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708" r:id="rId3"/>
  </p:sldMasterIdLst>
  <p:notesMasterIdLst>
    <p:notesMasterId r:id="rId17"/>
  </p:notesMasterIdLst>
  <p:handoutMasterIdLst>
    <p:handoutMasterId r:id="rId18"/>
  </p:handoutMasterIdLst>
  <p:sldIdLst>
    <p:sldId id="256" r:id="rId4"/>
    <p:sldId id="429" r:id="rId5"/>
    <p:sldId id="430" r:id="rId6"/>
    <p:sldId id="437" r:id="rId7"/>
    <p:sldId id="440" r:id="rId8"/>
    <p:sldId id="441" r:id="rId9"/>
    <p:sldId id="431" r:id="rId10"/>
    <p:sldId id="396" r:id="rId11"/>
    <p:sldId id="436" r:id="rId12"/>
    <p:sldId id="434" r:id="rId13"/>
    <p:sldId id="439" r:id="rId14"/>
    <p:sldId id="438" r:id="rId15"/>
    <p:sldId id="435" r:id="rId16"/>
  </p:sldIdLst>
  <p:sldSz cx="9144000" cy="5143500" type="screen16x9"/>
  <p:notesSz cx="6858000" cy="9144000"/>
  <p:embeddedFontLst>
    <p:embeddedFont>
      <p:font typeface="Aptos Narrow" panose="020B0004020202020204" pitchFamily="34" charset="0"/>
      <p:regular r:id="rId19"/>
      <p:bold r:id="rId20"/>
      <p:italic r:id="rId21"/>
      <p:boldItalic r:id="rId22"/>
    </p:embeddedFont>
    <p:embeddedFont>
      <p:font typeface="Montserrat" panose="00000500000000000000" pitchFamily="2" charset="-18"/>
      <p:regular r:id="rId23"/>
      <p:bold r:id="rId24"/>
      <p:italic r:id="rId25"/>
      <p:boldItalic r:id="rId26"/>
    </p:embeddedFont>
    <p:embeddedFont>
      <p:font typeface="Montserrat Bold" panose="00000800000000000000" charset="0"/>
      <p:bold r:id="rId27"/>
      <p:italic r:id="rId28"/>
    </p:embeddedFont>
    <p:embeddedFont>
      <p:font typeface="Montserrat Medium" panose="00000600000000000000" pitchFamily="2" charset="-18"/>
      <p:regular r:id="rId29"/>
      <p:italic r:id="rId30"/>
    </p:embeddedFont>
    <p:embeddedFont>
      <p:font typeface="Montserrat SemiBold" panose="00000700000000000000" pitchFamily="2" charset="-18"/>
      <p:regular r:id="rId31"/>
      <p:bold r:id="rId32"/>
      <p:boldItalic r:id="rId33"/>
    </p:embeddedFont>
    <p:embeddedFont>
      <p:font typeface="Noto Serif" panose="02020600060500020200" pitchFamily="18" charset="0"/>
      <p:regular r:id="rId34"/>
      <p:bold r:id="rId35"/>
      <p:italic r:id="rId36"/>
      <p:boldItalic r:id="rId37"/>
    </p:embeddedFont>
  </p:embeddedFontLst>
  <p:defaultTextStyle>
    <a:defPPr>
      <a:defRPr lang="en-US"/>
    </a:defPPr>
    <a:lvl1pPr marL="0" algn="l" defTabSz="1070991" rtl="0" eaLnBrk="1" latinLnBrk="0" hangingPunct="1">
      <a:defRPr sz="4217" kern="1200">
        <a:solidFill>
          <a:schemeClr val="tx1"/>
        </a:solidFill>
        <a:latin typeface="+mn-lt"/>
        <a:ea typeface="+mn-ea"/>
        <a:cs typeface="+mn-cs"/>
      </a:defRPr>
    </a:lvl1pPr>
    <a:lvl2pPr marL="1070991" algn="l" defTabSz="1070991" rtl="0" eaLnBrk="1" latinLnBrk="0" hangingPunct="1">
      <a:defRPr sz="4217" kern="1200">
        <a:solidFill>
          <a:schemeClr val="tx1"/>
        </a:solidFill>
        <a:latin typeface="+mn-lt"/>
        <a:ea typeface="+mn-ea"/>
        <a:cs typeface="+mn-cs"/>
      </a:defRPr>
    </a:lvl2pPr>
    <a:lvl3pPr marL="2141982" algn="l" defTabSz="1070991" rtl="0" eaLnBrk="1" latinLnBrk="0" hangingPunct="1">
      <a:defRPr sz="4217" kern="1200">
        <a:solidFill>
          <a:schemeClr val="tx1"/>
        </a:solidFill>
        <a:latin typeface="+mn-lt"/>
        <a:ea typeface="+mn-ea"/>
        <a:cs typeface="+mn-cs"/>
      </a:defRPr>
    </a:lvl3pPr>
    <a:lvl4pPr marL="3212973" algn="l" defTabSz="1070991" rtl="0" eaLnBrk="1" latinLnBrk="0" hangingPunct="1">
      <a:defRPr sz="4217" kern="1200">
        <a:solidFill>
          <a:schemeClr val="tx1"/>
        </a:solidFill>
        <a:latin typeface="+mn-lt"/>
        <a:ea typeface="+mn-ea"/>
        <a:cs typeface="+mn-cs"/>
      </a:defRPr>
    </a:lvl4pPr>
    <a:lvl5pPr marL="4283964" algn="l" defTabSz="1070991" rtl="0" eaLnBrk="1" latinLnBrk="0" hangingPunct="1">
      <a:defRPr sz="4217" kern="1200">
        <a:solidFill>
          <a:schemeClr val="tx1"/>
        </a:solidFill>
        <a:latin typeface="+mn-lt"/>
        <a:ea typeface="+mn-ea"/>
        <a:cs typeface="+mn-cs"/>
      </a:defRPr>
    </a:lvl5pPr>
    <a:lvl6pPr marL="5354955" algn="l" defTabSz="1070991" rtl="0" eaLnBrk="1" latinLnBrk="0" hangingPunct="1">
      <a:defRPr sz="4217" kern="1200">
        <a:solidFill>
          <a:schemeClr val="tx1"/>
        </a:solidFill>
        <a:latin typeface="+mn-lt"/>
        <a:ea typeface="+mn-ea"/>
        <a:cs typeface="+mn-cs"/>
      </a:defRPr>
    </a:lvl6pPr>
    <a:lvl7pPr marL="6425946" algn="l" defTabSz="1070991" rtl="0" eaLnBrk="1" latinLnBrk="0" hangingPunct="1">
      <a:defRPr sz="4217" kern="1200">
        <a:solidFill>
          <a:schemeClr val="tx1"/>
        </a:solidFill>
        <a:latin typeface="+mn-lt"/>
        <a:ea typeface="+mn-ea"/>
        <a:cs typeface="+mn-cs"/>
      </a:defRPr>
    </a:lvl7pPr>
    <a:lvl8pPr marL="7496937" algn="l" defTabSz="1070991" rtl="0" eaLnBrk="1" latinLnBrk="0" hangingPunct="1">
      <a:defRPr sz="4217" kern="1200">
        <a:solidFill>
          <a:schemeClr val="tx1"/>
        </a:solidFill>
        <a:latin typeface="+mn-lt"/>
        <a:ea typeface="+mn-ea"/>
        <a:cs typeface="+mn-cs"/>
      </a:defRPr>
    </a:lvl8pPr>
    <a:lvl9pPr marL="8567928" algn="l" defTabSz="1070991" rtl="0" eaLnBrk="1" latinLnBrk="0" hangingPunct="1">
      <a:defRPr sz="4217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6398DF99-6C0B-4C15-9C91-51AC62D66D1C}">
          <p14:sldIdLst>
            <p14:sldId id="256"/>
            <p14:sldId id="429"/>
            <p14:sldId id="430"/>
            <p14:sldId id="437"/>
            <p14:sldId id="440"/>
            <p14:sldId id="441"/>
            <p14:sldId id="431"/>
            <p14:sldId id="396"/>
            <p14:sldId id="436"/>
            <p14:sldId id="434"/>
            <p14:sldId id="439"/>
            <p14:sldId id="438"/>
            <p14:sldId id="435"/>
          </p14:sldIdLst>
        </p14:section>
        <p14:section name="Untitled Section" id="{1F1D32E4-9F0A-43C3-9DA3-3432047D99CE}">
          <p14:sldIdLst/>
        </p14:section>
      </p14:sectionLst>
    </p:ext>
    <p:ext uri="{EFAFB233-063F-42B5-8137-9DF3F51BA10A}">
      <p15:sldGuideLst xmlns:p15="http://schemas.microsoft.com/office/powerpoint/2012/main">
        <p15:guide id="3" pos="385" userDrawn="1">
          <p15:clr>
            <a:srgbClr val="A4A3A4"/>
          </p15:clr>
        </p15:guide>
        <p15:guide id="7" pos="2177" userDrawn="1">
          <p15:clr>
            <a:srgbClr val="A4A3A4"/>
          </p15:clr>
        </p15:guide>
        <p15:guide id="9" orient="horz" pos="735" userDrawn="1">
          <p15:clr>
            <a:srgbClr val="A4A3A4"/>
          </p15:clr>
        </p15:guide>
        <p15:guide id="10" orient="horz" pos="1189" userDrawn="1">
          <p15:clr>
            <a:srgbClr val="A4A3A4"/>
          </p15:clr>
        </p15:guide>
        <p15:guide id="14" pos="4037" userDrawn="1">
          <p15:clr>
            <a:srgbClr val="A4A3A4"/>
          </p15:clr>
        </p15:guide>
        <p15:guide id="16" pos="3084" userDrawn="1">
          <p15:clr>
            <a:srgbClr val="A4A3A4"/>
          </p15:clr>
        </p15:guide>
        <p15:guide id="17" pos="4944" userDrawn="1">
          <p15:clr>
            <a:srgbClr val="A4A3A4"/>
          </p15:clr>
        </p15:guide>
        <p15:guide id="18" orient="horz" pos="2051" userDrawn="1">
          <p15:clr>
            <a:srgbClr val="A4A3A4"/>
          </p15:clr>
        </p15:guide>
        <p15:guide id="20" pos="1769" userDrawn="1">
          <p15:clr>
            <a:srgbClr val="A4A3A4"/>
          </p15:clr>
        </p15:guide>
        <p15:guide id="21" pos="2222" userDrawn="1">
          <p15:clr>
            <a:srgbClr val="A4A3A4"/>
          </p15:clr>
        </p15:guide>
        <p15:guide id="22" pos="3129" userDrawn="1">
          <p15:clr>
            <a:srgbClr val="A4A3A4"/>
          </p15:clr>
        </p15:guide>
        <p15:guide id="23" pos="3991" userDrawn="1">
          <p15:clr>
            <a:srgbClr val="A4A3A4"/>
          </p15:clr>
        </p15:guide>
        <p15:guide id="24" pos="4898" userDrawn="1">
          <p15:clr>
            <a:srgbClr val="A4A3A4"/>
          </p15:clr>
        </p15:guide>
        <p15:guide id="25" pos="1723" userDrawn="1">
          <p15:clr>
            <a:srgbClr val="A4A3A4"/>
          </p15:clr>
        </p15:guide>
        <p15:guide id="26" orient="horz" pos="2550" userDrawn="1">
          <p15:clr>
            <a:srgbClr val="A4A3A4"/>
          </p15:clr>
        </p15:guide>
        <p15:guide id="27" orient="horz" pos="1597" userDrawn="1">
          <p15:clr>
            <a:srgbClr val="A4A3A4"/>
          </p15:clr>
        </p15:guide>
        <p15:guide id="29" orient="horz" pos="2505" userDrawn="1">
          <p15:clr>
            <a:srgbClr val="A4A3A4"/>
          </p15:clr>
        </p15:guide>
        <p15:guide id="30" orient="horz" pos="2981" userDrawn="1">
          <p15:clr>
            <a:srgbClr val="A4A3A4"/>
          </p15:clr>
        </p15:guide>
        <p15:guide id="31" pos="2631" userDrawn="1">
          <p15:clr>
            <a:srgbClr val="A4A3A4"/>
          </p15:clr>
        </p15:guide>
        <p15:guide id="33" pos="1270" userDrawn="1">
          <p15:clr>
            <a:srgbClr val="A4A3A4"/>
          </p15:clr>
        </p15:guide>
        <p15:guide id="34" pos="1315" userDrawn="1">
          <p15:clr>
            <a:srgbClr val="A4A3A4"/>
          </p15:clr>
        </p15:guide>
        <p15:guide id="35" pos="862" userDrawn="1">
          <p15:clr>
            <a:srgbClr val="A4A3A4"/>
          </p15:clr>
        </p15:guide>
        <p15:guide id="36" pos="816" userDrawn="1">
          <p15:clr>
            <a:srgbClr val="A4A3A4"/>
          </p15:clr>
        </p15:guide>
        <p15:guide id="38" pos="3583" userDrawn="1">
          <p15:clr>
            <a:srgbClr val="A4A3A4"/>
          </p15:clr>
        </p15:guide>
        <p15:guide id="39" pos="4445" userDrawn="1">
          <p15:clr>
            <a:srgbClr val="A4A3A4"/>
          </p15:clr>
        </p15:guide>
        <p15:guide id="43" orient="horz" pos="1144" userDrawn="1">
          <p15:clr>
            <a:srgbClr val="A4A3A4"/>
          </p15:clr>
        </p15:guide>
        <p15:guide id="44" orient="horz" pos="2096" userDrawn="1">
          <p15:clr>
            <a:srgbClr val="A4A3A4"/>
          </p15:clr>
        </p15:guide>
        <p15:guide id="46" pos="2880" userDrawn="1">
          <p15:clr>
            <a:srgbClr val="A4A3A4"/>
          </p15:clr>
        </p15:guide>
        <p15:guide id="47" orient="horz" pos="690" userDrawn="1">
          <p15:clr>
            <a:srgbClr val="A4A3A4"/>
          </p15:clr>
        </p15:guide>
        <p15:guide id="48" orient="horz" pos="259" userDrawn="1">
          <p15:clr>
            <a:srgbClr val="A4A3A4"/>
          </p15:clr>
        </p15:guide>
        <p15:guide id="49" pos="5375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87917"/>
    <a:srgbClr val="EA9E5C"/>
    <a:srgbClr val="191B21"/>
    <a:srgbClr val="FFFFFF"/>
    <a:srgbClr val="F3F5F7"/>
    <a:srgbClr val="F8F9FA"/>
    <a:srgbClr val="F1F3F5"/>
    <a:srgbClr val="EEF0F2"/>
    <a:srgbClr val="73777F"/>
    <a:srgbClr val="FAFBF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765" autoAdjust="0"/>
    <p:restoredTop sz="93605" autoAdjust="0"/>
  </p:normalViewPr>
  <p:slideViewPr>
    <p:cSldViewPr snapToGrid="0">
      <p:cViewPr varScale="1">
        <p:scale>
          <a:sx n="84" d="100"/>
          <a:sy n="84" d="100"/>
        </p:scale>
        <p:origin x="1152" y="84"/>
      </p:cViewPr>
      <p:guideLst>
        <p:guide pos="385"/>
        <p:guide pos="2177"/>
        <p:guide orient="horz" pos="735"/>
        <p:guide orient="horz" pos="1189"/>
        <p:guide pos="4037"/>
        <p:guide pos="3084"/>
        <p:guide pos="4944"/>
        <p:guide orient="horz" pos="2051"/>
        <p:guide pos="1769"/>
        <p:guide pos="2222"/>
        <p:guide pos="3129"/>
        <p:guide pos="3991"/>
        <p:guide pos="4898"/>
        <p:guide pos="1723"/>
        <p:guide orient="horz" pos="2550"/>
        <p:guide orient="horz" pos="1597"/>
        <p:guide orient="horz" pos="2505"/>
        <p:guide orient="horz" pos="2981"/>
        <p:guide pos="2631"/>
        <p:guide pos="1270"/>
        <p:guide pos="1315"/>
        <p:guide pos="862"/>
        <p:guide pos="816"/>
        <p:guide pos="3583"/>
        <p:guide pos="4445"/>
        <p:guide orient="horz" pos="1144"/>
        <p:guide orient="horz" pos="2096"/>
        <p:guide pos="2880"/>
        <p:guide orient="horz" pos="690"/>
        <p:guide orient="horz" pos="259"/>
        <p:guide pos="5375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87" d="100"/>
          <a:sy n="87" d="100"/>
        </p:scale>
        <p:origin x="3840" y="66"/>
      </p:cViewPr>
      <p:guideLst/>
    </p:cSldViewPr>
  </p:notesViewPr>
  <p:gridSpacing cx="59999" cy="59999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handoutMaster" Target="handoutMasters/handoutMaster1.xml"/><Relationship Id="rId26" Type="http://schemas.openxmlformats.org/officeDocument/2006/relationships/font" Target="fonts/font8.fntdata"/><Relationship Id="rId39" Type="http://schemas.openxmlformats.org/officeDocument/2006/relationships/viewProps" Target="viewProps.xml"/><Relationship Id="rId3" Type="http://schemas.openxmlformats.org/officeDocument/2006/relationships/slideMaster" Target="slideMasters/slideMaster1.xml"/><Relationship Id="rId21" Type="http://schemas.openxmlformats.org/officeDocument/2006/relationships/font" Target="fonts/font3.fntdata"/><Relationship Id="rId34" Type="http://schemas.openxmlformats.org/officeDocument/2006/relationships/font" Target="fonts/font16.fntdata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notesMaster" Target="notesMasters/notesMaster1.xml"/><Relationship Id="rId25" Type="http://schemas.openxmlformats.org/officeDocument/2006/relationships/font" Target="fonts/font7.fntdata"/><Relationship Id="rId33" Type="http://schemas.openxmlformats.org/officeDocument/2006/relationships/font" Target="fonts/font15.fntdata"/><Relationship Id="rId38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3.xml"/><Relationship Id="rId20" Type="http://schemas.openxmlformats.org/officeDocument/2006/relationships/font" Target="fonts/font2.fntdata"/><Relationship Id="rId29" Type="http://schemas.openxmlformats.org/officeDocument/2006/relationships/font" Target="fonts/font11.fntdata"/><Relationship Id="rId41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font" Target="fonts/font6.fntdata"/><Relationship Id="rId32" Type="http://schemas.openxmlformats.org/officeDocument/2006/relationships/font" Target="fonts/font14.fntdata"/><Relationship Id="rId37" Type="http://schemas.openxmlformats.org/officeDocument/2006/relationships/font" Target="fonts/font19.fntdata"/><Relationship Id="rId40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font" Target="fonts/font5.fntdata"/><Relationship Id="rId28" Type="http://schemas.openxmlformats.org/officeDocument/2006/relationships/font" Target="fonts/font10.fntdata"/><Relationship Id="rId36" Type="http://schemas.openxmlformats.org/officeDocument/2006/relationships/font" Target="fonts/font18.fntdata"/><Relationship Id="rId10" Type="http://schemas.openxmlformats.org/officeDocument/2006/relationships/slide" Target="slides/slide7.xml"/><Relationship Id="rId19" Type="http://schemas.openxmlformats.org/officeDocument/2006/relationships/font" Target="fonts/font1.fntdata"/><Relationship Id="rId31" Type="http://schemas.openxmlformats.org/officeDocument/2006/relationships/font" Target="fonts/font13.fntdata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font" Target="fonts/font4.fntdata"/><Relationship Id="rId27" Type="http://schemas.openxmlformats.org/officeDocument/2006/relationships/font" Target="fonts/font9.fntdata"/><Relationship Id="rId30" Type="http://schemas.openxmlformats.org/officeDocument/2006/relationships/font" Target="fonts/font12.fntdata"/><Relationship Id="rId35" Type="http://schemas.openxmlformats.org/officeDocument/2006/relationships/font" Target="fonts/font17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728DDA14-01E1-4C90-BA3A-5D181B48887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E812B9B-3324-450F-8FF3-D62A3A6843B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1D75CD5-7B18-4A0F-A4A3-B4BB02BA888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55E0BF-12A1-4571-88BA-5810336AE2A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929192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FFAC5A-CCAE-481F-8908-E20904F5CCD4}" type="datetimeFigureOut">
              <a:rPr lang="en-GB" smtClean="0"/>
              <a:t>06/11/2024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2942F3-9ED1-4AD2-9354-8E3F8F8C1DB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97112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141982" rtl="0" eaLnBrk="1" latinLnBrk="0" hangingPunct="1">
      <a:defRPr sz="2811" kern="1200">
        <a:solidFill>
          <a:schemeClr val="tx1"/>
        </a:solidFill>
        <a:latin typeface="+mn-lt"/>
        <a:ea typeface="+mn-ea"/>
        <a:cs typeface="+mn-cs"/>
      </a:defRPr>
    </a:lvl1pPr>
    <a:lvl2pPr marL="1070991" algn="l" defTabSz="2141982" rtl="0" eaLnBrk="1" latinLnBrk="0" hangingPunct="1">
      <a:defRPr sz="2811" kern="1200">
        <a:solidFill>
          <a:schemeClr val="tx1"/>
        </a:solidFill>
        <a:latin typeface="+mn-lt"/>
        <a:ea typeface="+mn-ea"/>
        <a:cs typeface="+mn-cs"/>
      </a:defRPr>
    </a:lvl2pPr>
    <a:lvl3pPr marL="2141982" algn="l" defTabSz="2141982" rtl="0" eaLnBrk="1" latinLnBrk="0" hangingPunct="1">
      <a:defRPr sz="2811" kern="1200">
        <a:solidFill>
          <a:schemeClr val="tx1"/>
        </a:solidFill>
        <a:latin typeface="+mn-lt"/>
        <a:ea typeface="+mn-ea"/>
        <a:cs typeface="+mn-cs"/>
      </a:defRPr>
    </a:lvl3pPr>
    <a:lvl4pPr marL="3212973" algn="l" defTabSz="2141982" rtl="0" eaLnBrk="1" latinLnBrk="0" hangingPunct="1">
      <a:defRPr sz="2811" kern="1200">
        <a:solidFill>
          <a:schemeClr val="tx1"/>
        </a:solidFill>
        <a:latin typeface="+mn-lt"/>
        <a:ea typeface="+mn-ea"/>
        <a:cs typeface="+mn-cs"/>
      </a:defRPr>
    </a:lvl4pPr>
    <a:lvl5pPr marL="4283964" algn="l" defTabSz="2141982" rtl="0" eaLnBrk="1" latinLnBrk="0" hangingPunct="1">
      <a:defRPr sz="2811" kern="1200">
        <a:solidFill>
          <a:schemeClr val="tx1"/>
        </a:solidFill>
        <a:latin typeface="+mn-lt"/>
        <a:ea typeface="+mn-ea"/>
        <a:cs typeface="+mn-cs"/>
      </a:defRPr>
    </a:lvl5pPr>
    <a:lvl6pPr marL="5354955" algn="l" defTabSz="2141982" rtl="0" eaLnBrk="1" latinLnBrk="0" hangingPunct="1">
      <a:defRPr sz="2811" kern="1200">
        <a:solidFill>
          <a:schemeClr val="tx1"/>
        </a:solidFill>
        <a:latin typeface="+mn-lt"/>
        <a:ea typeface="+mn-ea"/>
        <a:cs typeface="+mn-cs"/>
      </a:defRPr>
    </a:lvl6pPr>
    <a:lvl7pPr marL="6425946" algn="l" defTabSz="2141982" rtl="0" eaLnBrk="1" latinLnBrk="0" hangingPunct="1">
      <a:defRPr sz="2811" kern="1200">
        <a:solidFill>
          <a:schemeClr val="tx1"/>
        </a:solidFill>
        <a:latin typeface="+mn-lt"/>
        <a:ea typeface="+mn-ea"/>
        <a:cs typeface="+mn-cs"/>
      </a:defRPr>
    </a:lvl7pPr>
    <a:lvl8pPr marL="7496937" algn="l" defTabSz="2141982" rtl="0" eaLnBrk="1" latinLnBrk="0" hangingPunct="1">
      <a:defRPr sz="2811" kern="1200">
        <a:solidFill>
          <a:schemeClr val="tx1"/>
        </a:solidFill>
        <a:latin typeface="+mn-lt"/>
        <a:ea typeface="+mn-ea"/>
        <a:cs typeface="+mn-cs"/>
      </a:defRPr>
    </a:lvl8pPr>
    <a:lvl9pPr marL="8567928" algn="l" defTabSz="2141982" rtl="0" eaLnBrk="1" latinLnBrk="0" hangingPunct="1">
      <a:defRPr sz="2811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microsoft.com/office/2007/relationships/hdphoto" Target="../media/hdphoto3.wdp"/><Relationship Id="rId5" Type="http://schemas.openxmlformats.org/officeDocument/2006/relationships/image" Target="../media/image15.png"/><Relationship Id="rId4" Type="http://schemas.openxmlformats.org/officeDocument/2006/relationships/image" Target="../media/image14.jp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sv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sv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svg"/></Relationships>
</file>

<file path=ppt/slideLayouts/_rels/slideLayout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7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4.png"/></Relationships>
</file>

<file path=ppt/slideLayouts/_rels/slideLayout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7" Type="http://schemas.openxmlformats.org/officeDocument/2006/relationships/image" Target="../media/image9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11.png"/><Relationship Id="rId4" Type="http://schemas.openxmlformats.org/officeDocument/2006/relationships/image" Target="../media/image4.png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ver design 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9D3D6579-01CA-1987-43F6-6AF49922D9B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/>
          <a:stretch/>
        </p:blipFill>
        <p:spPr>
          <a:xfrm flipH="1">
            <a:off x="-1" y="-3830"/>
            <a:ext cx="9143999" cy="5147329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80C335E1-1BD7-4692-A169-6CEBD150DC77}"/>
              </a:ext>
            </a:extLst>
          </p:cNvPr>
          <p:cNvSpPr/>
          <p:nvPr userDrawn="1"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191B21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9" name="Picture 8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8681B332-ED5E-42A5-BD2B-06F1439D12F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189" y="411163"/>
            <a:ext cx="2197100" cy="500497"/>
          </a:xfrm>
          <a:prstGeom prst="rect">
            <a:avLst/>
          </a:prstGeom>
        </p:spPr>
      </p:pic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5F9FB5F4-F47B-4395-B99A-ED8DB3E7094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92124" y="1371604"/>
            <a:ext cx="6486525" cy="102206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3600"/>
              </a:lnSpc>
              <a:buNone/>
              <a:defRPr sz="3200">
                <a:solidFill>
                  <a:schemeClr val="bg1"/>
                </a:solidFill>
                <a:latin typeface="+mj-lt"/>
              </a:defRPr>
            </a:lvl1pPr>
            <a:lvl2pPr marL="408423" indent="0">
              <a:buNone/>
              <a:defRPr/>
            </a:lvl2pPr>
          </a:lstStyle>
          <a:p>
            <a:pPr lvl="0"/>
            <a:r>
              <a:rPr lang="en-US" dirty="0"/>
              <a:t>Presentation title goes here and can flow over two lines.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D152A3E7-9128-4B52-87AA-69FE44C788F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07999" y="2795585"/>
            <a:ext cx="4333875" cy="33336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  <a:latin typeface="Montserrat SemiBold" panose="00000700000000000000" pitchFamily="2" charset="0"/>
              </a:defRPr>
            </a:lvl1pPr>
          </a:lstStyle>
          <a:p>
            <a:pPr lvl="0"/>
            <a:r>
              <a:rPr lang="en-US" dirty="0"/>
              <a:t>Presenter name</a:t>
            </a:r>
            <a:endParaRPr lang="en-GB" dirty="0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D32700A4-C296-4126-A928-9AA85EA13DC5}"/>
              </a:ext>
            </a:extLst>
          </p:cNvPr>
          <p:cNvCxnSpPr>
            <a:cxnSpLocks/>
          </p:cNvCxnSpPr>
          <p:nvPr userDrawn="1"/>
        </p:nvCxnSpPr>
        <p:spPr>
          <a:xfrm>
            <a:off x="600075" y="2552700"/>
            <a:ext cx="962025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12">
            <a:extLst>
              <a:ext uri="{FF2B5EF4-FFF2-40B4-BE49-F238E27FC236}">
                <a16:creationId xmlns:a16="http://schemas.microsoft.com/office/drawing/2014/main" id="{7C5FF749-E8C1-4395-8833-47AFF87B29E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07999" y="3151176"/>
            <a:ext cx="4333875" cy="33336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bg1"/>
                </a:solidFill>
                <a:latin typeface="Montserrat Medium" panose="00000600000000000000" pitchFamily="2" charset="0"/>
              </a:defRPr>
            </a:lvl1pPr>
          </a:lstStyle>
          <a:p>
            <a:pPr lvl="0"/>
            <a:r>
              <a:rPr lang="en-US" dirty="0"/>
              <a:t>Job role</a:t>
            </a:r>
            <a:endParaRPr lang="en-GB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166E8AA-6418-4431-9F4A-3C721586DE3E}"/>
              </a:ext>
            </a:extLst>
          </p:cNvPr>
          <p:cNvSpPr txBox="1"/>
          <p:nvPr userDrawn="1"/>
        </p:nvSpPr>
        <p:spPr>
          <a:xfrm>
            <a:off x="498474" y="4121406"/>
            <a:ext cx="2193355" cy="7591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ts val="2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 SemiBold" panose="00000700000000000000" pitchFamily="2" charset="0"/>
                <a:ea typeface="+mn-ea"/>
                <a:cs typeface="+mn-cs"/>
              </a:rPr>
              <a:t>Making work better. </a:t>
            </a:r>
          </a:p>
        </p:txBody>
      </p:sp>
    </p:spTree>
    <p:extLst>
      <p:ext uri="{BB962C8B-B14F-4D97-AF65-F5344CB8AC3E}">
        <p14:creationId xmlns:p14="http://schemas.microsoft.com/office/powerpoint/2010/main" val="3028156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 and square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95CE6DB5-9CD3-4F0F-A19D-6651CE4429C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9850" y="520786"/>
            <a:ext cx="7086600" cy="620627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ts val="2600"/>
              </a:lnSpc>
              <a:buNone/>
              <a:defRPr sz="240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Header text across max two lines if you need the extra space for some reason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678C7796-3C70-4398-8C59-49FCA8F8589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848600" y="411163"/>
            <a:ext cx="684213" cy="68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27587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  <p15:guide id="3" orient="horz" pos="690" userDrawn="1">
          <p15:clr>
            <a:srgbClr val="FBAE40"/>
          </p15:clr>
        </p15:guide>
        <p15:guide id="4" orient="horz" pos="735" userDrawn="1">
          <p15:clr>
            <a:srgbClr val="FBAE40"/>
          </p15:clr>
        </p15:guide>
        <p15:guide id="5" orient="horz" pos="1144" userDrawn="1">
          <p15:clr>
            <a:srgbClr val="FBAE40"/>
          </p15:clr>
        </p15:guide>
        <p15:guide id="6" orient="horz" pos="1189" userDrawn="1">
          <p15:clr>
            <a:srgbClr val="FBAE40"/>
          </p15:clr>
        </p15:guide>
        <p15:guide id="7" orient="horz" pos="2981" userDrawn="1">
          <p15:clr>
            <a:srgbClr val="FBAE40"/>
          </p15:clr>
        </p15:guide>
        <p15:guide id="8" orient="horz" pos="2550" userDrawn="1">
          <p15:clr>
            <a:srgbClr val="FBAE40"/>
          </p15:clr>
        </p15:guide>
        <p15:guide id="9" orient="horz" pos="2505" userDrawn="1">
          <p15:clr>
            <a:srgbClr val="FBAE40"/>
          </p15:clr>
        </p15:guide>
        <p15:guide id="10" orient="horz" pos="2051" userDrawn="1">
          <p15:clr>
            <a:srgbClr val="FBAE40"/>
          </p15:clr>
        </p15:guide>
        <p15:guide id="11" orient="horz" pos="2096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Header and square log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>
            <a:extLst>
              <a:ext uri="{FF2B5EF4-FFF2-40B4-BE49-F238E27FC236}">
                <a16:creationId xmlns:a16="http://schemas.microsoft.com/office/drawing/2014/main" id="{678C7796-3C70-4398-8C59-49FCA8F8589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7856350" y="457200"/>
            <a:ext cx="684213" cy="684213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1B601EAA-2F4E-2356-B771-D00671E489A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C51B044A-2DEB-C623-F7E6-C12FB267B6A1}"/>
              </a:ext>
            </a:extLst>
          </p:cNvPr>
          <p:cNvGrpSpPr/>
          <p:nvPr userDrawn="1"/>
        </p:nvGrpSpPr>
        <p:grpSpPr>
          <a:xfrm>
            <a:off x="-2" y="-1"/>
            <a:ext cx="9144005" cy="5143500"/>
            <a:chOff x="-25427" y="0"/>
            <a:chExt cx="9169425" cy="5143500"/>
          </a:xfrm>
          <a:gradFill flip="none" rotWithShape="1">
            <a:gsLst>
              <a:gs pos="0">
                <a:schemeClr val="bg1">
                  <a:alpha val="7000"/>
                </a:schemeClr>
              </a:gs>
              <a:gs pos="100000">
                <a:schemeClr val="accent1">
                  <a:alpha val="10000"/>
                </a:schemeClr>
              </a:gs>
            </a:gsLst>
            <a:lin ang="16200000" scaled="1"/>
            <a:tileRect/>
          </a:gradFill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9CEC5899-8334-AFAB-798B-EAB0C490E691}"/>
                </a:ext>
              </a:extLst>
            </p:cNvPr>
            <p:cNvGrpSpPr/>
            <p:nvPr/>
          </p:nvGrpSpPr>
          <p:grpSpPr>
            <a:xfrm>
              <a:off x="-25427" y="0"/>
              <a:ext cx="9169425" cy="5143500"/>
              <a:chOff x="-25427" y="0"/>
              <a:chExt cx="9169425" cy="5143500"/>
            </a:xfrm>
            <a:grpFill/>
          </p:grpSpPr>
          <p:sp>
            <p:nvSpPr>
              <p:cNvPr id="7" name="Freeform: Shape 7">
                <a:extLst>
                  <a:ext uri="{FF2B5EF4-FFF2-40B4-BE49-F238E27FC236}">
                    <a16:creationId xmlns:a16="http://schemas.microsoft.com/office/drawing/2014/main" id="{6FD360BB-898A-2211-C8C8-AADB151FC89B}"/>
                  </a:ext>
                </a:extLst>
              </p:cNvPr>
              <p:cNvSpPr/>
              <p:nvPr/>
            </p:nvSpPr>
            <p:spPr>
              <a:xfrm rot="16200000">
                <a:off x="8363585" y="4385606"/>
                <a:ext cx="731900" cy="783887"/>
              </a:xfrm>
              <a:custGeom>
                <a:avLst/>
                <a:gdLst>
                  <a:gd name="connsiteX0" fmla="*/ 337219 w 731900"/>
                  <a:gd name="connsiteY0" fmla="*/ 644638 h 782800"/>
                  <a:gd name="connsiteX1" fmla="*/ 282364 w 731900"/>
                  <a:gd name="connsiteY1" fmla="*/ 589606 h 782800"/>
                  <a:gd name="connsiteX2" fmla="*/ 107026 w 731900"/>
                  <a:gd name="connsiteY2" fmla="*/ 600226 h 782800"/>
                  <a:gd name="connsiteX3" fmla="*/ 62947 w 731900"/>
                  <a:gd name="connsiteY3" fmla="*/ 645601 h 782800"/>
                  <a:gd name="connsiteX4" fmla="*/ 108006 w 731900"/>
                  <a:gd name="connsiteY4" fmla="*/ 690978 h 782800"/>
                  <a:gd name="connsiteX5" fmla="*/ 260814 w 731900"/>
                  <a:gd name="connsiteY5" fmla="*/ 699668 h 782800"/>
                  <a:gd name="connsiteX6" fmla="*/ 260814 w 731900"/>
                  <a:gd name="connsiteY6" fmla="*/ 700634 h 782800"/>
                  <a:gd name="connsiteX7" fmla="*/ 282364 w 731900"/>
                  <a:gd name="connsiteY7" fmla="*/ 700634 h 782800"/>
                  <a:gd name="connsiteX8" fmla="*/ 337219 w 731900"/>
                  <a:gd name="connsiteY8" fmla="*/ 644638 h 782800"/>
                  <a:gd name="connsiteX9" fmla="*/ 337220 w 731900"/>
                  <a:gd name="connsiteY9" fmla="*/ 137684 h 782800"/>
                  <a:gd name="connsiteX10" fmla="*/ 278447 w 731900"/>
                  <a:gd name="connsiteY10" fmla="*/ 82166 h 782800"/>
                  <a:gd name="connsiteX11" fmla="*/ 259836 w 731900"/>
                  <a:gd name="connsiteY11" fmla="*/ 83124 h 782800"/>
                  <a:gd name="connsiteX12" fmla="*/ 110945 w 731900"/>
                  <a:gd name="connsiteY12" fmla="*/ 91738 h 782800"/>
                  <a:gd name="connsiteX13" fmla="*/ 62948 w 731900"/>
                  <a:gd name="connsiteY13" fmla="*/ 136727 h 782800"/>
                  <a:gd name="connsiteX14" fmla="*/ 108986 w 731900"/>
                  <a:gd name="connsiteY14" fmla="*/ 182674 h 782800"/>
                  <a:gd name="connsiteX15" fmla="*/ 279427 w 731900"/>
                  <a:gd name="connsiteY15" fmla="*/ 192246 h 782800"/>
                  <a:gd name="connsiteX16" fmla="*/ 337220 w 731900"/>
                  <a:gd name="connsiteY16" fmla="*/ 137684 h 782800"/>
                  <a:gd name="connsiteX17" fmla="*/ 348602 w 731900"/>
                  <a:gd name="connsiteY17" fmla="*/ 391268 h 782800"/>
                  <a:gd name="connsiteX18" fmla="*/ 293327 w 731900"/>
                  <a:gd name="connsiteY18" fmla="*/ 334968 h 782800"/>
                  <a:gd name="connsiteX19" fmla="*/ 237026 w 731900"/>
                  <a:gd name="connsiteY19" fmla="*/ 391268 h 782800"/>
                  <a:gd name="connsiteX20" fmla="*/ 292302 w 731900"/>
                  <a:gd name="connsiteY20" fmla="*/ 446544 h 782800"/>
                  <a:gd name="connsiteX21" fmla="*/ 348602 w 731900"/>
                  <a:gd name="connsiteY21" fmla="*/ 391268 h 782800"/>
                  <a:gd name="connsiteX22" fmla="*/ 409840 w 731900"/>
                  <a:gd name="connsiteY22" fmla="*/ 519760 h 782800"/>
                  <a:gd name="connsiteX23" fmla="*/ 355035 w 731900"/>
                  <a:gd name="connsiteY23" fmla="*/ 463442 h 782800"/>
                  <a:gd name="connsiteX24" fmla="*/ 299216 w 731900"/>
                  <a:gd name="connsiteY24" fmla="*/ 519760 h 782800"/>
                  <a:gd name="connsiteX25" fmla="*/ 354021 w 731900"/>
                  <a:gd name="connsiteY25" fmla="*/ 574066 h 782800"/>
                  <a:gd name="connsiteX26" fmla="*/ 409840 w 731900"/>
                  <a:gd name="connsiteY26" fmla="*/ 519760 h 782800"/>
                  <a:gd name="connsiteX27" fmla="*/ 409840 w 731900"/>
                  <a:gd name="connsiteY27" fmla="*/ 262892 h 782800"/>
                  <a:gd name="connsiteX28" fmla="*/ 354564 w 731900"/>
                  <a:gd name="connsiteY28" fmla="*/ 207616 h 782800"/>
                  <a:gd name="connsiteX29" fmla="*/ 298265 w 731900"/>
                  <a:gd name="connsiteY29" fmla="*/ 263916 h 782800"/>
                  <a:gd name="connsiteX30" fmla="*/ 353540 w 731900"/>
                  <a:gd name="connsiteY30" fmla="*/ 320214 h 782800"/>
                  <a:gd name="connsiteX31" fmla="*/ 409840 w 731900"/>
                  <a:gd name="connsiteY31" fmla="*/ 262892 h 782800"/>
                  <a:gd name="connsiteX32" fmla="*/ 483900 w 731900"/>
                  <a:gd name="connsiteY32" fmla="*/ 645270 h 782800"/>
                  <a:gd name="connsiteX33" fmla="*/ 428081 w 731900"/>
                  <a:gd name="connsiteY33" fmla="*/ 589450 h 782800"/>
                  <a:gd name="connsiteX34" fmla="*/ 373276 w 731900"/>
                  <a:gd name="connsiteY34" fmla="*/ 644256 h 782800"/>
                  <a:gd name="connsiteX35" fmla="*/ 429095 w 731900"/>
                  <a:gd name="connsiteY35" fmla="*/ 700074 h 782800"/>
                  <a:gd name="connsiteX36" fmla="*/ 483900 w 731900"/>
                  <a:gd name="connsiteY36" fmla="*/ 645270 h 782800"/>
                  <a:gd name="connsiteX37" fmla="*/ 484851 w 731900"/>
                  <a:gd name="connsiteY37" fmla="*/ 390244 h 782800"/>
                  <a:gd name="connsiteX38" fmla="*/ 429575 w 731900"/>
                  <a:gd name="connsiteY38" fmla="*/ 334968 h 782800"/>
                  <a:gd name="connsiteX39" fmla="*/ 373275 w 731900"/>
                  <a:gd name="connsiteY39" fmla="*/ 391268 h 782800"/>
                  <a:gd name="connsiteX40" fmla="*/ 429575 w 731900"/>
                  <a:gd name="connsiteY40" fmla="*/ 446544 h 782800"/>
                  <a:gd name="connsiteX41" fmla="*/ 484851 w 731900"/>
                  <a:gd name="connsiteY41" fmla="*/ 390244 h 782800"/>
                  <a:gd name="connsiteX42" fmla="*/ 484851 w 731900"/>
                  <a:gd name="connsiteY42" fmla="*/ 140028 h 782800"/>
                  <a:gd name="connsiteX43" fmla="*/ 429575 w 731900"/>
                  <a:gd name="connsiteY43" fmla="*/ 82180 h 782800"/>
                  <a:gd name="connsiteX44" fmla="*/ 373275 w 731900"/>
                  <a:gd name="connsiteY44" fmla="*/ 140028 h 782800"/>
                  <a:gd name="connsiteX45" fmla="*/ 429575 w 731900"/>
                  <a:gd name="connsiteY45" fmla="*/ 194778 h 782800"/>
                  <a:gd name="connsiteX46" fmla="*/ 484851 w 731900"/>
                  <a:gd name="connsiteY46" fmla="*/ 140028 h 782800"/>
                  <a:gd name="connsiteX47" fmla="*/ 559934 w 731900"/>
                  <a:gd name="connsiteY47" fmla="*/ 518754 h 782800"/>
                  <a:gd name="connsiteX48" fmla="*/ 503634 w 731900"/>
                  <a:gd name="connsiteY48" fmla="*/ 463442 h 782800"/>
                  <a:gd name="connsiteX49" fmla="*/ 448358 w 731900"/>
                  <a:gd name="connsiteY49" fmla="*/ 518754 h 782800"/>
                  <a:gd name="connsiteX50" fmla="*/ 503634 w 731900"/>
                  <a:gd name="connsiteY50" fmla="*/ 574066 h 782800"/>
                  <a:gd name="connsiteX51" fmla="*/ 559934 w 731900"/>
                  <a:gd name="connsiteY51" fmla="*/ 518754 h 782800"/>
                  <a:gd name="connsiteX52" fmla="*/ 559934 w 731900"/>
                  <a:gd name="connsiteY52" fmla="*/ 263916 h 782800"/>
                  <a:gd name="connsiteX53" fmla="*/ 505129 w 731900"/>
                  <a:gd name="connsiteY53" fmla="*/ 207616 h 782800"/>
                  <a:gd name="connsiteX54" fmla="*/ 449310 w 731900"/>
                  <a:gd name="connsiteY54" fmla="*/ 263916 h 782800"/>
                  <a:gd name="connsiteX55" fmla="*/ 505129 w 731900"/>
                  <a:gd name="connsiteY55" fmla="*/ 320214 h 782800"/>
                  <a:gd name="connsiteX56" fmla="*/ 559934 w 731900"/>
                  <a:gd name="connsiteY56" fmla="*/ 263916 h 782800"/>
                  <a:gd name="connsiteX57" fmla="*/ 623812 w 731900"/>
                  <a:gd name="connsiteY57" fmla="*/ 391268 h 782800"/>
                  <a:gd name="connsiteX58" fmla="*/ 569007 w 731900"/>
                  <a:gd name="connsiteY58" fmla="*/ 334968 h 782800"/>
                  <a:gd name="connsiteX59" fmla="*/ 513188 w 731900"/>
                  <a:gd name="connsiteY59" fmla="*/ 391268 h 782800"/>
                  <a:gd name="connsiteX60" fmla="*/ 569007 w 731900"/>
                  <a:gd name="connsiteY60" fmla="*/ 447568 h 782800"/>
                  <a:gd name="connsiteX61" fmla="*/ 623812 w 731900"/>
                  <a:gd name="connsiteY61" fmla="*/ 391268 h 782800"/>
                  <a:gd name="connsiteX62" fmla="*/ 731900 w 731900"/>
                  <a:gd name="connsiteY62" fmla="*/ 391400 h 782800"/>
                  <a:gd name="connsiteX63" fmla="*/ 536200 w 731900"/>
                  <a:gd name="connsiteY63" fmla="*/ 782800 h 782800"/>
                  <a:gd name="connsiteX64" fmla="*/ 19554 w 731900"/>
                  <a:gd name="connsiteY64" fmla="*/ 782799 h 782800"/>
                  <a:gd name="connsiteX65" fmla="*/ 0 w 731900"/>
                  <a:gd name="connsiteY65" fmla="*/ 743690 h 782800"/>
                  <a:gd name="connsiteX66" fmla="*/ 0 w 731900"/>
                  <a:gd name="connsiteY66" fmla="*/ 536866 h 782800"/>
                  <a:gd name="connsiteX67" fmla="*/ 3730 w 731900"/>
                  <a:gd name="connsiteY67" fmla="*/ 547266 h 782800"/>
                  <a:gd name="connsiteX68" fmla="*/ 34605 w 731900"/>
                  <a:gd name="connsiteY68" fmla="*/ 561859 h 782800"/>
                  <a:gd name="connsiteX69" fmla="*/ 207412 w 731900"/>
                  <a:gd name="connsiteY69" fmla="*/ 572300 h 782800"/>
                  <a:gd name="connsiteX70" fmla="*/ 265014 w 731900"/>
                  <a:gd name="connsiteY70" fmla="*/ 517252 h 782800"/>
                  <a:gd name="connsiteX71" fmla="*/ 206436 w 731900"/>
                  <a:gd name="connsiteY71" fmla="*/ 463154 h 782800"/>
                  <a:gd name="connsiteX72" fmla="*/ 147857 w 731900"/>
                  <a:gd name="connsiteY72" fmla="*/ 466000 h 782800"/>
                  <a:gd name="connsiteX73" fmla="*/ 37534 w 731900"/>
                  <a:gd name="connsiteY73" fmla="*/ 472643 h 782800"/>
                  <a:gd name="connsiteX74" fmla="*/ 5560 w 731900"/>
                  <a:gd name="connsiteY74" fmla="*/ 486287 h 782800"/>
                  <a:gd name="connsiteX75" fmla="*/ 0 w 731900"/>
                  <a:gd name="connsiteY75" fmla="*/ 499188 h 782800"/>
                  <a:gd name="connsiteX76" fmla="*/ 0 w 731900"/>
                  <a:gd name="connsiteY76" fmla="*/ 436869 h 782800"/>
                  <a:gd name="connsiteX77" fmla="*/ 110012 w 731900"/>
                  <a:gd name="connsiteY77" fmla="*/ 442980 h 782800"/>
                  <a:gd name="connsiteX78" fmla="*/ 142123 w 731900"/>
                  <a:gd name="connsiteY78" fmla="*/ 444832 h 782800"/>
                  <a:gd name="connsiteX79" fmla="*/ 203425 w 731900"/>
                  <a:gd name="connsiteY79" fmla="*/ 391150 h 782800"/>
                  <a:gd name="connsiteX80" fmla="*/ 141151 w 731900"/>
                  <a:gd name="connsiteY80" fmla="*/ 338392 h 782800"/>
                  <a:gd name="connsiteX81" fmla="*/ 0 w 731900"/>
                  <a:gd name="connsiteY81" fmla="*/ 347131 h 782800"/>
                  <a:gd name="connsiteX82" fmla="*/ 0 w 731900"/>
                  <a:gd name="connsiteY82" fmla="*/ 280843 h 782800"/>
                  <a:gd name="connsiteX83" fmla="*/ 11345 w 731900"/>
                  <a:gd name="connsiteY83" fmla="*/ 298745 h 782800"/>
                  <a:gd name="connsiteX84" fmla="*/ 40280 w 731900"/>
                  <a:gd name="connsiteY84" fmla="*/ 309567 h 782800"/>
                  <a:gd name="connsiteX85" fmla="*/ 152131 w 731900"/>
                  <a:gd name="connsiteY85" fmla="*/ 316156 h 782800"/>
                  <a:gd name="connsiteX86" fmla="*/ 204652 w 731900"/>
                  <a:gd name="connsiteY86" fmla="*/ 318980 h 782800"/>
                  <a:gd name="connsiteX87" fmla="*/ 266900 w 731900"/>
                  <a:gd name="connsiteY87" fmla="*/ 265336 h 782800"/>
                  <a:gd name="connsiteX88" fmla="*/ 205625 w 731900"/>
                  <a:gd name="connsiteY88" fmla="*/ 210750 h 782800"/>
                  <a:gd name="connsiteX89" fmla="*/ 42225 w 731900"/>
                  <a:gd name="connsiteY89" fmla="*/ 221103 h 782800"/>
                  <a:gd name="connsiteX90" fmla="*/ 20827 w 731900"/>
                  <a:gd name="connsiteY90" fmla="*/ 225807 h 782800"/>
                  <a:gd name="connsiteX91" fmla="*/ 0 w 731900"/>
                  <a:gd name="connsiteY91" fmla="*/ 245728 h 782800"/>
                  <a:gd name="connsiteX92" fmla="*/ 0 w 731900"/>
                  <a:gd name="connsiteY92" fmla="*/ 39109 h 782800"/>
                  <a:gd name="connsiteX93" fmla="*/ 19554 w 731900"/>
                  <a:gd name="connsiteY93" fmla="*/ 0 h 782800"/>
                  <a:gd name="connsiteX94" fmla="*/ 536200 w 731900"/>
                  <a:gd name="connsiteY94" fmla="*/ 0 h 7828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</a:cxnLst>
                <a:rect l="l" t="t" r="r" b="b"/>
                <a:pathLst>
                  <a:path w="731900" h="782800">
                    <a:moveTo>
                      <a:pt x="337219" y="644638"/>
                    </a:moveTo>
                    <a:cubicBezTo>
                      <a:pt x="337219" y="613742"/>
                      <a:pt x="312730" y="588640"/>
                      <a:pt x="282364" y="589606"/>
                    </a:cubicBezTo>
                    <a:cubicBezTo>
                      <a:pt x="223592" y="591536"/>
                      <a:pt x="164819" y="595398"/>
                      <a:pt x="107026" y="600226"/>
                    </a:cubicBezTo>
                    <a:cubicBezTo>
                      <a:pt x="80579" y="602156"/>
                      <a:pt x="62947" y="622431"/>
                      <a:pt x="62947" y="645601"/>
                    </a:cubicBezTo>
                    <a:cubicBezTo>
                      <a:pt x="63926" y="669737"/>
                      <a:pt x="82538" y="689048"/>
                      <a:pt x="108006" y="690978"/>
                    </a:cubicBezTo>
                    <a:cubicBezTo>
                      <a:pt x="158942" y="693876"/>
                      <a:pt x="209878" y="696772"/>
                      <a:pt x="260814" y="699668"/>
                    </a:cubicBezTo>
                    <a:cubicBezTo>
                      <a:pt x="260814" y="699668"/>
                      <a:pt x="260814" y="700634"/>
                      <a:pt x="260814" y="700634"/>
                    </a:cubicBezTo>
                    <a:cubicBezTo>
                      <a:pt x="267671" y="700634"/>
                      <a:pt x="274528" y="700634"/>
                      <a:pt x="282364" y="700634"/>
                    </a:cubicBezTo>
                    <a:cubicBezTo>
                      <a:pt x="313710" y="699668"/>
                      <a:pt x="338198" y="675532"/>
                      <a:pt x="337219" y="644638"/>
                    </a:cubicBezTo>
                    <a:close/>
                    <a:moveTo>
                      <a:pt x="337220" y="137684"/>
                    </a:moveTo>
                    <a:cubicBezTo>
                      <a:pt x="337220" y="106096"/>
                      <a:pt x="311751" y="82166"/>
                      <a:pt x="278447" y="82166"/>
                    </a:cubicBezTo>
                    <a:cubicBezTo>
                      <a:pt x="272570" y="82166"/>
                      <a:pt x="265713" y="83124"/>
                      <a:pt x="259836" y="83124"/>
                    </a:cubicBezTo>
                    <a:cubicBezTo>
                      <a:pt x="209879" y="85996"/>
                      <a:pt x="160902" y="88866"/>
                      <a:pt x="110945" y="91738"/>
                    </a:cubicBezTo>
                    <a:cubicBezTo>
                      <a:pt x="83518" y="93652"/>
                      <a:pt x="63927" y="112797"/>
                      <a:pt x="62948" y="136727"/>
                    </a:cubicBezTo>
                    <a:cubicBezTo>
                      <a:pt x="62948" y="161613"/>
                      <a:pt x="81559" y="180758"/>
                      <a:pt x="108986" y="182674"/>
                    </a:cubicBezTo>
                    <a:cubicBezTo>
                      <a:pt x="165800" y="186502"/>
                      <a:pt x="222613" y="190330"/>
                      <a:pt x="279427" y="192246"/>
                    </a:cubicBezTo>
                    <a:cubicBezTo>
                      <a:pt x="311751" y="194160"/>
                      <a:pt x="338199" y="168314"/>
                      <a:pt x="337220" y="137684"/>
                    </a:cubicBezTo>
                    <a:close/>
                    <a:moveTo>
                      <a:pt x="348602" y="391268"/>
                    </a:moveTo>
                    <a:cubicBezTo>
                      <a:pt x="348602" y="359536"/>
                      <a:pt x="324036" y="334968"/>
                      <a:pt x="293327" y="334968"/>
                    </a:cubicBezTo>
                    <a:cubicBezTo>
                      <a:pt x="261594" y="334968"/>
                      <a:pt x="236003" y="360560"/>
                      <a:pt x="237026" y="391268"/>
                    </a:cubicBezTo>
                    <a:cubicBezTo>
                      <a:pt x="237026" y="421976"/>
                      <a:pt x="262616" y="446544"/>
                      <a:pt x="292302" y="446544"/>
                    </a:cubicBezTo>
                    <a:cubicBezTo>
                      <a:pt x="324035" y="447568"/>
                      <a:pt x="348602" y="421976"/>
                      <a:pt x="348602" y="391268"/>
                    </a:cubicBezTo>
                    <a:close/>
                    <a:moveTo>
                      <a:pt x="409840" y="519760"/>
                    </a:moveTo>
                    <a:cubicBezTo>
                      <a:pt x="409840" y="488584"/>
                      <a:pt x="385482" y="463442"/>
                      <a:pt x="355035" y="463442"/>
                    </a:cubicBezTo>
                    <a:cubicBezTo>
                      <a:pt x="324589" y="463442"/>
                      <a:pt x="299216" y="489590"/>
                      <a:pt x="299216" y="519760"/>
                    </a:cubicBezTo>
                    <a:cubicBezTo>
                      <a:pt x="299216" y="548924"/>
                      <a:pt x="323574" y="574066"/>
                      <a:pt x="354021" y="574066"/>
                    </a:cubicBezTo>
                    <a:cubicBezTo>
                      <a:pt x="385482" y="574066"/>
                      <a:pt x="409840" y="550936"/>
                      <a:pt x="409840" y="519760"/>
                    </a:cubicBezTo>
                    <a:close/>
                    <a:moveTo>
                      <a:pt x="409840" y="262892"/>
                    </a:moveTo>
                    <a:cubicBezTo>
                      <a:pt x="409840" y="232182"/>
                      <a:pt x="385273" y="207616"/>
                      <a:pt x="354564" y="207616"/>
                    </a:cubicBezTo>
                    <a:cubicBezTo>
                      <a:pt x="322832" y="207616"/>
                      <a:pt x="297241" y="233206"/>
                      <a:pt x="298265" y="263916"/>
                    </a:cubicBezTo>
                    <a:cubicBezTo>
                      <a:pt x="298265" y="294624"/>
                      <a:pt x="323856" y="319190"/>
                      <a:pt x="353540" y="320214"/>
                    </a:cubicBezTo>
                    <a:cubicBezTo>
                      <a:pt x="385273" y="320214"/>
                      <a:pt x="409840" y="294624"/>
                      <a:pt x="409840" y="262892"/>
                    </a:cubicBezTo>
                    <a:close/>
                    <a:moveTo>
                      <a:pt x="483900" y="645270"/>
                    </a:moveTo>
                    <a:cubicBezTo>
                      <a:pt x="483900" y="613808"/>
                      <a:pt x="459542" y="589450"/>
                      <a:pt x="428081" y="589450"/>
                    </a:cubicBezTo>
                    <a:cubicBezTo>
                      <a:pt x="397634" y="589450"/>
                      <a:pt x="373276" y="612794"/>
                      <a:pt x="373276" y="644256"/>
                    </a:cubicBezTo>
                    <a:cubicBezTo>
                      <a:pt x="373276" y="675716"/>
                      <a:pt x="397634" y="700074"/>
                      <a:pt x="429095" y="700074"/>
                    </a:cubicBezTo>
                    <a:cubicBezTo>
                      <a:pt x="459542" y="700074"/>
                      <a:pt x="483900" y="675716"/>
                      <a:pt x="483900" y="645270"/>
                    </a:cubicBezTo>
                    <a:close/>
                    <a:moveTo>
                      <a:pt x="484851" y="390244"/>
                    </a:moveTo>
                    <a:cubicBezTo>
                      <a:pt x="484851" y="359536"/>
                      <a:pt x="461308" y="334968"/>
                      <a:pt x="429575" y="334968"/>
                    </a:cubicBezTo>
                    <a:cubicBezTo>
                      <a:pt x="398866" y="334968"/>
                      <a:pt x="373275" y="360560"/>
                      <a:pt x="373275" y="391268"/>
                    </a:cubicBezTo>
                    <a:cubicBezTo>
                      <a:pt x="374299" y="421976"/>
                      <a:pt x="398866" y="446544"/>
                      <a:pt x="429575" y="446544"/>
                    </a:cubicBezTo>
                    <a:cubicBezTo>
                      <a:pt x="460284" y="447568"/>
                      <a:pt x="485875" y="421976"/>
                      <a:pt x="484851" y="390244"/>
                    </a:cubicBezTo>
                    <a:close/>
                    <a:moveTo>
                      <a:pt x="484851" y="140028"/>
                    </a:moveTo>
                    <a:cubicBezTo>
                      <a:pt x="485875" y="108004"/>
                      <a:pt x="460284" y="82180"/>
                      <a:pt x="429575" y="82180"/>
                    </a:cubicBezTo>
                    <a:cubicBezTo>
                      <a:pt x="397842" y="82180"/>
                      <a:pt x="373275" y="108004"/>
                      <a:pt x="373275" y="140028"/>
                    </a:cubicBezTo>
                    <a:cubicBezTo>
                      <a:pt x="374299" y="171020"/>
                      <a:pt x="397842" y="194778"/>
                      <a:pt x="429575" y="194778"/>
                    </a:cubicBezTo>
                    <a:cubicBezTo>
                      <a:pt x="460284" y="194778"/>
                      <a:pt x="484851" y="171020"/>
                      <a:pt x="484851" y="140028"/>
                    </a:cubicBezTo>
                    <a:close/>
                    <a:moveTo>
                      <a:pt x="559934" y="518754"/>
                    </a:moveTo>
                    <a:cubicBezTo>
                      <a:pt x="559934" y="488584"/>
                      <a:pt x="534343" y="463442"/>
                      <a:pt x="503634" y="463442"/>
                    </a:cubicBezTo>
                    <a:cubicBezTo>
                      <a:pt x="473949" y="464448"/>
                      <a:pt x="448358" y="488584"/>
                      <a:pt x="448358" y="518754"/>
                    </a:cubicBezTo>
                    <a:cubicBezTo>
                      <a:pt x="447334" y="548924"/>
                      <a:pt x="472925" y="574066"/>
                      <a:pt x="503634" y="574066"/>
                    </a:cubicBezTo>
                    <a:cubicBezTo>
                      <a:pt x="535367" y="574066"/>
                      <a:pt x="559934" y="549930"/>
                      <a:pt x="559934" y="518754"/>
                    </a:cubicBezTo>
                    <a:close/>
                    <a:moveTo>
                      <a:pt x="559934" y="263916"/>
                    </a:moveTo>
                    <a:cubicBezTo>
                      <a:pt x="559934" y="232182"/>
                      <a:pt x="536591" y="207616"/>
                      <a:pt x="505129" y="207616"/>
                    </a:cubicBezTo>
                    <a:cubicBezTo>
                      <a:pt x="473668" y="207616"/>
                      <a:pt x="449310" y="232182"/>
                      <a:pt x="449310" y="263916"/>
                    </a:cubicBezTo>
                    <a:cubicBezTo>
                      <a:pt x="449310" y="294624"/>
                      <a:pt x="474683" y="320214"/>
                      <a:pt x="505129" y="320214"/>
                    </a:cubicBezTo>
                    <a:cubicBezTo>
                      <a:pt x="535576" y="319190"/>
                      <a:pt x="559934" y="294624"/>
                      <a:pt x="559934" y="263916"/>
                    </a:cubicBezTo>
                    <a:close/>
                    <a:moveTo>
                      <a:pt x="623812" y="391268"/>
                    </a:moveTo>
                    <a:cubicBezTo>
                      <a:pt x="623812" y="359536"/>
                      <a:pt x="600469" y="334968"/>
                      <a:pt x="569007" y="334968"/>
                    </a:cubicBezTo>
                    <a:cubicBezTo>
                      <a:pt x="537546" y="334968"/>
                      <a:pt x="513188" y="359536"/>
                      <a:pt x="513188" y="391268"/>
                    </a:cubicBezTo>
                    <a:cubicBezTo>
                      <a:pt x="513188" y="421976"/>
                      <a:pt x="538561" y="447568"/>
                      <a:pt x="569007" y="447568"/>
                    </a:cubicBezTo>
                    <a:cubicBezTo>
                      <a:pt x="599454" y="446544"/>
                      <a:pt x="623812" y="421976"/>
                      <a:pt x="623812" y="391268"/>
                    </a:cubicBezTo>
                    <a:close/>
                    <a:moveTo>
                      <a:pt x="731900" y="391400"/>
                    </a:moveTo>
                    <a:lnTo>
                      <a:pt x="536200" y="782800"/>
                    </a:lnTo>
                    <a:lnTo>
                      <a:pt x="19554" y="782799"/>
                    </a:lnTo>
                    <a:lnTo>
                      <a:pt x="0" y="743690"/>
                    </a:lnTo>
                    <a:lnTo>
                      <a:pt x="0" y="536866"/>
                    </a:lnTo>
                    <a:lnTo>
                      <a:pt x="3730" y="547266"/>
                    </a:lnTo>
                    <a:cubicBezTo>
                      <a:pt x="11174" y="555453"/>
                      <a:pt x="21913" y="560910"/>
                      <a:pt x="34605" y="561859"/>
                    </a:cubicBezTo>
                    <a:cubicBezTo>
                      <a:pt x="92208" y="565656"/>
                      <a:pt x="149810" y="569452"/>
                      <a:pt x="207412" y="572300"/>
                    </a:cubicBezTo>
                    <a:cubicBezTo>
                      <a:pt x="240606" y="574198"/>
                      <a:pt x="265014" y="548572"/>
                      <a:pt x="265014" y="517252"/>
                    </a:cubicBezTo>
                    <a:cubicBezTo>
                      <a:pt x="265014" y="485932"/>
                      <a:pt x="239630" y="462204"/>
                      <a:pt x="206436" y="463154"/>
                    </a:cubicBezTo>
                    <a:cubicBezTo>
                      <a:pt x="186909" y="463154"/>
                      <a:pt x="167383" y="465052"/>
                      <a:pt x="147857" y="466000"/>
                    </a:cubicBezTo>
                    <a:cubicBezTo>
                      <a:pt x="111734" y="468848"/>
                      <a:pt x="74634" y="470746"/>
                      <a:pt x="37534" y="472643"/>
                    </a:cubicBezTo>
                    <a:cubicBezTo>
                      <a:pt x="24842" y="473592"/>
                      <a:pt x="13615" y="478575"/>
                      <a:pt x="5560" y="486287"/>
                    </a:cubicBezTo>
                    <a:lnTo>
                      <a:pt x="0" y="499188"/>
                    </a:lnTo>
                    <a:lnTo>
                      <a:pt x="0" y="436869"/>
                    </a:lnTo>
                    <a:lnTo>
                      <a:pt x="110012" y="442980"/>
                    </a:lnTo>
                    <a:cubicBezTo>
                      <a:pt x="120716" y="443906"/>
                      <a:pt x="131419" y="444832"/>
                      <a:pt x="142123" y="444832"/>
                    </a:cubicBezTo>
                    <a:cubicBezTo>
                      <a:pt x="176180" y="447608"/>
                      <a:pt x="203425" y="423544"/>
                      <a:pt x="203425" y="391150"/>
                    </a:cubicBezTo>
                    <a:cubicBezTo>
                      <a:pt x="203426" y="359680"/>
                      <a:pt x="175207" y="335616"/>
                      <a:pt x="141151" y="338392"/>
                    </a:cubicBezTo>
                    <a:lnTo>
                      <a:pt x="0" y="347131"/>
                    </a:lnTo>
                    <a:lnTo>
                      <a:pt x="0" y="280843"/>
                    </a:lnTo>
                    <a:lnTo>
                      <a:pt x="11345" y="298745"/>
                    </a:lnTo>
                    <a:cubicBezTo>
                      <a:pt x="19126" y="305097"/>
                      <a:pt x="29095" y="309097"/>
                      <a:pt x="40280" y="309567"/>
                    </a:cubicBezTo>
                    <a:cubicBezTo>
                      <a:pt x="77239" y="312392"/>
                      <a:pt x="115171" y="314274"/>
                      <a:pt x="152131" y="316156"/>
                    </a:cubicBezTo>
                    <a:cubicBezTo>
                      <a:pt x="169638" y="317098"/>
                      <a:pt x="187145" y="318038"/>
                      <a:pt x="204652" y="318980"/>
                    </a:cubicBezTo>
                    <a:cubicBezTo>
                      <a:pt x="240639" y="320862"/>
                      <a:pt x="266900" y="298274"/>
                      <a:pt x="266900" y="265336"/>
                    </a:cubicBezTo>
                    <a:cubicBezTo>
                      <a:pt x="266900" y="232396"/>
                      <a:pt x="241612" y="208868"/>
                      <a:pt x="205625" y="210750"/>
                    </a:cubicBezTo>
                    <a:cubicBezTo>
                      <a:pt x="151158" y="213574"/>
                      <a:pt x="96692" y="217338"/>
                      <a:pt x="42225" y="221103"/>
                    </a:cubicBezTo>
                    <a:cubicBezTo>
                      <a:pt x="34444" y="221103"/>
                      <a:pt x="27636" y="222985"/>
                      <a:pt x="20827" y="225807"/>
                    </a:cubicBezTo>
                    <a:lnTo>
                      <a:pt x="0" y="245728"/>
                    </a:lnTo>
                    <a:lnTo>
                      <a:pt x="0" y="39109"/>
                    </a:lnTo>
                    <a:lnTo>
                      <a:pt x="19554" y="0"/>
                    </a:lnTo>
                    <a:lnTo>
                      <a:pt x="536200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marL="0" marR="0" lvl="0" indent="0" algn="ctr" defTabSz="1070991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217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Noto Serif"/>
                  <a:ea typeface="+mn-ea"/>
                  <a:cs typeface="+mn-cs"/>
                </a:endParaRPr>
              </a:p>
            </p:txBody>
          </p:sp>
          <p:sp>
            <p:nvSpPr>
              <p:cNvPr id="9" name="Freeform: Shape 8">
                <a:extLst>
                  <a:ext uri="{FF2B5EF4-FFF2-40B4-BE49-F238E27FC236}">
                    <a16:creationId xmlns:a16="http://schemas.microsoft.com/office/drawing/2014/main" id="{729979FB-0412-8453-6677-255F3A4469CC}"/>
                  </a:ext>
                </a:extLst>
              </p:cNvPr>
              <p:cNvSpPr/>
              <p:nvPr/>
            </p:nvSpPr>
            <p:spPr>
              <a:xfrm rot="16200000">
                <a:off x="7857550" y="3708432"/>
                <a:ext cx="908046" cy="783886"/>
              </a:xfrm>
              <a:custGeom>
                <a:avLst/>
                <a:gdLst>
                  <a:gd name="connsiteX0" fmla="*/ 379571 w 908046"/>
                  <a:gd name="connsiteY0" fmla="*/ 391149 h 782799"/>
                  <a:gd name="connsiteX1" fmla="*/ 317297 w 908046"/>
                  <a:gd name="connsiteY1" fmla="*/ 338392 h 782799"/>
                  <a:gd name="connsiteX2" fmla="*/ 152851 w 908046"/>
                  <a:gd name="connsiteY2" fmla="*/ 348573 h 782799"/>
                  <a:gd name="connsiteX3" fmla="*/ 108090 w 908046"/>
                  <a:gd name="connsiteY3" fmla="*/ 391149 h 782799"/>
                  <a:gd name="connsiteX4" fmla="*/ 152850 w 908046"/>
                  <a:gd name="connsiteY4" fmla="*/ 435576 h 782799"/>
                  <a:gd name="connsiteX5" fmla="*/ 286158 w 908046"/>
                  <a:gd name="connsiteY5" fmla="*/ 442980 h 782799"/>
                  <a:gd name="connsiteX6" fmla="*/ 318269 w 908046"/>
                  <a:gd name="connsiteY6" fmla="*/ 444831 h 782799"/>
                  <a:gd name="connsiteX7" fmla="*/ 379571 w 908046"/>
                  <a:gd name="connsiteY7" fmla="*/ 391149 h 782799"/>
                  <a:gd name="connsiteX8" fmla="*/ 441160 w 908046"/>
                  <a:gd name="connsiteY8" fmla="*/ 517251 h 782799"/>
                  <a:gd name="connsiteX9" fmla="*/ 382582 w 908046"/>
                  <a:gd name="connsiteY9" fmla="*/ 463153 h 782799"/>
                  <a:gd name="connsiteX10" fmla="*/ 324003 w 908046"/>
                  <a:gd name="connsiteY10" fmla="*/ 466000 h 782799"/>
                  <a:gd name="connsiteX11" fmla="*/ 213680 w 908046"/>
                  <a:gd name="connsiteY11" fmla="*/ 472644 h 782799"/>
                  <a:gd name="connsiteX12" fmla="*/ 168770 w 908046"/>
                  <a:gd name="connsiteY12" fmla="*/ 516302 h 782799"/>
                  <a:gd name="connsiteX13" fmla="*/ 210751 w 908046"/>
                  <a:gd name="connsiteY13" fmla="*/ 561859 h 782799"/>
                  <a:gd name="connsiteX14" fmla="*/ 383558 w 908046"/>
                  <a:gd name="connsiteY14" fmla="*/ 572299 h 782799"/>
                  <a:gd name="connsiteX15" fmla="*/ 441160 w 908046"/>
                  <a:gd name="connsiteY15" fmla="*/ 517251 h 782799"/>
                  <a:gd name="connsiteX16" fmla="*/ 443046 w 908046"/>
                  <a:gd name="connsiteY16" fmla="*/ 265335 h 782799"/>
                  <a:gd name="connsiteX17" fmla="*/ 381771 w 908046"/>
                  <a:gd name="connsiteY17" fmla="*/ 210750 h 782799"/>
                  <a:gd name="connsiteX18" fmla="*/ 218371 w 908046"/>
                  <a:gd name="connsiteY18" fmla="*/ 221103 h 782799"/>
                  <a:gd name="connsiteX19" fmla="*/ 196973 w 908046"/>
                  <a:gd name="connsiteY19" fmla="*/ 225808 h 782799"/>
                  <a:gd name="connsiteX20" fmla="*/ 171685 w 908046"/>
                  <a:gd name="connsiteY20" fmla="*/ 273805 h 782799"/>
                  <a:gd name="connsiteX21" fmla="*/ 216426 w 908046"/>
                  <a:gd name="connsiteY21" fmla="*/ 309568 h 782799"/>
                  <a:gd name="connsiteX22" fmla="*/ 328277 w 908046"/>
                  <a:gd name="connsiteY22" fmla="*/ 316155 h 782799"/>
                  <a:gd name="connsiteX23" fmla="*/ 380798 w 908046"/>
                  <a:gd name="connsiteY23" fmla="*/ 318979 h 782799"/>
                  <a:gd name="connsiteX24" fmla="*/ 443046 w 908046"/>
                  <a:gd name="connsiteY24" fmla="*/ 265335 h 782799"/>
                  <a:gd name="connsiteX25" fmla="*/ 513365 w 908046"/>
                  <a:gd name="connsiteY25" fmla="*/ 644637 h 782799"/>
                  <a:gd name="connsiteX26" fmla="*/ 458510 w 908046"/>
                  <a:gd name="connsiteY26" fmla="*/ 589605 h 782799"/>
                  <a:gd name="connsiteX27" fmla="*/ 283172 w 908046"/>
                  <a:gd name="connsiteY27" fmla="*/ 600226 h 782799"/>
                  <a:gd name="connsiteX28" fmla="*/ 239093 w 908046"/>
                  <a:gd name="connsiteY28" fmla="*/ 645602 h 782799"/>
                  <a:gd name="connsiteX29" fmla="*/ 284152 w 908046"/>
                  <a:gd name="connsiteY29" fmla="*/ 690978 h 782799"/>
                  <a:gd name="connsiteX30" fmla="*/ 436960 w 908046"/>
                  <a:gd name="connsiteY30" fmla="*/ 699668 h 782799"/>
                  <a:gd name="connsiteX31" fmla="*/ 436960 w 908046"/>
                  <a:gd name="connsiteY31" fmla="*/ 700633 h 782799"/>
                  <a:gd name="connsiteX32" fmla="*/ 458510 w 908046"/>
                  <a:gd name="connsiteY32" fmla="*/ 700633 h 782799"/>
                  <a:gd name="connsiteX33" fmla="*/ 513365 w 908046"/>
                  <a:gd name="connsiteY33" fmla="*/ 644637 h 782799"/>
                  <a:gd name="connsiteX34" fmla="*/ 513366 w 908046"/>
                  <a:gd name="connsiteY34" fmla="*/ 137684 h 782799"/>
                  <a:gd name="connsiteX35" fmla="*/ 454593 w 908046"/>
                  <a:gd name="connsiteY35" fmla="*/ 82166 h 782799"/>
                  <a:gd name="connsiteX36" fmla="*/ 435982 w 908046"/>
                  <a:gd name="connsiteY36" fmla="*/ 83123 h 782799"/>
                  <a:gd name="connsiteX37" fmla="*/ 287091 w 908046"/>
                  <a:gd name="connsiteY37" fmla="*/ 91738 h 782799"/>
                  <a:gd name="connsiteX38" fmla="*/ 239094 w 908046"/>
                  <a:gd name="connsiteY38" fmla="*/ 136727 h 782799"/>
                  <a:gd name="connsiteX39" fmla="*/ 285132 w 908046"/>
                  <a:gd name="connsiteY39" fmla="*/ 182673 h 782799"/>
                  <a:gd name="connsiteX40" fmla="*/ 455573 w 908046"/>
                  <a:gd name="connsiteY40" fmla="*/ 192245 h 782799"/>
                  <a:gd name="connsiteX41" fmla="*/ 513366 w 908046"/>
                  <a:gd name="connsiteY41" fmla="*/ 137684 h 782799"/>
                  <a:gd name="connsiteX42" fmla="*/ 524748 w 908046"/>
                  <a:gd name="connsiteY42" fmla="*/ 391268 h 782799"/>
                  <a:gd name="connsiteX43" fmla="*/ 469473 w 908046"/>
                  <a:gd name="connsiteY43" fmla="*/ 334968 h 782799"/>
                  <a:gd name="connsiteX44" fmla="*/ 413172 w 908046"/>
                  <a:gd name="connsiteY44" fmla="*/ 391268 h 782799"/>
                  <a:gd name="connsiteX45" fmla="*/ 468448 w 908046"/>
                  <a:gd name="connsiteY45" fmla="*/ 446543 h 782799"/>
                  <a:gd name="connsiteX46" fmla="*/ 524748 w 908046"/>
                  <a:gd name="connsiteY46" fmla="*/ 391268 h 782799"/>
                  <a:gd name="connsiteX47" fmla="*/ 585986 w 908046"/>
                  <a:gd name="connsiteY47" fmla="*/ 519759 h 782799"/>
                  <a:gd name="connsiteX48" fmla="*/ 531181 w 908046"/>
                  <a:gd name="connsiteY48" fmla="*/ 463441 h 782799"/>
                  <a:gd name="connsiteX49" fmla="*/ 475362 w 908046"/>
                  <a:gd name="connsiteY49" fmla="*/ 519759 h 782799"/>
                  <a:gd name="connsiteX50" fmla="*/ 530167 w 908046"/>
                  <a:gd name="connsiteY50" fmla="*/ 574065 h 782799"/>
                  <a:gd name="connsiteX51" fmla="*/ 585986 w 908046"/>
                  <a:gd name="connsiteY51" fmla="*/ 519759 h 782799"/>
                  <a:gd name="connsiteX52" fmla="*/ 585986 w 908046"/>
                  <a:gd name="connsiteY52" fmla="*/ 262891 h 782799"/>
                  <a:gd name="connsiteX53" fmla="*/ 530710 w 908046"/>
                  <a:gd name="connsiteY53" fmla="*/ 207615 h 782799"/>
                  <a:gd name="connsiteX54" fmla="*/ 474411 w 908046"/>
                  <a:gd name="connsiteY54" fmla="*/ 263915 h 782799"/>
                  <a:gd name="connsiteX55" fmla="*/ 529686 w 908046"/>
                  <a:gd name="connsiteY55" fmla="*/ 320214 h 782799"/>
                  <a:gd name="connsiteX56" fmla="*/ 585986 w 908046"/>
                  <a:gd name="connsiteY56" fmla="*/ 262891 h 782799"/>
                  <a:gd name="connsiteX57" fmla="*/ 660046 w 908046"/>
                  <a:gd name="connsiteY57" fmla="*/ 645269 h 782799"/>
                  <a:gd name="connsiteX58" fmla="*/ 604227 w 908046"/>
                  <a:gd name="connsiteY58" fmla="*/ 589450 h 782799"/>
                  <a:gd name="connsiteX59" fmla="*/ 549422 w 908046"/>
                  <a:gd name="connsiteY59" fmla="*/ 644255 h 782799"/>
                  <a:gd name="connsiteX60" fmla="*/ 605241 w 908046"/>
                  <a:gd name="connsiteY60" fmla="*/ 700074 h 782799"/>
                  <a:gd name="connsiteX61" fmla="*/ 660046 w 908046"/>
                  <a:gd name="connsiteY61" fmla="*/ 645269 h 782799"/>
                  <a:gd name="connsiteX62" fmla="*/ 660997 w 908046"/>
                  <a:gd name="connsiteY62" fmla="*/ 390244 h 782799"/>
                  <a:gd name="connsiteX63" fmla="*/ 605721 w 908046"/>
                  <a:gd name="connsiteY63" fmla="*/ 334968 h 782799"/>
                  <a:gd name="connsiteX64" fmla="*/ 549421 w 908046"/>
                  <a:gd name="connsiteY64" fmla="*/ 391268 h 782799"/>
                  <a:gd name="connsiteX65" fmla="*/ 605721 w 908046"/>
                  <a:gd name="connsiteY65" fmla="*/ 446543 h 782799"/>
                  <a:gd name="connsiteX66" fmla="*/ 660997 w 908046"/>
                  <a:gd name="connsiteY66" fmla="*/ 390244 h 782799"/>
                  <a:gd name="connsiteX67" fmla="*/ 660997 w 908046"/>
                  <a:gd name="connsiteY67" fmla="*/ 140028 h 782799"/>
                  <a:gd name="connsiteX68" fmla="*/ 605721 w 908046"/>
                  <a:gd name="connsiteY68" fmla="*/ 82179 h 782799"/>
                  <a:gd name="connsiteX69" fmla="*/ 549421 w 908046"/>
                  <a:gd name="connsiteY69" fmla="*/ 140028 h 782799"/>
                  <a:gd name="connsiteX70" fmla="*/ 605721 w 908046"/>
                  <a:gd name="connsiteY70" fmla="*/ 194778 h 782799"/>
                  <a:gd name="connsiteX71" fmla="*/ 660997 w 908046"/>
                  <a:gd name="connsiteY71" fmla="*/ 140028 h 782799"/>
                  <a:gd name="connsiteX72" fmla="*/ 736080 w 908046"/>
                  <a:gd name="connsiteY72" fmla="*/ 518753 h 782799"/>
                  <a:gd name="connsiteX73" fmla="*/ 679780 w 908046"/>
                  <a:gd name="connsiteY73" fmla="*/ 463441 h 782799"/>
                  <a:gd name="connsiteX74" fmla="*/ 624504 w 908046"/>
                  <a:gd name="connsiteY74" fmla="*/ 518753 h 782799"/>
                  <a:gd name="connsiteX75" fmla="*/ 679780 w 908046"/>
                  <a:gd name="connsiteY75" fmla="*/ 574065 h 782799"/>
                  <a:gd name="connsiteX76" fmla="*/ 736080 w 908046"/>
                  <a:gd name="connsiteY76" fmla="*/ 518753 h 782799"/>
                  <a:gd name="connsiteX77" fmla="*/ 736080 w 908046"/>
                  <a:gd name="connsiteY77" fmla="*/ 263915 h 782799"/>
                  <a:gd name="connsiteX78" fmla="*/ 681275 w 908046"/>
                  <a:gd name="connsiteY78" fmla="*/ 207615 h 782799"/>
                  <a:gd name="connsiteX79" fmla="*/ 625456 w 908046"/>
                  <a:gd name="connsiteY79" fmla="*/ 263915 h 782799"/>
                  <a:gd name="connsiteX80" fmla="*/ 681275 w 908046"/>
                  <a:gd name="connsiteY80" fmla="*/ 320214 h 782799"/>
                  <a:gd name="connsiteX81" fmla="*/ 736080 w 908046"/>
                  <a:gd name="connsiteY81" fmla="*/ 263915 h 782799"/>
                  <a:gd name="connsiteX82" fmla="*/ 799958 w 908046"/>
                  <a:gd name="connsiteY82" fmla="*/ 391268 h 782799"/>
                  <a:gd name="connsiteX83" fmla="*/ 745153 w 908046"/>
                  <a:gd name="connsiteY83" fmla="*/ 334968 h 782799"/>
                  <a:gd name="connsiteX84" fmla="*/ 689334 w 908046"/>
                  <a:gd name="connsiteY84" fmla="*/ 391268 h 782799"/>
                  <a:gd name="connsiteX85" fmla="*/ 745153 w 908046"/>
                  <a:gd name="connsiteY85" fmla="*/ 447567 h 782799"/>
                  <a:gd name="connsiteX86" fmla="*/ 799958 w 908046"/>
                  <a:gd name="connsiteY86" fmla="*/ 391268 h 782799"/>
                  <a:gd name="connsiteX87" fmla="*/ 908046 w 908046"/>
                  <a:gd name="connsiteY87" fmla="*/ 391400 h 782799"/>
                  <a:gd name="connsiteX88" fmla="*/ 712346 w 908046"/>
                  <a:gd name="connsiteY88" fmla="*/ 782799 h 782799"/>
                  <a:gd name="connsiteX89" fmla="*/ 195700 w 908046"/>
                  <a:gd name="connsiteY89" fmla="*/ 782799 h 782799"/>
                  <a:gd name="connsiteX90" fmla="*/ 0 w 908046"/>
                  <a:gd name="connsiteY90" fmla="*/ 391400 h 782799"/>
                  <a:gd name="connsiteX91" fmla="*/ 195700 w 908046"/>
                  <a:gd name="connsiteY91" fmla="*/ 0 h 782799"/>
                  <a:gd name="connsiteX92" fmla="*/ 712346 w 908046"/>
                  <a:gd name="connsiteY92" fmla="*/ 0 h 7827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</a:cxnLst>
                <a:rect l="l" t="t" r="r" b="b"/>
                <a:pathLst>
                  <a:path w="908046" h="782799">
                    <a:moveTo>
                      <a:pt x="379571" y="391149"/>
                    </a:moveTo>
                    <a:cubicBezTo>
                      <a:pt x="379572" y="359680"/>
                      <a:pt x="351353" y="335615"/>
                      <a:pt x="317297" y="338392"/>
                    </a:cubicBezTo>
                    <a:cubicBezTo>
                      <a:pt x="262806" y="341168"/>
                      <a:pt x="208315" y="344871"/>
                      <a:pt x="152851" y="348573"/>
                    </a:cubicBezTo>
                    <a:cubicBezTo>
                      <a:pt x="126579" y="349498"/>
                      <a:pt x="108091" y="367084"/>
                      <a:pt x="108090" y="391149"/>
                    </a:cubicBezTo>
                    <a:cubicBezTo>
                      <a:pt x="108090" y="415213"/>
                      <a:pt x="126578" y="433725"/>
                      <a:pt x="152850" y="435576"/>
                    </a:cubicBezTo>
                    <a:cubicBezTo>
                      <a:pt x="197611" y="438352"/>
                      <a:pt x="241398" y="440204"/>
                      <a:pt x="286158" y="442980"/>
                    </a:cubicBezTo>
                    <a:cubicBezTo>
                      <a:pt x="296862" y="443906"/>
                      <a:pt x="307565" y="444831"/>
                      <a:pt x="318269" y="444831"/>
                    </a:cubicBezTo>
                    <a:cubicBezTo>
                      <a:pt x="352326" y="447608"/>
                      <a:pt x="379571" y="423543"/>
                      <a:pt x="379571" y="391149"/>
                    </a:cubicBezTo>
                    <a:close/>
                    <a:moveTo>
                      <a:pt x="441160" y="517251"/>
                    </a:moveTo>
                    <a:cubicBezTo>
                      <a:pt x="441160" y="485931"/>
                      <a:pt x="415776" y="462204"/>
                      <a:pt x="382582" y="463153"/>
                    </a:cubicBezTo>
                    <a:cubicBezTo>
                      <a:pt x="363055" y="463153"/>
                      <a:pt x="343529" y="465051"/>
                      <a:pt x="324003" y="466000"/>
                    </a:cubicBezTo>
                    <a:cubicBezTo>
                      <a:pt x="287880" y="468848"/>
                      <a:pt x="250780" y="470746"/>
                      <a:pt x="213680" y="472644"/>
                    </a:cubicBezTo>
                    <a:cubicBezTo>
                      <a:pt x="188296" y="474542"/>
                      <a:pt x="168770" y="492575"/>
                      <a:pt x="168770" y="516302"/>
                    </a:cubicBezTo>
                    <a:cubicBezTo>
                      <a:pt x="167794" y="540030"/>
                      <a:pt x="185367" y="559961"/>
                      <a:pt x="210751" y="561859"/>
                    </a:cubicBezTo>
                    <a:cubicBezTo>
                      <a:pt x="268354" y="565655"/>
                      <a:pt x="325956" y="569452"/>
                      <a:pt x="383558" y="572299"/>
                    </a:cubicBezTo>
                    <a:cubicBezTo>
                      <a:pt x="416752" y="574197"/>
                      <a:pt x="441160" y="548572"/>
                      <a:pt x="441160" y="517251"/>
                    </a:cubicBezTo>
                    <a:close/>
                    <a:moveTo>
                      <a:pt x="443046" y="265335"/>
                    </a:moveTo>
                    <a:cubicBezTo>
                      <a:pt x="443046" y="232396"/>
                      <a:pt x="417758" y="208868"/>
                      <a:pt x="381771" y="210750"/>
                    </a:cubicBezTo>
                    <a:cubicBezTo>
                      <a:pt x="327304" y="213574"/>
                      <a:pt x="272838" y="217338"/>
                      <a:pt x="218371" y="221103"/>
                    </a:cubicBezTo>
                    <a:cubicBezTo>
                      <a:pt x="210590" y="221103"/>
                      <a:pt x="203782" y="222985"/>
                      <a:pt x="196973" y="225808"/>
                    </a:cubicBezTo>
                    <a:cubicBezTo>
                      <a:pt x="178494" y="234278"/>
                      <a:pt x="167795" y="254983"/>
                      <a:pt x="171685" y="273805"/>
                    </a:cubicBezTo>
                    <a:cubicBezTo>
                      <a:pt x="176548" y="293569"/>
                      <a:pt x="194056" y="308627"/>
                      <a:pt x="216426" y="309568"/>
                    </a:cubicBezTo>
                    <a:cubicBezTo>
                      <a:pt x="253385" y="312391"/>
                      <a:pt x="291317" y="314273"/>
                      <a:pt x="328277" y="316155"/>
                    </a:cubicBezTo>
                    <a:cubicBezTo>
                      <a:pt x="345784" y="317097"/>
                      <a:pt x="363291" y="318038"/>
                      <a:pt x="380798" y="318979"/>
                    </a:cubicBezTo>
                    <a:cubicBezTo>
                      <a:pt x="416785" y="320861"/>
                      <a:pt x="443046" y="298274"/>
                      <a:pt x="443046" y="265335"/>
                    </a:cubicBezTo>
                    <a:close/>
                    <a:moveTo>
                      <a:pt x="513365" y="644637"/>
                    </a:moveTo>
                    <a:cubicBezTo>
                      <a:pt x="513365" y="613742"/>
                      <a:pt x="488876" y="588640"/>
                      <a:pt x="458510" y="589605"/>
                    </a:cubicBezTo>
                    <a:cubicBezTo>
                      <a:pt x="399738" y="591536"/>
                      <a:pt x="340965" y="595398"/>
                      <a:pt x="283172" y="600226"/>
                    </a:cubicBezTo>
                    <a:cubicBezTo>
                      <a:pt x="256725" y="602156"/>
                      <a:pt x="239093" y="622431"/>
                      <a:pt x="239093" y="645602"/>
                    </a:cubicBezTo>
                    <a:cubicBezTo>
                      <a:pt x="240072" y="669738"/>
                      <a:pt x="258684" y="689048"/>
                      <a:pt x="284152" y="690978"/>
                    </a:cubicBezTo>
                    <a:cubicBezTo>
                      <a:pt x="335088" y="693875"/>
                      <a:pt x="386024" y="696771"/>
                      <a:pt x="436960" y="699668"/>
                    </a:cubicBezTo>
                    <a:cubicBezTo>
                      <a:pt x="436960" y="699668"/>
                      <a:pt x="436960" y="700633"/>
                      <a:pt x="436960" y="700633"/>
                    </a:cubicBezTo>
                    <a:cubicBezTo>
                      <a:pt x="443817" y="700633"/>
                      <a:pt x="450674" y="700633"/>
                      <a:pt x="458510" y="700633"/>
                    </a:cubicBezTo>
                    <a:cubicBezTo>
                      <a:pt x="489856" y="699668"/>
                      <a:pt x="514344" y="675531"/>
                      <a:pt x="513365" y="644637"/>
                    </a:cubicBezTo>
                    <a:close/>
                    <a:moveTo>
                      <a:pt x="513366" y="137684"/>
                    </a:moveTo>
                    <a:cubicBezTo>
                      <a:pt x="513366" y="106096"/>
                      <a:pt x="487897" y="82166"/>
                      <a:pt x="454593" y="82166"/>
                    </a:cubicBezTo>
                    <a:cubicBezTo>
                      <a:pt x="448716" y="82166"/>
                      <a:pt x="441859" y="83123"/>
                      <a:pt x="435982" y="83123"/>
                    </a:cubicBezTo>
                    <a:cubicBezTo>
                      <a:pt x="386025" y="85995"/>
                      <a:pt x="337048" y="88866"/>
                      <a:pt x="287091" y="91738"/>
                    </a:cubicBezTo>
                    <a:cubicBezTo>
                      <a:pt x="259664" y="93652"/>
                      <a:pt x="240073" y="112797"/>
                      <a:pt x="239094" y="136727"/>
                    </a:cubicBezTo>
                    <a:cubicBezTo>
                      <a:pt x="239094" y="161614"/>
                      <a:pt x="257705" y="180758"/>
                      <a:pt x="285132" y="182673"/>
                    </a:cubicBezTo>
                    <a:cubicBezTo>
                      <a:pt x="341946" y="186501"/>
                      <a:pt x="398759" y="190330"/>
                      <a:pt x="455573" y="192245"/>
                    </a:cubicBezTo>
                    <a:cubicBezTo>
                      <a:pt x="487897" y="194159"/>
                      <a:pt x="514345" y="168314"/>
                      <a:pt x="513366" y="137684"/>
                    </a:cubicBezTo>
                    <a:close/>
                    <a:moveTo>
                      <a:pt x="524748" y="391268"/>
                    </a:moveTo>
                    <a:cubicBezTo>
                      <a:pt x="524748" y="359535"/>
                      <a:pt x="500182" y="334968"/>
                      <a:pt x="469473" y="334968"/>
                    </a:cubicBezTo>
                    <a:cubicBezTo>
                      <a:pt x="437740" y="334968"/>
                      <a:pt x="412149" y="360559"/>
                      <a:pt x="413172" y="391268"/>
                    </a:cubicBezTo>
                    <a:cubicBezTo>
                      <a:pt x="413172" y="421976"/>
                      <a:pt x="438762" y="446543"/>
                      <a:pt x="468448" y="446543"/>
                    </a:cubicBezTo>
                    <a:cubicBezTo>
                      <a:pt x="500181" y="447567"/>
                      <a:pt x="524748" y="421976"/>
                      <a:pt x="524748" y="391268"/>
                    </a:cubicBezTo>
                    <a:close/>
                    <a:moveTo>
                      <a:pt x="585986" y="519759"/>
                    </a:moveTo>
                    <a:cubicBezTo>
                      <a:pt x="585986" y="488583"/>
                      <a:pt x="561628" y="463441"/>
                      <a:pt x="531181" y="463441"/>
                    </a:cubicBezTo>
                    <a:cubicBezTo>
                      <a:pt x="500735" y="463441"/>
                      <a:pt x="475362" y="489589"/>
                      <a:pt x="475362" y="519759"/>
                    </a:cubicBezTo>
                    <a:cubicBezTo>
                      <a:pt x="475362" y="548923"/>
                      <a:pt x="499720" y="574065"/>
                      <a:pt x="530167" y="574065"/>
                    </a:cubicBezTo>
                    <a:cubicBezTo>
                      <a:pt x="561628" y="574065"/>
                      <a:pt x="585986" y="550935"/>
                      <a:pt x="585986" y="519759"/>
                    </a:cubicBezTo>
                    <a:close/>
                    <a:moveTo>
                      <a:pt x="585986" y="262891"/>
                    </a:moveTo>
                    <a:cubicBezTo>
                      <a:pt x="585986" y="232182"/>
                      <a:pt x="561419" y="207615"/>
                      <a:pt x="530710" y="207615"/>
                    </a:cubicBezTo>
                    <a:cubicBezTo>
                      <a:pt x="498978" y="207615"/>
                      <a:pt x="473387" y="233206"/>
                      <a:pt x="474411" y="263915"/>
                    </a:cubicBezTo>
                    <a:cubicBezTo>
                      <a:pt x="474411" y="294623"/>
                      <a:pt x="500002" y="319190"/>
                      <a:pt x="529686" y="320214"/>
                    </a:cubicBezTo>
                    <a:cubicBezTo>
                      <a:pt x="561419" y="320214"/>
                      <a:pt x="585986" y="294623"/>
                      <a:pt x="585986" y="262891"/>
                    </a:cubicBezTo>
                    <a:close/>
                    <a:moveTo>
                      <a:pt x="660046" y="645269"/>
                    </a:moveTo>
                    <a:cubicBezTo>
                      <a:pt x="660046" y="613808"/>
                      <a:pt x="635688" y="589450"/>
                      <a:pt x="604227" y="589450"/>
                    </a:cubicBezTo>
                    <a:cubicBezTo>
                      <a:pt x="573780" y="589450"/>
                      <a:pt x="549422" y="612793"/>
                      <a:pt x="549422" y="644255"/>
                    </a:cubicBezTo>
                    <a:cubicBezTo>
                      <a:pt x="549422" y="675716"/>
                      <a:pt x="573780" y="700074"/>
                      <a:pt x="605241" y="700074"/>
                    </a:cubicBezTo>
                    <a:cubicBezTo>
                      <a:pt x="635688" y="700074"/>
                      <a:pt x="660046" y="675716"/>
                      <a:pt x="660046" y="645269"/>
                    </a:cubicBezTo>
                    <a:close/>
                    <a:moveTo>
                      <a:pt x="660997" y="390244"/>
                    </a:moveTo>
                    <a:cubicBezTo>
                      <a:pt x="660997" y="359535"/>
                      <a:pt x="637454" y="334968"/>
                      <a:pt x="605721" y="334968"/>
                    </a:cubicBezTo>
                    <a:cubicBezTo>
                      <a:pt x="575012" y="334968"/>
                      <a:pt x="549421" y="360559"/>
                      <a:pt x="549421" y="391268"/>
                    </a:cubicBezTo>
                    <a:cubicBezTo>
                      <a:pt x="550445" y="421976"/>
                      <a:pt x="575012" y="446543"/>
                      <a:pt x="605721" y="446543"/>
                    </a:cubicBezTo>
                    <a:cubicBezTo>
                      <a:pt x="636430" y="447567"/>
                      <a:pt x="662021" y="421976"/>
                      <a:pt x="660997" y="390244"/>
                    </a:cubicBezTo>
                    <a:close/>
                    <a:moveTo>
                      <a:pt x="660997" y="140028"/>
                    </a:moveTo>
                    <a:cubicBezTo>
                      <a:pt x="662021" y="108004"/>
                      <a:pt x="636430" y="82179"/>
                      <a:pt x="605721" y="82179"/>
                    </a:cubicBezTo>
                    <a:cubicBezTo>
                      <a:pt x="573988" y="82179"/>
                      <a:pt x="549421" y="108004"/>
                      <a:pt x="549421" y="140028"/>
                    </a:cubicBezTo>
                    <a:cubicBezTo>
                      <a:pt x="550445" y="171019"/>
                      <a:pt x="573988" y="194778"/>
                      <a:pt x="605721" y="194778"/>
                    </a:cubicBezTo>
                    <a:cubicBezTo>
                      <a:pt x="636430" y="194778"/>
                      <a:pt x="660997" y="171019"/>
                      <a:pt x="660997" y="140028"/>
                    </a:cubicBezTo>
                    <a:close/>
                    <a:moveTo>
                      <a:pt x="736080" y="518753"/>
                    </a:moveTo>
                    <a:cubicBezTo>
                      <a:pt x="736080" y="488583"/>
                      <a:pt x="710489" y="463441"/>
                      <a:pt x="679780" y="463441"/>
                    </a:cubicBezTo>
                    <a:cubicBezTo>
                      <a:pt x="650095" y="464447"/>
                      <a:pt x="624504" y="488583"/>
                      <a:pt x="624504" y="518753"/>
                    </a:cubicBezTo>
                    <a:cubicBezTo>
                      <a:pt x="623480" y="548923"/>
                      <a:pt x="649071" y="574065"/>
                      <a:pt x="679780" y="574065"/>
                    </a:cubicBezTo>
                    <a:cubicBezTo>
                      <a:pt x="711513" y="574065"/>
                      <a:pt x="736080" y="549929"/>
                      <a:pt x="736080" y="518753"/>
                    </a:cubicBezTo>
                    <a:close/>
                    <a:moveTo>
                      <a:pt x="736080" y="263915"/>
                    </a:moveTo>
                    <a:cubicBezTo>
                      <a:pt x="736080" y="232182"/>
                      <a:pt x="712737" y="207615"/>
                      <a:pt x="681275" y="207615"/>
                    </a:cubicBezTo>
                    <a:cubicBezTo>
                      <a:pt x="649814" y="207615"/>
                      <a:pt x="625456" y="232182"/>
                      <a:pt x="625456" y="263915"/>
                    </a:cubicBezTo>
                    <a:cubicBezTo>
                      <a:pt x="625456" y="294623"/>
                      <a:pt x="650829" y="320214"/>
                      <a:pt x="681275" y="320214"/>
                    </a:cubicBezTo>
                    <a:cubicBezTo>
                      <a:pt x="711722" y="319190"/>
                      <a:pt x="736080" y="294623"/>
                      <a:pt x="736080" y="263915"/>
                    </a:cubicBezTo>
                    <a:close/>
                    <a:moveTo>
                      <a:pt x="799958" y="391268"/>
                    </a:moveTo>
                    <a:cubicBezTo>
                      <a:pt x="799958" y="359535"/>
                      <a:pt x="776615" y="334968"/>
                      <a:pt x="745153" y="334968"/>
                    </a:cubicBezTo>
                    <a:cubicBezTo>
                      <a:pt x="713692" y="334968"/>
                      <a:pt x="689334" y="359535"/>
                      <a:pt x="689334" y="391268"/>
                    </a:cubicBezTo>
                    <a:cubicBezTo>
                      <a:pt x="689334" y="421976"/>
                      <a:pt x="714707" y="447567"/>
                      <a:pt x="745153" y="447567"/>
                    </a:cubicBezTo>
                    <a:cubicBezTo>
                      <a:pt x="775600" y="446543"/>
                      <a:pt x="799958" y="421976"/>
                      <a:pt x="799958" y="391268"/>
                    </a:cubicBezTo>
                    <a:close/>
                    <a:moveTo>
                      <a:pt x="908046" y="391400"/>
                    </a:moveTo>
                    <a:lnTo>
                      <a:pt x="712346" y="782799"/>
                    </a:lnTo>
                    <a:lnTo>
                      <a:pt x="195700" y="782799"/>
                    </a:lnTo>
                    <a:lnTo>
                      <a:pt x="0" y="391400"/>
                    </a:lnTo>
                    <a:lnTo>
                      <a:pt x="195700" y="0"/>
                    </a:lnTo>
                    <a:lnTo>
                      <a:pt x="712346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marL="0" marR="0" lvl="0" indent="0" algn="ctr" defTabSz="1070991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217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Noto Serif"/>
                  <a:ea typeface="+mn-ea"/>
                  <a:cs typeface="+mn-cs"/>
                </a:endParaRPr>
              </a:p>
            </p:txBody>
          </p:sp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630D0676-000A-FA4A-12DC-A7C71196501E}"/>
                  </a:ext>
                </a:extLst>
              </p:cNvPr>
              <p:cNvSpPr/>
              <p:nvPr/>
            </p:nvSpPr>
            <p:spPr>
              <a:xfrm rot="16200000">
                <a:off x="8494003" y="3904402"/>
                <a:ext cx="908046" cy="391943"/>
              </a:xfrm>
              <a:custGeom>
                <a:avLst/>
                <a:gdLst>
                  <a:gd name="connsiteX0" fmla="*/ 443046 w 908046"/>
                  <a:gd name="connsiteY0" fmla="*/ 265334 h 391400"/>
                  <a:gd name="connsiteX1" fmla="*/ 381771 w 908046"/>
                  <a:gd name="connsiteY1" fmla="*/ 210750 h 391400"/>
                  <a:gd name="connsiteX2" fmla="*/ 218371 w 908046"/>
                  <a:gd name="connsiteY2" fmla="*/ 221102 h 391400"/>
                  <a:gd name="connsiteX3" fmla="*/ 196973 w 908046"/>
                  <a:gd name="connsiteY3" fmla="*/ 225808 h 391400"/>
                  <a:gd name="connsiteX4" fmla="*/ 171685 w 908046"/>
                  <a:gd name="connsiteY4" fmla="*/ 273804 h 391400"/>
                  <a:gd name="connsiteX5" fmla="*/ 216426 w 908046"/>
                  <a:gd name="connsiteY5" fmla="*/ 309568 h 391400"/>
                  <a:gd name="connsiteX6" fmla="*/ 328277 w 908046"/>
                  <a:gd name="connsiteY6" fmla="*/ 316154 h 391400"/>
                  <a:gd name="connsiteX7" fmla="*/ 380798 w 908046"/>
                  <a:gd name="connsiteY7" fmla="*/ 318978 h 391400"/>
                  <a:gd name="connsiteX8" fmla="*/ 443046 w 908046"/>
                  <a:gd name="connsiteY8" fmla="*/ 265334 h 391400"/>
                  <a:gd name="connsiteX9" fmla="*/ 513366 w 908046"/>
                  <a:gd name="connsiteY9" fmla="*/ 137684 h 391400"/>
                  <a:gd name="connsiteX10" fmla="*/ 454593 w 908046"/>
                  <a:gd name="connsiteY10" fmla="*/ 82166 h 391400"/>
                  <a:gd name="connsiteX11" fmla="*/ 435982 w 908046"/>
                  <a:gd name="connsiteY11" fmla="*/ 83122 h 391400"/>
                  <a:gd name="connsiteX12" fmla="*/ 287091 w 908046"/>
                  <a:gd name="connsiteY12" fmla="*/ 91738 h 391400"/>
                  <a:gd name="connsiteX13" fmla="*/ 239094 w 908046"/>
                  <a:gd name="connsiteY13" fmla="*/ 136726 h 391400"/>
                  <a:gd name="connsiteX14" fmla="*/ 285132 w 908046"/>
                  <a:gd name="connsiteY14" fmla="*/ 182672 h 391400"/>
                  <a:gd name="connsiteX15" fmla="*/ 455573 w 908046"/>
                  <a:gd name="connsiteY15" fmla="*/ 192244 h 391400"/>
                  <a:gd name="connsiteX16" fmla="*/ 513366 w 908046"/>
                  <a:gd name="connsiteY16" fmla="*/ 137684 h 391400"/>
                  <a:gd name="connsiteX17" fmla="*/ 585986 w 908046"/>
                  <a:gd name="connsiteY17" fmla="*/ 262890 h 391400"/>
                  <a:gd name="connsiteX18" fmla="*/ 530710 w 908046"/>
                  <a:gd name="connsiteY18" fmla="*/ 207614 h 391400"/>
                  <a:gd name="connsiteX19" fmla="*/ 474411 w 908046"/>
                  <a:gd name="connsiteY19" fmla="*/ 263914 h 391400"/>
                  <a:gd name="connsiteX20" fmla="*/ 529686 w 908046"/>
                  <a:gd name="connsiteY20" fmla="*/ 320214 h 391400"/>
                  <a:gd name="connsiteX21" fmla="*/ 585986 w 908046"/>
                  <a:gd name="connsiteY21" fmla="*/ 262890 h 391400"/>
                  <a:gd name="connsiteX22" fmla="*/ 660997 w 908046"/>
                  <a:gd name="connsiteY22" fmla="*/ 140028 h 391400"/>
                  <a:gd name="connsiteX23" fmla="*/ 605721 w 908046"/>
                  <a:gd name="connsiteY23" fmla="*/ 82178 h 391400"/>
                  <a:gd name="connsiteX24" fmla="*/ 549421 w 908046"/>
                  <a:gd name="connsiteY24" fmla="*/ 140028 h 391400"/>
                  <a:gd name="connsiteX25" fmla="*/ 605721 w 908046"/>
                  <a:gd name="connsiteY25" fmla="*/ 194778 h 391400"/>
                  <a:gd name="connsiteX26" fmla="*/ 660997 w 908046"/>
                  <a:gd name="connsiteY26" fmla="*/ 140028 h 391400"/>
                  <a:gd name="connsiteX27" fmla="*/ 736080 w 908046"/>
                  <a:gd name="connsiteY27" fmla="*/ 263914 h 391400"/>
                  <a:gd name="connsiteX28" fmla="*/ 681275 w 908046"/>
                  <a:gd name="connsiteY28" fmla="*/ 207614 h 391400"/>
                  <a:gd name="connsiteX29" fmla="*/ 625456 w 908046"/>
                  <a:gd name="connsiteY29" fmla="*/ 263914 h 391400"/>
                  <a:gd name="connsiteX30" fmla="*/ 681275 w 908046"/>
                  <a:gd name="connsiteY30" fmla="*/ 320214 h 391400"/>
                  <a:gd name="connsiteX31" fmla="*/ 736080 w 908046"/>
                  <a:gd name="connsiteY31" fmla="*/ 263914 h 391400"/>
                  <a:gd name="connsiteX32" fmla="*/ 908046 w 908046"/>
                  <a:gd name="connsiteY32" fmla="*/ 391400 h 391400"/>
                  <a:gd name="connsiteX33" fmla="*/ 799904 w 908046"/>
                  <a:gd name="connsiteY33" fmla="*/ 391400 h 391400"/>
                  <a:gd name="connsiteX34" fmla="*/ 799958 w 908046"/>
                  <a:gd name="connsiteY34" fmla="*/ 391268 h 391400"/>
                  <a:gd name="connsiteX35" fmla="*/ 745153 w 908046"/>
                  <a:gd name="connsiteY35" fmla="*/ 334968 h 391400"/>
                  <a:gd name="connsiteX36" fmla="*/ 689334 w 908046"/>
                  <a:gd name="connsiteY36" fmla="*/ 391268 h 391400"/>
                  <a:gd name="connsiteX37" fmla="*/ 689389 w 908046"/>
                  <a:gd name="connsiteY37" fmla="*/ 391400 h 391400"/>
                  <a:gd name="connsiteX38" fmla="*/ 660547 w 908046"/>
                  <a:gd name="connsiteY38" fmla="*/ 391400 h 391400"/>
                  <a:gd name="connsiteX39" fmla="*/ 660997 w 908046"/>
                  <a:gd name="connsiteY39" fmla="*/ 390244 h 391400"/>
                  <a:gd name="connsiteX40" fmla="*/ 605721 w 908046"/>
                  <a:gd name="connsiteY40" fmla="*/ 334968 h 391400"/>
                  <a:gd name="connsiteX41" fmla="*/ 549421 w 908046"/>
                  <a:gd name="connsiteY41" fmla="*/ 391268 h 391400"/>
                  <a:gd name="connsiteX42" fmla="*/ 549478 w 908046"/>
                  <a:gd name="connsiteY42" fmla="*/ 391400 h 391400"/>
                  <a:gd name="connsiteX43" fmla="*/ 524694 w 908046"/>
                  <a:gd name="connsiteY43" fmla="*/ 391400 h 391400"/>
                  <a:gd name="connsiteX44" fmla="*/ 524748 w 908046"/>
                  <a:gd name="connsiteY44" fmla="*/ 391268 h 391400"/>
                  <a:gd name="connsiteX45" fmla="*/ 469473 w 908046"/>
                  <a:gd name="connsiteY45" fmla="*/ 334968 h 391400"/>
                  <a:gd name="connsiteX46" fmla="*/ 413172 w 908046"/>
                  <a:gd name="connsiteY46" fmla="*/ 391268 h 391400"/>
                  <a:gd name="connsiteX47" fmla="*/ 413228 w 908046"/>
                  <a:gd name="connsiteY47" fmla="*/ 391400 h 391400"/>
                  <a:gd name="connsiteX48" fmla="*/ 379459 w 908046"/>
                  <a:gd name="connsiteY48" fmla="*/ 391400 h 391400"/>
                  <a:gd name="connsiteX49" fmla="*/ 379571 w 908046"/>
                  <a:gd name="connsiteY49" fmla="*/ 391148 h 391400"/>
                  <a:gd name="connsiteX50" fmla="*/ 317297 w 908046"/>
                  <a:gd name="connsiteY50" fmla="*/ 338392 h 391400"/>
                  <a:gd name="connsiteX51" fmla="*/ 152851 w 908046"/>
                  <a:gd name="connsiteY51" fmla="*/ 348572 h 391400"/>
                  <a:gd name="connsiteX52" fmla="*/ 108090 w 908046"/>
                  <a:gd name="connsiteY52" fmla="*/ 391148 h 391400"/>
                  <a:gd name="connsiteX53" fmla="*/ 108194 w 908046"/>
                  <a:gd name="connsiteY53" fmla="*/ 391400 h 391400"/>
                  <a:gd name="connsiteX54" fmla="*/ 0 w 908046"/>
                  <a:gd name="connsiteY54" fmla="*/ 391400 h 391400"/>
                  <a:gd name="connsiteX55" fmla="*/ 195700 w 908046"/>
                  <a:gd name="connsiteY55" fmla="*/ 0 h 391400"/>
                  <a:gd name="connsiteX56" fmla="*/ 712346 w 908046"/>
                  <a:gd name="connsiteY56" fmla="*/ 0 h 3914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</a:cxnLst>
                <a:rect l="l" t="t" r="r" b="b"/>
                <a:pathLst>
                  <a:path w="908046" h="391400">
                    <a:moveTo>
                      <a:pt x="443046" y="265334"/>
                    </a:moveTo>
                    <a:cubicBezTo>
                      <a:pt x="443046" y="232396"/>
                      <a:pt x="417758" y="208868"/>
                      <a:pt x="381771" y="210750"/>
                    </a:cubicBezTo>
                    <a:cubicBezTo>
                      <a:pt x="327304" y="213574"/>
                      <a:pt x="272838" y="217338"/>
                      <a:pt x="218371" y="221102"/>
                    </a:cubicBezTo>
                    <a:cubicBezTo>
                      <a:pt x="210590" y="221102"/>
                      <a:pt x="203782" y="222984"/>
                      <a:pt x="196973" y="225808"/>
                    </a:cubicBezTo>
                    <a:cubicBezTo>
                      <a:pt x="178494" y="234278"/>
                      <a:pt x="167795" y="254982"/>
                      <a:pt x="171685" y="273804"/>
                    </a:cubicBezTo>
                    <a:cubicBezTo>
                      <a:pt x="176548" y="293568"/>
                      <a:pt x="194056" y="308626"/>
                      <a:pt x="216426" y="309568"/>
                    </a:cubicBezTo>
                    <a:cubicBezTo>
                      <a:pt x="253385" y="312390"/>
                      <a:pt x="291317" y="314272"/>
                      <a:pt x="328277" y="316154"/>
                    </a:cubicBezTo>
                    <a:cubicBezTo>
                      <a:pt x="345784" y="317096"/>
                      <a:pt x="363291" y="318038"/>
                      <a:pt x="380798" y="318978"/>
                    </a:cubicBezTo>
                    <a:cubicBezTo>
                      <a:pt x="416785" y="320860"/>
                      <a:pt x="443046" y="298274"/>
                      <a:pt x="443046" y="265334"/>
                    </a:cubicBezTo>
                    <a:close/>
                    <a:moveTo>
                      <a:pt x="513366" y="137684"/>
                    </a:moveTo>
                    <a:cubicBezTo>
                      <a:pt x="513366" y="106096"/>
                      <a:pt x="487897" y="82166"/>
                      <a:pt x="454593" y="82166"/>
                    </a:cubicBezTo>
                    <a:cubicBezTo>
                      <a:pt x="448716" y="82166"/>
                      <a:pt x="441859" y="83122"/>
                      <a:pt x="435982" y="83122"/>
                    </a:cubicBezTo>
                    <a:cubicBezTo>
                      <a:pt x="386025" y="85994"/>
                      <a:pt x="337048" y="88866"/>
                      <a:pt x="287091" y="91738"/>
                    </a:cubicBezTo>
                    <a:cubicBezTo>
                      <a:pt x="259664" y="93652"/>
                      <a:pt x="240073" y="112796"/>
                      <a:pt x="239094" y="136726"/>
                    </a:cubicBezTo>
                    <a:cubicBezTo>
                      <a:pt x="239094" y="161614"/>
                      <a:pt x="257705" y="180758"/>
                      <a:pt x="285132" y="182672"/>
                    </a:cubicBezTo>
                    <a:cubicBezTo>
                      <a:pt x="341946" y="186500"/>
                      <a:pt x="398759" y="190330"/>
                      <a:pt x="455573" y="192244"/>
                    </a:cubicBezTo>
                    <a:cubicBezTo>
                      <a:pt x="487897" y="194158"/>
                      <a:pt x="514345" y="168314"/>
                      <a:pt x="513366" y="137684"/>
                    </a:cubicBezTo>
                    <a:close/>
                    <a:moveTo>
                      <a:pt x="585986" y="262890"/>
                    </a:moveTo>
                    <a:cubicBezTo>
                      <a:pt x="585986" y="232182"/>
                      <a:pt x="561419" y="207614"/>
                      <a:pt x="530710" y="207614"/>
                    </a:cubicBezTo>
                    <a:cubicBezTo>
                      <a:pt x="498978" y="207614"/>
                      <a:pt x="473387" y="233206"/>
                      <a:pt x="474411" y="263914"/>
                    </a:cubicBezTo>
                    <a:cubicBezTo>
                      <a:pt x="474411" y="294622"/>
                      <a:pt x="500002" y="319190"/>
                      <a:pt x="529686" y="320214"/>
                    </a:cubicBezTo>
                    <a:cubicBezTo>
                      <a:pt x="561419" y="320214"/>
                      <a:pt x="585986" y="294622"/>
                      <a:pt x="585986" y="262890"/>
                    </a:cubicBezTo>
                    <a:close/>
                    <a:moveTo>
                      <a:pt x="660997" y="140028"/>
                    </a:moveTo>
                    <a:cubicBezTo>
                      <a:pt x="662021" y="108004"/>
                      <a:pt x="636430" y="82178"/>
                      <a:pt x="605721" y="82178"/>
                    </a:cubicBezTo>
                    <a:cubicBezTo>
                      <a:pt x="573988" y="82178"/>
                      <a:pt x="549421" y="108004"/>
                      <a:pt x="549421" y="140028"/>
                    </a:cubicBezTo>
                    <a:cubicBezTo>
                      <a:pt x="550445" y="171018"/>
                      <a:pt x="573988" y="194778"/>
                      <a:pt x="605721" y="194778"/>
                    </a:cubicBezTo>
                    <a:cubicBezTo>
                      <a:pt x="636430" y="194778"/>
                      <a:pt x="660997" y="171018"/>
                      <a:pt x="660997" y="140028"/>
                    </a:cubicBezTo>
                    <a:close/>
                    <a:moveTo>
                      <a:pt x="736080" y="263914"/>
                    </a:moveTo>
                    <a:cubicBezTo>
                      <a:pt x="736080" y="232182"/>
                      <a:pt x="712737" y="207614"/>
                      <a:pt x="681275" y="207614"/>
                    </a:cubicBezTo>
                    <a:cubicBezTo>
                      <a:pt x="649814" y="207614"/>
                      <a:pt x="625456" y="232182"/>
                      <a:pt x="625456" y="263914"/>
                    </a:cubicBezTo>
                    <a:cubicBezTo>
                      <a:pt x="625456" y="294622"/>
                      <a:pt x="650829" y="320214"/>
                      <a:pt x="681275" y="320214"/>
                    </a:cubicBezTo>
                    <a:cubicBezTo>
                      <a:pt x="711722" y="319190"/>
                      <a:pt x="736080" y="294622"/>
                      <a:pt x="736080" y="263914"/>
                    </a:cubicBezTo>
                    <a:close/>
                    <a:moveTo>
                      <a:pt x="908046" y="391400"/>
                    </a:moveTo>
                    <a:lnTo>
                      <a:pt x="799904" y="391400"/>
                    </a:lnTo>
                    <a:lnTo>
                      <a:pt x="799958" y="391268"/>
                    </a:lnTo>
                    <a:cubicBezTo>
                      <a:pt x="799958" y="359534"/>
                      <a:pt x="776615" y="334968"/>
                      <a:pt x="745153" y="334968"/>
                    </a:cubicBezTo>
                    <a:cubicBezTo>
                      <a:pt x="713692" y="334968"/>
                      <a:pt x="689334" y="359534"/>
                      <a:pt x="689334" y="391268"/>
                    </a:cubicBezTo>
                    <a:lnTo>
                      <a:pt x="689389" y="391400"/>
                    </a:lnTo>
                    <a:lnTo>
                      <a:pt x="660547" y="391400"/>
                    </a:lnTo>
                    <a:lnTo>
                      <a:pt x="660997" y="390244"/>
                    </a:lnTo>
                    <a:cubicBezTo>
                      <a:pt x="660997" y="359534"/>
                      <a:pt x="637454" y="334968"/>
                      <a:pt x="605721" y="334968"/>
                    </a:cubicBezTo>
                    <a:cubicBezTo>
                      <a:pt x="575012" y="334968"/>
                      <a:pt x="549421" y="360558"/>
                      <a:pt x="549421" y="391268"/>
                    </a:cubicBezTo>
                    <a:lnTo>
                      <a:pt x="549478" y="391400"/>
                    </a:lnTo>
                    <a:lnTo>
                      <a:pt x="524694" y="391400"/>
                    </a:lnTo>
                    <a:lnTo>
                      <a:pt x="524748" y="391268"/>
                    </a:lnTo>
                    <a:cubicBezTo>
                      <a:pt x="524748" y="359534"/>
                      <a:pt x="500182" y="334968"/>
                      <a:pt x="469473" y="334968"/>
                    </a:cubicBezTo>
                    <a:cubicBezTo>
                      <a:pt x="437740" y="334968"/>
                      <a:pt x="412149" y="360558"/>
                      <a:pt x="413172" y="391268"/>
                    </a:cubicBezTo>
                    <a:lnTo>
                      <a:pt x="413228" y="391400"/>
                    </a:lnTo>
                    <a:lnTo>
                      <a:pt x="379459" y="391400"/>
                    </a:lnTo>
                    <a:lnTo>
                      <a:pt x="379571" y="391148"/>
                    </a:lnTo>
                    <a:cubicBezTo>
                      <a:pt x="379572" y="359680"/>
                      <a:pt x="351353" y="335614"/>
                      <a:pt x="317297" y="338392"/>
                    </a:cubicBezTo>
                    <a:cubicBezTo>
                      <a:pt x="262806" y="341168"/>
                      <a:pt x="208315" y="344870"/>
                      <a:pt x="152851" y="348572"/>
                    </a:cubicBezTo>
                    <a:cubicBezTo>
                      <a:pt x="126579" y="349498"/>
                      <a:pt x="108091" y="367084"/>
                      <a:pt x="108090" y="391148"/>
                    </a:cubicBezTo>
                    <a:lnTo>
                      <a:pt x="108194" y="391400"/>
                    </a:lnTo>
                    <a:lnTo>
                      <a:pt x="0" y="391400"/>
                    </a:lnTo>
                    <a:lnTo>
                      <a:pt x="195700" y="0"/>
                    </a:lnTo>
                    <a:lnTo>
                      <a:pt x="712346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marL="0" marR="0" lvl="0" indent="0" algn="ctr" defTabSz="1070991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217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Noto Serif"/>
                  <a:ea typeface="+mn-ea"/>
                  <a:cs typeface="+mn-cs"/>
                </a:endParaRPr>
              </a:p>
            </p:txBody>
          </p:sp>
          <p:sp>
            <p:nvSpPr>
              <p:cNvPr id="11" name="Freeform: Shape 10">
                <a:extLst>
                  <a:ext uri="{FF2B5EF4-FFF2-40B4-BE49-F238E27FC236}">
                    <a16:creationId xmlns:a16="http://schemas.microsoft.com/office/drawing/2014/main" id="{477CCC67-3A11-2BFF-E9DA-C2570C511D36}"/>
                  </a:ext>
                </a:extLst>
              </p:cNvPr>
              <p:cNvSpPr/>
              <p:nvPr/>
            </p:nvSpPr>
            <p:spPr>
              <a:xfrm rot="16200000">
                <a:off x="7025123" y="3708432"/>
                <a:ext cx="908046" cy="783886"/>
              </a:xfrm>
              <a:custGeom>
                <a:avLst/>
                <a:gdLst>
                  <a:gd name="connsiteX0" fmla="*/ 379571 w 908046"/>
                  <a:gd name="connsiteY0" fmla="*/ 391149 h 782799"/>
                  <a:gd name="connsiteX1" fmla="*/ 317297 w 908046"/>
                  <a:gd name="connsiteY1" fmla="*/ 338392 h 782799"/>
                  <a:gd name="connsiteX2" fmla="*/ 152851 w 908046"/>
                  <a:gd name="connsiteY2" fmla="*/ 348573 h 782799"/>
                  <a:gd name="connsiteX3" fmla="*/ 108090 w 908046"/>
                  <a:gd name="connsiteY3" fmla="*/ 391149 h 782799"/>
                  <a:gd name="connsiteX4" fmla="*/ 152850 w 908046"/>
                  <a:gd name="connsiteY4" fmla="*/ 435576 h 782799"/>
                  <a:gd name="connsiteX5" fmla="*/ 286158 w 908046"/>
                  <a:gd name="connsiteY5" fmla="*/ 442980 h 782799"/>
                  <a:gd name="connsiteX6" fmla="*/ 318269 w 908046"/>
                  <a:gd name="connsiteY6" fmla="*/ 444831 h 782799"/>
                  <a:gd name="connsiteX7" fmla="*/ 379571 w 908046"/>
                  <a:gd name="connsiteY7" fmla="*/ 391149 h 782799"/>
                  <a:gd name="connsiteX8" fmla="*/ 441160 w 908046"/>
                  <a:gd name="connsiteY8" fmla="*/ 517251 h 782799"/>
                  <a:gd name="connsiteX9" fmla="*/ 382582 w 908046"/>
                  <a:gd name="connsiteY9" fmla="*/ 463153 h 782799"/>
                  <a:gd name="connsiteX10" fmla="*/ 324003 w 908046"/>
                  <a:gd name="connsiteY10" fmla="*/ 466000 h 782799"/>
                  <a:gd name="connsiteX11" fmla="*/ 213680 w 908046"/>
                  <a:gd name="connsiteY11" fmla="*/ 472644 h 782799"/>
                  <a:gd name="connsiteX12" fmla="*/ 168770 w 908046"/>
                  <a:gd name="connsiteY12" fmla="*/ 516302 h 782799"/>
                  <a:gd name="connsiteX13" fmla="*/ 210751 w 908046"/>
                  <a:gd name="connsiteY13" fmla="*/ 561859 h 782799"/>
                  <a:gd name="connsiteX14" fmla="*/ 383558 w 908046"/>
                  <a:gd name="connsiteY14" fmla="*/ 572299 h 782799"/>
                  <a:gd name="connsiteX15" fmla="*/ 441160 w 908046"/>
                  <a:gd name="connsiteY15" fmla="*/ 517251 h 782799"/>
                  <a:gd name="connsiteX16" fmla="*/ 443046 w 908046"/>
                  <a:gd name="connsiteY16" fmla="*/ 265335 h 782799"/>
                  <a:gd name="connsiteX17" fmla="*/ 381771 w 908046"/>
                  <a:gd name="connsiteY17" fmla="*/ 210750 h 782799"/>
                  <a:gd name="connsiteX18" fmla="*/ 218371 w 908046"/>
                  <a:gd name="connsiteY18" fmla="*/ 221103 h 782799"/>
                  <a:gd name="connsiteX19" fmla="*/ 196973 w 908046"/>
                  <a:gd name="connsiteY19" fmla="*/ 225808 h 782799"/>
                  <a:gd name="connsiteX20" fmla="*/ 171685 w 908046"/>
                  <a:gd name="connsiteY20" fmla="*/ 273805 h 782799"/>
                  <a:gd name="connsiteX21" fmla="*/ 216426 w 908046"/>
                  <a:gd name="connsiteY21" fmla="*/ 309568 h 782799"/>
                  <a:gd name="connsiteX22" fmla="*/ 328277 w 908046"/>
                  <a:gd name="connsiteY22" fmla="*/ 316155 h 782799"/>
                  <a:gd name="connsiteX23" fmla="*/ 380798 w 908046"/>
                  <a:gd name="connsiteY23" fmla="*/ 318979 h 782799"/>
                  <a:gd name="connsiteX24" fmla="*/ 443046 w 908046"/>
                  <a:gd name="connsiteY24" fmla="*/ 265335 h 782799"/>
                  <a:gd name="connsiteX25" fmla="*/ 513365 w 908046"/>
                  <a:gd name="connsiteY25" fmla="*/ 644637 h 782799"/>
                  <a:gd name="connsiteX26" fmla="*/ 458510 w 908046"/>
                  <a:gd name="connsiteY26" fmla="*/ 589605 h 782799"/>
                  <a:gd name="connsiteX27" fmla="*/ 283172 w 908046"/>
                  <a:gd name="connsiteY27" fmla="*/ 600226 h 782799"/>
                  <a:gd name="connsiteX28" fmla="*/ 239093 w 908046"/>
                  <a:gd name="connsiteY28" fmla="*/ 645602 h 782799"/>
                  <a:gd name="connsiteX29" fmla="*/ 284152 w 908046"/>
                  <a:gd name="connsiteY29" fmla="*/ 690978 h 782799"/>
                  <a:gd name="connsiteX30" fmla="*/ 436960 w 908046"/>
                  <a:gd name="connsiteY30" fmla="*/ 699668 h 782799"/>
                  <a:gd name="connsiteX31" fmla="*/ 436960 w 908046"/>
                  <a:gd name="connsiteY31" fmla="*/ 700633 h 782799"/>
                  <a:gd name="connsiteX32" fmla="*/ 458510 w 908046"/>
                  <a:gd name="connsiteY32" fmla="*/ 700633 h 782799"/>
                  <a:gd name="connsiteX33" fmla="*/ 513365 w 908046"/>
                  <a:gd name="connsiteY33" fmla="*/ 644637 h 782799"/>
                  <a:gd name="connsiteX34" fmla="*/ 513366 w 908046"/>
                  <a:gd name="connsiteY34" fmla="*/ 137684 h 782799"/>
                  <a:gd name="connsiteX35" fmla="*/ 454593 w 908046"/>
                  <a:gd name="connsiteY35" fmla="*/ 82166 h 782799"/>
                  <a:gd name="connsiteX36" fmla="*/ 435982 w 908046"/>
                  <a:gd name="connsiteY36" fmla="*/ 83123 h 782799"/>
                  <a:gd name="connsiteX37" fmla="*/ 287091 w 908046"/>
                  <a:gd name="connsiteY37" fmla="*/ 91738 h 782799"/>
                  <a:gd name="connsiteX38" fmla="*/ 239094 w 908046"/>
                  <a:gd name="connsiteY38" fmla="*/ 136727 h 782799"/>
                  <a:gd name="connsiteX39" fmla="*/ 285132 w 908046"/>
                  <a:gd name="connsiteY39" fmla="*/ 182673 h 782799"/>
                  <a:gd name="connsiteX40" fmla="*/ 455573 w 908046"/>
                  <a:gd name="connsiteY40" fmla="*/ 192245 h 782799"/>
                  <a:gd name="connsiteX41" fmla="*/ 513366 w 908046"/>
                  <a:gd name="connsiteY41" fmla="*/ 137684 h 782799"/>
                  <a:gd name="connsiteX42" fmla="*/ 524748 w 908046"/>
                  <a:gd name="connsiteY42" fmla="*/ 391268 h 782799"/>
                  <a:gd name="connsiteX43" fmla="*/ 469473 w 908046"/>
                  <a:gd name="connsiteY43" fmla="*/ 334968 h 782799"/>
                  <a:gd name="connsiteX44" fmla="*/ 413172 w 908046"/>
                  <a:gd name="connsiteY44" fmla="*/ 391268 h 782799"/>
                  <a:gd name="connsiteX45" fmla="*/ 468448 w 908046"/>
                  <a:gd name="connsiteY45" fmla="*/ 446543 h 782799"/>
                  <a:gd name="connsiteX46" fmla="*/ 524748 w 908046"/>
                  <a:gd name="connsiteY46" fmla="*/ 391268 h 782799"/>
                  <a:gd name="connsiteX47" fmla="*/ 585986 w 908046"/>
                  <a:gd name="connsiteY47" fmla="*/ 519759 h 782799"/>
                  <a:gd name="connsiteX48" fmla="*/ 531181 w 908046"/>
                  <a:gd name="connsiteY48" fmla="*/ 463441 h 782799"/>
                  <a:gd name="connsiteX49" fmla="*/ 475362 w 908046"/>
                  <a:gd name="connsiteY49" fmla="*/ 519759 h 782799"/>
                  <a:gd name="connsiteX50" fmla="*/ 530167 w 908046"/>
                  <a:gd name="connsiteY50" fmla="*/ 574065 h 782799"/>
                  <a:gd name="connsiteX51" fmla="*/ 585986 w 908046"/>
                  <a:gd name="connsiteY51" fmla="*/ 519759 h 782799"/>
                  <a:gd name="connsiteX52" fmla="*/ 585986 w 908046"/>
                  <a:gd name="connsiteY52" fmla="*/ 262891 h 782799"/>
                  <a:gd name="connsiteX53" fmla="*/ 530710 w 908046"/>
                  <a:gd name="connsiteY53" fmla="*/ 207615 h 782799"/>
                  <a:gd name="connsiteX54" fmla="*/ 474411 w 908046"/>
                  <a:gd name="connsiteY54" fmla="*/ 263915 h 782799"/>
                  <a:gd name="connsiteX55" fmla="*/ 529686 w 908046"/>
                  <a:gd name="connsiteY55" fmla="*/ 320214 h 782799"/>
                  <a:gd name="connsiteX56" fmla="*/ 585986 w 908046"/>
                  <a:gd name="connsiteY56" fmla="*/ 262891 h 782799"/>
                  <a:gd name="connsiteX57" fmla="*/ 660046 w 908046"/>
                  <a:gd name="connsiteY57" fmla="*/ 645269 h 782799"/>
                  <a:gd name="connsiteX58" fmla="*/ 604227 w 908046"/>
                  <a:gd name="connsiteY58" fmla="*/ 589450 h 782799"/>
                  <a:gd name="connsiteX59" fmla="*/ 549422 w 908046"/>
                  <a:gd name="connsiteY59" fmla="*/ 644255 h 782799"/>
                  <a:gd name="connsiteX60" fmla="*/ 605241 w 908046"/>
                  <a:gd name="connsiteY60" fmla="*/ 700074 h 782799"/>
                  <a:gd name="connsiteX61" fmla="*/ 660046 w 908046"/>
                  <a:gd name="connsiteY61" fmla="*/ 645269 h 782799"/>
                  <a:gd name="connsiteX62" fmla="*/ 660997 w 908046"/>
                  <a:gd name="connsiteY62" fmla="*/ 390244 h 782799"/>
                  <a:gd name="connsiteX63" fmla="*/ 605721 w 908046"/>
                  <a:gd name="connsiteY63" fmla="*/ 334968 h 782799"/>
                  <a:gd name="connsiteX64" fmla="*/ 549421 w 908046"/>
                  <a:gd name="connsiteY64" fmla="*/ 391268 h 782799"/>
                  <a:gd name="connsiteX65" fmla="*/ 605721 w 908046"/>
                  <a:gd name="connsiteY65" fmla="*/ 446543 h 782799"/>
                  <a:gd name="connsiteX66" fmla="*/ 660997 w 908046"/>
                  <a:gd name="connsiteY66" fmla="*/ 390244 h 782799"/>
                  <a:gd name="connsiteX67" fmla="*/ 660997 w 908046"/>
                  <a:gd name="connsiteY67" fmla="*/ 140028 h 782799"/>
                  <a:gd name="connsiteX68" fmla="*/ 605721 w 908046"/>
                  <a:gd name="connsiteY68" fmla="*/ 82179 h 782799"/>
                  <a:gd name="connsiteX69" fmla="*/ 549421 w 908046"/>
                  <a:gd name="connsiteY69" fmla="*/ 140028 h 782799"/>
                  <a:gd name="connsiteX70" fmla="*/ 605721 w 908046"/>
                  <a:gd name="connsiteY70" fmla="*/ 194778 h 782799"/>
                  <a:gd name="connsiteX71" fmla="*/ 660997 w 908046"/>
                  <a:gd name="connsiteY71" fmla="*/ 140028 h 782799"/>
                  <a:gd name="connsiteX72" fmla="*/ 736080 w 908046"/>
                  <a:gd name="connsiteY72" fmla="*/ 518753 h 782799"/>
                  <a:gd name="connsiteX73" fmla="*/ 679780 w 908046"/>
                  <a:gd name="connsiteY73" fmla="*/ 463441 h 782799"/>
                  <a:gd name="connsiteX74" fmla="*/ 624504 w 908046"/>
                  <a:gd name="connsiteY74" fmla="*/ 518753 h 782799"/>
                  <a:gd name="connsiteX75" fmla="*/ 679780 w 908046"/>
                  <a:gd name="connsiteY75" fmla="*/ 574065 h 782799"/>
                  <a:gd name="connsiteX76" fmla="*/ 736080 w 908046"/>
                  <a:gd name="connsiteY76" fmla="*/ 518753 h 782799"/>
                  <a:gd name="connsiteX77" fmla="*/ 736080 w 908046"/>
                  <a:gd name="connsiteY77" fmla="*/ 263915 h 782799"/>
                  <a:gd name="connsiteX78" fmla="*/ 681275 w 908046"/>
                  <a:gd name="connsiteY78" fmla="*/ 207615 h 782799"/>
                  <a:gd name="connsiteX79" fmla="*/ 625456 w 908046"/>
                  <a:gd name="connsiteY79" fmla="*/ 263915 h 782799"/>
                  <a:gd name="connsiteX80" fmla="*/ 681275 w 908046"/>
                  <a:gd name="connsiteY80" fmla="*/ 320214 h 782799"/>
                  <a:gd name="connsiteX81" fmla="*/ 736080 w 908046"/>
                  <a:gd name="connsiteY81" fmla="*/ 263915 h 782799"/>
                  <a:gd name="connsiteX82" fmla="*/ 799958 w 908046"/>
                  <a:gd name="connsiteY82" fmla="*/ 391268 h 782799"/>
                  <a:gd name="connsiteX83" fmla="*/ 745153 w 908046"/>
                  <a:gd name="connsiteY83" fmla="*/ 334968 h 782799"/>
                  <a:gd name="connsiteX84" fmla="*/ 689334 w 908046"/>
                  <a:gd name="connsiteY84" fmla="*/ 391268 h 782799"/>
                  <a:gd name="connsiteX85" fmla="*/ 745153 w 908046"/>
                  <a:gd name="connsiteY85" fmla="*/ 447567 h 782799"/>
                  <a:gd name="connsiteX86" fmla="*/ 799958 w 908046"/>
                  <a:gd name="connsiteY86" fmla="*/ 391268 h 782799"/>
                  <a:gd name="connsiteX87" fmla="*/ 908046 w 908046"/>
                  <a:gd name="connsiteY87" fmla="*/ 391400 h 782799"/>
                  <a:gd name="connsiteX88" fmla="*/ 712346 w 908046"/>
                  <a:gd name="connsiteY88" fmla="*/ 782799 h 782799"/>
                  <a:gd name="connsiteX89" fmla="*/ 195700 w 908046"/>
                  <a:gd name="connsiteY89" fmla="*/ 782799 h 782799"/>
                  <a:gd name="connsiteX90" fmla="*/ 0 w 908046"/>
                  <a:gd name="connsiteY90" fmla="*/ 391400 h 782799"/>
                  <a:gd name="connsiteX91" fmla="*/ 195700 w 908046"/>
                  <a:gd name="connsiteY91" fmla="*/ 0 h 782799"/>
                  <a:gd name="connsiteX92" fmla="*/ 712346 w 908046"/>
                  <a:gd name="connsiteY92" fmla="*/ 0 h 7827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</a:cxnLst>
                <a:rect l="l" t="t" r="r" b="b"/>
                <a:pathLst>
                  <a:path w="908046" h="782799">
                    <a:moveTo>
                      <a:pt x="379571" y="391149"/>
                    </a:moveTo>
                    <a:cubicBezTo>
                      <a:pt x="379572" y="359680"/>
                      <a:pt x="351353" y="335615"/>
                      <a:pt x="317297" y="338392"/>
                    </a:cubicBezTo>
                    <a:cubicBezTo>
                      <a:pt x="262806" y="341168"/>
                      <a:pt x="208315" y="344871"/>
                      <a:pt x="152851" y="348573"/>
                    </a:cubicBezTo>
                    <a:cubicBezTo>
                      <a:pt x="126579" y="349498"/>
                      <a:pt x="108091" y="367084"/>
                      <a:pt x="108090" y="391149"/>
                    </a:cubicBezTo>
                    <a:cubicBezTo>
                      <a:pt x="108090" y="415213"/>
                      <a:pt x="126578" y="433725"/>
                      <a:pt x="152850" y="435576"/>
                    </a:cubicBezTo>
                    <a:cubicBezTo>
                      <a:pt x="197611" y="438352"/>
                      <a:pt x="241398" y="440204"/>
                      <a:pt x="286158" y="442980"/>
                    </a:cubicBezTo>
                    <a:cubicBezTo>
                      <a:pt x="296862" y="443906"/>
                      <a:pt x="307565" y="444831"/>
                      <a:pt x="318269" y="444831"/>
                    </a:cubicBezTo>
                    <a:cubicBezTo>
                      <a:pt x="352326" y="447608"/>
                      <a:pt x="379571" y="423543"/>
                      <a:pt x="379571" y="391149"/>
                    </a:cubicBezTo>
                    <a:close/>
                    <a:moveTo>
                      <a:pt x="441160" y="517251"/>
                    </a:moveTo>
                    <a:cubicBezTo>
                      <a:pt x="441160" y="485931"/>
                      <a:pt x="415776" y="462204"/>
                      <a:pt x="382582" y="463153"/>
                    </a:cubicBezTo>
                    <a:cubicBezTo>
                      <a:pt x="363055" y="463153"/>
                      <a:pt x="343529" y="465051"/>
                      <a:pt x="324003" y="466000"/>
                    </a:cubicBezTo>
                    <a:cubicBezTo>
                      <a:pt x="287880" y="468848"/>
                      <a:pt x="250780" y="470746"/>
                      <a:pt x="213680" y="472644"/>
                    </a:cubicBezTo>
                    <a:cubicBezTo>
                      <a:pt x="188296" y="474542"/>
                      <a:pt x="168770" y="492575"/>
                      <a:pt x="168770" y="516302"/>
                    </a:cubicBezTo>
                    <a:cubicBezTo>
                      <a:pt x="167794" y="540030"/>
                      <a:pt x="185367" y="559961"/>
                      <a:pt x="210751" y="561859"/>
                    </a:cubicBezTo>
                    <a:cubicBezTo>
                      <a:pt x="268354" y="565655"/>
                      <a:pt x="325956" y="569452"/>
                      <a:pt x="383558" y="572299"/>
                    </a:cubicBezTo>
                    <a:cubicBezTo>
                      <a:pt x="416752" y="574197"/>
                      <a:pt x="441160" y="548572"/>
                      <a:pt x="441160" y="517251"/>
                    </a:cubicBezTo>
                    <a:close/>
                    <a:moveTo>
                      <a:pt x="443046" y="265335"/>
                    </a:moveTo>
                    <a:cubicBezTo>
                      <a:pt x="443046" y="232396"/>
                      <a:pt x="417758" y="208868"/>
                      <a:pt x="381771" y="210750"/>
                    </a:cubicBezTo>
                    <a:cubicBezTo>
                      <a:pt x="327304" y="213574"/>
                      <a:pt x="272838" y="217338"/>
                      <a:pt x="218371" y="221103"/>
                    </a:cubicBezTo>
                    <a:cubicBezTo>
                      <a:pt x="210590" y="221103"/>
                      <a:pt x="203782" y="222985"/>
                      <a:pt x="196973" y="225808"/>
                    </a:cubicBezTo>
                    <a:cubicBezTo>
                      <a:pt x="178494" y="234278"/>
                      <a:pt x="167795" y="254983"/>
                      <a:pt x="171685" y="273805"/>
                    </a:cubicBezTo>
                    <a:cubicBezTo>
                      <a:pt x="176548" y="293569"/>
                      <a:pt x="194056" y="308627"/>
                      <a:pt x="216426" y="309568"/>
                    </a:cubicBezTo>
                    <a:cubicBezTo>
                      <a:pt x="253385" y="312391"/>
                      <a:pt x="291317" y="314273"/>
                      <a:pt x="328277" y="316155"/>
                    </a:cubicBezTo>
                    <a:cubicBezTo>
                      <a:pt x="345784" y="317097"/>
                      <a:pt x="363291" y="318038"/>
                      <a:pt x="380798" y="318979"/>
                    </a:cubicBezTo>
                    <a:cubicBezTo>
                      <a:pt x="416785" y="320861"/>
                      <a:pt x="443046" y="298274"/>
                      <a:pt x="443046" y="265335"/>
                    </a:cubicBezTo>
                    <a:close/>
                    <a:moveTo>
                      <a:pt x="513365" y="644637"/>
                    </a:moveTo>
                    <a:cubicBezTo>
                      <a:pt x="513365" y="613742"/>
                      <a:pt x="488876" y="588640"/>
                      <a:pt x="458510" y="589605"/>
                    </a:cubicBezTo>
                    <a:cubicBezTo>
                      <a:pt x="399738" y="591536"/>
                      <a:pt x="340965" y="595398"/>
                      <a:pt x="283172" y="600226"/>
                    </a:cubicBezTo>
                    <a:cubicBezTo>
                      <a:pt x="256725" y="602156"/>
                      <a:pt x="239093" y="622431"/>
                      <a:pt x="239093" y="645602"/>
                    </a:cubicBezTo>
                    <a:cubicBezTo>
                      <a:pt x="240072" y="669738"/>
                      <a:pt x="258684" y="689048"/>
                      <a:pt x="284152" y="690978"/>
                    </a:cubicBezTo>
                    <a:cubicBezTo>
                      <a:pt x="335088" y="693875"/>
                      <a:pt x="386024" y="696771"/>
                      <a:pt x="436960" y="699668"/>
                    </a:cubicBezTo>
                    <a:cubicBezTo>
                      <a:pt x="436960" y="699668"/>
                      <a:pt x="436960" y="700633"/>
                      <a:pt x="436960" y="700633"/>
                    </a:cubicBezTo>
                    <a:cubicBezTo>
                      <a:pt x="443817" y="700633"/>
                      <a:pt x="450674" y="700633"/>
                      <a:pt x="458510" y="700633"/>
                    </a:cubicBezTo>
                    <a:cubicBezTo>
                      <a:pt x="489856" y="699668"/>
                      <a:pt x="514344" y="675531"/>
                      <a:pt x="513365" y="644637"/>
                    </a:cubicBezTo>
                    <a:close/>
                    <a:moveTo>
                      <a:pt x="513366" y="137684"/>
                    </a:moveTo>
                    <a:cubicBezTo>
                      <a:pt x="513366" y="106096"/>
                      <a:pt x="487897" y="82166"/>
                      <a:pt x="454593" y="82166"/>
                    </a:cubicBezTo>
                    <a:cubicBezTo>
                      <a:pt x="448716" y="82166"/>
                      <a:pt x="441859" y="83123"/>
                      <a:pt x="435982" y="83123"/>
                    </a:cubicBezTo>
                    <a:cubicBezTo>
                      <a:pt x="386025" y="85995"/>
                      <a:pt x="337048" y="88866"/>
                      <a:pt x="287091" y="91738"/>
                    </a:cubicBezTo>
                    <a:cubicBezTo>
                      <a:pt x="259664" y="93652"/>
                      <a:pt x="240073" y="112797"/>
                      <a:pt x="239094" y="136727"/>
                    </a:cubicBezTo>
                    <a:cubicBezTo>
                      <a:pt x="239094" y="161614"/>
                      <a:pt x="257705" y="180758"/>
                      <a:pt x="285132" y="182673"/>
                    </a:cubicBezTo>
                    <a:cubicBezTo>
                      <a:pt x="341946" y="186501"/>
                      <a:pt x="398759" y="190330"/>
                      <a:pt x="455573" y="192245"/>
                    </a:cubicBezTo>
                    <a:cubicBezTo>
                      <a:pt x="487897" y="194159"/>
                      <a:pt x="514345" y="168314"/>
                      <a:pt x="513366" y="137684"/>
                    </a:cubicBezTo>
                    <a:close/>
                    <a:moveTo>
                      <a:pt x="524748" y="391268"/>
                    </a:moveTo>
                    <a:cubicBezTo>
                      <a:pt x="524748" y="359535"/>
                      <a:pt x="500182" y="334968"/>
                      <a:pt x="469473" y="334968"/>
                    </a:cubicBezTo>
                    <a:cubicBezTo>
                      <a:pt x="437740" y="334968"/>
                      <a:pt x="412149" y="360559"/>
                      <a:pt x="413172" y="391268"/>
                    </a:cubicBezTo>
                    <a:cubicBezTo>
                      <a:pt x="413172" y="421976"/>
                      <a:pt x="438762" y="446543"/>
                      <a:pt x="468448" y="446543"/>
                    </a:cubicBezTo>
                    <a:cubicBezTo>
                      <a:pt x="500181" y="447567"/>
                      <a:pt x="524748" y="421976"/>
                      <a:pt x="524748" y="391268"/>
                    </a:cubicBezTo>
                    <a:close/>
                    <a:moveTo>
                      <a:pt x="585986" y="519759"/>
                    </a:moveTo>
                    <a:cubicBezTo>
                      <a:pt x="585986" y="488583"/>
                      <a:pt x="561628" y="463441"/>
                      <a:pt x="531181" y="463441"/>
                    </a:cubicBezTo>
                    <a:cubicBezTo>
                      <a:pt x="500735" y="463441"/>
                      <a:pt x="475362" y="489589"/>
                      <a:pt x="475362" y="519759"/>
                    </a:cubicBezTo>
                    <a:cubicBezTo>
                      <a:pt x="475362" y="548923"/>
                      <a:pt x="499720" y="574065"/>
                      <a:pt x="530167" y="574065"/>
                    </a:cubicBezTo>
                    <a:cubicBezTo>
                      <a:pt x="561628" y="574065"/>
                      <a:pt x="585986" y="550935"/>
                      <a:pt x="585986" y="519759"/>
                    </a:cubicBezTo>
                    <a:close/>
                    <a:moveTo>
                      <a:pt x="585986" y="262891"/>
                    </a:moveTo>
                    <a:cubicBezTo>
                      <a:pt x="585986" y="232182"/>
                      <a:pt x="561419" y="207615"/>
                      <a:pt x="530710" y="207615"/>
                    </a:cubicBezTo>
                    <a:cubicBezTo>
                      <a:pt x="498978" y="207615"/>
                      <a:pt x="473387" y="233206"/>
                      <a:pt x="474411" y="263915"/>
                    </a:cubicBezTo>
                    <a:cubicBezTo>
                      <a:pt x="474411" y="294623"/>
                      <a:pt x="500002" y="319190"/>
                      <a:pt x="529686" y="320214"/>
                    </a:cubicBezTo>
                    <a:cubicBezTo>
                      <a:pt x="561419" y="320214"/>
                      <a:pt x="585986" y="294623"/>
                      <a:pt x="585986" y="262891"/>
                    </a:cubicBezTo>
                    <a:close/>
                    <a:moveTo>
                      <a:pt x="660046" y="645269"/>
                    </a:moveTo>
                    <a:cubicBezTo>
                      <a:pt x="660046" y="613808"/>
                      <a:pt x="635688" y="589450"/>
                      <a:pt x="604227" y="589450"/>
                    </a:cubicBezTo>
                    <a:cubicBezTo>
                      <a:pt x="573780" y="589450"/>
                      <a:pt x="549422" y="612793"/>
                      <a:pt x="549422" y="644255"/>
                    </a:cubicBezTo>
                    <a:cubicBezTo>
                      <a:pt x="549422" y="675716"/>
                      <a:pt x="573780" y="700074"/>
                      <a:pt x="605241" y="700074"/>
                    </a:cubicBezTo>
                    <a:cubicBezTo>
                      <a:pt x="635688" y="700074"/>
                      <a:pt x="660046" y="675716"/>
                      <a:pt x="660046" y="645269"/>
                    </a:cubicBezTo>
                    <a:close/>
                    <a:moveTo>
                      <a:pt x="660997" y="390244"/>
                    </a:moveTo>
                    <a:cubicBezTo>
                      <a:pt x="660997" y="359535"/>
                      <a:pt x="637454" y="334968"/>
                      <a:pt x="605721" y="334968"/>
                    </a:cubicBezTo>
                    <a:cubicBezTo>
                      <a:pt x="575012" y="334968"/>
                      <a:pt x="549421" y="360559"/>
                      <a:pt x="549421" y="391268"/>
                    </a:cubicBezTo>
                    <a:cubicBezTo>
                      <a:pt x="550445" y="421976"/>
                      <a:pt x="575012" y="446543"/>
                      <a:pt x="605721" y="446543"/>
                    </a:cubicBezTo>
                    <a:cubicBezTo>
                      <a:pt x="636430" y="447567"/>
                      <a:pt x="662021" y="421976"/>
                      <a:pt x="660997" y="390244"/>
                    </a:cubicBezTo>
                    <a:close/>
                    <a:moveTo>
                      <a:pt x="660997" y="140028"/>
                    </a:moveTo>
                    <a:cubicBezTo>
                      <a:pt x="662021" y="108004"/>
                      <a:pt x="636430" y="82179"/>
                      <a:pt x="605721" y="82179"/>
                    </a:cubicBezTo>
                    <a:cubicBezTo>
                      <a:pt x="573988" y="82179"/>
                      <a:pt x="549421" y="108004"/>
                      <a:pt x="549421" y="140028"/>
                    </a:cubicBezTo>
                    <a:cubicBezTo>
                      <a:pt x="550445" y="171019"/>
                      <a:pt x="573988" y="194778"/>
                      <a:pt x="605721" y="194778"/>
                    </a:cubicBezTo>
                    <a:cubicBezTo>
                      <a:pt x="636430" y="194778"/>
                      <a:pt x="660997" y="171019"/>
                      <a:pt x="660997" y="140028"/>
                    </a:cubicBezTo>
                    <a:close/>
                    <a:moveTo>
                      <a:pt x="736080" y="518753"/>
                    </a:moveTo>
                    <a:cubicBezTo>
                      <a:pt x="736080" y="488583"/>
                      <a:pt x="710489" y="463441"/>
                      <a:pt x="679780" y="463441"/>
                    </a:cubicBezTo>
                    <a:cubicBezTo>
                      <a:pt x="650095" y="464447"/>
                      <a:pt x="624504" y="488583"/>
                      <a:pt x="624504" y="518753"/>
                    </a:cubicBezTo>
                    <a:cubicBezTo>
                      <a:pt x="623480" y="548923"/>
                      <a:pt x="649071" y="574065"/>
                      <a:pt x="679780" y="574065"/>
                    </a:cubicBezTo>
                    <a:cubicBezTo>
                      <a:pt x="711513" y="574065"/>
                      <a:pt x="736080" y="549929"/>
                      <a:pt x="736080" y="518753"/>
                    </a:cubicBezTo>
                    <a:close/>
                    <a:moveTo>
                      <a:pt x="736080" y="263915"/>
                    </a:moveTo>
                    <a:cubicBezTo>
                      <a:pt x="736080" y="232182"/>
                      <a:pt x="712737" y="207615"/>
                      <a:pt x="681275" y="207615"/>
                    </a:cubicBezTo>
                    <a:cubicBezTo>
                      <a:pt x="649814" y="207615"/>
                      <a:pt x="625456" y="232182"/>
                      <a:pt x="625456" y="263915"/>
                    </a:cubicBezTo>
                    <a:cubicBezTo>
                      <a:pt x="625456" y="294623"/>
                      <a:pt x="650829" y="320214"/>
                      <a:pt x="681275" y="320214"/>
                    </a:cubicBezTo>
                    <a:cubicBezTo>
                      <a:pt x="711722" y="319190"/>
                      <a:pt x="736080" y="294623"/>
                      <a:pt x="736080" y="263915"/>
                    </a:cubicBezTo>
                    <a:close/>
                    <a:moveTo>
                      <a:pt x="799958" y="391268"/>
                    </a:moveTo>
                    <a:cubicBezTo>
                      <a:pt x="799958" y="359535"/>
                      <a:pt x="776615" y="334968"/>
                      <a:pt x="745153" y="334968"/>
                    </a:cubicBezTo>
                    <a:cubicBezTo>
                      <a:pt x="713692" y="334968"/>
                      <a:pt x="689334" y="359535"/>
                      <a:pt x="689334" y="391268"/>
                    </a:cubicBezTo>
                    <a:cubicBezTo>
                      <a:pt x="689334" y="421976"/>
                      <a:pt x="714707" y="447567"/>
                      <a:pt x="745153" y="447567"/>
                    </a:cubicBezTo>
                    <a:cubicBezTo>
                      <a:pt x="775600" y="446543"/>
                      <a:pt x="799958" y="421976"/>
                      <a:pt x="799958" y="391268"/>
                    </a:cubicBezTo>
                    <a:close/>
                    <a:moveTo>
                      <a:pt x="908046" y="391400"/>
                    </a:moveTo>
                    <a:lnTo>
                      <a:pt x="712346" y="782799"/>
                    </a:lnTo>
                    <a:lnTo>
                      <a:pt x="195700" y="782799"/>
                    </a:lnTo>
                    <a:lnTo>
                      <a:pt x="0" y="391400"/>
                    </a:lnTo>
                    <a:lnTo>
                      <a:pt x="195700" y="0"/>
                    </a:lnTo>
                    <a:lnTo>
                      <a:pt x="712346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marL="0" marR="0" lvl="0" indent="0" algn="ctr" defTabSz="1070991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217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Noto Serif"/>
                  <a:ea typeface="+mn-ea"/>
                  <a:cs typeface="+mn-cs"/>
                </a:endParaRPr>
              </a:p>
            </p:txBody>
          </p:sp>
          <p:sp>
            <p:nvSpPr>
              <p:cNvPr id="12" name="Freeform: Shape 12">
                <a:extLst>
                  <a:ext uri="{FF2B5EF4-FFF2-40B4-BE49-F238E27FC236}">
                    <a16:creationId xmlns:a16="http://schemas.microsoft.com/office/drawing/2014/main" id="{ECFBB83F-52AD-405C-BB26-4CAC89412EE7}"/>
                  </a:ext>
                </a:extLst>
              </p:cNvPr>
              <p:cNvSpPr/>
              <p:nvPr/>
            </p:nvSpPr>
            <p:spPr>
              <a:xfrm rot="16200000">
                <a:off x="6192696" y="3708432"/>
                <a:ext cx="908046" cy="783886"/>
              </a:xfrm>
              <a:custGeom>
                <a:avLst/>
                <a:gdLst>
                  <a:gd name="connsiteX0" fmla="*/ 379571 w 908046"/>
                  <a:gd name="connsiteY0" fmla="*/ 391149 h 782799"/>
                  <a:gd name="connsiteX1" fmla="*/ 317297 w 908046"/>
                  <a:gd name="connsiteY1" fmla="*/ 338392 h 782799"/>
                  <a:gd name="connsiteX2" fmla="*/ 152851 w 908046"/>
                  <a:gd name="connsiteY2" fmla="*/ 348573 h 782799"/>
                  <a:gd name="connsiteX3" fmla="*/ 108090 w 908046"/>
                  <a:gd name="connsiteY3" fmla="*/ 391149 h 782799"/>
                  <a:gd name="connsiteX4" fmla="*/ 152850 w 908046"/>
                  <a:gd name="connsiteY4" fmla="*/ 435576 h 782799"/>
                  <a:gd name="connsiteX5" fmla="*/ 286158 w 908046"/>
                  <a:gd name="connsiteY5" fmla="*/ 442980 h 782799"/>
                  <a:gd name="connsiteX6" fmla="*/ 318269 w 908046"/>
                  <a:gd name="connsiteY6" fmla="*/ 444831 h 782799"/>
                  <a:gd name="connsiteX7" fmla="*/ 379571 w 908046"/>
                  <a:gd name="connsiteY7" fmla="*/ 391149 h 782799"/>
                  <a:gd name="connsiteX8" fmla="*/ 441160 w 908046"/>
                  <a:gd name="connsiteY8" fmla="*/ 517251 h 782799"/>
                  <a:gd name="connsiteX9" fmla="*/ 382582 w 908046"/>
                  <a:gd name="connsiteY9" fmla="*/ 463153 h 782799"/>
                  <a:gd name="connsiteX10" fmla="*/ 324003 w 908046"/>
                  <a:gd name="connsiteY10" fmla="*/ 466000 h 782799"/>
                  <a:gd name="connsiteX11" fmla="*/ 213680 w 908046"/>
                  <a:gd name="connsiteY11" fmla="*/ 472644 h 782799"/>
                  <a:gd name="connsiteX12" fmla="*/ 168770 w 908046"/>
                  <a:gd name="connsiteY12" fmla="*/ 516302 h 782799"/>
                  <a:gd name="connsiteX13" fmla="*/ 210751 w 908046"/>
                  <a:gd name="connsiteY13" fmla="*/ 561859 h 782799"/>
                  <a:gd name="connsiteX14" fmla="*/ 383558 w 908046"/>
                  <a:gd name="connsiteY14" fmla="*/ 572299 h 782799"/>
                  <a:gd name="connsiteX15" fmla="*/ 441160 w 908046"/>
                  <a:gd name="connsiteY15" fmla="*/ 517251 h 782799"/>
                  <a:gd name="connsiteX16" fmla="*/ 443046 w 908046"/>
                  <a:gd name="connsiteY16" fmla="*/ 265335 h 782799"/>
                  <a:gd name="connsiteX17" fmla="*/ 381771 w 908046"/>
                  <a:gd name="connsiteY17" fmla="*/ 210750 h 782799"/>
                  <a:gd name="connsiteX18" fmla="*/ 218371 w 908046"/>
                  <a:gd name="connsiteY18" fmla="*/ 221103 h 782799"/>
                  <a:gd name="connsiteX19" fmla="*/ 196973 w 908046"/>
                  <a:gd name="connsiteY19" fmla="*/ 225808 h 782799"/>
                  <a:gd name="connsiteX20" fmla="*/ 171685 w 908046"/>
                  <a:gd name="connsiteY20" fmla="*/ 273805 h 782799"/>
                  <a:gd name="connsiteX21" fmla="*/ 216426 w 908046"/>
                  <a:gd name="connsiteY21" fmla="*/ 309568 h 782799"/>
                  <a:gd name="connsiteX22" fmla="*/ 328277 w 908046"/>
                  <a:gd name="connsiteY22" fmla="*/ 316155 h 782799"/>
                  <a:gd name="connsiteX23" fmla="*/ 380798 w 908046"/>
                  <a:gd name="connsiteY23" fmla="*/ 318979 h 782799"/>
                  <a:gd name="connsiteX24" fmla="*/ 443046 w 908046"/>
                  <a:gd name="connsiteY24" fmla="*/ 265335 h 782799"/>
                  <a:gd name="connsiteX25" fmla="*/ 513365 w 908046"/>
                  <a:gd name="connsiteY25" fmla="*/ 644637 h 782799"/>
                  <a:gd name="connsiteX26" fmla="*/ 458510 w 908046"/>
                  <a:gd name="connsiteY26" fmla="*/ 589605 h 782799"/>
                  <a:gd name="connsiteX27" fmla="*/ 283172 w 908046"/>
                  <a:gd name="connsiteY27" fmla="*/ 600226 h 782799"/>
                  <a:gd name="connsiteX28" fmla="*/ 239093 w 908046"/>
                  <a:gd name="connsiteY28" fmla="*/ 645602 h 782799"/>
                  <a:gd name="connsiteX29" fmla="*/ 284152 w 908046"/>
                  <a:gd name="connsiteY29" fmla="*/ 690978 h 782799"/>
                  <a:gd name="connsiteX30" fmla="*/ 436960 w 908046"/>
                  <a:gd name="connsiteY30" fmla="*/ 699668 h 782799"/>
                  <a:gd name="connsiteX31" fmla="*/ 436960 w 908046"/>
                  <a:gd name="connsiteY31" fmla="*/ 700633 h 782799"/>
                  <a:gd name="connsiteX32" fmla="*/ 458510 w 908046"/>
                  <a:gd name="connsiteY32" fmla="*/ 700633 h 782799"/>
                  <a:gd name="connsiteX33" fmla="*/ 513365 w 908046"/>
                  <a:gd name="connsiteY33" fmla="*/ 644637 h 782799"/>
                  <a:gd name="connsiteX34" fmla="*/ 513366 w 908046"/>
                  <a:gd name="connsiteY34" fmla="*/ 137684 h 782799"/>
                  <a:gd name="connsiteX35" fmla="*/ 454593 w 908046"/>
                  <a:gd name="connsiteY35" fmla="*/ 82166 h 782799"/>
                  <a:gd name="connsiteX36" fmla="*/ 435982 w 908046"/>
                  <a:gd name="connsiteY36" fmla="*/ 83123 h 782799"/>
                  <a:gd name="connsiteX37" fmla="*/ 287091 w 908046"/>
                  <a:gd name="connsiteY37" fmla="*/ 91738 h 782799"/>
                  <a:gd name="connsiteX38" fmla="*/ 239094 w 908046"/>
                  <a:gd name="connsiteY38" fmla="*/ 136727 h 782799"/>
                  <a:gd name="connsiteX39" fmla="*/ 285132 w 908046"/>
                  <a:gd name="connsiteY39" fmla="*/ 182673 h 782799"/>
                  <a:gd name="connsiteX40" fmla="*/ 455573 w 908046"/>
                  <a:gd name="connsiteY40" fmla="*/ 192245 h 782799"/>
                  <a:gd name="connsiteX41" fmla="*/ 513366 w 908046"/>
                  <a:gd name="connsiteY41" fmla="*/ 137684 h 782799"/>
                  <a:gd name="connsiteX42" fmla="*/ 524748 w 908046"/>
                  <a:gd name="connsiteY42" fmla="*/ 391268 h 782799"/>
                  <a:gd name="connsiteX43" fmla="*/ 469473 w 908046"/>
                  <a:gd name="connsiteY43" fmla="*/ 334968 h 782799"/>
                  <a:gd name="connsiteX44" fmla="*/ 413172 w 908046"/>
                  <a:gd name="connsiteY44" fmla="*/ 391268 h 782799"/>
                  <a:gd name="connsiteX45" fmla="*/ 468448 w 908046"/>
                  <a:gd name="connsiteY45" fmla="*/ 446543 h 782799"/>
                  <a:gd name="connsiteX46" fmla="*/ 524748 w 908046"/>
                  <a:gd name="connsiteY46" fmla="*/ 391268 h 782799"/>
                  <a:gd name="connsiteX47" fmla="*/ 585986 w 908046"/>
                  <a:gd name="connsiteY47" fmla="*/ 519759 h 782799"/>
                  <a:gd name="connsiteX48" fmla="*/ 531181 w 908046"/>
                  <a:gd name="connsiteY48" fmla="*/ 463441 h 782799"/>
                  <a:gd name="connsiteX49" fmla="*/ 475362 w 908046"/>
                  <a:gd name="connsiteY49" fmla="*/ 519759 h 782799"/>
                  <a:gd name="connsiteX50" fmla="*/ 530167 w 908046"/>
                  <a:gd name="connsiteY50" fmla="*/ 574065 h 782799"/>
                  <a:gd name="connsiteX51" fmla="*/ 585986 w 908046"/>
                  <a:gd name="connsiteY51" fmla="*/ 519759 h 782799"/>
                  <a:gd name="connsiteX52" fmla="*/ 585986 w 908046"/>
                  <a:gd name="connsiteY52" fmla="*/ 262891 h 782799"/>
                  <a:gd name="connsiteX53" fmla="*/ 530710 w 908046"/>
                  <a:gd name="connsiteY53" fmla="*/ 207615 h 782799"/>
                  <a:gd name="connsiteX54" fmla="*/ 474411 w 908046"/>
                  <a:gd name="connsiteY54" fmla="*/ 263915 h 782799"/>
                  <a:gd name="connsiteX55" fmla="*/ 529686 w 908046"/>
                  <a:gd name="connsiteY55" fmla="*/ 320214 h 782799"/>
                  <a:gd name="connsiteX56" fmla="*/ 585986 w 908046"/>
                  <a:gd name="connsiteY56" fmla="*/ 262891 h 782799"/>
                  <a:gd name="connsiteX57" fmla="*/ 660046 w 908046"/>
                  <a:gd name="connsiteY57" fmla="*/ 645269 h 782799"/>
                  <a:gd name="connsiteX58" fmla="*/ 604227 w 908046"/>
                  <a:gd name="connsiteY58" fmla="*/ 589450 h 782799"/>
                  <a:gd name="connsiteX59" fmla="*/ 549422 w 908046"/>
                  <a:gd name="connsiteY59" fmla="*/ 644255 h 782799"/>
                  <a:gd name="connsiteX60" fmla="*/ 605241 w 908046"/>
                  <a:gd name="connsiteY60" fmla="*/ 700074 h 782799"/>
                  <a:gd name="connsiteX61" fmla="*/ 660046 w 908046"/>
                  <a:gd name="connsiteY61" fmla="*/ 645269 h 782799"/>
                  <a:gd name="connsiteX62" fmla="*/ 660997 w 908046"/>
                  <a:gd name="connsiteY62" fmla="*/ 390244 h 782799"/>
                  <a:gd name="connsiteX63" fmla="*/ 605721 w 908046"/>
                  <a:gd name="connsiteY63" fmla="*/ 334968 h 782799"/>
                  <a:gd name="connsiteX64" fmla="*/ 549421 w 908046"/>
                  <a:gd name="connsiteY64" fmla="*/ 391268 h 782799"/>
                  <a:gd name="connsiteX65" fmla="*/ 605721 w 908046"/>
                  <a:gd name="connsiteY65" fmla="*/ 446543 h 782799"/>
                  <a:gd name="connsiteX66" fmla="*/ 660997 w 908046"/>
                  <a:gd name="connsiteY66" fmla="*/ 390244 h 782799"/>
                  <a:gd name="connsiteX67" fmla="*/ 660997 w 908046"/>
                  <a:gd name="connsiteY67" fmla="*/ 140028 h 782799"/>
                  <a:gd name="connsiteX68" fmla="*/ 605721 w 908046"/>
                  <a:gd name="connsiteY68" fmla="*/ 82179 h 782799"/>
                  <a:gd name="connsiteX69" fmla="*/ 549421 w 908046"/>
                  <a:gd name="connsiteY69" fmla="*/ 140028 h 782799"/>
                  <a:gd name="connsiteX70" fmla="*/ 605721 w 908046"/>
                  <a:gd name="connsiteY70" fmla="*/ 194778 h 782799"/>
                  <a:gd name="connsiteX71" fmla="*/ 660997 w 908046"/>
                  <a:gd name="connsiteY71" fmla="*/ 140028 h 782799"/>
                  <a:gd name="connsiteX72" fmla="*/ 736080 w 908046"/>
                  <a:gd name="connsiteY72" fmla="*/ 518753 h 782799"/>
                  <a:gd name="connsiteX73" fmla="*/ 679780 w 908046"/>
                  <a:gd name="connsiteY73" fmla="*/ 463441 h 782799"/>
                  <a:gd name="connsiteX74" fmla="*/ 624504 w 908046"/>
                  <a:gd name="connsiteY74" fmla="*/ 518753 h 782799"/>
                  <a:gd name="connsiteX75" fmla="*/ 679780 w 908046"/>
                  <a:gd name="connsiteY75" fmla="*/ 574065 h 782799"/>
                  <a:gd name="connsiteX76" fmla="*/ 736080 w 908046"/>
                  <a:gd name="connsiteY76" fmla="*/ 518753 h 782799"/>
                  <a:gd name="connsiteX77" fmla="*/ 736080 w 908046"/>
                  <a:gd name="connsiteY77" fmla="*/ 263915 h 782799"/>
                  <a:gd name="connsiteX78" fmla="*/ 681275 w 908046"/>
                  <a:gd name="connsiteY78" fmla="*/ 207615 h 782799"/>
                  <a:gd name="connsiteX79" fmla="*/ 625456 w 908046"/>
                  <a:gd name="connsiteY79" fmla="*/ 263915 h 782799"/>
                  <a:gd name="connsiteX80" fmla="*/ 681275 w 908046"/>
                  <a:gd name="connsiteY80" fmla="*/ 320214 h 782799"/>
                  <a:gd name="connsiteX81" fmla="*/ 736080 w 908046"/>
                  <a:gd name="connsiteY81" fmla="*/ 263915 h 782799"/>
                  <a:gd name="connsiteX82" fmla="*/ 799958 w 908046"/>
                  <a:gd name="connsiteY82" fmla="*/ 391268 h 782799"/>
                  <a:gd name="connsiteX83" fmla="*/ 745153 w 908046"/>
                  <a:gd name="connsiteY83" fmla="*/ 334968 h 782799"/>
                  <a:gd name="connsiteX84" fmla="*/ 689334 w 908046"/>
                  <a:gd name="connsiteY84" fmla="*/ 391268 h 782799"/>
                  <a:gd name="connsiteX85" fmla="*/ 745153 w 908046"/>
                  <a:gd name="connsiteY85" fmla="*/ 447567 h 782799"/>
                  <a:gd name="connsiteX86" fmla="*/ 799958 w 908046"/>
                  <a:gd name="connsiteY86" fmla="*/ 391268 h 782799"/>
                  <a:gd name="connsiteX87" fmla="*/ 908046 w 908046"/>
                  <a:gd name="connsiteY87" fmla="*/ 391400 h 782799"/>
                  <a:gd name="connsiteX88" fmla="*/ 712346 w 908046"/>
                  <a:gd name="connsiteY88" fmla="*/ 782799 h 782799"/>
                  <a:gd name="connsiteX89" fmla="*/ 195700 w 908046"/>
                  <a:gd name="connsiteY89" fmla="*/ 782799 h 782799"/>
                  <a:gd name="connsiteX90" fmla="*/ 0 w 908046"/>
                  <a:gd name="connsiteY90" fmla="*/ 391400 h 782799"/>
                  <a:gd name="connsiteX91" fmla="*/ 195700 w 908046"/>
                  <a:gd name="connsiteY91" fmla="*/ 0 h 782799"/>
                  <a:gd name="connsiteX92" fmla="*/ 712346 w 908046"/>
                  <a:gd name="connsiteY92" fmla="*/ 0 h 7827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</a:cxnLst>
                <a:rect l="l" t="t" r="r" b="b"/>
                <a:pathLst>
                  <a:path w="908046" h="782799">
                    <a:moveTo>
                      <a:pt x="379571" y="391149"/>
                    </a:moveTo>
                    <a:cubicBezTo>
                      <a:pt x="379572" y="359680"/>
                      <a:pt x="351353" y="335615"/>
                      <a:pt x="317297" y="338392"/>
                    </a:cubicBezTo>
                    <a:cubicBezTo>
                      <a:pt x="262806" y="341168"/>
                      <a:pt x="208315" y="344871"/>
                      <a:pt x="152851" y="348573"/>
                    </a:cubicBezTo>
                    <a:cubicBezTo>
                      <a:pt x="126579" y="349498"/>
                      <a:pt x="108091" y="367084"/>
                      <a:pt x="108090" y="391149"/>
                    </a:cubicBezTo>
                    <a:cubicBezTo>
                      <a:pt x="108090" y="415213"/>
                      <a:pt x="126578" y="433725"/>
                      <a:pt x="152850" y="435576"/>
                    </a:cubicBezTo>
                    <a:cubicBezTo>
                      <a:pt x="197611" y="438352"/>
                      <a:pt x="241398" y="440204"/>
                      <a:pt x="286158" y="442980"/>
                    </a:cubicBezTo>
                    <a:cubicBezTo>
                      <a:pt x="296862" y="443906"/>
                      <a:pt x="307565" y="444831"/>
                      <a:pt x="318269" y="444831"/>
                    </a:cubicBezTo>
                    <a:cubicBezTo>
                      <a:pt x="352326" y="447608"/>
                      <a:pt x="379571" y="423543"/>
                      <a:pt x="379571" y="391149"/>
                    </a:cubicBezTo>
                    <a:close/>
                    <a:moveTo>
                      <a:pt x="441160" y="517251"/>
                    </a:moveTo>
                    <a:cubicBezTo>
                      <a:pt x="441160" y="485931"/>
                      <a:pt x="415776" y="462204"/>
                      <a:pt x="382582" y="463153"/>
                    </a:cubicBezTo>
                    <a:cubicBezTo>
                      <a:pt x="363055" y="463153"/>
                      <a:pt x="343529" y="465051"/>
                      <a:pt x="324003" y="466000"/>
                    </a:cubicBezTo>
                    <a:cubicBezTo>
                      <a:pt x="287880" y="468848"/>
                      <a:pt x="250780" y="470746"/>
                      <a:pt x="213680" y="472644"/>
                    </a:cubicBezTo>
                    <a:cubicBezTo>
                      <a:pt x="188296" y="474542"/>
                      <a:pt x="168770" y="492575"/>
                      <a:pt x="168770" y="516302"/>
                    </a:cubicBezTo>
                    <a:cubicBezTo>
                      <a:pt x="167794" y="540030"/>
                      <a:pt x="185367" y="559961"/>
                      <a:pt x="210751" y="561859"/>
                    </a:cubicBezTo>
                    <a:cubicBezTo>
                      <a:pt x="268354" y="565655"/>
                      <a:pt x="325956" y="569452"/>
                      <a:pt x="383558" y="572299"/>
                    </a:cubicBezTo>
                    <a:cubicBezTo>
                      <a:pt x="416752" y="574197"/>
                      <a:pt x="441160" y="548572"/>
                      <a:pt x="441160" y="517251"/>
                    </a:cubicBezTo>
                    <a:close/>
                    <a:moveTo>
                      <a:pt x="443046" y="265335"/>
                    </a:moveTo>
                    <a:cubicBezTo>
                      <a:pt x="443046" y="232396"/>
                      <a:pt x="417758" y="208868"/>
                      <a:pt x="381771" y="210750"/>
                    </a:cubicBezTo>
                    <a:cubicBezTo>
                      <a:pt x="327304" y="213574"/>
                      <a:pt x="272838" y="217338"/>
                      <a:pt x="218371" y="221103"/>
                    </a:cubicBezTo>
                    <a:cubicBezTo>
                      <a:pt x="210590" y="221103"/>
                      <a:pt x="203782" y="222985"/>
                      <a:pt x="196973" y="225808"/>
                    </a:cubicBezTo>
                    <a:cubicBezTo>
                      <a:pt x="178494" y="234278"/>
                      <a:pt x="167795" y="254983"/>
                      <a:pt x="171685" y="273805"/>
                    </a:cubicBezTo>
                    <a:cubicBezTo>
                      <a:pt x="176548" y="293569"/>
                      <a:pt x="194056" y="308627"/>
                      <a:pt x="216426" y="309568"/>
                    </a:cubicBezTo>
                    <a:cubicBezTo>
                      <a:pt x="253385" y="312391"/>
                      <a:pt x="291317" y="314273"/>
                      <a:pt x="328277" y="316155"/>
                    </a:cubicBezTo>
                    <a:cubicBezTo>
                      <a:pt x="345784" y="317097"/>
                      <a:pt x="363291" y="318038"/>
                      <a:pt x="380798" y="318979"/>
                    </a:cubicBezTo>
                    <a:cubicBezTo>
                      <a:pt x="416785" y="320861"/>
                      <a:pt x="443046" y="298274"/>
                      <a:pt x="443046" y="265335"/>
                    </a:cubicBezTo>
                    <a:close/>
                    <a:moveTo>
                      <a:pt x="513365" y="644637"/>
                    </a:moveTo>
                    <a:cubicBezTo>
                      <a:pt x="513365" y="613742"/>
                      <a:pt x="488876" y="588640"/>
                      <a:pt x="458510" y="589605"/>
                    </a:cubicBezTo>
                    <a:cubicBezTo>
                      <a:pt x="399738" y="591536"/>
                      <a:pt x="340965" y="595398"/>
                      <a:pt x="283172" y="600226"/>
                    </a:cubicBezTo>
                    <a:cubicBezTo>
                      <a:pt x="256725" y="602156"/>
                      <a:pt x="239093" y="622431"/>
                      <a:pt x="239093" y="645602"/>
                    </a:cubicBezTo>
                    <a:cubicBezTo>
                      <a:pt x="240072" y="669738"/>
                      <a:pt x="258684" y="689048"/>
                      <a:pt x="284152" y="690978"/>
                    </a:cubicBezTo>
                    <a:cubicBezTo>
                      <a:pt x="335088" y="693875"/>
                      <a:pt x="386024" y="696771"/>
                      <a:pt x="436960" y="699668"/>
                    </a:cubicBezTo>
                    <a:cubicBezTo>
                      <a:pt x="436960" y="699668"/>
                      <a:pt x="436960" y="700633"/>
                      <a:pt x="436960" y="700633"/>
                    </a:cubicBezTo>
                    <a:cubicBezTo>
                      <a:pt x="443817" y="700633"/>
                      <a:pt x="450674" y="700633"/>
                      <a:pt x="458510" y="700633"/>
                    </a:cubicBezTo>
                    <a:cubicBezTo>
                      <a:pt x="489856" y="699668"/>
                      <a:pt x="514344" y="675531"/>
                      <a:pt x="513365" y="644637"/>
                    </a:cubicBezTo>
                    <a:close/>
                    <a:moveTo>
                      <a:pt x="513366" y="137684"/>
                    </a:moveTo>
                    <a:cubicBezTo>
                      <a:pt x="513366" y="106096"/>
                      <a:pt x="487897" y="82166"/>
                      <a:pt x="454593" y="82166"/>
                    </a:cubicBezTo>
                    <a:cubicBezTo>
                      <a:pt x="448716" y="82166"/>
                      <a:pt x="441859" y="83123"/>
                      <a:pt x="435982" y="83123"/>
                    </a:cubicBezTo>
                    <a:cubicBezTo>
                      <a:pt x="386025" y="85995"/>
                      <a:pt x="337048" y="88866"/>
                      <a:pt x="287091" y="91738"/>
                    </a:cubicBezTo>
                    <a:cubicBezTo>
                      <a:pt x="259664" y="93652"/>
                      <a:pt x="240073" y="112797"/>
                      <a:pt x="239094" y="136727"/>
                    </a:cubicBezTo>
                    <a:cubicBezTo>
                      <a:pt x="239094" y="161614"/>
                      <a:pt x="257705" y="180758"/>
                      <a:pt x="285132" y="182673"/>
                    </a:cubicBezTo>
                    <a:cubicBezTo>
                      <a:pt x="341946" y="186501"/>
                      <a:pt x="398759" y="190330"/>
                      <a:pt x="455573" y="192245"/>
                    </a:cubicBezTo>
                    <a:cubicBezTo>
                      <a:pt x="487897" y="194159"/>
                      <a:pt x="514345" y="168314"/>
                      <a:pt x="513366" y="137684"/>
                    </a:cubicBezTo>
                    <a:close/>
                    <a:moveTo>
                      <a:pt x="524748" y="391268"/>
                    </a:moveTo>
                    <a:cubicBezTo>
                      <a:pt x="524748" y="359535"/>
                      <a:pt x="500182" y="334968"/>
                      <a:pt x="469473" y="334968"/>
                    </a:cubicBezTo>
                    <a:cubicBezTo>
                      <a:pt x="437740" y="334968"/>
                      <a:pt x="412149" y="360559"/>
                      <a:pt x="413172" y="391268"/>
                    </a:cubicBezTo>
                    <a:cubicBezTo>
                      <a:pt x="413172" y="421976"/>
                      <a:pt x="438762" y="446543"/>
                      <a:pt x="468448" y="446543"/>
                    </a:cubicBezTo>
                    <a:cubicBezTo>
                      <a:pt x="500181" y="447567"/>
                      <a:pt x="524748" y="421976"/>
                      <a:pt x="524748" y="391268"/>
                    </a:cubicBezTo>
                    <a:close/>
                    <a:moveTo>
                      <a:pt x="585986" y="519759"/>
                    </a:moveTo>
                    <a:cubicBezTo>
                      <a:pt x="585986" y="488583"/>
                      <a:pt x="561628" y="463441"/>
                      <a:pt x="531181" y="463441"/>
                    </a:cubicBezTo>
                    <a:cubicBezTo>
                      <a:pt x="500735" y="463441"/>
                      <a:pt x="475362" y="489589"/>
                      <a:pt x="475362" y="519759"/>
                    </a:cubicBezTo>
                    <a:cubicBezTo>
                      <a:pt x="475362" y="548923"/>
                      <a:pt x="499720" y="574065"/>
                      <a:pt x="530167" y="574065"/>
                    </a:cubicBezTo>
                    <a:cubicBezTo>
                      <a:pt x="561628" y="574065"/>
                      <a:pt x="585986" y="550935"/>
                      <a:pt x="585986" y="519759"/>
                    </a:cubicBezTo>
                    <a:close/>
                    <a:moveTo>
                      <a:pt x="585986" y="262891"/>
                    </a:moveTo>
                    <a:cubicBezTo>
                      <a:pt x="585986" y="232182"/>
                      <a:pt x="561419" y="207615"/>
                      <a:pt x="530710" y="207615"/>
                    </a:cubicBezTo>
                    <a:cubicBezTo>
                      <a:pt x="498978" y="207615"/>
                      <a:pt x="473387" y="233206"/>
                      <a:pt x="474411" y="263915"/>
                    </a:cubicBezTo>
                    <a:cubicBezTo>
                      <a:pt x="474411" y="294623"/>
                      <a:pt x="500002" y="319190"/>
                      <a:pt x="529686" y="320214"/>
                    </a:cubicBezTo>
                    <a:cubicBezTo>
                      <a:pt x="561419" y="320214"/>
                      <a:pt x="585986" y="294623"/>
                      <a:pt x="585986" y="262891"/>
                    </a:cubicBezTo>
                    <a:close/>
                    <a:moveTo>
                      <a:pt x="660046" y="645269"/>
                    </a:moveTo>
                    <a:cubicBezTo>
                      <a:pt x="660046" y="613808"/>
                      <a:pt x="635688" y="589450"/>
                      <a:pt x="604227" y="589450"/>
                    </a:cubicBezTo>
                    <a:cubicBezTo>
                      <a:pt x="573780" y="589450"/>
                      <a:pt x="549422" y="612793"/>
                      <a:pt x="549422" y="644255"/>
                    </a:cubicBezTo>
                    <a:cubicBezTo>
                      <a:pt x="549422" y="675716"/>
                      <a:pt x="573780" y="700074"/>
                      <a:pt x="605241" y="700074"/>
                    </a:cubicBezTo>
                    <a:cubicBezTo>
                      <a:pt x="635688" y="700074"/>
                      <a:pt x="660046" y="675716"/>
                      <a:pt x="660046" y="645269"/>
                    </a:cubicBezTo>
                    <a:close/>
                    <a:moveTo>
                      <a:pt x="660997" y="390244"/>
                    </a:moveTo>
                    <a:cubicBezTo>
                      <a:pt x="660997" y="359535"/>
                      <a:pt x="637454" y="334968"/>
                      <a:pt x="605721" y="334968"/>
                    </a:cubicBezTo>
                    <a:cubicBezTo>
                      <a:pt x="575012" y="334968"/>
                      <a:pt x="549421" y="360559"/>
                      <a:pt x="549421" y="391268"/>
                    </a:cubicBezTo>
                    <a:cubicBezTo>
                      <a:pt x="550445" y="421976"/>
                      <a:pt x="575012" y="446543"/>
                      <a:pt x="605721" y="446543"/>
                    </a:cubicBezTo>
                    <a:cubicBezTo>
                      <a:pt x="636430" y="447567"/>
                      <a:pt x="662021" y="421976"/>
                      <a:pt x="660997" y="390244"/>
                    </a:cubicBezTo>
                    <a:close/>
                    <a:moveTo>
                      <a:pt x="660997" y="140028"/>
                    </a:moveTo>
                    <a:cubicBezTo>
                      <a:pt x="662021" y="108004"/>
                      <a:pt x="636430" y="82179"/>
                      <a:pt x="605721" y="82179"/>
                    </a:cubicBezTo>
                    <a:cubicBezTo>
                      <a:pt x="573988" y="82179"/>
                      <a:pt x="549421" y="108004"/>
                      <a:pt x="549421" y="140028"/>
                    </a:cubicBezTo>
                    <a:cubicBezTo>
                      <a:pt x="550445" y="171019"/>
                      <a:pt x="573988" y="194778"/>
                      <a:pt x="605721" y="194778"/>
                    </a:cubicBezTo>
                    <a:cubicBezTo>
                      <a:pt x="636430" y="194778"/>
                      <a:pt x="660997" y="171019"/>
                      <a:pt x="660997" y="140028"/>
                    </a:cubicBezTo>
                    <a:close/>
                    <a:moveTo>
                      <a:pt x="736080" y="518753"/>
                    </a:moveTo>
                    <a:cubicBezTo>
                      <a:pt x="736080" y="488583"/>
                      <a:pt x="710489" y="463441"/>
                      <a:pt x="679780" y="463441"/>
                    </a:cubicBezTo>
                    <a:cubicBezTo>
                      <a:pt x="650095" y="464447"/>
                      <a:pt x="624504" y="488583"/>
                      <a:pt x="624504" y="518753"/>
                    </a:cubicBezTo>
                    <a:cubicBezTo>
                      <a:pt x="623480" y="548923"/>
                      <a:pt x="649071" y="574065"/>
                      <a:pt x="679780" y="574065"/>
                    </a:cubicBezTo>
                    <a:cubicBezTo>
                      <a:pt x="711513" y="574065"/>
                      <a:pt x="736080" y="549929"/>
                      <a:pt x="736080" y="518753"/>
                    </a:cubicBezTo>
                    <a:close/>
                    <a:moveTo>
                      <a:pt x="736080" y="263915"/>
                    </a:moveTo>
                    <a:cubicBezTo>
                      <a:pt x="736080" y="232182"/>
                      <a:pt x="712737" y="207615"/>
                      <a:pt x="681275" y="207615"/>
                    </a:cubicBezTo>
                    <a:cubicBezTo>
                      <a:pt x="649814" y="207615"/>
                      <a:pt x="625456" y="232182"/>
                      <a:pt x="625456" y="263915"/>
                    </a:cubicBezTo>
                    <a:cubicBezTo>
                      <a:pt x="625456" y="294623"/>
                      <a:pt x="650829" y="320214"/>
                      <a:pt x="681275" y="320214"/>
                    </a:cubicBezTo>
                    <a:cubicBezTo>
                      <a:pt x="711722" y="319190"/>
                      <a:pt x="736080" y="294623"/>
                      <a:pt x="736080" y="263915"/>
                    </a:cubicBezTo>
                    <a:close/>
                    <a:moveTo>
                      <a:pt x="799958" y="391268"/>
                    </a:moveTo>
                    <a:cubicBezTo>
                      <a:pt x="799958" y="359535"/>
                      <a:pt x="776615" y="334968"/>
                      <a:pt x="745153" y="334968"/>
                    </a:cubicBezTo>
                    <a:cubicBezTo>
                      <a:pt x="713692" y="334968"/>
                      <a:pt x="689334" y="359535"/>
                      <a:pt x="689334" y="391268"/>
                    </a:cubicBezTo>
                    <a:cubicBezTo>
                      <a:pt x="689334" y="421976"/>
                      <a:pt x="714707" y="447567"/>
                      <a:pt x="745153" y="447567"/>
                    </a:cubicBezTo>
                    <a:cubicBezTo>
                      <a:pt x="775600" y="446543"/>
                      <a:pt x="799958" y="421976"/>
                      <a:pt x="799958" y="391268"/>
                    </a:cubicBezTo>
                    <a:close/>
                    <a:moveTo>
                      <a:pt x="908046" y="391400"/>
                    </a:moveTo>
                    <a:lnTo>
                      <a:pt x="712346" y="782799"/>
                    </a:lnTo>
                    <a:lnTo>
                      <a:pt x="195700" y="782799"/>
                    </a:lnTo>
                    <a:lnTo>
                      <a:pt x="0" y="391400"/>
                    </a:lnTo>
                    <a:lnTo>
                      <a:pt x="195700" y="0"/>
                    </a:lnTo>
                    <a:lnTo>
                      <a:pt x="712346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marL="0" marR="0" lvl="0" indent="0" algn="ctr" defTabSz="1070991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217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Noto Serif"/>
                  <a:ea typeface="+mn-ea"/>
                  <a:cs typeface="+mn-cs"/>
                </a:endParaRPr>
              </a:p>
            </p:txBody>
          </p:sp>
          <p:sp>
            <p:nvSpPr>
              <p:cNvPr id="13" name="Freeform: Shape 13">
                <a:extLst>
                  <a:ext uri="{FF2B5EF4-FFF2-40B4-BE49-F238E27FC236}">
                    <a16:creationId xmlns:a16="http://schemas.microsoft.com/office/drawing/2014/main" id="{6CDE2180-A30F-AAA8-4788-9F24F27DC1BD}"/>
                  </a:ext>
                </a:extLst>
              </p:cNvPr>
              <p:cNvSpPr/>
              <p:nvPr/>
            </p:nvSpPr>
            <p:spPr>
              <a:xfrm rot="16200000">
                <a:off x="5360269" y="3708432"/>
                <a:ext cx="908046" cy="783886"/>
              </a:xfrm>
              <a:custGeom>
                <a:avLst/>
                <a:gdLst>
                  <a:gd name="connsiteX0" fmla="*/ 379571 w 908046"/>
                  <a:gd name="connsiteY0" fmla="*/ 391149 h 782799"/>
                  <a:gd name="connsiteX1" fmla="*/ 317297 w 908046"/>
                  <a:gd name="connsiteY1" fmla="*/ 338392 h 782799"/>
                  <a:gd name="connsiteX2" fmla="*/ 152851 w 908046"/>
                  <a:gd name="connsiteY2" fmla="*/ 348573 h 782799"/>
                  <a:gd name="connsiteX3" fmla="*/ 108090 w 908046"/>
                  <a:gd name="connsiteY3" fmla="*/ 391149 h 782799"/>
                  <a:gd name="connsiteX4" fmla="*/ 152850 w 908046"/>
                  <a:gd name="connsiteY4" fmla="*/ 435576 h 782799"/>
                  <a:gd name="connsiteX5" fmla="*/ 286158 w 908046"/>
                  <a:gd name="connsiteY5" fmla="*/ 442980 h 782799"/>
                  <a:gd name="connsiteX6" fmla="*/ 318269 w 908046"/>
                  <a:gd name="connsiteY6" fmla="*/ 444831 h 782799"/>
                  <a:gd name="connsiteX7" fmla="*/ 379571 w 908046"/>
                  <a:gd name="connsiteY7" fmla="*/ 391149 h 782799"/>
                  <a:gd name="connsiteX8" fmla="*/ 441160 w 908046"/>
                  <a:gd name="connsiteY8" fmla="*/ 517251 h 782799"/>
                  <a:gd name="connsiteX9" fmla="*/ 382582 w 908046"/>
                  <a:gd name="connsiteY9" fmla="*/ 463153 h 782799"/>
                  <a:gd name="connsiteX10" fmla="*/ 324003 w 908046"/>
                  <a:gd name="connsiteY10" fmla="*/ 466000 h 782799"/>
                  <a:gd name="connsiteX11" fmla="*/ 213680 w 908046"/>
                  <a:gd name="connsiteY11" fmla="*/ 472644 h 782799"/>
                  <a:gd name="connsiteX12" fmla="*/ 168770 w 908046"/>
                  <a:gd name="connsiteY12" fmla="*/ 516302 h 782799"/>
                  <a:gd name="connsiteX13" fmla="*/ 210751 w 908046"/>
                  <a:gd name="connsiteY13" fmla="*/ 561859 h 782799"/>
                  <a:gd name="connsiteX14" fmla="*/ 383558 w 908046"/>
                  <a:gd name="connsiteY14" fmla="*/ 572299 h 782799"/>
                  <a:gd name="connsiteX15" fmla="*/ 441160 w 908046"/>
                  <a:gd name="connsiteY15" fmla="*/ 517251 h 782799"/>
                  <a:gd name="connsiteX16" fmla="*/ 443046 w 908046"/>
                  <a:gd name="connsiteY16" fmla="*/ 265335 h 782799"/>
                  <a:gd name="connsiteX17" fmla="*/ 381771 w 908046"/>
                  <a:gd name="connsiteY17" fmla="*/ 210750 h 782799"/>
                  <a:gd name="connsiteX18" fmla="*/ 218371 w 908046"/>
                  <a:gd name="connsiteY18" fmla="*/ 221103 h 782799"/>
                  <a:gd name="connsiteX19" fmla="*/ 196973 w 908046"/>
                  <a:gd name="connsiteY19" fmla="*/ 225808 h 782799"/>
                  <a:gd name="connsiteX20" fmla="*/ 171685 w 908046"/>
                  <a:gd name="connsiteY20" fmla="*/ 273805 h 782799"/>
                  <a:gd name="connsiteX21" fmla="*/ 216426 w 908046"/>
                  <a:gd name="connsiteY21" fmla="*/ 309568 h 782799"/>
                  <a:gd name="connsiteX22" fmla="*/ 328277 w 908046"/>
                  <a:gd name="connsiteY22" fmla="*/ 316155 h 782799"/>
                  <a:gd name="connsiteX23" fmla="*/ 380798 w 908046"/>
                  <a:gd name="connsiteY23" fmla="*/ 318979 h 782799"/>
                  <a:gd name="connsiteX24" fmla="*/ 443046 w 908046"/>
                  <a:gd name="connsiteY24" fmla="*/ 265335 h 782799"/>
                  <a:gd name="connsiteX25" fmla="*/ 513365 w 908046"/>
                  <a:gd name="connsiteY25" fmla="*/ 644637 h 782799"/>
                  <a:gd name="connsiteX26" fmla="*/ 458510 w 908046"/>
                  <a:gd name="connsiteY26" fmla="*/ 589605 h 782799"/>
                  <a:gd name="connsiteX27" fmla="*/ 283172 w 908046"/>
                  <a:gd name="connsiteY27" fmla="*/ 600226 h 782799"/>
                  <a:gd name="connsiteX28" fmla="*/ 239093 w 908046"/>
                  <a:gd name="connsiteY28" fmla="*/ 645602 h 782799"/>
                  <a:gd name="connsiteX29" fmla="*/ 284152 w 908046"/>
                  <a:gd name="connsiteY29" fmla="*/ 690978 h 782799"/>
                  <a:gd name="connsiteX30" fmla="*/ 436960 w 908046"/>
                  <a:gd name="connsiteY30" fmla="*/ 699668 h 782799"/>
                  <a:gd name="connsiteX31" fmla="*/ 436960 w 908046"/>
                  <a:gd name="connsiteY31" fmla="*/ 700633 h 782799"/>
                  <a:gd name="connsiteX32" fmla="*/ 458510 w 908046"/>
                  <a:gd name="connsiteY32" fmla="*/ 700633 h 782799"/>
                  <a:gd name="connsiteX33" fmla="*/ 513365 w 908046"/>
                  <a:gd name="connsiteY33" fmla="*/ 644637 h 782799"/>
                  <a:gd name="connsiteX34" fmla="*/ 513366 w 908046"/>
                  <a:gd name="connsiteY34" fmla="*/ 137684 h 782799"/>
                  <a:gd name="connsiteX35" fmla="*/ 454593 w 908046"/>
                  <a:gd name="connsiteY35" fmla="*/ 82166 h 782799"/>
                  <a:gd name="connsiteX36" fmla="*/ 435982 w 908046"/>
                  <a:gd name="connsiteY36" fmla="*/ 83123 h 782799"/>
                  <a:gd name="connsiteX37" fmla="*/ 287091 w 908046"/>
                  <a:gd name="connsiteY37" fmla="*/ 91738 h 782799"/>
                  <a:gd name="connsiteX38" fmla="*/ 239094 w 908046"/>
                  <a:gd name="connsiteY38" fmla="*/ 136727 h 782799"/>
                  <a:gd name="connsiteX39" fmla="*/ 285132 w 908046"/>
                  <a:gd name="connsiteY39" fmla="*/ 182673 h 782799"/>
                  <a:gd name="connsiteX40" fmla="*/ 455573 w 908046"/>
                  <a:gd name="connsiteY40" fmla="*/ 192245 h 782799"/>
                  <a:gd name="connsiteX41" fmla="*/ 513366 w 908046"/>
                  <a:gd name="connsiteY41" fmla="*/ 137684 h 782799"/>
                  <a:gd name="connsiteX42" fmla="*/ 524748 w 908046"/>
                  <a:gd name="connsiteY42" fmla="*/ 391268 h 782799"/>
                  <a:gd name="connsiteX43" fmla="*/ 469473 w 908046"/>
                  <a:gd name="connsiteY43" fmla="*/ 334968 h 782799"/>
                  <a:gd name="connsiteX44" fmla="*/ 413172 w 908046"/>
                  <a:gd name="connsiteY44" fmla="*/ 391268 h 782799"/>
                  <a:gd name="connsiteX45" fmla="*/ 468448 w 908046"/>
                  <a:gd name="connsiteY45" fmla="*/ 446543 h 782799"/>
                  <a:gd name="connsiteX46" fmla="*/ 524748 w 908046"/>
                  <a:gd name="connsiteY46" fmla="*/ 391268 h 782799"/>
                  <a:gd name="connsiteX47" fmla="*/ 585986 w 908046"/>
                  <a:gd name="connsiteY47" fmla="*/ 519759 h 782799"/>
                  <a:gd name="connsiteX48" fmla="*/ 531181 w 908046"/>
                  <a:gd name="connsiteY48" fmla="*/ 463441 h 782799"/>
                  <a:gd name="connsiteX49" fmla="*/ 475362 w 908046"/>
                  <a:gd name="connsiteY49" fmla="*/ 519759 h 782799"/>
                  <a:gd name="connsiteX50" fmla="*/ 530167 w 908046"/>
                  <a:gd name="connsiteY50" fmla="*/ 574065 h 782799"/>
                  <a:gd name="connsiteX51" fmla="*/ 585986 w 908046"/>
                  <a:gd name="connsiteY51" fmla="*/ 519759 h 782799"/>
                  <a:gd name="connsiteX52" fmla="*/ 585986 w 908046"/>
                  <a:gd name="connsiteY52" fmla="*/ 262891 h 782799"/>
                  <a:gd name="connsiteX53" fmla="*/ 530710 w 908046"/>
                  <a:gd name="connsiteY53" fmla="*/ 207615 h 782799"/>
                  <a:gd name="connsiteX54" fmla="*/ 474411 w 908046"/>
                  <a:gd name="connsiteY54" fmla="*/ 263915 h 782799"/>
                  <a:gd name="connsiteX55" fmla="*/ 529686 w 908046"/>
                  <a:gd name="connsiteY55" fmla="*/ 320214 h 782799"/>
                  <a:gd name="connsiteX56" fmla="*/ 585986 w 908046"/>
                  <a:gd name="connsiteY56" fmla="*/ 262891 h 782799"/>
                  <a:gd name="connsiteX57" fmla="*/ 660046 w 908046"/>
                  <a:gd name="connsiteY57" fmla="*/ 645269 h 782799"/>
                  <a:gd name="connsiteX58" fmla="*/ 604227 w 908046"/>
                  <a:gd name="connsiteY58" fmla="*/ 589450 h 782799"/>
                  <a:gd name="connsiteX59" fmla="*/ 549422 w 908046"/>
                  <a:gd name="connsiteY59" fmla="*/ 644255 h 782799"/>
                  <a:gd name="connsiteX60" fmla="*/ 605241 w 908046"/>
                  <a:gd name="connsiteY60" fmla="*/ 700074 h 782799"/>
                  <a:gd name="connsiteX61" fmla="*/ 660046 w 908046"/>
                  <a:gd name="connsiteY61" fmla="*/ 645269 h 782799"/>
                  <a:gd name="connsiteX62" fmla="*/ 660997 w 908046"/>
                  <a:gd name="connsiteY62" fmla="*/ 390244 h 782799"/>
                  <a:gd name="connsiteX63" fmla="*/ 605721 w 908046"/>
                  <a:gd name="connsiteY63" fmla="*/ 334968 h 782799"/>
                  <a:gd name="connsiteX64" fmla="*/ 549421 w 908046"/>
                  <a:gd name="connsiteY64" fmla="*/ 391268 h 782799"/>
                  <a:gd name="connsiteX65" fmla="*/ 605721 w 908046"/>
                  <a:gd name="connsiteY65" fmla="*/ 446543 h 782799"/>
                  <a:gd name="connsiteX66" fmla="*/ 660997 w 908046"/>
                  <a:gd name="connsiteY66" fmla="*/ 390244 h 782799"/>
                  <a:gd name="connsiteX67" fmla="*/ 660997 w 908046"/>
                  <a:gd name="connsiteY67" fmla="*/ 140028 h 782799"/>
                  <a:gd name="connsiteX68" fmla="*/ 605721 w 908046"/>
                  <a:gd name="connsiteY68" fmla="*/ 82179 h 782799"/>
                  <a:gd name="connsiteX69" fmla="*/ 549421 w 908046"/>
                  <a:gd name="connsiteY69" fmla="*/ 140028 h 782799"/>
                  <a:gd name="connsiteX70" fmla="*/ 605721 w 908046"/>
                  <a:gd name="connsiteY70" fmla="*/ 194778 h 782799"/>
                  <a:gd name="connsiteX71" fmla="*/ 660997 w 908046"/>
                  <a:gd name="connsiteY71" fmla="*/ 140028 h 782799"/>
                  <a:gd name="connsiteX72" fmla="*/ 736080 w 908046"/>
                  <a:gd name="connsiteY72" fmla="*/ 518753 h 782799"/>
                  <a:gd name="connsiteX73" fmla="*/ 679780 w 908046"/>
                  <a:gd name="connsiteY73" fmla="*/ 463441 h 782799"/>
                  <a:gd name="connsiteX74" fmla="*/ 624504 w 908046"/>
                  <a:gd name="connsiteY74" fmla="*/ 518753 h 782799"/>
                  <a:gd name="connsiteX75" fmla="*/ 679780 w 908046"/>
                  <a:gd name="connsiteY75" fmla="*/ 574065 h 782799"/>
                  <a:gd name="connsiteX76" fmla="*/ 736080 w 908046"/>
                  <a:gd name="connsiteY76" fmla="*/ 518753 h 782799"/>
                  <a:gd name="connsiteX77" fmla="*/ 736080 w 908046"/>
                  <a:gd name="connsiteY77" fmla="*/ 263915 h 782799"/>
                  <a:gd name="connsiteX78" fmla="*/ 681275 w 908046"/>
                  <a:gd name="connsiteY78" fmla="*/ 207615 h 782799"/>
                  <a:gd name="connsiteX79" fmla="*/ 625456 w 908046"/>
                  <a:gd name="connsiteY79" fmla="*/ 263915 h 782799"/>
                  <a:gd name="connsiteX80" fmla="*/ 681275 w 908046"/>
                  <a:gd name="connsiteY80" fmla="*/ 320214 h 782799"/>
                  <a:gd name="connsiteX81" fmla="*/ 736080 w 908046"/>
                  <a:gd name="connsiteY81" fmla="*/ 263915 h 782799"/>
                  <a:gd name="connsiteX82" fmla="*/ 799958 w 908046"/>
                  <a:gd name="connsiteY82" fmla="*/ 391268 h 782799"/>
                  <a:gd name="connsiteX83" fmla="*/ 745153 w 908046"/>
                  <a:gd name="connsiteY83" fmla="*/ 334968 h 782799"/>
                  <a:gd name="connsiteX84" fmla="*/ 689334 w 908046"/>
                  <a:gd name="connsiteY84" fmla="*/ 391268 h 782799"/>
                  <a:gd name="connsiteX85" fmla="*/ 745153 w 908046"/>
                  <a:gd name="connsiteY85" fmla="*/ 447567 h 782799"/>
                  <a:gd name="connsiteX86" fmla="*/ 799958 w 908046"/>
                  <a:gd name="connsiteY86" fmla="*/ 391268 h 782799"/>
                  <a:gd name="connsiteX87" fmla="*/ 908046 w 908046"/>
                  <a:gd name="connsiteY87" fmla="*/ 391400 h 782799"/>
                  <a:gd name="connsiteX88" fmla="*/ 712346 w 908046"/>
                  <a:gd name="connsiteY88" fmla="*/ 782799 h 782799"/>
                  <a:gd name="connsiteX89" fmla="*/ 195700 w 908046"/>
                  <a:gd name="connsiteY89" fmla="*/ 782799 h 782799"/>
                  <a:gd name="connsiteX90" fmla="*/ 0 w 908046"/>
                  <a:gd name="connsiteY90" fmla="*/ 391400 h 782799"/>
                  <a:gd name="connsiteX91" fmla="*/ 195700 w 908046"/>
                  <a:gd name="connsiteY91" fmla="*/ 0 h 782799"/>
                  <a:gd name="connsiteX92" fmla="*/ 712346 w 908046"/>
                  <a:gd name="connsiteY92" fmla="*/ 0 h 7827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</a:cxnLst>
                <a:rect l="l" t="t" r="r" b="b"/>
                <a:pathLst>
                  <a:path w="908046" h="782799">
                    <a:moveTo>
                      <a:pt x="379571" y="391149"/>
                    </a:moveTo>
                    <a:cubicBezTo>
                      <a:pt x="379572" y="359680"/>
                      <a:pt x="351353" y="335615"/>
                      <a:pt x="317297" y="338392"/>
                    </a:cubicBezTo>
                    <a:cubicBezTo>
                      <a:pt x="262806" y="341168"/>
                      <a:pt x="208315" y="344871"/>
                      <a:pt x="152851" y="348573"/>
                    </a:cubicBezTo>
                    <a:cubicBezTo>
                      <a:pt x="126579" y="349498"/>
                      <a:pt x="108091" y="367084"/>
                      <a:pt x="108090" y="391149"/>
                    </a:cubicBezTo>
                    <a:cubicBezTo>
                      <a:pt x="108090" y="415213"/>
                      <a:pt x="126578" y="433725"/>
                      <a:pt x="152850" y="435576"/>
                    </a:cubicBezTo>
                    <a:cubicBezTo>
                      <a:pt x="197611" y="438352"/>
                      <a:pt x="241398" y="440204"/>
                      <a:pt x="286158" y="442980"/>
                    </a:cubicBezTo>
                    <a:cubicBezTo>
                      <a:pt x="296862" y="443906"/>
                      <a:pt x="307565" y="444831"/>
                      <a:pt x="318269" y="444831"/>
                    </a:cubicBezTo>
                    <a:cubicBezTo>
                      <a:pt x="352326" y="447608"/>
                      <a:pt x="379571" y="423543"/>
                      <a:pt x="379571" y="391149"/>
                    </a:cubicBezTo>
                    <a:close/>
                    <a:moveTo>
                      <a:pt x="441160" y="517251"/>
                    </a:moveTo>
                    <a:cubicBezTo>
                      <a:pt x="441160" y="485931"/>
                      <a:pt x="415776" y="462204"/>
                      <a:pt x="382582" y="463153"/>
                    </a:cubicBezTo>
                    <a:cubicBezTo>
                      <a:pt x="363055" y="463153"/>
                      <a:pt x="343529" y="465051"/>
                      <a:pt x="324003" y="466000"/>
                    </a:cubicBezTo>
                    <a:cubicBezTo>
                      <a:pt x="287880" y="468848"/>
                      <a:pt x="250780" y="470746"/>
                      <a:pt x="213680" y="472644"/>
                    </a:cubicBezTo>
                    <a:cubicBezTo>
                      <a:pt x="188296" y="474542"/>
                      <a:pt x="168770" y="492575"/>
                      <a:pt x="168770" y="516302"/>
                    </a:cubicBezTo>
                    <a:cubicBezTo>
                      <a:pt x="167794" y="540030"/>
                      <a:pt x="185367" y="559961"/>
                      <a:pt x="210751" y="561859"/>
                    </a:cubicBezTo>
                    <a:cubicBezTo>
                      <a:pt x="268354" y="565655"/>
                      <a:pt x="325956" y="569452"/>
                      <a:pt x="383558" y="572299"/>
                    </a:cubicBezTo>
                    <a:cubicBezTo>
                      <a:pt x="416752" y="574197"/>
                      <a:pt x="441160" y="548572"/>
                      <a:pt x="441160" y="517251"/>
                    </a:cubicBezTo>
                    <a:close/>
                    <a:moveTo>
                      <a:pt x="443046" y="265335"/>
                    </a:moveTo>
                    <a:cubicBezTo>
                      <a:pt x="443046" y="232396"/>
                      <a:pt x="417758" y="208868"/>
                      <a:pt x="381771" y="210750"/>
                    </a:cubicBezTo>
                    <a:cubicBezTo>
                      <a:pt x="327304" y="213574"/>
                      <a:pt x="272838" y="217338"/>
                      <a:pt x="218371" y="221103"/>
                    </a:cubicBezTo>
                    <a:cubicBezTo>
                      <a:pt x="210590" y="221103"/>
                      <a:pt x="203782" y="222985"/>
                      <a:pt x="196973" y="225808"/>
                    </a:cubicBezTo>
                    <a:cubicBezTo>
                      <a:pt x="178494" y="234278"/>
                      <a:pt x="167795" y="254983"/>
                      <a:pt x="171685" y="273805"/>
                    </a:cubicBezTo>
                    <a:cubicBezTo>
                      <a:pt x="176548" y="293569"/>
                      <a:pt x="194056" y="308627"/>
                      <a:pt x="216426" y="309568"/>
                    </a:cubicBezTo>
                    <a:cubicBezTo>
                      <a:pt x="253385" y="312391"/>
                      <a:pt x="291317" y="314273"/>
                      <a:pt x="328277" y="316155"/>
                    </a:cubicBezTo>
                    <a:cubicBezTo>
                      <a:pt x="345784" y="317097"/>
                      <a:pt x="363291" y="318038"/>
                      <a:pt x="380798" y="318979"/>
                    </a:cubicBezTo>
                    <a:cubicBezTo>
                      <a:pt x="416785" y="320861"/>
                      <a:pt x="443046" y="298274"/>
                      <a:pt x="443046" y="265335"/>
                    </a:cubicBezTo>
                    <a:close/>
                    <a:moveTo>
                      <a:pt x="513365" y="644637"/>
                    </a:moveTo>
                    <a:cubicBezTo>
                      <a:pt x="513365" y="613742"/>
                      <a:pt x="488876" y="588640"/>
                      <a:pt x="458510" y="589605"/>
                    </a:cubicBezTo>
                    <a:cubicBezTo>
                      <a:pt x="399738" y="591536"/>
                      <a:pt x="340965" y="595398"/>
                      <a:pt x="283172" y="600226"/>
                    </a:cubicBezTo>
                    <a:cubicBezTo>
                      <a:pt x="256725" y="602156"/>
                      <a:pt x="239093" y="622431"/>
                      <a:pt x="239093" y="645602"/>
                    </a:cubicBezTo>
                    <a:cubicBezTo>
                      <a:pt x="240072" y="669738"/>
                      <a:pt x="258684" y="689048"/>
                      <a:pt x="284152" y="690978"/>
                    </a:cubicBezTo>
                    <a:cubicBezTo>
                      <a:pt x="335088" y="693875"/>
                      <a:pt x="386024" y="696771"/>
                      <a:pt x="436960" y="699668"/>
                    </a:cubicBezTo>
                    <a:cubicBezTo>
                      <a:pt x="436960" y="699668"/>
                      <a:pt x="436960" y="700633"/>
                      <a:pt x="436960" y="700633"/>
                    </a:cubicBezTo>
                    <a:cubicBezTo>
                      <a:pt x="443817" y="700633"/>
                      <a:pt x="450674" y="700633"/>
                      <a:pt x="458510" y="700633"/>
                    </a:cubicBezTo>
                    <a:cubicBezTo>
                      <a:pt x="489856" y="699668"/>
                      <a:pt x="514344" y="675531"/>
                      <a:pt x="513365" y="644637"/>
                    </a:cubicBezTo>
                    <a:close/>
                    <a:moveTo>
                      <a:pt x="513366" y="137684"/>
                    </a:moveTo>
                    <a:cubicBezTo>
                      <a:pt x="513366" y="106096"/>
                      <a:pt x="487897" y="82166"/>
                      <a:pt x="454593" y="82166"/>
                    </a:cubicBezTo>
                    <a:cubicBezTo>
                      <a:pt x="448716" y="82166"/>
                      <a:pt x="441859" y="83123"/>
                      <a:pt x="435982" y="83123"/>
                    </a:cubicBezTo>
                    <a:cubicBezTo>
                      <a:pt x="386025" y="85995"/>
                      <a:pt x="337048" y="88866"/>
                      <a:pt x="287091" y="91738"/>
                    </a:cubicBezTo>
                    <a:cubicBezTo>
                      <a:pt x="259664" y="93652"/>
                      <a:pt x="240073" y="112797"/>
                      <a:pt x="239094" y="136727"/>
                    </a:cubicBezTo>
                    <a:cubicBezTo>
                      <a:pt x="239094" y="161614"/>
                      <a:pt x="257705" y="180758"/>
                      <a:pt x="285132" y="182673"/>
                    </a:cubicBezTo>
                    <a:cubicBezTo>
                      <a:pt x="341946" y="186501"/>
                      <a:pt x="398759" y="190330"/>
                      <a:pt x="455573" y="192245"/>
                    </a:cubicBezTo>
                    <a:cubicBezTo>
                      <a:pt x="487897" y="194159"/>
                      <a:pt x="514345" y="168314"/>
                      <a:pt x="513366" y="137684"/>
                    </a:cubicBezTo>
                    <a:close/>
                    <a:moveTo>
                      <a:pt x="524748" y="391268"/>
                    </a:moveTo>
                    <a:cubicBezTo>
                      <a:pt x="524748" y="359535"/>
                      <a:pt x="500182" y="334968"/>
                      <a:pt x="469473" y="334968"/>
                    </a:cubicBezTo>
                    <a:cubicBezTo>
                      <a:pt x="437740" y="334968"/>
                      <a:pt x="412149" y="360559"/>
                      <a:pt x="413172" y="391268"/>
                    </a:cubicBezTo>
                    <a:cubicBezTo>
                      <a:pt x="413172" y="421976"/>
                      <a:pt x="438762" y="446543"/>
                      <a:pt x="468448" y="446543"/>
                    </a:cubicBezTo>
                    <a:cubicBezTo>
                      <a:pt x="500181" y="447567"/>
                      <a:pt x="524748" y="421976"/>
                      <a:pt x="524748" y="391268"/>
                    </a:cubicBezTo>
                    <a:close/>
                    <a:moveTo>
                      <a:pt x="585986" y="519759"/>
                    </a:moveTo>
                    <a:cubicBezTo>
                      <a:pt x="585986" y="488583"/>
                      <a:pt x="561628" y="463441"/>
                      <a:pt x="531181" y="463441"/>
                    </a:cubicBezTo>
                    <a:cubicBezTo>
                      <a:pt x="500735" y="463441"/>
                      <a:pt x="475362" y="489589"/>
                      <a:pt x="475362" y="519759"/>
                    </a:cubicBezTo>
                    <a:cubicBezTo>
                      <a:pt x="475362" y="548923"/>
                      <a:pt x="499720" y="574065"/>
                      <a:pt x="530167" y="574065"/>
                    </a:cubicBezTo>
                    <a:cubicBezTo>
                      <a:pt x="561628" y="574065"/>
                      <a:pt x="585986" y="550935"/>
                      <a:pt x="585986" y="519759"/>
                    </a:cubicBezTo>
                    <a:close/>
                    <a:moveTo>
                      <a:pt x="585986" y="262891"/>
                    </a:moveTo>
                    <a:cubicBezTo>
                      <a:pt x="585986" y="232182"/>
                      <a:pt x="561419" y="207615"/>
                      <a:pt x="530710" y="207615"/>
                    </a:cubicBezTo>
                    <a:cubicBezTo>
                      <a:pt x="498978" y="207615"/>
                      <a:pt x="473387" y="233206"/>
                      <a:pt x="474411" y="263915"/>
                    </a:cubicBezTo>
                    <a:cubicBezTo>
                      <a:pt x="474411" y="294623"/>
                      <a:pt x="500002" y="319190"/>
                      <a:pt x="529686" y="320214"/>
                    </a:cubicBezTo>
                    <a:cubicBezTo>
                      <a:pt x="561419" y="320214"/>
                      <a:pt x="585986" y="294623"/>
                      <a:pt x="585986" y="262891"/>
                    </a:cubicBezTo>
                    <a:close/>
                    <a:moveTo>
                      <a:pt x="660046" y="645269"/>
                    </a:moveTo>
                    <a:cubicBezTo>
                      <a:pt x="660046" y="613808"/>
                      <a:pt x="635688" y="589450"/>
                      <a:pt x="604227" y="589450"/>
                    </a:cubicBezTo>
                    <a:cubicBezTo>
                      <a:pt x="573780" y="589450"/>
                      <a:pt x="549422" y="612793"/>
                      <a:pt x="549422" y="644255"/>
                    </a:cubicBezTo>
                    <a:cubicBezTo>
                      <a:pt x="549422" y="675716"/>
                      <a:pt x="573780" y="700074"/>
                      <a:pt x="605241" y="700074"/>
                    </a:cubicBezTo>
                    <a:cubicBezTo>
                      <a:pt x="635688" y="700074"/>
                      <a:pt x="660046" y="675716"/>
                      <a:pt x="660046" y="645269"/>
                    </a:cubicBezTo>
                    <a:close/>
                    <a:moveTo>
                      <a:pt x="660997" y="390244"/>
                    </a:moveTo>
                    <a:cubicBezTo>
                      <a:pt x="660997" y="359535"/>
                      <a:pt x="637454" y="334968"/>
                      <a:pt x="605721" y="334968"/>
                    </a:cubicBezTo>
                    <a:cubicBezTo>
                      <a:pt x="575012" y="334968"/>
                      <a:pt x="549421" y="360559"/>
                      <a:pt x="549421" y="391268"/>
                    </a:cubicBezTo>
                    <a:cubicBezTo>
                      <a:pt x="550445" y="421976"/>
                      <a:pt x="575012" y="446543"/>
                      <a:pt x="605721" y="446543"/>
                    </a:cubicBezTo>
                    <a:cubicBezTo>
                      <a:pt x="636430" y="447567"/>
                      <a:pt x="662021" y="421976"/>
                      <a:pt x="660997" y="390244"/>
                    </a:cubicBezTo>
                    <a:close/>
                    <a:moveTo>
                      <a:pt x="660997" y="140028"/>
                    </a:moveTo>
                    <a:cubicBezTo>
                      <a:pt x="662021" y="108004"/>
                      <a:pt x="636430" y="82179"/>
                      <a:pt x="605721" y="82179"/>
                    </a:cubicBezTo>
                    <a:cubicBezTo>
                      <a:pt x="573988" y="82179"/>
                      <a:pt x="549421" y="108004"/>
                      <a:pt x="549421" y="140028"/>
                    </a:cubicBezTo>
                    <a:cubicBezTo>
                      <a:pt x="550445" y="171019"/>
                      <a:pt x="573988" y="194778"/>
                      <a:pt x="605721" y="194778"/>
                    </a:cubicBezTo>
                    <a:cubicBezTo>
                      <a:pt x="636430" y="194778"/>
                      <a:pt x="660997" y="171019"/>
                      <a:pt x="660997" y="140028"/>
                    </a:cubicBezTo>
                    <a:close/>
                    <a:moveTo>
                      <a:pt x="736080" y="518753"/>
                    </a:moveTo>
                    <a:cubicBezTo>
                      <a:pt x="736080" y="488583"/>
                      <a:pt x="710489" y="463441"/>
                      <a:pt x="679780" y="463441"/>
                    </a:cubicBezTo>
                    <a:cubicBezTo>
                      <a:pt x="650095" y="464447"/>
                      <a:pt x="624504" y="488583"/>
                      <a:pt x="624504" y="518753"/>
                    </a:cubicBezTo>
                    <a:cubicBezTo>
                      <a:pt x="623480" y="548923"/>
                      <a:pt x="649071" y="574065"/>
                      <a:pt x="679780" y="574065"/>
                    </a:cubicBezTo>
                    <a:cubicBezTo>
                      <a:pt x="711513" y="574065"/>
                      <a:pt x="736080" y="549929"/>
                      <a:pt x="736080" y="518753"/>
                    </a:cubicBezTo>
                    <a:close/>
                    <a:moveTo>
                      <a:pt x="736080" y="263915"/>
                    </a:moveTo>
                    <a:cubicBezTo>
                      <a:pt x="736080" y="232182"/>
                      <a:pt x="712737" y="207615"/>
                      <a:pt x="681275" y="207615"/>
                    </a:cubicBezTo>
                    <a:cubicBezTo>
                      <a:pt x="649814" y="207615"/>
                      <a:pt x="625456" y="232182"/>
                      <a:pt x="625456" y="263915"/>
                    </a:cubicBezTo>
                    <a:cubicBezTo>
                      <a:pt x="625456" y="294623"/>
                      <a:pt x="650829" y="320214"/>
                      <a:pt x="681275" y="320214"/>
                    </a:cubicBezTo>
                    <a:cubicBezTo>
                      <a:pt x="711722" y="319190"/>
                      <a:pt x="736080" y="294623"/>
                      <a:pt x="736080" y="263915"/>
                    </a:cubicBezTo>
                    <a:close/>
                    <a:moveTo>
                      <a:pt x="799958" y="391268"/>
                    </a:moveTo>
                    <a:cubicBezTo>
                      <a:pt x="799958" y="359535"/>
                      <a:pt x="776615" y="334968"/>
                      <a:pt x="745153" y="334968"/>
                    </a:cubicBezTo>
                    <a:cubicBezTo>
                      <a:pt x="713692" y="334968"/>
                      <a:pt x="689334" y="359535"/>
                      <a:pt x="689334" y="391268"/>
                    </a:cubicBezTo>
                    <a:cubicBezTo>
                      <a:pt x="689334" y="421976"/>
                      <a:pt x="714707" y="447567"/>
                      <a:pt x="745153" y="447567"/>
                    </a:cubicBezTo>
                    <a:cubicBezTo>
                      <a:pt x="775600" y="446543"/>
                      <a:pt x="799958" y="421976"/>
                      <a:pt x="799958" y="391268"/>
                    </a:cubicBezTo>
                    <a:close/>
                    <a:moveTo>
                      <a:pt x="908046" y="391400"/>
                    </a:moveTo>
                    <a:lnTo>
                      <a:pt x="712346" y="782799"/>
                    </a:lnTo>
                    <a:lnTo>
                      <a:pt x="195700" y="782799"/>
                    </a:lnTo>
                    <a:lnTo>
                      <a:pt x="0" y="391400"/>
                    </a:lnTo>
                    <a:lnTo>
                      <a:pt x="195700" y="0"/>
                    </a:lnTo>
                    <a:lnTo>
                      <a:pt x="712346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marL="0" marR="0" lvl="0" indent="0" algn="ctr" defTabSz="1070991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217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Noto Serif"/>
                  <a:ea typeface="+mn-ea"/>
                  <a:cs typeface="+mn-cs"/>
                </a:endParaRPr>
              </a:p>
            </p:txBody>
          </p:sp>
          <p:sp>
            <p:nvSpPr>
              <p:cNvPr id="14" name="Freeform: Shape 14">
                <a:extLst>
                  <a:ext uri="{FF2B5EF4-FFF2-40B4-BE49-F238E27FC236}">
                    <a16:creationId xmlns:a16="http://schemas.microsoft.com/office/drawing/2014/main" id="{B8023604-CC0E-0232-CDC4-DA2361347513}"/>
                  </a:ext>
                </a:extLst>
              </p:cNvPr>
              <p:cNvSpPr/>
              <p:nvPr/>
            </p:nvSpPr>
            <p:spPr>
              <a:xfrm rot="16200000">
                <a:off x="4527842" y="3708432"/>
                <a:ext cx="908046" cy="783886"/>
              </a:xfrm>
              <a:custGeom>
                <a:avLst/>
                <a:gdLst>
                  <a:gd name="connsiteX0" fmla="*/ 379571 w 908046"/>
                  <a:gd name="connsiteY0" fmla="*/ 391149 h 782799"/>
                  <a:gd name="connsiteX1" fmla="*/ 317297 w 908046"/>
                  <a:gd name="connsiteY1" fmla="*/ 338392 h 782799"/>
                  <a:gd name="connsiteX2" fmla="*/ 152851 w 908046"/>
                  <a:gd name="connsiteY2" fmla="*/ 348573 h 782799"/>
                  <a:gd name="connsiteX3" fmla="*/ 108090 w 908046"/>
                  <a:gd name="connsiteY3" fmla="*/ 391149 h 782799"/>
                  <a:gd name="connsiteX4" fmla="*/ 152850 w 908046"/>
                  <a:gd name="connsiteY4" fmla="*/ 435576 h 782799"/>
                  <a:gd name="connsiteX5" fmla="*/ 286158 w 908046"/>
                  <a:gd name="connsiteY5" fmla="*/ 442980 h 782799"/>
                  <a:gd name="connsiteX6" fmla="*/ 318269 w 908046"/>
                  <a:gd name="connsiteY6" fmla="*/ 444831 h 782799"/>
                  <a:gd name="connsiteX7" fmla="*/ 379571 w 908046"/>
                  <a:gd name="connsiteY7" fmla="*/ 391149 h 782799"/>
                  <a:gd name="connsiteX8" fmla="*/ 441160 w 908046"/>
                  <a:gd name="connsiteY8" fmla="*/ 517251 h 782799"/>
                  <a:gd name="connsiteX9" fmla="*/ 382582 w 908046"/>
                  <a:gd name="connsiteY9" fmla="*/ 463153 h 782799"/>
                  <a:gd name="connsiteX10" fmla="*/ 324003 w 908046"/>
                  <a:gd name="connsiteY10" fmla="*/ 466000 h 782799"/>
                  <a:gd name="connsiteX11" fmla="*/ 213680 w 908046"/>
                  <a:gd name="connsiteY11" fmla="*/ 472644 h 782799"/>
                  <a:gd name="connsiteX12" fmla="*/ 168770 w 908046"/>
                  <a:gd name="connsiteY12" fmla="*/ 516302 h 782799"/>
                  <a:gd name="connsiteX13" fmla="*/ 210751 w 908046"/>
                  <a:gd name="connsiteY13" fmla="*/ 561859 h 782799"/>
                  <a:gd name="connsiteX14" fmla="*/ 383558 w 908046"/>
                  <a:gd name="connsiteY14" fmla="*/ 572299 h 782799"/>
                  <a:gd name="connsiteX15" fmla="*/ 441160 w 908046"/>
                  <a:gd name="connsiteY15" fmla="*/ 517251 h 782799"/>
                  <a:gd name="connsiteX16" fmla="*/ 443046 w 908046"/>
                  <a:gd name="connsiteY16" fmla="*/ 265335 h 782799"/>
                  <a:gd name="connsiteX17" fmla="*/ 381771 w 908046"/>
                  <a:gd name="connsiteY17" fmla="*/ 210750 h 782799"/>
                  <a:gd name="connsiteX18" fmla="*/ 218371 w 908046"/>
                  <a:gd name="connsiteY18" fmla="*/ 221103 h 782799"/>
                  <a:gd name="connsiteX19" fmla="*/ 196973 w 908046"/>
                  <a:gd name="connsiteY19" fmla="*/ 225808 h 782799"/>
                  <a:gd name="connsiteX20" fmla="*/ 171685 w 908046"/>
                  <a:gd name="connsiteY20" fmla="*/ 273805 h 782799"/>
                  <a:gd name="connsiteX21" fmla="*/ 216426 w 908046"/>
                  <a:gd name="connsiteY21" fmla="*/ 309568 h 782799"/>
                  <a:gd name="connsiteX22" fmla="*/ 328277 w 908046"/>
                  <a:gd name="connsiteY22" fmla="*/ 316155 h 782799"/>
                  <a:gd name="connsiteX23" fmla="*/ 380798 w 908046"/>
                  <a:gd name="connsiteY23" fmla="*/ 318979 h 782799"/>
                  <a:gd name="connsiteX24" fmla="*/ 443046 w 908046"/>
                  <a:gd name="connsiteY24" fmla="*/ 265335 h 782799"/>
                  <a:gd name="connsiteX25" fmla="*/ 513365 w 908046"/>
                  <a:gd name="connsiteY25" fmla="*/ 644637 h 782799"/>
                  <a:gd name="connsiteX26" fmla="*/ 458510 w 908046"/>
                  <a:gd name="connsiteY26" fmla="*/ 589605 h 782799"/>
                  <a:gd name="connsiteX27" fmla="*/ 283172 w 908046"/>
                  <a:gd name="connsiteY27" fmla="*/ 600226 h 782799"/>
                  <a:gd name="connsiteX28" fmla="*/ 239093 w 908046"/>
                  <a:gd name="connsiteY28" fmla="*/ 645602 h 782799"/>
                  <a:gd name="connsiteX29" fmla="*/ 284152 w 908046"/>
                  <a:gd name="connsiteY29" fmla="*/ 690978 h 782799"/>
                  <a:gd name="connsiteX30" fmla="*/ 436960 w 908046"/>
                  <a:gd name="connsiteY30" fmla="*/ 699668 h 782799"/>
                  <a:gd name="connsiteX31" fmla="*/ 436960 w 908046"/>
                  <a:gd name="connsiteY31" fmla="*/ 700633 h 782799"/>
                  <a:gd name="connsiteX32" fmla="*/ 458510 w 908046"/>
                  <a:gd name="connsiteY32" fmla="*/ 700633 h 782799"/>
                  <a:gd name="connsiteX33" fmla="*/ 513365 w 908046"/>
                  <a:gd name="connsiteY33" fmla="*/ 644637 h 782799"/>
                  <a:gd name="connsiteX34" fmla="*/ 513366 w 908046"/>
                  <a:gd name="connsiteY34" fmla="*/ 137684 h 782799"/>
                  <a:gd name="connsiteX35" fmla="*/ 454593 w 908046"/>
                  <a:gd name="connsiteY35" fmla="*/ 82166 h 782799"/>
                  <a:gd name="connsiteX36" fmla="*/ 435982 w 908046"/>
                  <a:gd name="connsiteY36" fmla="*/ 83123 h 782799"/>
                  <a:gd name="connsiteX37" fmla="*/ 287091 w 908046"/>
                  <a:gd name="connsiteY37" fmla="*/ 91738 h 782799"/>
                  <a:gd name="connsiteX38" fmla="*/ 239094 w 908046"/>
                  <a:gd name="connsiteY38" fmla="*/ 136727 h 782799"/>
                  <a:gd name="connsiteX39" fmla="*/ 285132 w 908046"/>
                  <a:gd name="connsiteY39" fmla="*/ 182673 h 782799"/>
                  <a:gd name="connsiteX40" fmla="*/ 455573 w 908046"/>
                  <a:gd name="connsiteY40" fmla="*/ 192245 h 782799"/>
                  <a:gd name="connsiteX41" fmla="*/ 513366 w 908046"/>
                  <a:gd name="connsiteY41" fmla="*/ 137684 h 782799"/>
                  <a:gd name="connsiteX42" fmla="*/ 524748 w 908046"/>
                  <a:gd name="connsiteY42" fmla="*/ 391268 h 782799"/>
                  <a:gd name="connsiteX43" fmla="*/ 469473 w 908046"/>
                  <a:gd name="connsiteY43" fmla="*/ 334968 h 782799"/>
                  <a:gd name="connsiteX44" fmla="*/ 413172 w 908046"/>
                  <a:gd name="connsiteY44" fmla="*/ 391268 h 782799"/>
                  <a:gd name="connsiteX45" fmla="*/ 468448 w 908046"/>
                  <a:gd name="connsiteY45" fmla="*/ 446543 h 782799"/>
                  <a:gd name="connsiteX46" fmla="*/ 524748 w 908046"/>
                  <a:gd name="connsiteY46" fmla="*/ 391268 h 782799"/>
                  <a:gd name="connsiteX47" fmla="*/ 585986 w 908046"/>
                  <a:gd name="connsiteY47" fmla="*/ 519759 h 782799"/>
                  <a:gd name="connsiteX48" fmla="*/ 531181 w 908046"/>
                  <a:gd name="connsiteY48" fmla="*/ 463441 h 782799"/>
                  <a:gd name="connsiteX49" fmla="*/ 475362 w 908046"/>
                  <a:gd name="connsiteY49" fmla="*/ 519759 h 782799"/>
                  <a:gd name="connsiteX50" fmla="*/ 530167 w 908046"/>
                  <a:gd name="connsiteY50" fmla="*/ 574065 h 782799"/>
                  <a:gd name="connsiteX51" fmla="*/ 585986 w 908046"/>
                  <a:gd name="connsiteY51" fmla="*/ 519759 h 782799"/>
                  <a:gd name="connsiteX52" fmla="*/ 585986 w 908046"/>
                  <a:gd name="connsiteY52" fmla="*/ 262891 h 782799"/>
                  <a:gd name="connsiteX53" fmla="*/ 530710 w 908046"/>
                  <a:gd name="connsiteY53" fmla="*/ 207615 h 782799"/>
                  <a:gd name="connsiteX54" fmla="*/ 474411 w 908046"/>
                  <a:gd name="connsiteY54" fmla="*/ 263915 h 782799"/>
                  <a:gd name="connsiteX55" fmla="*/ 529686 w 908046"/>
                  <a:gd name="connsiteY55" fmla="*/ 320214 h 782799"/>
                  <a:gd name="connsiteX56" fmla="*/ 585986 w 908046"/>
                  <a:gd name="connsiteY56" fmla="*/ 262891 h 782799"/>
                  <a:gd name="connsiteX57" fmla="*/ 660046 w 908046"/>
                  <a:gd name="connsiteY57" fmla="*/ 645269 h 782799"/>
                  <a:gd name="connsiteX58" fmla="*/ 604227 w 908046"/>
                  <a:gd name="connsiteY58" fmla="*/ 589450 h 782799"/>
                  <a:gd name="connsiteX59" fmla="*/ 549422 w 908046"/>
                  <a:gd name="connsiteY59" fmla="*/ 644255 h 782799"/>
                  <a:gd name="connsiteX60" fmla="*/ 605241 w 908046"/>
                  <a:gd name="connsiteY60" fmla="*/ 700074 h 782799"/>
                  <a:gd name="connsiteX61" fmla="*/ 660046 w 908046"/>
                  <a:gd name="connsiteY61" fmla="*/ 645269 h 782799"/>
                  <a:gd name="connsiteX62" fmla="*/ 660997 w 908046"/>
                  <a:gd name="connsiteY62" fmla="*/ 390244 h 782799"/>
                  <a:gd name="connsiteX63" fmla="*/ 605721 w 908046"/>
                  <a:gd name="connsiteY63" fmla="*/ 334968 h 782799"/>
                  <a:gd name="connsiteX64" fmla="*/ 549421 w 908046"/>
                  <a:gd name="connsiteY64" fmla="*/ 391268 h 782799"/>
                  <a:gd name="connsiteX65" fmla="*/ 605721 w 908046"/>
                  <a:gd name="connsiteY65" fmla="*/ 446543 h 782799"/>
                  <a:gd name="connsiteX66" fmla="*/ 660997 w 908046"/>
                  <a:gd name="connsiteY66" fmla="*/ 390244 h 782799"/>
                  <a:gd name="connsiteX67" fmla="*/ 660997 w 908046"/>
                  <a:gd name="connsiteY67" fmla="*/ 140028 h 782799"/>
                  <a:gd name="connsiteX68" fmla="*/ 605721 w 908046"/>
                  <a:gd name="connsiteY68" fmla="*/ 82179 h 782799"/>
                  <a:gd name="connsiteX69" fmla="*/ 549421 w 908046"/>
                  <a:gd name="connsiteY69" fmla="*/ 140028 h 782799"/>
                  <a:gd name="connsiteX70" fmla="*/ 605721 w 908046"/>
                  <a:gd name="connsiteY70" fmla="*/ 194778 h 782799"/>
                  <a:gd name="connsiteX71" fmla="*/ 660997 w 908046"/>
                  <a:gd name="connsiteY71" fmla="*/ 140028 h 782799"/>
                  <a:gd name="connsiteX72" fmla="*/ 736080 w 908046"/>
                  <a:gd name="connsiteY72" fmla="*/ 518753 h 782799"/>
                  <a:gd name="connsiteX73" fmla="*/ 679780 w 908046"/>
                  <a:gd name="connsiteY73" fmla="*/ 463441 h 782799"/>
                  <a:gd name="connsiteX74" fmla="*/ 624504 w 908046"/>
                  <a:gd name="connsiteY74" fmla="*/ 518753 h 782799"/>
                  <a:gd name="connsiteX75" fmla="*/ 679780 w 908046"/>
                  <a:gd name="connsiteY75" fmla="*/ 574065 h 782799"/>
                  <a:gd name="connsiteX76" fmla="*/ 736080 w 908046"/>
                  <a:gd name="connsiteY76" fmla="*/ 518753 h 782799"/>
                  <a:gd name="connsiteX77" fmla="*/ 736080 w 908046"/>
                  <a:gd name="connsiteY77" fmla="*/ 263915 h 782799"/>
                  <a:gd name="connsiteX78" fmla="*/ 681275 w 908046"/>
                  <a:gd name="connsiteY78" fmla="*/ 207615 h 782799"/>
                  <a:gd name="connsiteX79" fmla="*/ 625456 w 908046"/>
                  <a:gd name="connsiteY79" fmla="*/ 263915 h 782799"/>
                  <a:gd name="connsiteX80" fmla="*/ 681275 w 908046"/>
                  <a:gd name="connsiteY80" fmla="*/ 320214 h 782799"/>
                  <a:gd name="connsiteX81" fmla="*/ 736080 w 908046"/>
                  <a:gd name="connsiteY81" fmla="*/ 263915 h 782799"/>
                  <a:gd name="connsiteX82" fmla="*/ 799958 w 908046"/>
                  <a:gd name="connsiteY82" fmla="*/ 391268 h 782799"/>
                  <a:gd name="connsiteX83" fmla="*/ 745153 w 908046"/>
                  <a:gd name="connsiteY83" fmla="*/ 334968 h 782799"/>
                  <a:gd name="connsiteX84" fmla="*/ 689334 w 908046"/>
                  <a:gd name="connsiteY84" fmla="*/ 391268 h 782799"/>
                  <a:gd name="connsiteX85" fmla="*/ 745153 w 908046"/>
                  <a:gd name="connsiteY85" fmla="*/ 447567 h 782799"/>
                  <a:gd name="connsiteX86" fmla="*/ 799958 w 908046"/>
                  <a:gd name="connsiteY86" fmla="*/ 391268 h 782799"/>
                  <a:gd name="connsiteX87" fmla="*/ 908046 w 908046"/>
                  <a:gd name="connsiteY87" fmla="*/ 391400 h 782799"/>
                  <a:gd name="connsiteX88" fmla="*/ 712346 w 908046"/>
                  <a:gd name="connsiteY88" fmla="*/ 782799 h 782799"/>
                  <a:gd name="connsiteX89" fmla="*/ 195700 w 908046"/>
                  <a:gd name="connsiteY89" fmla="*/ 782799 h 782799"/>
                  <a:gd name="connsiteX90" fmla="*/ 0 w 908046"/>
                  <a:gd name="connsiteY90" fmla="*/ 391400 h 782799"/>
                  <a:gd name="connsiteX91" fmla="*/ 195700 w 908046"/>
                  <a:gd name="connsiteY91" fmla="*/ 0 h 782799"/>
                  <a:gd name="connsiteX92" fmla="*/ 712346 w 908046"/>
                  <a:gd name="connsiteY92" fmla="*/ 0 h 7827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</a:cxnLst>
                <a:rect l="l" t="t" r="r" b="b"/>
                <a:pathLst>
                  <a:path w="908046" h="782799">
                    <a:moveTo>
                      <a:pt x="379571" y="391149"/>
                    </a:moveTo>
                    <a:cubicBezTo>
                      <a:pt x="379572" y="359680"/>
                      <a:pt x="351353" y="335615"/>
                      <a:pt x="317297" y="338392"/>
                    </a:cubicBezTo>
                    <a:cubicBezTo>
                      <a:pt x="262806" y="341168"/>
                      <a:pt x="208315" y="344871"/>
                      <a:pt x="152851" y="348573"/>
                    </a:cubicBezTo>
                    <a:cubicBezTo>
                      <a:pt x="126579" y="349498"/>
                      <a:pt x="108091" y="367084"/>
                      <a:pt x="108090" y="391149"/>
                    </a:cubicBezTo>
                    <a:cubicBezTo>
                      <a:pt x="108090" y="415213"/>
                      <a:pt x="126578" y="433725"/>
                      <a:pt x="152850" y="435576"/>
                    </a:cubicBezTo>
                    <a:cubicBezTo>
                      <a:pt x="197611" y="438352"/>
                      <a:pt x="241398" y="440204"/>
                      <a:pt x="286158" y="442980"/>
                    </a:cubicBezTo>
                    <a:cubicBezTo>
                      <a:pt x="296862" y="443906"/>
                      <a:pt x="307565" y="444831"/>
                      <a:pt x="318269" y="444831"/>
                    </a:cubicBezTo>
                    <a:cubicBezTo>
                      <a:pt x="352326" y="447608"/>
                      <a:pt x="379571" y="423543"/>
                      <a:pt x="379571" y="391149"/>
                    </a:cubicBezTo>
                    <a:close/>
                    <a:moveTo>
                      <a:pt x="441160" y="517251"/>
                    </a:moveTo>
                    <a:cubicBezTo>
                      <a:pt x="441160" y="485931"/>
                      <a:pt x="415776" y="462204"/>
                      <a:pt x="382582" y="463153"/>
                    </a:cubicBezTo>
                    <a:cubicBezTo>
                      <a:pt x="363055" y="463153"/>
                      <a:pt x="343529" y="465051"/>
                      <a:pt x="324003" y="466000"/>
                    </a:cubicBezTo>
                    <a:cubicBezTo>
                      <a:pt x="287880" y="468848"/>
                      <a:pt x="250780" y="470746"/>
                      <a:pt x="213680" y="472644"/>
                    </a:cubicBezTo>
                    <a:cubicBezTo>
                      <a:pt x="188296" y="474542"/>
                      <a:pt x="168770" y="492575"/>
                      <a:pt x="168770" y="516302"/>
                    </a:cubicBezTo>
                    <a:cubicBezTo>
                      <a:pt x="167794" y="540030"/>
                      <a:pt x="185367" y="559961"/>
                      <a:pt x="210751" y="561859"/>
                    </a:cubicBezTo>
                    <a:cubicBezTo>
                      <a:pt x="268354" y="565655"/>
                      <a:pt x="325956" y="569452"/>
                      <a:pt x="383558" y="572299"/>
                    </a:cubicBezTo>
                    <a:cubicBezTo>
                      <a:pt x="416752" y="574197"/>
                      <a:pt x="441160" y="548572"/>
                      <a:pt x="441160" y="517251"/>
                    </a:cubicBezTo>
                    <a:close/>
                    <a:moveTo>
                      <a:pt x="443046" y="265335"/>
                    </a:moveTo>
                    <a:cubicBezTo>
                      <a:pt x="443046" y="232396"/>
                      <a:pt x="417758" y="208868"/>
                      <a:pt x="381771" y="210750"/>
                    </a:cubicBezTo>
                    <a:cubicBezTo>
                      <a:pt x="327304" y="213574"/>
                      <a:pt x="272838" y="217338"/>
                      <a:pt x="218371" y="221103"/>
                    </a:cubicBezTo>
                    <a:cubicBezTo>
                      <a:pt x="210590" y="221103"/>
                      <a:pt x="203782" y="222985"/>
                      <a:pt x="196973" y="225808"/>
                    </a:cubicBezTo>
                    <a:cubicBezTo>
                      <a:pt x="178494" y="234278"/>
                      <a:pt x="167795" y="254983"/>
                      <a:pt x="171685" y="273805"/>
                    </a:cubicBezTo>
                    <a:cubicBezTo>
                      <a:pt x="176548" y="293569"/>
                      <a:pt x="194056" y="308627"/>
                      <a:pt x="216426" y="309568"/>
                    </a:cubicBezTo>
                    <a:cubicBezTo>
                      <a:pt x="253385" y="312391"/>
                      <a:pt x="291317" y="314273"/>
                      <a:pt x="328277" y="316155"/>
                    </a:cubicBezTo>
                    <a:cubicBezTo>
                      <a:pt x="345784" y="317097"/>
                      <a:pt x="363291" y="318038"/>
                      <a:pt x="380798" y="318979"/>
                    </a:cubicBezTo>
                    <a:cubicBezTo>
                      <a:pt x="416785" y="320861"/>
                      <a:pt x="443046" y="298274"/>
                      <a:pt x="443046" y="265335"/>
                    </a:cubicBezTo>
                    <a:close/>
                    <a:moveTo>
                      <a:pt x="513365" y="644637"/>
                    </a:moveTo>
                    <a:cubicBezTo>
                      <a:pt x="513365" y="613742"/>
                      <a:pt x="488876" y="588640"/>
                      <a:pt x="458510" y="589605"/>
                    </a:cubicBezTo>
                    <a:cubicBezTo>
                      <a:pt x="399738" y="591536"/>
                      <a:pt x="340965" y="595398"/>
                      <a:pt x="283172" y="600226"/>
                    </a:cubicBezTo>
                    <a:cubicBezTo>
                      <a:pt x="256725" y="602156"/>
                      <a:pt x="239093" y="622431"/>
                      <a:pt x="239093" y="645602"/>
                    </a:cubicBezTo>
                    <a:cubicBezTo>
                      <a:pt x="240072" y="669738"/>
                      <a:pt x="258684" y="689048"/>
                      <a:pt x="284152" y="690978"/>
                    </a:cubicBezTo>
                    <a:cubicBezTo>
                      <a:pt x="335088" y="693875"/>
                      <a:pt x="386024" y="696771"/>
                      <a:pt x="436960" y="699668"/>
                    </a:cubicBezTo>
                    <a:cubicBezTo>
                      <a:pt x="436960" y="699668"/>
                      <a:pt x="436960" y="700633"/>
                      <a:pt x="436960" y="700633"/>
                    </a:cubicBezTo>
                    <a:cubicBezTo>
                      <a:pt x="443817" y="700633"/>
                      <a:pt x="450674" y="700633"/>
                      <a:pt x="458510" y="700633"/>
                    </a:cubicBezTo>
                    <a:cubicBezTo>
                      <a:pt x="489856" y="699668"/>
                      <a:pt x="514344" y="675531"/>
                      <a:pt x="513365" y="644637"/>
                    </a:cubicBezTo>
                    <a:close/>
                    <a:moveTo>
                      <a:pt x="513366" y="137684"/>
                    </a:moveTo>
                    <a:cubicBezTo>
                      <a:pt x="513366" y="106096"/>
                      <a:pt x="487897" y="82166"/>
                      <a:pt x="454593" y="82166"/>
                    </a:cubicBezTo>
                    <a:cubicBezTo>
                      <a:pt x="448716" y="82166"/>
                      <a:pt x="441859" y="83123"/>
                      <a:pt x="435982" y="83123"/>
                    </a:cubicBezTo>
                    <a:cubicBezTo>
                      <a:pt x="386025" y="85995"/>
                      <a:pt x="337048" y="88866"/>
                      <a:pt x="287091" y="91738"/>
                    </a:cubicBezTo>
                    <a:cubicBezTo>
                      <a:pt x="259664" y="93652"/>
                      <a:pt x="240073" y="112797"/>
                      <a:pt x="239094" y="136727"/>
                    </a:cubicBezTo>
                    <a:cubicBezTo>
                      <a:pt x="239094" y="161614"/>
                      <a:pt x="257705" y="180758"/>
                      <a:pt x="285132" y="182673"/>
                    </a:cubicBezTo>
                    <a:cubicBezTo>
                      <a:pt x="341946" y="186501"/>
                      <a:pt x="398759" y="190330"/>
                      <a:pt x="455573" y="192245"/>
                    </a:cubicBezTo>
                    <a:cubicBezTo>
                      <a:pt x="487897" y="194159"/>
                      <a:pt x="514345" y="168314"/>
                      <a:pt x="513366" y="137684"/>
                    </a:cubicBezTo>
                    <a:close/>
                    <a:moveTo>
                      <a:pt x="524748" y="391268"/>
                    </a:moveTo>
                    <a:cubicBezTo>
                      <a:pt x="524748" y="359535"/>
                      <a:pt x="500182" y="334968"/>
                      <a:pt x="469473" y="334968"/>
                    </a:cubicBezTo>
                    <a:cubicBezTo>
                      <a:pt x="437740" y="334968"/>
                      <a:pt x="412149" y="360559"/>
                      <a:pt x="413172" y="391268"/>
                    </a:cubicBezTo>
                    <a:cubicBezTo>
                      <a:pt x="413172" y="421976"/>
                      <a:pt x="438762" y="446543"/>
                      <a:pt x="468448" y="446543"/>
                    </a:cubicBezTo>
                    <a:cubicBezTo>
                      <a:pt x="500181" y="447567"/>
                      <a:pt x="524748" y="421976"/>
                      <a:pt x="524748" y="391268"/>
                    </a:cubicBezTo>
                    <a:close/>
                    <a:moveTo>
                      <a:pt x="585986" y="519759"/>
                    </a:moveTo>
                    <a:cubicBezTo>
                      <a:pt x="585986" y="488583"/>
                      <a:pt x="561628" y="463441"/>
                      <a:pt x="531181" y="463441"/>
                    </a:cubicBezTo>
                    <a:cubicBezTo>
                      <a:pt x="500735" y="463441"/>
                      <a:pt x="475362" y="489589"/>
                      <a:pt x="475362" y="519759"/>
                    </a:cubicBezTo>
                    <a:cubicBezTo>
                      <a:pt x="475362" y="548923"/>
                      <a:pt x="499720" y="574065"/>
                      <a:pt x="530167" y="574065"/>
                    </a:cubicBezTo>
                    <a:cubicBezTo>
                      <a:pt x="561628" y="574065"/>
                      <a:pt x="585986" y="550935"/>
                      <a:pt x="585986" y="519759"/>
                    </a:cubicBezTo>
                    <a:close/>
                    <a:moveTo>
                      <a:pt x="585986" y="262891"/>
                    </a:moveTo>
                    <a:cubicBezTo>
                      <a:pt x="585986" y="232182"/>
                      <a:pt x="561419" y="207615"/>
                      <a:pt x="530710" y="207615"/>
                    </a:cubicBezTo>
                    <a:cubicBezTo>
                      <a:pt x="498978" y="207615"/>
                      <a:pt x="473387" y="233206"/>
                      <a:pt x="474411" y="263915"/>
                    </a:cubicBezTo>
                    <a:cubicBezTo>
                      <a:pt x="474411" y="294623"/>
                      <a:pt x="500002" y="319190"/>
                      <a:pt x="529686" y="320214"/>
                    </a:cubicBezTo>
                    <a:cubicBezTo>
                      <a:pt x="561419" y="320214"/>
                      <a:pt x="585986" y="294623"/>
                      <a:pt x="585986" y="262891"/>
                    </a:cubicBezTo>
                    <a:close/>
                    <a:moveTo>
                      <a:pt x="660046" y="645269"/>
                    </a:moveTo>
                    <a:cubicBezTo>
                      <a:pt x="660046" y="613808"/>
                      <a:pt x="635688" y="589450"/>
                      <a:pt x="604227" y="589450"/>
                    </a:cubicBezTo>
                    <a:cubicBezTo>
                      <a:pt x="573780" y="589450"/>
                      <a:pt x="549422" y="612793"/>
                      <a:pt x="549422" y="644255"/>
                    </a:cubicBezTo>
                    <a:cubicBezTo>
                      <a:pt x="549422" y="675716"/>
                      <a:pt x="573780" y="700074"/>
                      <a:pt x="605241" y="700074"/>
                    </a:cubicBezTo>
                    <a:cubicBezTo>
                      <a:pt x="635688" y="700074"/>
                      <a:pt x="660046" y="675716"/>
                      <a:pt x="660046" y="645269"/>
                    </a:cubicBezTo>
                    <a:close/>
                    <a:moveTo>
                      <a:pt x="660997" y="390244"/>
                    </a:moveTo>
                    <a:cubicBezTo>
                      <a:pt x="660997" y="359535"/>
                      <a:pt x="637454" y="334968"/>
                      <a:pt x="605721" y="334968"/>
                    </a:cubicBezTo>
                    <a:cubicBezTo>
                      <a:pt x="575012" y="334968"/>
                      <a:pt x="549421" y="360559"/>
                      <a:pt x="549421" y="391268"/>
                    </a:cubicBezTo>
                    <a:cubicBezTo>
                      <a:pt x="550445" y="421976"/>
                      <a:pt x="575012" y="446543"/>
                      <a:pt x="605721" y="446543"/>
                    </a:cubicBezTo>
                    <a:cubicBezTo>
                      <a:pt x="636430" y="447567"/>
                      <a:pt x="662021" y="421976"/>
                      <a:pt x="660997" y="390244"/>
                    </a:cubicBezTo>
                    <a:close/>
                    <a:moveTo>
                      <a:pt x="660997" y="140028"/>
                    </a:moveTo>
                    <a:cubicBezTo>
                      <a:pt x="662021" y="108004"/>
                      <a:pt x="636430" y="82179"/>
                      <a:pt x="605721" y="82179"/>
                    </a:cubicBezTo>
                    <a:cubicBezTo>
                      <a:pt x="573988" y="82179"/>
                      <a:pt x="549421" y="108004"/>
                      <a:pt x="549421" y="140028"/>
                    </a:cubicBezTo>
                    <a:cubicBezTo>
                      <a:pt x="550445" y="171019"/>
                      <a:pt x="573988" y="194778"/>
                      <a:pt x="605721" y="194778"/>
                    </a:cubicBezTo>
                    <a:cubicBezTo>
                      <a:pt x="636430" y="194778"/>
                      <a:pt x="660997" y="171019"/>
                      <a:pt x="660997" y="140028"/>
                    </a:cubicBezTo>
                    <a:close/>
                    <a:moveTo>
                      <a:pt x="736080" y="518753"/>
                    </a:moveTo>
                    <a:cubicBezTo>
                      <a:pt x="736080" y="488583"/>
                      <a:pt x="710489" y="463441"/>
                      <a:pt x="679780" y="463441"/>
                    </a:cubicBezTo>
                    <a:cubicBezTo>
                      <a:pt x="650095" y="464447"/>
                      <a:pt x="624504" y="488583"/>
                      <a:pt x="624504" y="518753"/>
                    </a:cubicBezTo>
                    <a:cubicBezTo>
                      <a:pt x="623480" y="548923"/>
                      <a:pt x="649071" y="574065"/>
                      <a:pt x="679780" y="574065"/>
                    </a:cubicBezTo>
                    <a:cubicBezTo>
                      <a:pt x="711513" y="574065"/>
                      <a:pt x="736080" y="549929"/>
                      <a:pt x="736080" y="518753"/>
                    </a:cubicBezTo>
                    <a:close/>
                    <a:moveTo>
                      <a:pt x="736080" y="263915"/>
                    </a:moveTo>
                    <a:cubicBezTo>
                      <a:pt x="736080" y="232182"/>
                      <a:pt x="712737" y="207615"/>
                      <a:pt x="681275" y="207615"/>
                    </a:cubicBezTo>
                    <a:cubicBezTo>
                      <a:pt x="649814" y="207615"/>
                      <a:pt x="625456" y="232182"/>
                      <a:pt x="625456" y="263915"/>
                    </a:cubicBezTo>
                    <a:cubicBezTo>
                      <a:pt x="625456" y="294623"/>
                      <a:pt x="650829" y="320214"/>
                      <a:pt x="681275" y="320214"/>
                    </a:cubicBezTo>
                    <a:cubicBezTo>
                      <a:pt x="711722" y="319190"/>
                      <a:pt x="736080" y="294623"/>
                      <a:pt x="736080" y="263915"/>
                    </a:cubicBezTo>
                    <a:close/>
                    <a:moveTo>
                      <a:pt x="799958" y="391268"/>
                    </a:moveTo>
                    <a:cubicBezTo>
                      <a:pt x="799958" y="359535"/>
                      <a:pt x="776615" y="334968"/>
                      <a:pt x="745153" y="334968"/>
                    </a:cubicBezTo>
                    <a:cubicBezTo>
                      <a:pt x="713692" y="334968"/>
                      <a:pt x="689334" y="359535"/>
                      <a:pt x="689334" y="391268"/>
                    </a:cubicBezTo>
                    <a:cubicBezTo>
                      <a:pt x="689334" y="421976"/>
                      <a:pt x="714707" y="447567"/>
                      <a:pt x="745153" y="447567"/>
                    </a:cubicBezTo>
                    <a:cubicBezTo>
                      <a:pt x="775600" y="446543"/>
                      <a:pt x="799958" y="421976"/>
                      <a:pt x="799958" y="391268"/>
                    </a:cubicBezTo>
                    <a:close/>
                    <a:moveTo>
                      <a:pt x="908046" y="391400"/>
                    </a:moveTo>
                    <a:lnTo>
                      <a:pt x="712346" y="782799"/>
                    </a:lnTo>
                    <a:lnTo>
                      <a:pt x="195700" y="782799"/>
                    </a:lnTo>
                    <a:lnTo>
                      <a:pt x="0" y="391400"/>
                    </a:lnTo>
                    <a:lnTo>
                      <a:pt x="195700" y="0"/>
                    </a:lnTo>
                    <a:lnTo>
                      <a:pt x="712346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marL="0" marR="0" lvl="0" indent="0" algn="ctr" defTabSz="1070991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217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Noto Serif"/>
                  <a:ea typeface="+mn-ea"/>
                  <a:cs typeface="+mn-cs"/>
                </a:endParaRPr>
              </a:p>
            </p:txBody>
          </p:sp>
          <p:sp>
            <p:nvSpPr>
              <p:cNvPr id="15" name="Freeform: Shape 15">
                <a:extLst>
                  <a:ext uri="{FF2B5EF4-FFF2-40B4-BE49-F238E27FC236}">
                    <a16:creationId xmlns:a16="http://schemas.microsoft.com/office/drawing/2014/main" id="{3F4451E0-69CD-FC94-F4A1-8EC4FA430059}"/>
                  </a:ext>
                </a:extLst>
              </p:cNvPr>
              <p:cNvSpPr/>
              <p:nvPr/>
            </p:nvSpPr>
            <p:spPr>
              <a:xfrm rot="16200000">
                <a:off x="3695415" y="3708432"/>
                <a:ext cx="908046" cy="783886"/>
              </a:xfrm>
              <a:custGeom>
                <a:avLst/>
                <a:gdLst>
                  <a:gd name="connsiteX0" fmla="*/ 379571 w 908046"/>
                  <a:gd name="connsiteY0" fmla="*/ 391149 h 782799"/>
                  <a:gd name="connsiteX1" fmla="*/ 317297 w 908046"/>
                  <a:gd name="connsiteY1" fmla="*/ 338392 h 782799"/>
                  <a:gd name="connsiteX2" fmla="*/ 152851 w 908046"/>
                  <a:gd name="connsiteY2" fmla="*/ 348573 h 782799"/>
                  <a:gd name="connsiteX3" fmla="*/ 108090 w 908046"/>
                  <a:gd name="connsiteY3" fmla="*/ 391149 h 782799"/>
                  <a:gd name="connsiteX4" fmla="*/ 152850 w 908046"/>
                  <a:gd name="connsiteY4" fmla="*/ 435576 h 782799"/>
                  <a:gd name="connsiteX5" fmla="*/ 286158 w 908046"/>
                  <a:gd name="connsiteY5" fmla="*/ 442980 h 782799"/>
                  <a:gd name="connsiteX6" fmla="*/ 318269 w 908046"/>
                  <a:gd name="connsiteY6" fmla="*/ 444831 h 782799"/>
                  <a:gd name="connsiteX7" fmla="*/ 379571 w 908046"/>
                  <a:gd name="connsiteY7" fmla="*/ 391149 h 782799"/>
                  <a:gd name="connsiteX8" fmla="*/ 441160 w 908046"/>
                  <a:gd name="connsiteY8" fmla="*/ 517251 h 782799"/>
                  <a:gd name="connsiteX9" fmla="*/ 382582 w 908046"/>
                  <a:gd name="connsiteY9" fmla="*/ 463153 h 782799"/>
                  <a:gd name="connsiteX10" fmla="*/ 324003 w 908046"/>
                  <a:gd name="connsiteY10" fmla="*/ 466000 h 782799"/>
                  <a:gd name="connsiteX11" fmla="*/ 213680 w 908046"/>
                  <a:gd name="connsiteY11" fmla="*/ 472644 h 782799"/>
                  <a:gd name="connsiteX12" fmla="*/ 168770 w 908046"/>
                  <a:gd name="connsiteY12" fmla="*/ 516302 h 782799"/>
                  <a:gd name="connsiteX13" fmla="*/ 210751 w 908046"/>
                  <a:gd name="connsiteY13" fmla="*/ 561859 h 782799"/>
                  <a:gd name="connsiteX14" fmla="*/ 383558 w 908046"/>
                  <a:gd name="connsiteY14" fmla="*/ 572299 h 782799"/>
                  <a:gd name="connsiteX15" fmla="*/ 441160 w 908046"/>
                  <a:gd name="connsiteY15" fmla="*/ 517251 h 782799"/>
                  <a:gd name="connsiteX16" fmla="*/ 443046 w 908046"/>
                  <a:gd name="connsiteY16" fmla="*/ 265335 h 782799"/>
                  <a:gd name="connsiteX17" fmla="*/ 381771 w 908046"/>
                  <a:gd name="connsiteY17" fmla="*/ 210750 h 782799"/>
                  <a:gd name="connsiteX18" fmla="*/ 218371 w 908046"/>
                  <a:gd name="connsiteY18" fmla="*/ 221103 h 782799"/>
                  <a:gd name="connsiteX19" fmla="*/ 196973 w 908046"/>
                  <a:gd name="connsiteY19" fmla="*/ 225808 h 782799"/>
                  <a:gd name="connsiteX20" fmla="*/ 171685 w 908046"/>
                  <a:gd name="connsiteY20" fmla="*/ 273805 h 782799"/>
                  <a:gd name="connsiteX21" fmla="*/ 216426 w 908046"/>
                  <a:gd name="connsiteY21" fmla="*/ 309568 h 782799"/>
                  <a:gd name="connsiteX22" fmla="*/ 328277 w 908046"/>
                  <a:gd name="connsiteY22" fmla="*/ 316155 h 782799"/>
                  <a:gd name="connsiteX23" fmla="*/ 380798 w 908046"/>
                  <a:gd name="connsiteY23" fmla="*/ 318979 h 782799"/>
                  <a:gd name="connsiteX24" fmla="*/ 443046 w 908046"/>
                  <a:gd name="connsiteY24" fmla="*/ 265335 h 782799"/>
                  <a:gd name="connsiteX25" fmla="*/ 513365 w 908046"/>
                  <a:gd name="connsiteY25" fmla="*/ 644637 h 782799"/>
                  <a:gd name="connsiteX26" fmla="*/ 458510 w 908046"/>
                  <a:gd name="connsiteY26" fmla="*/ 589605 h 782799"/>
                  <a:gd name="connsiteX27" fmla="*/ 283172 w 908046"/>
                  <a:gd name="connsiteY27" fmla="*/ 600226 h 782799"/>
                  <a:gd name="connsiteX28" fmla="*/ 239093 w 908046"/>
                  <a:gd name="connsiteY28" fmla="*/ 645602 h 782799"/>
                  <a:gd name="connsiteX29" fmla="*/ 284152 w 908046"/>
                  <a:gd name="connsiteY29" fmla="*/ 690978 h 782799"/>
                  <a:gd name="connsiteX30" fmla="*/ 436960 w 908046"/>
                  <a:gd name="connsiteY30" fmla="*/ 699668 h 782799"/>
                  <a:gd name="connsiteX31" fmla="*/ 436960 w 908046"/>
                  <a:gd name="connsiteY31" fmla="*/ 700633 h 782799"/>
                  <a:gd name="connsiteX32" fmla="*/ 458510 w 908046"/>
                  <a:gd name="connsiteY32" fmla="*/ 700633 h 782799"/>
                  <a:gd name="connsiteX33" fmla="*/ 513365 w 908046"/>
                  <a:gd name="connsiteY33" fmla="*/ 644637 h 782799"/>
                  <a:gd name="connsiteX34" fmla="*/ 513366 w 908046"/>
                  <a:gd name="connsiteY34" fmla="*/ 137684 h 782799"/>
                  <a:gd name="connsiteX35" fmla="*/ 454593 w 908046"/>
                  <a:gd name="connsiteY35" fmla="*/ 82166 h 782799"/>
                  <a:gd name="connsiteX36" fmla="*/ 435982 w 908046"/>
                  <a:gd name="connsiteY36" fmla="*/ 83123 h 782799"/>
                  <a:gd name="connsiteX37" fmla="*/ 287091 w 908046"/>
                  <a:gd name="connsiteY37" fmla="*/ 91738 h 782799"/>
                  <a:gd name="connsiteX38" fmla="*/ 239094 w 908046"/>
                  <a:gd name="connsiteY38" fmla="*/ 136727 h 782799"/>
                  <a:gd name="connsiteX39" fmla="*/ 285132 w 908046"/>
                  <a:gd name="connsiteY39" fmla="*/ 182673 h 782799"/>
                  <a:gd name="connsiteX40" fmla="*/ 455573 w 908046"/>
                  <a:gd name="connsiteY40" fmla="*/ 192245 h 782799"/>
                  <a:gd name="connsiteX41" fmla="*/ 513366 w 908046"/>
                  <a:gd name="connsiteY41" fmla="*/ 137684 h 782799"/>
                  <a:gd name="connsiteX42" fmla="*/ 524748 w 908046"/>
                  <a:gd name="connsiteY42" fmla="*/ 391268 h 782799"/>
                  <a:gd name="connsiteX43" fmla="*/ 469473 w 908046"/>
                  <a:gd name="connsiteY43" fmla="*/ 334968 h 782799"/>
                  <a:gd name="connsiteX44" fmla="*/ 413172 w 908046"/>
                  <a:gd name="connsiteY44" fmla="*/ 391268 h 782799"/>
                  <a:gd name="connsiteX45" fmla="*/ 468448 w 908046"/>
                  <a:gd name="connsiteY45" fmla="*/ 446543 h 782799"/>
                  <a:gd name="connsiteX46" fmla="*/ 524748 w 908046"/>
                  <a:gd name="connsiteY46" fmla="*/ 391268 h 782799"/>
                  <a:gd name="connsiteX47" fmla="*/ 585986 w 908046"/>
                  <a:gd name="connsiteY47" fmla="*/ 519759 h 782799"/>
                  <a:gd name="connsiteX48" fmla="*/ 531181 w 908046"/>
                  <a:gd name="connsiteY48" fmla="*/ 463441 h 782799"/>
                  <a:gd name="connsiteX49" fmla="*/ 475362 w 908046"/>
                  <a:gd name="connsiteY49" fmla="*/ 519759 h 782799"/>
                  <a:gd name="connsiteX50" fmla="*/ 530167 w 908046"/>
                  <a:gd name="connsiteY50" fmla="*/ 574065 h 782799"/>
                  <a:gd name="connsiteX51" fmla="*/ 585986 w 908046"/>
                  <a:gd name="connsiteY51" fmla="*/ 519759 h 782799"/>
                  <a:gd name="connsiteX52" fmla="*/ 585986 w 908046"/>
                  <a:gd name="connsiteY52" fmla="*/ 262891 h 782799"/>
                  <a:gd name="connsiteX53" fmla="*/ 530710 w 908046"/>
                  <a:gd name="connsiteY53" fmla="*/ 207615 h 782799"/>
                  <a:gd name="connsiteX54" fmla="*/ 474411 w 908046"/>
                  <a:gd name="connsiteY54" fmla="*/ 263915 h 782799"/>
                  <a:gd name="connsiteX55" fmla="*/ 529686 w 908046"/>
                  <a:gd name="connsiteY55" fmla="*/ 320214 h 782799"/>
                  <a:gd name="connsiteX56" fmla="*/ 585986 w 908046"/>
                  <a:gd name="connsiteY56" fmla="*/ 262891 h 782799"/>
                  <a:gd name="connsiteX57" fmla="*/ 660046 w 908046"/>
                  <a:gd name="connsiteY57" fmla="*/ 645269 h 782799"/>
                  <a:gd name="connsiteX58" fmla="*/ 604227 w 908046"/>
                  <a:gd name="connsiteY58" fmla="*/ 589450 h 782799"/>
                  <a:gd name="connsiteX59" fmla="*/ 549422 w 908046"/>
                  <a:gd name="connsiteY59" fmla="*/ 644255 h 782799"/>
                  <a:gd name="connsiteX60" fmla="*/ 605241 w 908046"/>
                  <a:gd name="connsiteY60" fmla="*/ 700074 h 782799"/>
                  <a:gd name="connsiteX61" fmla="*/ 660046 w 908046"/>
                  <a:gd name="connsiteY61" fmla="*/ 645269 h 782799"/>
                  <a:gd name="connsiteX62" fmla="*/ 660997 w 908046"/>
                  <a:gd name="connsiteY62" fmla="*/ 390244 h 782799"/>
                  <a:gd name="connsiteX63" fmla="*/ 605721 w 908046"/>
                  <a:gd name="connsiteY63" fmla="*/ 334968 h 782799"/>
                  <a:gd name="connsiteX64" fmla="*/ 549421 w 908046"/>
                  <a:gd name="connsiteY64" fmla="*/ 391268 h 782799"/>
                  <a:gd name="connsiteX65" fmla="*/ 605721 w 908046"/>
                  <a:gd name="connsiteY65" fmla="*/ 446543 h 782799"/>
                  <a:gd name="connsiteX66" fmla="*/ 660997 w 908046"/>
                  <a:gd name="connsiteY66" fmla="*/ 390244 h 782799"/>
                  <a:gd name="connsiteX67" fmla="*/ 660997 w 908046"/>
                  <a:gd name="connsiteY67" fmla="*/ 140028 h 782799"/>
                  <a:gd name="connsiteX68" fmla="*/ 605721 w 908046"/>
                  <a:gd name="connsiteY68" fmla="*/ 82179 h 782799"/>
                  <a:gd name="connsiteX69" fmla="*/ 549421 w 908046"/>
                  <a:gd name="connsiteY69" fmla="*/ 140028 h 782799"/>
                  <a:gd name="connsiteX70" fmla="*/ 605721 w 908046"/>
                  <a:gd name="connsiteY70" fmla="*/ 194778 h 782799"/>
                  <a:gd name="connsiteX71" fmla="*/ 660997 w 908046"/>
                  <a:gd name="connsiteY71" fmla="*/ 140028 h 782799"/>
                  <a:gd name="connsiteX72" fmla="*/ 736080 w 908046"/>
                  <a:gd name="connsiteY72" fmla="*/ 518753 h 782799"/>
                  <a:gd name="connsiteX73" fmla="*/ 679780 w 908046"/>
                  <a:gd name="connsiteY73" fmla="*/ 463441 h 782799"/>
                  <a:gd name="connsiteX74" fmla="*/ 624504 w 908046"/>
                  <a:gd name="connsiteY74" fmla="*/ 518753 h 782799"/>
                  <a:gd name="connsiteX75" fmla="*/ 679780 w 908046"/>
                  <a:gd name="connsiteY75" fmla="*/ 574065 h 782799"/>
                  <a:gd name="connsiteX76" fmla="*/ 736080 w 908046"/>
                  <a:gd name="connsiteY76" fmla="*/ 518753 h 782799"/>
                  <a:gd name="connsiteX77" fmla="*/ 736080 w 908046"/>
                  <a:gd name="connsiteY77" fmla="*/ 263915 h 782799"/>
                  <a:gd name="connsiteX78" fmla="*/ 681275 w 908046"/>
                  <a:gd name="connsiteY78" fmla="*/ 207615 h 782799"/>
                  <a:gd name="connsiteX79" fmla="*/ 625456 w 908046"/>
                  <a:gd name="connsiteY79" fmla="*/ 263915 h 782799"/>
                  <a:gd name="connsiteX80" fmla="*/ 681275 w 908046"/>
                  <a:gd name="connsiteY80" fmla="*/ 320214 h 782799"/>
                  <a:gd name="connsiteX81" fmla="*/ 736080 w 908046"/>
                  <a:gd name="connsiteY81" fmla="*/ 263915 h 782799"/>
                  <a:gd name="connsiteX82" fmla="*/ 799958 w 908046"/>
                  <a:gd name="connsiteY82" fmla="*/ 391268 h 782799"/>
                  <a:gd name="connsiteX83" fmla="*/ 745153 w 908046"/>
                  <a:gd name="connsiteY83" fmla="*/ 334968 h 782799"/>
                  <a:gd name="connsiteX84" fmla="*/ 689334 w 908046"/>
                  <a:gd name="connsiteY84" fmla="*/ 391268 h 782799"/>
                  <a:gd name="connsiteX85" fmla="*/ 745153 w 908046"/>
                  <a:gd name="connsiteY85" fmla="*/ 447567 h 782799"/>
                  <a:gd name="connsiteX86" fmla="*/ 799958 w 908046"/>
                  <a:gd name="connsiteY86" fmla="*/ 391268 h 782799"/>
                  <a:gd name="connsiteX87" fmla="*/ 908046 w 908046"/>
                  <a:gd name="connsiteY87" fmla="*/ 391400 h 782799"/>
                  <a:gd name="connsiteX88" fmla="*/ 712346 w 908046"/>
                  <a:gd name="connsiteY88" fmla="*/ 782799 h 782799"/>
                  <a:gd name="connsiteX89" fmla="*/ 195700 w 908046"/>
                  <a:gd name="connsiteY89" fmla="*/ 782799 h 782799"/>
                  <a:gd name="connsiteX90" fmla="*/ 0 w 908046"/>
                  <a:gd name="connsiteY90" fmla="*/ 391400 h 782799"/>
                  <a:gd name="connsiteX91" fmla="*/ 195700 w 908046"/>
                  <a:gd name="connsiteY91" fmla="*/ 0 h 782799"/>
                  <a:gd name="connsiteX92" fmla="*/ 712346 w 908046"/>
                  <a:gd name="connsiteY92" fmla="*/ 0 h 7827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</a:cxnLst>
                <a:rect l="l" t="t" r="r" b="b"/>
                <a:pathLst>
                  <a:path w="908046" h="782799">
                    <a:moveTo>
                      <a:pt x="379571" y="391149"/>
                    </a:moveTo>
                    <a:cubicBezTo>
                      <a:pt x="379572" y="359680"/>
                      <a:pt x="351353" y="335615"/>
                      <a:pt x="317297" y="338392"/>
                    </a:cubicBezTo>
                    <a:cubicBezTo>
                      <a:pt x="262806" y="341168"/>
                      <a:pt x="208315" y="344871"/>
                      <a:pt x="152851" y="348573"/>
                    </a:cubicBezTo>
                    <a:cubicBezTo>
                      <a:pt x="126579" y="349498"/>
                      <a:pt x="108091" y="367084"/>
                      <a:pt x="108090" y="391149"/>
                    </a:cubicBezTo>
                    <a:cubicBezTo>
                      <a:pt x="108090" y="415213"/>
                      <a:pt x="126578" y="433725"/>
                      <a:pt x="152850" y="435576"/>
                    </a:cubicBezTo>
                    <a:cubicBezTo>
                      <a:pt x="197611" y="438352"/>
                      <a:pt x="241398" y="440204"/>
                      <a:pt x="286158" y="442980"/>
                    </a:cubicBezTo>
                    <a:cubicBezTo>
                      <a:pt x="296862" y="443906"/>
                      <a:pt x="307565" y="444831"/>
                      <a:pt x="318269" y="444831"/>
                    </a:cubicBezTo>
                    <a:cubicBezTo>
                      <a:pt x="352326" y="447608"/>
                      <a:pt x="379571" y="423543"/>
                      <a:pt x="379571" y="391149"/>
                    </a:cubicBezTo>
                    <a:close/>
                    <a:moveTo>
                      <a:pt x="441160" y="517251"/>
                    </a:moveTo>
                    <a:cubicBezTo>
                      <a:pt x="441160" y="485931"/>
                      <a:pt x="415776" y="462204"/>
                      <a:pt x="382582" y="463153"/>
                    </a:cubicBezTo>
                    <a:cubicBezTo>
                      <a:pt x="363055" y="463153"/>
                      <a:pt x="343529" y="465051"/>
                      <a:pt x="324003" y="466000"/>
                    </a:cubicBezTo>
                    <a:cubicBezTo>
                      <a:pt x="287880" y="468848"/>
                      <a:pt x="250780" y="470746"/>
                      <a:pt x="213680" y="472644"/>
                    </a:cubicBezTo>
                    <a:cubicBezTo>
                      <a:pt x="188296" y="474542"/>
                      <a:pt x="168770" y="492575"/>
                      <a:pt x="168770" y="516302"/>
                    </a:cubicBezTo>
                    <a:cubicBezTo>
                      <a:pt x="167794" y="540030"/>
                      <a:pt x="185367" y="559961"/>
                      <a:pt x="210751" y="561859"/>
                    </a:cubicBezTo>
                    <a:cubicBezTo>
                      <a:pt x="268354" y="565655"/>
                      <a:pt x="325956" y="569452"/>
                      <a:pt x="383558" y="572299"/>
                    </a:cubicBezTo>
                    <a:cubicBezTo>
                      <a:pt x="416752" y="574197"/>
                      <a:pt x="441160" y="548572"/>
                      <a:pt x="441160" y="517251"/>
                    </a:cubicBezTo>
                    <a:close/>
                    <a:moveTo>
                      <a:pt x="443046" y="265335"/>
                    </a:moveTo>
                    <a:cubicBezTo>
                      <a:pt x="443046" y="232396"/>
                      <a:pt x="417758" y="208868"/>
                      <a:pt x="381771" y="210750"/>
                    </a:cubicBezTo>
                    <a:cubicBezTo>
                      <a:pt x="327304" y="213574"/>
                      <a:pt x="272838" y="217338"/>
                      <a:pt x="218371" y="221103"/>
                    </a:cubicBezTo>
                    <a:cubicBezTo>
                      <a:pt x="210590" y="221103"/>
                      <a:pt x="203782" y="222985"/>
                      <a:pt x="196973" y="225808"/>
                    </a:cubicBezTo>
                    <a:cubicBezTo>
                      <a:pt x="178494" y="234278"/>
                      <a:pt x="167795" y="254983"/>
                      <a:pt x="171685" y="273805"/>
                    </a:cubicBezTo>
                    <a:cubicBezTo>
                      <a:pt x="176548" y="293569"/>
                      <a:pt x="194056" y="308627"/>
                      <a:pt x="216426" y="309568"/>
                    </a:cubicBezTo>
                    <a:cubicBezTo>
                      <a:pt x="253385" y="312391"/>
                      <a:pt x="291317" y="314273"/>
                      <a:pt x="328277" y="316155"/>
                    </a:cubicBezTo>
                    <a:cubicBezTo>
                      <a:pt x="345784" y="317097"/>
                      <a:pt x="363291" y="318038"/>
                      <a:pt x="380798" y="318979"/>
                    </a:cubicBezTo>
                    <a:cubicBezTo>
                      <a:pt x="416785" y="320861"/>
                      <a:pt x="443046" y="298274"/>
                      <a:pt x="443046" y="265335"/>
                    </a:cubicBezTo>
                    <a:close/>
                    <a:moveTo>
                      <a:pt x="513365" y="644637"/>
                    </a:moveTo>
                    <a:cubicBezTo>
                      <a:pt x="513365" y="613742"/>
                      <a:pt x="488876" y="588640"/>
                      <a:pt x="458510" y="589605"/>
                    </a:cubicBezTo>
                    <a:cubicBezTo>
                      <a:pt x="399738" y="591536"/>
                      <a:pt x="340965" y="595398"/>
                      <a:pt x="283172" y="600226"/>
                    </a:cubicBezTo>
                    <a:cubicBezTo>
                      <a:pt x="256725" y="602156"/>
                      <a:pt x="239093" y="622431"/>
                      <a:pt x="239093" y="645602"/>
                    </a:cubicBezTo>
                    <a:cubicBezTo>
                      <a:pt x="240072" y="669738"/>
                      <a:pt x="258684" y="689048"/>
                      <a:pt x="284152" y="690978"/>
                    </a:cubicBezTo>
                    <a:cubicBezTo>
                      <a:pt x="335088" y="693875"/>
                      <a:pt x="386024" y="696771"/>
                      <a:pt x="436960" y="699668"/>
                    </a:cubicBezTo>
                    <a:cubicBezTo>
                      <a:pt x="436960" y="699668"/>
                      <a:pt x="436960" y="700633"/>
                      <a:pt x="436960" y="700633"/>
                    </a:cubicBezTo>
                    <a:cubicBezTo>
                      <a:pt x="443817" y="700633"/>
                      <a:pt x="450674" y="700633"/>
                      <a:pt x="458510" y="700633"/>
                    </a:cubicBezTo>
                    <a:cubicBezTo>
                      <a:pt x="489856" y="699668"/>
                      <a:pt x="514344" y="675531"/>
                      <a:pt x="513365" y="644637"/>
                    </a:cubicBezTo>
                    <a:close/>
                    <a:moveTo>
                      <a:pt x="513366" y="137684"/>
                    </a:moveTo>
                    <a:cubicBezTo>
                      <a:pt x="513366" y="106096"/>
                      <a:pt x="487897" y="82166"/>
                      <a:pt x="454593" y="82166"/>
                    </a:cubicBezTo>
                    <a:cubicBezTo>
                      <a:pt x="448716" y="82166"/>
                      <a:pt x="441859" y="83123"/>
                      <a:pt x="435982" y="83123"/>
                    </a:cubicBezTo>
                    <a:cubicBezTo>
                      <a:pt x="386025" y="85995"/>
                      <a:pt x="337048" y="88866"/>
                      <a:pt x="287091" y="91738"/>
                    </a:cubicBezTo>
                    <a:cubicBezTo>
                      <a:pt x="259664" y="93652"/>
                      <a:pt x="240073" y="112797"/>
                      <a:pt x="239094" y="136727"/>
                    </a:cubicBezTo>
                    <a:cubicBezTo>
                      <a:pt x="239094" y="161614"/>
                      <a:pt x="257705" y="180758"/>
                      <a:pt x="285132" y="182673"/>
                    </a:cubicBezTo>
                    <a:cubicBezTo>
                      <a:pt x="341946" y="186501"/>
                      <a:pt x="398759" y="190330"/>
                      <a:pt x="455573" y="192245"/>
                    </a:cubicBezTo>
                    <a:cubicBezTo>
                      <a:pt x="487897" y="194159"/>
                      <a:pt x="514345" y="168314"/>
                      <a:pt x="513366" y="137684"/>
                    </a:cubicBezTo>
                    <a:close/>
                    <a:moveTo>
                      <a:pt x="524748" y="391268"/>
                    </a:moveTo>
                    <a:cubicBezTo>
                      <a:pt x="524748" y="359535"/>
                      <a:pt x="500182" y="334968"/>
                      <a:pt x="469473" y="334968"/>
                    </a:cubicBezTo>
                    <a:cubicBezTo>
                      <a:pt x="437740" y="334968"/>
                      <a:pt x="412149" y="360559"/>
                      <a:pt x="413172" y="391268"/>
                    </a:cubicBezTo>
                    <a:cubicBezTo>
                      <a:pt x="413172" y="421976"/>
                      <a:pt x="438762" y="446543"/>
                      <a:pt x="468448" y="446543"/>
                    </a:cubicBezTo>
                    <a:cubicBezTo>
                      <a:pt x="500181" y="447567"/>
                      <a:pt x="524748" y="421976"/>
                      <a:pt x="524748" y="391268"/>
                    </a:cubicBezTo>
                    <a:close/>
                    <a:moveTo>
                      <a:pt x="585986" y="519759"/>
                    </a:moveTo>
                    <a:cubicBezTo>
                      <a:pt x="585986" y="488583"/>
                      <a:pt x="561628" y="463441"/>
                      <a:pt x="531181" y="463441"/>
                    </a:cubicBezTo>
                    <a:cubicBezTo>
                      <a:pt x="500735" y="463441"/>
                      <a:pt x="475362" y="489589"/>
                      <a:pt x="475362" y="519759"/>
                    </a:cubicBezTo>
                    <a:cubicBezTo>
                      <a:pt x="475362" y="548923"/>
                      <a:pt x="499720" y="574065"/>
                      <a:pt x="530167" y="574065"/>
                    </a:cubicBezTo>
                    <a:cubicBezTo>
                      <a:pt x="561628" y="574065"/>
                      <a:pt x="585986" y="550935"/>
                      <a:pt x="585986" y="519759"/>
                    </a:cubicBezTo>
                    <a:close/>
                    <a:moveTo>
                      <a:pt x="585986" y="262891"/>
                    </a:moveTo>
                    <a:cubicBezTo>
                      <a:pt x="585986" y="232182"/>
                      <a:pt x="561419" y="207615"/>
                      <a:pt x="530710" y="207615"/>
                    </a:cubicBezTo>
                    <a:cubicBezTo>
                      <a:pt x="498978" y="207615"/>
                      <a:pt x="473387" y="233206"/>
                      <a:pt x="474411" y="263915"/>
                    </a:cubicBezTo>
                    <a:cubicBezTo>
                      <a:pt x="474411" y="294623"/>
                      <a:pt x="500002" y="319190"/>
                      <a:pt x="529686" y="320214"/>
                    </a:cubicBezTo>
                    <a:cubicBezTo>
                      <a:pt x="561419" y="320214"/>
                      <a:pt x="585986" y="294623"/>
                      <a:pt x="585986" y="262891"/>
                    </a:cubicBezTo>
                    <a:close/>
                    <a:moveTo>
                      <a:pt x="660046" y="645269"/>
                    </a:moveTo>
                    <a:cubicBezTo>
                      <a:pt x="660046" y="613808"/>
                      <a:pt x="635688" y="589450"/>
                      <a:pt x="604227" y="589450"/>
                    </a:cubicBezTo>
                    <a:cubicBezTo>
                      <a:pt x="573780" y="589450"/>
                      <a:pt x="549422" y="612793"/>
                      <a:pt x="549422" y="644255"/>
                    </a:cubicBezTo>
                    <a:cubicBezTo>
                      <a:pt x="549422" y="675716"/>
                      <a:pt x="573780" y="700074"/>
                      <a:pt x="605241" y="700074"/>
                    </a:cubicBezTo>
                    <a:cubicBezTo>
                      <a:pt x="635688" y="700074"/>
                      <a:pt x="660046" y="675716"/>
                      <a:pt x="660046" y="645269"/>
                    </a:cubicBezTo>
                    <a:close/>
                    <a:moveTo>
                      <a:pt x="660997" y="390244"/>
                    </a:moveTo>
                    <a:cubicBezTo>
                      <a:pt x="660997" y="359535"/>
                      <a:pt x="637454" y="334968"/>
                      <a:pt x="605721" y="334968"/>
                    </a:cubicBezTo>
                    <a:cubicBezTo>
                      <a:pt x="575012" y="334968"/>
                      <a:pt x="549421" y="360559"/>
                      <a:pt x="549421" y="391268"/>
                    </a:cubicBezTo>
                    <a:cubicBezTo>
                      <a:pt x="550445" y="421976"/>
                      <a:pt x="575012" y="446543"/>
                      <a:pt x="605721" y="446543"/>
                    </a:cubicBezTo>
                    <a:cubicBezTo>
                      <a:pt x="636430" y="447567"/>
                      <a:pt x="662021" y="421976"/>
                      <a:pt x="660997" y="390244"/>
                    </a:cubicBezTo>
                    <a:close/>
                    <a:moveTo>
                      <a:pt x="660997" y="140028"/>
                    </a:moveTo>
                    <a:cubicBezTo>
                      <a:pt x="662021" y="108004"/>
                      <a:pt x="636430" y="82179"/>
                      <a:pt x="605721" y="82179"/>
                    </a:cubicBezTo>
                    <a:cubicBezTo>
                      <a:pt x="573988" y="82179"/>
                      <a:pt x="549421" y="108004"/>
                      <a:pt x="549421" y="140028"/>
                    </a:cubicBezTo>
                    <a:cubicBezTo>
                      <a:pt x="550445" y="171019"/>
                      <a:pt x="573988" y="194778"/>
                      <a:pt x="605721" y="194778"/>
                    </a:cubicBezTo>
                    <a:cubicBezTo>
                      <a:pt x="636430" y="194778"/>
                      <a:pt x="660997" y="171019"/>
                      <a:pt x="660997" y="140028"/>
                    </a:cubicBezTo>
                    <a:close/>
                    <a:moveTo>
                      <a:pt x="736080" y="518753"/>
                    </a:moveTo>
                    <a:cubicBezTo>
                      <a:pt x="736080" y="488583"/>
                      <a:pt x="710489" y="463441"/>
                      <a:pt x="679780" y="463441"/>
                    </a:cubicBezTo>
                    <a:cubicBezTo>
                      <a:pt x="650095" y="464447"/>
                      <a:pt x="624504" y="488583"/>
                      <a:pt x="624504" y="518753"/>
                    </a:cubicBezTo>
                    <a:cubicBezTo>
                      <a:pt x="623480" y="548923"/>
                      <a:pt x="649071" y="574065"/>
                      <a:pt x="679780" y="574065"/>
                    </a:cubicBezTo>
                    <a:cubicBezTo>
                      <a:pt x="711513" y="574065"/>
                      <a:pt x="736080" y="549929"/>
                      <a:pt x="736080" y="518753"/>
                    </a:cubicBezTo>
                    <a:close/>
                    <a:moveTo>
                      <a:pt x="736080" y="263915"/>
                    </a:moveTo>
                    <a:cubicBezTo>
                      <a:pt x="736080" y="232182"/>
                      <a:pt x="712737" y="207615"/>
                      <a:pt x="681275" y="207615"/>
                    </a:cubicBezTo>
                    <a:cubicBezTo>
                      <a:pt x="649814" y="207615"/>
                      <a:pt x="625456" y="232182"/>
                      <a:pt x="625456" y="263915"/>
                    </a:cubicBezTo>
                    <a:cubicBezTo>
                      <a:pt x="625456" y="294623"/>
                      <a:pt x="650829" y="320214"/>
                      <a:pt x="681275" y="320214"/>
                    </a:cubicBezTo>
                    <a:cubicBezTo>
                      <a:pt x="711722" y="319190"/>
                      <a:pt x="736080" y="294623"/>
                      <a:pt x="736080" y="263915"/>
                    </a:cubicBezTo>
                    <a:close/>
                    <a:moveTo>
                      <a:pt x="799958" y="391268"/>
                    </a:moveTo>
                    <a:cubicBezTo>
                      <a:pt x="799958" y="359535"/>
                      <a:pt x="776615" y="334968"/>
                      <a:pt x="745153" y="334968"/>
                    </a:cubicBezTo>
                    <a:cubicBezTo>
                      <a:pt x="713692" y="334968"/>
                      <a:pt x="689334" y="359535"/>
                      <a:pt x="689334" y="391268"/>
                    </a:cubicBezTo>
                    <a:cubicBezTo>
                      <a:pt x="689334" y="421976"/>
                      <a:pt x="714707" y="447567"/>
                      <a:pt x="745153" y="447567"/>
                    </a:cubicBezTo>
                    <a:cubicBezTo>
                      <a:pt x="775600" y="446543"/>
                      <a:pt x="799958" y="421976"/>
                      <a:pt x="799958" y="391268"/>
                    </a:cubicBezTo>
                    <a:close/>
                    <a:moveTo>
                      <a:pt x="908046" y="391400"/>
                    </a:moveTo>
                    <a:lnTo>
                      <a:pt x="712346" y="782799"/>
                    </a:lnTo>
                    <a:lnTo>
                      <a:pt x="195700" y="782799"/>
                    </a:lnTo>
                    <a:lnTo>
                      <a:pt x="0" y="391400"/>
                    </a:lnTo>
                    <a:lnTo>
                      <a:pt x="195700" y="0"/>
                    </a:lnTo>
                    <a:lnTo>
                      <a:pt x="712346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marL="0" marR="0" lvl="0" indent="0" algn="ctr" defTabSz="1070991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217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Noto Serif"/>
                  <a:ea typeface="+mn-ea"/>
                  <a:cs typeface="+mn-cs"/>
                </a:endParaRPr>
              </a:p>
            </p:txBody>
          </p:sp>
          <p:sp>
            <p:nvSpPr>
              <p:cNvPr id="16" name="Freeform: Shape 16">
                <a:extLst>
                  <a:ext uri="{FF2B5EF4-FFF2-40B4-BE49-F238E27FC236}">
                    <a16:creationId xmlns:a16="http://schemas.microsoft.com/office/drawing/2014/main" id="{0B22FA80-725D-1681-3B13-41BBDE334473}"/>
                  </a:ext>
                </a:extLst>
              </p:cNvPr>
              <p:cNvSpPr/>
              <p:nvPr/>
            </p:nvSpPr>
            <p:spPr>
              <a:xfrm rot="16200000">
                <a:off x="2862988" y="3708432"/>
                <a:ext cx="908046" cy="783886"/>
              </a:xfrm>
              <a:custGeom>
                <a:avLst/>
                <a:gdLst>
                  <a:gd name="connsiteX0" fmla="*/ 379571 w 908046"/>
                  <a:gd name="connsiteY0" fmla="*/ 391149 h 782799"/>
                  <a:gd name="connsiteX1" fmla="*/ 317297 w 908046"/>
                  <a:gd name="connsiteY1" fmla="*/ 338392 h 782799"/>
                  <a:gd name="connsiteX2" fmla="*/ 152851 w 908046"/>
                  <a:gd name="connsiteY2" fmla="*/ 348573 h 782799"/>
                  <a:gd name="connsiteX3" fmla="*/ 108090 w 908046"/>
                  <a:gd name="connsiteY3" fmla="*/ 391149 h 782799"/>
                  <a:gd name="connsiteX4" fmla="*/ 152850 w 908046"/>
                  <a:gd name="connsiteY4" fmla="*/ 435576 h 782799"/>
                  <a:gd name="connsiteX5" fmla="*/ 286158 w 908046"/>
                  <a:gd name="connsiteY5" fmla="*/ 442980 h 782799"/>
                  <a:gd name="connsiteX6" fmla="*/ 318269 w 908046"/>
                  <a:gd name="connsiteY6" fmla="*/ 444831 h 782799"/>
                  <a:gd name="connsiteX7" fmla="*/ 379571 w 908046"/>
                  <a:gd name="connsiteY7" fmla="*/ 391149 h 782799"/>
                  <a:gd name="connsiteX8" fmla="*/ 441160 w 908046"/>
                  <a:gd name="connsiteY8" fmla="*/ 517251 h 782799"/>
                  <a:gd name="connsiteX9" fmla="*/ 382582 w 908046"/>
                  <a:gd name="connsiteY9" fmla="*/ 463153 h 782799"/>
                  <a:gd name="connsiteX10" fmla="*/ 324003 w 908046"/>
                  <a:gd name="connsiteY10" fmla="*/ 466000 h 782799"/>
                  <a:gd name="connsiteX11" fmla="*/ 213680 w 908046"/>
                  <a:gd name="connsiteY11" fmla="*/ 472644 h 782799"/>
                  <a:gd name="connsiteX12" fmla="*/ 168770 w 908046"/>
                  <a:gd name="connsiteY12" fmla="*/ 516302 h 782799"/>
                  <a:gd name="connsiteX13" fmla="*/ 210751 w 908046"/>
                  <a:gd name="connsiteY13" fmla="*/ 561859 h 782799"/>
                  <a:gd name="connsiteX14" fmla="*/ 383558 w 908046"/>
                  <a:gd name="connsiteY14" fmla="*/ 572299 h 782799"/>
                  <a:gd name="connsiteX15" fmla="*/ 441160 w 908046"/>
                  <a:gd name="connsiteY15" fmla="*/ 517251 h 782799"/>
                  <a:gd name="connsiteX16" fmla="*/ 443046 w 908046"/>
                  <a:gd name="connsiteY16" fmla="*/ 265335 h 782799"/>
                  <a:gd name="connsiteX17" fmla="*/ 381771 w 908046"/>
                  <a:gd name="connsiteY17" fmla="*/ 210750 h 782799"/>
                  <a:gd name="connsiteX18" fmla="*/ 218371 w 908046"/>
                  <a:gd name="connsiteY18" fmla="*/ 221103 h 782799"/>
                  <a:gd name="connsiteX19" fmla="*/ 196973 w 908046"/>
                  <a:gd name="connsiteY19" fmla="*/ 225808 h 782799"/>
                  <a:gd name="connsiteX20" fmla="*/ 171685 w 908046"/>
                  <a:gd name="connsiteY20" fmla="*/ 273805 h 782799"/>
                  <a:gd name="connsiteX21" fmla="*/ 216426 w 908046"/>
                  <a:gd name="connsiteY21" fmla="*/ 309568 h 782799"/>
                  <a:gd name="connsiteX22" fmla="*/ 328277 w 908046"/>
                  <a:gd name="connsiteY22" fmla="*/ 316155 h 782799"/>
                  <a:gd name="connsiteX23" fmla="*/ 380798 w 908046"/>
                  <a:gd name="connsiteY23" fmla="*/ 318979 h 782799"/>
                  <a:gd name="connsiteX24" fmla="*/ 443046 w 908046"/>
                  <a:gd name="connsiteY24" fmla="*/ 265335 h 782799"/>
                  <a:gd name="connsiteX25" fmla="*/ 513365 w 908046"/>
                  <a:gd name="connsiteY25" fmla="*/ 644637 h 782799"/>
                  <a:gd name="connsiteX26" fmla="*/ 458510 w 908046"/>
                  <a:gd name="connsiteY26" fmla="*/ 589605 h 782799"/>
                  <a:gd name="connsiteX27" fmla="*/ 283172 w 908046"/>
                  <a:gd name="connsiteY27" fmla="*/ 600226 h 782799"/>
                  <a:gd name="connsiteX28" fmla="*/ 239093 w 908046"/>
                  <a:gd name="connsiteY28" fmla="*/ 645602 h 782799"/>
                  <a:gd name="connsiteX29" fmla="*/ 284152 w 908046"/>
                  <a:gd name="connsiteY29" fmla="*/ 690978 h 782799"/>
                  <a:gd name="connsiteX30" fmla="*/ 436960 w 908046"/>
                  <a:gd name="connsiteY30" fmla="*/ 699668 h 782799"/>
                  <a:gd name="connsiteX31" fmla="*/ 436960 w 908046"/>
                  <a:gd name="connsiteY31" fmla="*/ 700633 h 782799"/>
                  <a:gd name="connsiteX32" fmla="*/ 458510 w 908046"/>
                  <a:gd name="connsiteY32" fmla="*/ 700633 h 782799"/>
                  <a:gd name="connsiteX33" fmla="*/ 513365 w 908046"/>
                  <a:gd name="connsiteY33" fmla="*/ 644637 h 782799"/>
                  <a:gd name="connsiteX34" fmla="*/ 513366 w 908046"/>
                  <a:gd name="connsiteY34" fmla="*/ 137684 h 782799"/>
                  <a:gd name="connsiteX35" fmla="*/ 454593 w 908046"/>
                  <a:gd name="connsiteY35" fmla="*/ 82166 h 782799"/>
                  <a:gd name="connsiteX36" fmla="*/ 435982 w 908046"/>
                  <a:gd name="connsiteY36" fmla="*/ 83123 h 782799"/>
                  <a:gd name="connsiteX37" fmla="*/ 287091 w 908046"/>
                  <a:gd name="connsiteY37" fmla="*/ 91738 h 782799"/>
                  <a:gd name="connsiteX38" fmla="*/ 239094 w 908046"/>
                  <a:gd name="connsiteY38" fmla="*/ 136727 h 782799"/>
                  <a:gd name="connsiteX39" fmla="*/ 285132 w 908046"/>
                  <a:gd name="connsiteY39" fmla="*/ 182673 h 782799"/>
                  <a:gd name="connsiteX40" fmla="*/ 455573 w 908046"/>
                  <a:gd name="connsiteY40" fmla="*/ 192245 h 782799"/>
                  <a:gd name="connsiteX41" fmla="*/ 513366 w 908046"/>
                  <a:gd name="connsiteY41" fmla="*/ 137684 h 782799"/>
                  <a:gd name="connsiteX42" fmla="*/ 524748 w 908046"/>
                  <a:gd name="connsiteY42" fmla="*/ 391268 h 782799"/>
                  <a:gd name="connsiteX43" fmla="*/ 469473 w 908046"/>
                  <a:gd name="connsiteY43" fmla="*/ 334968 h 782799"/>
                  <a:gd name="connsiteX44" fmla="*/ 413172 w 908046"/>
                  <a:gd name="connsiteY44" fmla="*/ 391268 h 782799"/>
                  <a:gd name="connsiteX45" fmla="*/ 468448 w 908046"/>
                  <a:gd name="connsiteY45" fmla="*/ 446543 h 782799"/>
                  <a:gd name="connsiteX46" fmla="*/ 524748 w 908046"/>
                  <a:gd name="connsiteY46" fmla="*/ 391268 h 782799"/>
                  <a:gd name="connsiteX47" fmla="*/ 585986 w 908046"/>
                  <a:gd name="connsiteY47" fmla="*/ 519759 h 782799"/>
                  <a:gd name="connsiteX48" fmla="*/ 531181 w 908046"/>
                  <a:gd name="connsiteY48" fmla="*/ 463441 h 782799"/>
                  <a:gd name="connsiteX49" fmla="*/ 475362 w 908046"/>
                  <a:gd name="connsiteY49" fmla="*/ 519759 h 782799"/>
                  <a:gd name="connsiteX50" fmla="*/ 530167 w 908046"/>
                  <a:gd name="connsiteY50" fmla="*/ 574065 h 782799"/>
                  <a:gd name="connsiteX51" fmla="*/ 585986 w 908046"/>
                  <a:gd name="connsiteY51" fmla="*/ 519759 h 782799"/>
                  <a:gd name="connsiteX52" fmla="*/ 585986 w 908046"/>
                  <a:gd name="connsiteY52" fmla="*/ 262891 h 782799"/>
                  <a:gd name="connsiteX53" fmla="*/ 530710 w 908046"/>
                  <a:gd name="connsiteY53" fmla="*/ 207615 h 782799"/>
                  <a:gd name="connsiteX54" fmla="*/ 474411 w 908046"/>
                  <a:gd name="connsiteY54" fmla="*/ 263915 h 782799"/>
                  <a:gd name="connsiteX55" fmla="*/ 529686 w 908046"/>
                  <a:gd name="connsiteY55" fmla="*/ 320214 h 782799"/>
                  <a:gd name="connsiteX56" fmla="*/ 585986 w 908046"/>
                  <a:gd name="connsiteY56" fmla="*/ 262891 h 782799"/>
                  <a:gd name="connsiteX57" fmla="*/ 660046 w 908046"/>
                  <a:gd name="connsiteY57" fmla="*/ 645269 h 782799"/>
                  <a:gd name="connsiteX58" fmla="*/ 604227 w 908046"/>
                  <a:gd name="connsiteY58" fmla="*/ 589450 h 782799"/>
                  <a:gd name="connsiteX59" fmla="*/ 549422 w 908046"/>
                  <a:gd name="connsiteY59" fmla="*/ 644255 h 782799"/>
                  <a:gd name="connsiteX60" fmla="*/ 605241 w 908046"/>
                  <a:gd name="connsiteY60" fmla="*/ 700074 h 782799"/>
                  <a:gd name="connsiteX61" fmla="*/ 660046 w 908046"/>
                  <a:gd name="connsiteY61" fmla="*/ 645269 h 782799"/>
                  <a:gd name="connsiteX62" fmla="*/ 660997 w 908046"/>
                  <a:gd name="connsiteY62" fmla="*/ 390244 h 782799"/>
                  <a:gd name="connsiteX63" fmla="*/ 605721 w 908046"/>
                  <a:gd name="connsiteY63" fmla="*/ 334968 h 782799"/>
                  <a:gd name="connsiteX64" fmla="*/ 549421 w 908046"/>
                  <a:gd name="connsiteY64" fmla="*/ 391268 h 782799"/>
                  <a:gd name="connsiteX65" fmla="*/ 605721 w 908046"/>
                  <a:gd name="connsiteY65" fmla="*/ 446543 h 782799"/>
                  <a:gd name="connsiteX66" fmla="*/ 660997 w 908046"/>
                  <a:gd name="connsiteY66" fmla="*/ 390244 h 782799"/>
                  <a:gd name="connsiteX67" fmla="*/ 660997 w 908046"/>
                  <a:gd name="connsiteY67" fmla="*/ 140028 h 782799"/>
                  <a:gd name="connsiteX68" fmla="*/ 605721 w 908046"/>
                  <a:gd name="connsiteY68" fmla="*/ 82179 h 782799"/>
                  <a:gd name="connsiteX69" fmla="*/ 549421 w 908046"/>
                  <a:gd name="connsiteY69" fmla="*/ 140028 h 782799"/>
                  <a:gd name="connsiteX70" fmla="*/ 605721 w 908046"/>
                  <a:gd name="connsiteY70" fmla="*/ 194778 h 782799"/>
                  <a:gd name="connsiteX71" fmla="*/ 660997 w 908046"/>
                  <a:gd name="connsiteY71" fmla="*/ 140028 h 782799"/>
                  <a:gd name="connsiteX72" fmla="*/ 736080 w 908046"/>
                  <a:gd name="connsiteY72" fmla="*/ 518753 h 782799"/>
                  <a:gd name="connsiteX73" fmla="*/ 679780 w 908046"/>
                  <a:gd name="connsiteY73" fmla="*/ 463441 h 782799"/>
                  <a:gd name="connsiteX74" fmla="*/ 624504 w 908046"/>
                  <a:gd name="connsiteY74" fmla="*/ 518753 h 782799"/>
                  <a:gd name="connsiteX75" fmla="*/ 679780 w 908046"/>
                  <a:gd name="connsiteY75" fmla="*/ 574065 h 782799"/>
                  <a:gd name="connsiteX76" fmla="*/ 736080 w 908046"/>
                  <a:gd name="connsiteY76" fmla="*/ 518753 h 782799"/>
                  <a:gd name="connsiteX77" fmla="*/ 736080 w 908046"/>
                  <a:gd name="connsiteY77" fmla="*/ 263915 h 782799"/>
                  <a:gd name="connsiteX78" fmla="*/ 681275 w 908046"/>
                  <a:gd name="connsiteY78" fmla="*/ 207615 h 782799"/>
                  <a:gd name="connsiteX79" fmla="*/ 625456 w 908046"/>
                  <a:gd name="connsiteY79" fmla="*/ 263915 h 782799"/>
                  <a:gd name="connsiteX80" fmla="*/ 681275 w 908046"/>
                  <a:gd name="connsiteY80" fmla="*/ 320214 h 782799"/>
                  <a:gd name="connsiteX81" fmla="*/ 736080 w 908046"/>
                  <a:gd name="connsiteY81" fmla="*/ 263915 h 782799"/>
                  <a:gd name="connsiteX82" fmla="*/ 799958 w 908046"/>
                  <a:gd name="connsiteY82" fmla="*/ 391268 h 782799"/>
                  <a:gd name="connsiteX83" fmla="*/ 745153 w 908046"/>
                  <a:gd name="connsiteY83" fmla="*/ 334968 h 782799"/>
                  <a:gd name="connsiteX84" fmla="*/ 689334 w 908046"/>
                  <a:gd name="connsiteY84" fmla="*/ 391268 h 782799"/>
                  <a:gd name="connsiteX85" fmla="*/ 745153 w 908046"/>
                  <a:gd name="connsiteY85" fmla="*/ 447567 h 782799"/>
                  <a:gd name="connsiteX86" fmla="*/ 799958 w 908046"/>
                  <a:gd name="connsiteY86" fmla="*/ 391268 h 782799"/>
                  <a:gd name="connsiteX87" fmla="*/ 908046 w 908046"/>
                  <a:gd name="connsiteY87" fmla="*/ 391400 h 782799"/>
                  <a:gd name="connsiteX88" fmla="*/ 712346 w 908046"/>
                  <a:gd name="connsiteY88" fmla="*/ 782799 h 782799"/>
                  <a:gd name="connsiteX89" fmla="*/ 195700 w 908046"/>
                  <a:gd name="connsiteY89" fmla="*/ 782799 h 782799"/>
                  <a:gd name="connsiteX90" fmla="*/ 0 w 908046"/>
                  <a:gd name="connsiteY90" fmla="*/ 391400 h 782799"/>
                  <a:gd name="connsiteX91" fmla="*/ 195700 w 908046"/>
                  <a:gd name="connsiteY91" fmla="*/ 0 h 782799"/>
                  <a:gd name="connsiteX92" fmla="*/ 712346 w 908046"/>
                  <a:gd name="connsiteY92" fmla="*/ 0 h 7827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</a:cxnLst>
                <a:rect l="l" t="t" r="r" b="b"/>
                <a:pathLst>
                  <a:path w="908046" h="782799">
                    <a:moveTo>
                      <a:pt x="379571" y="391149"/>
                    </a:moveTo>
                    <a:cubicBezTo>
                      <a:pt x="379572" y="359680"/>
                      <a:pt x="351353" y="335615"/>
                      <a:pt x="317297" y="338392"/>
                    </a:cubicBezTo>
                    <a:cubicBezTo>
                      <a:pt x="262806" y="341168"/>
                      <a:pt x="208315" y="344871"/>
                      <a:pt x="152851" y="348573"/>
                    </a:cubicBezTo>
                    <a:cubicBezTo>
                      <a:pt x="126579" y="349498"/>
                      <a:pt x="108091" y="367084"/>
                      <a:pt x="108090" y="391149"/>
                    </a:cubicBezTo>
                    <a:cubicBezTo>
                      <a:pt x="108090" y="415213"/>
                      <a:pt x="126578" y="433725"/>
                      <a:pt x="152850" y="435576"/>
                    </a:cubicBezTo>
                    <a:cubicBezTo>
                      <a:pt x="197611" y="438352"/>
                      <a:pt x="241398" y="440204"/>
                      <a:pt x="286158" y="442980"/>
                    </a:cubicBezTo>
                    <a:cubicBezTo>
                      <a:pt x="296862" y="443906"/>
                      <a:pt x="307565" y="444831"/>
                      <a:pt x="318269" y="444831"/>
                    </a:cubicBezTo>
                    <a:cubicBezTo>
                      <a:pt x="352326" y="447608"/>
                      <a:pt x="379571" y="423543"/>
                      <a:pt x="379571" y="391149"/>
                    </a:cubicBezTo>
                    <a:close/>
                    <a:moveTo>
                      <a:pt x="441160" y="517251"/>
                    </a:moveTo>
                    <a:cubicBezTo>
                      <a:pt x="441160" y="485931"/>
                      <a:pt x="415776" y="462204"/>
                      <a:pt x="382582" y="463153"/>
                    </a:cubicBezTo>
                    <a:cubicBezTo>
                      <a:pt x="363055" y="463153"/>
                      <a:pt x="343529" y="465051"/>
                      <a:pt x="324003" y="466000"/>
                    </a:cubicBezTo>
                    <a:cubicBezTo>
                      <a:pt x="287880" y="468848"/>
                      <a:pt x="250780" y="470746"/>
                      <a:pt x="213680" y="472644"/>
                    </a:cubicBezTo>
                    <a:cubicBezTo>
                      <a:pt x="188296" y="474542"/>
                      <a:pt x="168770" y="492575"/>
                      <a:pt x="168770" y="516302"/>
                    </a:cubicBezTo>
                    <a:cubicBezTo>
                      <a:pt x="167794" y="540030"/>
                      <a:pt x="185367" y="559961"/>
                      <a:pt x="210751" y="561859"/>
                    </a:cubicBezTo>
                    <a:cubicBezTo>
                      <a:pt x="268354" y="565655"/>
                      <a:pt x="325956" y="569452"/>
                      <a:pt x="383558" y="572299"/>
                    </a:cubicBezTo>
                    <a:cubicBezTo>
                      <a:pt x="416752" y="574197"/>
                      <a:pt x="441160" y="548572"/>
                      <a:pt x="441160" y="517251"/>
                    </a:cubicBezTo>
                    <a:close/>
                    <a:moveTo>
                      <a:pt x="443046" y="265335"/>
                    </a:moveTo>
                    <a:cubicBezTo>
                      <a:pt x="443046" y="232396"/>
                      <a:pt x="417758" y="208868"/>
                      <a:pt x="381771" y="210750"/>
                    </a:cubicBezTo>
                    <a:cubicBezTo>
                      <a:pt x="327304" y="213574"/>
                      <a:pt x="272838" y="217338"/>
                      <a:pt x="218371" y="221103"/>
                    </a:cubicBezTo>
                    <a:cubicBezTo>
                      <a:pt x="210590" y="221103"/>
                      <a:pt x="203782" y="222985"/>
                      <a:pt x="196973" y="225808"/>
                    </a:cubicBezTo>
                    <a:cubicBezTo>
                      <a:pt x="178494" y="234278"/>
                      <a:pt x="167795" y="254983"/>
                      <a:pt x="171685" y="273805"/>
                    </a:cubicBezTo>
                    <a:cubicBezTo>
                      <a:pt x="176548" y="293569"/>
                      <a:pt x="194056" y="308627"/>
                      <a:pt x="216426" y="309568"/>
                    </a:cubicBezTo>
                    <a:cubicBezTo>
                      <a:pt x="253385" y="312391"/>
                      <a:pt x="291317" y="314273"/>
                      <a:pt x="328277" y="316155"/>
                    </a:cubicBezTo>
                    <a:cubicBezTo>
                      <a:pt x="345784" y="317097"/>
                      <a:pt x="363291" y="318038"/>
                      <a:pt x="380798" y="318979"/>
                    </a:cubicBezTo>
                    <a:cubicBezTo>
                      <a:pt x="416785" y="320861"/>
                      <a:pt x="443046" y="298274"/>
                      <a:pt x="443046" y="265335"/>
                    </a:cubicBezTo>
                    <a:close/>
                    <a:moveTo>
                      <a:pt x="513365" y="644637"/>
                    </a:moveTo>
                    <a:cubicBezTo>
                      <a:pt x="513365" y="613742"/>
                      <a:pt x="488876" y="588640"/>
                      <a:pt x="458510" y="589605"/>
                    </a:cubicBezTo>
                    <a:cubicBezTo>
                      <a:pt x="399738" y="591536"/>
                      <a:pt x="340965" y="595398"/>
                      <a:pt x="283172" y="600226"/>
                    </a:cubicBezTo>
                    <a:cubicBezTo>
                      <a:pt x="256725" y="602156"/>
                      <a:pt x="239093" y="622431"/>
                      <a:pt x="239093" y="645602"/>
                    </a:cubicBezTo>
                    <a:cubicBezTo>
                      <a:pt x="240072" y="669738"/>
                      <a:pt x="258684" y="689048"/>
                      <a:pt x="284152" y="690978"/>
                    </a:cubicBezTo>
                    <a:cubicBezTo>
                      <a:pt x="335088" y="693875"/>
                      <a:pt x="386024" y="696771"/>
                      <a:pt x="436960" y="699668"/>
                    </a:cubicBezTo>
                    <a:cubicBezTo>
                      <a:pt x="436960" y="699668"/>
                      <a:pt x="436960" y="700633"/>
                      <a:pt x="436960" y="700633"/>
                    </a:cubicBezTo>
                    <a:cubicBezTo>
                      <a:pt x="443817" y="700633"/>
                      <a:pt x="450674" y="700633"/>
                      <a:pt x="458510" y="700633"/>
                    </a:cubicBezTo>
                    <a:cubicBezTo>
                      <a:pt x="489856" y="699668"/>
                      <a:pt x="514344" y="675531"/>
                      <a:pt x="513365" y="644637"/>
                    </a:cubicBezTo>
                    <a:close/>
                    <a:moveTo>
                      <a:pt x="513366" y="137684"/>
                    </a:moveTo>
                    <a:cubicBezTo>
                      <a:pt x="513366" y="106096"/>
                      <a:pt x="487897" y="82166"/>
                      <a:pt x="454593" y="82166"/>
                    </a:cubicBezTo>
                    <a:cubicBezTo>
                      <a:pt x="448716" y="82166"/>
                      <a:pt x="441859" y="83123"/>
                      <a:pt x="435982" y="83123"/>
                    </a:cubicBezTo>
                    <a:cubicBezTo>
                      <a:pt x="386025" y="85995"/>
                      <a:pt x="337048" y="88866"/>
                      <a:pt x="287091" y="91738"/>
                    </a:cubicBezTo>
                    <a:cubicBezTo>
                      <a:pt x="259664" y="93652"/>
                      <a:pt x="240073" y="112797"/>
                      <a:pt x="239094" y="136727"/>
                    </a:cubicBezTo>
                    <a:cubicBezTo>
                      <a:pt x="239094" y="161614"/>
                      <a:pt x="257705" y="180758"/>
                      <a:pt x="285132" y="182673"/>
                    </a:cubicBezTo>
                    <a:cubicBezTo>
                      <a:pt x="341946" y="186501"/>
                      <a:pt x="398759" y="190330"/>
                      <a:pt x="455573" y="192245"/>
                    </a:cubicBezTo>
                    <a:cubicBezTo>
                      <a:pt x="487897" y="194159"/>
                      <a:pt x="514345" y="168314"/>
                      <a:pt x="513366" y="137684"/>
                    </a:cubicBezTo>
                    <a:close/>
                    <a:moveTo>
                      <a:pt x="524748" y="391268"/>
                    </a:moveTo>
                    <a:cubicBezTo>
                      <a:pt x="524748" y="359535"/>
                      <a:pt x="500182" y="334968"/>
                      <a:pt x="469473" y="334968"/>
                    </a:cubicBezTo>
                    <a:cubicBezTo>
                      <a:pt x="437740" y="334968"/>
                      <a:pt x="412149" y="360559"/>
                      <a:pt x="413172" y="391268"/>
                    </a:cubicBezTo>
                    <a:cubicBezTo>
                      <a:pt x="413172" y="421976"/>
                      <a:pt x="438762" y="446543"/>
                      <a:pt x="468448" y="446543"/>
                    </a:cubicBezTo>
                    <a:cubicBezTo>
                      <a:pt x="500181" y="447567"/>
                      <a:pt x="524748" y="421976"/>
                      <a:pt x="524748" y="391268"/>
                    </a:cubicBezTo>
                    <a:close/>
                    <a:moveTo>
                      <a:pt x="585986" y="519759"/>
                    </a:moveTo>
                    <a:cubicBezTo>
                      <a:pt x="585986" y="488583"/>
                      <a:pt x="561628" y="463441"/>
                      <a:pt x="531181" y="463441"/>
                    </a:cubicBezTo>
                    <a:cubicBezTo>
                      <a:pt x="500735" y="463441"/>
                      <a:pt x="475362" y="489589"/>
                      <a:pt x="475362" y="519759"/>
                    </a:cubicBezTo>
                    <a:cubicBezTo>
                      <a:pt x="475362" y="548923"/>
                      <a:pt x="499720" y="574065"/>
                      <a:pt x="530167" y="574065"/>
                    </a:cubicBezTo>
                    <a:cubicBezTo>
                      <a:pt x="561628" y="574065"/>
                      <a:pt x="585986" y="550935"/>
                      <a:pt x="585986" y="519759"/>
                    </a:cubicBezTo>
                    <a:close/>
                    <a:moveTo>
                      <a:pt x="585986" y="262891"/>
                    </a:moveTo>
                    <a:cubicBezTo>
                      <a:pt x="585986" y="232182"/>
                      <a:pt x="561419" y="207615"/>
                      <a:pt x="530710" y="207615"/>
                    </a:cubicBezTo>
                    <a:cubicBezTo>
                      <a:pt x="498978" y="207615"/>
                      <a:pt x="473387" y="233206"/>
                      <a:pt x="474411" y="263915"/>
                    </a:cubicBezTo>
                    <a:cubicBezTo>
                      <a:pt x="474411" y="294623"/>
                      <a:pt x="500002" y="319190"/>
                      <a:pt x="529686" y="320214"/>
                    </a:cubicBezTo>
                    <a:cubicBezTo>
                      <a:pt x="561419" y="320214"/>
                      <a:pt x="585986" y="294623"/>
                      <a:pt x="585986" y="262891"/>
                    </a:cubicBezTo>
                    <a:close/>
                    <a:moveTo>
                      <a:pt x="660046" y="645269"/>
                    </a:moveTo>
                    <a:cubicBezTo>
                      <a:pt x="660046" y="613808"/>
                      <a:pt x="635688" y="589450"/>
                      <a:pt x="604227" y="589450"/>
                    </a:cubicBezTo>
                    <a:cubicBezTo>
                      <a:pt x="573780" y="589450"/>
                      <a:pt x="549422" y="612793"/>
                      <a:pt x="549422" y="644255"/>
                    </a:cubicBezTo>
                    <a:cubicBezTo>
                      <a:pt x="549422" y="675716"/>
                      <a:pt x="573780" y="700074"/>
                      <a:pt x="605241" y="700074"/>
                    </a:cubicBezTo>
                    <a:cubicBezTo>
                      <a:pt x="635688" y="700074"/>
                      <a:pt x="660046" y="675716"/>
                      <a:pt x="660046" y="645269"/>
                    </a:cubicBezTo>
                    <a:close/>
                    <a:moveTo>
                      <a:pt x="660997" y="390244"/>
                    </a:moveTo>
                    <a:cubicBezTo>
                      <a:pt x="660997" y="359535"/>
                      <a:pt x="637454" y="334968"/>
                      <a:pt x="605721" y="334968"/>
                    </a:cubicBezTo>
                    <a:cubicBezTo>
                      <a:pt x="575012" y="334968"/>
                      <a:pt x="549421" y="360559"/>
                      <a:pt x="549421" y="391268"/>
                    </a:cubicBezTo>
                    <a:cubicBezTo>
                      <a:pt x="550445" y="421976"/>
                      <a:pt x="575012" y="446543"/>
                      <a:pt x="605721" y="446543"/>
                    </a:cubicBezTo>
                    <a:cubicBezTo>
                      <a:pt x="636430" y="447567"/>
                      <a:pt x="662021" y="421976"/>
                      <a:pt x="660997" y="390244"/>
                    </a:cubicBezTo>
                    <a:close/>
                    <a:moveTo>
                      <a:pt x="660997" y="140028"/>
                    </a:moveTo>
                    <a:cubicBezTo>
                      <a:pt x="662021" y="108004"/>
                      <a:pt x="636430" y="82179"/>
                      <a:pt x="605721" y="82179"/>
                    </a:cubicBezTo>
                    <a:cubicBezTo>
                      <a:pt x="573988" y="82179"/>
                      <a:pt x="549421" y="108004"/>
                      <a:pt x="549421" y="140028"/>
                    </a:cubicBezTo>
                    <a:cubicBezTo>
                      <a:pt x="550445" y="171019"/>
                      <a:pt x="573988" y="194778"/>
                      <a:pt x="605721" y="194778"/>
                    </a:cubicBezTo>
                    <a:cubicBezTo>
                      <a:pt x="636430" y="194778"/>
                      <a:pt x="660997" y="171019"/>
                      <a:pt x="660997" y="140028"/>
                    </a:cubicBezTo>
                    <a:close/>
                    <a:moveTo>
                      <a:pt x="736080" y="518753"/>
                    </a:moveTo>
                    <a:cubicBezTo>
                      <a:pt x="736080" y="488583"/>
                      <a:pt x="710489" y="463441"/>
                      <a:pt x="679780" y="463441"/>
                    </a:cubicBezTo>
                    <a:cubicBezTo>
                      <a:pt x="650095" y="464447"/>
                      <a:pt x="624504" y="488583"/>
                      <a:pt x="624504" y="518753"/>
                    </a:cubicBezTo>
                    <a:cubicBezTo>
                      <a:pt x="623480" y="548923"/>
                      <a:pt x="649071" y="574065"/>
                      <a:pt x="679780" y="574065"/>
                    </a:cubicBezTo>
                    <a:cubicBezTo>
                      <a:pt x="711513" y="574065"/>
                      <a:pt x="736080" y="549929"/>
                      <a:pt x="736080" y="518753"/>
                    </a:cubicBezTo>
                    <a:close/>
                    <a:moveTo>
                      <a:pt x="736080" y="263915"/>
                    </a:moveTo>
                    <a:cubicBezTo>
                      <a:pt x="736080" y="232182"/>
                      <a:pt x="712737" y="207615"/>
                      <a:pt x="681275" y="207615"/>
                    </a:cubicBezTo>
                    <a:cubicBezTo>
                      <a:pt x="649814" y="207615"/>
                      <a:pt x="625456" y="232182"/>
                      <a:pt x="625456" y="263915"/>
                    </a:cubicBezTo>
                    <a:cubicBezTo>
                      <a:pt x="625456" y="294623"/>
                      <a:pt x="650829" y="320214"/>
                      <a:pt x="681275" y="320214"/>
                    </a:cubicBezTo>
                    <a:cubicBezTo>
                      <a:pt x="711722" y="319190"/>
                      <a:pt x="736080" y="294623"/>
                      <a:pt x="736080" y="263915"/>
                    </a:cubicBezTo>
                    <a:close/>
                    <a:moveTo>
                      <a:pt x="799958" y="391268"/>
                    </a:moveTo>
                    <a:cubicBezTo>
                      <a:pt x="799958" y="359535"/>
                      <a:pt x="776615" y="334968"/>
                      <a:pt x="745153" y="334968"/>
                    </a:cubicBezTo>
                    <a:cubicBezTo>
                      <a:pt x="713692" y="334968"/>
                      <a:pt x="689334" y="359535"/>
                      <a:pt x="689334" y="391268"/>
                    </a:cubicBezTo>
                    <a:cubicBezTo>
                      <a:pt x="689334" y="421976"/>
                      <a:pt x="714707" y="447567"/>
                      <a:pt x="745153" y="447567"/>
                    </a:cubicBezTo>
                    <a:cubicBezTo>
                      <a:pt x="775600" y="446543"/>
                      <a:pt x="799958" y="421976"/>
                      <a:pt x="799958" y="391268"/>
                    </a:cubicBezTo>
                    <a:close/>
                    <a:moveTo>
                      <a:pt x="908046" y="391400"/>
                    </a:moveTo>
                    <a:lnTo>
                      <a:pt x="712346" y="782799"/>
                    </a:lnTo>
                    <a:lnTo>
                      <a:pt x="195700" y="782799"/>
                    </a:lnTo>
                    <a:lnTo>
                      <a:pt x="0" y="391400"/>
                    </a:lnTo>
                    <a:lnTo>
                      <a:pt x="195700" y="0"/>
                    </a:lnTo>
                    <a:lnTo>
                      <a:pt x="712346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marL="0" marR="0" lvl="0" indent="0" algn="ctr" defTabSz="1070991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217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Noto Serif"/>
                  <a:ea typeface="+mn-ea"/>
                  <a:cs typeface="+mn-cs"/>
                </a:endParaRPr>
              </a:p>
            </p:txBody>
          </p:sp>
          <p:sp>
            <p:nvSpPr>
              <p:cNvPr id="17" name="Freeform: Shape 17">
                <a:extLst>
                  <a:ext uri="{FF2B5EF4-FFF2-40B4-BE49-F238E27FC236}">
                    <a16:creationId xmlns:a16="http://schemas.microsoft.com/office/drawing/2014/main" id="{D07CE3C7-B89B-3112-B0D7-53AE52C6F8A7}"/>
                  </a:ext>
                </a:extLst>
              </p:cNvPr>
              <p:cNvSpPr/>
              <p:nvPr/>
            </p:nvSpPr>
            <p:spPr>
              <a:xfrm rot="16200000">
                <a:off x="2030561" y="3708432"/>
                <a:ext cx="908046" cy="783886"/>
              </a:xfrm>
              <a:custGeom>
                <a:avLst/>
                <a:gdLst>
                  <a:gd name="connsiteX0" fmla="*/ 379571 w 908046"/>
                  <a:gd name="connsiteY0" fmla="*/ 391149 h 782799"/>
                  <a:gd name="connsiteX1" fmla="*/ 317297 w 908046"/>
                  <a:gd name="connsiteY1" fmla="*/ 338392 h 782799"/>
                  <a:gd name="connsiteX2" fmla="*/ 152851 w 908046"/>
                  <a:gd name="connsiteY2" fmla="*/ 348573 h 782799"/>
                  <a:gd name="connsiteX3" fmla="*/ 108090 w 908046"/>
                  <a:gd name="connsiteY3" fmla="*/ 391149 h 782799"/>
                  <a:gd name="connsiteX4" fmla="*/ 152850 w 908046"/>
                  <a:gd name="connsiteY4" fmla="*/ 435576 h 782799"/>
                  <a:gd name="connsiteX5" fmla="*/ 286158 w 908046"/>
                  <a:gd name="connsiteY5" fmla="*/ 442980 h 782799"/>
                  <a:gd name="connsiteX6" fmla="*/ 318269 w 908046"/>
                  <a:gd name="connsiteY6" fmla="*/ 444831 h 782799"/>
                  <a:gd name="connsiteX7" fmla="*/ 379571 w 908046"/>
                  <a:gd name="connsiteY7" fmla="*/ 391149 h 782799"/>
                  <a:gd name="connsiteX8" fmla="*/ 441160 w 908046"/>
                  <a:gd name="connsiteY8" fmla="*/ 517251 h 782799"/>
                  <a:gd name="connsiteX9" fmla="*/ 382582 w 908046"/>
                  <a:gd name="connsiteY9" fmla="*/ 463153 h 782799"/>
                  <a:gd name="connsiteX10" fmla="*/ 324003 w 908046"/>
                  <a:gd name="connsiteY10" fmla="*/ 466000 h 782799"/>
                  <a:gd name="connsiteX11" fmla="*/ 213680 w 908046"/>
                  <a:gd name="connsiteY11" fmla="*/ 472644 h 782799"/>
                  <a:gd name="connsiteX12" fmla="*/ 168770 w 908046"/>
                  <a:gd name="connsiteY12" fmla="*/ 516302 h 782799"/>
                  <a:gd name="connsiteX13" fmla="*/ 210751 w 908046"/>
                  <a:gd name="connsiteY13" fmla="*/ 561859 h 782799"/>
                  <a:gd name="connsiteX14" fmla="*/ 383558 w 908046"/>
                  <a:gd name="connsiteY14" fmla="*/ 572299 h 782799"/>
                  <a:gd name="connsiteX15" fmla="*/ 441160 w 908046"/>
                  <a:gd name="connsiteY15" fmla="*/ 517251 h 782799"/>
                  <a:gd name="connsiteX16" fmla="*/ 443046 w 908046"/>
                  <a:gd name="connsiteY16" fmla="*/ 265335 h 782799"/>
                  <a:gd name="connsiteX17" fmla="*/ 381771 w 908046"/>
                  <a:gd name="connsiteY17" fmla="*/ 210750 h 782799"/>
                  <a:gd name="connsiteX18" fmla="*/ 218371 w 908046"/>
                  <a:gd name="connsiteY18" fmla="*/ 221103 h 782799"/>
                  <a:gd name="connsiteX19" fmla="*/ 196973 w 908046"/>
                  <a:gd name="connsiteY19" fmla="*/ 225808 h 782799"/>
                  <a:gd name="connsiteX20" fmla="*/ 171685 w 908046"/>
                  <a:gd name="connsiteY20" fmla="*/ 273805 h 782799"/>
                  <a:gd name="connsiteX21" fmla="*/ 216426 w 908046"/>
                  <a:gd name="connsiteY21" fmla="*/ 309568 h 782799"/>
                  <a:gd name="connsiteX22" fmla="*/ 328277 w 908046"/>
                  <a:gd name="connsiteY22" fmla="*/ 316155 h 782799"/>
                  <a:gd name="connsiteX23" fmla="*/ 380798 w 908046"/>
                  <a:gd name="connsiteY23" fmla="*/ 318979 h 782799"/>
                  <a:gd name="connsiteX24" fmla="*/ 443046 w 908046"/>
                  <a:gd name="connsiteY24" fmla="*/ 265335 h 782799"/>
                  <a:gd name="connsiteX25" fmla="*/ 513365 w 908046"/>
                  <a:gd name="connsiteY25" fmla="*/ 644637 h 782799"/>
                  <a:gd name="connsiteX26" fmla="*/ 458510 w 908046"/>
                  <a:gd name="connsiteY26" fmla="*/ 589605 h 782799"/>
                  <a:gd name="connsiteX27" fmla="*/ 283172 w 908046"/>
                  <a:gd name="connsiteY27" fmla="*/ 600226 h 782799"/>
                  <a:gd name="connsiteX28" fmla="*/ 239093 w 908046"/>
                  <a:gd name="connsiteY28" fmla="*/ 645602 h 782799"/>
                  <a:gd name="connsiteX29" fmla="*/ 284152 w 908046"/>
                  <a:gd name="connsiteY29" fmla="*/ 690978 h 782799"/>
                  <a:gd name="connsiteX30" fmla="*/ 436960 w 908046"/>
                  <a:gd name="connsiteY30" fmla="*/ 699668 h 782799"/>
                  <a:gd name="connsiteX31" fmla="*/ 436960 w 908046"/>
                  <a:gd name="connsiteY31" fmla="*/ 700633 h 782799"/>
                  <a:gd name="connsiteX32" fmla="*/ 458510 w 908046"/>
                  <a:gd name="connsiteY32" fmla="*/ 700633 h 782799"/>
                  <a:gd name="connsiteX33" fmla="*/ 513365 w 908046"/>
                  <a:gd name="connsiteY33" fmla="*/ 644637 h 782799"/>
                  <a:gd name="connsiteX34" fmla="*/ 513366 w 908046"/>
                  <a:gd name="connsiteY34" fmla="*/ 137684 h 782799"/>
                  <a:gd name="connsiteX35" fmla="*/ 454593 w 908046"/>
                  <a:gd name="connsiteY35" fmla="*/ 82166 h 782799"/>
                  <a:gd name="connsiteX36" fmla="*/ 435982 w 908046"/>
                  <a:gd name="connsiteY36" fmla="*/ 83123 h 782799"/>
                  <a:gd name="connsiteX37" fmla="*/ 287091 w 908046"/>
                  <a:gd name="connsiteY37" fmla="*/ 91738 h 782799"/>
                  <a:gd name="connsiteX38" fmla="*/ 239094 w 908046"/>
                  <a:gd name="connsiteY38" fmla="*/ 136727 h 782799"/>
                  <a:gd name="connsiteX39" fmla="*/ 285132 w 908046"/>
                  <a:gd name="connsiteY39" fmla="*/ 182673 h 782799"/>
                  <a:gd name="connsiteX40" fmla="*/ 455573 w 908046"/>
                  <a:gd name="connsiteY40" fmla="*/ 192245 h 782799"/>
                  <a:gd name="connsiteX41" fmla="*/ 513366 w 908046"/>
                  <a:gd name="connsiteY41" fmla="*/ 137684 h 782799"/>
                  <a:gd name="connsiteX42" fmla="*/ 524748 w 908046"/>
                  <a:gd name="connsiteY42" fmla="*/ 391268 h 782799"/>
                  <a:gd name="connsiteX43" fmla="*/ 469473 w 908046"/>
                  <a:gd name="connsiteY43" fmla="*/ 334968 h 782799"/>
                  <a:gd name="connsiteX44" fmla="*/ 413172 w 908046"/>
                  <a:gd name="connsiteY44" fmla="*/ 391268 h 782799"/>
                  <a:gd name="connsiteX45" fmla="*/ 468448 w 908046"/>
                  <a:gd name="connsiteY45" fmla="*/ 446543 h 782799"/>
                  <a:gd name="connsiteX46" fmla="*/ 524748 w 908046"/>
                  <a:gd name="connsiteY46" fmla="*/ 391268 h 782799"/>
                  <a:gd name="connsiteX47" fmla="*/ 585986 w 908046"/>
                  <a:gd name="connsiteY47" fmla="*/ 519759 h 782799"/>
                  <a:gd name="connsiteX48" fmla="*/ 531181 w 908046"/>
                  <a:gd name="connsiteY48" fmla="*/ 463441 h 782799"/>
                  <a:gd name="connsiteX49" fmla="*/ 475362 w 908046"/>
                  <a:gd name="connsiteY49" fmla="*/ 519759 h 782799"/>
                  <a:gd name="connsiteX50" fmla="*/ 530167 w 908046"/>
                  <a:gd name="connsiteY50" fmla="*/ 574065 h 782799"/>
                  <a:gd name="connsiteX51" fmla="*/ 585986 w 908046"/>
                  <a:gd name="connsiteY51" fmla="*/ 519759 h 782799"/>
                  <a:gd name="connsiteX52" fmla="*/ 585986 w 908046"/>
                  <a:gd name="connsiteY52" fmla="*/ 262891 h 782799"/>
                  <a:gd name="connsiteX53" fmla="*/ 530710 w 908046"/>
                  <a:gd name="connsiteY53" fmla="*/ 207615 h 782799"/>
                  <a:gd name="connsiteX54" fmla="*/ 474411 w 908046"/>
                  <a:gd name="connsiteY54" fmla="*/ 263915 h 782799"/>
                  <a:gd name="connsiteX55" fmla="*/ 529686 w 908046"/>
                  <a:gd name="connsiteY55" fmla="*/ 320214 h 782799"/>
                  <a:gd name="connsiteX56" fmla="*/ 585986 w 908046"/>
                  <a:gd name="connsiteY56" fmla="*/ 262891 h 782799"/>
                  <a:gd name="connsiteX57" fmla="*/ 660046 w 908046"/>
                  <a:gd name="connsiteY57" fmla="*/ 645269 h 782799"/>
                  <a:gd name="connsiteX58" fmla="*/ 604227 w 908046"/>
                  <a:gd name="connsiteY58" fmla="*/ 589450 h 782799"/>
                  <a:gd name="connsiteX59" fmla="*/ 549422 w 908046"/>
                  <a:gd name="connsiteY59" fmla="*/ 644255 h 782799"/>
                  <a:gd name="connsiteX60" fmla="*/ 605241 w 908046"/>
                  <a:gd name="connsiteY60" fmla="*/ 700074 h 782799"/>
                  <a:gd name="connsiteX61" fmla="*/ 660046 w 908046"/>
                  <a:gd name="connsiteY61" fmla="*/ 645269 h 782799"/>
                  <a:gd name="connsiteX62" fmla="*/ 660997 w 908046"/>
                  <a:gd name="connsiteY62" fmla="*/ 390244 h 782799"/>
                  <a:gd name="connsiteX63" fmla="*/ 605721 w 908046"/>
                  <a:gd name="connsiteY63" fmla="*/ 334968 h 782799"/>
                  <a:gd name="connsiteX64" fmla="*/ 549421 w 908046"/>
                  <a:gd name="connsiteY64" fmla="*/ 391268 h 782799"/>
                  <a:gd name="connsiteX65" fmla="*/ 605721 w 908046"/>
                  <a:gd name="connsiteY65" fmla="*/ 446543 h 782799"/>
                  <a:gd name="connsiteX66" fmla="*/ 660997 w 908046"/>
                  <a:gd name="connsiteY66" fmla="*/ 390244 h 782799"/>
                  <a:gd name="connsiteX67" fmla="*/ 660997 w 908046"/>
                  <a:gd name="connsiteY67" fmla="*/ 140028 h 782799"/>
                  <a:gd name="connsiteX68" fmla="*/ 605721 w 908046"/>
                  <a:gd name="connsiteY68" fmla="*/ 82179 h 782799"/>
                  <a:gd name="connsiteX69" fmla="*/ 549421 w 908046"/>
                  <a:gd name="connsiteY69" fmla="*/ 140028 h 782799"/>
                  <a:gd name="connsiteX70" fmla="*/ 605721 w 908046"/>
                  <a:gd name="connsiteY70" fmla="*/ 194778 h 782799"/>
                  <a:gd name="connsiteX71" fmla="*/ 660997 w 908046"/>
                  <a:gd name="connsiteY71" fmla="*/ 140028 h 782799"/>
                  <a:gd name="connsiteX72" fmla="*/ 736080 w 908046"/>
                  <a:gd name="connsiteY72" fmla="*/ 518753 h 782799"/>
                  <a:gd name="connsiteX73" fmla="*/ 679780 w 908046"/>
                  <a:gd name="connsiteY73" fmla="*/ 463441 h 782799"/>
                  <a:gd name="connsiteX74" fmla="*/ 624504 w 908046"/>
                  <a:gd name="connsiteY74" fmla="*/ 518753 h 782799"/>
                  <a:gd name="connsiteX75" fmla="*/ 679780 w 908046"/>
                  <a:gd name="connsiteY75" fmla="*/ 574065 h 782799"/>
                  <a:gd name="connsiteX76" fmla="*/ 736080 w 908046"/>
                  <a:gd name="connsiteY76" fmla="*/ 518753 h 782799"/>
                  <a:gd name="connsiteX77" fmla="*/ 736080 w 908046"/>
                  <a:gd name="connsiteY77" fmla="*/ 263915 h 782799"/>
                  <a:gd name="connsiteX78" fmla="*/ 681275 w 908046"/>
                  <a:gd name="connsiteY78" fmla="*/ 207615 h 782799"/>
                  <a:gd name="connsiteX79" fmla="*/ 625456 w 908046"/>
                  <a:gd name="connsiteY79" fmla="*/ 263915 h 782799"/>
                  <a:gd name="connsiteX80" fmla="*/ 681275 w 908046"/>
                  <a:gd name="connsiteY80" fmla="*/ 320214 h 782799"/>
                  <a:gd name="connsiteX81" fmla="*/ 736080 w 908046"/>
                  <a:gd name="connsiteY81" fmla="*/ 263915 h 782799"/>
                  <a:gd name="connsiteX82" fmla="*/ 799958 w 908046"/>
                  <a:gd name="connsiteY82" fmla="*/ 391268 h 782799"/>
                  <a:gd name="connsiteX83" fmla="*/ 745153 w 908046"/>
                  <a:gd name="connsiteY83" fmla="*/ 334968 h 782799"/>
                  <a:gd name="connsiteX84" fmla="*/ 689334 w 908046"/>
                  <a:gd name="connsiteY84" fmla="*/ 391268 h 782799"/>
                  <a:gd name="connsiteX85" fmla="*/ 745153 w 908046"/>
                  <a:gd name="connsiteY85" fmla="*/ 447567 h 782799"/>
                  <a:gd name="connsiteX86" fmla="*/ 799958 w 908046"/>
                  <a:gd name="connsiteY86" fmla="*/ 391268 h 782799"/>
                  <a:gd name="connsiteX87" fmla="*/ 908046 w 908046"/>
                  <a:gd name="connsiteY87" fmla="*/ 391400 h 782799"/>
                  <a:gd name="connsiteX88" fmla="*/ 712346 w 908046"/>
                  <a:gd name="connsiteY88" fmla="*/ 782799 h 782799"/>
                  <a:gd name="connsiteX89" fmla="*/ 195700 w 908046"/>
                  <a:gd name="connsiteY89" fmla="*/ 782799 h 782799"/>
                  <a:gd name="connsiteX90" fmla="*/ 0 w 908046"/>
                  <a:gd name="connsiteY90" fmla="*/ 391400 h 782799"/>
                  <a:gd name="connsiteX91" fmla="*/ 195700 w 908046"/>
                  <a:gd name="connsiteY91" fmla="*/ 0 h 782799"/>
                  <a:gd name="connsiteX92" fmla="*/ 712346 w 908046"/>
                  <a:gd name="connsiteY92" fmla="*/ 0 h 7827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</a:cxnLst>
                <a:rect l="l" t="t" r="r" b="b"/>
                <a:pathLst>
                  <a:path w="908046" h="782799">
                    <a:moveTo>
                      <a:pt x="379571" y="391149"/>
                    </a:moveTo>
                    <a:cubicBezTo>
                      <a:pt x="379572" y="359680"/>
                      <a:pt x="351353" y="335615"/>
                      <a:pt x="317297" y="338392"/>
                    </a:cubicBezTo>
                    <a:cubicBezTo>
                      <a:pt x="262806" y="341168"/>
                      <a:pt x="208315" y="344871"/>
                      <a:pt x="152851" y="348573"/>
                    </a:cubicBezTo>
                    <a:cubicBezTo>
                      <a:pt x="126579" y="349498"/>
                      <a:pt x="108091" y="367084"/>
                      <a:pt x="108090" y="391149"/>
                    </a:cubicBezTo>
                    <a:cubicBezTo>
                      <a:pt x="108090" y="415213"/>
                      <a:pt x="126578" y="433725"/>
                      <a:pt x="152850" y="435576"/>
                    </a:cubicBezTo>
                    <a:cubicBezTo>
                      <a:pt x="197611" y="438352"/>
                      <a:pt x="241398" y="440204"/>
                      <a:pt x="286158" y="442980"/>
                    </a:cubicBezTo>
                    <a:cubicBezTo>
                      <a:pt x="296862" y="443906"/>
                      <a:pt x="307565" y="444831"/>
                      <a:pt x="318269" y="444831"/>
                    </a:cubicBezTo>
                    <a:cubicBezTo>
                      <a:pt x="352326" y="447608"/>
                      <a:pt x="379571" y="423543"/>
                      <a:pt x="379571" y="391149"/>
                    </a:cubicBezTo>
                    <a:close/>
                    <a:moveTo>
                      <a:pt x="441160" y="517251"/>
                    </a:moveTo>
                    <a:cubicBezTo>
                      <a:pt x="441160" y="485931"/>
                      <a:pt x="415776" y="462204"/>
                      <a:pt x="382582" y="463153"/>
                    </a:cubicBezTo>
                    <a:cubicBezTo>
                      <a:pt x="363055" y="463153"/>
                      <a:pt x="343529" y="465051"/>
                      <a:pt x="324003" y="466000"/>
                    </a:cubicBezTo>
                    <a:cubicBezTo>
                      <a:pt x="287880" y="468848"/>
                      <a:pt x="250780" y="470746"/>
                      <a:pt x="213680" y="472644"/>
                    </a:cubicBezTo>
                    <a:cubicBezTo>
                      <a:pt x="188296" y="474542"/>
                      <a:pt x="168770" y="492575"/>
                      <a:pt x="168770" y="516302"/>
                    </a:cubicBezTo>
                    <a:cubicBezTo>
                      <a:pt x="167794" y="540030"/>
                      <a:pt x="185367" y="559961"/>
                      <a:pt x="210751" y="561859"/>
                    </a:cubicBezTo>
                    <a:cubicBezTo>
                      <a:pt x="268354" y="565655"/>
                      <a:pt x="325956" y="569452"/>
                      <a:pt x="383558" y="572299"/>
                    </a:cubicBezTo>
                    <a:cubicBezTo>
                      <a:pt x="416752" y="574197"/>
                      <a:pt x="441160" y="548572"/>
                      <a:pt x="441160" y="517251"/>
                    </a:cubicBezTo>
                    <a:close/>
                    <a:moveTo>
                      <a:pt x="443046" y="265335"/>
                    </a:moveTo>
                    <a:cubicBezTo>
                      <a:pt x="443046" y="232396"/>
                      <a:pt x="417758" y="208868"/>
                      <a:pt x="381771" y="210750"/>
                    </a:cubicBezTo>
                    <a:cubicBezTo>
                      <a:pt x="327304" y="213574"/>
                      <a:pt x="272838" y="217338"/>
                      <a:pt x="218371" y="221103"/>
                    </a:cubicBezTo>
                    <a:cubicBezTo>
                      <a:pt x="210590" y="221103"/>
                      <a:pt x="203782" y="222985"/>
                      <a:pt x="196973" y="225808"/>
                    </a:cubicBezTo>
                    <a:cubicBezTo>
                      <a:pt x="178494" y="234278"/>
                      <a:pt x="167795" y="254983"/>
                      <a:pt x="171685" y="273805"/>
                    </a:cubicBezTo>
                    <a:cubicBezTo>
                      <a:pt x="176548" y="293569"/>
                      <a:pt x="194056" y="308627"/>
                      <a:pt x="216426" y="309568"/>
                    </a:cubicBezTo>
                    <a:cubicBezTo>
                      <a:pt x="253385" y="312391"/>
                      <a:pt x="291317" y="314273"/>
                      <a:pt x="328277" y="316155"/>
                    </a:cubicBezTo>
                    <a:cubicBezTo>
                      <a:pt x="345784" y="317097"/>
                      <a:pt x="363291" y="318038"/>
                      <a:pt x="380798" y="318979"/>
                    </a:cubicBezTo>
                    <a:cubicBezTo>
                      <a:pt x="416785" y="320861"/>
                      <a:pt x="443046" y="298274"/>
                      <a:pt x="443046" y="265335"/>
                    </a:cubicBezTo>
                    <a:close/>
                    <a:moveTo>
                      <a:pt x="513365" y="644637"/>
                    </a:moveTo>
                    <a:cubicBezTo>
                      <a:pt x="513365" y="613742"/>
                      <a:pt x="488876" y="588640"/>
                      <a:pt x="458510" y="589605"/>
                    </a:cubicBezTo>
                    <a:cubicBezTo>
                      <a:pt x="399738" y="591536"/>
                      <a:pt x="340965" y="595398"/>
                      <a:pt x="283172" y="600226"/>
                    </a:cubicBezTo>
                    <a:cubicBezTo>
                      <a:pt x="256725" y="602156"/>
                      <a:pt x="239093" y="622431"/>
                      <a:pt x="239093" y="645602"/>
                    </a:cubicBezTo>
                    <a:cubicBezTo>
                      <a:pt x="240072" y="669738"/>
                      <a:pt x="258684" y="689048"/>
                      <a:pt x="284152" y="690978"/>
                    </a:cubicBezTo>
                    <a:cubicBezTo>
                      <a:pt x="335088" y="693875"/>
                      <a:pt x="386024" y="696771"/>
                      <a:pt x="436960" y="699668"/>
                    </a:cubicBezTo>
                    <a:cubicBezTo>
                      <a:pt x="436960" y="699668"/>
                      <a:pt x="436960" y="700633"/>
                      <a:pt x="436960" y="700633"/>
                    </a:cubicBezTo>
                    <a:cubicBezTo>
                      <a:pt x="443817" y="700633"/>
                      <a:pt x="450674" y="700633"/>
                      <a:pt x="458510" y="700633"/>
                    </a:cubicBezTo>
                    <a:cubicBezTo>
                      <a:pt x="489856" y="699668"/>
                      <a:pt x="514344" y="675531"/>
                      <a:pt x="513365" y="644637"/>
                    </a:cubicBezTo>
                    <a:close/>
                    <a:moveTo>
                      <a:pt x="513366" y="137684"/>
                    </a:moveTo>
                    <a:cubicBezTo>
                      <a:pt x="513366" y="106096"/>
                      <a:pt x="487897" y="82166"/>
                      <a:pt x="454593" y="82166"/>
                    </a:cubicBezTo>
                    <a:cubicBezTo>
                      <a:pt x="448716" y="82166"/>
                      <a:pt x="441859" y="83123"/>
                      <a:pt x="435982" y="83123"/>
                    </a:cubicBezTo>
                    <a:cubicBezTo>
                      <a:pt x="386025" y="85995"/>
                      <a:pt x="337048" y="88866"/>
                      <a:pt x="287091" y="91738"/>
                    </a:cubicBezTo>
                    <a:cubicBezTo>
                      <a:pt x="259664" y="93652"/>
                      <a:pt x="240073" y="112797"/>
                      <a:pt x="239094" y="136727"/>
                    </a:cubicBezTo>
                    <a:cubicBezTo>
                      <a:pt x="239094" y="161614"/>
                      <a:pt x="257705" y="180758"/>
                      <a:pt x="285132" y="182673"/>
                    </a:cubicBezTo>
                    <a:cubicBezTo>
                      <a:pt x="341946" y="186501"/>
                      <a:pt x="398759" y="190330"/>
                      <a:pt x="455573" y="192245"/>
                    </a:cubicBezTo>
                    <a:cubicBezTo>
                      <a:pt x="487897" y="194159"/>
                      <a:pt x="514345" y="168314"/>
                      <a:pt x="513366" y="137684"/>
                    </a:cubicBezTo>
                    <a:close/>
                    <a:moveTo>
                      <a:pt x="524748" y="391268"/>
                    </a:moveTo>
                    <a:cubicBezTo>
                      <a:pt x="524748" y="359535"/>
                      <a:pt x="500182" y="334968"/>
                      <a:pt x="469473" y="334968"/>
                    </a:cubicBezTo>
                    <a:cubicBezTo>
                      <a:pt x="437740" y="334968"/>
                      <a:pt x="412149" y="360559"/>
                      <a:pt x="413172" y="391268"/>
                    </a:cubicBezTo>
                    <a:cubicBezTo>
                      <a:pt x="413172" y="421976"/>
                      <a:pt x="438762" y="446543"/>
                      <a:pt x="468448" y="446543"/>
                    </a:cubicBezTo>
                    <a:cubicBezTo>
                      <a:pt x="500181" y="447567"/>
                      <a:pt x="524748" y="421976"/>
                      <a:pt x="524748" y="391268"/>
                    </a:cubicBezTo>
                    <a:close/>
                    <a:moveTo>
                      <a:pt x="585986" y="519759"/>
                    </a:moveTo>
                    <a:cubicBezTo>
                      <a:pt x="585986" y="488583"/>
                      <a:pt x="561628" y="463441"/>
                      <a:pt x="531181" y="463441"/>
                    </a:cubicBezTo>
                    <a:cubicBezTo>
                      <a:pt x="500735" y="463441"/>
                      <a:pt x="475362" y="489589"/>
                      <a:pt x="475362" y="519759"/>
                    </a:cubicBezTo>
                    <a:cubicBezTo>
                      <a:pt x="475362" y="548923"/>
                      <a:pt x="499720" y="574065"/>
                      <a:pt x="530167" y="574065"/>
                    </a:cubicBezTo>
                    <a:cubicBezTo>
                      <a:pt x="561628" y="574065"/>
                      <a:pt x="585986" y="550935"/>
                      <a:pt x="585986" y="519759"/>
                    </a:cubicBezTo>
                    <a:close/>
                    <a:moveTo>
                      <a:pt x="585986" y="262891"/>
                    </a:moveTo>
                    <a:cubicBezTo>
                      <a:pt x="585986" y="232182"/>
                      <a:pt x="561419" y="207615"/>
                      <a:pt x="530710" y="207615"/>
                    </a:cubicBezTo>
                    <a:cubicBezTo>
                      <a:pt x="498978" y="207615"/>
                      <a:pt x="473387" y="233206"/>
                      <a:pt x="474411" y="263915"/>
                    </a:cubicBezTo>
                    <a:cubicBezTo>
                      <a:pt x="474411" y="294623"/>
                      <a:pt x="500002" y="319190"/>
                      <a:pt x="529686" y="320214"/>
                    </a:cubicBezTo>
                    <a:cubicBezTo>
                      <a:pt x="561419" y="320214"/>
                      <a:pt x="585986" y="294623"/>
                      <a:pt x="585986" y="262891"/>
                    </a:cubicBezTo>
                    <a:close/>
                    <a:moveTo>
                      <a:pt x="660046" y="645269"/>
                    </a:moveTo>
                    <a:cubicBezTo>
                      <a:pt x="660046" y="613808"/>
                      <a:pt x="635688" y="589450"/>
                      <a:pt x="604227" y="589450"/>
                    </a:cubicBezTo>
                    <a:cubicBezTo>
                      <a:pt x="573780" y="589450"/>
                      <a:pt x="549422" y="612793"/>
                      <a:pt x="549422" y="644255"/>
                    </a:cubicBezTo>
                    <a:cubicBezTo>
                      <a:pt x="549422" y="675716"/>
                      <a:pt x="573780" y="700074"/>
                      <a:pt x="605241" y="700074"/>
                    </a:cubicBezTo>
                    <a:cubicBezTo>
                      <a:pt x="635688" y="700074"/>
                      <a:pt x="660046" y="675716"/>
                      <a:pt x="660046" y="645269"/>
                    </a:cubicBezTo>
                    <a:close/>
                    <a:moveTo>
                      <a:pt x="660997" y="390244"/>
                    </a:moveTo>
                    <a:cubicBezTo>
                      <a:pt x="660997" y="359535"/>
                      <a:pt x="637454" y="334968"/>
                      <a:pt x="605721" y="334968"/>
                    </a:cubicBezTo>
                    <a:cubicBezTo>
                      <a:pt x="575012" y="334968"/>
                      <a:pt x="549421" y="360559"/>
                      <a:pt x="549421" y="391268"/>
                    </a:cubicBezTo>
                    <a:cubicBezTo>
                      <a:pt x="550445" y="421976"/>
                      <a:pt x="575012" y="446543"/>
                      <a:pt x="605721" y="446543"/>
                    </a:cubicBezTo>
                    <a:cubicBezTo>
                      <a:pt x="636430" y="447567"/>
                      <a:pt x="662021" y="421976"/>
                      <a:pt x="660997" y="390244"/>
                    </a:cubicBezTo>
                    <a:close/>
                    <a:moveTo>
                      <a:pt x="660997" y="140028"/>
                    </a:moveTo>
                    <a:cubicBezTo>
                      <a:pt x="662021" y="108004"/>
                      <a:pt x="636430" y="82179"/>
                      <a:pt x="605721" y="82179"/>
                    </a:cubicBezTo>
                    <a:cubicBezTo>
                      <a:pt x="573988" y="82179"/>
                      <a:pt x="549421" y="108004"/>
                      <a:pt x="549421" y="140028"/>
                    </a:cubicBezTo>
                    <a:cubicBezTo>
                      <a:pt x="550445" y="171019"/>
                      <a:pt x="573988" y="194778"/>
                      <a:pt x="605721" y="194778"/>
                    </a:cubicBezTo>
                    <a:cubicBezTo>
                      <a:pt x="636430" y="194778"/>
                      <a:pt x="660997" y="171019"/>
                      <a:pt x="660997" y="140028"/>
                    </a:cubicBezTo>
                    <a:close/>
                    <a:moveTo>
                      <a:pt x="736080" y="518753"/>
                    </a:moveTo>
                    <a:cubicBezTo>
                      <a:pt x="736080" y="488583"/>
                      <a:pt x="710489" y="463441"/>
                      <a:pt x="679780" y="463441"/>
                    </a:cubicBezTo>
                    <a:cubicBezTo>
                      <a:pt x="650095" y="464447"/>
                      <a:pt x="624504" y="488583"/>
                      <a:pt x="624504" y="518753"/>
                    </a:cubicBezTo>
                    <a:cubicBezTo>
                      <a:pt x="623480" y="548923"/>
                      <a:pt x="649071" y="574065"/>
                      <a:pt x="679780" y="574065"/>
                    </a:cubicBezTo>
                    <a:cubicBezTo>
                      <a:pt x="711513" y="574065"/>
                      <a:pt x="736080" y="549929"/>
                      <a:pt x="736080" y="518753"/>
                    </a:cubicBezTo>
                    <a:close/>
                    <a:moveTo>
                      <a:pt x="736080" y="263915"/>
                    </a:moveTo>
                    <a:cubicBezTo>
                      <a:pt x="736080" y="232182"/>
                      <a:pt x="712737" y="207615"/>
                      <a:pt x="681275" y="207615"/>
                    </a:cubicBezTo>
                    <a:cubicBezTo>
                      <a:pt x="649814" y="207615"/>
                      <a:pt x="625456" y="232182"/>
                      <a:pt x="625456" y="263915"/>
                    </a:cubicBezTo>
                    <a:cubicBezTo>
                      <a:pt x="625456" y="294623"/>
                      <a:pt x="650829" y="320214"/>
                      <a:pt x="681275" y="320214"/>
                    </a:cubicBezTo>
                    <a:cubicBezTo>
                      <a:pt x="711722" y="319190"/>
                      <a:pt x="736080" y="294623"/>
                      <a:pt x="736080" y="263915"/>
                    </a:cubicBezTo>
                    <a:close/>
                    <a:moveTo>
                      <a:pt x="799958" y="391268"/>
                    </a:moveTo>
                    <a:cubicBezTo>
                      <a:pt x="799958" y="359535"/>
                      <a:pt x="776615" y="334968"/>
                      <a:pt x="745153" y="334968"/>
                    </a:cubicBezTo>
                    <a:cubicBezTo>
                      <a:pt x="713692" y="334968"/>
                      <a:pt x="689334" y="359535"/>
                      <a:pt x="689334" y="391268"/>
                    </a:cubicBezTo>
                    <a:cubicBezTo>
                      <a:pt x="689334" y="421976"/>
                      <a:pt x="714707" y="447567"/>
                      <a:pt x="745153" y="447567"/>
                    </a:cubicBezTo>
                    <a:cubicBezTo>
                      <a:pt x="775600" y="446543"/>
                      <a:pt x="799958" y="421976"/>
                      <a:pt x="799958" y="391268"/>
                    </a:cubicBezTo>
                    <a:close/>
                    <a:moveTo>
                      <a:pt x="908046" y="391400"/>
                    </a:moveTo>
                    <a:lnTo>
                      <a:pt x="712346" y="782799"/>
                    </a:lnTo>
                    <a:lnTo>
                      <a:pt x="195700" y="782799"/>
                    </a:lnTo>
                    <a:lnTo>
                      <a:pt x="0" y="391400"/>
                    </a:lnTo>
                    <a:lnTo>
                      <a:pt x="195700" y="0"/>
                    </a:lnTo>
                    <a:lnTo>
                      <a:pt x="712346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marL="0" marR="0" lvl="0" indent="0" algn="ctr" defTabSz="1070991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217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Noto Serif"/>
                  <a:ea typeface="+mn-ea"/>
                  <a:cs typeface="+mn-cs"/>
                </a:endParaRPr>
              </a:p>
            </p:txBody>
          </p:sp>
          <p:sp>
            <p:nvSpPr>
              <p:cNvPr id="18" name="Freeform: Shape 18">
                <a:extLst>
                  <a:ext uri="{FF2B5EF4-FFF2-40B4-BE49-F238E27FC236}">
                    <a16:creationId xmlns:a16="http://schemas.microsoft.com/office/drawing/2014/main" id="{452D4F39-0FD7-8ED3-F730-3E21B4EAE7A1}"/>
                  </a:ext>
                </a:extLst>
              </p:cNvPr>
              <p:cNvSpPr/>
              <p:nvPr/>
            </p:nvSpPr>
            <p:spPr>
              <a:xfrm rot="16200000">
                <a:off x="1198134" y="3708432"/>
                <a:ext cx="908046" cy="783886"/>
              </a:xfrm>
              <a:custGeom>
                <a:avLst/>
                <a:gdLst>
                  <a:gd name="connsiteX0" fmla="*/ 379571 w 908046"/>
                  <a:gd name="connsiteY0" fmla="*/ 391149 h 782799"/>
                  <a:gd name="connsiteX1" fmla="*/ 317297 w 908046"/>
                  <a:gd name="connsiteY1" fmla="*/ 338392 h 782799"/>
                  <a:gd name="connsiteX2" fmla="*/ 152851 w 908046"/>
                  <a:gd name="connsiteY2" fmla="*/ 348573 h 782799"/>
                  <a:gd name="connsiteX3" fmla="*/ 108090 w 908046"/>
                  <a:gd name="connsiteY3" fmla="*/ 391149 h 782799"/>
                  <a:gd name="connsiteX4" fmla="*/ 152850 w 908046"/>
                  <a:gd name="connsiteY4" fmla="*/ 435576 h 782799"/>
                  <a:gd name="connsiteX5" fmla="*/ 286158 w 908046"/>
                  <a:gd name="connsiteY5" fmla="*/ 442980 h 782799"/>
                  <a:gd name="connsiteX6" fmla="*/ 318269 w 908046"/>
                  <a:gd name="connsiteY6" fmla="*/ 444831 h 782799"/>
                  <a:gd name="connsiteX7" fmla="*/ 379571 w 908046"/>
                  <a:gd name="connsiteY7" fmla="*/ 391149 h 782799"/>
                  <a:gd name="connsiteX8" fmla="*/ 441160 w 908046"/>
                  <a:gd name="connsiteY8" fmla="*/ 517251 h 782799"/>
                  <a:gd name="connsiteX9" fmla="*/ 382582 w 908046"/>
                  <a:gd name="connsiteY9" fmla="*/ 463153 h 782799"/>
                  <a:gd name="connsiteX10" fmla="*/ 324003 w 908046"/>
                  <a:gd name="connsiteY10" fmla="*/ 466000 h 782799"/>
                  <a:gd name="connsiteX11" fmla="*/ 213680 w 908046"/>
                  <a:gd name="connsiteY11" fmla="*/ 472644 h 782799"/>
                  <a:gd name="connsiteX12" fmla="*/ 168770 w 908046"/>
                  <a:gd name="connsiteY12" fmla="*/ 516302 h 782799"/>
                  <a:gd name="connsiteX13" fmla="*/ 210751 w 908046"/>
                  <a:gd name="connsiteY13" fmla="*/ 561859 h 782799"/>
                  <a:gd name="connsiteX14" fmla="*/ 383558 w 908046"/>
                  <a:gd name="connsiteY14" fmla="*/ 572299 h 782799"/>
                  <a:gd name="connsiteX15" fmla="*/ 441160 w 908046"/>
                  <a:gd name="connsiteY15" fmla="*/ 517251 h 782799"/>
                  <a:gd name="connsiteX16" fmla="*/ 443046 w 908046"/>
                  <a:gd name="connsiteY16" fmla="*/ 265335 h 782799"/>
                  <a:gd name="connsiteX17" fmla="*/ 381771 w 908046"/>
                  <a:gd name="connsiteY17" fmla="*/ 210750 h 782799"/>
                  <a:gd name="connsiteX18" fmla="*/ 218371 w 908046"/>
                  <a:gd name="connsiteY18" fmla="*/ 221103 h 782799"/>
                  <a:gd name="connsiteX19" fmla="*/ 196973 w 908046"/>
                  <a:gd name="connsiteY19" fmla="*/ 225808 h 782799"/>
                  <a:gd name="connsiteX20" fmla="*/ 171685 w 908046"/>
                  <a:gd name="connsiteY20" fmla="*/ 273805 h 782799"/>
                  <a:gd name="connsiteX21" fmla="*/ 216426 w 908046"/>
                  <a:gd name="connsiteY21" fmla="*/ 309568 h 782799"/>
                  <a:gd name="connsiteX22" fmla="*/ 328277 w 908046"/>
                  <a:gd name="connsiteY22" fmla="*/ 316155 h 782799"/>
                  <a:gd name="connsiteX23" fmla="*/ 380798 w 908046"/>
                  <a:gd name="connsiteY23" fmla="*/ 318979 h 782799"/>
                  <a:gd name="connsiteX24" fmla="*/ 443046 w 908046"/>
                  <a:gd name="connsiteY24" fmla="*/ 265335 h 782799"/>
                  <a:gd name="connsiteX25" fmla="*/ 513365 w 908046"/>
                  <a:gd name="connsiteY25" fmla="*/ 644637 h 782799"/>
                  <a:gd name="connsiteX26" fmla="*/ 458510 w 908046"/>
                  <a:gd name="connsiteY26" fmla="*/ 589605 h 782799"/>
                  <a:gd name="connsiteX27" fmla="*/ 283172 w 908046"/>
                  <a:gd name="connsiteY27" fmla="*/ 600226 h 782799"/>
                  <a:gd name="connsiteX28" fmla="*/ 239093 w 908046"/>
                  <a:gd name="connsiteY28" fmla="*/ 645602 h 782799"/>
                  <a:gd name="connsiteX29" fmla="*/ 284152 w 908046"/>
                  <a:gd name="connsiteY29" fmla="*/ 690978 h 782799"/>
                  <a:gd name="connsiteX30" fmla="*/ 436960 w 908046"/>
                  <a:gd name="connsiteY30" fmla="*/ 699668 h 782799"/>
                  <a:gd name="connsiteX31" fmla="*/ 436960 w 908046"/>
                  <a:gd name="connsiteY31" fmla="*/ 700633 h 782799"/>
                  <a:gd name="connsiteX32" fmla="*/ 458510 w 908046"/>
                  <a:gd name="connsiteY32" fmla="*/ 700633 h 782799"/>
                  <a:gd name="connsiteX33" fmla="*/ 513365 w 908046"/>
                  <a:gd name="connsiteY33" fmla="*/ 644637 h 782799"/>
                  <a:gd name="connsiteX34" fmla="*/ 513366 w 908046"/>
                  <a:gd name="connsiteY34" fmla="*/ 137684 h 782799"/>
                  <a:gd name="connsiteX35" fmla="*/ 454593 w 908046"/>
                  <a:gd name="connsiteY35" fmla="*/ 82166 h 782799"/>
                  <a:gd name="connsiteX36" fmla="*/ 435982 w 908046"/>
                  <a:gd name="connsiteY36" fmla="*/ 83123 h 782799"/>
                  <a:gd name="connsiteX37" fmla="*/ 287091 w 908046"/>
                  <a:gd name="connsiteY37" fmla="*/ 91738 h 782799"/>
                  <a:gd name="connsiteX38" fmla="*/ 239094 w 908046"/>
                  <a:gd name="connsiteY38" fmla="*/ 136727 h 782799"/>
                  <a:gd name="connsiteX39" fmla="*/ 285132 w 908046"/>
                  <a:gd name="connsiteY39" fmla="*/ 182673 h 782799"/>
                  <a:gd name="connsiteX40" fmla="*/ 455573 w 908046"/>
                  <a:gd name="connsiteY40" fmla="*/ 192245 h 782799"/>
                  <a:gd name="connsiteX41" fmla="*/ 513366 w 908046"/>
                  <a:gd name="connsiteY41" fmla="*/ 137684 h 782799"/>
                  <a:gd name="connsiteX42" fmla="*/ 524748 w 908046"/>
                  <a:gd name="connsiteY42" fmla="*/ 391268 h 782799"/>
                  <a:gd name="connsiteX43" fmla="*/ 469473 w 908046"/>
                  <a:gd name="connsiteY43" fmla="*/ 334968 h 782799"/>
                  <a:gd name="connsiteX44" fmla="*/ 413172 w 908046"/>
                  <a:gd name="connsiteY44" fmla="*/ 391268 h 782799"/>
                  <a:gd name="connsiteX45" fmla="*/ 468448 w 908046"/>
                  <a:gd name="connsiteY45" fmla="*/ 446543 h 782799"/>
                  <a:gd name="connsiteX46" fmla="*/ 524748 w 908046"/>
                  <a:gd name="connsiteY46" fmla="*/ 391268 h 782799"/>
                  <a:gd name="connsiteX47" fmla="*/ 585986 w 908046"/>
                  <a:gd name="connsiteY47" fmla="*/ 519759 h 782799"/>
                  <a:gd name="connsiteX48" fmla="*/ 531181 w 908046"/>
                  <a:gd name="connsiteY48" fmla="*/ 463441 h 782799"/>
                  <a:gd name="connsiteX49" fmla="*/ 475362 w 908046"/>
                  <a:gd name="connsiteY49" fmla="*/ 519759 h 782799"/>
                  <a:gd name="connsiteX50" fmla="*/ 530167 w 908046"/>
                  <a:gd name="connsiteY50" fmla="*/ 574065 h 782799"/>
                  <a:gd name="connsiteX51" fmla="*/ 585986 w 908046"/>
                  <a:gd name="connsiteY51" fmla="*/ 519759 h 782799"/>
                  <a:gd name="connsiteX52" fmla="*/ 585986 w 908046"/>
                  <a:gd name="connsiteY52" fmla="*/ 262891 h 782799"/>
                  <a:gd name="connsiteX53" fmla="*/ 530710 w 908046"/>
                  <a:gd name="connsiteY53" fmla="*/ 207615 h 782799"/>
                  <a:gd name="connsiteX54" fmla="*/ 474411 w 908046"/>
                  <a:gd name="connsiteY54" fmla="*/ 263915 h 782799"/>
                  <a:gd name="connsiteX55" fmla="*/ 529686 w 908046"/>
                  <a:gd name="connsiteY55" fmla="*/ 320214 h 782799"/>
                  <a:gd name="connsiteX56" fmla="*/ 585986 w 908046"/>
                  <a:gd name="connsiteY56" fmla="*/ 262891 h 782799"/>
                  <a:gd name="connsiteX57" fmla="*/ 660046 w 908046"/>
                  <a:gd name="connsiteY57" fmla="*/ 645269 h 782799"/>
                  <a:gd name="connsiteX58" fmla="*/ 604227 w 908046"/>
                  <a:gd name="connsiteY58" fmla="*/ 589450 h 782799"/>
                  <a:gd name="connsiteX59" fmla="*/ 549422 w 908046"/>
                  <a:gd name="connsiteY59" fmla="*/ 644255 h 782799"/>
                  <a:gd name="connsiteX60" fmla="*/ 605241 w 908046"/>
                  <a:gd name="connsiteY60" fmla="*/ 700074 h 782799"/>
                  <a:gd name="connsiteX61" fmla="*/ 660046 w 908046"/>
                  <a:gd name="connsiteY61" fmla="*/ 645269 h 782799"/>
                  <a:gd name="connsiteX62" fmla="*/ 660997 w 908046"/>
                  <a:gd name="connsiteY62" fmla="*/ 390244 h 782799"/>
                  <a:gd name="connsiteX63" fmla="*/ 605721 w 908046"/>
                  <a:gd name="connsiteY63" fmla="*/ 334968 h 782799"/>
                  <a:gd name="connsiteX64" fmla="*/ 549421 w 908046"/>
                  <a:gd name="connsiteY64" fmla="*/ 391268 h 782799"/>
                  <a:gd name="connsiteX65" fmla="*/ 605721 w 908046"/>
                  <a:gd name="connsiteY65" fmla="*/ 446543 h 782799"/>
                  <a:gd name="connsiteX66" fmla="*/ 660997 w 908046"/>
                  <a:gd name="connsiteY66" fmla="*/ 390244 h 782799"/>
                  <a:gd name="connsiteX67" fmla="*/ 660997 w 908046"/>
                  <a:gd name="connsiteY67" fmla="*/ 140028 h 782799"/>
                  <a:gd name="connsiteX68" fmla="*/ 605721 w 908046"/>
                  <a:gd name="connsiteY68" fmla="*/ 82179 h 782799"/>
                  <a:gd name="connsiteX69" fmla="*/ 549421 w 908046"/>
                  <a:gd name="connsiteY69" fmla="*/ 140028 h 782799"/>
                  <a:gd name="connsiteX70" fmla="*/ 605721 w 908046"/>
                  <a:gd name="connsiteY70" fmla="*/ 194778 h 782799"/>
                  <a:gd name="connsiteX71" fmla="*/ 660997 w 908046"/>
                  <a:gd name="connsiteY71" fmla="*/ 140028 h 782799"/>
                  <a:gd name="connsiteX72" fmla="*/ 736080 w 908046"/>
                  <a:gd name="connsiteY72" fmla="*/ 518753 h 782799"/>
                  <a:gd name="connsiteX73" fmla="*/ 679780 w 908046"/>
                  <a:gd name="connsiteY73" fmla="*/ 463441 h 782799"/>
                  <a:gd name="connsiteX74" fmla="*/ 624504 w 908046"/>
                  <a:gd name="connsiteY74" fmla="*/ 518753 h 782799"/>
                  <a:gd name="connsiteX75" fmla="*/ 679780 w 908046"/>
                  <a:gd name="connsiteY75" fmla="*/ 574065 h 782799"/>
                  <a:gd name="connsiteX76" fmla="*/ 736080 w 908046"/>
                  <a:gd name="connsiteY76" fmla="*/ 518753 h 782799"/>
                  <a:gd name="connsiteX77" fmla="*/ 736080 w 908046"/>
                  <a:gd name="connsiteY77" fmla="*/ 263915 h 782799"/>
                  <a:gd name="connsiteX78" fmla="*/ 681275 w 908046"/>
                  <a:gd name="connsiteY78" fmla="*/ 207615 h 782799"/>
                  <a:gd name="connsiteX79" fmla="*/ 625456 w 908046"/>
                  <a:gd name="connsiteY79" fmla="*/ 263915 h 782799"/>
                  <a:gd name="connsiteX80" fmla="*/ 681275 w 908046"/>
                  <a:gd name="connsiteY80" fmla="*/ 320214 h 782799"/>
                  <a:gd name="connsiteX81" fmla="*/ 736080 w 908046"/>
                  <a:gd name="connsiteY81" fmla="*/ 263915 h 782799"/>
                  <a:gd name="connsiteX82" fmla="*/ 799958 w 908046"/>
                  <a:gd name="connsiteY82" fmla="*/ 391268 h 782799"/>
                  <a:gd name="connsiteX83" fmla="*/ 745153 w 908046"/>
                  <a:gd name="connsiteY83" fmla="*/ 334968 h 782799"/>
                  <a:gd name="connsiteX84" fmla="*/ 689334 w 908046"/>
                  <a:gd name="connsiteY84" fmla="*/ 391268 h 782799"/>
                  <a:gd name="connsiteX85" fmla="*/ 745153 w 908046"/>
                  <a:gd name="connsiteY85" fmla="*/ 447567 h 782799"/>
                  <a:gd name="connsiteX86" fmla="*/ 799958 w 908046"/>
                  <a:gd name="connsiteY86" fmla="*/ 391268 h 782799"/>
                  <a:gd name="connsiteX87" fmla="*/ 908046 w 908046"/>
                  <a:gd name="connsiteY87" fmla="*/ 391400 h 782799"/>
                  <a:gd name="connsiteX88" fmla="*/ 712346 w 908046"/>
                  <a:gd name="connsiteY88" fmla="*/ 782799 h 782799"/>
                  <a:gd name="connsiteX89" fmla="*/ 195700 w 908046"/>
                  <a:gd name="connsiteY89" fmla="*/ 782799 h 782799"/>
                  <a:gd name="connsiteX90" fmla="*/ 0 w 908046"/>
                  <a:gd name="connsiteY90" fmla="*/ 391400 h 782799"/>
                  <a:gd name="connsiteX91" fmla="*/ 195700 w 908046"/>
                  <a:gd name="connsiteY91" fmla="*/ 0 h 782799"/>
                  <a:gd name="connsiteX92" fmla="*/ 712346 w 908046"/>
                  <a:gd name="connsiteY92" fmla="*/ 0 h 7827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</a:cxnLst>
                <a:rect l="l" t="t" r="r" b="b"/>
                <a:pathLst>
                  <a:path w="908046" h="782799">
                    <a:moveTo>
                      <a:pt x="379571" y="391149"/>
                    </a:moveTo>
                    <a:cubicBezTo>
                      <a:pt x="379572" y="359680"/>
                      <a:pt x="351353" y="335615"/>
                      <a:pt x="317297" y="338392"/>
                    </a:cubicBezTo>
                    <a:cubicBezTo>
                      <a:pt x="262806" y="341168"/>
                      <a:pt x="208315" y="344871"/>
                      <a:pt x="152851" y="348573"/>
                    </a:cubicBezTo>
                    <a:cubicBezTo>
                      <a:pt x="126579" y="349498"/>
                      <a:pt x="108091" y="367084"/>
                      <a:pt x="108090" y="391149"/>
                    </a:cubicBezTo>
                    <a:cubicBezTo>
                      <a:pt x="108090" y="415213"/>
                      <a:pt x="126578" y="433725"/>
                      <a:pt x="152850" y="435576"/>
                    </a:cubicBezTo>
                    <a:cubicBezTo>
                      <a:pt x="197611" y="438352"/>
                      <a:pt x="241398" y="440204"/>
                      <a:pt x="286158" y="442980"/>
                    </a:cubicBezTo>
                    <a:cubicBezTo>
                      <a:pt x="296862" y="443906"/>
                      <a:pt x="307565" y="444831"/>
                      <a:pt x="318269" y="444831"/>
                    </a:cubicBezTo>
                    <a:cubicBezTo>
                      <a:pt x="352326" y="447608"/>
                      <a:pt x="379571" y="423543"/>
                      <a:pt x="379571" y="391149"/>
                    </a:cubicBezTo>
                    <a:close/>
                    <a:moveTo>
                      <a:pt x="441160" y="517251"/>
                    </a:moveTo>
                    <a:cubicBezTo>
                      <a:pt x="441160" y="485931"/>
                      <a:pt x="415776" y="462204"/>
                      <a:pt x="382582" y="463153"/>
                    </a:cubicBezTo>
                    <a:cubicBezTo>
                      <a:pt x="363055" y="463153"/>
                      <a:pt x="343529" y="465051"/>
                      <a:pt x="324003" y="466000"/>
                    </a:cubicBezTo>
                    <a:cubicBezTo>
                      <a:pt x="287880" y="468848"/>
                      <a:pt x="250780" y="470746"/>
                      <a:pt x="213680" y="472644"/>
                    </a:cubicBezTo>
                    <a:cubicBezTo>
                      <a:pt x="188296" y="474542"/>
                      <a:pt x="168770" y="492575"/>
                      <a:pt x="168770" y="516302"/>
                    </a:cubicBezTo>
                    <a:cubicBezTo>
                      <a:pt x="167794" y="540030"/>
                      <a:pt x="185367" y="559961"/>
                      <a:pt x="210751" y="561859"/>
                    </a:cubicBezTo>
                    <a:cubicBezTo>
                      <a:pt x="268354" y="565655"/>
                      <a:pt x="325956" y="569452"/>
                      <a:pt x="383558" y="572299"/>
                    </a:cubicBezTo>
                    <a:cubicBezTo>
                      <a:pt x="416752" y="574197"/>
                      <a:pt x="441160" y="548572"/>
                      <a:pt x="441160" y="517251"/>
                    </a:cubicBezTo>
                    <a:close/>
                    <a:moveTo>
                      <a:pt x="443046" y="265335"/>
                    </a:moveTo>
                    <a:cubicBezTo>
                      <a:pt x="443046" y="232396"/>
                      <a:pt x="417758" y="208868"/>
                      <a:pt x="381771" y="210750"/>
                    </a:cubicBezTo>
                    <a:cubicBezTo>
                      <a:pt x="327304" y="213574"/>
                      <a:pt x="272838" y="217338"/>
                      <a:pt x="218371" y="221103"/>
                    </a:cubicBezTo>
                    <a:cubicBezTo>
                      <a:pt x="210590" y="221103"/>
                      <a:pt x="203782" y="222985"/>
                      <a:pt x="196973" y="225808"/>
                    </a:cubicBezTo>
                    <a:cubicBezTo>
                      <a:pt x="178494" y="234278"/>
                      <a:pt x="167795" y="254983"/>
                      <a:pt x="171685" y="273805"/>
                    </a:cubicBezTo>
                    <a:cubicBezTo>
                      <a:pt x="176548" y="293569"/>
                      <a:pt x="194056" y="308627"/>
                      <a:pt x="216426" y="309568"/>
                    </a:cubicBezTo>
                    <a:cubicBezTo>
                      <a:pt x="253385" y="312391"/>
                      <a:pt x="291317" y="314273"/>
                      <a:pt x="328277" y="316155"/>
                    </a:cubicBezTo>
                    <a:cubicBezTo>
                      <a:pt x="345784" y="317097"/>
                      <a:pt x="363291" y="318038"/>
                      <a:pt x="380798" y="318979"/>
                    </a:cubicBezTo>
                    <a:cubicBezTo>
                      <a:pt x="416785" y="320861"/>
                      <a:pt x="443046" y="298274"/>
                      <a:pt x="443046" y="265335"/>
                    </a:cubicBezTo>
                    <a:close/>
                    <a:moveTo>
                      <a:pt x="513365" y="644637"/>
                    </a:moveTo>
                    <a:cubicBezTo>
                      <a:pt x="513365" y="613742"/>
                      <a:pt x="488876" y="588640"/>
                      <a:pt x="458510" y="589605"/>
                    </a:cubicBezTo>
                    <a:cubicBezTo>
                      <a:pt x="399738" y="591536"/>
                      <a:pt x="340965" y="595398"/>
                      <a:pt x="283172" y="600226"/>
                    </a:cubicBezTo>
                    <a:cubicBezTo>
                      <a:pt x="256725" y="602156"/>
                      <a:pt x="239093" y="622431"/>
                      <a:pt x="239093" y="645602"/>
                    </a:cubicBezTo>
                    <a:cubicBezTo>
                      <a:pt x="240072" y="669738"/>
                      <a:pt x="258684" y="689048"/>
                      <a:pt x="284152" y="690978"/>
                    </a:cubicBezTo>
                    <a:cubicBezTo>
                      <a:pt x="335088" y="693875"/>
                      <a:pt x="386024" y="696771"/>
                      <a:pt x="436960" y="699668"/>
                    </a:cubicBezTo>
                    <a:cubicBezTo>
                      <a:pt x="436960" y="699668"/>
                      <a:pt x="436960" y="700633"/>
                      <a:pt x="436960" y="700633"/>
                    </a:cubicBezTo>
                    <a:cubicBezTo>
                      <a:pt x="443817" y="700633"/>
                      <a:pt x="450674" y="700633"/>
                      <a:pt x="458510" y="700633"/>
                    </a:cubicBezTo>
                    <a:cubicBezTo>
                      <a:pt x="489856" y="699668"/>
                      <a:pt x="514344" y="675531"/>
                      <a:pt x="513365" y="644637"/>
                    </a:cubicBezTo>
                    <a:close/>
                    <a:moveTo>
                      <a:pt x="513366" y="137684"/>
                    </a:moveTo>
                    <a:cubicBezTo>
                      <a:pt x="513366" y="106096"/>
                      <a:pt x="487897" y="82166"/>
                      <a:pt x="454593" y="82166"/>
                    </a:cubicBezTo>
                    <a:cubicBezTo>
                      <a:pt x="448716" y="82166"/>
                      <a:pt x="441859" y="83123"/>
                      <a:pt x="435982" y="83123"/>
                    </a:cubicBezTo>
                    <a:cubicBezTo>
                      <a:pt x="386025" y="85995"/>
                      <a:pt x="337048" y="88866"/>
                      <a:pt x="287091" y="91738"/>
                    </a:cubicBezTo>
                    <a:cubicBezTo>
                      <a:pt x="259664" y="93652"/>
                      <a:pt x="240073" y="112797"/>
                      <a:pt x="239094" y="136727"/>
                    </a:cubicBezTo>
                    <a:cubicBezTo>
                      <a:pt x="239094" y="161614"/>
                      <a:pt x="257705" y="180758"/>
                      <a:pt x="285132" y="182673"/>
                    </a:cubicBezTo>
                    <a:cubicBezTo>
                      <a:pt x="341946" y="186501"/>
                      <a:pt x="398759" y="190330"/>
                      <a:pt x="455573" y="192245"/>
                    </a:cubicBezTo>
                    <a:cubicBezTo>
                      <a:pt x="487897" y="194159"/>
                      <a:pt x="514345" y="168314"/>
                      <a:pt x="513366" y="137684"/>
                    </a:cubicBezTo>
                    <a:close/>
                    <a:moveTo>
                      <a:pt x="524748" y="391268"/>
                    </a:moveTo>
                    <a:cubicBezTo>
                      <a:pt x="524748" y="359535"/>
                      <a:pt x="500182" y="334968"/>
                      <a:pt x="469473" y="334968"/>
                    </a:cubicBezTo>
                    <a:cubicBezTo>
                      <a:pt x="437740" y="334968"/>
                      <a:pt x="412149" y="360559"/>
                      <a:pt x="413172" y="391268"/>
                    </a:cubicBezTo>
                    <a:cubicBezTo>
                      <a:pt x="413172" y="421976"/>
                      <a:pt x="438762" y="446543"/>
                      <a:pt x="468448" y="446543"/>
                    </a:cubicBezTo>
                    <a:cubicBezTo>
                      <a:pt x="500181" y="447567"/>
                      <a:pt x="524748" y="421976"/>
                      <a:pt x="524748" y="391268"/>
                    </a:cubicBezTo>
                    <a:close/>
                    <a:moveTo>
                      <a:pt x="585986" y="519759"/>
                    </a:moveTo>
                    <a:cubicBezTo>
                      <a:pt x="585986" y="488583"/>
                      <a:pt x="561628" y="463441"/>
                      <a:pt x="531181" y="463441"/>
                    </a:cubicBezTo>
                    <a:cubicBezTo>
                      <a:pt x="500735" y="463441"/>
                      <a:pt x="475362" y="489589"/>
                      <a:pt x="475362" y="519759"/>
                    </a:cubicBezTo>
                    <a:cubicBezTo>
                      <a:pt x="475362" y="548923"/>
                      <a:pt x="499720" y="574065"/>
                      <a:pt x="530167" y="574065"/>
                    </a:cubicBezTo>
                    <a:cubicBezTo>
                      <a:pt x="561628" y="574065"/>
                      <a:pt x="585986" y="550935"/>
                      <a:pt x="585986" y="519759"/>
                    </a:cubicBezTo>
                    <a:close/>
                    <a:moveTo>
                      <a:pt x="585986" y="262891"/>
                    </a:moveTo>
                    <a:cubicBezTo>
                      <a:pt x="585986" y="232182"/>
                      <a:pt x="561419" y="207615"/>
                      <a:pt x="530710" y="207615"/>
                    </a:cubicBezTo>
                    <a:cubicBezTo>
                      <a:pt x="498978" y="207615"/>
                      <a:pt x="473387" y="233206"/>
                      <a:pt x="474411" y="263915"/>
                    </a:cubicBezTo>
                    <a:cubicBezTo>
                      <a:pt x="474411" y="294623"/>
                      <a:pt x="500002" y="319190"/>
                      <a:pt x="529686" y="320214"/>
                    </a:cubicBezTo>
                    <a:cubicBezTo>
                      <a:pt x="561419" y="320214"/>
                      <a:pt x="585986" y="294623"/>
                      <a:pt x="585986" y="262891"/>
                    </a:cubicBezTo>
                    <a:close/>
                    <a:moveTo>
                      <a:pt x="660046" y="645269"/>
                    </a:moveTo>
                    <a:cubicBezTo>
                      <a:pt x="660046" y="613808"/>
                      <a:pt x="635688" y="589450"/>
                      <a:pt x="604227" y="589450"/>
                    </a:cubicBezTo>
                    <a:cubicBezTo>
                      <a:pt x="573780" y="589450"/>
                      <a:pt x="549422" y="612793"/>
                      <a:pt x="549422" y="644255"/>
                    </a:cubicBezTo>
                    <a:cubicBezTo>
                      <a:pt x="549422" y="675716"/>
                      <a:pt x="573780" y="700074"/>
                      <a:pt x="605241" y="700074"/>
                    </a:cubicBezTo>
                    <a:cubicBezTo>
                      <a:pt x="635688" y="700074"/>
                      <a:pt x="660046" y="675716"/>
                      <a:pt x="660046" y="645269"/>
                    </a:cubicBezTo>
                    <a:close/>
                    <a:moveTo>
                      <a:pt x="660997" y="390244"/>
                    </a:moveTo>
                    <a:cubicBezTo>
                      <a:pt x="660997" y="359535"/>
                      <a:pt x="637454" y="334968"/>
                      <a:pt x="605721" y="334968"/>
                    </a:cubicBezTo>
                    <a:cubicBezTo>
                      <a:pt x="575012" y="334968"/>
                      <a:pt x="549421" y="360559"/>
                      <a:pt x="549421" y="391268"/>
                    </a:cubicBezTo>
                    <a:cubicBezTo>
                      <a:pt x="550445" y="421976"/>
                      <a:pt x="575012" y="446543"/>
                      <a:pt x="605721" y="446543"/>
                    </a:cubicBezTo>
                    <a:cubicBezTo>
                      <a:pt x="636430" y="447567"/>
                      <a:pt x="662021" y="421976"/>
                      <a:pt x="660997" y="390244"/>
                    </a:cubicBezTo>
                    <a:close/>
                    <a:moveTo>
                      <a:pt x="660997" y="140028"/>
                    </a:moveTo>
                    <a:cubicBezTo>
                      <a:pt x="662021" y="108004"/>
                      <a:pt x="636430" y="82179"/>
                      <a:pt x="605721" y="82179"/>
                    </a:cubicBezTo>
                    <a:cubicBezTo>
                      <a:pt x="573988" y="82179"/>
                      <a:pt x="549421" y="108004"/>
                      <a:pt x="549421" y="140028"/>
                    </a:cubicBezTo>
                    <a:cubicBezTo>
                      <a:pt x="550445" y="171019"/>
                      <a:pt x="573988" y="194778"/>
                      <a:pt x="605721" y="194778"/>
                    </a:cubicBezTo>
                    <a:cubicBezTo>
                      <a:pt x="636430" y="194778"/>
                      <a:pt x="660997" y="171019"/>
                      <a:pt x="660997" y="140028"/>
                    </a:cubicBezTo>
                    <a:close/>
                    <a:moveTo>
                      <a:pt x="736080" y="518753"/>
                    </a:moveTo>
                    <a:cubicBezTo>
                      <a:pt x="736080" y="488583"/>
                      <a:pt x="710489" y="463441"/>
                      <a:pt x="679780" y="463441"/>
                    </a:cubicBezTo>
                    <a:cubicBezTo>
                      <a:pt x="650095" y="464447"/>
                      <a:pt x="624504" y="488583"/>
                      <a:pt x="624504" y="518753"/>
                    </a:cubicBezTo>
                    <a:cubicBezTo>
                      <a:pt x="623480" y="548923"/>
                      <a:pt x="649071" y="574065"/>
                      <a:pt x="679780" y="574065"/>
                    </a:cubicBezTo>
                    <a:cubicBezTo>
                      <a:pt x="711513" y="574065"/>
                      <a:pt x="736080" y="549929"/>
                      <a:pt x="736080" y="518753"/>
                    </a:cubicBezTo>
                    <a:close/>
                    <a:moveTo>
                      <a:pt x="736080" y="263915"/>
                    </a:moveTo>
                    <a:cubicBezTo>
                      <a:pt x="736080" y="232182"/>
                      <a:pt x="712737" y="207615"/>
                      <a:pt x="681275" y="207615"/>
                    </a:cubicBezTo>
                    <a:cubicBezTo>
                      <a:pt x="649814" y="207615"/>
                      <a:pt x="625456" y="232182"/>
                      <a:pt x="625456" y="263915"/>
                    </a:cubicBezTo>
                    <a:cubicBezTo>
                      <a:pt x="625456" y="294623"/>
                      <a:pt x="650829" y="320214"/>
                      <a:pt x="681275" y="320214"/>
                    </a:cubicBezTo>
                    <a:cubicBezTo>
                      <a:pt x="711722" y="319190"/>
                      <a:pt x="736080" y="294623"/>
                      <a:pt x="736080" y="263915"/>
                    </a:cubicBezTo>
                    <a:close/>
                    <a:moveTo>
                      <a:pt x="799958" y="391268"/>
                    </a:moveTo>
                    <a:cubicBezTo>
                      <a:pt x="799958" y="359535"/>
                      <a:pt x="776615" y="334968"/>
                      <a:pt x="745153" y="334968"/>
                    </a:cubicBezTo>
                    <a:cubicBezTo>
                      <a:pt x="713692" y="334968"/>
                      <a:pt x="689334" y="359535"/>
                      <a:pt x="689334" y="391268"/>
                    </a:cubicBezTo>
                    <a:cubicBezTo>
                      <a:pt x="689334" y="421976"/>
                      <a:pt x="714707" y="447567"/>
                      <a:pt x="745153" y="447567"/>
                    </a:cubicBezTo>
                    <a:cubicBezTo>
                      <a:pt x="775600" y="446543"/>
                      <a:pt x="799958" y="421976"/>
                      <a:pt x="799958" y="391268"/>
                    </a:cubicBezTo>
                    <a:close/>
                    <a:moveTo>
                      <a:pt x="908046" y="391400"/>
                    </a:moveTo>
                    <a:lnTo>
                      <a:pt x="712346" y="782799"/>
                    </a:lnTo>
                    <a:lnTo>
                      <a:pt x="195700" y="782799"/>
                    </a:lnTo>
                    <a:lnTo>
                      <a:pt x="0" y="391400"/>
                    </a:lnTo>
                    <a:lnTo>
                      <a:pt x="195700" y="0"/>
                    </a:lnTo>
                    <a:lnTo>
                      <a:pt x="712346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marL="0" marR="0" lvl="0" indent="0" algn="ctr" defTabSz="1070991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217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Noto Serif"/>
                  <a:ea typeface="+mn-ea"/>
                  <a:cs typeface="+mn-cs"/>
                </a:endParaRPr>
              </a:p>
            </p:txBody>
          </p:sp>
          <p:sp>
            <p:nvSpPr>
              <p:cNvPr id="19" name="Freeform: Shape 19">
                <a:extLst>
                  <a:ext uri="{FF2B5EF4-FFF2-40B4-BE49-F238E27FC236}">
                    <a16:creationId xmlns:a16="http://schemas.microsoft.com/office/drawing/2014/main" id="{0BB2F5D1-6527-6CA4-852F-E0A2C084D7D2}"/>
                  </a:ext>
                </a:extLst>
              </p:cNvPr>
              <p:cNvSpPr/>
              <p:nvPr/>
            </p:nvSpPr>
            <p:spPr>
              <a:xfrm rot="16200000">
                <a:off x="365707" y="3708432"/>
                <a:ext cx="908046" cy="783886"/>
              </a:xfrm>
              <a:custGeom>
                <a:avLst/>
                <a:gdLst>
                  <a:gd name="connsiteX0" fmla="*/ 379571 w 908046"/>
                  <a:gd name="connsiteY0" fmla="*/ 391149 h 782799"/>
                  <a:gd name="connsiteX1" fmla="*/ 317297 w 908046"/>
                  <a:gd name="connsiteY1" fmla="*/ 338392 h 782799"/>
                  <a:gd name="connsiteX2" fmla="*/ 152851 w 908046"/>
                  <a:gd name="connsiteY2" fmla="*/ 348573 h 782799"/>
                  <a:gd name="connsiteX3" fmla="*/ 108090 w 908046"/>
                  <a:gd name="connsiteY3" fmla="*/ 391149 h 782799"/>
                  <a:gd name="connsiteX4" fmla="*/ 152850 w 908046"/>
                  <a:gd name="connsiteY4" fmla="*/ 435576 h 782799"/>
                  <a:gd name="connsiteX5" fmla="*/ 286158 w 908046"/>
                  <a:gd name="connsiteY5" fmla="*/ 442980 h 782799"/>
                  <a:gd name="connsiteX6" fmla="*/ 318269 w 908046"/>
                  <a:gd name="connsiteY6" fmla="*/ 444831 h 782799"/>
                  <a:gd name="connsiteX7" fmla="*/ 379571 w 908046"/>
                  <a:gd name="connsiteY7" fmla="*/ 391149 h 782799"/>
                  <a:gd name="connsiteX8" fmla="*/ 441160 w 908046"/>
                  <a:gd name="connsiteY8" fmla="*/ 517251 h 782799"/>
                  <a:gd name="connsiteX9" fmla="*/ 382582 w 908046"/>
                  <a:gd name="connsiteY9" fmla="*/ 463153 h 782799"/>
                  <a:gd name="connsiteX10" fmla="*/ 324003 w 908046"/>
                  <a:gd name="connsiteY10" fmla="*/ 466000 h 782799"/>
                  <a:gd name="connsiteX11" fmla="*/ 213680 w 908046"/>
                  <a:gd name="connsiteY11" fmla="*/ 472644 h 782799"/>
                  <a:gd name="connsiteX12" fmla="*/ 168770 w 908046"/>
                  <a:gd name="connsiteY12" fmla="*/ 516302 h 782799"/>
                  <a:gd name="connsiteX13" fmla="*/ 210751 w 908046"/>
                  <a:gd name="connsiteY13" fmla="*/ 561859 h 782799"/>
                  <a:gd name="connsiteX14" fmla="*/ 383558 w 908046"/>
                  <a:gd name="connsiteY14" fmla="*/ 572299 h 782799"/>
                  <a:gd name="connsiteX15" fmla="*/ 441160 w 908046"/>
                  <a:gd name="connsiteY15" fmla="*/ 517251 h 782799"/>
                  <a:gd name="connsiteX16" fmla="*/ 443046 w 908046"/>
                  <a:gd name="connsiteY16" fmla="*/ 265335 h 782799"/>
                  <a:gd name="connsiteX17" fmla="*/ 381771 w 908046"/>
                  <a:gd name="connsiteY17" fmla="*/ 210750 h 782799"/>
                  <a:gd name="connsiteX18" fmla="*/ 218371 w 908046"/>
                  <a:gd name="connsiteY18" fmla="*/ 221103 h 782799"/>
                  <a:gd name="connsiteX19" fmla="*/ 196973 w 908046"/>
                  <a:gd name="connsiteY19" fmla="*/ 225808 h 782799"/>
                  <a:gd name="connsiteX20" fmla="*/ 171685 w 908046"/>
                  <a:gd name="connsiteY20" fmla="*/ 273805 h 782799"/>
                  <a:gd name="connsiteX21" fmla="*/ 216426 w 908046"/>
                  <a:gd name="connsiteY21" fmla="*/ 309568 h 782799"/>
                  <a:gd name="connsiteX22" fmla="*/ 328277 w 908046"/>
                  <a:gd name="connsiteY22" fmla="*/ 316155 h 782799"/>
                  <a:gd name="connsiteX23" fmla="*/ 380798 w 908046"/>
                  <a:gd name="connsiteY23" fmla="*/ 318979 h 782799"/>
                  <a:gd name="connsiteX24" fmla="*/ 443046 w 908046"/>
                  <a:gd name="connsiteY24" fmla="*/ 265335 h 782799"/>
                  <a:gd name="connsiteX25" fmla="*/ 513365 w 908046"/>
                  <a:gd name="connsiteY25" fmla="*/ 644637 h 782799"/>
                  <a:gd name="connsiteX26" fmla="*/ 458510 w 908046"/>
                  <a:gd name="connsiteY26" fmla="*/ 589605 h 782799"/>
                  <a:gd name="connsiteX27" fmla="*/ 283172 w 908046"/>
                  <a:gd name="connsiteY27" fmla="*/ 600226 h 782799"/>
                  <a:gd name="connsiteX28" fmla="*/ 239093 w 908046"/>
                  <a:gd name="connsiteY28" fmla="*/ 645602 h 782799"/>
                  <a:gd name="connsiteX29" fmla="*/ 284152 w 908046"/>
                  <a:gd name="connsiteY29" fmla="*/ 690978 h 782799"/>
                  <a:gd name="connsiteX30" fmla="*/ 436960 w 908046"/>
                  <a:gd name="connsiteY30" fmla="*/ 699668 h 782799"/>
                  <a:gd name="connsiteX31" fmla="*/ 436960 w 908046"/>
                  <a:gd name="connsiteY31" fmla="*/ 700633 h 782799"/>
                  <a:gd name="connsiteX32" fmla="*/ 458510 w 908046"/>
                  <a:gd name="connsiteY32" fmla="*/ 700633 h 782799"/>
                  <a:gd name="connsiteX33" fmla="*/ 513365 w 908046"/>
                  <a:gd name="connsiteY33" fmla="*/ 644637 h 782799"/>
                  <a:gd name="connsiteX34" fmla="*/ 513366 w 908046"/>
                  <a:gd name="connsiteY34" fmla="*/ 137684 h 782799"/>
                  <a:gd name="connsiteX35" fmla="*/ 454593 w 908046"/>
                  <a:gd name="connsiteY35" fmla="*/ 82166 h 782799"/>
                  <a:gd name="connsiteX36" fmla="*/ 435982 w 908046"/>
                  <a:gd name="connsiteY36" fmla="*/ 83123 h 782799"/>
                  <a:gd name="connsiteX37" fmla="*/ 287091 w 908046"/>
                  <a:gd name="connsiteY37" fmla="*/ 91738 h 782799"/>
                  <a:gd name="connsiteX38" fmla="*/ 239094 w 908046"/>
                  <a:gd name="connsiteY38" fmla="*/ 136727 h 782799"/>
                  <a:gd name="connsiteX39" fmla="*/ 285132 w 908046"/>
                  <a:gd name="connsiteY39" fmla="*/ 182673 h 782799"/>
                  <a:gd name="connsiteX40" fmla="*/ 455573 w 908046"/>
                  <a:gd name="connsiteY40" fmla="*/ 192245 h 782799"/>
                  <a:gd name="connsiteX41" fmla="*/ 513366 w 908046"/>
                  <a:gd name="connsiteY41" fmla="*/ 137684 h 782799"/>
                  <a:gd name="connsiteX42" fmla="*/ 524748 w 908046"/>
                  <a:gd name="connsiteY42" fmla="*/ 391268 h 782799"/>
                  <a:gd name="connsiteX43" fmla="*/ 469473 w 908046"/>
                  <a:gd name="connsiteY43" fmla="*/ 334968 h 782799"/>
                  <a:gd name="connsiteX44" fmla="*/ 413172 w 908046"/>
                  <a:gd name="connsiteY44" fmla="*/ 391268 h 782799"/>
                  <a:gd name="connsiteX45" fmla="*/ 468448 w 908046"/>
                  <a:gd name="connsiteY45" fmla="*/ 446543 h 782799"/>
                  <a:gd name="connsiteX46" fmla="*/ 524748 w 908046"/>
                  <a:gd name="connsiteY46" fmla="*/ 391268 h 782799"/>
                  <a:gd name="connsiteX47" fmla="*/ 585986 w 908046"/>
                  <a:gd name="connsiteY47" fmla="*/ 519759 h 782799"/>
                  <a:gd name="connsiteX48" fmla="*/ 531181 w 908046"/>
                  <a:gd name="connsiteY48" fmla="*/ 463441 h 782799"/>
                  <a:gd name="connsiteX49" fmla="*/ 475362 w 908046"/>
                  <a:gd name="connsiteY49" fmla="*/ 519759 h 782799"/>
                  <a:gd name="connsiteX50" fmla="*/ 530167 w 908046"/>
                  <a:gd name="connsiteY50" fmla="*/ 574065 h 782799"/>
                  <a:gd name="connsiteX51" fmla="*/ 585986 w 908046"/>
                  <a:gd name="connsiteY51" fmla="*/ 519759 h 782799"/>
                  <a:gd name="connsiteX52" fmla="*/ 585986 w 908046"/>
                  <a:gd name="connsiteY52" fmla="*/ 262891 h 782799"/>
                  <a:gd name="connsiteX53" fmla="*/ 530710 w 908046"/>
                  <a:gd name="connsiteY53" fmla="*/ 207615 h 782799"/>
                  <a:gd name="connsiteX54" fmla="*/ 474411 w 908046"/>
                  <a:gd name="connsiteY54" fmla="*/ 263915 h 782799"/>
                  <a:gd name="connsiteX55" fmla="*/ 529686 w 908046"/>
                  <a:gd name="connsiteY55" fmla="*/ 320214 h 782799"/>
                  <a:gd name="connsiteX56" fmla="*/ 585986 w 908046"/>
                  <a:gd name="connsiteY56" fmla="*/ 262891 h 782799"/>
                  <a:gd name="connsiteX57" fmla="*/ 660046 w 908046"/>
                  <a:gd name="connsiteY57" fmla="*/ 645269 h 782799"/>
                  <a:gd name="connsiteX58" fmla="*/ 604227 w 908046"/>
                  <a:gd name="connsiteY58" fmla="*/ 589450 h 782799"/>
                  <a:gd name="connsiteX59" fmla="*/ 549422 w 908046"/>
                  <a:gd name="connsiteY59" fmla="*/ 644255 h 782799"/>
                  <a:gd name="connsiteX60" fmla="*/ 605241 w 908046"/>
                  <a:gd name="connsiteY60" fmla="*/ 700074 h 782799"/>
                  <a:gd name="connsiteX61" fmla="*/ 660046 w 908046"/>
                  <a:gd name="connsiteY61" fmla="*/ 645269 h 782799"/>
                  <a:gd name="connsiteX62" fmla="*/ 660997 w 908046"/>
                  <a:gd name="connsiteY62" fmla="*/ 390244 h 782799"/>
                  <a:gd name="connsiteX63" fmla="*/ 605721 w 908046"/>
                  <a:gd name="connsiteY63" fmla="*/ 334968 h 782799"/>
                  <a:gd name="connsiteX64" fmla="*/ 549421 w 908046"/>
                  <a:gd name="connsiteY64" fmla="*/ 391268 h 782799"/>
                  <a:gd name="connsiteX65" fmla="*/ 605721 w 908046"/>
                  <a:gd name="connsiteY65" fmla="*/ 446543 h 782799"/>
                  <a:gd name="connsiteX66" fmla="*/ 660997 w 908046"/>
                  <a:gd name="connsiteY66" fmla="*/ 390244 h 782799"/>
                  <a:gd name="connsiteX67" fmla="*/ 660997 w 908046"/>
                  <a:gd name="connsiteY67" fmla="*/ 140028 h 782799"/>
                  <a:gd name="connsiteX68" fmla="*/ 605721 w 908046"/>
                  <a:gd name="connsiteY68" fmla="*/ 82179 h 782799"/>
                  <a:gd name="connsiteX69" fmla="*/ 549421 w 908046"/>
                  <a:gd name="connsiteY69" fmla="*/ 140028 h 782799"/>
                  <a:gd name="connsiteX70" fmla="*/ 605721 w 908046"/>
                  <a:gd name="connsiteY70" fmla="*/ 194778 h 782799"/>
                  <a:gd name="connsiteX71" fmla="*/ 660997 w 908046"/>
                  <a:gd name="connsiteY71" fmla="*/ 140028 h 782799"/>
                  <a:gd name="connsiteX72" fmla="*/ 736080 w 908046"/>
                  <a:gd name="connsiteY72" fmla="*/ 518753 h 782799"/>
                  <a:gd name="connsiteX73" fmla="*/ 679780 w 908046"/>
                  <a:gd name="connsiteY73" fmla="*/ 463441 h 782799"/>
                  <a:gd name="connsiteX74" fmla="*/ 624504 w 908046"/>
                  <a:gd name="connsiteY74" fmla="*/ 518753 h 782799"/>
                  <a:gd name="connsiteX75" fmla="*/ 679780 w 908046"/>
                  <a:gd name="connsiteY75" fmla="*/ 574065 h 782799"/>
                  <a:gd name="connsiteX76" fmla="*/ 736080 w 908046"/>
                  <a:gd name="connsiteY76" fmla="*/ 518753 h 782799"/>
                  <a:gd name="connsiteX77" fmla="*/ 736080 w 908046"/>
                  <a:gd name="connsiteY77" fmla="*/ 263915 h 782799"/>
                  <a:gd name="connsiteX78" fmla="*/ 681275 w 908046"/>
                  <a:gd name="connsiteY78" fmla="*/ 207615 h 782799"/>
                  <a:gd name="connsiteX79" fmla="*/ 625456 w 908046"/>
                  <a:gd name="connsiteY79" fmla="*/ 263915 h 782799"/>
                  <a:gd name="connsiteX80" fmla="*/ 681275 w 908046"/>
                  <a:gd name="connsiteY80" fmla="*/ 320214 h 782799"/>
                  <a:gd name="connsiteX81" fmla="*/ 736080 w 908046"/>
                  <a:gd name="connsiteY81" fmla="*/ 263915 h 782799"/>
                  <a:gd name="connsiteX82" fmla="*/ 799958 w 908046"/>
                  <a:gd name="connsiteY82" fmla="*/ 391268 h 782799"/>
                  <a:gd name="connsiteX83" fmla="*/ 745153 w 908046"/>
                  <a:gd name="connsiteY83" fmla="*/ 334968 h 782799"/>
                  <a:gd name="connsiteX84" fmla="*/ 689334 w 908046"/>
                  <a:gd name="connsiteY84" fmla="*/ 391268 h 782799"/>
                  <a:gd name="connsiteX85" fmla="*/ 745153 w 908046"/>
                  <a:gd name="connsiteY85" fmla="*/ 447567 h 782799"/>
                  <a:gd name="connsiteX86" fmla="*/ 799958 w 908046"/>
                  <a:gd name="connsiteY86" fmla="*/ 391268 h 782799"/>
                  <a:gd name="connsiteX87" fmla="*/ 908046 w 908046"/>
                  <a:gd name="connsiteY87" fmla="*/ 391400 h 782799"/>
                  <a:gd name="connsiteX88" fmla="*/ 712346 w 908046"/>
                  <a:gd name="connsiteY88" fmla="*/ 782799 h 782799"/>
                  <a:gd name="connsiteX89" fmla="*/ 195700 w 908046"/>
                  <a:gd name="connsiteY89" fmla="*/ 782799 h 782799"/>
                  <a:gd name="connsiteX90" fmla="*/ 0 w 908046"/>
                  <a:gd name="connsiteY90" fmla="*/ 391400 h 782799"/>
                  <a:gd name="connsiteX91" fmla="*/ 195700 w 908046"/>
                  <a:gd name="connsiteY91" fmla="*/ 0 h 782799"/>
                  <a:gd name="connsiteX92" fmla="*/ 712346 w 908046"/>
                  <a:gd name="connsiteY92" fmla="*/ 0 h 7827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</a:cxnLst>
                <a:rect l="l" t="t" r="r" b="b"/>
                <a:pathLst>
                  <a:path w="908046" h="782799">
                    <a:moveTo>
                      <a:pt x="379571" y="391149"/>
                    </a:moveTo>
                    <a:cubicBezTo>
                      <a:pt x="379572" y="359680"/>
                      <a:pt x="351353" y="335615"/>
                      <a:pt x="317297" y="338392"/>
                    </a:cubicBezTo>
                    <a:cubicBezTo>
                      <a:pt x="262806" y="341168"/>
                      <a:pt x="208315" y="344871"/>
                      <a:pt x="152851" y="348573"/>
                    </a:cubicBezTo>
                    <a:cubicBezTo>
                      <a:pt x="126579" y="349498"/>
                      <a:pt x="108091" y="367084"/>
                      <a:pt x="108090" y="391149"/>
                    </a:cubicBezTo>
                    <a:cubicBezTo>
                      <a:pt x="108090" y="415213"/>
                      <a:pt x="126578" y="433725"/>
                      <a:pt x="152850" y="435576"/>
                    </a:cubicBezTo>
                    <a:cubicBezTo>
                      <a:pt x="197611" y="438352"/>
                      <a:pt x="241398" y="440204"/>
                      <a:pt x="286158" y="442980"/>
                    </a:cubicBezTo>
                    <a:cubicBezTo>
                      <a:pt x="296862" y="443906"/>
                      <a:pt x="307565" y="444831"/>
                      <a:pt x="318269" y="444831"/>
                    </a:cubicBezTo>
                    <a:cubicBezTo>
                      <a:pt x="352326" y="447608"/>
                      <a:pt x="379571" y="423543"/>
                      <a:pt x="379571" y="391149"/>
                    </a:cubicBezTo>
                    <a:close/>
                    <a:moveTo>
                      <a:pt x="441160" y="517251"/>
                    </a:moveTo>
                    <a:cubicBezTo>
                      <a:pt x="441160" y="485931"/>
                      <a:pt x="415776" y="462204"/>
                      <a:pt x="382582" y="463153"/>
                    </a:cubicBezTo>
                    <a:cubicBezTo>
                      <a:pt x="363055" y="463153"/>
                      <a:pt x="343529" y="465051"/>
                      <a:pt x="324003" y="466000"/>
                    </a:cubicBezTo>
                    <a:cubicBezTo>
                      <a:pt x="287880" y="468848"/>
                      <a:pt x="250780" y="470746"/>
                      <a:pt x="213680" y="472644"/>
                    </a:cubicBezTo>
                    <a:cubicBezTo>
                      <a:pt x="188296" y="474542"/>
                      <a:pt x="168770" y="492575"/>
                      <a:pt x="168770" y="516302"/>
                    </a:cubicBezTo>
                    <a:cubicBezTo>
                      <a:pt x="167794" y="540030"/>
                      <a:pt x="185367" y="559961"/>
                      <a:pt x="210751" y="561859"/>
                    </a:cubicBezTo>
                    <a:cubicBezTo>
                      <a:pt x="268354" y="565655"/>
                      <a:pt x="325956" y="569452"/>
                      <a:pt x="383558" y="572299"/>
                    </a:cubicBezTo>
                    <a:cubicBezTo>
                      <a:pt x="416752" y="574197"/>
                      <a:pt x="441160" y="548572"/>
                      <a:pt x="441160" y="517251"/>
                    </a:cubicBezTo>
                    <a:close/>
                    <a:moveTo>
                      <a:pt x="443046" y="265335"/>
                    </a:moveTo>
                    <a:cubicBezTo>
                      <a:pt x="443046" y="232396"/>
                      <a:pt x="417758" y="208868"/>
                      <a:pt x="381771" y="210750"/>
                    </a:cubicBezTo>
                    <a:cubicBezTo>
                      <a:pt x="327304" y="213574"/>
                      <a:pt x="272838" y="217338"/>
                      <a:pt x="218371" y="221103"/>
                    </a:cubicBezTo>
                    <a:cubicBezTo>
                      <a:pt x="210590" y="221103"/>
                      <a:pt x="203782" y="222985"/>
                      <a:pt x="196973" y="225808"/>
                    </a:cubicBezTo>
                    <a:cubicBezTo>
                      <a:pt x="178494" y="234278"/>
                      <a:pt x="167795" y="254983"/>
                      <a:pt x="171685" y="273805"/>
                    </a:cubicBezTo>
                    <a:cubicBezTo>
                      <a:pt x="176548" y="293569"/>
                      <a:pt x="194056" y="308627"/>
                      <a:pt x="216426" y="309568"/>
                    </a:cubicBezTo>
                    <a:cubicBezTo>
                      <a:pt x="253385" y="312391"/>
                      <a:pt x="291317" y="314273"/>
                      <a:pt x="328277" y="316155"/>
                    </a:cubicBezTo>
                    <a:cubicBezTo>
                      <a:pt x="345784" y="317097"/>
                      <a:pt x="363291" y="318038"/>
                      <a:pt x="380798" y="318979"/>
                    </a:cubicBezTo>
                    <a:cubicBezTo>
                      <a:pt x="416785" y="320861"/>
                      <a:pt x="443046" y="298274"/>
                      <a:pt x="443046" y="265335"/>
                    </a:cubicBezTo>
                    <a:close/>
                    <a:moveTo>
                      <a:pt x="513365" y="644637"/>
                    </a:moveTo>
                    <a:cubicBezTo>
                      <a:pt x="513365" y="613742"/>
                      <a:pt x="488876" y="588640"/>
                      <a:pt x="458510" y="589605"/>
                    </a:cubicBezTo>
                    <a:cubicBezTo>
                      <a:pt x="399738" y="591536"/>
                      <a:pt x="340965" y="595398"/>
                      <a:pt x="283172" y="600226"/>
                    </a:cubicBezTo>
                    <a:cubicBezTo>
                      <a:pt x="256725" y="602156"/>
                      <a:pt x="239093" y="622431"/>
                      <a:pt x="239093" y="645602"/>
                    </a:cubicBezTo>
                    <a:cubicBezTo>
                      <a:pt x="240072" y="669738"/>
                      <a:pt x="258684" y="689048"/>
                      <a:pt x="284152" y="690978"/>
                    </a:cubicBezTo>
                    <a:cubicBezTo>
                      <a:pt x="335088" y="693875"/>
                      <a:pt x="386024" y="696771"/>
                      <a:pt x="436960" y="699668"/>
                    </a:cubicBezTo>
                    <a:cubicBezTo>
                      <a:pt x="436960" y="699668"/>
                      <a:pt x="436960" y="700633"/>
                      <a:pt x="436960" y="700633"/>
                    </a:cubicBezTo>
                    <a:cubicBezTo>
                      <a:pt x="443817" y="700633"/>
                      <a:pt x="450674" y="700633"/>
                      <a:pt x="458510" y="700633"/>
                    </a:cubicBezTo>
                    <a:cubicBezTo>
                      <a:pt x="489856" y="699668"/>
                      <a:pt x="514344" y="675531"/>
                      <a:pt x="513365" y="644637"/>
                    </a:cubicBezTo>
                    <a:close/>
                    <a:moveTo>
                      <a:pt x="513366" y="137684"/>
                    </a:moveTo>
                    <a:cubicBezTo>
                      <a:pt x="513366" y="106096"/>
                      <a:pt x="487897" y="82166"/>
                      <a:pt x="454593" y="82166"/>
                    </a:cubicBezTo>
                    <a:cubicBezTo>
                      <a:pt x="448716" y="82166"/>
                      <a:pt x="441859" y="83123"/>
                      <a:pt x="435982" y="83123"/>
                    </a:cubicBezTo>
                    <a:cubicBezTo>
                      <a:pt x="386025" y="85995"/>
                      <a:pt x="337048" y="88866"/>
                      <a:pt x="287091" y="91738"/>
                    </a:cubicBezTo>
                    <a:cubicBezTo>
                      <a:pt x="259664" y="93652"/>
                      <a:pt x="240073" y="112797"/>
                      <a:pt x="239094" y="136727"/>
                    </a:cubicBezTo>
                    <a:cubicBezTo>
                      <a:pt x="239094" y="161614"/>
                      <a:pt x="257705" y="180758"/>
                      <a:pt x="285132" y="182673"/>
                    </a:cubicBezTo>
                    <a:cubicBezTo>
                      <a:pt x="341946" y="186501"/>
                      <a:pt x="398759" y="190330"/>
                      <a:pt x="455573" y="192245"/>
                    </a:cubicBezTo>
                    <a:cubicBezTo>
                      <a:pt x="487897" y="194159"/>
                      <a:pt x="514345" y="168314"/>
                      <a:pt x="513366" y="137684"/>
                    </a:cubicBezTo>
                    <a:close/>
                    <a:moveTo>
                      <a:pt x="524748" y="391268"/>
                    </a:moveTo>
                    <a:cubicBezTo>
                      <a:pt x="524748" y="359535"/>
                      <a:pt x="500182" y="334968"/>
                      <a:pt x="469473" y="334968"/>
                    </a:cubicBezTo>
                    <a:cubicBezTo>
                      <a:pt x="437740" y="334968"/>
                      <a:pt x="412149" y="360559"/>
                      <a:pt x="413172" y="391268"/>
                    </a:cubicBezTo>
                    <a:cubicBezTo>
                      <a:pt x="413172" y="421976"/>
                      <a:pt x="438762" y="446543"/>
                      <a:pt x="468448" y="446543"/>
                    </a:cubicBezTo>
                    <a:cubicBezTo>
                      <a:pt x="500181" y="447567"/>
                      <a:pt x="524748" y="421976"/>
                      <a:pt x="524748" y="391268"/>
                    </a:cubicBezTo>
                    <a:close/>
                    <a:moveTo>
                      <a:pt x="585986" y="519759"/>
                    </a:moveTo>
                    <a:cubicBezTo>
                      <a:pt x="585986" y="488583"/>
                      <a:pt x="561628" y="463441"/>
                      <a:pt x="531181" y="463441"/>
                    </a:cubicBezTo>
                    <a:cubicBezTo>
                      <a:pt x="500735" y="463441"/>
                      <a:pt x="475362" y="489589"/>
                      <a:pt x="475362" y="519759"/>
                    </a:cubicBezTo>
                    <a:cubicBezTo>
                      <a:pt x="475362" y="548923"/>
                      <a:pt x="499720" y="574065"/>
                      <a:pt x="530167" y="574065"/>
                    </a:cubicBezTo>
                    <a:cubicBezTo>
                      <a:pt x="561628" y="574065"/>
                      <a:pt x="585986" y="550935"/>
                      <a:pt x="585986" y="519759"/>
                    </a:cubicBezTo>
                    <a:close/>
                    <a:moveTo>
                      <a:pt x="585986" y="262891"/>
                    </a:moveTo>
                    <a:cubicBezTo>
                      <a:pt x="585986" y="232182"/>
                      <a:pt x="561419" y="207615"/>
                      <a:pt x="530710" y="207615"/>
                    </a:cubicBezTo>
                    <a:cubicBezTo>
                      <a:pt x="498978" y="207615"/>
                      <a:pt x="473387" y="233206"/>
                      <a:pt x="474411" y="263915"/>
                    </a:cubicBezTo>
                    <a:cubicBezTo>
                      <a:pt x="474411" y="294623"/>
                      <a:pt x="500002" y="319190"/>
                      <a:pt x="529686" y="320214"/>
                    </a:cubicBezTo>
                    <a:cubicBezTo>
                      <a:pt x="561419" y="320214"/>
                      <a:pt x="585986" y="294623"/>
                      <a:pt x="585986" y="262891"/>
                    </a:cubicBezTo>
                    <a:close/>
                    <a:moveTo>
                      <a:pt x="660046" y="645269"/>
                    </a:moveTo>
                    <a:cubicBezTo>
                      <a:pt x="660046" y="613808"/>
                      <a:pt x="635688" y="589450"/>
                      <a:pt x="604227" y="589450"/>
                    </a:cubicBezTo>
                    <a:cubicBezTo>
                      <a:pt x="573780" y="589450"/>
                      <a:pt x="549422" y="612793"/>
                      <a:pt x="549422" y="644255"/>
                    </a:cubicBezTo>
                    <a:cubicBezTo>
                      <a:pt x="549422" y="675716"/>
                      <a:pt x="573780" y="700074"/>
                      <a:pt x="605241" y="700074"/>
                    </a:cubicBezTo>
                    <a:cubicBezTo>
                      <a:pt x="635688" y="700074"/>
                      <a:pt x="660046" y="675716"/>
                      <a:pt x="660046" y="645269"/>
                    </a:cubicBezTo>
                    <a:close/>
                    <a:moveTo>
                      <a:pt x="660997" y="390244"/>
                    </a:moveTo>
                    <a:cubicBezTo>
                      <a:pt x="660997" y="359535"/>
                      <a:pt x="637454" y="334968"/>
                      <a:pt x="605721" y="334968"/>
                    </a:cubicBezTo>
                    <a:cubicBezTo>
                      <a:pt x="575012" y="334968"/>
                      <a:pt x="549421" y="360559"/>
                      <a:pt x="549421" y="391268"/>
                    </a:cubicBezTo>
                    <a:cubicBezTo>
                      <a:pt x="550445" y="421976"/>
                      <a:pt x="575012" y="446543"/>
                      <a:pt x="605721" y="446543"/>
                    </a:cubicBezTo>
                    <a:cubicBezTo>
                      <a:pt x="636430" y="447567"/>
                      <a:pt x="662021" y="421976"/>
                      <a:pt x="660997" y="390244"/>
                    </a:cubicBezTo>
                    <a:close/>
                    <a:moveTo>
                      <a:pt x="660997" y="140028"/>
                    </a:moveTo>
                    <a:cubicBezTo>
                      <a:pt x="662021" y="108004"/>
                      <a:pt x="636430" y="82179"/>
                      <a:pt x="605721" y="82179"/>
                    </a:cubicBezTo>
                    <a:cubicBezTo>
                      <a:pt x="573988" y="82179"/>
                      <a:pt x="549421" y="108004"/>
                      <a:pt x="549421" y="140028"/>
                    </a:cubicBezTo>
                    <a:cubicBezTo>
                      <a:pt x="550445" y="171019"/>
                      <a:pt x="573988" y="194778"/>
                      <a:pt x="605721" y="194778"/>
                    </a:cubicBezTo>
                    <a:cubicBezTo>
                      <a:pt x="636430" y="194778"/>
                      <a:pt x="660997" y="171019"/>
                      <a:pt x="660997" y="140028"/>
                    </a:cubicBezTo>
                    <a:close/>
                    <a:moveTo>
                      <a:pt x="736080" y="518753"/>
                    </a:moveTo>
                    <a:cubicBezTo>
                      <a:pt x="736080" y="488583"/>
                      <a:pt x="710489" y="463441"/>
                      <a:pt x="679780" y="463441"/>
                    </a:cubicBezTo>
                    <a:cubicBezTo>
                      <a:pt x="650095" y="464447"/>
                      <a:pt x="624504" y="488583"/>
                      <a:pt x="624504" y="518753"/>
                    </a:cubicBezTo>
                    <a:cubicBezTo>
                      <a:pt x="623480" y="548923"/>
                      <a:pt x="649071" y="574065"/>
                      <a:pt x="679780" y="574065"/>
                    </a:cubicBezTo>
                    <a:cubicBezTo>
                      <a:pt x="711513" y="574065"/>
                      <a:pt x="736080" y="549929"/>
                      <a:pt x="736080" y="518753"/>
                    </a:cubicBezTo>
                    <a:close/>
                    <a:moveTo>
                      <a:pt x="736080" y="263915"/>
                    </a:moveTo>
                    <a:cubicBezTo>
                      <a:pt x="736080" y="232182"/>
                      <a:pt x="712737" y="207615"/>
                      <a:pt x="681275" y="207615"/>
                    </a:cubicBezTo>
                    <a:cubicBezTo>
                      <a:pt x="649814" y="207615"/>
                      <a:pt x="625456" y="232182"/>
                      <a:pt x="625456" y="263915"/>
                    </a:cubicBezTo>
                    <a:cubicBezTo>
                      <a:pt x="625456" y="294623"/>
                      <a:pt x="650829" y="320214"/>
                      <a:pt x="681275" y="320214"/>
                    </a:cubicBezTo>
                    <a:cubicBezTo>
                      <a:pt x="711722" y="319190"/>
                      <a:pt x="736080" y="294623"/>
                      <a:pt x="736080" y="263915"/>
                    </a:cubicBezTo>
                    <a:close/>
                    <a:moveTo>
                      <a:pt x="799958" y="391268"/>
                    </a:moveTo>
                    <a:cubicBezTo>
                      <a:pt x="799958" y="359535"/>
                      <a:pt x="776615" y="334968"/>
                      <a:pt x="745153" y="334968"/>
                    </a:cubicBezTo>
                    <a:cubicBezTo>
                      <a:pt x="713692" y="334968"/>
                      <a:pt x="689334" y="359535"/>
                      <a:pt x="689334" y="391268"/>
                    </a:cubicBezTo>
                    <a:cubicBezTo>
                      <a:pt x="689334" y="421976"/>
                      <a:pt x="714707" y="447567"/>
                      <a:pt x="745153" y="447567"/>
                    </a:cubicBezTo>
                    <a:cubicBezTo>
                      <a:pt x="775600" y="446543"/>
                      <a:pt x="799958" y="421976"/>
                      <a:pt x="799958" y="391268"/>
                    </a:cubicBezTo>
                    <a:close/>
                    <a:moveTo>
                      <a:pt x="908046" y="391400"/>
                    </a:moveTo>
                    <a:lnTo>
                      <a:pt x="712346" y="782799"/>
                    </a:lnTo>
                    <a:lnTo>
                      <a:pt x="195700" y="782799"/>
                    </a:lnTo>
                    <a:lnTo>
                      <a:pt x="0" y="391400"/>
                    </a:lnTo>
                    <a:lnTo>
                      <a:pt x="195700" y="0"/>
                    </a:lnTo>
                    <a:lnTo>
                      <a:pt x="712346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marL="0" marR="0" lvl="0" indent="0" algn="ctr" defTabSz="1070991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217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Noto Serif"/>
                  <a:ea typeface="+mn-ea"/>
                  <a:cs typeface="+mn-cs"/>
                </a:endParaRPr>
              </a:p>
            </p:txBody>
          </p:sp>
          <p:sp>
            <p:nvSpPr>
              <p:cNvPr id="20" name="Freeform: Shape 20">
                <a:extLst>
                  <a:ext uri="{FF2B5EF4-FFF2-40B4-BE49-F238E27FC236}">
                    <a16:creationId xmlns:a16="http://schemas.microsoft.com/office/drawing/2014/main" id="{AAC2180D-D53B-E369-A01B-7FDE460FDCAD}"/>
                  </a:ext>
                </a:extLst>
              </p:cNvPr>
              <p:cNvSpPr/>
              <p:nvPr/>
            </p:nvSpPr>
            <p:spPr>
              <a:xfrm rot="16200000">
                <a:off x="8275512" y="2943182"/>
                <a:ext cx="908046" cy="783886"/>
              </a:xfrm>
              <a:custGeom>
                <a:avLst/>
                <a:gdLst>
                  <a:gd name="connsiteX0" fmla="*/ 379571 w 908046"/>
                  <a:gd name="connsiteY0" fmla="*/ 391149 h 782799"/>
                  <a:gd name="connsiteX1" fmla="*/ 317297 w 908046"/>
                  <a:gd name="connsiteY1" fmla="*/ 338392 h 782799"/>
                  <a:gd name="connsiteX2" fmla="*/ 152851 w 908046"/>
                  <a:gd name="connsiteY2" fmla="*/ 348573 h 782799"/>
                  <a:gd name="connsiteX3" fmla="*/ 108090 w 908046"/>
                  <a:gd name="connsiteY3" fmla="*/ 391149 h 782799"/>
                  <a:gd name="connsiteX4" fmla="*/ 152850 w 908046"/>
                  <a:gd name="connsiteY4" fmla="*/ 435576 h 782799"/>
                  <a:gd name="connsiteX5" fmla="*/ 286158 w 908046"/>
                  <a:gd name="connsiteY5" fmla="*/ 442980 h 782799"/>
                  <a:gd name="connsiteX6" fmla="*/ 318269 w 908046"/>
                  <a:gd name="connsiteY6" fmla="*/ 444831 h 782799"/>
                  <a:gd name="connsiteX7" fmla="*/ 379571 w 908046"/>
                  <a:gd name="connsiteY7" fmla="*/ 391149 h 782799"/>
                  <a:gd name="connsiteX8" fmla="*/ 441160 w 908046"/>
                  <a:gd name="connsiteY8" fmla="*/ 517251 h 782799"/>
                  <a:gd name="connsiteX9" fmla="*/ 382582 w 908046"/>
                  <a:gd name="connsiteY9" fmla="*/ 463153 h 782799"/>
                  <a:gd name="connsiteX10" fmla="*/ 324003 w 908046"/>
                  <a:gd name="connsiteY10" fmla="*/ 466000 h 782799"/>
                  <a:gd name="connsiteX11" fmla="*/ 213680 w 908046"/>
                  <a:gd name="connsiteY11" fmla="*/ 472644 h 782799"/>
                  <a:gd name="connsiteX12" fmla="*/ 168770 w 908046"/>
                  <a:gd name="connsiteY12" fmla="*/ 516302 h 782799"/>
                  <a:gd name="connsiteX13" fmla="*/ 210751 w 908046"/>
                  <a:gd name="connsiteY13" fmla="*/ 561859 h 782799"/>
                  <a:gd name="connsiteX14" fmla="*/ 383558 w 908046"/>
                  <a:gd name="connsiteY14" fmla="*/ 572299 h 782799"/>
                  <a:gd name="connsiteX15" fmla="*/ 441160 w 908046"/>
                  <a:gd name="connsiteY15" fmla="*/ 517251 h 782799"/>
                  <a:gd name="connsiteX16" fmla="*/ 443046 w 908046"/>
                  <a:gd name="connsiteY16" fmla="*/ 265335 h 782799"/>
                  <a:gd name="connsiteX17" fmla="*/ 381771 w 908046"/>
                  <a:gd name="connsiteY17" fmla="*/ 210750 h 782799"/>
                  <a:gd name="connsiteX18" fmla="*/ 218371 w 908046"/>
                  <a:gd name="connsiteY18" fmla="*/ 221103 h 782799"/>
                  <a:gd name="connsiteX19" fmla="*/ 196973 w 908046"/>
                  <a:gd name="connsiteY19" fmla="*/ 225808 h 782799"/>
                  <a:gd name="connsiteX20" fmla="*/ 171685 w 908046"/>
                  <a:gd name="connsiteY20" fmla="*/ 273805 h 782799"/>
                  <a:gd name="connsiteX21" fmla="*/ 216426 w 908046"/>
                  <a:gd name="connsiteY21" fmla="*/ 309568 h 782799"/>
                  <a:gd name="connsiteX22" fmla="*/ 328277 w 908046"/>
                  <a:gd name="connsiteY22" fmla="*/ 316155 h 782799"/>
                  <a:gd name="connsiteX23" fmla="*/ 380798 w 908046"/>
                  <a:gd name="connsiteY23" fmla="*/ 318979 h 782799"/>
                  <a:gd name="connsiteX24" fmla="*/ 443046 w 908046"/>
                  <a:gd name="connsiteY24" fmla="*/ 265335 h 782799"/>
                  <a:gd name="connsiteX25" fmla="*/ 513365 w 908046"/>
                  <a:gd name="connsiteY25" fmla="*/ 644637 h 782799"/>
                  <a:gd name="connsiteX26" fmla="*/ 458510 w 908046"/>
                  <a:gd name="connsiteY26" fmla="*/ 589605 h 782799"/>
                  <a:gd name="connsiteX27" fmla="*/ 283172 w 908046"/>
                  <a:gd name="connsiteY27" fmla="*/ 600226 h 782799"/>
                  <a:gd name="connsiteX28" fmla="*/ 239093 w 908046"/>
                  <a:gd name="connsiteY28" fmla="*/ 645602 h 782799"/>
                  <a:gd name="connsiteX29" fmla="*/ 284152 w 908046"/>
                  <a:gd name="connsiteY29" fmla="*/ 690978 h 782799"/>
                  <a:gd name="connsiteX30" fmla="*/ 436960 w 908046"/>
                  <a:gd name="connsiteY30" fmla="*/ 699668 h 782799"/>
                  <a:gd name="connsiteX31" fmla="*/ 436960 w 908046"/>
                  <a:gd name="connsiteY31" fmla="*/ 700633 h 782799"/>
                  <a:gd name="connsiteX32" fmla="*/ 458510 w 908046"/>
                  <a:gd name="connsiteY32" fmla="*/ 700633 h 782799"/>
                  <a:gd name="connsiteX33" fmla="*/ 513365 w 908046"/>
                  <a:gd name="connsiteY33" fmla="*/ 644637 h 782799"/>
                  <a:gd name="connsiteX34" fmla="*/ 513366 w 908046"/>
                  <a:gd name="connsiteY34" fmla="*/ 137684 h 782799"/>
                  <a:gd name="connsiteX35" fmla="*/ 454593 w 908046"/>
                  <a:gd name="connsiteY35" fmla="*/ 82166 h 782799"/>
                  <a:gd name="connsiteX36" fmla="*/ 435982 w 908046"/>
                  <a:gd name="connsiteY36" fmla="*/ 83123 h 782799"/>
                  <a:gd name="connsiteX37" fmla="*/ 287091 w 908046"/>
                  <a:gd name="connsiteY37" fmla="*/ 91738 h 782799"/>
                  <a:gd name="connsiteX38" fmla="*/ 239094 w 908046"/>
                  <a:gd name="connsiteY38" fmla="*/ 136727 h 782799"/>
                  <a:gd name="connsiteX39" fmla="*/ 285132 w 908046"/>
                  <a:gd name="connsiteY39" fmla="*/ 182673 h 782799"/>
                  <a:gd name="connsiteX40" fmla="*/ 455573 w 908046"/>
                  <a:gd name="connsiteY40" fmla="*/ 192245 h 782799"/>
                  <a:gd name="connsiteX41" fmla="*/ 513366 w 908046"/>
                  <a:gd name="connsiteY41" fmla="*/ 137684 h 782799"/>
                  <a:gd name="connsiteX42" fmla="*/ 524748 w 908046"/>
                  <a:gd name="connsiteY42" fmla="*/ 391268 h 782799"/>
                  <a:gd name="connsiteX43" fmla="*/ 469473 w 908046"/>
                  <a:gd name="connsiteY43" fmla="*/ 334968 h 782799"/>
                  <a:gd name="connsiteX44" fmla="*/ 413172 w 908046"/>
                  <a:gd name="connsiteY44" fmla="*/ 391268 h 782799"/>
                  <a:gd name="connsiteX45" fmla="*/ 468448 w 908046"/>
                  <a:gd name="connsiteY45" fmla="*/ 446543 h 782799"/>
                  <a:gd name="connsiteX46" fmla="*/ 524748 w 908046"/>
                  <a:gd name="connsiteY46" fmla="*/ 391268 h 782799"/>
                  <a:gd name="connsiteX47" fmla="*/ 585986 w 908046"/>
                  <a:gd name="connsiteY47" fmla="*/ 519759 h 782799"/>
                  <a:gd name="connsiteX48" fmla="*/ 531181 w 908046"/>
                  <a:gd name="connsiteY48" fmla="*/ 463441 h 782799"/>
                  <a:gd name="connsiteX49" fmla="*/ 475362 w 908046"/>
                  <a:gd name="connsiteY49" fmla="*/ 519759 h 782799"/>
                  <a:gd name="connsiteX50" fmla="*/ 530167 w 908046"/>
                  <a:gd name="connsiteY50" fmla="*/ 574065 h 782799"/>
                  <a:gd name="connsiteX51" fmla="*/ 585986 w 908046"/>
                  <a:gd name="connsiteY51" fmla="*/ 519759 h 782799"/>
                  <a:gd name="connsiteX52" fmla="*/ 585986 w 908046"/>
                  <a:gd name="connsiteY52" fmla="*/ 262891 h 782799"/>
                  <a:gd name="connsiteX53" fmla="*/ 530710 w 908046"/>
                  <a:gd name="connsiteY53" fmla="*/ 207615 h 782799"/>
                  <a:gd name="connsiteX54" fmla="*/ 474411 w 908046"/>
                  <a:gd name="connsiteY54" fmla="*/ 263915 h 782799"/>
                  <a:gd name="connsiteX55" fmla="*/ 529686 w 908046"/>
                  <a:gd name="connsiteY55" fmla="*/ 320214 h 782799"/>
                  <a:gd name="connsiteX56" fmla="*/ 585986 w 908046"/>
                  <a:gd name="connsiteY56" fmla="*/ 262891 h 782799"/>
                  <a:gd name="connsiteX57" fmla="*/ 660046 w 908046"/>
                  <a:gd name="connsiteY57" fmla="*/ 645269 h 782799"/>
                  <a:gd name="connsiteX58" fmla="*/ 604227 w 908046"/>
                  <a:gd name="connsiteY58" fmla="*/ 589450 h 782799"/>
                  <a:gd name="connsiteX59" fmla="*/ 549422 w 908046"/>
                  <a:gd name="connsiteY59" fmla="*/ 644255 h 782799"/>
                  <a:gd name="connsiteX60" fmla="*/ 605241 w 908046"/>
                  <a:gd name="connsiteY60" fmla="*/ 700074 h 782799"/>
                  <a:gd name="connsiteX61" fmla="*/ 660046 w 908046"/>
                  <a:gd name="connsiteY61" fmla="*/ 645269 h 782799"/>
                  <a:gd name="connsiteX62" fmla="*/ 660997 w 908046"/>
                  <a:gd name="connsiteY62" fmla="*/ 390244 h 782799"/>
                  <a:gd name="connsiteX63" fmla="*/ 605721 w 908046"/>
                  <a:gd name="connsiteY63" fmla="*/ 334968 h 782799"/>
                  <a:gd name="connsiteX64" fmla="*/ 549421 w 908046"/>
                  <a:gd name="connsiteY64" fmla="*/ 391268 h 782799"/>
                  <a:gd name="connsiteX65" fmla="*/ 605721 w 908046"/>
                  <a:gd name="connsiteY65" fmla="*/ 446543 h 782799"/>
                  <a:gd name="connsiteX66" fmla="*/ 660997 w 908046"/>
                  <a:gd name="connsiteY66" fmla="*/ 390244 h 782799"/>
                  <a:gd name="connsiteX67" fmla="*/ 660997 w 908046"/>
                  <a:gd name="connsiteY67" fmla="*/ 140028 h 782799"/>
                  <a:gd name="connsiteX68" fmla="*/ 605721 w 908046"/>
                  <a:gd name="connsiteY68" fmla="*/ 82179 h 782799"/>
                  <a:gd name="connsiteX69" fmla="*/ 549421 w 908046"/>
                  <a:gd name="connsiteY69" fmla="*/ 140028 h 782799"/>
                  <a:gd name="connsiteX70" fmla="*/ 605721 w 908046"/>
                  <a:gd name="connsiteY70" fmla="*/ 194778 h 782799"/>
                  <a:gd name="connsiteX71" fmla="*/ 660997 w 908046"/>
                  <a:gd name="connsiteY71" fmla="*/ 140028 h 782799"/>
                  <a:gd name="connsiteX72" fmla="*/ 736080 w 908046"/>
                  <a:gd name="connsiteY72" fmla="*/ 518753 h 782799"/>
                  <a:gd name="connsiteX73" fmla="*/ 679780 w 908046"/>
                  <a:gd name="connsiteY73" fmla="*/ 463441 h 782799"/>
                  <a:gd name="connsiteX74" fmla="*/ 624504 w 908046"/>
                  <a:gd name="connsiteY74" fmla="*/ 518753 h 782799"/>
                  <a:gd name="connsiteX75" fmla="*/ 679780 w 908046"/>
                  <a:gd name="connsiteY75" fmla="*/ 574065 h 782799"/>
                  <a:gd name="connsiteX76" fmla="*/ 736080 w 908046"/>
                  <a:gd name="connsiteY76" fmla="*/ 518753 h 782799"/>
                  <a:gd name="connsiteX77" fmla="*/ 736080 w 908046"/>
                  <a:gd name="connsiteY77" fmla="*/ 263915 h 782799"/>
                  <a:gd name="connsiteX78" fmla="*/ 681275 w 908046"/>
                  <a:gd name="connsiteY78" fmla="*/ 207615 h 782799"/>
                  <a:gd name="connsiteX79" fmla="*/ 625456 w 908046"/>
                  <a:gd name="connsiteY79" fmla="*/ 263915 h 782799"/>
                  <a:gd name="connsiteX80" fmla="*/ 681275 w 908046"/>
                  <a:gd name="connsiteY80" fmla="*/ 320214 h 782799"/>
                  <a:gd name="connsiteX81" fmla="*/ 736080 w 908046"/>
                  <a:gd name="connsiteY81" fmla="*/ 263915 h 782799"/>
                  <a:gd name="connsiteX82" fmla="*/ 799958 w 908046"/>
                  <a:gd name="connsiteY82" fmla="*/ 391268 h 782799"/>
                  <a:gd name="connsiteX83" fmla="*/ 745153 w 908046"/>
                  <a:gd name="connsiteY83" fmla="*/ 334968 h 782799"/>
                  <a:gd name="connsiteX84" fmla="*/ 689334 w 908046"/>
                  <a:gd name="connsiteY84" fmla="*/ 391268 h 782799"/>
                  <a:gd name="connsiteX85" fmla="*/ 745153 w 908046"/>
                  <a:gd name="connsiteY85" fmla="*/ 447567 h 782799"/>
                  <a:gd name="connsiteX86" fmla="*/ 799958 w 908046"/>
                  <a:gd name="connsiteY86" fmla="*/ 391268 h 782799"/>
                  <a:gd name="connsiteX87" fmla="*/ 908046 w 908046"/>
                  <a:gd name="connsiteY87" fmla="*/ 391400 h 782799"/>
                  <a:gd name="connsiteX88" fmla="*/ 712346 w 908046"/>
                  <a:gd name="connsiteY88" fmla="*/ 782799 h 782799"/>
                  <a:gd name="connsiteX89" fmla="*/ 195700 w 908046"/>
                  <a:gd name="connsiteY89" fmla="*/ 782799 h 782799"/>
                  <a:gd name="connsiteX90" fmla="*/ 0 w 908046"/>
                  <a:gd name="connsiteY90" fmla="*/ 391400 h 782799"/>
                  <a:gd name="connsiteX91" fmla="*/ 195700 w 908046"/>
                  <a:gd name="connsiteY91" fmla="*/ 0 h 782799"/>
                  <a:gd name="connsiteX92" fmla="*/ 712346 w 908046"/>
                  <a:gd name="connsiteY92" fmla="*/ 0 h 7827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</a:cxnLst>
                <a:rect l="l" t="t" r="r" b="b"/>
                <a:pathLst>
                  <a:path w="908046" h="782799">
                    <a:moveTo>
                      <a:pt x="379571" y="391149"/>
                    </a:moveTo>
                    <a:cubicBezTo>
                      <a:pt x="379572" y="359680"/>
                      <a:pt x="351353" y="335615"/>
                      <a:pt x="317297" y="338392"/>
                    </a:cubicBezTo>
                    <a:cubicBezTo>
                      <a:pt x="262806" y="341168"/>
                      <a:pt x="208315" y="344871"/>
                      <a:pt x="152851" y="348573"/>
                    </a:cubicBezTo>
                    <a:cubicBezTo>
                      <a:pt x="126579" y="349498"/>
                      <a:pt x="108091" y="367084"/>
                      <a:pt x="108090" y="391149"/>
                    </a:cubicBezTo>
                    <a:cubicBezTo>
                      <a:pt x="108090" y="415213"/>
                      <a:pt x="126578" y="433725"/>
                      <a:pt x="152850" y="435576"/>
                    </a:cubicBezTo>
                    <a:cubicBezTo>
                      <a:pt x="197611" y="438352"/>
                      <a:pt x="241398" y="440204"/>
                      <a:pt x="286158" y="442980"/>
                    </a:cubicBezTo>
                    <a:cubicBezTo>
                      <a:pt x="296862" y="443906"/>
                      <a:pt x="307565" y="444831"/>
                      <a:pt x="318269" y="444831"/>
                    </a:cubicBezTo>
                    <a:cubicBezTo>
                      <a:pt x="352326" y="447608"/>
                      <a:pt x="379571" y="423543"/>
                      <a:pt x="379571" y="391149"/>
                    </a:cubicBezTo>
                    <a:close/>
                    <a:moveTo>
                      <a:pt x="441160" y="517251"/>
                    </a:moveTo>
                    <a:cubicBezTo>
                      <a:pt x="441160" y="485931"/>
                      <a:pt x="415776" y="462204"/>
                      <a:pt x="382582" y="463153"/>
                    </a:cubicBezTo>
                    <a:cubicBezTo>
                      <a:pt x="363055" y="463153"/>
                      <a:pt x="343529" y="465051"/>
                      <a:pt x="324003" y="466000"/>
                    </a:cubicBezTo>
                    <a:cubicBezTo>
                      <a:pt x="287880" y="468848"/>
                      <a:pt x="250780" y="470746"/>
                      <a:pt x="213680" y="472644"/>
                    </a:cubicBezTo>
                    <a:cubicBezTo>
                      <a:pt x="188296" y="474542"/>
                      <a:pt x="168770" y="492575"/>
                      <a:pt x="168770" y="516302"/>
                    </a:cubicBezTo>
                    <a:cubicBezTo>
                      <a:pt x="167794" y="540030"/>
                      <a:pt x="185367" y="559961"/>
                      <a:pt x="210751" y="561859"/>
                    </a:cubicBezTo>
                    <a:cubicBezTo>
                      <a:pt x="268354" y="565655"/>
                      <a:pt x="325956" y="569452"/>
                      <a:pt x="383558" y="572299"/>
                    </a:cubicBezTo>
                    <a:cubicBezTo>
                      <a:pt x="416752" y="574197"/>
                      <a:pt x="441160" y="548572"/>
                      <a:pt x="441160" y="517251"/>
                    </a:cubicBezTo>
                    <a:close/>
                    <a:moveTo>
                      <a:pt x="443046" y="265335"/>
                    </a:moveTo>
                    <a:cubicBezTo>
                      <a:pt x="443046" y="232396"/>
                      <a:pt x="417758" y="208868"/>
                      <a:pt x="381771" y="210750"/>
                    </a:cubicBezTo>
                    <a:cubicBezTo>
                      <a:pt x="327304" y="213574"/>
                      <a:pt x="272838" y="217338"/>
                      <a:pt x="218371" y="221103"/>
                    </a:cubicBezTo>
                    <a:cubicBezTo>
                      <a:pt x="210590" y="221103"/>
                      <a:pt x="203782" y="222985"/>
                      <a:pt x="196973" y="225808"/>
                    </a:cubicBezTo>
                    <a:cubicBezTo>
                      <a:pt x="178494" y="234278"/>
                      <a:pt x="167795" y="254983"/>
                      <a:pt x="171685" y="273805"/>
                    </a:cubicBezTo>
                    <a:cubicBezTo>
                      <a:pt x="176548" y="293569"/>
                      <a:pt x="194056" y="308627"/>
                      <a:pt x="216426" y="309568"/>
                    </a:cubicBezTo>
                    <a:cubicBezTo>
                      <a:pt x="253385" y="312391"/>
                      <a:pt x="291317" y="314273"/>
                      <a:pt x="328277" y="316155"/>
                    </a:cubicBezTo>
                    <a:cubicBezTo>
                      <a:pt x="345784" y="317097"/>
                      <a:pt x="363291" y="318038"/>
                      <a:pt x="380798" y="318979"/>
                    </a:cubicBezTo>
                    <a:cubicBezTo>
                      <a:pt x="416785" y="320861"/>
                      <a:pt x="443046" y="298274"/>
                      <a:pt x="443046" y="265335"/>
                    </a:cubicBezTo>
                    <a:close/>
                    <a:moveTo>
                      <a:pt x="513365" y="644637"/>
                    </a:moveTo>
                    <a:cubicBezTo>
                      <a:pt x="513365" y="613742"/>
                      <a:pt x="488876" y="588640"/>
                      <a:pt x="458510" y="589605"/>
                    </a:cubicBezTo>
                    <a:cubicBezTo>
                      <a:pt x="399738" y="591536"/>
                      <a:pt x="340965" y="595398"/>
                      <a:pt x="283172" y="600226"/>
                    </a:cubicBezTo>
                    <a:cubicBezTo>
                      <a:pt x="256725" y="602156"/>
                      <a:pt x="239093" y="622431"/>
                      <a:pt x="239093" y="645602"/>
                    </a:cubicBezTo>
                    <a:cubicBezTo>
                      <a:pt x="240072" y="669738"/>
                      <a:pt x="258684" y="689048"/>
                      <a:pt x="284152" y="690978"/>
                    </a:cubicBezTo>
                    <a:cubicBezTo>
                      <a:pt x="335088" y="693875"/>
                      <a:pt x="386024" y="696771"/>
                      <a:pt x="436960" y="699668"/>
                    </a:cubicBezTo>
                    <a:cubicBezTo>
                      <a:pt x="436960" y="699668"/>
                      <a:pt x="436960" y="700633"/>
                      <a:pt x="436960" y="700633"/>
                    </a:cubicBezTo>
                    <a:cubicBezTo>
                      <a:pt x="443817" y="700633"/>
                      <a:pt x="450674" y="700633"/>
                      <a:pt x="458510" y="700633"/>
                    </a:cubicBezTo>
                    <a:cubicBezTo>
                      <a:pt x="489856" y="699668"/>
                      <a:pt x="514344" y="675531"/>
                      <a:pt x="513365" y="644637"/>
                    </a:cubicBezTo>
                    <a:close/>
                    <a:moveTo>
                      <a:pt x="513366" y="137684"/>
                    </a:moveTo>
                    <a:cubicBezTo>
                      <a:pt x="513366" y="106096"/>
                      <a:pt x="487897" y="82166"/>
                      <a:pt x="454593" y="82166"/>
                    </a:cubicBezTo>
                    <a:cubicBezTo>
                      <a:pt x="448716" y="82166"/>
                      <a:pt x="441859" y="83123"/>
                      <a:pt x="435982" y="83123"/>
                    </a:cubicBezTo>
                    <a:cubicBezTo>
                      <a:pt x="386025" y="85995"/>
                      <a:pt x="337048" y="88866"/>
                      <a:pt x="287091" y="91738"/>
                    </a:cubicBezTo>
                    <a:cubicBezTo>
                      <a:pt x="259664" y="93652"/>
                      <a:pt x="240073" y="112797"/>
                      <a:pt x="239094" y="136727"/>
                    </a:cubicBezTo>
                    <a:cubicBezTo>
                      <a:pt x="239094" y="161614"/>
                      <a:pt x="257705" y="180758"/>
                      <a:pt x="285132" y="182673"/>
                    </a:cubicBezTo>
                    <a:cubicBezTo>
                      <a:pt x="341946" y="186501"/>
                      <a:pt x="398759" y="190330"/>
                      <a:pt x="455573" y="192245"/>
                    </a:cubicBezTo>
                    <a:cubicBezTo>
                      <a:pt x="487897" y="194159"/>
                      <a:pt x="514345" y="168314"/>
                      <a:pt x="513366" y="137684"/>
                    </a:cubicBezTo>
                    <a:close/>
                    <a:moveTo>
                      <a:pt x="524748" y="391268"/>
                    </a:moveTo>
                    <a:cubicBezTo>
                      <a:pt x="524748" y="359535"/>
                      <a:pt x="500182" y="334968"/>
                      <a:pt x="469473" y="334968"/>
                    </a:cubicBezTo>
                    <a:cubicBezTo>
                      <a:pt x="437740" y="334968"/>
                      <a:pt x="412149" y="360559"/>
                      <a:pt x="413172" y="391268"/>
                    </a:cubicBezTo>
                    <a:cubicBezTo>
                      <a:pt x="413172" y="421976"/>
                      <a:pt x="438762" y="446543"/>
                      <a:pt x="468448" y="446543"/>
                    </a:cubicBezTo>
                    <a:cubicBezTo>
                      <a:pt x="500181" y="447567"/>
                      <a:pt x="524748" y="421976"/>
                      <a:pt x="524748" y="391268"/>
                    </a:cubicBezTo>
                    <a:close/>
                    <a:moveTo>
                      <a:pt x="585986" y="519759"/>
                    </a:moveTo>
                    <a:cubicBezTo>
                      <a:pt x="585986" y="488583"/>
                      <a:pt x="561628" y="463441"/>
                      <a:pt x="531181" y="463441"/>
                    </a:cubicBezTo>
                    <a:cubicBezTo>
                      <a:pt x="500735" y="463441"/>
                      <a:pt x="475362" y="489589"/>
                      <a:pt x="475362" y="519759"/>
                    </a:cubicBezTo>
                    <a:cubicBezTo>
                      <a:pt x="475362" y="548923"/>
                      <a:pt x="499720" y="574065"/>
                      <a:pt x="530167" y="574065"/>
                    </a:cubicBezTo>
                    <a:cubicBezTo>
                      <a:pt x="561628" y="574065"/>
                      <a:pt x="585986" y="550935"/>
                      <a:pt x="585986" y="519759"/>
                    </a:cubicBezTo>
                    <a:close/>
                    <a:moveTo>
                      <a:pt x="585986" y="262891"/>
                    </a:moveTo>
                    <a:cubicBezTo>
                      <a:pt x="585986" y="232182"/>
                      <a:pt x="561419" y="207615"/>
                      <a:pt x="530710" y="207615"/>
                    </a:cubicBezTo>
                    <a:cubicBezTo>
                      <a:pt x="498978" y="207615"/>
                      <a:pt x="473387" y="233206"/>
                      <a:pt x="474411" y="263915"/>
                    </a:cubicBezTo>
                    <a:cubicBezTo>
                      <a:pt x="474411" y="294623"/>
                      <a:pt x="500002" y="319190"/>
                      <a:pt x="529686" y="320214"/>
                    </a:cubicBezTo>
                    <a:cubicBezTo>
                      <a:pt x="561419" y="320214"/>
                      <a:pt x="585986" y="294623"/>
                      <a:pt x="585986" y="262891"/>
                    </a:cubicBezTo>
                    <a:close/>
                    <a:moveTo>
                      <a:pt x="660046" y="645269"/>
                    </a:moveTo>
                    <a:cubicBezTo>
                      <a:pt x="660046" y="613808"/>
                      <a:pt x="635688" y="589450"/>
                      <a:pt x="604227" y="589450"/>
                    </a:cubicBezTo>
                    <a:cubicBezTo>
                      <a:pt x="573780" y="589450"/>
                      <a:pt x="549422" y="612793"/>
                      <a:pt x="549422" y="644255"/>
                    </a:cubicBezTo>
                    <a:cubicBezTo>
                      <a:pt x="549422" y="675716"/>
                      <a:pt x="573780" y="700074"/>
                      <a:pt x="605241" y="700074"/>
                    </a:cubicBezTo>
                    <a:cubicBezTo>
                      <a:pt x="635688" y="700074"/>
                      <a:pt x="660046" y="675716"/>
                      <a:pt x="660046" y="645269"/>
                    </a:cubicBezTo>
                    <a:close/>
                    <a:moveTo>
                      <a:pt x="660997" y="390244"/>
                    </a:moveTo>
                    <a:cubicBezTo>
                      <a:pt x="660997" y="359535"/>
                      <a:pt x="637454" y="334968"/>
                      <a:pt x="605721" y="334968"/>
                    </a:cubicBezTo>
                    <a:cubicBezTo>
                      <a:pt x="575012" y="334968"/>
                      <a:pt x="549421" y="360559"/>
                      <a:pt x="549421" y="391268"/>
                    </a:cubicBezTo>
                    <a:cubicBezTo>
                      <a:pt x="550445" y="421976"/>
                      <a:pt x="575012" y="446543"/>
                      <a:pt x="605721" y="446543"/>
                    </a:cubicBezTo>
                    <a:cubicBezTo>
                      <a:pt x="636430" y="447567"/>
                      <a:pt x="662021" y="421976"/>
                      <a:pt x="660997" y="390244"/>
                    </a:cubicBezTo>
                    <a:close/>
                    <a:moveTo>
                      <a:pt x="660997" y="140028"/>
                    </a:moveTo>
                    <a:cubicBezTo>
                      <a:pt x="662021" y="108004"/>
                      <a:pt x="636430" y="82179"/>
                      <a:pt x="605721" y="82179"/>
                    </a:cubicBezTo>
                    <a:cubicBezTo>
                      <a:pt x="573988" y="82179"/>
                      <a:pt x="549421" y="108004"/>
                      <a:pt x="549421" y="140028"/>
                    </a:cubicBezTo>
                    <a:cubicBezTo>
                      <a:pt x="550445" y="171019"/>
                      <a:pt x="573988" y="194778"/>
                      <a:pt x="605721" y="194778"/>
                    </a:cubicBezTo>
                    <a:cubicBezTo>
                      <a:pt x="636430" y="194778"/>
                      <a:pt x="660997" y="171019"/>
                      <a:pt x="660997" y="140028"/>
                    </a:cubicBezTo>
                    <a:close/>
                    <a:moveTo>
                      <a:pt x="736080" y="518753"/>
                    </a:moveTo>
                    <a:cubicBezTo>
                      <a:pt x="736080" y="488583"/>
                      <a:pt x="710489" y="463441"/>
                      <a:pt x="679780" y="463441"/>
                    </a:cubicBezTo>
                    <a:cubicBezTo>
                      <a:pt x="650095" y="464447"/>
                      <a:pt x="624504" y="488583"/>
                      <a:pt x="624504" y="518753"/>
                    </a:cubicBezTo>
                    <a:cubicBezTo>
                      <a:pt x="623480" y="548923"/>
                      <a:pt x="649071" y="574065"/>
                      <a:pt x="679780" y="574065"/>
                    </a:cubicBezTo>
                    <a:cubicBezTo>
                      <a:pt x="711513" y="574065"/>
                      <a:pt x="736080" y="549929"/>
                      <a:pt x="736080" y="518753"/>
                    </a:cubicBezTo>
                    <a:close/>
                    <a:moveTo>
                      <a:pt x="736080" y="263915"/>
                    </a:moveTo>
                    <a:cubicBezTo>
                      <a:pt x="736080" y="232182"/>
                      <a:pt x="712737" y="207615"/>
                      <a:pt x="681275" y="207615"/>
                    </a:cubicBezTo>
                    <a:cubicBezTo>
                      <a:pt x="649814" y="207615"/>
                      <a:pt x="625456" y="232182"/>
                      <a:pt x="625456" y="263915"/>
                    </a:cubicBezTo>
                    <a:cubicBezTo>
                      <a:pt x="625456" y="294623"/>
                      <a:pt x="650829" y="320214"/>
                      <a:pt x="681275" y="320214"/>
                    </a:cubicBezTo>
                    <a:cubicBezTo>
                      <a:pt x="711722" y="319190"/>
                      <a:pt x="736080" y="294623"/>
                      <a:pt x="736080" y="263915"/>
                    </a:cubicBezTo>
                    <a:close/>
                    <a:moveTo>
                      <a:pt x="799958" y="391268"/>
                    </a:moveTo>
                    <a:cubicBezTo>
                      <a:pt x="799958" y="359535"/>
                      <a:pt x="776615" y="334968"/>
                      <a:pt x="745153" y="334968"/>
                    </a:cubicBezTo>
                    <a:cubicBezTo>
                      <a:pt x="713692" y="334968"/>
                      <a:pt x="689334" y="359535"/>
                      <a:pt x="689334" y="391268"/>
                    </a:cubicBezTo>
                    <a:cubicBezTo>
                      <a:pt x="689334" y="421976"/>
                      <a:pt x="714707" y="447567"/>
                      <a:pt x="745153" y="447567"/>
                    </a:cubicBezTo>
                    <a:cubicBezTo>
                      <a:pt x="775600" y="446543"/>
                      <a:pt x="799958" y="421976"/>
                      <a:pt x="799958" y="391268"/>
                    </a:cubicBezTo>
                    <a:close/>
                    <a:moveTo>
                      <a:pt x="908046" y="391400"/>
                    </a:moveTo>
                    <a:lnTo>
                      <a:pt x="712346" y="782799"/>
                    </a:lnTo>
                    <a:lnTo>
                      <a:pt x="195700" y="782799"/>
                    </a:lnTo>
                    <a:lnTo>
                      <a:pt x="0" y="391400"/>
                    </a:lnTo>
                    <a:lnTo>
                      <a:pt x="195700" y="0"/>
                    </a:lnTo>
                    <a:lnTo>
                      <a:pt x="712346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marL="0" marR="0" lvl="0" indent="0" algn="ctr" defTabSz="1070991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217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Noto Serif"/>
                  <a:ea typeface="+mn-ea"/>
                  <a:cs typeface="+mn-cs"/>
                </a:endParaRPr>
              </a:p>
            </p:txBody>
          </p:sp>
          <p:sp>
            <p:nvSpPr>
              <p:cNvPr id="21" name="Freeform: Shape 21">
                <a:extLst>
                  <a:ext uri="{FF2B5EF4-FFF2-40B4-BE49-F238E27FC236}">
                    <a16:creationId xmlns:a16="http://schemas.microsoft.com/office/drawing/2014/main" id="{B9AAB7C9-915A-7F4B-D1AC-6F25F8C4402E}"/>
                  </a:ext>
                </a:extLst>
              </p:cNvPr>
              <p:cNvSpPr/>
              <p:nvPr/>
            </p:nvSpPr>
            <p:spPr>
              <a:xfrm rot="16200000">
                <a:off x="7442736" y="2943182"/>
                <a:ext cx="908046" cy="783886"/>
              </a:xfrm>
              <a:custGeom>
                <a:avLst/>
                <a:gdLst>
                  <a:gd name="connsiteX0" fmla="*/ 379571 w 908046"/>
                  <a:gd name="connsiteY0" fmla="*/ 391149 h 782799"/>
                  <a:gd name="connsiteX1" fmla="*/ 317297 w 908046"/>
                  <a:gd name="connsiteY1" fmla="*/ 338392 h 782799"/>
                  <a:gd name="connsiteX2" fmla="*/ 152851 w 908046"/>
                  <a:gd name="connsiteY2" fmla="*/ 348573 h 782799"/>
                  <a:gd name="connsiteX3" fmla="*/ 108090 w 908046"/>
                  <a:gd name="connsiteY3" fmla="*/ 391149 h 782799"/>
                  <a:gd name="connsiteX4" fmla="*/ 152850 w 908046"/>
                  <a:gd name="connsiteY4" fmla="*/ 435576 h 782799"/>
                  <a:gd name="connsiteX5" fmla="*/ 286158 w 908046"/>
                  <a:gd name="connsiteY5" fmla="*/ 442980 h 782799"/>
                  <a:gd name="connsiteX6" fmla="*/ 318269 w 908046"/>
                  <a:gd name="connsiteY6" fmla="*/ 444831 h 782799"/>
                  <a:gd name="connsiteX7" fmla="*/ 379571 w 908046"/>
                  <a:gd name="connsiteY7" fmla="*/ 391149 h 782799"/>
                  <a:gd name="connsiteX8" fmla="*/ 441160 w 908046"/>
                  <a:gd name="connsiteY8" fmla="*/ 517251 h 782799"/>
                  <a:gd name="connsiteX9" fmla="*/ 382582 w 908046"/>
                  <a:gd name="connsiteY9" fmla="*/ 463153 h 782799"/>
                  <a:gd name="connsiteX10" fmla="*/ 324003 w 908046"/>
                  <a:gd name="connsiteY10" fmla="*/ 466000 h 782799"/>
                  <a:gd name="connsiteX11" fmla="*/ 213680 w 908046"/>
                  <a:gd name="connsiteY11" fmla="*/ 472644 h 782799"/>
                  <a:gd name="connsiteX12" fmla="*/ 168770 w 908046"/>
                  <a:gd name="connsiteY12" fmla="*/ 516302 h 782799"/>
                  <a:gd name="connsiteX13" fmla="*/ 210751 w 908046"/>
                  <a:gd name="connsiteY13" fmla="*/ 561859 h 782799"/>
                  <a:gd name="connsiteX14" fmla="*/ 383558 w 908046"/>
                  <a:gd name="connsiteY14" fmla="*/ 572299 h 782799"/>
                  <a:gd name="connsiteX15" fmla="*/ 441160 w 908046"/>
                  <a:gd name="connsiteY15" fmla="*/ 517251 h 782799"/>
                  <a:gd name="connsiteX16" fmla="*/ 443046 w 908046"/>
                  <a:gd name="connsiteY16" fmla="*/ 265335 h 782799"/>
                  <a:gd name="connsiteX17" fmla="*/ 381771 w 908046"/>
                  <a:gd name="connsiteY17" fmla="*/ 210750 h 782799"/>
                  <a:gd name="connsiteX18" fmla="*/ 218371 w 908046"/>
                  <a:gd name="connsiteY18" fmla="*/ 221103 h 782799"/>
                  <a:gd name="connsiteX19" fmla="*/ 196973 w 908046"/>
                  <a:gd name="connsiteY19" fmla="*/ 225808 h 782799"/>
                  <a:gd name="connsiteX20" fmla="*/ 171685 w 908046"/>
                  <a:gd name="connsiteY20" fmla="*/ 273805 h 782799"/>
                  <a:gd name="connsiteX21" fmla="*/ 216426 w 908046"/>
                  <a:gd name="connsiteY21" fmla="*/ 309568 h 782799"/>
                  <a:gd name="connsiteX22" fmla="*/ 328277 w 908046"/>
                  <a:gd name="connsiteY22" fmla="*/ 316155 h 782799"/>
                  <a:gd name="connsiteX23" fmla="*/ 380798 w 908046"/>
                  <a:gd name="connsiteY23" fmla="*/ 318979 h 782799"/>
                  <a:gd name="connsiteX24" fmla="*/ 443046 w 908046"/>
                  <a:gd name="connsiteY24" fmla="*/ 265335 h 782799"/>
                  <a:gd name="connsiteX25" fmla="*/ 513365 w 908046"/>
                  <a:gd name="connsiteY25" fmla="*/ 644637 h 782799"/>
                  <a:gd name="connsiteX26" fmla="*/ 458510 w 908046"/>
                  <a:gd name="connsiteY26" fmla="*/ 589605 h 782799"/>
                  <a:gd name="connsiteX27" fmla="*/ 283172 w 908046"/>
                  <a:gd name="connsiteY27" fmla="*/ 600226 h 782799"/>
                  <a:gd name="connsiteX28" fmla="*/ 239093 w 908046"/>
                  <a:gd name="connsiteY28" fmla="*/ 645602 h 782799"/>
                  <a:gd name="connsiteX29" fmla="*/ 284152 w 908046"/>
                  <a:gd name="connsiteY29" fmla="*/ 690978 h 782799"/>
                  <a:gd name="connsiteX30" fmla="*/ 436960 w 908046"/>
                  <a:gd name="connsiteY30" fmla="*/ 699668 h 782799"/>
                  <a:gd name="connsiteX31" fmla="*/ 436960 w 908046"/>
                  <a:gd name="connsiteY31" fmla="*/ 700633 h 782799"/>
                  <a:gd name="connsiteX32" fmla="*/ 458510 w 908046"/>
                  <a:gd name="connsiteY32" fmla="*/ 700633 h 782799"/>
                  <a:gd name="connsiteX33" fmla="*/ 513365 w 908046"/>
                  <a:gd name="connsiteY33" fmla="*/ 644637 h 782799"/>
                  <a:gd name="connsiteX34" fmla="*/ 513366 w 908046"/>
                  <a:gd name="connsiteY34" fmla="*/ 137684 h 782799"/>
                  <a:gd name="connsiteX35" fmla="*/ 454593 w 908046"/>
                  <a:gd name="connsiteY35" fmla="*/ 82166 h 782799"/>
                  <a:gd name="connsiteX36" fmla="*/ 435982 w 908046"/>
                  <a:gd name="connsiteY36" fmla="*/ 83123 h 782799"/>
                  <a:gd name="connsiteX37" fmla="*/ 287091 w 908046"/>
                  <a:gd name="connsiteY37" fmla="*/ 91738 h 782799"/>
                  <a:gd name="connsiteX38" fmla="*/ 239094 w 908046"/>
                  <a:gd name="connsiteY38" fmla="*/ 136727 h 782799"/>
                  <a:gd name="connsiteX39" fmla="*/ 285132 w 908046"/>
                  <a:gd name="connsiteY39" fmla="*/ 182673 h 782799"/>
                  <a:gd name="connsiteX40" fmla="*/ 455573 w 908046"/>
                  <a:gd name="connsiteY40" fmla="*/ 192245 h 782799"/>
                  <a:gd name="connsiteX41" fmla="*/ 513366 w 908046"/>
                  <a:gd name="connsiteY41" fmla="*/ 137684 h 782799"/>
                  <a:gd name="connsiteX42" fmla="*/ 524748 w 908046"/>
                  <a:gd name="connsiteY42" fmla="*/ 391268 h 782799"/>
                  <a:gd name="connsiteX43" fmla="*/ 469473 w 908046"/>
                  <a:gd name="connsiteY43" fmla="*/ 334968 h 782799"/>
                  <a:gd name="connsiteX44" fmla="*/ 413172 w 908046"/>
                  <a:gd name="connsiteY44" fmla="*/ 391268 h 782799"/>
                  <a:gd name="connsiteX45" fmla="*/ 468448 w 908046"/>
                  <a:gd name="connsiteY45" fmla="*/ 446543 h 782799"/>
                  <a:gd name="connsiteX46" fmla="*/ 524748 w 908046"/>
                  <a:gd name="connsiteY46" fmla="*/ 391268 h 782799"/>
                  <a:gd name="connsiteX47" fmla="*/ 585986 w 908046"/>
                  <a:gd name="connsiteY47" fmla="*/ 519759 h 782799"/>
                  <a:gd name="connsiteX48" fmla="*/ 531181 w 908046"/>
                  <a:gd name="connsiteY48" fmla="*/ 463441 h 782799"/>
                  <a:gd name="connsiteX49" fmla="*/ 475362 w 908046"/>
                  <a:gd name="connsiteY49" fmla="*/ 519759 h 782799"/>
                  <a:gd name="connsiteX50" fmla="*/ 530167 w 908046"/>
                  <a:gd name="connsiteY50" fmla="*/ 574065 h 782799"/>
                  <a:gd name="connsiteX51" fmla="*/ 585986 w 908046"/>
                  <a:gd name="connsiteY51" fmla="*/ 519759 h 782799"/>
                  <a:gd name="connsiteX52" fmla="*/ 585986 w 908046"/>
                  <a:gd name="connsiteY52" fmla="*/ 262891 h 782799"/>
                  <a:gd name="connsiteX53" fmla="*/ 530710 w 908046"/>
                  <a:gd name="connsiteY53" fmla="*/ 207615 h 782799"/>
                  <a:gd name="connsiteX54" fmla="*/ 474411 w 908046"/>
                  <a:gd name="connsiteY54" fmla="*/ 263915 h 782799"/>
                  <a:gd name="connsiteX55" fmla="*/ 529686 w 908046"/>
                  <a:gd name="connsiteY55" fmla="*/ 320214 h 782799"/>
                  <a:gd name="connsiteX56" fmla="*/ 585986 w 908046"/>
                  <a:gd name="connsiteY56" fmla="*/ 262891 h 782799"/>
                  <a:gd name="connsiteX57" fmla="*/ 660046 w 908046"/>
                  <a:gd name="connsiteY57" fmla="*/ 645269 h 782799"/>
                  <a:gd name="connsiteX58" fmla="*/ 604227 w 908046"/>
                  <a:gd name="connsiteY58" fmla="*/ 589450 h 782799"/>
                  <a:gd name="connsiteX59" fmla="*/ 549422 w 908046"/>
                  <a:gd name="connsiteY59" fmla="*/ 644255 h 782799"/>
                  <a:gd name="connsiteX60" fmla="*/ 605241 w 908046"/>
                  <a:gd name="connsiteY60" fmla="*/ 700074 h 782799"/>
                  <a:gd name="connsiteX61" fmla="*/ 660046 w 908046"/>
                  <a:gd name="connsiteY61" fmla="*/ 645269 h 782799"/>
                  <a:gd name="connsiteX62" fmla="*/ 660997 w 908046"/>
                  <a:gd name="connsiteY62" fmla="*/ 390244 h 782799"/>
                  <a:gd name="connsiteX63" fmla="*/ 605721 w 908046"/>
                  <a:gd name="connsiteY63" fmla="*/ 334968 h 782799"/>
                  <a:gd name="connsiteX64" fmla="*/ 549421 w 908046"/>
                  <a:gd name="connsiteY64" fmla="*/ 391268 h 782799"/>
                  <a:gd name="connsiteX65" fmla="*/ 605721 w 908046"/>
                  <a:gd name="connsiteY65" fmla="*/ 446543 h 782799"/>
                  <a:gd name="connsiteX66" fmla="*/ 660997 w 908046"/>
                  <a:gd name="connsiteY66" fmla="*/ 390244 h 782799"/>
                  <a:gd name="connsiteX67" fmla="*/ 660997 w 908046"/>
                  <a:gd name="connsiteY67" fmla="*/ 140028 h 782799"/>
                  <a:gd name="connsiteX68" fmla="*/ 605721 w 908046"/>
                  <a:gd name="connsiteY68" fmla="*/ 82179 h 782799"/>
                  <a:gd name="connsiteX69" fmla="*/ 549421 w 908046"/>
                  <a:gd name="connsiteY69" fmla="*/ 140028 h 782799"/>
                  <a:gd name="connsiteX70" fmla="*/ 605721 w 908046"/>
                  <a:gd name="connsiteY70" fmla="*/ 194778 h 782799"/>
                  <a:gd name="connsiteX71" fmla="*/ 660997 w 908046"/>
                  <a:gd name="connsiteY71" fmla="*/ 140028 h 782799"/>
                  <a:gd name="connsiteX72" fmla="*/ 736080 w 908046"/>
                  <a:gd name="connsiteY72" fmla="*/ 518753 h 782799"/>
                  <a:gd name="connsiteX73" fmla="*/ 679780 w 908046"/>
                  <a:gd name="connsiteY73" fmla="*/ 463441 h 782799"/>
                  <a:gd name="connsiteX74" fmla="*/ 624504 w 908046"/>
                  <a:gd name="connsiteY74" fmla="*/ 518753 h 782799"/>
                  <a:gd name="connsiteX75" fmla="*/ 679780 w 908046"/>
                  <a:gd name="connsiteY75" fmla="*/ 574065 h 782799"/>
                  <a:gd name="connsiteX76" fmla="*/ 736080 w 908046"/>
                  <a:gd name="connsiteY76" fmla="*/ 518753 h 782799"/>
                  <a:gd name="connsiteX77" fmla="*/ 736080 w 908046"/>
                  <a:gd name="connsiteY77" fmla="*/ 263915 h 782799"/>
                  <a:gd name="connsiteX78" fmla="*/ 681275 w 908046"/>
                  <a:gd name="connsiteY78" fmla="*/ 207615 h 782799"/>
                  <a:gd name="connsiteX79" fmla="*/ 625456 w 908046"/>
                  <a:gd name="connsiteY79" fmla="*/ 263915 h 782799"/>
                  <a:gd name="connsiteX80" fmla="*/ 681275 w 908046"/>
                  <a:gd name="connsiteY80" fmla="*/ 320214 h 782799"/>
                  <a:gd name="connsiteX81" fmla="*/ 736080 w 908046"/>
                  <a:gd name="connsiteY81" fmla="*/ 263915 h 782799"/>
                  <a:gd name="connsiteX82" fmla="*/ 799958 w 908046"/>
                  <a:gd name="connsiteY82" fmla="*/ 391268 h 782799"/>
                  <a:gd name="connsiteX83" fmla="*/ 745153 w 908046"/>
                  <a:gd name="connsiteY83" fmla="*/ 334968 h 782799"/>
                  <a:gd name="connsiteX84" fmla="*/ 689334 w 908046"/>
                  <a:gd name="connsiteY84" fmla="*/ 391268 h 782799"/>
                  <a:gd name="connsiteX85" fmla="*/ 745153 w 908046"/>
                  <a:gd name="connsiteY85" fmla="*/ 447567 h 782799"/>
                  <a:gd name="connsiteX86" fmla="*/ 799958 w 908046"/>
                  <a:gd name="connsiteY86" fmla="*/ 391268 h 782799"/>
                  <a:gd name="connsiteX87" fmla="*/ 908046 w 908046"/>
                  <a:gd name="connsiteY87" fmla="*/ 391400 h 782799"/>
                  <a:gd name="connsiteX88" fmla="*/ 712346 w 908046"/>
                  <a:gd name="connsiteY88" fmla="*/ 782799 h 782799"/>
                  <a:gd name="connsiteX89" fmla="*/ 195700 w 908046"/>
                  <a:gd name="connsiteY89" fmla="*/ 782799 h 782799"/>
                  <a:gd name="connsiteX90" fmla="*/ 0 w 908046"/>
                  <a:gd name="connsiteY90" fmla="*/ 391400 h 782799"/>
                  <a:gd name="connsiteX91" fmla="*/ 195700 w 908046"/>
                  <a:gd name="connsiteY91" fmla="*/ 0 h 782799"/>
                  <a:gd name="connsiteX92" fmla="*/ 712346 w 908046"/>
                  <a:gd name="connsiteY92" fmla="*/ 0 h 7827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</a:cxnLst>
                <a:rect l="l" t="t" r="r" b="b"/>
                <a:pathLst>
                  <a:path w="908046" h="782799">
                    <a:moveTo>
                      <a:pt x="379571" y="391149"/>
                    </a:moveTo>
                    <a:cubicBezTo>
                      <a:pt x="379572" y="359680"/>
                      <a:pt x="351353" y="335615"/>
                      <a:pt x="317297" y="338392"/>
                    </a:cubicBezTo>
                    <a:cubicBezTo>
                      <a:pt x="262806" y="341168"/>
                      <a:pt x="208315" y="344871"/>
                      <a:pt x="152851" y="348573"/>
                    </a:cubicBezTo>
                    <a:cubicBezTo>
                      <a:pt x="126579" y="349498"/>
                      <a:pt x="108091" y="367084"/>
                      <a:pt x="108090" y="391149"/>
                    </a:cubicBezTo>
                    <a:cubicBezTo>
                      <a:pt x="108090" y="415213"/>
                      <a:pt x="126578" y="433725"/>
                      <a:pt x="152850" y="435576"/>
                    </a:cubicBezTo>
                    <a:cubicBezTo>
                      <a:pt x="197611" y="438352"/>
                      <a:pt x="241398" y="440204"/>
                      <a:pt x="286158" y="442980"/>
                    </a:cubicBezTo>
                    <a:cubicBezTo>
                      <a:pt x="296862" y="443906"/>
                      <a:pt x="307565" y="444831"/>
                      <a:pt x="318269" y="444831"/>
                    </a:cubicBezTo>
                    <a:cubicBezTo>
                      <a:pt x="352326" y="447608"/>
                      <a:pt x="379571" y="423543"/>
                      <a:pt x="379571" y="391149"/>
                    </a:cubicBezTo>
                    <a:close/>
                    <a:moveTo>
                      <a:pt x="441160" y="517251"/>
                    </a:moveTo>
                    <a:cubicBezTo>
                      <a:pt x="441160" y="485931"/>
                      <a:pt x="415776" y="462204"/>
                      <a:pt x="382582" y="463153"/>
                    </a:cubicBezTo>
                    <a:cubicBezTo>
                      <a:pt x="363055" y="463153"/>
                      <a:pt x="343529" y="465051"/>
                      <a:pt x="324003" y="466000"/>
                    </a:cubicBezTo>
                    <a:cubicBezTo>
                      <a:pt x="287880" y="468848"/>
                      <a:pt x="250780" y="470746"/>
                      <a:pt x="213680" y="472644"/>
                    </a:cubicBezTo>
                    <a:cubicBezTo>
                      <a:pt x="188296" y="474542"/>
                      <a:pt x="168770" y="492575"/>
                      <a:pt x="168770" y="516302"/>
                    </a:cubicBezTo>
                    <a:cubicBezTo>
                      <a:pt x="167794" y="540030"/>
                      <a:pt x="185367" y="559961"/>
                      <a:pt x="210751" y="561859"/>
                    </a:cubicBezTo>
                    <a:cubicBezTo>
                      <a:pt x="268354" y="565655"/>
                      <a:pt x="325956" y="569452"/>
                      <a:pt x="383558" y="572299"/>
                    </a:cubicBezTo>
                    <a:cubicBezTo>
                      <a:pt x="416752" y="574197"/>
                      <a:pt x="441160" y="548572"/>
                      <a:pt x="441160" y="517251"/>
                    </a:cubicBezTo>
                    <a:close/>
                    <a:moveTo>
                      <a:pt x="443046" y="265335"/>
                    </a:moveTo>
                    <a:cubicBezTo>
                      <a:pt x="443046" y="232396"/>
                      <a:pt x="417758" y="208868"/>
                      <a:pt x="381771" y="210750"/>
                    </a:cubicBezTo>
                    <a:cubicBezTo>
                      <a:pt x="327304" y="213574"/>
                      <a:pt x="272838" y="217338"/>
                      <a:pt x="218371" y="221103"/>
                    </a:cubicBezTo>
                    <a:cubicBezTo>
                      <a:pt x="210590" y="221103"/>
                      <a:pt x="203782" y="222985"/>
                      <a:pt x="196973" y="225808"/>
                    </a:cubicBezTo>
                    <a:cubicBezTo>
                      <a:pt x="178494" y="234278"/>
                      <a:pt x="167795" y="254983"/>
                      <a:pt x="171685" y="273805"/>
                    </a:cubicBezTo>
                    <a:cubicBezTo>
                      <a:pt x="176548" y="293569"/>
                      <a:pt x="194056" y="308627"/>
                      <a:pt x="216426" y="309568"/>
                    </a:cubicBezTo>
                    <a:cubicBezTo>
                      <a:pt x="253385" y="312391"/>
                      <a:pt x="291317" y="314273"/>
                      <a:pt x="328277" y="316155"/>
                    </a:cubicBezTo>
                    <a:cubicBezTo>
                      <a:pt x="345784" y="317097"/>
                      <a:pt x="363291" y="318038"/>
                      <a:pt x="380798" y="318979"/>
                    </a:cubicBezTo>
                    <a:cubicBezTo>
                      <a:pt x="416785" y="320861"/>
                      <a:pt x="443046" y="298274"/>
                      <a:pt x="443046" y="265335"/>
                    </a:cubicBezTo>
                    <a:close/>
                    <a:moveTo>
                      <a:pt x="513365" y="644637"/>
                    </a:moveTo>
                    <a:cubicBezTo>
                      <a:pt x="513365" y="613742"/>
                      <a:pt x="488876" y="588640"/>
                      <a:pt x="458510" y="589605"/>
                    </a:cubicBezTo>
                    <a:cubicBezTo>
                      <a:pt x="399738" y="591536"/>
                      <a:pt x="340965" y="595398"/>
                      <a:pt x="283172" y="600226"/>
                    </a:cubicBezTo>
                    <a:cubicBezTo>
                      <a:pt x="256725" y="602156"/>
                      <a:pt x="239093" y="622431"/>
                      <a:pt x="239093" y="645602"/>
                    </a:cubicBezTo>
                    <a:cubicBezTo>
                      <a:pt x="240072" y="669738"/>
                      <a:pt x="258684" y="689048"/>
                      <a:pt x="284152" y="690978"/>
                    </a:cubicBezTo>
                    <a:cubicBezTo>
                      <a:pt x="335088" y="693875"/>
                      <a:pt x="386024" y="696771"/>
                      <a:pt x="436960" y="699668"/>
                    </a:cubicBezTo>
                    <a:cubicBezTo>
                      <a:pt x="436960" y="699668"/>
                      <a:pt x="436960" y="700633"/>
                      <a:pt x="436960" y="700633"/>
                    </a:cubicBezTo>
                    <a:cubicBezTo>
                      <a:pt x="443817" y="700633"/>
                      <a:pt x="450674" y="700633"/>
                      <a:pt x="458510" y="700633"/>
                    </a:cubicBezTo>
                    <a:cubicBezTo>
                      <a:pt x="489856" y="699668"/>
                      <a:pt x="514344" y="675531"/>
                      <a:pt x="513365" y="644637"/>
                    </a:cubicBezTo>
                    <a:close/>
                    <a:moveTo>
                      <a:pt x="513366" y="137684"/>
                    </a:moveTo>
                    <a:cubicBezTo>
                      <a:pt x="513366" y="106096"/>
                      <a:pt x="487897" y="82166"/>
                      <a:pt x="454593" y="82166"/>
                    </a:cubicBezTo>
                    <a:cubicBezTo>
                      <a:pt x="448716" y="82166"/>
                      <a:pt x="441859" y="83123"/>
                      <a:pt x="435982" y="83123"/>
                    </a:cubicBezTo>
                    <a:cubicBezTo>
                      <a:pt x="386025" y="85995"/>
                      <a:pt x="337048" y="88866"/>
                      <a:pt x="287091" y="91738"/>
                    </a:cubicBezTo>
                    <a:cubicBezTo>
                      <a:pt x="259664" y="93652"/>
                      <a:pt x="240073" y="112797"/>
                      <a:pt x="239094" y="136727"/>
                    </a:cubicBezTo>
                    <a:cubicBezTo>
                      <a:pt x="239094" y="161614"/>
                      <a:pt x="257705" y="180758"/>
                      <a:pt x="285132" y="182673"/>
                    </a:cubicBezTo>
                    <a:cubicBezTo>
                      <a:pt x="341946" y="186501"/>
                      <a:pt x="398759" y="190330"/>
                      <a:pt x="455573" y="192245"/>
                    </a:cubicBezTo>
                    <a:cubicBezTo>
                      <a:pt x="487897" y="194159"/>
                      <a:pt x="514345" y="168314"/>
                      <a:pt x="513366" y="137684"/>
                    </a:cubicBezTo>
                    <a:close/>
                    <a:moveTo>
                      <a:pt x="524748" y="391268"/>
                    </a:moveTo>
                    <a:cubicBezTo>
                      <a:pt x="524748" y="359535"/>
                      <a:pt x="500182" y="334968"/>
                      <a:pt x="469473" y="334968"/>
                    </a:cubicBezTo>
                    <a:cubicBezTo>
                      <a:pt x="437740" y="334968"/>
                      <a:pt x="412149" y="360559"/>
                      <a:pt x="413172" y="391268"/>
                    </a:cubicBezTo>
                    <a:cubicBezTo>
                      <a:pt x="413172" y="421976"/>
                      <a:pt x="438762" y="446543"/>
                      <a:pt x="468448" y="446543"/>
                    </a:cubicBezTo>
                    <a:cubicBezTo>
                      <a:pt x="500181" y="447567"/>
                      <a:pt x="524748" y="421976"/>
                      <a:pt x="524748" y="391268"/>
                    </a:cubicBezTo>
                    <a:close/>
                    <a:moveTo>
                      <a:pt x="585986" y="519759"/>
                    </a:moveTo>
                    <a:cubicBezTo>
                      <a:pt x="585986" y="488583"/>
                      <a:pt x="561628" y="463441"/>
                      <a:pt x="531181" y="463441"/>
                    </a:cubicBezTo>
                    <a:cubicBezTo>
                      <a:pt x="500735" y="463441"/>
                      <a:pt x="475362" y="489589"/>
                      <a:pt x="475362" y="519759"/>
                    </a:cubicBezTo>
                    <a:cubicBezTo>
                      <a:pt x="475362" y="548923"/>
                      <a:pt x="499720" y="574065"/>
                      <a:pt x="530167" y="574065"/>
                    </a:cubicBezTo>
                    <a:cubicBezTo>
                      <a:pt x="561628" y="574065"/>
                      <a:pt x="585986" y="550935"/>
                      <a:pt x="585986" y="519759"/>
                    </a:cubicBezTo>
                    <a:close/>
                    <a:moveTo>
                      <a:pt x="585986" y="262891"/>
                    </a:moveTo>
                    <a:cubicBezTo>
                      <a:pt x="585986" y="232182"/>
                      <a:pt x="561419" y="207615"/>
                      <a:pt x="530710" y="207615"/>
                    </a:cubicBezTo>
                    <a:cubicBezTo>
                      <a:pt x="498978" y="207615"/>
                      <a:pt x="473387" y="233206"/>
                      <a:pt x="474411" y="263915"/>
                    </a:cubicBezTo>
                    <a:cubicBezTo>
                      <a:pt x="474411" y="294623"/>
                      <a:pt x="500002" y="319190"/>
                      <a:pt x="529686" y="320214"/>
                    </a:cubicBezTo>
                    <a:cubicBezTo>
                      <a:pt x="561419" y="320214"/>
                      <a:pt x="585986" y="294623"/>
                      <a:pt x="585986" y="262891"/>
                    </a:cubicBezTo>
                    <a:close/>
                    <a:moveTo>
                      <a:pt x="660046" y="645269"/>
                    </a:moveTo>
                    <a:cubicBezTo>
                      <a:pt x="660046" y="613808"/>
                      <a:pt x="635688" y="589450"/>
                      <a:pt x="604227" y="589450"/>
                    </a:cubicBezTo>
                    <a:cubicBezTo>
                      <a:pt x="573780" y="589450"/>
                      <a:pt x="549422" y="612793"/>
                      <a:pt x="549422" y="644255"/>
                    </a:cubicBezTo>
                    <a:cubicBezTo>
                      <a:pt x="549422" y="675716"/>
                      <a:pt x="573780" y="700074"/>
                      <a:pt x="605241" y="700074"/>
                    </a:cubicBezTo>
                    <a:cubicBezTo>
                      <a:pt x="635688" y="700074"/>
                      <a:pt x="660046" y="675716"/>
                      <a:pt x="660046" y="645269"/>
                    </a:cubicBezTo>
                    <a:close/>
                    <a:moveTo>
                      <a:pt x="660997" y="390244"/>
                    </a:moveTo>
                    <a:cubicBezTo>
                      <a:pt x="660997" y="359535"/>
                      <a:pt x="637454" y="334968"/>
                      <a:pt x="605721" y="334968"/>
                    </a:cubicBezTo>
                    <a:cubicBezTo>
                      <a:pt x="575012" y="334968"/>
                      <a:pt x="549421" y="360559"/>
                      <a:pt x="549421" y="391268"/>
                    </a:cubicBezTo>
                    <a:cubicBezTo>
                      <a:pt x="550445" y="421976"/>
                      <a:pt x="575012" y="446543"/>
                      <a:pt x="605721" y="446543"/>
                    </a:cubicBezTo>
                    <a:cubicBezTo>
                      <a:pt x="636430" y="447567"/>
                      <a:pt x="662021" y="421976"/>
                      <a:pt x="660997" y="390244"/>
                    </a:cubicBezTo>
                    <a:close/>
                    <a:moveTo>
                      <a:pt x="660997" y="140028"/>
                    </a:moveTo>
                    <a:cubicBezTo>
                      <a:pt x="662021" y="108004"/>
                      <a:pt x="636430" y="82179"/>
                      <a:pt x="605721" y="82179"/>
                    </a:cubicBezTo>
                    <a:cubicBezTo>
                      <a:pt x="573988" y="82179"/>
                      <a:pt x="549421" y="108004"/>
                      <a:pt x="549421" y="140028"/>
                    </a:cubicBezTo>
                    <a:cubicBezTo>
                      <a:pt x="550445" y="171019"/>
                      <a:pt x="573988" y="194778"/>
                      <a:pt x="605721" y="194778"/>
                    </a:cubicBezTo>
                    <a:cubicBezTo>
                      <a:pt x="636430" y="194778"/>
                      <a:pt x="660997" y="171019"/>
                      <a:pt x="660997" y="140028"/>
                    </a:cubicBezTo>
                    <a:close/>
                    <a:moveTo>
                      <a:pt x="736080" y="518753"/>
                    </a:moveTo>
                    <a:cubicBezTo>
                      <a:pt x="736080" y="488583"/>
                      <a:pt x="710489" y="463441"/>
                      <a:pt x="679780" y="463441"/>
                    </a:cubicBezTo>
                    <a:cubicBezTo>
                      <a:pt x="650095" y="464447"/>
                      <a:pt x="624504" y="488583"/>
                      <a:pt x="624504" y="518753"/>
                    </a:cubicBezTo>
                    <a:cubicBezTo>
                      <a:pt x="623480" y="548923"/>
                      <a:pt x="649071" y="574065"/>
                      <a:pt x="679780" y="574065"/>
                    </a:cubicBezTo>
                    <a:cubicBezTo>
                      <a:pt x="711513" y="574065"/>
                      <a:pt x="736080" y="549929"/>
                      <a:pt x="736080" y="518753"/>
                    </a:cubicBezTo>
                    <a:close/>
                    <a:moveTo>
                      <a:pt x="736080" y="263915"/>
                    </a:moveTo>
                    <a:cubicBezTo>
                      <a:pt x="736080" y="232182"/>
                      <a:pt x="712737" y="207615"/>
                      <a:pt x="681275" y="207615"/>
                    </a:cubicBezTo>
                    <a:cubicBezTo>
                      <a:pt x="649814" y="207615"/>
                      <a:pt x="625456" y="232182"/>
                      <a:pt x="625456" y="263915"/>
                    </a:cubicBezTo>
                    <a:cubicBezTo>
                      <a:pt x="625456" y="294623"/>
                      <a:pt x="650829" y="320214"/>
                      <a:pt x="681275" y="320214"/>
                    </a:cubicBezTo>
                    <a:cubicBezTo>
                      <a:pt x="711722" y="319190"/>
                      <a:pt x="736080" y="294623"/>
                      <a:pt x="736080" y="263915"/>
                    </a:cubicBezTo>
                    <a:close/>
                    <a:moveTo>
                      <a:pt x="799958" y="391268"/>
                    </a:moveTo>
                    <a:cubicBezTo>
                      <a:pt x="799958" y="359535"/>
                      <a:pt x="776615" y="334968"/>
                      <a:pt x="745153" y="334968"/>
                    </a:cubicBezTo>
                    <a:cubicBezTo>
                      <a:pt x="713692" y="334968"/>
                      <a:pt x="689334" y="359535"/>
                      <a:pt x="689334" y="391268"/>
                    </a:cubicBezTo>
                    <a:cubicBezTo>
                      <a:pt x="689334" y="421976"/>
                      <a:pt x="714707" y="447567"/>
                      <a:pt x="745153" y="447567"/>
                    </a:cubicBezTo>
                    <a:cubicBezTo>
                      <a:pt x="775600" y="446543"/>
                      <a:pt x="799958" y="421976"/>
                      <a:pt x="799958" y="391268"/>
                    </a:cubicBezTo>
                    <a:close/>
                    <a:moveTo>
                      <a:pt x="908046" y="391400"/>
                    </a:moveTo>
                    <a:lnTo>
                      <a:pt x="712346" y="782799"/>
                    </a:lnTo>
                    <a:lnTo>
                      <a:pt x="195700" y="782799"/>
                    </a:lnTo>
                    <a:lnTo>
                      <a:pt x="0" y="391400"/>
                    </a:lnTo>
                    <a:lnTo>
                      <a:pt x="195700" y="0"/>
                    </a:lnTo>
                    <a:lnTo>
                      <a:pt x="712346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marL="0" marR="0" lvl="0" indent="0" algn="ctr" defTabSz="1070991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217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Noto Serif"/>
                  <a:ea typeface="+mn-ea"/>
                  <a:cs typeface="+mn-cs"/>
                </a:endParaRPr>
              </a:p>
            </p:txBody>
          </p:sp>
          <p:sp>
            <p:nvSpPr>
              <p:cNvPr id="22" name="Freeform: Shape 22">
                <a:extLst>
                  <a:ext uri="{FF2B5EF4-FFF2-40B4-BE49-F238E27FC236}">
                    <a16:creationId xmlns:a16="http://schemas.microsoft.com/office/drawing/2014/main" id="{2765F4EC-6CD2-00B1-9521-805BCAC0CC44}"/>
                  </a:ext>
                </a:extLst>
              </p:cNvPr>
              <p:cNvSpPr/>
              <p:nvPr/>
            </p:nvSpPr>
            <p:spPr>
              <a:xfrm rot="16200000">
                <a:off x="6609959" y="2943182"/>
                <a:ext cx="908046" cy="783886"/>
              </a:xfrm>
              <a:custGeom>
                <a:avLst/>
                <a:gdLst>
                  <a:gd name="connsiteX0" fmla="*/ 379571 w 908046"/>
                  <a:gd name="connsiteY0" fmla="*/ 391149 h 782799"/>
                  <a:gd name="connsiteX1" fmla="*/ 317297 w 908046"/>
                  <a:gd name="connsiteY1" fmla="*/ 338392 h 782799"/>
                  <a:gd name="connsiteX2" fmla="*/ 152851 w 908046"/>
                  <a:gd name="connsiteY2" fmla="*/ 348573 h 782799"/>
                  <a:gd name="connsiteX3" fmla="*/ 108090 w 908046"/>
                  <a:gd name="connsiteY3" fmla="*/ 391149 h 782799"/>
                  <a:gd name="connsiteX4" fmla="*/ 152850 w 908046"/>
                  <a:gd name="connsiteY4" fmla="*/ 435576 h 782799"/>
                  <a:gd name="connsiteX5" fmla="*/ 286158 w 908046"/>
                  <a:gd name="connsiteY5" fmla="*/ 442980 h 782799"/>
                  <a:gd name="connsiteX6" fmla="*/ 318269 w 908046"/>
                  <a:gd name="connsiteY6" fmla="*/ 444831 h 782799"/>
                  <a:gd name="connsiteX7" fmla="*/ 379571 w 908046"/>
                  <a:gd name="connsiteY7" fmla="*/ 391149 h 782799"/>
                  <a:gd name="connsiteX8" fmla="*/ 441160 w 908046"/>
                  <a:gd name="connsiteY8" fmla="*/ 517251 h 782799"/>
                  <a:gd name="connsiteX9" fmla="*/ 382582 w 908046"/>
                  <a:gd name="connsiteY9" fmla="*/ 463153 h 782799"/>
                  <a:gd name="connsiteX10" fmla="*/ 324003 w 908046"/>
                  <a:gd name="connsiteY10" fmla="*/ 466000 h 782799"/>
                  <a:gd name="connsiteX11" fmla="*/ 213680 w 908046"/>
                  <a:gd name="connsiteY11" fmla="*/ 472644 h 782799"/>
                  <a:gd name="connsiteX12" fmla="*/ 168770 w 908046"/>
                  <a:gd name="connsiteY12" fmla="*/ 516302 h 782799"/>
                  <a:gd name="connsiteX13" fmla="*/ 210751 w 908046"/>
                  <a:gd name="connsiteY13" fmla="*/ 561859 h 782799"/>
                  <a:gd name="connsiteX14" fmla="*/ 383558 w 908046"/>
                  <a:gd name="connsiteY14" fmla="*/ 572299 h 782799"/>
                  <a:gd name="connsiteX15" fmla="*/ 441160 w 908046"/>
                  <a:gd name="connsiteY15" fmla="*/ 517251 h 782799"/>
                  <a:gd name="connsiteX16" fmla="*/ 443046 w 908046"/>
                  <a:gd name="connsiteY16" fmla="*/ 265335 h 782799"/>
                  <a:gd name="connsiteX17" fmla="*/ 381771 w 908046"/>
                  <a:gd name="connsiteY17" fmla="*/ 210750 h 782799"/>
                  <a:gd name="connsiteX18" fmla="*/ 218371 w 908046"/>
                  <a:gd name="connsiteY18" fmla="*/ 221103 h 782799"/>
                  <a:gd name="connsiteX19" fmla="*/ 196973 w 908046"/>
                  <a:gd name="connsiteY19" fmla="*/ 225808 h 782799"/>
                  <a:gd name="connsiteX20" fmla="*/ 171685 w 908046"/>
                  <a:gd name="connsiteY20" fmla="*/ 273805 h 782799"/>
                  <a:gd name="connsiteX21" fmla="*/ 216426 w 908046"/>
                  <a:gd name="connsiteY21" fmla="*/ 309568 h 782799"/>
                  <a:gd name="connsiteX22" fmla="*/ 328277 w 908046"/>
                  <a:gd name="connsiteY22" fmla="*/ 316155 h 782799"/>
                  <a:gd name="connsiteX23" fmla="*/ 380798 w 908046"/>
                  <a:gd name="connsiteY23" fmla="*/ 318979 h 782799"/>
                  <a:gd name="connsiteX24" fmla="*/ 443046 w 908046"/>
                  <a:gd name="connsiteY24" fmla="*/ 265335 h 782799"/>
                  <a:gd name="connsiteX25" fmla="*/ 513365 w 908046"/>
                  <a:gd name="connsiteY25" fmla="*/ 644637 h 782799"/>
                  <a:gd name="connsiteX26" fmla="*/ 458510 w 908046"/>
                  <a:gd name="connsiteY26" fmla="*/ 589605 h 782799"/>
                  <a:gd name="connsiteX27" fmla="*/ 283172 w 908046"/>
                  <a:gd name="connsiteY27" fmla="*/ 600226 h 782799"/>
                  <a:gd name="connsiteX28" fmla="*/ 239093 w 908046"/>
                  <a:gd name="connsiteY28" fmla="*/ 645602 h 782799"/>
                  <a:gd name="connsiteX29" fmla="*/ 284152 w 908046"/>
                  <a:gd name="connsiteY29" fmla="*/ 690978 h 782799"/>
                  <a:gd name="connsiteX30" fmla="*/ 436960 w 908046"/>
                  <a:gd name="connsiteY30" fmla="*/ 699668 h 782799"/>
                  <a:gd name="connsiteX31" fmla="*/ 436960 w 908046"/>
                  <a:gd name="connsiteY31" fmla="*/ 700633 h 782799"/>
                  <a:gd name="connsiteX32" fmla="*/ 458510 w 908046"/>
                  <a:gd name="connsiteY32" fmla="*/ 700633 h 782799"/>
                  <a:gd name="connsiteX33" fmla="*/ 513365 w 908046"/>
                  <a:gd name="connsiteY33" fmla="*/ 644637 h 782799"/>
                  <a:gd name="connsiteX34" fmla="*/ 513366 w 908046"/>
                  <a:gd name="connsiteY34" fmla="*/ 137684 h 782799"/>
                  <a:gd name="connsiteX35" fmla="*/ 454593 w 908046"/>
                  <a:gd name="connsiteY35" fmla="*/ 82166 h 782799"/>
                  <a:gd name="connsiteX36" fmla="*/ 435982 w 908046"/>
                  <a:gd name="connsiteY36" fmla="*/ 83123 h 782799"/>
                  <a:gd name="connsiteX37" fmla="*/ 287091 w 908046"/>
                  <a:gd name="connsiteY37" fmla="*/ 91738 h 782799"/>
                  <a:gd name="connsiteX38" fmla="*/ 239094 w 908046"/>
                  <a:gd name="connsiteY38" fmla="*/ 136727 h 782799"/>
                  <a:gd name="connsiteX39" fmla="*/ 285132 w 908046"/>
                  <a:gd name="connsiteY39" fmla="*/ 182673 h 782799"/>
                  <a:gd name="connsiteX40" fmla="*/ 455573 w 908046"/>
                  <a:gd name="connsiteY40" fmla="*/ 192245 h 782799"/>
                  <a:gd name="connsiteX41" fmla="*/ 513366 w 908046"/>
                  <a:gd name="connsiteY41" fmla="*/ 137684 h 782799"/>
                  <a:gd name="connsiteX42" fmla="*/ 524748 w 908046"/>
                  <a:gd name="connsiteY42" fmla="*/ 391268 h 782799"/>
                  <a:gd name="connsiteX43" fmla="*/ 469473 w 908046"/>
                  <a:gd name="connsiteY43" fmla="*/ 334968 h 782799"/>
                  <a:gd name="connsiteX44" fmla="*/ 413172 w 908046"/>
                  <a:gd name="connsiteY44" fmla="*/ 391268 h 782799"/>
                  <a:gd name="connsiteX45" fmla="*/ 468448 w 908046"/>
                  <a:gd name="connsiteY45" fmla="*/ 446543 h 782799"/>
                  <a:gd name="connsiteX46" fmla="*/ 524748 w 908046"/>
                  <a:gd name="connsiteY46" fmla="*/ 391268 h 782799"/>
                  <a:gd name="connsiteX47" fmla="*/ 585986 w 908046"/>
                  <a:gd name="connsiteY47" fmla="*/ 519759 h 782799"/>
                  <a:gd name="connsiteX48" fmla="*/ 531181 w 908046"/>
                  <a:gd name="connsiteY48" fmla="*/ 463441 h 782799"/>
                  <a:gd name="connsiteX49" fmla="*/ 475362 w 908046"/>
                  <a:gd name="connsiteY49" fmla="*/ 519759 h 782799"/>
                  <a:gd name="connsiteX50" fmla="*/ 530167 w 908046"/>
                  <a:gd name="connsiteY50" fmla="*/ 574065 h 782799"/>
                  <a:gd name="connsiteX51" fmla="*/ 585986 w 908046"/>
                  <a:gd name="connsiteY51" fmla="*/ 519759 h 782799"/>
                  <a:gd name="connsiteX52" fmla="*/ 585986 w 908046"/>
                  <a:gd name="connsiteY52" fmla="*/ 262891 h 782799"/>
                  <a:gd name="connsiteX53" fmla="*/ 530710 w 908046"/>
                  <a:gd name="connsiteY53" fmla="*/ 207615 h 782799"/>
                  <a:gd name="connsiteX54" fmla="*/ 474411 w 908046"/>
                  <a:gd name="connsiteY54" fmla="*/ 263915 h 782799"/>
                  <a:gd name="connsiteX55" fmla="*/ 529686 w 908046"/>
                  <a:gd name="connsiteY55" fmla="*/ 320214 h 782799"/>
                  <a:gd name="connsiteX56" fmla="*/ 585986 w 908046"/>
                  <a:gd name="connsiteY56" fmla="*/ 262891 h 782799"/>
                  <a:gd name="connsiteX57" fmla="*/ 660046 w 908046"/>
                  <a:gd name="connsiteY57" fmla="*/ 645269 h 782799"/>
                  <a:gd name="connsiteX58" fmla="*/ 604227 w 908046"/>
                  <a:gd name="connsiteY58" fmla="*/ 589450 h 782799"/>
                  <a:gd name="connsiteX59" fmla="*/ 549422 w 908046"/>
                  <a:gd name="connsiteY59" fmla="*/ 644255 h 782799"/>
                  <a:gd name="connsiteX60" fmla="*/ 605241 w 908046"/>
                  <a:gd name="connsiteY60" fmla="*/ 700074 h 782799"/>
                  <a:gd name="connsiteX61" fmla="*/ 660046 w 908046"/>
                  <a:gd name="connsiteY61" fmla="*/ 645269 h 782799"/>
                  <a:gd name="connsiteX62" fmla="*/ 660997 w 908046"/>
                  <a:gd name="connsiteY62" fmla="*/ 390244 h 782799"/>
                  <a:gd name="connsiteX63" fmla="*/ 605721 w 908046"/>
                  <a:gd name="connsiteY63" fmla="*/ 334968 h 782799"/>
                  <a:gd name="connsiteX64" fmla="*/ 549421 w 908046"/>
                  <a:gd name="connsiteY64" fmla="*/ 391268 h 782799"/>
                  <a:gd name="connsiteX65" fmla="*/ 605721 w 908046"/>
                  <a:gd name="connsiteY65" fmla="*/ 446543 h 782799"/>
                  <a:gd name="connsiteX66" fmla="*/ 660997 w 908046"/>
                  <a:gd name="connsiteY66" fmla="*/ 390244 h 782799"/>
                  <a:gd name="connsiteX67" fmla="*/ 660997 w 908046"/>
                  <a:gd name="connsiteY67" fmla="*/ 140028 h 782799"/>
                  <a:gd name="connsiteX68" fmla="*/ 605721 w 908046"/>
                  <a:gd name="connsiteY68" fmla="*/ 82179 h 782799"/>
                  <a:gd name="connsiteX69" fmla="*/ 549421 w 908046"/>
                  <a:gd name="connsiteY69" fmla="*/ 140028 h 782799"/>
                  <a:gd name="connsiteX70" fmla="*/ 605721 w 908046"/>
                  <a:gd name="connsiteY70" fmla="*/ 194778 h 782799"/>
                  <a:gd name="connsiteX71" fmla="*/ 660997 w 908046"/>
                  <a:gd name="connsiteY71" fmla="*/ 140028 h 782799"/>
                  <a:gd name="connsiteX72" fmla="*/ 736080 w 908046"/>
                  <a:gd name="connsiteY72" fmla="*/ 518753 h 782799"/>
                  <a:gd name="connsiteX73" fmla="*/ 679780 w 908046"/>
                  <a:gd name="connsiteY73" fmla="*/ 463441 h 782799"/>
                  <a:gd name="connsiteX74" fmla="*/ 624504 w 908046"/>
                  <a:gd name="connsiteY74" fmla="*/ 518753 h 782799"/>
                  <a:gd name="connsiteX75" fmla="*/ 679780 w 908046"/>
                  <a:gd name="connsiteY75" fmla="*/ 574065 h 782799"/>
                  <a:gd name="connsiteX76" fmla="*/ 736080 w 908046"/>
                  <a:gd name="connsiteY76" fmla="*/ 518753 h 782799"/>
                  <a:gd name="connsiteX77" fmla="*/ 736080 w 908046"/>
                  <a:gd name="connsiteY77" fmla="*/ 263915 h 782799"/>
                  <a:gd name="connsiteX78" fmla="*/ 681275 w 908046"/>
                  <a:gd name="connsiteY78" fmla="*/ 207615 h 782799"/>
                  <a:gd name="connsiteX79" fmla="*/ 625456 w 908046"/>
                  <a:gd name="connsiteY79" fmla="*/ 263915 h 782799"/>
                  <a:gd name="connsiteX80" fmla="*/ 681275 w 908046"/>
                  <a:gd name="connsiteY80" fmla="*/ 320214 h 782799"/>
                  <a:gd name="connsiteX81" fmla="*/ 736080 w 908046"/>
                  <a:gd name="connsiteY81" fmla="*/ 263915 h 782799"/>
                  <a:gd name="connsiteX82" fmla="*/ 799958 w 908046"/>
                  <a:gd name="connsiteY82" fmla="*/ 391268 h 782799"/>
                  <a:gd name="connsiteX83" fmla="*/ 745153 w 908046"/>
                  <a:gd name="connsiteY83" fmla="*/ 334968 h 782799"/>
                  <a:gd name="connsiteX84" fmla="*/ 689334 w 908046"/>
                  <a:gd name="connsiteY84" fmla="*/ 391268 h 782799"/>
                  <a:gd name="connsiteX85" fmla="*/ 745153 w 908046"/>
                  <a:gd name="connsiteY85" fmla="*/ 447567 h 782799"/>
                  <a:gd name="connsiteX86" fmla="*/ 799958 w 908046"/>
                  <a:gd name="connsiteY86" fmla="*/ 391268 h 782799"/>
                  <a:gd name="connsiteX87" fmla="*/ 908046 w 908046"/>
                  <a:gd name="connsiteY87" fmla="*/ 391400 h 782799"/>
                  <a:gd name="connsiteX88" fmla="*/ 712346 w 908046"/>
                  <a:gd name="connsiteY88" fmla="*/ 782799 h 782799"/>
                  <a:gd name="connsiteX89" fmla="*/ 195700 w 908046"/>
                  <a:gd name="connsiteY89" fmla="*/ 782799 h 782799"/>
                  <a:gd name="connsiteX90" fmla="*/ 0 w 908046"/>
                  <a:gd name="connsiteY90" fmla="*/ 391400 h 782799"/>
                  <a:gd name="connsiteX91" fmla="*/ 195700 w 908046"/>
                  <a:gd name="connsiteY91" fmla="*/ 0 h 782799"/>
                  <a:gd name="connsiteX92" fmla="*/ 712346 w 908046"/>
                  <a:gd name="connsiteY92" fmla="*/ 0 h 7827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</a:cxnLst>
                <a:rect l="l" t="t" r="r" b="b"/>
                <a:pathLst>
                  <a:path w="908046" h="782799">
                    <a:moveTo>
                      <a:pt x="379571" y="391149"/>
                    </a:moveTo>
                    <a:cubicBezTo>
                      <a:pt x="379572" y="359680"/>
                      <a:pt x="351353" y="335615"/>
                      <a:pt x="317297" y="338392"/>
                    </a:cubicBezTo>
                    <a:cubicBezTo>
                      <a:pt x="262806" y="341168"/>
                      <a:pt x="208315" y="344871"/>
                      <a:pt x="152851" y="348573"/>
                    </a:cubicBezTo>
                    <a:cubicBezTo>
                      <a:pt x="126579" y="349498"/>
                      <a:pt x="108091" y="367084"/>
                      <a:pt x="108090" y="391149"/>
                    </a:cubicBezTo>
                    <a:cubicBezTo>
                      <a:pt x="108090" y="415213"/>
                      <a:pt x="126578" y="433725"/>
                      <a:pt x="152850" y="435576"/>
                    </a:cubicBezTo>
                    <a:cubicBezTo>
                      <a:pt x="197611" y="438352"/>
                      <a:pt x="241398" y="440204"/>
                      <a:pt x="286158" y="442980"/>
                    </a:cubicBezTo>
                    <a:cubicBezTo>
                      <a:pt x="296862" y="443906"/>
                      <a:pt x="307565" y="444831"/>
                      <a:pt x="318269" y="444831"/>
                    </a:cubicBezTo>
                    <a:cubicBezTo>
                      <a:pt x="352326" y="447608"/>
                      <a:pt x="379571" y="423543"/>
                      <a:pt x="379571" y="391149"/>
                    </a:cubicBezTo>
                    <a:close/>
                    <a:moveTo>
                      <a:pt x="441160" y="517251"/>
                    </a:moveTo>
                    <a:cubicBezTo>
                      <a:pt x="441160" y="485931"/>
                      <a:pt x="415776" y="462204"/>
                      <a:pt x="382582" y="463153"/>
                    </a:cubicBezTo>
                    <a:cubicBezTo>
                      <a:pt x="363055" y="463153"/>
                      <a:pt x="343529" y="465051"/>
                      <a:pt x="324003" y="466000"/>
                    </a:cubicBezTo>
                    <a:cubicBezTo>
                      <a:pt x="287880" y="468848"/>
                      <a:pt x="250780" y="470746"/>
                      <a:pt x="213680" y="472644"/>
                    </a:cubicBezTo>
                    <a:cubicBezTo>
                      <a:pt x="188296" y="474542"/>
                      <a:pt x="168770" y="492575"/>
                      <a:pt x="168770" y="516302"/>
                    </a:cubicBezTo>
                    <a:cubicBezTo>
                      <a:pt x="167794" y="540030"/>
                      <a:pt x="185367" y="559961"/>
                      <a:pt x="210751" y="561859"/>
                    </a:cubicBezTo>
                    <a:cubicBezTo>
                      <a:pt x="268354" y="565655"/>
                      <a:pt x="325956" y="569452"/>
                      <a:pt x="383558" y="572299"/>
                    </a:cubicBezTo>
                    <a:cubicBezTo>
                      <a:pt x="416752" y="574197"/>
                      <a:pt x="441160" y="548572"/>
                      <a:pt x="441160" y="517251"/>
                    </a:cubicBezTo>
                    <a:close/>
                    <a:moveTo>
                      <a:pt x="443046" y="265335"/>
                    </a:moveTo>
                    <a:cubicBezTo>
                      <a:pt x="443046" y="232396"/>
                      <a:pt x="417758" y="208868"/>
                      <a:pt x="381771" y="210750"/>
                    </a:cubicBezTo>
                    <a:cubicBezTo>
                      <a:pt x="327304" y="213574"/>
                      <a:pt x="272838" y="217338"/>
                      <a:pt x="218371" y="221103"/>
                    </a:cubicBezTo>
                    <a:cubicBezTo>
                      <a:pt x="210590" y="221103"/>
                      <a:pt x="203782" y="222985"/>
                      <a:pt x="196973" y="225808"/>
                    </a:cubicBezTo>
                    <a:cubicBezTo>
                      <a:pt x="178494" y="234278"/>
                      <a:pt x="167795" y="254983"/>
                      <a:pt x="171685" y="273805"/>
                    </a:cubicBezTo>
                    <a:cubicBezTo>
                      <a:pt x="176548" y="293569"/>
                      <a:pt x="194056" y="308627"/>
                      <a:pt x="216426" y="309568"/>
                    </a:cubicBezTo>
                    <a:cubicBezTo>
                      <a:pt x="253385" y="312391"/>
                      <a:pt x="291317" y="314273"/>
                      <a:pt x="328277" y="316155"/>
                    </a:cubicBezTo>
                    <a:cubicBezTo>
                      <a:pt x="345784" y="317097"/>
                      <a:pt x="363291" y="318038"/>
                      <a:pt x="380798" y="318979"/>
                    </a:cubicBezTo>
                    <a:cubicBezTo>
                      <a:pt x="416785" y="320861"/>
                      <a:pt x="443046" y="298274"/>
                      <a:pt x="443046" y="265335"/>
                    </a:cubicBezTo>
                    <a:close/>
                    <a:moveTo>
                      <a:pt x="513365" y="644637"/>
                    </a:moveTo>
                    <a:cubicBezTo>
                      <a:pt x="513365" y="613742"/>
                      <a:pt x="488876" y="588640"/>
                      <a:pt x="458510" y="589605"/>
                    </a:cubicBezTo>
                    <a:cubicBezTo>
                      <a:pt x="399738" y="591536"/>
                      <a:pt x="340965" y="595398"/>
                      <a:pt x="283172" y="600226"/>
                    </a:cubicBezTo>
                    <a:cubicBezTo>
                      <a:pt x="256725" y="602156"/>
                      <a:pt x="239093" y="622431"/>
                      <a:pt x="239093" y="645602"/>
                    </a:cubicBezTo>
                    <a:cubicBezTo>
                      <a:pt x="240072" y="669738"/>
                      <a:pt x="258684" y="689048"/>
                      <a:pt x="284152" y="690978"/>
                    </a:cubicBezTo>
                    <a:cubicBezTo>
                      <a:pt x="335088" y="693875"/>
                      <a:pt x="386024" y="696771"/>
                      <a:pt x="436960" y="699668"/>
                    </a:cubicBezTo>
                    <a:cubicBezTo>
                      <a:pt x="436960" y="699668"/>
                      <a:pt x="436960" y="700633"/>
                      <a:pt x="436960" y="700633"/>
                    </a:cubicBezTo>
                    <a:cubicBezTo>
                      <a:pt x="443817" y="700633"/>
                      <a:pt x="450674" y="700633"/>
                      <a:pt x="458510" y="700633"/>
                    </a:cubicBezTo>
                    <a:cubicBezTo>
                      <a:pt x="489856" y="699668"/>
                      <a:pt x="514344" y="675531"/>
                      <a:pt x="513365" y="644637"/>
                    </a:cubicBezTo>
                    <a:close/>
                    <a:moveTo>
                      <a:pt x="513366" y="137684"/>
                    </a:moveTo>
                    <a:cubicBezTo>
                      <a:pt x="513366" y="106096"/>
                      <a:pt x="487897" y="82166"/>
                      <a:pt x="454593" y="82166"/>
                    </a:cubicBezTo>
                    <a:cubicBezTo>
                      <a:pt x="448716" y="82166"/>
                      <a:pt x="441859" y="83123"/>
                      <a:pt x="435982" y="83123"/>
                    </a:cubicBezTo>
                    <a:cubicBezTo>
                      <a:pt x="386025" y="85995"/>
                      <a:pt x="337048" y="88866"/>
                      <a:pt x="287091" y="91738"/>
                    </a:cubicBezTo>
                    <a:cubicBezTo>
                      <a:pt x="259664" y="93652"/>
                      <a:pt x="240073" y="112797"/>
                      <a:pt x="239094" y="136727"/>
                    </a:cubicBezTo>
                    <a:cubicBezTo>
                      <a:pt x="239094" y="161614"/>
                      <a:pt x="257705" y="180758"/>
                      <a:pt x="285132" y="182673"/>
                    </a:cubicBezTo>
                    <a:cubicBezTo>
                      <a:pt x="341946" y="186501"/>
                      <a:pt x="398759" y="190330"/>
                      <a:pt x="455573" y="192245"/>
                    </a:cubicBezTo>
                    <a:cubicBezTo>
                      <a:pt x="487897" y="194159"/>
                      <a:pt x="514345" y="168314"/>
                      <a:pt x="513366" y="137684"/>
                    </a:cubicBezTo>
                    <a:close/>
                    <a:moveTo>
                      <a:pt x="524748" y="391268"/>
                    </a:moveTo>
                    <a:cubicBezTo>
                      <a:pt x="524748" y="359535"/>
                      <a:pt x="500182" y="334968"/>
                      <a:pt x="469473" y="334968"/>
                    </a:cubicBezTo>
                    <a:cubicBezTo>
                      <a:pt x="437740" y="334968"/>
                      <a:pt x="412149" y="360559"/>
                      <a:pt x="413172" y="391268"/>
                    </a:cubicBezTo>
                    <a:cubicBezTo>
                      <a:pt x="413172" y="421976"/>
                      <a:pt x="438762" y="446543"/>
                      <a:pt x="468448" y="446543"/>
                    </a:cubicBezTo>
                    <a:cubicBezTo>
                      <a:pt x="500181" y="447567"/>
                      <a:pt x="524748" y="421976"/>
                      <a:pt x="524748" y="391268"/>
                    </a:cubicBezTo>
                    <a:close/>
                    <a:moveTo>
                      <a:pt x="585986" y="519759"/>
                    </a:moveTo>
                    <a:cubicBezTo>
                      <a:pt x="585986" y="488583"/>
                      <a:pt x="561628" y="463441"/>
                      <a:pt x="531181" y="463441"/>
                    </a:cubicBezTo>
                    <a:cubicBezTo>
                      <a:pt x="500735" y="463441"/>
                      <a:pt x="475362" y="489589"/>
                      <a:pt x="475362" y="519759"/>
                    </a:cubicBezTo>
                    <a:cubicBezTo>
                      <a:pt x="475362" y="548923"/>
                      <a:pt x="499720" y="574065"/>
                      <a:pt x="530167" y="574065"/>
                    </a:cubicBezTo>
                    <a:cubicBezTo>
                      <a:pt x="561628" y="574065"/>
                      <a:pt x="585986" y="550935"/>
                      <a:pt x="585986" y="519759"/>
                    </a:cubicBezTo>
                    <a:close/>
                    <a:moveTo>
                      <a:pt x="585986" y="262891"/>
                    </a:moveTo>
                    <a:cubicBezTo>
                      <a:pt x="585986" y="232182"/>
                      <a:pt x="561419" y="207615"/>
                      <a:pt x="530710" y="207615"/>
                    </a:cubicBezTo>
                    <a:cubicBezTo>
                      <a:pt x="498978" y="207615"/>
                      <a:pt x="473387" y="233206"/>
                      <a:pt x="474411" y="263915"/>
                    </a:cubicBezTo>
                    <a:cubicBezTo>
                      <a:pt x="474411" y="294623"/>
                      <a:pt x="500002" y="319190"/>
                      <a:pt x="529686" y="320214"/>
                    </a:cubicBezTo>
                    <a:cubicBezTo>
                      <a:pt x="561419" y="320214"/>
                      <a:pt x="585986" y="294623"/>
                      <a:pt x="585986" y="262891"/>
                    </a:cubicBezTo>
                    <a:close/>
                    <a:moveTo>
                      <a:pt x="660046" y="645269"/>
                    </a:moveTo>
                    <a:cubicBezTo>
                      <a:pt x="660046" y="613808"/>
                      <a:pt x="635688" y="589450"/>
                      <a:pt x="604227" y="589450"/>
                    </a:cubicBezTo>
                    <a:cubicBezTo>
                      <a:pt x="573780" y="589450"/>
                      <a:pt x="549422" y="612793"/>
                      <a:pt x="549422" y="644255"/>
                    </a:cubicBezTo>
                    <a:cubicBezTo>
                      <a:pt x="549422" y="675716"/>
                      <a:pt x="573780" y="700074"/>
                      <a:pt x="605241" y="700074"/>
                    </a:cubicBezTo>
                    <a:cubicBezTo>
                      <a:pt x="635688" y="700074"/>
                      <a:pt x="660046" y="675716"/>
                      <a:pt x="660046" y="645269"/>
                    </a:cubicBezTo>
                    <a:close/>
                    <a:moveTo>
                      <a:pt x="660997" y="390244"/>
                    </a:moveTo>
                    <a:cubicBezTo>
                      <a:pt x="660997" y="359535"/>
                      <a:pt x="637454" y="334968"/>
                      <a:pt x="605721" y="334968"/>
                    </a:cubicBezTo>
                    <a:cubicBezTo>
                      <a:pt x="575012" y="334968"/>
                      <a:pt x="549421" y="360559"/>
                      <a:pt x="549421" y="391268"/>
                    </a:cubicBezTo>
                    <a:cubicBezTo>
                      <a:pt x="550445" y="421976"/>
                      <a:pt x="575012" y="446543"/>
                      <a:pt x="605721" y="446543"/>
                    </a:cubicBezTo>
                    <a:cubicBezTo>
                      <a:pt x="636430" y="447567"/>
                      <a:pt x="662021" y="421976"/>
                      <a:pt x="660997" y="390244"/>
                    </a:cubicBezTo>
                    <a:close/>
                    <a:moveTo>
                      <a:pt x="660997" y="140028"/>
                    </a:moveTo>
                    <a:cubicBezTo>
                      <a:pt x="662021" y="108004"/>
                      <a:pt x="636430" y="82179"/>
                      <a:pt x="605721" y="82179"/>
                    </a:cubicBezTo>
                    <a:cubicBezTo>
                      <a:pt x="573988" y="82179"/>
                      <a:pt x="549421" y="108004"/>
                      <a:pt x="549421" y="140028"/>
                    </a:cubicBezTo>
                    <a:cubicBezTo>
                      <a:pt x="550445" y="171019"/>
                      <a:pt x="573988" y="194778"/>
                      <a:pt x="605721" y="194778"/>
                    </a:cubicBezTo>
                    <a:cubicBezTo>
                      <a:pt x="636430" y="194778"/>
                      <a:pt x="660997" y="171019"/>
                      <a:pt x="660997" y="140028"/>
                    </a:cubicBezTo>
                    <a:close/>
                    <a:moveTo>
                      <a:pt x="736080" y="518753"/>
                    </a:moveTo>
                    <a:cubicBezTo>
                      <a:pt x="736080" y="488583"/>
                      <a:pt x="710489" y="463441"/>
                      <a:pt x="679780" y="463441"/>
                    </a:cubicBezTo>
                    <a:cubicBezTo>
                      <a:pt x="650095" y="464447"/>
                      <a:pt x="624504" y="488583"/>
                      <a:pt x="624504" y="518753"/>
                    </a:cubicBezTo>
                    <a:cubicBezTo>
                      <a:pt x="623480" y="548923"/>
                      <a:pt x="649071" y="574065"/>
                      <a:pt x="679780" y="574065"/>
                    </a:cubicBezTo>
                    <a:cubicBezTo>
                      <a:pt x="711513" y="574065"/>
                      <a:pt x="736080" y="549929"/>
                      <a:pt x="736080" y="518753"/>
                    </a:cubicBezTo>
                    <a:close/>
                    <a:moveTo>
                      <a:pt x="736080" y="263915"/>
                    </a:moveTo>
                    <a:cubicBezTo>
                      <a:pt x="736080" y="232182"/>
                      <a:pt x="712737" y="207615"/>
                      <a:pt x="681275" y="207615"/>
                    </a:cubicBezTo>
                    <a:cubicBezTo>
                      <a:pt x="649814" y="207615"/>
                      <a:pt x="625456" y="232182"/>
                      <a:pt x="625456" y="263915"/>
                    </a:cubicBezTo>
                    <a:cubicBezTo>
                      <a:pt x="625456" y="294623"/>
                      <a:pt x="650829" y="320214"/>
                      <a:pt x="681275" y="320214"/>
                    </a:cubicBezTo>
                    <a:cubicBezTo>
                      <a:pt x="711722" y="319190"/>
                      <a:pt x="736080" y="294623"/>
                      <a:pt x="736080" y="263915"/>
                    </a:cubicBezTo>
                    <a:close/>
                    <a:moveTo>
                      <a:pt x="799958" y="391268"/>
                    </a:moveTo>
                    <a:cubicBezTo>
                      <a:pt x="799958" y="359535"/>
                      <a:pt x="776615" y="334968"/>
                      <a:pt x="745153" y="334968"/>
                    </a:cubicBezTo>
                    <a:cubicBezTo>
                      <a:pt x="713692" y="334968"/>
                      <a:pt x="689334" y="359535"/>
                      <a:pt x="689334" y="391268"/>
                    </a:cubicBezTo>
                    <a:cubicBezTo>
                      <a:pt x="689334" y="421976"/>
                      <a:pt x="714707" y="447567"/>
                      <a:pt x="745153" y="447567"/>
                    </a:cubicBezTo>
                    <a:cubicBezTo>
                      <a:pt x="775600" y="446543"/>
                      <a:pt x="799958" y="421976"/>
                      <a:pt x="799958" y="391268"/>
                    </a:cubicBezTo>
                    <a:close/>
                    <a:moveTo>
                      <a:pt x="908046" y="391400"/>
                    </a:moveTo>
                    <a:lnTo>
                      <a:pt x="712346" y="782799"/>
                    </a:lnTo>
                    <a:lnTo>
                      <a:pt x="195700" y="782799"/>
                    </a:lnTo>
                    <a:lnTo>
                      <a:pt x="0" y="391400"/>
                    </a:lnTo>
                    <a:lnTo>
                      <a:pt x="195700" y="0"/>
                    </a:lnTo>
                    <a:lnTo>
                      <a:pt x="712346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marL="0" marR="0" lvl="0" indent="0" algn="ctr" defTabSz="1070991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217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Noto Serif"/>
                  <a:ea typeface="+mn-ea"/>
                  <a:cs typeface="+mn-cs"/>
                </a:endParaRPr>
              </a:p>
            </p:txBody>
          </p:sp>
          <p:sp>
            <p:nvSpPr>
              <p:cNvPr id="23" name="Freeform: Shape 23">
                <a:extLst>
                  <a:ext uri="{FF2B5EF4-FFF2-40B4-BE49-F238E27FC236}">
                    <a16:creationId xmlns:a16="http://schemas.microsoft.com/office/drawing/2014/main" id="{37024C52-9698-A1B8-9EE2-5B63A8C30FEE}"/>
                  </a:ext>
                </a:extLst>
              </p:cNvPr>
              <p:cNvSpPr/>
              <p:nvPr/>
            </p:nvSpPr>
            <p:spPr>
              <a:xfrm rot="16200000">
                <a:off x="5777182" y="2943182"/>
                <a:ext cx="908046" cy="783886"/>
              </a:xfrm>
              <a:custGeom>
                <a:avLst/>
                <a:gdLst>
                  <a:gd name="connsiteX0" fmla="*/ 379571 w 908046"/>
                  <a:gd name="connsiteY0" fmla="*/ 391149 h 782799"/>
                  <a:gd name="connsiteX1" fmla="*/ 317297 w 908046"/>
                  <a:gd name="connsiteY1" fmla="*/ 338392 h 782799"/>
                  <a:gd name="connsiteX2" fmla="*/ 152851 w 908046"/>
                  <a:gd name="connsiteY2" fmla="*/ 348573 h 782799"/>
                  <a:gd name="connsiteX3" fmla="*/ 108090 w 908046"/>
                  <a:gd name="connsiteY3" fmla="*/ 391149 h 782799"/>
                  <a:gd name="connsiteX4" fmla="*/ 152850 w 908046"/>
                  <a:gd name="connsiteY4" fmla="*/ 435576 h 782799"/>
                  <a:gd name="connsiteX5" fmla="*/ 286158 w 908046"/>
                  <a:gd name="connsiteY5" fmla="*/ 442980 h 782799"/>
                  <a:gd name="connsiteX6" fmla="*/ 318269 w 908046"/>
                  <a:gd name="connsiteY6" fmla="*/ 444831 h 782799"/>
                  <a:gd name="connsiteX7" fmla="*/ 379571 w 908046"/>
                  <a:gd name="connsiteY7" fmla="*/ 391149 h 782799"/>
                  <a:gd name="connsiteX8" fmla="*/ 441160 w 908046"/>
                  <a:gd name="connsiteY8" fmla="*/ 517251 h 782799"/>
                  <a:gd name="connsiteX9" fmla="*/ 382582 w 908046"/>
                  <a:gd name="connsiteY9" fmla="*/ 463153 h 782799"/>
                  <a:gd name="connsiteX10" fmla="*/ 324003 w 908046"/>
                  <a:gd name="connsiteY10" fmla="*/ 466000 h 782799"/>
                  <a:gd name="connsiteX11" fmla="*/ 213680 w 908046"/>
                  <a:gd name="connsiteY11" fmla="*/ 472644 h 782799"/>
                  <a:gd name="connsiteX12" fmla="*/ 168770 w 908046"/>
                  <a:gd name="connsiteY12" fmla="*/ 516302 h 782799"/>
                  <a:gd name="connsiteX13" fmla="*/ 210751 w 908046"/>
                  <a:gd name="connsiteY13" fmla="*/ 561859 h 782799"/>
                  <a:gd name="connsiteX14" fmla="*/ 383558 w 908046"/>
                  <a:gd name="connsiteY14" fmla="*/ 572299 h 782799"/>
                  <a:gd name="connsiteX15" fmla="*/ 441160 w 908046"/>
                  <a:gd name="connsiteY15" fmla="*/ 517251 h 782799"/>
                  <a:gd name="connsiteX16" fmla="*/ 443046 w 908046"/>
                  <a:gd name="connsiteY16" fmla="*/ 265335 h 782799"/>
                  <a:gd name="connsiteX17" fmla="*/ 381771 w 908046"/>
                  <a:gd name="connsiteY17" fmla="*/ 210750 h 782799"/>
                  <a:gd name="connsiteX18" fmla="*/ 218371 w 908046"/>
                  <a:gd name="connsiteY18" fmla="*/ 221103 h 782799"/>
                  <a:gd name="connsiteX19" fmla="*/ 196973 w 908046"/>
                  <a:gd name="connsiteY19" fmla="*/ 225808 h 782799"/>
                  <a:gd name="connsiteX20" fmla="*/ 171685 w 908046"/>
                  <a:gd name="connsiteY20" fmla="*/ 273805 h 782799"/>
                  <a:gd name="connsiteX21" fmla="*/ 216426 w 908046"/>
                  <a:gd name="connsiteY21" fmla="*/ 309568 h 782799"/>
                  <a:gd name="connsiteX22" fmla="*/ 328277 w 908046"/>
                  <a:gd name="connsiteY22" fmla="*/ 316155 h 782799"/>
                  <a:gd name="connsiteX23" fmla="*/ 380798 w 908046"/>
                  <a:gd name="connsiteY23" fmla="*/ 318979 h 782799"/>
                  <a:gd name="connsiteX24" fmla="*/ 443046 w 908046"/>
                  <a:gd name="connsiteY24" fmla="*/ 265335 h 782799"/>
                  <a:gd name="connsiteX25" fmla="*/ 513365 w 908046"/>
                  <a:gd name="connsiteY25" fmla="*/ 644637 h 782799"/>
                  <a:gd name="connsiteX26" fmla="*/ 458510 w 908046"/>
                  <a:gd name="connsiteY26" fmla="*/ 589605 h 782799"/>
                  <a:gd name="connsiteX27" fmla="*/ 283172 w 908046"/>
                  <a:gd name="connsiteY27" fmla="*/ 600226 h 782799"/>
                  <a:gd name="connsiteX28" fmla="*/ 239093 w 908046"/>
                  <a:gd name="connsiteY28" fmla="*/ 645602 h 782799"/>
                  <a:gd name="connsiteX29" fmla="*/ 284152 w 908046"/>
                  <a:gd name="connsiteY29" fmla="*/ 690978 h 782799"/>
                  <a:gd name="connsiteX30" fmla="*/ 436960 w 908046"/>
                  <a:gd name="connsiteY30" fmla="*/ 699668 h 782799"/>
                  <a:gd name="connsiteX31" fmla="*/ 436960 w 908046"/>
                  <a:gd name="connsiteY31" fmla="*/ 700633 h 782799"/>
                  <a:gd name="connsiteX32" fmla="*/ 458510 w 908046"/>
                  <a:gd name="connsiteY32" fmla="*/ 700633 h 782799"/>
                  <a:gd name="connsiteX33" fmla="*/ 513365 w 908046"/>
                  <a:gd name="connsiteY33" fmla="*/ 644637 h 782799"/>
                  <a:gd name="connsiteX34" fmla="*/ 513366 w 908046"/>
                  <a:gd name="connsiteY34" fmla="*/ 137684 h 782799"/>
                  <a:gd name="connsiteX35" fmla="*/ 454593 w 908046"/>
                  <a:gd name="connsiteY35" fmla="*/ 82166 h 782799"/>
                  <a:gd name="connsiteX36" fmla="*/ 435982 w 908046"/>
                  <a:gd name="connsiteY36" fmla="*/ 83123 h 782799"/>
                  <a:gd name="connsiteX37" fmla="*/ 287091 w 908046"/>
                  <a:gd name="connsiteY37" fmla="*/ 91738 h 782799"/>
                  <a:gd name="connsiteX38" fmla="*/ 239094 w 908046"/>
                  <a:gd name="connsiteY38" fmla="*/ 136727 h 782799"/>
                  <a:gd name="connsiteX39" fmla="*/ 285132 w 908046"/>
                  <a:gd name="connsiteY39" fmla="*/ 182673 h 782799"/>
                  <a:gd name="connsiteX40" fmla="*/ 455573 w 908046"/>
                  <a:gd name="connsiteY40" fmla="*/ 192245 h 782799"/>
                  <a:gd name="connsiteX41" fmla="*/ 513366 w 908046"/>
                  <a:gd name="connsiteY41" fmla="*/ 137684 h 782799"/>
                  <a:gd name="connsiteX42" fmla="*/ 524748 w 908046"/>
                  <a:gd name="connsiteY42" fmla="*/ 391268 h 782799"/>
                  <a:gd name="connsiteX43" fmla="*/ 469473 w 908046"/>
                  <a:gd name="connsiteY43" fmla="*/ 334968 h 782799"/>
                  <a:gd name="connsiteX44" fmla="*/ 413172 w 908046"/>
                  <a:gd name="connsiteY44" fmla="*/ 391268 h 782799"/>
                  <a:gd name="connsiteX45" fmla="*/ 468448 w 908046"/>
                  <a:gd name="connsiteY45" fmla="*/ 446543 h 782799"/>
                  <a:gd name="connsiteX46" fmla="*/ 524748 w 908046"/>
                  <a:gd name="connsiteY46" fmla="*/ 391268 h 782799"/>
                  <a:gd name="connsiteX47" fmla="*/ 585986 w 908046"/>
                  <a:gd name="connsiteY47" fmla="*/ 519759 h 782799"/>
                  <a:gd name="connsiteX48" fmla="*/ 531181 w 908046"/>
                  <a:gd name="connsiteY48" fmla="*/ 463441 h 782799"/>
                  <a:gd name="connsiteX49" fmla="*/ 475362 w 908046"/>
                  <a:gd name="connsiteY49" fmla="*/ 519759 h 782799"/>
                  <a:gd name="connsiteX50" fmla="*/ 530167 w 908046"/>
                  <a:gd name="connsiteY50" fmla="*/ 574065 h 782799"/>
                  <a:gd name="connsiteX51" fmla="*/ 585986 w 908046"/>
                  <a:gd name="connsiteY51" fmla="*/ 519759 h 782799"/>
                  <a:gd name="connsiteX52" fmla="*/ 585986 w 908046"/>
                  <a:gd name="connsiteY52" fmla="*/ 262891 h 782799"/>
                  <a:gd name="connsiteX53" fmla="*/ 530710 w 908046"/>
                  <a:gd name="connsiteY53" fmla="*/ 207615 h 782799"/>
                  <a:gd name="connsiteX54" fmla="*/ 474411 w 908046"/>
                  <a:gd name="connsiteY54" fmla="*/ 263915 h 782799"/>
                  <a:gd name="connsiteX55" fmla="*/ 529686 w 908046"/>
                  <a:gd name="connsiteY55" fmla="*/ 320214 h 782799"/>
                  <a:gd name="connsiteX56" fmla="*/ 585986 w 908046"/>
                  <a:gd name="connsiteY56" fmla="*/ 262891 h 782799"/>
                  <a:gd name="connsiteX57" fmla="*/ 660046 w 908046"/>
                  <a:gd name="connsiteY57" fmla="*/ 645269 h 782799"/>
                  <a:gd name="connsiteX58" fmla="*/ 604227 w 908046"/>
                  <a:gd name="connsiteY58" fmla="*/ 589450 h 782799"/>
                  <a:gd name="connsiteX59" fmla="*/ 549422 w 908046"/>
                  <a:gd name="connsiteY59" fmla="*/ 644255 h 782799"/>
                  <a:gd name="connsiteX60" fmla="*/ 605241 w 908046"/>
                  <a:gd name="connsiteY60" fmla="*/ 700074 h 782799"/>
                  <a:gd name="connsiteX61" fmla="*/ 660046 w 908046"/>
                  <a:gd name="connsiteY61" fmla="*/ 645269 h 782799"/>
                  <a:gd name="connsiteX62" fmla="*/ 660997 w 908046"/>
                  <a:gd name="connsiteY62" fmla="*/ 390244 h 782799"/>
                  <a:gd name="connsiteX63" fmla="*/ 605721 w 908046"/>
                  <a:gd name="connsiteY63" fmla="*/ 334968 h 782799"/>
                  <a:gd name="connsiteX64" fmla="*/ 549421 w 908046"/>
                  <a:gd name="connsiteY64" fmla="*/ 391268 h 782799"/>
                  <a:gd name="connsiteX65" fmla="*/ 605721 w 908046"/>
                  <a:gd name="connsiteY65" fmla="*/ 446543 h 782799"/>
                  <a:gd name="connsiteX66" fmla="*/ 660997 w 908046"/>
                  <a:gd name="connsiteY66" fmla="*/ 390244 h 782799"/>
                  <a:gd name="connsiteX67" fmla="*/ 660997 w 908046"/>
                  <a:gd name="connsiteY67" fmla="*/ 140028 h 782799"/>
                  <a:gd name="connsiteX68" fmla="*/ 605721 w 908046"/>
                  <a:gd name="connsiteY68" fmla="*/ 82179 h 782799"/>
                  <a:gd name="connsiteX69" fmla="*/ 549421 w 908046"/>
                  <a:gd name="connsiteY69" fmla="*/ 140028 h 782799"/>
                  <a:gd name="connsiteX70" fmla="*/ 605721 w 908046"/>
                  <a:gd name="connsiteY70" fmla="*/ 194778 h 782799"/>
                  <a:gd name="connsiteX71" fmla="*/ 660997 w 908046"/>
                  <a:gd name="connsiteY71" fmla="*/ 140028 h 782799"/>
                  <a:gd name="connsiteX72" fmla="*/ 736080 w 908046"/>
                  <a:gd name="connsiteY72" fmla="*/ 518753 h 782799"/>
                  <a:gd name="connsiteX73" fmla="*/ 679780 w 908046"/>
                  <a:gd name="connsiteY73" fmla="*/ 463441 h 782799"/>
                  <a:gd name="connsiteX74" fmla="*/ 624504 w 908046"/>
                  <a:gd name="connsiteY74" fmla="*/ 518753 h 782799"/>
                  <a:gd name="connsiteX75" fmla="*/ 679780 w 908046"/>
                  <a:gd name="connsiteY75" fmla="*/ 574065 h 782799"/>
                  <a:gd name="connsiteX76" fmla="*/ 736080 w 908046"/>
                  <a:gd name="connsiteY76" fmla="*/ 518753 h 782799"/>
                  <a:gd name="connsiteX77" fmla="*/ 736080 w 908046"/>
                  <a:gd name="connsiteY77" fmla="*/ 263915 h 782799"/>
                  <a:gd name="connsiteX78" fmla="*/ 681275 w 908046"/>
                  <a:gd name="connsiteY78" fmla="*/ 207615 h 782799"/>
                  <a:gd name="connsiteX79" fmla="*/ 625456 w 908046"/>
                  <a:gd name="connsiteY79" fmla="*/ 263915 h 782799"/>
                  <a:gd name="connsiteX80" fmla="*/ 681275 w 908046"/>
                  <a:gd name="connsiteY80" fmla="*/ 320214 h 782799"/>
                  <a:gd name="connsiteX81" fmla="*/ 736080 w 908046"/>
                  <a:gd name="connsiteY81" fmla="*/ 263915 h 782799"/>
                  <a:gd name="connsiteX82" fmla="*/ 799958 w 908046"/>
                  <a:gd name="connsiteY82" fmla="*/ 391268 h 782799"/>
                  <a:gd name="connsiteX83" fmla="*/ 745153 w 908046"/>
                  <a:gd name="connsiteY83" fmla="*/ 334968 h 782799"/>
                  <a:gd name="connsiteX84" fmla="*/ 689334 w 908046"/>
                  <a:gd name="connsiteY84" fmla="*/ 391268 h 782799"/>
                  <a:gd name="connsiteX85" fmla="*/ 745153 w 908046"/>
                  <a:gd name="connsiteY85" fmla="*/ 447567 h 782799"/>
                  <a:gd name="connsiteX86" fmla="*/ 799958 w 908046"/>
                  <a:gd name="connsiteY86" fmla="*/ 391268 h 782799"/>
                  <a:gd name="connsiteX87" fmla="*/ 908046 w 908046"/>
                  <a:gd name="connsiteY87" fmla="*/ 391400 h 782799"/>
                  <a:gd name="connsiteX88" fmla="*/ 712346 w 908046"/>
                  <a:gd name="connsiteY88" fmla="*/ 782799 h 782799"/>
                  <a:gd name="connsiteX89" fmla="*/ 195700 w 908046"/>
                  <a:gd name="connsiteY89" fmla="*/ 782799 h 782799"/>
                  <a:gd name="connsiteX90" fmla="*/ 0 w 908046"/>
                  <a:gd name="connsiteY90" fmla="*/ 391400 h 782799"/>
                  <a:gd name="connsiteX91" fmla="*/ 195700 w 908046"/>
                  <a:gd name="connsiteY91" fmla="*/ 0 h 782799"/>
                  <a:gd name="connsiteX92" fmla="*/ 712346 w 908046"/>
                  <a:gd name="connsiteY92" fmla="*/ 0 h 7827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</a:cxnLst>
                <a:rect l="l" t="t" r="r" b="b"/>
                <a:pathLst>
                  <a:path w="908046" h="782799">
                    <a:moveTo>
                      <a:pt x="379571" y="391149"/>
                    </a:moveTo>
                    <a:cubicBezTo>
                      <a:pt x="379572" y="359680"/>
                      <a:pt x="351353" y="335615"/>
                      <a:pt x="317297" y="338392"/>
                    </a:cubicBezTo>
                    <a:cubicBezTo>
                      <a:pt x="262806" y="341168"/>
                      <a:pt x="208315" y="344871"/>
                      <a:pt x="152851" y="348573"/>
                    </a:cubicBezTo>
                    <a:cubicBezTo>
                      <a:pt x="126579" y="349498"/>
                      <a:pt x="108091" y="367084"/>
                      <a:pt x="108090" y="391149"/>
                    </a:cubicBezTo>
                    <a:cubicBezTo>
                      <a:pt x="108090" y="415213"/>
                      <a:pt x="126578" y="433725"/>
                      <a:pt x="152850" y="435576"/>
                    </a:cubicBezTo>
                    <a:cubicBezTo>
                      <a:pt x="197611" y="438352"/>
                      <a:pt x="241398" y="440204"/>
                      <a:pt x="286158" y="442980"/>
                    </a:cubicBezTo>
                    <a:cubicBezTo>
                      <a:pt x="296862" y="443906"/>
                      <a:pt x="307565" y="444831"/>
                      <a:pt x="318269" y="444831"/>
                    </a:cubicBezTo>
                    <a:cubicBezTo>
                      <a:pt x="352326" y="447608"/>
                      <a:pt x="379571" y="423543"/>
                      <a:pt x="379571" y="391149"/>
                    </a:cubicBezTo>
                    <a:close/>
                    <a:moveTo>
                      <a:pt x="441160" y="517251"/>
                    </a:moveTo>
                    <a:cubicBezTo>
                      <a:pt x="441160" y="485931"/>
                      <a:pt x="415776" y="462204"/>
                      <a:pt x="382582" y="463153"/>
                    </a:cubicBezTo>
                    <a:cubicBezTo>
                      <a:pt x="363055" y="463153"/>
                      <a:pt x="343529" y="465051"/>
                      <a:pt x="324003" y="466000"/>
                    </a:cubicBezTo>
                    <a:cubicBezTo>
                      <a:pt x="287880" y="468848"/>
                      <a:pt x="250780" y="470746"/>
                      <a:pt x="213680" y="472644"/>
                    </a:cubicBezTo>
                    <a:cubicBezTo>
                      <a:pt x="188296" y="474542"/>
                      <a:pt x="168770" y="492575"/>
                      <a:pt x="168770" y="516302"/>
                    </a:cubicBezTo>
                    <a:cubicBezTo>
                      <a:pt x="167794" y="540030"/>
                      <a:pt x="185367" y="559961"/>
                      <a:pt x="210751" y="561859"/>
                    </a:cubicBezTo>
                    <a:cubicBezTo>
                      <a:pt x="268354" y="565655"/>
                      <a:pt x="325956" y="569452"/>
                      <a:pt x="383558" y="572299"/>
                    </a:cubicBezTo>
                    <a:cubicBezTo>
                      <a:pt x="416752" y="574197"/>
                      <a:pt x="441160" y="548572"/>
                      <a:pt x="441160" y="517251"/>
                    </a:cubicBezTo>
                    <a:close/>
                    <a:moveTo>
                      <a:pt x="443046" y="265335"/>
                    </a:moveTo>
                    <a:cubicBezTo>
                      <a:pt x="443046" y="232396"/>
                      <a:pt x="417758" y="208868"/>
                      <a:pt x="381771" y="210750"/>
                    </a:cubicBezTo>
                    <a:cubicBezTo>
                      <a:pt x="327304" y="213574"/>
                      <a:pt x="272838" y="217338"/>
                      <a:pt x="218371" y="221103"/>
                    </a:cubicBezTo>
                    <a:cubicBezTo>
                      <a:pt x="210590" y="221103"/>
                      <a:pt x="203782" y="222985"/>
                      <a:pt x="196973" y="225808"/>
                    </a:cubicBezTo>
                    <a:cubicBezTo>
                      <a:pt x="178494" y="234278"/>
                      <a:pt x="167795" y="254983"/>
                      <a:pt x="171685" y="273805"/>
                    </a:cubicBezTo>
                    <a:cubicBezTo>
                      <a:pt x="176548" y="293569"/>
                      <a:pt x="194056" y="308627"/>
                      <a:pt x="216426" y="309568"/>
                    </a:cubicBezTo>
                    <a:cubicBezTo>
                      <a:pt x="253385" y="312391"/>
                      <a:pt x="291317" y="314273"/>
                      <a:pt x="328277" y="316155"/>
                    </a:cubicBezTo>
                    <a:cubicBezTo>
                      <a:pt x="345784" y="317097"/>
                      <a:pt x="363291" y="318038"/>
                      <a:pt x="380798" y="318979"/>
                    </a:cubicBezTo>
                    <a:cubicBezTo>
                      <a:pt x="416785" y="320861"/>
                      <a:pt x="443046" y="298274"/>
                      <a:pt x="443046" y="265335"/>
                    </a:cubicBezTo>
                    <a:close/>
                    <a:moveTo>
                      <a:pt x="513365" y="644637"/>
                    </a:moveTo>
                    <a:cubicBezTo>
                      <a:pt x="513365" y="613742"/>
                      <a:pt x="488876" y="588640"/>
                      <a:pt x="458510" y="589605"/>
                    </a:cubicBezTo>
                    <a:cubicBezTo>
                      <a:pt x="399738" y="591536"/>
                      <a:pt x="340965" y="595398"/>
                      <a:pt x="283172" y="600226"/>
                    </a:cubicBezTo>
                    <a:cubicBezTo>
                      <a:pt x="256725" y="602156"/>
                      <a:pt x="239093" y="622431"/>
                      <a:pt x="239093" y="645602"/>
                    </a:cubicBezTo>
                    <a:cubicBezTo>
                      <a:pt x="240072" y="669738"/>
                      <a:pt x="258684" y="689048"/>
                      <a:pt x="284152" y="690978"/>
                    </a:cubicBezTo>
                    <a:cubicBezTo>
                      <a:pt x="335088" y="693875"/>
                      <a:pt x="386024" y="696771"/>
                      <a:pt x="436960" y="699668"/>
                    </a:cubicBezTo>
                    <a:cubicBezTo>
                      <a:pt x="436960" y="699668"/>
                      <a:pt x="436960" y="700633"/>
                      <a:pt x="436960" y="700633"/>
                    </a:cubicBezTo>
                    <a:cubicBezTo>
                      <a:pt x="443817" y="700633"/>
                      <a:pt x="450674" y="700633"/>
                      <a:pt x="458510" y="700633"/>
                    </a:cubicBezTo>
                    <a:cubicBezTo>
                      <a:pt x="489856" y="699668"/>
                      <a:pt x="514344" y="675531"/>
                      <a:pt x="513365" y="644637"/>
                    </a:cubicBezTo>
                    <a:close/>
                    <a:moveTo>
                      <a:pt x="513366" y="137684"/>
                    </a:moveTo>
                    <a:cubicBezTo>
                      <a:pt x="513366" y="106096"/>
                      <a:pt x="487897" y="82166"/>
                      <a:pt x="454593" y="82166"/>
                    </a:cubicBezTo>
                    <a:cubicBezTo>
                      <a:pt x="448716" y="82166"/>
                      <a:pt x="441859" y="83123"/>
                      <a:pt x="435982" y="83123"/>
                    </a:cubicBezTo>
                    <a:cubicBezTo>
                      <a:pt x="386025" y="85995"/>
                      <a:pt x="337048" y="88866"/>
                      <a:pt x="287091" y="91738"/>
                    </a:cubicBezTo>
                    <a:cubicBezTo>
                      <a:pt x="259664" y="93652"/>
                      <a:pt x="240073" y="112797"/>
                      <a:pt x="239094" y="136727"/>
                    </a:cubicBezTo>
                    <a:cubicBezTo>
                      <a:pt x="239094" y="161614"/>
                      <a:pt x="257705" y="180758"/>
                      <a:pt x="285132" y="182673"/>
                    </a:cubicBezTo>
                    <a:cubicBezTo>
                      <a:pt x="341946" y="186501"/>
                      <a:pt x="398759" y="190330"/>
                      <a:pt x="455573" y="192245"/>
                    </a:cubicBezTo>
                    <a:cubicBezTo>
                      <a:pt x="487897" y="194159"/>
                      <a:pt x="514345" y="168314"/>
                      <a:pt x="513366" y="137684"/>
                    </a:cubicBezTo>
                    <a:close/>
                    <a:moveTo>
                      <a:pt x="524748" y="391268"/>
                    </a:moveTo>
                    <a:cubicBezTo>
                      <a:pt x="524748" y="359535"/>
                      <a:pt x="500182" y="334968"/>
                      <a:pt x="469473" y="334968"/>
                    </a:cubicBezTo>
                    <a:cubicBezTo>
                      <a:pt x="437740" y="334968"/>
                      <a:pt x="412149" y="360559"/>
                      <a:pt x="413172" y="391268"/>
                    </a:cubicBezTo>
                    <a:cubicBezTo>
                      <a:pt x="413172" y="421976"/>
                      <a:pt x="438762" y="446543"/>
                      <a:pt x="468448" y="446543"/>
                    </a:cubicBezTo>
                    <a:cubicBezTo>
                      <a:pt x="500181" y="447567"/>
                      <a:pt x="524748" y="421976"/>
                      <a:pt x="524748" y="391268"/>
                    </a:cubicBezTo>
                    <a:close/>
                    <a:moveTo>
                      <a:pt x="585986" y="519759"/>
                    </a:moveTo>
                    <a:cubicBezTo>
                      <a:pt x="585986" y="488583"/>
                      <a:pt x="561628" y="463441"/>
                      <a:pt x="531181" y="463441"/>
                    </a:cubicBezTo>
                    <a:cubicBezTo>
                      <a:pt x="500735" y="463441"/>
                      <a:pt x="475362" y="489589"/>
                      <a:pt x="475362" y="519759"/>
                    </a:cubicBezTo>
                    <a:cubicBezTo>
                      <a:pt x="475362" y="548923"/>
                      <a:pt x="499720" y="574065"/>
                      <a:pt x="530167" y="574065"/>
                    </a:cubicBezTo>
                    <a:cubicBezTo>
                      <a:pt x="561628" y="574065"/>
                      <a:pt x="585986" y="550935"/>
                      <a:pt x="585986" y="519759"/>
                    </a:cubicBezTo>
                    <a:close/>
                    <a:moveTo>
                      <a:pt x="585986" y="262891"/>
                    </a:moveTo>
                    <a:cubicBezTo>
                      <a:pt x="585986" y="232182"/>
                      <a:pt x="561419" y="207615"/>
                      <a:pt x="530710" y="207615"/>
                    </a:cubicBezTo>
                    <a:cubicBezTo>
                      <a:pt x="498978" y="207615"/>
                      <a:pt x="473387" y="233206"/>
                      <a:pt x="474411" y="263915"/>
                    </a:cubicBezTo>
                    <a:cubicBezTo>
                      <a:pt x="474411" y="294623"/>
                      <a:pt x="500002" y="319190"/>
                      <a:pt x="529686" y="320214"/>
                    </a:cubicBezTo>
                    <a:cubicBezTo>
                      <a:pt x="561419" y="320214"/>
                      <a:pt x="585986" y="294623"/>
                      <a:pt x="585986" y="262891"/>
                    </a:cubicBezTo>
                    <a:close/>
                    <a:moveTo>
                      <a:pt x="660046" y="645269"/>
                    </a:moveTo>
                    <a:cubicBezTo>
                      <a:pt x="660046" y="613808"/>
                      <a:pt x="635688" y="589450"/>
                      <a:pt x="604227" y="589450"/>
                    </a:cubicBezTo>
                    <a:cubicBezTo>
                      <a:pt x="573780" y="589450"/>
                      <a:pt x="549422" y="612793"/>
                      <a:pt x="549422" y="644255"/>
                    </a:cubicBezTo>
                    <a:cubicBezTo>
                      <a:pt x="549422" y="675716"/>
                      <a:pt x="573780" y="700074"/>
                      <a:pt x="605241" y="700074"/>
                    </a:cubicBezTo>
                    <a:cubicBezTo>
                      <a:pt x="635688" y="700074"/>
                      <a:pt x="660046" y="675716"/>
                      <a:pt x="660046" y="645269"/>
                    </a:cubicBezTo>
                    <a:close/>
                    <a:moveTo>
                      <a:pt x="660997" y="390244"/>
                    </a:moveTo>
                    <a:cubicBezTo>
                      <a:pt x="660997" y="359535"/>
                      <a:pt x="637454" y="334968"/>
                      <a:pt x="605721" y="334968"/>
                    </a:cubicBezTo>
                    <a:cubicBezTo>
                      <a:pt x="575012" y="334968"/>
                      <a:pt x="549421" y="360559"/>
                      <a:pt x="549421" y="391268"/>
                    </a:cubicBezTo>
                    <a:cubicBezTo>
                      <a:pt x="550445" y="421976"/>
                      <a:pt x="575012" y="446543"/>
                      <a:pt x="605721" y="446543"/>
                    </a:cubicBezTo>
                    <a:cubicBezTo>
                      <a:pt x="636430" y="447567"/>
                      <a:pt x="662021" y="421976"/>
                      <a:pt x="660997" y="390244"/>
                    </a:cubicBezTo>
                    <a:close/>
                    <a:moveTo>
                      <a:pt x="660997" y="140028"/>
                    </a:moveTo>
                    <a:cubicBezTo>
                      <a:pt x="662021" y="108004"/>
                      <a:pt x="636430" y="82179"/>
                      <a:pt x="605721" y="82179"/>
                    </a:cubicBezTo>
                    <a:cubicBezTo>
                      <a:pt x="573988" y="82179"/>
                      <a:pt x="549421" y="108004"/>
                      <a:pt x="549421" y="140028"/>
                    </a:cubicBezTo>
                    <a:cubicBezTo>
                      <a:pt x="550445" y="171019"/>
                      <a:pt x="573988" y="194778"/>
                      <a:pt x="605721" y="194778"/>
                    </a:cubicBezTo>
                    <a:cubicBezTo>
                      <a:pt x="636430" y="194778"/>
                      <a:pt x="660997" y="171019"/>
                      <a:pt x="660997" y="140028"/>
                    </a:cubicBezTo>
                    <a:close/>
                    <a:moveTo>
                      <a:pt x="736080" y="518753"/>
                    </a:moveTo>
                    <a:cubicBezTo>
                      <a:pt x="736080" y="488583"/>
                      <a:pt x="710489" y="463441"/>
                      <a:pt x="679780" y="463441"/>
                    </a:cubicBezTo>
                    <a:cubicBezTo>
                      <a:pt x="650095" y="464447"/>
                      <a:pt x="624504" y="488583"/>
                      <a:pt x="624504" y="518753"/>
                    </a:cubicBezTo>
                    <a:cubicBezTo>
                      <a:pt x="623480" y="548923"/>
                      <a:pt x="649071" y="574065"/>
                      <a:pt x="679780" y="574065"/>
                    </a:cubicBezTo>
                    <a:cubicBezTo>
                      <a:pt x="711513" y="574065"/>
                      <a:pt x="736080" y="549929"/>
                      <a:pt x="736080" y="518753"/>
                    </a:cubicBezTo>
                    <a:close/>
                    <a:moveTo>
                      <a:pt x="736080" y="263915"/>
                    </a:moveTo>
                    <a:cubicBezTo>
                      <a:pt x="736080" y="232182"/>
                      <a:pt x="712737" y="207615"/>
                      <a:pt x="681275" y="207615"/>
                    </a:cubicBezTo>
                    <a:cubicBezTo>
                      <a:pt x="649814" y="207615"/>
                      <a:pt x="625456" y="232182"/>
                      <a:pt x="625456" y="263915"/>
                    </a:cubicBezTo>
                    <a:cubicBezTo>
                      <a:pt x="625456" y="294623"/>
                      <a:pt x="650829" y="320214"/>
                      <a:pt x="681275" y="320214"/>
                    </a:cubicBezTo>
                    <a:cubicBezTo>
                      <a:pt x="711722" y="319190"/>
                      <a:pt x="736080" y="294623"/>
                      <a:pt x="736080" y="263915"/>
                    </a:cubicBezTo>
                    <a:close/>
                    <a:moveTo>
                      <a:pt x="799958" y="391268"/>
                    </a:moveTo>
                    <a:cubicBezTo>
                      <a:pt x="799958" y="359535"/>
                      <a:pt x="776615" y="334968"/>
                      <a:pt x="745153" y="334968"/>
                    </a:cubicBezTo>
                    <a:cubicBezTo>
                      <a:pt x="713692" y="334968"/>
                      <a:pt x="689334" y="359535"/>
                      <a:pt x="689334" y="391268"/>
                    </a:cubicBezTo>
                    <a:cubicBezTo>
                      <a:pt x="689334" y="421976"/>
                      <a:pt x="714707" y="447567"/>
                      <a:pt x="745153" y="447567"/>
                    </a:cubicBezTo>
                    <a:cubicBezTo>
                      <a:pt x="775600" y="446543"/>
                      <a:pt x="799958" y="421976"/>
                      <a:pt x="799958" y="391268"/>
                    </a:cubicBezTo>
                    <a:close/>
                    <a:moveTo>
                      <a:pt x="908046" y="391400"/>
                    </a:moveTo>
                    <a:lnTo>
                      <a:pt x="712346" y="782799"/>
                    </a:lnTo>
                    <a:lnTo>
                      <a:pt x="195700" y="782799"/>
                    </a:lnTo>
                    <a:lnTo>
                      <a:pt x="0" y="391400"/>
                    </a:lnTo>
                    <a:lnTo>
                      <a:pt x="195700" y="0"/>
                    </a:lnTo>
                    <a:lnTo>
                      <a:pt x="712346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marL="0" marR="0" lvl="0" indent="0" algn="ctr" defTabSz="1070991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217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Noto Serif"/>
                  <a:ea typeface="+mn-ea"/>
                  <a:cs typeface="+mn-cs"/>
                </a:endParaRPr>
              </a:p>
            </p:txBody>
          </p:sp>
          <p:sp>
            <p:nvSpPr>
              <p:cNvPr id="24" name="Freeform: Shape 24">
                <a:extLst>
                  <a:ext uri="{FF2B5EF4-FFF2-40B4-BE49-F238E27FC236}">
                    <a16:creationId xmlns:a16="http://schemas.microsoft.com/office/drawing/2014/main" id="{2FC93377-0CCF-3772-4C3C-E4B819F5A8E2}"/>
                  </a:ext>
                </a:extLst>
              </p:cNvPr>
              <p:cNvSpPr/>
              <p:nvPr/>
            </p:nvSpPr>
            <p:spPr>
              <a:xfrm rot="16200000">
                <a:off x="4944405" y="2943182"/>
                <a:ext cx="908046" cy="783886"/>
              </a:xfrm>
              <a:custGeom>
                <a:avLst/>
                <a:gdLst>
                  <a:gd name="connsiteX0" fmla="*/ 379571 w 908046"/>
                  <a:gd name="connsiteY0" fmla="*/ 391149 h 782799"/>
                  <a:gd name="connsiteX1" fmla="*/ 317297 w 908046"/>
                  <a:gd name="connsiteY1" fmla="*/ 338392 h 782799"/>
                  <a:gd name="connsiteX2" fmla="*/ 152851 w 908046"/>
                  <a:gd name="connsiteY2" fmla="*/ 348573 h 782799"/>
                  <a:gd name="connsiteX3" fmla="*/ 108090 w 908046"/>
                  <a:gd name="connsiteY3" fmla="*/ 391149 h 782799"/>
                  <a:gd name="connsiteX4" fmla="*/ 152850 w 908046"/>
                  <a:gd name="connsiteY4" fmla="*/ 435576 h 782799"/>
                  <a:gd name="connsiteX5" fmla="*/ 286158 w 908046"/>
                  <a:gd name="connsiteY5" fmla="*/ 442980 h 782799"/>
                  <a:gd name="connsiteX6" fmla="*/ 318269 w 908046"/>
                  <a:gd name="connsiteY6" fmla="*/ 444831 h 782799"/>
                  <a:gd name="connsiteX7" fmla="*/ 379571 w 908046"/>
                  <a:gd name="connsiteY7" fmla="*/ 391149 h 782799"/>
                  <a:gd name="connsiteX8" fmla="*/ 441160 w 908046"/>
                  <a:gd name="connsiteY8" fmla="*/ 517251 h 782799"/>
                  <a:gd name="connsiteX9" fmla="*/ 382582 w 908046"/>
                  <a:gd name="connsiteY9" fmla="*/ 463153 h 782799"/>
                  <a:gd name="connsiteX10" fmla="*/ 324003 w 908046"/>
                  <a:gd name="connsiteY10" fmla="*/ 466000 h 782799"/>
                  <a:gd name="connsiteX11" fmla="*/ 213680 w 908046"/>
                  <a:gd name="connsiteY11" fmla="*/ 472644 h 782799"/>
                  <a:gd name="connsiteX12" fmla="*/ 168770 w 908046"/>
                  <a:gd name="connsiteY12" fmla="*/ 516302 h 782799"/>
                  <a:gd name="connsiteX13" fmla="*/ 210751 w 908046"/>
                  <a:gd name="connsiteY13" fmla="*/ 561859 h 782799"/>
                  <a:gd name="connsiteX14" fmla="*/ 383558 w 908046"/>
                  <a:gd name="connsiteY14" fmla="*/ 572299 h 782799"/>
                  <a:gd name="connsiteX15" fmla="*/ 441160 w 908046"/>
                  <a:gd name="connsiteY15" fmla="*/ 517251 h 782799"/>
                  <a:gd name="connsiteX16" fmla="*/ 443046 w 908046"/>
                  <a:gd name="connsiteY16" fmla="*/ 265335 h 782799"/>
                  <a:gd name="connsiteX17" fmla="*/ 381771 w 908046"/>
                  <a:gd name="connsiteY17" fmla="*/ 210750 h 782799"/>
                  <a:gd name="connsiteX18" fmla="*/ 218371 w 908046"/>
                  <a:gd name="connsiteY18" fmla="*/ 221103 h 782799"/>
                  <a:gd name="connsiteX19" fmla="*/ 196973 w 908046"/>
                  <a:gd name="connsiteY19" fmla="*/ 225808 h 782799"/>
                  <a:gd name="connsiteX20" fmla="*/ 171685 w 908046"/>
                  <a:gd name="connsiteY20" fmla="*/ 273805 h 782799"/>
                  <a:gd name="connsiteX21" fmla="*/ 216426 w 908046"/>
                  <a:gd name="connsiteY21" fmla="*/ 309568 h 782799"/>
                  <a:gd name="connsiteX22" fmla="*/ 328277 w 908046"/>
                  <a:gd name="connsiteY22" fmla="*/ 316155 h 782799"/>
                  <a:gd name="connsiteX23" fmla="*/ 380798 w 908046"/>
                  <a:gd name="connsiteY23" fmla="*/ 318979 h 782799"/>
                  <a:gd name="connsiteX24" fmla="*/ 443046 w 908046"/>
                  <a:gd name="connsiteY24" fmla="*/ 265335 h 782799"/>
                  <a:gd name="connsiteX25" fmla="*/ 513365 w 908046"/>
                  <a:gd name="connsiteY25" fmla="*/ 644637 h 782799"/>
                  <a:gd name="connsiteX26" fmla="*/ 458510 w 908046"/>
                  <a:gd name="connsiteY26" fmla="*/ 589605 h 782799"/>
                  <a:gd name="connsiteX27" fmla="*/ 283172 w 908046"/>
                  <a:gd name="connsiteY27" fmla="*/ 600226 h 782799"/>
                  <a:gd name="connsiteX28" fmla="*/ 239093 w 908046"/>
                  <a:gd name="connsiteY28" fmla="*/ 645602 h 782799"/>
                  <a:gd name="connsiteX29" fmla="*/ 284152 w 908046"/>
                  <a:gd name="connsiteY29" fmla="*/ 690978 h 782799"/>
                  <a:gd name="connsiteX30" fmla="*/ 436960 w 908046"/>
                  <a:gd name="connsiteY30" fmla="*/ 699668 h 782799"/>
                  <a:gd name="connsiteX31" fmla="*/ 436960 w 908046"/>
                  <a:gd name="connsiteY31" fmla="*/ 700633 h 782799"/>
                  <a:gd name="connsiteX32" fmla="*/ 458510 w 908046"/>
                  <a:gd name="connsiteY32" fmla="*/ 700633 h 782799"/>
                  <a:gd name="connsiteX33" fmla="*/ 513365 w 908046"/>
                  <a:gd name="connsiteY33" fmla="*/ 644637 h 782799"/>
                  <a:gd name="connsiteX34" fmla="*/ 513366 w 908046"/>
                  <a:gd name="connsiteY34" fmla="*/ 137684 h 782799"/>
                  <a:gd name="connsiteX35" fmla="*/ 454593 w 908046"/>
                  <a:gd name="connsiteY35" fmla="*/ 82166 h 782799"/>
                  <a:gd name="connsiteX36" fmla="*/ 435982 w 908046"/>
                  <a:gd name="connsiteY36" fmla="*/ 83123 h 782799"/>
                  <a:gd name="connsiteX37" fmla="*/ 287091 w 908046"/>
                  <a:gd name="connsiteY37" fmla="*/ 91738 h 782799"/>
                  <a:gd name="connsiteX38" fmla="*/ 239094 w 908046"/>
                  <a:gd name="connsiteY38" fmla="*/ 136727 h 782799"/>
                  <a:gd name="connsiteX39" fmla="*/ 285132 w 908046"/>
                  <a:gd name="connsiteY39" fmla="*/ 182673 h 782799"/>
                  <a:gd name="connsiteX40" fmla="*/ 455573 w 908046"/>
                  <a:gd name="connsiteY40" fmla="*/ 192245 h 782799"/>
                  <a:gd name="connsiteX41" fmla="*/ 513366 w 908046"/>
                  <a:gd name="connsiteY41" fmla="*/ 137684 h 782799"/>
                  <a:gd name="connsiteX42" fmla="*/ 524748 w 908046"/>
                  <a:gd name="connsiteY42" fmla="*/ 391268 h 782799"/>
                  <a:gd name="connsiteX43" fmla="*/ 469473 w 908046"/>
                  <a:gd name="connsiteY43" fmla="*/ 334968 h 782799"/>
                  <a:gd name="connsiteX44" fmla="*/ 413172 w 908046"/>
                  <a:gd name="connsiteY44" fmla="*/ 391268 h 782799"/>
                  <a:gd name="connsiteX45" fmla="*/ 468448 w 908046"/>
                  <a:gd name="connsiteY45" fmla="*/ 446543 h 782799"/>
                  <a:gd name="connsiteX46" fmla="*/ 524748 w 908046"/>
                  <a:gd name="connsiteY46" fmla="*/ 391268 h 782799"/>
                  <a:gd name="connsiteX47" fmla="*/ 585986 w 908046"/>
                  <a:gd name="connsiteY47" fmla="*/ 519759 h 782799"/>
                  <a:gd name="connsiteX48" fmla="*/ 531181 w 908046"/>
                  <a:gd name="connsiteY48" fmla="*/ 463441 h 782799"/>
                  <a:gd name="connsiteX49" fmla="*/ 475362 w 908046"/>
                  <a:gd name="connsiteY49" fmla="*/ 519759 h 782799"/>
                  <a:gd name="connsiteX50" fmla="*/ 530167 w 908046"/>
                  <a:gd name="connsiteY50" fmla="*/ 574065 h 782799"/>
                  <a:gd name="connsiteX51" fmla="*/ 585986 w 908046"/>
                  <a:gd name="connsiteY51" fmla="*/ 519759 h 782799"/>
                  <a:gd name="connsiteX52" fmla="*/ 585986 w 908046"/>
                  <a:gd name="connsiteY52" fmla="*/ 262891 h 782799"/>
                  <a:gd name="connsiteX53" fmla="*/ 530710 w 908046"/>
                  <a:gd name="connsiteY53" fmla="*/ 207615 h 782799"/>
                  <a:gd name="connsiteX54" fmla="*/ 474411 w 908046"/>
                  <a:gd name="connsiteY54" fmla="*/ 263915 h 782799"/>
                  <a:gd name="connsiteX55" fmla="*/ 529686 w 908046"/>
                  <a:gd name="connsiteY55" fmla="*/ 320214 h 782799"/>
                  <a:gd name="connsiteX56" fmla="*/ 585986 w 908046"/>
                  <a:gd name="connsiteY56" fmla="*/ 262891 h 782799"/>
                  <a:gd name="connsiteX57" fmla="*/ 660046 w 908046"/>
                  <a:gd name="connsiteY57" fmla="*/ 645269 h 782799"/>
                  <a:gd name="connsiteX58" fmla="*/ 604227 w 908046"/>
                  <a:gd name="connsiteY58" fmla="*/ 589450 h 782799"/>
                  <a:gd name="connsiteX59" fmla="*/ 549422 w 908046"/>
                  <a:gd name="connsiteY59" fmla="*/ 644255 h 782799"/>
                  <a:gd name="connsiteX60" fmla="*/ 605241 w 908046"/>
                  <a:gd name="connsiteY60" fmla="*/ 700074 h 782799"/>
                  <a:gd name="connsiteX61" fmla="*/ 660046 w 908046"/>
                  <a:gd name="connsiteY61" fmla="*/ 645269 h 782799"/>
                  <a:gd name="connsiteX62" fmla="*/ 660997 w 908046"/>
                  <a:gd name="connsiteY62" fmla="*/ 390244 h 782799"/>
                  <a:gd name="connsiteX63" fmla="*/ 605721 w 908046"/>
                  <a:gd name="connsiteY63" fmla="*/ 334968 h 782799"/>
                  <a:gd name="connsiteX64" fmla="*/ 549421 w 908046"/>
                  <a:gd name="connsiteY64" fmla="*/ 391268 h 782799"/>
                  <a:gd name="connsiteX65" fmla="*/ 605721 w 908046"/>
                  <a:gd name="connsiteY65" fmla="*/ 446543 h 782799"/>
                  <a:gd name="connsiteX66" fmla="*/ 660997 w 908046"/>
                  <a:gd name="connsiteY66" fmla="*/ 390244 h 782799"/>
                  <a:gd name="connsiteX67" fmla="*/ 660997 w 908046"/>
                  <a:gd name="connsiteY67" fmla="*/ 140028 h 782799"/>
                  <a:gd name="connsiteX68" fmla="*/ 605721 w 908046"/>
                  <a:gd name="connsiteY68" fmla="*/ 82179 h 782799"/>
                  <a:gd name="connsiteX69" fmla="*/ 549421 w 908046"/>
                  <a:gd name="connsiteY69" fmla="*/ 140028 h 782799"/>
                  <a:gd name="connsiteX70" fmla="*/ 605721 w 908046"/>
                  <a:gd name="connsiteY70" fmla="*/ 194778 h 782799"/>
                  <a:gd name="connsiteX71" fmla="*/ 660997 w 908046"/>
                  <a:gd name="connsiteY71" fmla="*/ 140028 h 782799"/>
                  <a:gd name="connsiteX72" fmla="*/ 736080 w 908046"/>
                  <a:gd name="connsiteY72" fmla="*/ 518753 h 782799"/>
                  <a:gd name="connsiteX73" fmla="*/ 679780 w 908046"/>
                  <a:gd name="connsiteY73" fmla="*/ 463441 h 782799"/>
                  <a:gd name="connsiteX74" fmla="*/ 624504 w 908046"/>
                  <a:gd name="connsiteY74" fmla="*/ 518753 h 782799"/>
                  <a:gd name="connsiteX75" fmla="*/ 679780 w 908046"/>
                  <a:gd name="connsiteY75" fmla="*/ 574065 h 782799"/>
                  <a:gd name="connsiteX76" fmla="*/ 736080 w 908046"/>
                  <a:gd name="connsiteY76" fmla="*/ 518753 h 782799"/>
                  <a:gd name="connsiteX77" fmla="*/ 736080 w 908046"/>
                  <a:gd name="connsiteY77" fmla="*/ 263915 h 782799"/>
                  <a:gd name="connsiteX78" fmla="*/ 681275 w 908046"/>
                  <a:gd name="connsiteY78" fmla="*/ 207615 h 782799"/>
                  <a:gd name="connsiteX79" fmla="*/ 625456 w 908046"/>
                  <a:gd name="connsiteY79" fmla="*/ 263915 h 782799"/>
                  <a:gd name="connsiteX80" fmla="*/ 681275 w 908046"/>
                  <a:gd name="connsiteY80" fmla="*/ 320214 h 782799"/>
                  <a:gd name="connsiteX81" fmla="*/ 736080 w 908046"/>
                  <a:gd name="connsiteY81" fmla="*/ 263915 h 782799"/>
                  <a:gd name="connsiteX82" fmla="*/ 799958 w 908046"/>
                  <a:gd name="connsiteY82" fmla="*/ 391268 h 782799"/>
                  <a:gd name="connsiteX83" fmla="*/ 745153 w 908046"/>
                  <a:gd name="connsiteY83" fmla="*/ 334968 h 782799"/>
                  <a:gd name="connsiteX84" fmla="*/ 689334 w 908046"/>
                  <a:gd name="connsiteY84" fmla="*/ 391268 h 782799"/>
                  <a:gd name="connsiteX85" fmla="*/ 745153 w 908046"/>
                  <a:gd name="connsiteY85" fmla="*/ 447567 h 782799"/>
                  <a:gd name="connsiteX86" fmla="*/ 799958 w 908046"/>
                  <a:gd name="connsiteY86" fmla="*/ 391268 h 782799"/>
                  <a:gd name="connsiteX87" fmla="*/ 908046 w 908046"/>
                  <a:gd name="connsiteY87" fmla="*/ 391400 h 782799"/>
                  <a:gd name="connsiteX88" fmla="*/ 712346 w 908046"/>
                  <a:gd name="connsiteY88" fmla="*/ 782799 h 782799"/>
                  <a:gd name="connsiteX89" fmla="*/ 195700 w 908046"/>
                  <a:gd name="connsiteY89" fmla="*/ 782799 h 782799"/>
                  <a:gd name="connsiteX90" fmla="*/ 0 w 908046"/>
                  <a:gd name="connsiteY90" fmla="*/ 391400 h 782799"/>
                  <a:gd name="connsiteX91" fmla="*/ 195700 w 908046"/>
                  <a:gd name="connsiteY91" fmla="*/ 0 h 782799"/>
                  <a:gd name="connsiteX92" fmla="*/ 712346 w 908046"/>
                  <a:gd name="connsiteY92" fmla="*/ 0 h 7827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</a:cxnLst>
                <a:rect l="l" t="t" r="r" b="b"/>
                <a:pathLst>
                  <a:path w="908046" h="782799">
                    <a:moveTo>
                      <a:pt x="379571" y="391149"/>
                    </a:moveTo>
                    <a:cubicBezTo>
                      <a:pt x="379572" y="359680"/>
                      <a:pt x="351353" y="335615"/>
                      <a:pt x="317297" y="338392"/>
                    </a:cubicBezTo>
                    <a:cubicBezTo>
                      <a:pt x="262806" y="341168"/>
                      <a:pt x="208315" y="344871"/>
                      <a:pt x="152851" y="348573"/>
                    </a:cubicBezTo>
                    <a:cubicBezTo>
                      <a:pt x="126579" y="349498"/>
                      <a:pt x="108091" y="367084"/>
                      <a:pt x="108090" y="391149"/>
                    </a:cubicBezTo>
                    <a:cubicBezTo>
                      <a:pt x="108090" y="415213"/>
                      <a:pt x="126578" y="433725"/>
                      <a:pt x="152850" y="435576"/>
                    </a:cubicBezTo>
                    <a:cubicBezTo>
                      <a:pt x="197611" y="438352"/>
                      <a:pt x="241398" y="440204"/>
                      <a:pt x="286158" y="442980"/>
                    </a:cubicBezTo>
                    <a:cubicBezTo>
                      <a:pt x="296862" y="443906"/>
                      <a:pt x="307565" y="444831"/>
                      <a:pt x="318269" y="444831"/>
                    </a:cubicBezTo>
                    <a:cubicBezTo>
                      <a:pt x="352326" y="447608"/>
                      <a:pt x="379571" y="423543"/>
                      <a:pt x="379571" y="391149"/>
                    </a:cubicBezTo>
                    <a:close/>
                    <a:moveTo>
                      <a:pt x="441160" y="517251"/>
                    </a:moveTo>
                    <a:cubicBezTo>
                      <a:pt x="441160" y="485931"/>
                      <a:pt x="415776" y="462204"/>
                      <a:pt x="382582" y="463153"/>
                    </a:cubicBezTo>
                    <a:cubicBezTo>
                      <a:pt x="363055" y="463153"/>
                      <a:pt x="343529" y="465051"/>
                      <a:pt x="324003" y="466000"/>
                    </a:cubicBezTo>
                    <a:cubicBezTo>
                      <a:pt x="287880" y="468848"/>
                      <a:pt x="250780" y="470746"/>
                      <a:pt x="213680" y="472644"/>
                    </a:cubicBezTo>
                    <a:cubicBezTo>
                      <a:pt x="188296" y="474542"/>
                      <a:pt x="168770" y="492575"/>
                      <a:pt x="168770" y="516302"/>
                    </a:cubicBezTo>
                    <a:cubicBezTo>
                      <a:pt x="167794" y="540030"/>
                      <a:pt x="185367" y="559961"/>
                      <a:pt x="210751" y="561859"/>
                    </a:cubicBezTo>
                    <a:cubicBezTo>
                      <a:pt x="268354" y="565655"/>
                      <a:pt x="325956" y="569452"/>
                      <a:pt x="383558" y="572299"/>
                    </a:cubicBezTo>
                    <a:cubicBezTo>
                      <a:pt x="416752" y="574197"/>
                      <a:pt x="441160" y="548572"/>
                      <a:pt x="441160" y="517251"/>
                    </a:cubicBezTo>
                    <a:close/>
                    <a:moveTo>
                      <a:pt x="443046" y="265335"/>
                    </a:moveTo>
                    <a:cubicBezTo>
                      <a:pt x="443046" y="232396"/>
                      <a:pt x="417758" y="208868"/>
                      <a:pt x="381771" y="210750"/>
                    </a:cubicBezTo>
                    <a:cubicBezTo>
                      <a:pt x="327304" y="213574"/>
                      <a:pt x="272838" y="217338"/>
                      <a:pt x="218371" y="221103"/>
                    </a:cubicBezTo>
                    <a:cubicBezTo>
                      <a:pt x="210590" y="221103"/>
                      <a:pt x="203782" y="222985"/>
                      <a:pt x="196973" y="225808"/>
                    </a:cubicBezTo>
                    <a:cubicBezTo>
                      <a:pt x="178494" y="234278"/>
                      <a:pt x="167795" y="254983"/>
                      <a:pt x="171685" y="273805"/>
                    </a:cubicBezTo>
                    <a:cubicBezTo>
                      <a:pt x="176548" y="293569"/>
                      <a:pt x="194056" y="308627"/>
                      <a:pt x="216426" y="309568"/>
                    </a:cubicBezTo>
                    <a:cubicBezTo>
                      <a:pt x="253385" y="312391"/>
                      <a:pt x="291317" y="314273"/>
                      <a:pt x="328277" y="316155"/>
                    </a:cubicBezTo>
                    <a:cubicBezTo>
                      <a:pt x="345784" y="317097"/>
                      <a:pt x="363291" y="318038"/>
                      <a:pt x="380798" y="318979"/>
                    </a:cubicBezTo>
                    <a:cubicBezTo>
                      <a:pt x="416785" y="320861"/>
                      <a:pt x="443046" y="298274"/>
                      <a:pt x="443046" y="265335"/>
                    </a:cubicBezTo>
                    <a:close/>
                    <a:moveTo>
                      <a:pt x="513365" y="644637"/>
                    </a:moveTo>
                    <a:cubicBezTo>
                      <a:pt x="513365" y="613742"/>
                      <a:pt x="488876" y="588640"/>
                      <a:pt x="458510" y="589605"/>
                    </a:cubicBezTo>
                    <a:cubicBezTo>
                      <a:pt x="399738" y="591536"/>
                      <a:pt x="340965" y="595398"/>
                      <a:pt x="283172" y="600226"/>
                    </a:cubicBezTo>
                    <a:cubicBezTo>
                      <a:pt x="256725" y="602156"/>
                      <a:pt x="239093" y="622431"/>
                      <a:pt x="239093" y="645602"/>
                    </a:cubicBezTo>
                    <a:cubicBezTo>
                      <a:pt x="240072" y="669738"/>
                      <a:pt x="258684" y="689048"/>
                      <a:pt x="284152" y="690978"/>
                    </a:cubicBezTo>
                    <a:cubicBezTo>
                      <a:pt x="335088" y="693875"/>
                      <a:pt x="386024" y="696771"/>
                      <a:pt x="436960" y="699668"/>
                    </a:cubicBezTo>
                    <a:cubicBezTo>
                      <a:pt x="436960" y="699668"/>
                      <a:pt x="436960" y="700633"/>
                      <a:pt x="436960" y="700633"/>
                    </a:cubicBezTo>
                    <a:cubicBezTo>
                      <a:pt x="443817" y="700633"/>
                      <a:pt x="450674" y="700633"/>
                      <a:pt x="458510" y="700633"/>
                    </a:cubicBezTo>
                    <a:cubicBezTo>
                      <a:pt x="489856" y="699668"/>
                      <a:pt x="514344" y="675531"/>
                      <a:pt x="513365" y="644637"/>
                    </a:cubicBezTo>
                    <a:close/>
                    <a:moveTo>
                      <a:pt x="513366" y="137684"/>
                    </a:moveTo>
                    <a:cubicBezTo>
                      <a:pt x="513366" y="106096"/>
                      <a:pt x="487897" y="82166"/>
                      <a:pt x="454593" y="82166"/>
                    </a:cubicBezTo>
                    <a:cubicBezTo>
                      <a:pt x="448716" y="82166"/>
                      <a:pt x="441859" y="83123"/>
                      <a:pt x="435982" y="83123"/>
                    </a:cubicBezTo>
                    <a:cubicBezTo>
                      <a:pt x="386025" y="85995"/>
                      <a:pt x="337048" y="88866"/>
                      <a:pt x="287091" y="91738"/>
                    </a:cubicBezTo>
                    <a:cubicBezTo>
                      <a:pt x="259664" y="93652"/>
                      <a:pt x="240073" y="112797"/>
                      <a:pt x="239094" y="136727"/>
                    </a:cubicBezTo>
                    <a:cubicBezTo>
                      <a:pt x="239094" y="161614"/>
                      <a:pt x="257705" y="180758"/>
                      <a:pt x="285132" y="182673"/>
                    </a:cubicBezTo>
                    <a:cubicBezTo>
                      <a:pt x="341946" y="186501"/>
                      <a:pt x="398759" y="190330"/>
                      <a:pt x="455573" y="192245"/>
                    </a:cubicBezTo>
                    <a:cubicBezTo>
                      <a:pt x="487897" y="194159"/>
                      <a:pt x="514345" y="168314"/>
                      <a:pt x="513366" y="137684"/>
                    </a:cubicBezTo>
                    <a:close/>
                    <a:moveTo>
                      <a:pt x="524748" y="391268"/>
                    </a:moveTo>
                    <a:cubicBezTo>
                      <a:pt x="524748" y="359535"/>
                      <a:pt x="500182" y="334968"/>
                      <a:pt x="469473" y="334968"/>
                    </a:cubicBezTo>
                    <a:cubicBezTo>
                      <a:pt x="437740" y="334968"/>
                      <a:pt x="412149" y="360559"/>
                      <a:pt x="413172" y="391268"/>
                    </a:cubicBezTo>
                    <a:cubicBezTo>
                      <a:pt x="413172" y="421976"/>
                      <a:pt x="438762" y="446543"/>
                      <a:pt x="468448" y="446543"/>
                    </a:cubicBezTo>
                    <a:cubicBezTo>
                      <a:pt x="500181" y="447567"/>
                      <a:pt x="524748" y="421976"/>
                      <a:pt x="524748" y="391268"/>
                    </a:cubicBezTo>
                    <a:close/>
                    <a:moveTo>
                      <a:pt x="585986" y="519759"/>
                    </a:moveTo>
                    <a:cubicBezTo>
                      <a:pt x="585986" y="488583"/>
                      <a:pt x="561628" y="463441"/>
                      <a:pt x="531181" y="463441"/>
                    </a:cubicBezTo>
                    <a:cubicBezTo>
                      <a:pt x="500735" y="463441"/>
                      <a:pt x="475362" y="489589"/>
                      <a:pt x="475362" y="519759"/>
                    </a:cubicBezTo>
                    <a:cubicBezTo>
                      <a:pt x="475362" y="548923"/>
                      <a:pt x="499720" y="574065"/>
                      <a:pt x="530167" y="574065"/>
                    </a:cubicBezTo>
                    <a:cubicBezTo>
                      <a:pt x="561628" y="574065"/>
                      <a:pt x="585986" y="550935"/>
                      <a:pt x="585986" y="519759"/>
                    </a:cubicBezTo>
                    <a:close/>
                    <a:moveTo>
                      <a:pt x="585986" y="262891"/>
                    </a:moveTo>
                    <a:cubicBezTo>
                      <a:pt x="585986" y="232182"/>
                      <a:pt x="561419" y="207615"/>
                      <a:pt x="530710" y="207615"/>
                    </a:cubicBezTo>
                    <a:cubicBezTo>
                      <a:pt x="498978" y="207615"/>
                      <a:pt x="473387" y="233206"/>
                      <a:pt x="474411" y="263915"/>
                    </a:cubicBezTo>
                    <a:cubicBezTo>
                      <a:pt x="474411" y="294623"/>
                      <a:pt x="500002" y="319190"/>
                      <a:pt x="529686" y="320214"/>
                    </a:cubicBezTo>
                    <a:cubicBezTo>
                      <a:pt x="561419" y="320214"/>
                      <a:pt x="585986" y="294623"/>
                      <a:pt x="585986" y="262891"/>
                    </a:cubicBezTo>
                    <a:close/>
                    <a:moveTo>
                      <a:pt x="660046" y="645269"/>
                    </a:moveTo>
                    <a:cubicBezTo>
                      <a:pt x="660046" y="613808"/>
                      <a:pt x="635688" y="589450"/>
                      <a:pt x="604227" y="589450"/>
                    </a:cubicBezTo>
                    <a:cubicBezTo>
                      <a:pt x="573780" y="589450"/>
                      <a:pt x="549422" y="612793"/>
                      <a:pt x="549422" y="644255"/>
                    </a:cubicBezTo>
                    <a:cubicBezTo>
                      <a:pt x="549422" y="675716"/>
                      <a:pt x="573780" y="700074"/>
                      <a:pt x="605241" y="700074"/>
                    </a:cubicBezTo>
                    <a:cubicBezTo>
                      <a:pt x="635688" y="700074"/>
                      <a:pt x="660046" y="675716"/>
                      <a:pt x="660046" y="645269"/>
                    </a:cubicBezTo>
                    <a:close/>
                    <a:moveTo>
                      <a:pt x="660997" y="390244"/>
                    </a:moveTo>
                    <a:cubicBezTo>
                      <a:pt x="660997" y="359535"/>
                      <a:pt x="637454" y="334968"/>
                      <a:pt x="605721" y="334968"/>
                    </a:cubicBezTo>
                    <a:cubicBezTo>
                      <a:pt x="575012" y="334968"/>
                      <a:pt x="549421" y="360559"/>
                      <a:pt x="549421" y="391268"/>
                    </a:cubicBezTo>
                    <a:cubicBezTo>
                      <a:pt x="550445" y="421976"/>
                      <a:pt x="575012" y="446543"/>
                      <a:pt x="605721" y="446543"/>
                    </a:cubicBezTo>
                    <a:cubicBezTo>
                      <a:pt x="636430" y="447567"/>
                      <a:pt x="662021" y="421976"/>
                      <a:pt x="660997" y="390244"/>
                    </a:cubicBezTo>
                    <a:close/>
                    <a:moveTo>
                      <a:pt x="660997" y="140028"/>
                    </a:moveTo>
                    <a:cubicBezTo>
                      <a:pt x="662021" y="108004"/>
                      <a:pt x="636430" y="82179"/>
                      <a:pt x="605721" y="82179"/>
                    </a:cubicBezTo>
                    <a:cubicBezTo>
                      <a:pt x="573988" y="82179"/>
                      <a:pt x="549421" y="108004"/>
                      <a:pt x="549421" y="140028"/>
                    </a:cubicBezTo>
                    <a:cubicBezTo>
                      <a:pt x="550445" y="171019"/>
                      <a:pt x="573988" y="194778"/>
                      <a:pt x="605721" y="194778"/>
                    </a:cubicBezTo>
                    <a:cubicBezTo>
                      <a:pt x="636430" y="194778"/>
                      <a:pt x="660997" y="171019"/>
                      <a:pt x="660997" y="140028"/>
                    </a:cubicBezTo>
                    <a:close/>
                    <a:moveTo>
                      <a:pt x="736080" y="518753"/>
                    </a:moveTo>
                    <a:cubicBezTo>
                      <a:pt x="736080" y="488583"/>
                      <a:pt x="710489" y="463441"/>
                      <a:pt x="679780" y="463441"/>
                    </a:cubicBezTo>
                    <a:cubicBezTo>
                      <a:pt x="650095" y="464447"/>
                      <a:pt x="624504" y="488583"/>
                      <a:pt x="624504" y="518753"/>
                    </a:cubicBezTo>
                    <a:cubicBezTo>
                      <a:pt x="623480" y="548923"/>
                      <a:pt x="649071" y="574065"/>
                      <a:pt x="679780" y="574065"/>
                    </a:cubicBezTo>
                    <a:cubicBezTo>
                      <a:pt x="711513" y="574065"/>
                      <a:pt x="736080" y="549929"/>
                      <a:pt x="736080" y="518753"/>
                    </a:cubicBezTo>
                    <a:close/>
                    <a:moveTo>
                      <a:pt x="736080" y="263915"/>
                    </a:moveTo>
                    <a:cubicBezTo>
                      <a:pt x="736080" y="232182"/>
                      <a:pt x="712737" y="207615"/>
                      <a:pt x="681275" y="207615"/>
                    </a:cubicBezTo>
                    <a:cubicBezTo>
                      <a:pt x="649814" y="207615"/>
                      <a:pt x="625456" y="232182"/>
                      <a:pt x="625456" y="263915"/>
                    </a:cubicBezTo>
                    <a:cubicBezTo>
                      <a:pt x="625456" y="294623"/>
                      <a:pt x="650829" y="320214"/>
                      <a:pt x="681275" y="320214"/>
                    </a:cubicBezTo>
                    <a:cubicBezTo>
                      <a:pt x="711722" y="319190"/>
                      <a:pt x="736080" y="294623"/>
                      <a:pt x="736080" y="263915"/>
                    </a:cubicBezTo>
                    <a:close/>
                    <a:moveTo>
                      <a:pt x="799958" y="391268"/>
                    </a:moveTo>
                    <a:cubicBezTo>
                      <a:pt x="799958" y="359535"/>
                      <a:pt x="776615" y="334968"/>
                      <a:pt x="745153" y="334968"/>
                    </a:cubicBezTo>
                    <a:cubicBezTo>
                      <a:pt x="713692" y="334968"/>
                      <a:pt x="689334" y="359535"/>
                      <a:pt x="689334" y="391268"/>
                    </a:cubicBezTo>
                    <a:cubicBezTo>
                      <a:pt x="689334" y="421976"/>
                      <a:pt x="714707" y="447567"/>
                      <a:pt x="745153" y="447567"/>
                    </a:cubicBezTo>
                    <a:cubicBezTo>
                      <a:pt x="775600" y="446543"/>
                      <a:pt x="799958" y="421976"/>
                      <a:pt x="799958" y="391268"/>
                    </a:cubicBezTo>
                    <a:close/>
                    <a:moveTo>
                      <a:pt x="908046" y="391400"/>
                    </a:moveTo>
                    <a:lnTo>
                      <a:pt x="712346" y="782799"/>
                    </a:lnTo>
                    <a:lnTo>
                      <a:pt x="195700" y="782799"/>
                    </a:lnTo>
                    <a:lnTo>
                      <a:pt x="0" y="391400"/>
                    </a:lnTo>
                    <a:lnTo>
                      <a:pt x="195700" y="0"/>
                    </a:lnTo>
                    <a:lnTo>
                      <a:pt x="712346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marL="0" marR="0" lvl="0" indent="0" algn="ctr" defTabSz="1070991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217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Noto Serif"/>
                  <a:ea typeface="+mn-ea"/>
                  <a:cs typeface="+mn-cs"/>
                </a:endParaRPr>
              </a:p>
            </p:txBody>
          </p:sp>
          <p:sp>
            <p:nvSpPr>
              <p:cNvPr id="25" name="Freeform: Shape 25">
                <a:extLst>
                  <a:ext uri="{FF2B5EF4-FFF2-40B4-BE49-F238E27FC236}">
                    <a16:creationId xmlns:a16="http://schemas.microsoft.com/office/drawing/2014/main" id="{F2621A6C-73BA-4019-F2B6-660DE87D0A66}"/>
                  </a:ext>
                </a:extLst>
              </p:cNvPr>
              <p:cNvSpPr/>
              <p:nvPr/>
            </p:nvSpPr>
            <p:spPr>
              <a:xfrm rot="16200000">
                <a:off x="4111628" y="2943182"/>
                <a:ext cx="908046" cy="783886"/>
              </a:xfrm>
              <a:custGeom>
                <a:avLst/>
                <a:gdLst>
                  <a:gd name="connsiteX0" fmla="*/ 379571 w 908046"/>
                  <a:gd name="connsiteY0" fmla="*/ 391149 h 782799"/>
                  <a:gd name="connsiteX1" fmla="*/ 317297 w 908046"/>
                  <a:gd name="connsiteY1" fmla="*/ 338392 h 782799"/>
                  <a:gd name="connsiteX2" fmla="*/ 152851 w 908046"/>
                  <a:gd name="connsiteY2" fmla="*/ 348573 h 782799"/>
                  <a:gd name="connsiteX3" fmla="*/ 108090 w 908046"/>
                  <a:gd name="connsiteY3" fmla="*/ 391149 h 782799"/>
                  <a:gd name="connsiteX4" fmla="*/ 152850 w 908046"/>
                  <a:gd name="connsiteY4" fmla="*/ 435576 h 782799"/>
                  <a:gd name="connsiteX5" fmla="*/ 286158 w 908046"/>
                  <a:gd name="connsiteY5" fmla="*/ 442980 h 782799"/>
                  <a:gd name="connsiteX6" fmla="*/ 318269 w 908046"/>
                  <a:gd name="connsiteY6" fmla="*/ 444831 h 782799"/>
                  <a:gd name="connsiteX7" fmla="*/ 379571 w 908046"/>
                  <a:gd name="connsiteY7" fmla="*/ 391149 h 782799"/>
                  <a:gd name="connsiteX8" fmla="*/ 441160 w 908046"/>
                  <a:gd name="connsiteY8" fmla="*/ 517251 h 782799"/>
                  <a:gd name="connsiteX9" fmla="*/ 382582 w 908046"/>
                  <a:gd name="connsiteY9" fmla="*/ 463153 h 782799"/>
                  <a:gd name="connsiteX10" fmla="*/ 324003 w 908046"/>
                  <a:gd name="connsiteY10" fmla="*/ 466000 h 782799"/>
                  <a:gd name="connsiteX11" fmla="*/ 213680 w 908046"/>
                  <a:gd name="connsiteY11" fmla="*/ 472644 h 782799"/>
                  <a:gd name="connsiteX12" fmla="*/ 168770 w 908046"/>
                  <a:gd name="connsiteY12" fmla="*/ 516302 h 782799"/>
                  <a:gd name="connsiteX13" fmla="*/ 210751 w 908046"/>
                  <a:gd name="connsiteY13" fmla="*/ 561859 h 782799"/>
                  <a:gd name="connsiteX14" fmla="*/ 383558 w 908046"/>
                  <a:gd name="connsiteY14" fmla="*/ 572299 h 782799"/>
                  <a:gd name="connsiteX15" fmla="*/ 441160 w 908046"/>
                  <a:gd name="connsiteY15" fmla="*/ 517251 h 782799"/>
                  <a:gd name="connsiteX16" fmla="*/ 443046 w 908046"/>
                  <a:gd name="connsiteY16" fmla="*/ 265335 h 782799"/>
                  <a:gd name="connsiteX17" fmla="*/ 381771 w 908046"/>
                  <a:gd name="connsiteY17" fmla="*/ 210750 h 782799"/>
                  <a:gd name="connsiteX18" fmla="*/ 218371 w 908046"/>
                  <a:gd name="connsiteY18" fmla="*/ 221103 h 782799"/>
                  <a:gd name="connsiteX19" fmla="*/ 196973 w 908046"/>
                  <a:gd name="connsiteY19" fmla="*/ 225808 h 782799"/>
                  <a:gd name="connsiteX20" fmla="*/ 171685 w 908046"/>
                  <a:gd name="connsiteY20" fmla="*/ 273805 h 782799"/>
                  <a:gd name="connsiteX21" fmla="*/ 216426 w 908046"/>
                  <a:gd name="connsiteY21" fmla="*/ 309568 h 782799"/>
                  <a:gd name="connsiteX22" fmla="*/ 328277 w 908046"/>
                  <a:gd name="connsiteY22" fmla="*/ 316155 h 782799"/>
                  <a:gd name="connsiteX23" fmla="*/ 380798 w 908046"/>
                  <a:gd name="connsiteY23" fmla="*/ 318979 h 782799"/>
                  <a:gd name="connsiteX24" fmla="*/ 443046 w 908046"/>
                  <a:gd name="connsiteY24" fmla="*/ 265335 h 782799"/>
                  <a:gd name="connsiteX25" fmla="*/ 513365 w 908046"/>
                  <a:gd name="connsiteY25" fmla="*/ 644637 h 782799"/>
                  <a:gd name="connsiteX26" fmla="*/ 458510 w 908046"/>
                  <a:gd name="connsiteY26" fmla="*/ 589605 h 782799"/>
                  <a:gd name="connsiteX27" fmla="*/ 283172 w 908046"/>
                  <a:gd name="connsiteY27" fmla="*/ 600226 h 782799"/>
                  <a:gd name="connsiteX28" fmla="*/ 239093 w 908046"/>
                  <a:gd name="connsiteY28" fmla="*/ 645602 h 782799"/>
                  <a:gd name="connsiteX29" fmla="*/ 284152 w 908046"/>
                  <a:gd name="connsiteY29" fmla="*/ 690978 h 782799"/>
                  <a:gd name="connsiteX30" fmla="*/ 436960 w 908046"/>
                  <a:gd name="connsiteY30" fmla="*/ 699668 h 782799"/>
                  <a:gd name="connsiteX31" fmla="*/ 436960 w 908046"/>
                  <a:gd name="connsiteY31" fmla="*/ 700633 h 782799"/>
                  <a:gd name="connsiteX32" fmla="*/ 458510 w 908046"/>
                  <a:gd name="connsiteY32" fmla="*/ 700633 h 782799"/>
                  <a:gd name="connsiteX33" fmla="*/ 513365 w 908046"/>
                  <a:gd name="connsiteY33" fmla="*/ 644637 h 782799"/>
                  <a:gd name="connsiteX34" fmla="*/ 513366 w 908046"/>
                  <a:gd name="connsiteY34" fmla="*/ 137684 h 782799"/>
                  <a:gd name="connsiteX35" fmla="*/ 454593 w 908046"/>
                  <a:gd name="connsiteY35" fmla="*/ 82166 h 782799"/>
                  <a:gd name="connsiteX36" fmla="*/ 435982 w 908046"/>
                  <a:gd name="connsiteY36" fmla="*/ 83123 h 782799"/>
                  <a:gd name="connsiteX37" fmla="*/ 287091 w 908046"/>
                  <a:gd name="connsiteY37" fmla="*/ 91738 h 782799"/>
                  <a:gd name="connsiteX38" fmla="*/ 239094 w 908046"/>
                  <a:gd name="connsiteY38" fmla="*/ 136727 h 782799"/>
                  <a:gd name="connsiteX39" fmla="*/ 285132 w 908046"/>
                  <a:gd name="connsiteY39" fmla="*/ 182673 h 782799"/>
                  <a:gd name="connsiteX40" fmla="*/ 455573 w 908046"/>
                  <a:gd name="connsiteY40" fmla="*/ 192245 h 782799"/>
                  <a:gd name="connsiteX41" fmla="*/ 513366 w 908046"/>
                  <a:gd name="connsiteY41" fmla="*/ 137684 h 782799"/>
                  <a:gd name="connsiteX42" fmla="*/ 524748 w 908046"/>
                  <a:gd name="connsiteY42" fmla="*/ 391268 h 782799"/>
                  <a:gd name="connsiteX43" fmla="*/ 469473 w 908046"/>
                  <a:gd name="connsiteY43" fmla="*/ 334968 h 782799"/>
                  <a:gd name="connsiteX44" fmla="*/ 413172 w 908046"/>
                  <a:gd name="connsiteY44" fmla="*/ 391268 h 782799"/>
                  <a:gd name="connsiteX45" fmla="*/ 468448 w 908046"/>
                  <a:gd name="connsiteY45" fmla="*/ 446543 h 782799"/>
                  <a:gd name="connsiteX46" fmla="*/ 524748 w 908046"/>
                  <a:gd name="connsiteY46" fmla="*/ 391268 h 782799"/>
                  <a:gd name="connsiteX47" fmla="*/ 585986 w 908046"/>
                  <a:gd name="connsiteY47" fmla="*/ 519759 h 782799"/>
                  <a:gd name="connsiteX48" fmla="*/ 531181 w 908046"/>
                  <a:gd name="connsiteY48" fmla="*/ 463441 h 782799"/>
                  <a:gd name="connsiteX49" fmla="*/ 475362 w 908046"/>
                  <a:gd name="connsiteY49" fmla="*/ 519759 h 782799"/>
                  <a:gd name="connsiteX50" fmla="*/ 530167 w 908046"/>
                  <a:gd name="connsiteY50" fmla="*/ 574065 h 782799"/>
                  <a:gd name="connsiteX51" fmla="*/ 585986 w 908046"/>
                  <a:gd name="connsiteY51" fmla="*/ 519759 h 782799"/>
                  <a:gd name="connsiteX52" fmla="*/ 585986 w 908046"/>
                  <a:gd name="connsiteY52" fmla="*/ 262891 h 782799"/>
                  <a:gd name="connsiteX53" fmla="*/ 530710 w 908046"/>
                  <a:gd name="connsiteY53" fmla="*/ 207615 h 782799"/>
                  <a:gd name="connsiteX54" fmla="*/ 474411 w 908046"/>
                  <a:gd name="connsiteY54" fmla="*/ 263915 h 782799"/>
                  <a:gd name="connsiteX55" fmla="*/ 529686 w 908046"/>
                  <a:gd name="connsiteY55" fmla="*/ 320214 h 782799"/>
                  <a:gd name="connsiteX56" fmla="*/ 585986 w 908046"/>
                  <a:gd name="connsiteY56" fmla="*/ 262891 h 782799"/>
                  <a:gd name="connsiteX57" fmla="*/ 660046 w 908046"/>
                  <a:gd name="connsiteY57" fmla="*/ 645269 h 782799"/>
                  <a:gd name="connsiteX58" fmla="*/ 604227 w 908046"/>
                  <a:gd name="connsiteY58" fmla="*/ 589450 h 782799"/>
                  <a:gd name="connsiteX59" fmla="*/ 549422 w 908046"/>
                  <a:gd name="connsiteY59" fmla="*/ 644255 h 782799"/>
                  <a:gd name="connsiteX60" fmla="*/ 605241 w 908046"/>
                  <a:gd name="connsiteY60" fmla="*/ 700074 h 782799"/>
                  <a:gd name="connsiteX61" fmla="*/ 660046 w 908046"/>
                  <a:gd name="connsiteY61" fmla="*/ 645269 h 782799"/>
                  <a:gd name="connsiteX62" fmla="*/ 660997 w 908046"/>
                  <a:gd name="connsiteY62" fmla="*/ 390244 h 782799"/>
                  <a:gd name="connsiteX63" fmla="*/ 605721 w 908046"/>
                  <a:gd name="connsiteY63" fmla="*/ 334968 h 782799"/>
                  <a:gd name="connsiteX64" fmla="*/ 549421 w 908046"/>
                  <a:gd name="connsiteY64" fmla="*/ 391268 h 782799"/>
                  <a:gd name="connsiteX65" fmla="*/ 605721 w 908046"/>
                  <a:gd name="connsiteY65" fmla="*/ 446543 h 782799"/>
                  <a:gd name="connsiteX66" fmla="*/ 660997 w 908046"/>
                  <a:gd name="connsiteY66" fmla="*/ 390244 h 782799"/>
                  <a:gd name="connsiteX67" fmla="*/ 660997 w 908046"/>
                  <a:gd name="connsiteY67" fmla="*/ 140028 h 782799"/>
                  <a:gd name="connsiteX68" fmla="*/ 605721 w 908046"/>
                  <a:gd name="connsiteY68" fmla="*/ 82179 h 782799"/>
                  <a:gd name="connsiteX69" fmla="*/ 549421 w 908046"/>
                  <a:gd name="connsiteY69" fmla="*/ 140028 h 782799"/>
                  <a:gd name="connsiteX70" fmla="*/ 605721 w 908046"/>
                  <a:gd name="connsiteY70" fmla="*/ 194778 h 782799"/>
                  <a:gd name="connsiteX71" fmla="*/ 660997 w 908046"/>
                  <a:gd name="connsiteY71" fmla="*/ 140028 h 782799"/>
                  <a:gd name="connsiteX72" fmla="*/ 736080 w 908046"/>
                  <a:gd name="connsiteY72" fmla="*/ 518753 h 782799"/>
                  <a:gd name="connsiteX73" fmla="*/ 679780 w 908046"/>
                  <a:gd name="connsiteY73" fmla="*/ 463441 h 782799"/>
                  <a:gd name="connsiteX74" fmla="*/ 624504 w 908046"/>
                  <a:gd name="connsiteY74" fmla="*/ 518753 h 782799"/>
                  <a:gd name="connsiteX75" fmla="*/ 679780 w 908046"/>
                  <a:gd name="connsiteY75" fmla="*/ 574065 h 782799"/>
                  <a:gd name="connsiteX76" fmla="*/ 736080 w 908046"/>
                  <a:gd name="connsiteY76" fmla="*/ 518753 h 782799"/>
                  <a:gd name="connsiteX77" fmla="*/ 736080 w 908046"/>
                  <a:gd name="connsiteY77" fmla="*/ 263915 h 782799"/>
                  <a:gd name="connsiteX78" fmla="*/ 681275 w 908046"/>
                  <a:gd name="connsiteY78" fmla="*/ 207615 h 782799"/>
                  <a:gd name="connsiteX79" fmla="*/ 625456 w 908046"/>
                  <a:gd name="connsiteY79" fmla="*/ 263915 h 782799"/>
                  <a:gd name="connsiteX80" fmla="*/ 681275 w 908046"/>
                  <a:gd name="connsiteY80" fmla="*/ 320214 h 782799"/>
                  <a:gd name="connsiteX81" fmla="*/ 736080 w 908046"/>
                  <a:gd name="connsiteY81" fmla="*/ 263915 h 782799"/>
                  <a:gd name="connsiteX82" fmla="*/ 799958 w 908046"/>
                  <a:gd name="connsiteY82" fmla="*/ 391268 h 782799"/>
                  <a:gd name="connsiteX83" fmla="*/ 745153 w 908046"/>
                  <a:gd name="connsiteY83" fmla="*/ 334968 h 782799"/>
                  <a:gd name="connsiteX84" fmla="*/ 689334 w 908046"/>
                  <a:gd name="connsiteY84" fmla="*/ 391268 h 782799"/>
                  <a:gd name="connsiteX85" fmla="*/ 745153 w 908046"/>
                  <a:gd name="connsiteY85" fmla="*/ 447567 h 782799"/>
                  <a:gd name="connsiteX86" fmla="*/ 799958 w 908046"/>
                  <a:gd name="connsiteY86" fmla="*/ 391268 h 782799"/>
                  <a:gd name="connsiteX87" fmla="*/ 908046 w 908046"/>
                  <a:gd name="connsiteY87" fmla="*/ 391400 h 782799"/>
                  <a:gd name="connsiteX88" fmla="*/ 712346 w 908046"/>
                  <a:gd name="connsiteY88" fmla="*/ 782799 h 782799"/>
                  <a:gd name="connsiteX89" fmla="*/ 195700 w 908046"/>
                  <a:gd name="connsiteY89" fmla="*/ 782799 h 782799"/>
                  <a:gd name="connsiteX90" fmla="*/ 0 w 908046"/>
                  <a:gd name="connsiteY90" fmla="*/ 391400 h 782799"/>
                  <a:gd name="connsiteX91" fmla="*/ 195700 w 908046"/>
                  <a:gd name="connsiteY91" fmla="*/ 0 h 782799"/>
                  <a:gd name="connsiteX92" fmla="*/ 712346 w 908046"/>
                  <a:gd name="connsiteY92" fmla="*/ 0 h 7827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</a:cxnLst>
                <a:rect l="l" t="t" r="r" b="b"/>
                <a:pathLst>
                  <a:path w="908046" h="782799">
                    <a:moveTo>
                      <a:pt x="379571" y="391149"/>
                    </a:moveTo>
                    <a:cubicBezTo>
                      <a:pt x="379572" y="359680"/>
                      <a:pt x="351353" y="335615"/>
                      <a:pt x="317297" y="338392"/>
                    </a:cubicBezTo>
                    <a:cubicBezTo>
                      <a:pt x="262806" y="341168"/>
                      <a:pt x="208315" y="344871"/>
                      <a:pt x="152851" y="348573"/>
                    </a:cubicBezTo>
                    <a:cubicBezTo>
                      <a:pt x="126579" y="349498"/>
                      <a:pt x="108091" y="367084"/>
                      <a:pt x="108090" y="391149"/>
                    </a:cubicBezTo>
                    <a:cubicBezTo>
                      <a:pt x="108090" y="415213"/>
                      <a:pt x="126578" y="433725"/>
                      <a:pt x="152850" y="435576"/>
                    </a:cubicBezTo>
                    <a:cubicBezTo>
                      <a:pt x="197611" y="438352"/>
                      <a:pt x="241398" y="440204"/>
                      <a:pt x="286158" y="442980"/>
                    </a:cubicBezTo>
                    <a:cubicBezTo>
                      <a:pt x="296862" y="443906"/>
                      <a:pt x="307565" y="444831"/>
                      <a:pt x="318269" y="444831"/>
                    </a:cubicBezTo>
                    <a:cubicBezTo>
                      <a:pt x="352326" y="447608"/>
                      <a:pt x="379571" y="423543"/>
                      <a:pt x="379571" y="391149"/>
                    </a:cubicBezTo>
                    <a:close/>
                    <a:moveTo>
                      <a:pt x="441160" y="517251"/>
                    </a:moveTo>
                    <a:cubicBezTo>
                      <a:pt x="441160" y="485931"/>
                      <a:pt x="415776" y="462204"/>
                      <a:pt x="382582" y="463153"/>
                    </a:cubicBezTo>
                    <a:cubicBezTo>
                      <a:pt x="363055" y="463153"/>
                      <a:pt x="343529" y="465051"/>
                      <a:pt x="324003" y="466000"/>
                    </a:cubicBezTo>
                    <a:cubicBezTo>
                      <a:pt x="287880" y="468848"/>
                      <a:pt x="250780" y="470746"/>
                      <a:pt x="213680" y="472644"/>
                    </a:cubicBezTo>
                    <a:cubicBezTo>
                      <a:pt x="188296" y="474542"/>
                      <a:pt x="168770" y="492575"/>
                      <a:pt x="168770" y="516302"/>
                    </a:cubicBezTo>
                    <a:cubicBezTo>
                      <a:pt x="167794" y="540030"/>
                      <a:pt x="185367" y="559961"/>
                      <a:pt x="210751" y="561859"/>
                    </a:cubicBezTo>
                    <a:cubicBezTo>
                      <a:pt x="268354" y="565655"/>
                      <a:pt x="325956" y="569452"/>
                      <a:pt x="383558" y="572299"/>
                    </a:cubicBezTo>
                    <a:cubicBezTo>
                      <a:pt x="416752" y="574197"/>
                      <a:pt x="441160" y="548572"/>
                      <a:pt x="441160" y="517251"/>
                    </a:cubicBezTo>
                    <a:close/>
                    <a:moveTo>
                      <a:pt x="443046" y="265335"/>
                    </a:moveTo>
                    <a:cubicBezTo>
                      <a:pt x="443046" y="232396"/>
                      <a:pt x="417758" y="208868"/>
                      <a:pt x="381771" y="210750"/>
                    </a:cubicBezTo>
                    <a:cubicBezTo>
                      <a:pt x="327304" y="213574"/>
                      <a:pt x="272838" y="217338"/>
                      <a:pt x="218371" y="221103"/>
                    </a:cubicBezTo>
                    <a:cubicBezTo>
                      <a:pt x="210590" y="221103"/>
                      <a:pt x="203782" y="222985"/>
                      <a:pt x="196973" y="225808"/>
                    </a:cubicBezTo>
                    <a:cubicBezTo>
                      <a:pt x="178494" y="234278"/>
                      <a:pt x="167795" y="254983"/>
                      <a:pt x="171685" y="273805"/>
                    </a:cubicBezTo>
                    <a:cubicBezTo>
                      <a:pt x="176548" y="293569"/>
                      <a:pt x="194056" y="308627"/>
                      <a:pt x="216426" y="309568"/>
                    </a:cubicBezTo>
                    <a:cubicBezTo>
                      <a:pt x="253385" y="312391"/>
                      <a:pt x="291317" y="314273"/>
                      <a:pt x="328277" y="316155"/>
                    </a:cubicBezTo>
                    <a:cubicBezTo>
                      <a:pt x="345784" y="317097"/>
                      <a:pt x="363291" y="318038"/>
                      <a:pt x="380798" y="318979"/>
                    </a:cubicBezTo>
                    <a:cubicBezTo>
                      <a:pt x="416785" y="320861"/>
                      <a:pt x="443046" y="298274"/>
                      <a:pt x="443046" y="265335"/>
                    </a:cubicBezTo>
                    <a:close/>
                    <a:moveTo>
                      <a:pt x="513365" y="644637"/>
                    </a:moveTo>
                    <a:cubicBezTo>
                      <a:pt x="513365" y="613742"/>
                      <a:pt x="488876" y="588640"/>
                      <a:pt x="458510" y="589605"/>
                    </a:cubicBezTo>
                    <a:cubicBezTo>
                      <a:pt x="399738" y="591536"/>
                      <a:pt x="340965" y="595398"/>
                      <a:pt x="283172" y="600226"/>
                    </a:cubicBezTo>
                    <a:cubicBezTo>
                      <a:pt x="256725" y="602156"/>
                      <a:pt x="239093" y="622431"/>
                      <a:pt x="239093" y="645602"/>
                    </a:cubicBezTo>
                    <a:cubicBezTo>
                      <a:pt x="240072" y="669738"/>
                      <a:pt x="258684" y="689048"/>
                      <a:pt x="284152" y="690978"/>
                    </a:cubicBezTo>
                    <a:cubicBezTo>
                      <a:pt x="335088" y="693875"/>
                      <a:pt x="386024" y="696771"/>
                      <a:pt x="436960" y="699668"/>
                    </a:cubicBezTo>
                    <a:cubicBezTo>
                      <a:pt x="436960" y="699668"/>
                      <a:pt x="436960" y="700633"/>
                      <a:pt x="436960" y="700633"/>
                    </a:cubicBezTo>
                    <a:cubicBezTo>
                      <a:pt x="443817" y="700633"/>
                      <a:pt x="450674" y="700633"/>
                      <a:pt x="458510" y="700633"/>
                    </a:cubicBezTo>
                    <a:cubicBezTo>
                      <a:pt x="489856" y="699668"/>
                      <a:pt x="514344" y="675531"/>
                      <a:pt x="513365" y="644637"/>
                    </a:cubicBezTo>
                    <a:close/>
                    <a:moveTo>
                      <a:pt x="513366" y="137684"/>
                    </a:moveTo>
                    <a:cubicBezTo>
                      <a:pt x="513366" y="106096"/>
                      <a:pt x="487897" y="82166"/>
                      <a:pt x="454593" y="82166"/>
                    </a:cubicBezTo>
                    <a:cubicBezTo>
                      <a:pt x="448716" y="82166"/>
                      <a:pt x="441859" y="83123"/>
                      <a:pt x="435982" y="83123"/>
                    </a:cubicBezTo>
                    <a:cubicBezTo>
                      <a:pt x="386025" y="85995"/>
                      <a:pt x="337048" y="88866"/>
                      <a:pt x="287091" y="91738"/>
                    </a:cubicBezTo>
                    <a:cubicBezTo>
                      <a:pt x="259664" y="93652"/>
                      <a:pt x="240073" y="112797"/>
                      <a:pt x="239094" y="136727"/>
                    </a:cubicBezTo>
                    <a:cubicBezTo>
                      <a:pt x="239094" y="161614"/>
                      <a:pt x="257705" y="180758"/>
                      <a:pt x="285132" y="182673"/>
                    </a:cubicBezTo>
                    <a:cubicBezTo>
                      <a:pt x="341946" y="186501"/>
                      <a:pt x="398759" y="190330"/>
                      <a:pt x="455573" y="192245"/>
                    </a:cubicBezTo>
                    <a:cubicBezTo>
                      <a:pt x="487897" y="194159"/>
                      <a:pt x="514345" y="168314"/>
                      <a:pt x="513366" y="137684"/>
                    </a:cubicBezTo>
                    <a:close/>
                    <a:moveTo>
                      <a:pt x="524748" y="391268"/>
                    </a:moveTo>
                    <a:cubicBezTo>
                      <a:pt x="524748" y="359535"/>
                      <a:pt x="500182" y="334968"/>
                      <a:pt x="469473" y="334968"/>
                    </a:cubicBezTo>
                    <a:cubicBezTo>
                      <a:pt x="437740" y="334968"/>
                      <a:pt x="412149" y="360559"/>
                      <a:pt x="413172" y="391268"/>
                    </a:cubicBezTo>
                    <a:cubicBezTo>
                      <a:pt x="413172" y="421976"/>
                      <a:pt x="438762" y="446543"/>
                      <a:pt x="468448" y="446543"/>
                    </a:cubicBezTo>
                    <a:cubicBezTo>
                      <a:pt x="500181" y="447567"/>
                      <a:pt x="524748" y="421976"/>
                      <a:pt x="524748" y="391268"/>
                    </a:cubicBezTo>
                    <a:close/>
                    <a:moveTo>
                      <a:pt x="585986" y="519759"/>
                    </a:moveTo>
                    <a:cubicBezTo>
                      <a:pt x="585986" y="488583"/>
                      <a:pt x="561628" y="463441"/>
                      <a:pt x="531181" y="463441"/>
                    </a:cubicBezTo>
                    <a:cubicBezTo>
                      <a:pt x="500735" y="463441"/>
                      <a:pt x="475362" y="489589"/>
                      <a:pt x="475362" y="519759"/>
                    </a:cubicBezTo>
                    <a:cubicBezTo>
                      <a:pt x="475362" y="548923"/>
                      <a:pt x="499720" y="574065"/>
                      <a:pt x="530167" y="574065"/>
                    </a:cubicBezTo>
                    <a:cubicBezTo>
                      <a:pt x="561628" y="574065"/>
                      <a:pt x="585986" y="550935"/>
                      <a:pt x="585986" y="519759"/>
                    </a:cubicBezTo>
                    <a:close/>
                    <a:moveTo>
                      <a:pt x="585986" y="262891"/>
                    </a:moveTo>
                    <a:cubicBezTo>
                      <a:pt x="585986" y="232182"/>
                      <a:pt x="561419" y="207615"/>
                      <a:pt x="530710" y="207615"/>
                    </a:cubicBezTo>
                    <a:cubicBezTo>
                      <a:pt x="498978" y="207615"/>
                      <a:pt x="473387" y="233206"/>
                      <a:pt x="474411" y="263915"/>
                    </a:cubicBezTo>
                    <a:cubicBezTo>
                      <a:pt x="474411" y="294623"/>
                      <a:pt x="500002" y="319190"/>
                      <a:pt x="529686" y="320214"/>
                    </a:cubicBezTo>
                    <a:cubicBezTo>
                      <a:pt x="561419" y="320214"/>
                      <a:pt x="585986" y="294623"/>
                      <a:pt x="585986" y="262891"/>
                    </a:cubicBezTo>
                    <a:close/>
                    <a:moveTo>
                      <a:pt x="660046" y="645269"/>
                    </a:moveTo>
                    <a:cubicBezTo>
                      <a:pt x="660046" y="613808"/>
                      <a:pt x="635688" y="589450"/>
                      <a:pt x="604227" y="589450"/>
                    </a:cubicBezTo>
                    <a:cubicBezTo>
                      <a:pt x="573780" y="589450"/>
                      <a:pt x="549422" y="612793"/>
                      <a:pt x="549422" y="644255"/>
                    </a:cubicBezTo>
                    <a:cubicBezTo>
                      <a:pt x="549422" y="675716"/>
                      <a:pt x="573780" y="700074"/>
                      <a:pt x="605241" y="700074"/>
                    </a:cubicBezTo>
                    <a:cubicBezTo>
                      <a:pt x="635688" y="700074"/>
                      <a:pt x="660046" y="675716"/>
                      <a:pt x="660046" y="645269"/>
                    </a:cubicBezTo>
                    <a:close/>
                    <a:moveTo>
                      <a:pt x="660997" y="390244"/>
                    </a:moveTo>
                    <a:cubicBezTo>
                      <a:pt x="660997" y="359535"/>
                      <a:pt x="637454" y="334968"/>
                      <a:pt x="605721" y="334968"/>
                    </a:cubicBezTo>
                    <a:cubicBezTo>
                      <a:pt x="575012" y="334968"/>
                      <a:pt x="549421" y="360559"/>
                      <a:pt x="549421" y="391268"/>
                    </a:cubicBezTo>
                    <a:cubicBezTo>
                      <a:pt x="550445" y="421976"/>
                      <a:pt x="575012" y="446543"/>
                      <a:pt x="605721" y="446543"/>
                    </a:cubicBezTo>
                    <a:cubicBezTo>
                      <a:pt x="636430" y="447567"/>
                      <a:pt x="662021" y="421976"/>
                      <a:pt x="660997" y="390244"/>
                    </a:cubicBezTo>
                    <a:close/>
                    <a:moveTo>
                      <a:pt x="660997" y="140028"/>
                    </a:moveTo>
                    <a:cubicBezTo>
                      <a:pt x="662021" y="108004"/>
                      <a:pt x="636430" y="82179"/>
                      <a:pt x="605721" y="82179"/>
                    </a:cubicBezTo>
                    <a:cubicBezTo>
                      <a:pt x="573988" y="82179"/>
                      <a:pt x="549421" y="108004"/>
                      <a:pt x="549421" y="140028"/>
                    </a:cubicBezTo>
                    <a:cubicBezTo>
                      <a:pt x="550445" y="171019"/>
                      <a:pt x="573988" y="194778"/>
                      <a:pt x="605721" y="194778"/>
                    </a:cubicBezTo>
                    <a:cubicBezTo>
                      <a:pt x="636430" y="194778"/>
                      <a:pt x="660997" y="171019"/>
                      <a:pt x="660997" y="140028"/>
                    </a:cubicBezTo>
                    <a:close/>
                    <a:moveTo>
                      <a:pt x="736080" y="518753"/>
                    </a:moveTo>
                    <a:cubicBezTo>
                      <a:pt x="736080" y="488583"/>
                      <a:pt x="710489" y="463441"/>
                      <a:pt x="679780" y="463441"/>
                    </a:cubicBezTo>
                    <a:cubicBezTo>
                      <a:pt x="650095" y="464447"/>
                      <a:pt x="624504" y="488583"/>
                      <a:pt x="624504" y="518753"/>
                    </a:cubicBezTo>
                    <a:cubicBezTo>
                      <a:pt x="623480" y="548923"/>
                      <a:pt x="649071" y="574065"/>
                      <a:pt x="679780" y="574065"/>
                    </a:cubicBezTo>
                    <a:cubicBezTo>
                      <a:pt x="711513" y="574065"/>
                      <a:pt x="736080" y="549929"/>
                      <a:pt x="736080" y="518753"/>
                    </a:cubicBezTo>
                    <a:close/>
                    <a:moveTo>
                      <a:pt x="736080" y="263915"/>
                    </a:moveTo>
                    <a:cubicBezTo>
                      <a:pt x="736080" y="232182"/>
                      <a:pt x="712737" y="207615"/>
                      <a:pt x="681275" y="207615"/>
                    </a:cubicBezTo>
                    <a:cubicBezTo>
                      <a:pt x="649814" y="207615"/>
                      <a:pt x="625456" y="232182"/>
                      <a:pt x="625456" y="263915"/>
                    </a:cubicBezTo>
                    <a:cubicBezTo>
                      <a:pt x="625456" y="294623"/>
                      <a:pt x="650829" y="320214"/>
                      <a:pt x="681275" y="320214"/>
                    </a:cubicBezTo>
                    <a:cubicBezTo>
                      <a:pt x="711722" y="319190"/>
                      <a:pt x="736080" y="294623"/>
                      <a:pt x="736080" y="263915"/>
                    </a:cubicBezTo>
                    <a:close/>
                    <a:moveTo>
                      <a:pt x="799958" y="391268"/>
                    </a:moveTo>
                    <a:cubicBezTo>
                      <a:pt x="799958" y="359535"/>
                      <a:pt x="776615" y="334968"/>
                      <a:pt x="745153" y="334968"/>
                    </a:cubicBezTo>
                    <a:cubicBezTo>
                      <a:pt x="713692" y="334968"/>
                      <a:pt x="689334" y="359535"/>
                      <a:pt x="689334" y="391268"/>
                    </a:cubicBezTo>
                    <a:cubicBezTo>
                      <a:pt x="689334" y="421976"/>
                      <a:pt x="714707" y="447567"/>
                      <a:pt x="745153" y="447567"/>
                    </a:cubicBezTo>
                    <a:cubicBezTo>
                      <a:pt x="775600" y="446543"/>
                      <a:pt x="799958" y="421976"/>
                      <a:pt x="799958" y="391268"/>
                    </a:cubicBezTo>
                    <a:close/>
                    <a:moveTo>
                      <a:pt x="908046" y="391400"/>
                    </a:moveTo>
                    <a:lnTo>
                      <a:pt x="712346" y="782799"/>
                    </a:lnTo>
                    <a:lnTo>
                      <a:pt x="195700" y="782799"/>
                    </a:lnTo>
                    <a:lnTo>
                      <a:pt x="0" y="391400"/>
                    </a:lnTo>
                    <a:lnTo>
                      <a:pt x="195700" y="0"/>
                    </a:lnTo>
                    <a:lnTo>
                      <a:pt x="712346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marL="0" marR="0" lvl="0" indent="0" algn="ctr" defTabSz="1070991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217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Noto Serif"/>
                  <a:ea typeface="+mn-ea"/>
                  <a:cs typeface="+mn-cs"/>
                </a:endParaRPr>
              </a:p>
            </p:txBody>
          </p:sp>
          <p:sp>
            <p:nvSpPr>
              <p:cNvPr id="26" name="Freeform: Shape 26">
                <a:extLst>
                  <a:ext uri="{FF2B5EF4-FFF2-40B4-BE49-F238E27FC236}">
                    <a16:creationId xmlns:a16="http://schemas.microsoft.com/office/drawing/2014/main" id="{F487B3AE-52FB-09B8-D9D8-583FCE13E6B0}"/>
                  </a:ext>
                </a:extLst>
              </p:cNvPr>
              <p:cNvSpPr/>
              <p:nvPr/>
            </p:nvSpPr>
            <p:spPr>
              <a:xfrm rot="16200000">
                <a:off x="3278851" y="2943182"/>
                <a:ext cx="908046" cy="783886"/>
              </a:xfrm>
              <a:custGeom>
                <a:avLst/>
                <a:gdLst>
                  <a:gd name="connsiteX0" fmla="*/ 379571 w 908046"/>
                  <a:gd name="connsiteY0" fmla="*/ 391149 h 782799"/>
                  <a:gd name="connsiteX1" fmla="*/ 317297 w 908046"/>
                  <a:gd name="connsiteY1" fmla="*/ 338392 h 782799"/>
                  <a:gd name="connsiteX2" fmla="*/ 152851 w 908046"/>
                  <a:gd name="connsiteY2" fmla="*/ 348573 h 782799"/>
                  <a:gd name="connsiteX3" fmla="*/ 108090 w 908046"/>
                  <a:gd name="connsiteY3" fmla="*/ 391149 h 782799"/>
                  <a:gd name="connsiteX4" fmla="*/ 152850 w 908046"/>
                  <a:gd name="connsiteY4" fmla="*/ 435576 h 782799"/>
                  <a:gd name="connsiteX5" fmla="*/ 286158 w 908046"/>
                  <a:gd name="connsiteY5" fmla="*/ 442980 h 782799"/>
                  <a:gd name="connsiteX6" fmla="*/ 318269 w 908046"/>
                  <a:gd name="connsiteY6" fmla="*/ 444831 h 782799"/>
                  <a:gd name="connsiteX7" fmla="*/ 379571 w 908046"/>
                  <a:gd name="connsiteY7" fmla="*/ 391149 h 782799"/>
                  <a:gd name="connsiteX8" fmla="*/ 441160 w 908046"/>
                  <a:gd name="connsiteY8" fmla="*/ 517251 h 782799"/>
                  <a:gd name="connsiteX9" fmla="*/ 382582 w 908046"/>
                  <a:gd name="connsiteY9" fmla="*/ 463153 h 782799"/>
                  <a:gd name="connsiteX10" fmla="*/ 324003 w 908046"/>
                  <a:gd name="connsiteY10" fmla="*/ 466000 h 782799"/>
                  <a:gd name="connsiteX11" fmla="*/ 213680 w 908046"/>
                  <a:gd name="connsiteY11" fmla="*/ 472644 h 782799"/>
                  <a:gd name="connsiteX12" fmla="*/ 168770 w 908046"/>
                  <a:gd name="connsiteY12" fmla="*/ 516302 h 782799"/>
                  <a:gd name="connsiteX13" fmla="*/ 210751 w 908046"/>
                  <a:gd name="connsiteY13" fmla="*/ 561859 h 782799"/>
                  <a:gd name="connsiteX14" fmla="*/ 383558 w 908046"/>
                  <a:gd name="connsiteY14" fmla="*/ 572299 h 782799"/>
                  <a:gd name="connsiteX15" fmla="*/ 441160 w 908046"/>
                  <a:gd name="connsiteY15" fmla="*/ 517251 h 782799"/>
                  <a:gd name="connsiteX16" fmla="*/ 443046 w 908046"/>
                  <a:gd name="connsiteY16" fmla="*/ 265335 h 782799"/>
                  <a:gd name="connsiteX17" fmla="*/ 381771 w 908046"/>
                  <a:gd name="connsiteY17" fmla="*/ 210750 h 782799"/>
                  <a:gd name="connsiteX18" fmla="*/ 218371 w 908046"/>
                  <a:gd name="connsiteY18" fmla="*/ 221103 h 782799"/>
                  <a:gd name="connsiteX19" fmla="*/ 196973 w 908046"/>
                  <a:gd name="connsiteY19" fmla="*/ 225808 h 782799"/>
                  <a:gd name="connsiteX20" fmla="*/ 171685 w 908046"/>
                  <a:gd name="connsiteY20" fmla="*/ 273805 h 782799"/>
                  <a:gd name="connsiteX21" fmla="*/ 216426 w 908046"/>
                  <a:gd name="connsiteY21" fmla="*/ 309568 h 782799"/>
                  <a:gd name="connsiteX22" fmla="*/ 328277 w 908046"/>
                  <a:gd name="connsiteY22" fmla="*/ 316155 h 782799"/>
                  <a:gd name="connsiteX23" fmla="*/ 380798 w 908046"/>
                  <a:gd name="connsiteY23" fmla="*/ 318979 h 782799"/>
                  <a:gd name="connsiteX24" fmla="*/ 443046 w 908046"/>
                  <a:gd name="connsiteY24" fmla="*/ 265335 h 782799"/>
                  <a:gd name="connsiteX25" fmla="*/ 513365 w 908046"/>
                  <a:gd name="connsiteY25" fmla="*/ 644637 h 782799"/>
                  <a:gd name="connsiteX26" fmla="*/ 458510 w 908046"/>
                  <a:gd name="connsiteY26" fmla="*/ 589605 h 782799"/>
                  <a:gd name="connsiteX27" fmla="*/ 283172 w 908046"/>
                  <a:gd name="connsiteY27" fmla="*/ 600226 h 782799"/>
                  <a:gd name="connsiteX28" fmla="*/ 239093 w 908046"/>
                  <a:gd name="connsiteY28" fmla="*/ 645602 h 782799"/>
                  <a:gd name="connsiteX29" fmla="*/ 284152 w 908046"/>
                  <a:gd name="connsiteY29" fmla="*/ 690978 h 782799"/>
                  <a:gd name="connsiteX30" fmla="*/ 436960 w 908046"/>
                  <a:gd name="connsiteY30" fmla="*/ 699668 h 782799"/>
                  <a:gd name="connsiteX31" fmla="*/ 436960 w 908046"/>
                  <a:gd name="connsiteY31" fmla="*/ 700633 h 782799"/>
                  <a:gd name="connsiteX32" fmla="*/ 458510 w 908046"/>
                  <a:gd name="connsiteY32" fmla="*/ 700633 h 782799"/>
                  <a:gd name="connsiteX33" fmla="*/ 513365 w 908046"/>
                  <a:gd name="connsiteY33" fmla="*/ 644637 h 782799"/>
                  <a:gd name="connsiteX34" fmla="*/ 513366 w 908046"/>
                  <a:gd name="connsiteY34" fmla="*/ 137684 h 782799"/>
                  <a:gd name="connsiteX35" fmla="*/ 454593 w 908046"/>
                  <a:gd name="connsiteY35" fmla="*/ 82166 h 782799"/>
                  <a:gd name="connsiteX36" fmla="*/ 435982 w 908046"/>
                  <a:gd name="connsiteY36" fmla="*/ 83123 h 782799"/>
                  <a:gd name="connsiteX37" fmla="*/ 287091 w 908046"/>
                  <a:gd name="connsiteY37" fmla="*/ 91738 h 782799"/>
                  <a:gd name="connsiteX38" fmla="*/ 239094 w 908046"/>
                  <a:gd name="connsiteY38" fmla="*/ 136727 h 782799"/>
                  <a:gd name="connsiteX39" fmla="*/ 285132 w 908046"/>
                  <a:gd name="connsiteY39" fmla="*/ 182673 h 782799"/>
                  <a:gd name="connsiteX40" fmla="*/ 455573 w 908046"/>
                  <a:gd name="connsiteY40" fmla="*/ 192245 h 782799"/>
                  <a:gd name="connsiteX41" fmla="*/ 513366 w 908046"/>
                  <a:gd name="connsiteY41" fmla="*/ 137684 h 782799"/>
                  <a:gd name="connsiteX42" fmla="*/ 524748 w 908046"/>
                  <a:gd name="connsiteY42" fmla="*/ 391268 h 782799"/>
                  <a:gd name="connsiteX43" fmla="*/ 469473 w 908046"/>
                  <a:gd name="connsiteY43" fmla="*/ 334968 h 782799"/>
                  <a:gd name="connsiteX44" fmla="*/ 413172 w 908046"/>
                  <a:gd name="connsiteY44" fmla="*/ 391268 h 782799"/>
                  <a:gd name="connsiteX45" fmla="*/ 468448 w 908046"/>
                  <a:gd name="connsiteY45" fmla="*/ 446543 h 782799"/>
                  <a:gd name="connsiteX46" fmla="*/ 524748 w 908046"/>
                  <a:gd name="connsiteY46" fmla="*/ 391268 h 782799"/>
                  <a:gd name="connsiteX47" fmla="*/ 585986 w 908046"/>
                  <a:gd name="connsiteY47" fmla="*/ 519759 h 782799"/>
                  <a:gd name="connsiteX48" fmla="*/ 531181 w 908046"/>
                  <a:gd name="connsiteY48" fmla="*/ 463441 h 782799"/>
                  <a:gd name="connsiteX49" fmla="*/ 475362 w 908046"/>
                  <a:gd name="connsiteY49" fmla="*/ 519759 h 782799"/>
                  <a:gd name="connsiteX50" fmla="*/ 530167 w 908046"/>
                  <a:gd name="connsiteY50" fmla="*/ 574065 h 782799"/>
                  <a:gd name="connsiteX51" fmla="*/ 585986 w 908046"/>
                  <a:gd name="connsiteY51" fmla="*/ 519759 h 782799"/>
                  <a:gd name="connsiteX52" fmla="*/ 585986 w 908046"/>
                  <a:gd name="connsiteY52" fmla="*/ 262891 h 782799"/>
                  <a:gd name="connsiteX53" fmla="*/ 530710 w 908046"/>
                  <a:gd name="connsiteY53" fmla="*/ 207615 h 782799"/>
                  <a:gd name="connsiteX54" fmla="*/ 474411 w 908046"/>
                  <a:gd name="connsiteY54" fmla="*/ 263915 h 782799"/>
                  <a:gd name="connsiteX55" fmla="*/ 529686 w 908046"/>
                  <a:gd name="connsiteY55" fmla="*/ 320214 h 782799"/>
                  <a:gd name="connsiteX56" fmla="*/ 585986 w 908046"/>
                  <a:gd name="connsiteY56" fmla="*/ 262891 h 782799"/>
                  <a:gd name="connsiteX57" fmla="*/ 660046 w 908046"/>
                  <a:gd name="connsiteY57" fmla="*/ 645269 h 782799"/>
                  <a:gd name="connsiteX58" fmla="*/ 604227 w 908046"/>
                  <a:gd name="connsiteY58" fmla="*/ 589450 h 782799"/>
                  <a:gd name="connsiteX59" fmla="*/ 549422 w 908046"/>
                  <a:gd name="connsiteY59" fmla="*/ 644255 h 782799"/>
                  <a:gd name="connsiteX60" fmla="*/ 605241 w 908046"/>
                  <a:gd name="connsiteY60" fmla="*/ 700074 h 782799"/>
                  <a:gd name="connsiteX61" fmla="*/ 660046 w 908046"/>
                  <a:gd name="connsiteY61" fmla="*/ 645269 h 782799"/>
                  <a:gd name="connsiteX62" fmla="*/ 660997 w 908046"/>
                  <a:gd name="connsiteY62" fmla="*/ 390244 h 782799"/>
                  <a:gd name="connsiteX63" fmla="*/ 605721 w 908046"/>
                  <a:gd name="connsiteY63" fmla="*/ 334968 h 782799"/>
                  <a:gd name="connsiteX64" fmla="*/ 549421 w 908046"/>
                  <a:gd name="connsiteY64" fmla="*/ 391268 h 782799"/>
                  <a:gd name="connsiteX65" fmla="*/ 605721 w 908046"/>
                  <a:gd name="connsiteY65" fmla="*/ 446543 h 782799"/>
                  <a:gd name="connsiteX66" fmla="*/ 660997 w 908046"/>
                  <a:gd name="connsiteY66" fmla="*/ 390244 h 782799"/>
                  <a:gd name="connsiteX67" fmla="*/ 660997 w 908046"/>
                  <a:gd name="connsiteY67" fmla="*/ 140028 h 782799"/>
                  <a:gd name="connsiteX68" fmla="*/ 605721 w 908046"/>
                  <a:gd name="connsiteY68" fmla="*/ 82179 h 782799"/>
                  <a:gd name="connsiteX69" fmla="*/ 549421 w 908046"/>
                  <a:gd name="connsiteY69" fmla="*/ 140028 h 782799"/>
                  <a:gd name="connsiteX70" fmla="*/ 605721 w 908046"/>
                  <a:gd name="connsiteY70" fmla="*/ 194778 h 782799"/>
                  <a:gd name="connsiteX71" fmla="*/ 660997 w 908046"/>
                  <a:gd name="connsiteY71" fmla="*/ 140028 h 782799"/>
                  <a:gd name="connsiteX72" fmla="*/ 736080 w 908046"/>
                  <a:gd name="connsiteY72" fmla="*/ 518753 h 782799"/>
                  <a:gd name="connsiteX73" fmla="*/ 679780 w 908046"/>
                  <a:gd name="connsiteY73" fmla="*/ 463441 h 782799"/>
                  <a:gd name="connsiteX74" fmla="*/ 624504 w 908046"/>
                  <a:gd name="connsiteY74" fmla="*/ 518753 h 782799"/>
                  <a:gd name="connsiteX75" fmla="*/ 679780 w 908046"/>
                  <a:gd name="connsiteY75" fmla="*/ 574065 h 782799"/>
                  <a:gd name="connsiteX76" fmla="*/ 736080 w 908046"/>
                  <a:gd name="connsiteY76" fmla="*/ 518753 h 782799"/>
                  <a:gd name="connsiteX77" fmla="*/ 736080 w 908046"/>
                  <a:gd name="connsiteY77" fmla="*/ 263915 h 782799"/>
                  <a:gd name="connsiteX78" fmla="*/ 681275 w 908046"/>
                  <a:gd name="connsiteY78" fmla="*/ 207615 h 782799"/>
                  <a:gd name="connsiteX79" fmla="*/ 625456 w 908046"/>
                  <a:gd name="connsiteY79" fmla="*/ 263915 h 782799"/>
                  <a:gd name="connsiteX80" fmla="*/ 681275 w 908046"/>
                  <a:gd name="connsiteY80" fmla="*/ 320214 h 782799"/>
                  <a:gd name="connsiteX81" fmla="*/ 736080 w 908046"/>
                  <a:gd name="connsiteY81" fmla="*/ 263915 h 782799"/>
                  <a:gd name="connsiteX82" fmla="*/ 799958 w 908046"/>
                  <a:gd name="connsiteY82" fmla="*/ 391268 h 782799"/>
                  <a:gd name="connsiteX83" fmla="*/ 745153 w 908046"/>
                  <a:gd name="connsiteY83" fmla="*/ 334968 h 782799"/>
                  <a:gd name="connsiteX84" fmla="*/ 689334 w 908046"/>
                  <a:gd name="connsiteY84" fmla="*/ 391268 h 782799"/>
                  <a:gd name="connsiteX85" fmla="*/ 745153 w 908046"/>
                  <a:gd name="connsiteY85" fmla="*/ 447567 h 782799"/>
                  <a:gd name="connsiteX86" fmla="*/ 799958 w 908046"/>
                  <a:gd name="connsiteY86" fmla="*/ 391268 h 782799"/>
                  <a:gd name="connsiteX87" fmla="*/ 908046 w 908046"/>
                  <a:gd name="connsiteY87" fmla="*/ 391400 h 782799"/>
                  <a:gd name="connsiteX88" fmla="*/ 712346 w 908046"/>
                  <a:gd name="connsiteY88" fmla="*/ 782799 h 782799"/>
                  <a:gd name="connsiteX89" fmla="*/ 195700 w 908046"/>
                  <a:gd name="connsiteY89" fmla="*/ 782799 h 782799"/>
                  <a:gd name="connsiteX90" fmla="*/ 0 w 908046"/>
                  <a:gd name="connsiteY90" fmla="*/ 391400 h 782799"/>
                  <a:gd name="connsiteX91" fmla="*/ 195700 w 908046"/>
                  <a:gd name="connsiteY91" fmla="*/ 0 h 782799"/>
                  <a:gd name="connsiteX92" fmla="*/ 712346 w 908046"/>
                  <a:gd name="connsiteY92" fmla="*/ 0 h 7827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</a:cxnLst>
                <a:rect l="l" t="t" r="r" b="b"/>
                <a:pathLst>
                  <a:path w="908046" h="782799">
                    <a:moveTo>
                      <a:pt x="379571" y="391149"/>
                    </a:moveTo>
                    <a:cubicBezTo>
                      <a:pt x="379572" y="359680"/>
                      <a:pt x="351353" y="335615"/>
                      <a:pt x="317297" y="338392"/>
                    </a:cubicBezTo>
                    <a:cubicBezTo>
                      <a:pt x="262806" y="341168"/>
                      <a:pt x="208315" y="344871"/>
                      <a:pt x="152851" y="348573"/>
                    </a:cubicBezTo>
                    <a:cubicBezTo>
                      <a:pt x="126579" y="349498"/>
                      <a:pt x="108091" y="367084"/>
                      <a:pt x="108090" y="391149"/>
                    </a:cubicBezTo>
                    <a:cubicBezTo>
                      <a:pt x="108090" y="415213"/>
                      <a:pt x="126578" y="433725"/>
                      <a:pt x="152850" y="435576"/>
                    </a:cubicBezTo>
                    <a:cubicBezTo>
                      <a:pt x="197611" y="438352"/>
                      <a:pt x="241398" y="440204"/>
                      <a:pt x="286158" y="442980"/>
                    </a:cubicBezTo>
                    <a:cubicBezTo>
                      <a:pt x="296862" y="443906"/>
                      <a:pt x="307565" y="444831"/>
                      <a:pt x="318269" y="444831"/>
                    </a:cubicBezTo>
                    <a:cubicBezTo>
                      <a:pt x="352326" y="447608"/>
                      <a:pt x="379571" y="423543"/>
                      <a:pt x="379571" y="391149"/>
                    </a:cubicBezTo>
                    <a:close/>
                    <a:moveTo>
                      <a:pt x="441160" y="517251"/>
                    </a:moveTo>
                    <a:cubicBezTo>
                      <a:pt x="441160" y="485931"/>
                      <a:pt x="415776" y="462204"/>
                      <a:pt x="382582" y="463153"/>
                    </a:cubicBezTo>
                    <a:cubicBezTo>
                      <a:pt x="363055" y="463153"/>
                      <a:pt x="343529" y="465051"/>
                      <a:pt x="324003" y="466000"/>
                    </a:cubicBezTo>
                    <a:cubicBezTo>
                      <a:pt x="287880" y="468848"/>
                      <a:pt x="250780" y="470746"/>
                      <a:pt x="213680" y="472644"/>
                    </a:cubicBezTo>
                    <a:cubicBezTo>
                      <a:pt x="188296" y="474542"/>
                      <a:pt x="168770" y="492575"/>
                      <a:pt x="168770" y="516302"/>
                    </a:cubicBezTo>
                    <a:cubicBezTo>
                      <a:pt x="167794" y="540030"/>
                      <a:pt x="185367" y="559961"/>
                      <a:pt x="210751" y="561859"/>
                    </a:cubicBezTo>
                    <a:cubicBezTo>
                      <a:pt x="268354" y="565655"/>
                      <a:pt x="325956" y="569452"/>
                      <a:pt x="383558" y="572299"/>
                    </a:cubicBezTo>
                    <a:cubicBezTo>
                      <a:pt x="416752" y="574197"/>
                      <a:pt x="441160" y="548572"/>
                      <a:pt x="441160" y="517251"/>
                    </a:cubicBezTo>
                    <a:close/>
                    <a:moveTo>
                      <a:pt x="443046" y="265335"/>
                    </a:moveTo>
                    <a:cubicBezTo>
                      <a:pt x="443046" y="232396"/>
                      <a:pt x="417758" y="208868"/>
                      <a:pt x="381771" y="210750"/>
                    </a:cubicBezTo>
                    <a:cubicBezTo>
                      <a:pt x="327304" y="213574"/>
                      <a:pt x="272838" y="217338"/>
                      <a:pt x="218371" y="221103"/>
                    </a:cubicBezTo>
                    <a:cubicBezTo>
                      <a:pt x="210590" y="221103"/>
                      <a:pt x="203782" y="222985"/>
                      <a:pt x="196973" y="225808"/>
                    </a:cubicBezTo>
                    <a:cubicBezTo>
                      <a:pt x="178494" y="234278"/>
                      <a:pt x="167795" y="254983"/>
                      <a:pt x="171685" y="273805"/>
                    </a:cubicBezTo>
                    <a:cubicBezTo>
                      <a:pt x="176548" y="293569"/>
                      <a:pt x="194056" y="308627"/>
                      <a:pt x="216426" y="309568"/>
                    </a:cubicBezTo>
                    <a:cubicBezTo>
                      <a:pt x="253385" y="312391"/>
                      <a:pt x="291317" y="314273"/>
                      <a:pt x="328277" y="316155"/>
                    </a:cubicBezTo>
                    <a:cubicBezTo>
                      <a:pt x="345784" y="317097"/>
                      <a:pt x="363291" y="318038"/>
                      <a:pt x="380798" y="318979"/>
                    </a:cubicBezTo>
                    <a:cubicBezTo>
                      <a:pt x="416785" y="320861"/>
                      <a:pt x="443046" y="298274"/>
                      <a:pt x="443046" y="265335"/>
                    </a:cubicBezTo>
                    <a:close/>
                    <a:moveTo>
                      <a:pt x="513365" y="644637"/>
                    </a:moveTo>
                    <a:cubicBezTo>
                      <a:pt x="513365" y="613742"/>
                      <a:pt x="488876" y="588640"/>
                      <a:pt x="458510" y="589605"/>
                    </a:cubicBezTo>
                    <a:cubicBezTo>
                      <a:pt x="399738" y="591536"/>
                      <a:pt x="340965" y="595398"/>
                      <a:pt x="283172" y="600226"/>
                    </a:cubicBezTo>
                    <a:cubicBezTo>
                      <a:pt x="256725" y="602156"/>
                      <a:pt x="239093" y="622431"/>
                      <a:pt x="239093" y="645602"/>
                    </a:cubicBezTo>
                    <a:cubicBezTo>
                      <a:pt x="240072" y="669738"/>
                      <a:pt x="258684" y="689048"/>
                      <a:pt x="284152" y="690978"/>
                    </a:cubicBezTo>
                    <a:cubicBezTo>
                      <a:pt x="335088" y="693875"/>
                      <a:pt x="386024" y="696771"/>
                      <a:pt x="436960" y="699668"/>
                    </a:cubicBezTo>
                    <a:cubicBezTo>
                      <a:pt x="436960" y="699668"/>
                      <a:pt x="436960" y="700633"/>
                      <a:pt x="436960" y="700633"/>
                    </a:cubicBezTo>
                    <a:cubicBezTo>
                      <a:pt x="443817" y="700633"/>
                      <a:pt x="450674" y="700633"/>
                      <a:pt x="458510" y="700633"/>
                    </a:cubicBezTo>
                    <a:cubicBezTo>
                      <a:pt x="489856" y="699668"/>
                      <a:pt x="514344" y="675531"/>
                      <a:pt x="513365" y="644637"/>
                    </a:cubicBezTo>
                    <a:close/>
                    <a:moveTo>
                      <a:pt x="513366" y="137684"/>
                    </a:moveTo>
                    <a:cubicBezTo>
                      <a:pt x="513366" y="106096"/>
                      <a:pt x="487897" y="82166"/>
                      <a:pt x="454593" y="82166"/>
                    </a:cubicBezTo>
                    <a:cubicBezTo>
                      <a:pt x="448716" y="82166"/>
                      <a:pt x="441859" y="83123"/>
                      <a:pt x="435982" y="83123"/>
                    </a:cubicBezTo>
                    <a:cubicBezTo>
                      <a:pt x="386025" y="85995"/>
                      <a:pt x="337048" y="88866"/>
                      <a:pt x="287091" y="91738"/>
                    </a:cubicBezTo>
                    <a:cubicBezTo>
                      <a:pt x="259664" y="93652"/>
                      <a:pt x="240073" y="112797"/>
                      <a:pt x="239094" y="136727"/>
                    </a:cubicBezTo>
                    <a:cubicBezTo>
                      <a:pt x="239094" y="161614"/>
                      <a:pt x="257705" y="180758"/>
                      <a:pt x="285132" y="182673"/>
                    </a:cubicBezTo>
                    <a:cubicBezTo>
                      <a:pt x="341946" y="186501"/>
                      <a:pt x="398759" y="190330"/>
                      <a:pt x="455573" y="192245"/>
                    </a:cubicBezTo>
                    <a:cubicBezTo>
                      <a:pt x="487897" y="194159"/>
                      <a:pt x="514345" y="168314"/>
                      <a:pt x="513366" y="137684"/>
                    </a:cubicBezTo>
                    <a:close/>
                    <a:moveTo>
                      <a:pt x="524748" y="391268"/>
                    </a:moveTo>
                    <a:cubicBezTo>
                      <a:pt x="524748" y="359535"/>
                      <a:pt x="500182" y="334968"/>
                      <a:pt x="469473" y="334968"/>
                    </a:cubicBezTo>
                    <a:cubicBezTo>
                      <a:pt x="437740" y="334968"/>
                      <a:pt x="412149" y="360559"/>
                      <a:pt x="413172" y="391268"/>
                    </a:cubicBezTo>
                    <a:cubicBezTo>
                      <a:pt x="413172" y="421976"/>
                      <a:pt x="438762" y="446543"/>
                      <a:pt x="468448" y="446543"/>
                    </a:cubicBezTo>
                    <a:cubicBezTo>
                      <a:pt x="500181" y="447567"/>
                      <a:pt x="524748" y="421976"/>
                      <a:pt x="524748" y="391268"/>
                    </a:cubicBezTo>
                    <a:close/>
                    <a:moveTo>
                      <a:pt x="585986" y="519759"/>
                    </a:moveTo>
                    <a:cubicBezTo>
                      <a:pt x="585986" y="488583"/>
                      <a:pt x="561628" y="463441"/>
                      <a:pt x="531181" y="463441"/>
                    </a:cubicBezTo>
                    <a:cubicBezTo>
                      <a:pt x="500735" y="463441"/>
                      <a:pt x="475362" y="489589"/>
                      <a:pt x="475362" y="519759"/>
                    </a:cubicBezTo>
                    <a:cubicBezTo>
                      <a:pt x="475362" y="548923"/>
                      <a:pt x="499720" y="574065"/>
                      <a:pt x="530167" y="574065"/>
                    </a:cubicBezTo>
                    <a:cubicBezTo>
                      <a:pt x="561628" y="574065"/>
                      <a:pt x="585986" y="550935"/>
                      <a:pt x="585986" y="519759"/>
                    </a:cubicBezTo>
                    <a:close/>
                    <a:moveTo>
                      <a:pt x="585986" y="262891"/>
                    </a:moveTo>
                    <a:cubicBezTo>
                      <a:pt x="585986" y="232182"/>
                      <a:pt x="561419" y="207615"/>
                      <a:pt x="530710" y="207615"/>
                    </a:cubicBezTo>
                    <a:cubicBezTo>
                      <a:pt x="498978" y="207615"/>
                      <a:pt x="473387" y="233206"/>
                      <a:pt x="474411" y="263915"/>
                    </a:cubicBezTo>
                    <a:cubicBezTo>
                      <a:pt x="474411" y="294623"/>
                      <a:pt x="500002" y="319190"/>
                      <a:pt x="529686" y="320214"/>
                    </a:cubicBezTo>
                    <a:cubicBezTo>
                      <a:pt x="561419" y="320214"/>
                      <a:pt x="585986" y="294623"/>
                      <a:pt x="585986" y="262891"/>
                    </a:cubicBezTo>
                    <a:close/>
                    <a:moveTo>
                      <a:pt x="660046" y="645269"/>
                    </a:moveTo>
                    <a:cubicBezTo>
                      <a:pt x="660046" y="613808"/>
                      <a:pt x="635688" y="589450"/>
                      <a:pt x="604227" y="589450"/>
                    </a:cubicBezTo>
                    <a:cubicBezTo>
                      <a:pt x="573780" y="589450"/>
                      <a:pt x="549422" y="612793"/>
                      <a:pt x="549422" y="644255"/>
                    </a:cubicBezTo>
                    <a:cubicBezTo>
                      <a:pt x="549422" y="675716"/>
                      <a:pt x="573780" y="700074"/>
                      <a:pt x="605241" y="700074"/>
                    </a:cubicBezTo>
                    <a:cubicBezTo>
                      <a:pt x="635688" y="700074"/>
                      <a:pt x="660046" y="675716"/>
                      <a:pt x="660046" y="645269"/>
                    </a:cubicBezTo>
                    <a:close/>
                    <a:moveTo>
                      <a:pt x="660997" y="390244"/>
                    </a:moveTo>
                    <a:cubicBezTo>
                      <a:pt x="660997" y="359535"/>
                      <a:pt x="637454" y="334968"/>
                      <a:pt x="605721" y="334968"/>
                    </a:cubicBezTo>
                    <a:cubicBezTo>
                      <a:pt x="575012" y="334968"/>
                      <a:pt x="549421" y="360559"/>
                      <a:pt x="549421" y="391268"/>
                    </a:cubicBezTo>
                    <a:cubicBezTo>
                      <a:pt x="550445" y="421976"/>
                      <a:pt x="575012" y="446543"/>
                      <a:pt x="605721" y="446543"/>
                    </a:cubicBezTo>
                    <a:cubicBezTo>
                      <a:pt x="636430" y="447567"/>
                      <a:pt x="662021" y="421976"/>
                      <a:pt x="660997" y="390244"/>
                    </a:cubicBezTo>
                    <a:close/>
                    <a:moveTo>
                      <a:pt x="660997" y="140028"/>
                    </a:moveTo>
                    <a:cubicBezTo>
                      <a:pt x="662021" y="108004"/>
                      <a:pt x="636430" y="82179"/>
                      <a:pt x="605721" y="82179"/>
                    </a:cubicBezTo>
                    <a:cubicBezTo>
                      <a:pt x="573988" y="82179"/>
                      <a:pt x="549421" y="108004"/>
                      <a:pt x="549421" y="140028"/>
                    </a:cubicBezTo>
                    <a:cubicBezTo>
                      <a:pt x="550445" y="171019"/>
                      <a:pt x="573988" y="194778"/>
                      <a:pt x="605721" y="194778"/>
                    </a:cubicBezTo>
                    <a:cubicBezTo>
                      <a:pt x="636430" y="194778"/>
                      <a:pt x="660997" y="171019"/>
                      <a:pt x="660997" y="140028"/>
                    </a:cubicBezTo>
                    <a:close/>
                    <a:moveTo>
                      <a:pt x="736080" y="518753"/>
                    </a:moveTo>
                    <a:cubicBezTo>
                      <a:pt x="736080" y="488583"/>
                      <a:pt x="710489" y="463441"/>
                      <a:pt x="679780" y="463441"/>
                    </a:cubicBezTo>
                    <a:cubicBezTo>
                      <a:pt x="650095" y="464447"/>
                      <a:pt x="624504" y="488583"/>
                      <a:pt x="624504" y="518753"/>
                    </a:cubicBezTo>
                    <a:cubicBezTo>
                      <a:pt x="623480" y="548923"/>
                      <a:pt x="649071" y="574065"/>
                      <a:pt x="679780" y="574065"/>
                    </a:cubicBezTo>
                    <a:cubicBezTo>
                      <a:pt x="711513" y="574065"/>
                      <a:pt x="736080" y="549929"/>
                      <a:pt x="736080" y="518753"/>
                    </a:cubicBezTo>
                    <a:close/>
                    <a:moveTo>
                      <a:pt x="736080" y="263915"/>
                    </a:moveTo>
                    <a:cubicBezTo>
                      <a:pt x="736080" y="232182"/>
                      <a:pt x="712737" y="207615"/>
                      <a:pt x="681275" y="207615"/>
                    </a:cubicBezTo>
                    <a:cubicBezTo>
                      <a:pt x="649814" y="207615"/>
                      <a:pt x="625456" y="232182"/>
                      <a:pt x="625456" y="263915"/>
                    </a:cubicBezTo>
                    <a:cubicBezTo>
                      <a:pt x="625456" y="294623"/>
                      <a:pt x="650829" y="320214"/>
                      <a:pt x="681275" y="320214"/>
                    </a:cubicBezTo>
                    <a:cubicBezTo>
                      <a:pt x="711722" y="319190"/>
                      <a:pt x="736080" y="294623"/>
                      <a:pt x="736080" y="263915"/>
                    </a:cubicBezTo>
                    <a:close/>
                    <a:moveTo>
                      <a:pt x="799958" y="391268"/>
                    </a:moveTo>
                    <a:cubicBezTo>
                      <a:pt x="799958" y="359535"/>
                      <a:pt x="776615" y="334968"/>
                      <a:pt x="745153" y="334968"/>
                    </a:cubicBezTo>
                    <a:cubicBezTo>
                      <a:pt x="713692" y="334968"/>
                      <a:pt x="689334" y="359535"/>
                      <a:pt x="689334" y="391268"/>
                    </a:cubicBezTo>
                    <a:cubicBezTo>
                      <a:pt x="689334" y="421976"/>
                      <a:pt x="714707" y="447567"/>
                      <a:pt x="745153" y="447567"/>
                    </a:cubicBezTo>
                    <a:cubicBezTo>
                      <a:pt x="775600" y="446543"/>
                      <a:pt x="799958" y="421976"/>
                      <a:pt x="799958" y="391268"/>
                    </a:cubicBezTo>
                    <a:close/>
                    <a:moveTo>
                      <a:pt x="908046" y="391400"/>
                    </a:moveTo>
                    <a:lnTo>
                      <a:pt x="712346" y="782799"/>
                    </a:lnTo>
                    <a:lnTo>
                      <a:pt x="195700" y="782799"/>
                    </a:lnTo>
                    <a:lnTo>
                      <a:pt x="0" y="391400"/>
                    </a:lnTo>
                    <a:lnTo>
                      <a:pt x="195700" y="0"/>
                    </a:lnTo>
                    <a:lnTo>
                      <a:pt x="712346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marL="0" marR="0" lvl="0" indent="0" algn="ctr" defTabSz="1070991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217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Noto Serif"/>
                  <a:ea typeface="+mn-ea"/>
                  <a:cs typeface="+mn-cs"/>
                </a:endParaRPr>
              </a:p>
            </p:txBody>
          </p:sp>
          <p:sp>
            <p:nvSpPr>
              <p:cNvPr id="27" name="Freeform: Shape 27">
                <a:extLst>
                  <a:ext uri="{FF2B5EF4-FFF2-40B4-BE49-F238E27FC236}">
                    <a16:creationId xmlns:a16="http://schemas.microsoft.com/office/drawing/2014/main" id="{15BC8F1B-C230-33BE-6E5B-5042F3189A7E}"/>
                  </a:ext>
                </a:extLst>
              </p:cNvPr>
              <p:cNvSpPr/>
              <p:nvPr/>
            </p:nvSpPr>
            <p:spPr>
              <a:xfrm rot="16200000">
                <a:off x="2446074" y="2943182"/>
                <a:ext cx="908046" cy="783886"/>
              </a:xfrm>
              <a:custGeom>
                <a:avLst/>
                <a:gdLst>
                  <a:gd name="connsiteX0" fmla="*/ 379571 w 908046"/>
                  <a:gd name="connsiteY0" fmla="*/ 391149 h 782799"/>
                  <a:gd name="connsiteX1" fmla="*/ 317297 w 908046"/>
                  <a:gd name="connsiteY1" fmla="*/ 338392 h 782799"/>
                  <a:gd name="connsiteX2" fmla="*/ 152851 w 908046"/>
                  <a:gd name="connsiteY2" fmla="*/ 348573 h 782799"/>
                  <a:gd name="connsiteX3" fmla="*/ 108090 w 908046"/>
                  <a:gd name="connsiteY3" fmla="*/ 391149 h 782799"/>
                  <a:gd name="connsiteX4" fmla="*/ 152850 w 908046"/>
                  <a:gd name="connsiteY4" fmla="*/ 435576 h 782799"/>
                  <a:gd name="connsiteX5" fmla="*/ 286158 w 908046"/>
                  <a:gd name="connsiteY5" fmla="*/ 442980 h 782799"/>
                  <a:gd name="connsiteX6" fmla="*/ 318269 w 908046"/>
                  <a:gd name="connsiteY6" fmla="*/ 444831 h 782799"/>
                  <a:gd name="connsiteX7" fmla="*/ 379571 w 908046"/>
                  <a:gd name="connsiteY7" fmla="*/ 391149 h 782799"/>
                  <a:gd name="connsiteX8" fmla="*/ 441160 w 908046"/>
                  <a:gd name="connsiteY8" fmla="*/ 517251 h 782799"/>
                  <a:gd name="connsiteX9" fmla="*/ 382582 w 908046"/>
                  <a:gd name="connsiteY9" fmla="*/ 463153 h 782799"/>
                  <a:gd name="connsiteX10" fmla="*/ 324003 w 908046"/>
                  <a:gd name="connsiteY10" fmla="*/ 466000 h 782799"/>
                  <a:gd name="connsiteX11" fmla="*/ 213680 w 908046"/>
                  <a:gd name="connsiteY11" fmla="*/ 472644 h 782799"/>
                  <a:gd name="connsiteX12" fmla="*/ 168770 w 908046"/>
                  <a:gd name="connsiteY12" fmla="*/ 516302 h 782799"/>
                  <a:gd name="connsiteX13" fmla="*/ 210751 w 908046"/>
                  <a:gd name="connsiteY13" fmla="*/ 561859 h 782799"/>
                  <a:gd name="connsiteX14" fmla="*/ 383558 w 908046"/>
                  <a:gd name="connsiteY14" fmla="*/ 572299 h 782799"/>
                  <a:gd name="connsiteX15" fmla="*/ 441160 w 908046"/>
                  <a:gd name="connsiteY15" fmla="*/ 517251 h 782799"/>
                  <a:gd name="connsiteX16" fmla="*/ 443046 w 908046"/>
                  <a:gd name="connsiteY16" fmla="*/ 265335 h 782799"/>
                  <a:gd name="connsiteX17" fmla="*/ 381771 w 908046"/>
                  <a:gd name="connsiteY17" fmla="*/ 210750 h 782799"/>
                  <a:gd name="connsiteX18" fmla="*/ 218371 w 908046"/>
                  <a:gd name="connsiteY18" fmla="*/ 221103 h 782799"/>
                  <a:gd name="connsiteX19" fmla="*/ 196973 w 908046"/>
                  <a:gd name="connsiteY19" fmla="*/ 225808 h 782799"/>
                  <a:gd name="connsiteX20" fmla="*/ 171685 w 908046"/>
                  <a:gd name="connsiteY20" fmla="*/ 273805 h 782799"/>
                  <a:gd name="connsiteX21" fmla="*/ 216426 w 908046"/>
                  <a:gd name="connsiteY21" fmla="*/ 309568 h 782799"/>
                  <a:gd name="connsiteX22" fmla="*/ 328277 w 908046"/>
                  <a:gd name="connsiteY22" fmla="*/ 316155 h 782799"/>
                  <a:gd name="connsiteX23" fmla="*/ 380798 w 908046"/>
                  <a:gd name="connsiteY23" fmla="*/ 318979 h 782799"/>
                  <a:gd name="connsiteX24" fmla="*/ 443046 w 908046"/>
                  <a:gd name="connsiteY24" fmla="*/ 265335 h 782799"/>
                  <a:gd name="connsiteX25" fmla="*/ 513365 w 908046"/>
                  <a:gd name="connsiteY25" fmla="*/ 644637 h 782799"/>
                  <a:gd name="connsiteX26" fmla="*/ 458510 w 908046"/>
                  <a:gd name="connsiteY26" fmla="*/ 589605 h 782799"/>
                  <a:gd name="connsiteX27" fmla="*/ 283172 w 908046"/>
                  <a:gd name="connsiteY27" fmla="*/ 600226 h 782799"/>
                  <a:gd name="connsiteX28" fmla="*/ 239093 w 908046"/>
                  <a:gd name="connsiteY28" fmla="*/ 645602 h 782799"/>
                  <a:gd name="connsiteX29" fmla="*/ 284152 w 908046"/>
                  <a:gd name="connsiteY29" fmla="*/ 690978 h 782799"/>
                  <a:gd name="connsiteX30" fmla="*/ 436960 w 908046"/>
                  <a:gd name="connsiteY30" fmla="*/ 699668 h 782799"/>
                  <a:gd name="connsiteX31" fmla="*/ 436960 w 908046"/>
                  <a:gd name="connsiteY31" fmla="*/ 700633 h 782799"/>
                  <a:gd name="connsiteX32" fmla="*/ 458510 w 908046"/>
                  <a:gd name="connsiteY32" fmla="*/ 700633 h 782799"/>
                  <a:gd name="connsiteX33" fmla="*/ 513365 w 908046"/>
                  <a:gd name="connsiteY33" fmla="*/ 644637 h 782799"/>
                  <a:gd name="connsiteX34" fmla="*/ 513366 w 908046"/>
                  <a:gd name="connsiteY34" fmla="*/ 137684 h 782799"/>
                  <a:gd name="connsiteX35" fmla="*/ 454593 w 908046"/>
                  <a:gd name="connsiteY35" fmla="*/ 82166 h 782799"/>
                  <a:gd name="connsiteX36" fmla="*/ 435982 w 908046"/>
                  <a:gd name="connsiteY36" fmla="*/ 83123 h 782799"/>
                  <a:gd name="connsiteX37" fmla="*/ 287091 w 908046"/>
                  <a:gd name="connsiteY37" fmla="*/ 91738 h 782799"/>
                  <a:gd name="connsiteX38" fmla="*/ 239094 w 908046"/>
                  <a:gd name="connsiteY38" fmla="*/ 136727 h 782799"/>
                  <a:gd name="connsiteX39" fmla="*/ 285132 w 908046"/>
                  <a:gd name="connsiteY39" fmla="*/ 182673 h 782799"/>
                  <a:gd name="connsiteX40" fmla="*/ 455573 w 908046"/>
                  <a:gd name="connsiteY40" fmla="*/ 192245 h 782799"/>
                  <a:gd name="connsiteX41" fmla="*/ 513366 w 908046"/>
                  <a:gd name="connsiteY41" fmla="*/ 137684 h 782799"/>
                  <a:gd name="connsiteX42" fmla="*/ 524748 w 908046"/>
                  <a:gd name="connsiteY42" fmla="*/ 391268 h 782799"/>
                  <a:gd name="connsiteX43" fmla="*/ 469473 w 908046"/>
                  <a:gd name="connsiteY43" fmla="*/ 334968 h 782799"/>
                  <a:gd name="connsiteX44" fmla="*/ 413172 w 908046"/>
                  <a:gd name="connsiteY44" fmla="*/ 391268 h 782799"/>
                  <a:gd name="connsiteX45" fmla="*/ 468448 w 908046"/>
                  <a:gd name="connsiteY45" fmla="*/ 446543 h 782799"/>
                  <a:gd name="connsiteX46" fmla="*/ 524748 w 908046"/>
                  <a:gd name="connsiteY46" fmla="*/ 391268 h 782799"/>
                  <a:gd name="connsiteX47" fmla="*/ 585986 w 908046"/>
                  <a:gd name="connsiteY47" fmla="*/ 519759 h 782799"/>
                  <a:gd name="connsiteX48" fmla="*/ 531181 w 908046"/>
                  <a:gd name="connsiteY48" fmla="*/ 463441 h 782799"/>
                  <a:gd name="connsiteX49" fmla="*/ 475362 w 908046"/>
                  <a:gd name="connsiteY49" fmla="*/ 519759 h 782799"/>
                  <a:gd name="connsiteX50" fmla="*/ 530167 w 908046"/>
                  <a:gd name="connsiteY50" fmla="*/ 574065 h 782799"/>
                  <a:gd name="connsiteX51" fmla="*/ 585986 w 908046"/>
                  <a:gd name="connsiteY51" fmla="*/ 519759 h 782799"/>
                  <a:gd name="connsiteX52" fmla="*/ 585986 w 908046"/>
                  <a:gd name="connsiteY52" fmla="*/ 262891 h 782799"/>
                  <a:gd name="connsiteX53" fmla="*/ 530710 w 908046"/>
                  <a:gd name="connsiteY53" fmla="*/ 207615 h 782799"/>
                  <a:gd name="connsiteX54" fmla="*/ 474411 w 908046"/>
                  <a:gd name="connsiteY54" fmla="*/ 263915 h 782799"/>
                  <a:gd name="connsiteX55" fmla="*/ 529686 w 908046"/>
                  <a:gd name="connsiteY55" fmla="*/ 320214 h 782799"/>
                  <a:gd name="connsiteX56" fmla="*/ 585986 w 908046"/>
                  <a:gd name="connsiteY56" fmla="*/ 262891 h 782799"/>
                  <a:gd name="connsiteX57" fmla="*/ 660046 w 908046"/>
                  <a:gd name="connsiteY57" fmla="*/ 645269 h 782799"/>
                  <a:gd name="connsiteX58" fmla="*/ 604227 w 908046"/>
                  <a:gd name="connsiteY58" fmla="*/ 589450 h 782799"/>
                  <a:gd name="connsiteX59" fmla="*/ 549422 w 908046"/>
                  <a:gd name="connsiteY59" fmla="*/ 644255 h 782799"/>
                  <a:gd name="connsiteX60" fmla="*/ 605241 w 908046"/>
                  <a:gd name="connsiteY60" fmla="*/ 700074 h 782799"/>
                  <a:gd name="connsiteX61" fmla="*/ 660046 w 908046"/>
                  <a:gd name="connsiteY61" fmla="*/ 645269 h 782799"/>
                  <a:gd name="connsiteX62" fmla="*/ 660997 w 908046"/>
                  <a:gd name="connsiteY62" fmla="*/ 390244 h 782799"/>
                  <a:gd name="connsiteX63" fmla="*/ 605721 w 908046"/>
                  <a:gd name="connsiteY63" fmla="*/ 334968 h 782799"/>
                  <a:gd name="connsiteX64" fmla="*/ 549421 w 908046"/>
                  <a:gd name="connsiteY64" fmla="*/ 391268 h 782799"/>
                  <a:gd name="connsiteX65" fmla="*/ 605721 w 908046"/>
                  <a:gd name="connsiteY65" fmla="*/ 446543 h 782799"/>
                  <a:gd name="connsiteX66" fmla="*/ 660997 w 908046"/>
                  <a:gd name="connsiteY66" fmla="*/ 390244 h 782799"/>
                  <a:gd name="connsiteX67" fmla="*/ 660997 w 908046"/>
                  <a:gd name="connsiteY67" fmla="*/ 140028 h 782799"/>
                  <a:gd name="connsiteX68" fmla="*/ 605721 w 908046"/>
                  <a:gd name="connsiteY68" fmla="*/ 82179 h 782799"/>
                  <a:gd name="connsiteX69" fmla="*/ 549421 w 908046"/>
                  <a:gd name="connsiteY69" fmla="*/ 140028 h 782799"/>
                  <a:gd name="connsiteX70" fmla="*/ 605721 w 908046"/>
                  <a:gd name="connsiteY70" fmla="*/ 194778 h 782799"/>
                  <a:gd name="connsiteX71" fmla="*/ 660997 w 908046"/>
                  <a:gd name="connsiteY71" fmla="*/ 140028 h 782799"/>
                  <a:gd name="connsiteX72" fmla="*/ 736080 w 908046"/>
                  <a:gd name="connsiteY72" fmla="*/ 518753 h 782799"/>
                  <a:gd name="connsiteX73" fmla="*/ 679780 w 908046"/>
                  <a:gd name="connsiteY73" fmla="*/ 463441 h 782799"/>
                  <a:gd name="connsiteX74" fmla="*/ 624504 w 908046"/>
                  <a:gd name="connsiteY74" fmla="*/ 518753 h 782799"/>
                  <a:gd name="connsiteX75" fmla="*/ 679780 w 908046"/>
                  <a:gd name="connsiteY75" fmla="*/ 574065 h 782799"/>
                  <a:gd name="connsiteX76" fmla="*/ 736080 w 908046"/>
                  <a:gd name="connsiteY76" fmla="*/ 518753 h 782799"/>
                  <a:gd name="connsiteX77" fmla="*/ 736080 w 908046"/>
                  <a:gd name="connsiteY77" fmla="*/ 263915 h 782799"/>
                  <a:gd name="connsiteX78" fmla="*/ 681275 w 908046"/>
                  <a:gd name="connsiteY78" fmla="*/ 207615 h 782799"/>
                  <a:gd name="connsiteX79" fmla="*/ 625456 w 908046"/>
                  <a:gd name="connsiteY79" fmla="*/ 263915 h 782799"/>
                  <a:gd name="connsiteX80" fmla="*/ 681275 w 908046"/>
                  <a:gd name="connsiteY80" fmla="*/ 320214 h 782799"/>
                  <a:gd name="connsiteX81" fmla="*/ 736080 w 908046"/>
                  <a:gd name="connsiteY81" fmla="*/ 263915 h 782799"/>
                  <a:gd name="connsiteX82" fmla="*/ 799958 w 908046"/>
                  <a:gd name="connsiteY82" fmla="*/ 391268 h 782799"/>
                  <a:gd name="connsiteX83" fmla="*/ 745153 w 908046"/>
                  <a:gd name="connsiteY83" fmla="*/ 334968 h 782799"/>
                  <a:gd name="connsiteX84" fmla="*/ 689334 w 908046"/>
                  <a:gd name="connsiteY84" fmla="*/ 391268 h 782799"/>
                  <a:gd name="connsiteX85" fmla="*/ 745153 w 908046"/>
                  <a:gd name="connsiteY85" fmla="*/ 447567 h 782799"/>
                  <a:gd name="connsiteX86" fmla="*/ 799958 w 908046"/>
                  <a:gd name="connsiteY86" fmla="*/ 391268 h 782799"/>
                  <a:gd name="connsiteX87" fmla="*/ 908046 w 908046"/>
                  <a:gd name="connsiteY87" fmla="*/ 391400 h 782799"/>
                  <a:gd name="connsiteX88" fmla="*/ 712346 w 908046"/>
                  <a:gd name="connsiteY88" fmla="*/ 782799 h 782799"/>
                  <a:gd name="connsiteX89" fmla="*/ 195700 w 908046"/>
                  <a:gd name="connsiteY89" fmla="*/ 782799 h 782799"/>
                  <a:gd name="connsiteX90" fmla="*/ 0 w 908046"/>
                  <a:gd name="connsiteY90" fmla="*/ 391400 h 782799"/>
                  <a:gd name="connsiteX91" fmla="*/ 195700 w 908046"/>
                  <a:gd name="connsiteY91" fmla="*/ 0 h 782799"/>
                  <a:gd name="connsiteX92" fmla="*/ 712346 w 908046"/>
                  <a:gd name="connsiteY92" fmla="*/ 0 h 7827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</a:cxnLst>
                <a:rect l="l" t="t" r="r" b="b"/>
                <a:pathLst>
                  <a:path w="908046" h="782799">
                    <a:moveTo>
                      <a:pt x="379571" y="391149"/>
                    </a:moveTo>
                    <a:cubicBezTo>
                      <a:pt x="379572" y="359680"/>
                      <a:pt x="351353" y="335615"/>
                      <a:pt x="317297" y="338392"/>
                    </a:cubicBezTo>
                    <a:cubicBezTo>
                      <a:pt x="262806" y="341168"/>
                      <a:pt x="208315" y="344871"/>
                      <a:pt x="152851" y="348573"/>
                    </a:cubicBezTo>
                    <a:cubicBezTo>
                      <a:pt x="126579" y="349498"/>
                      <a:pt x="108091" y="367084"/>
                      <a:pt x="108090" y="391149"/>
                    </a:cubicBezTo>
                    <a:cubicBezTo>
                      <a:pt x="108090" y="415213"/>
                      <a:pt x="126578" y="433725"/>
                      <a:pt x="152850" y="435576"/>
                    </a:cubicBezTo>
                    <a:cubicBezTo>
                      <a:pt x="197611" y="438352"/>
                      <a:pt x="241398" y="440204"/>
                      <a:pt x="286158" y="442980"/>
                    </a:cubicBezTo>
                    <a:cubicBezTo>
                      <a:pt x="296862" y="443906"/>
                      <a:pt x="307565" y="444831"/>
                      <a:pt x="318269" y="444831"/>
                    </a:cubicBezTo>
                    <a:cubicBezTo>
                      <a:pt x="352326" y="447608"/>
                      <a:pt x="379571" y="423543"/>
                      <a:pt x="379571" y="391149"/>
                    </a:cubicBezTo>
                    <a:close/>
                    <a:moveTo>
                      <a:pt x="441160" y="517251"/>
                    </a:moveTo>
                    <a:cubicBezTo>
                      <a:pt x="441160" y="485931"/>
                      <a:pt x="415776" y="462204"/>
                      <a:pt x="382582" y="463153"/>
                    </a:cubicBezTo>
                    <a:cubicBezTo>
                      <a:pt x="363055" y="463153"/>
                      <a:pt x="343529" y="465051"/>
                      <a:pt x="324003" y="466000"/>
                    </a:cubicBezTo>
                    <a:cubicBezTo>
                      <a:pt x="287880" y="468848"/>
                      <a:pt x="250780" y="470746"/>
                      <a:pt x="213680" y="472644"/>
                    </a:cubicBezTo>
                    <a:cubicBezTo>
                      <a:pt x="188296" y="474542"/>
                      <a:pt x="168770" y="492575"/>
                      <a:pt x="168770" y="516302"/>
                    </a:cubicBezTo>
                    <a:cubicBezTo>
                      <a:pt x="167794" y="540030"/>
                      <a:pt x="185367" y="559961"/>
                      <a:pt x="210751" y="561859"/>
                    </a:cubicBezTo>
                    <a:cubicBezTo>
                      <a:pt x="268354" y="565655"/>
                      <a:pt x="325956" y="569452"/>
                      <a:pt x="383558" y="572299"/>
                    </a:cubicBezTo>
                    <a:cubicBezTo>
                      <a:pt x="416752" y="574197"/>
                      <a:pt x="441160" y="548572"/>
                      <a:pt x="441160" y="517251"/>
                    </a:cubicBezTo>
                    <a:close/>
                    <a:moveTo>
                      <a:pt x="443046" y="265335"/>
                    </a:moveTo>
                    <a:cubicBezTo>
                      <a:pt x="443046" y="232396"/>
                      <a:pt x="417758" y="208868"/>
                      <a:pt x="381771" y="210750"/>
                    </a:cubicBezTo>
                    <a:cubicBezTo>
                      <a:pt x="327304" y="213574"/>
                      <a:pt x="272838" y="217338"/>
                      <a:pt x="218371" y="221103"/>
                    </a:cubicBezTo>
                    <a:cubicBezTo>
                      <a:pt x="210590" y="221103"/>
                      <a:pt x="203782" y="222985"/>
                      <a:pt x="196973" y="225808"/>
                    </a:cubicBezTo>
                    <a:cubicBezTo>
                      <a:pt x="178494" y="234278"/>
                      <a:pt x="167795" y="254983"/>
                      <a:pt x="171685" y="273805"/>
                    </a:cubicBezTo>
                    <a:cubicBezTo>
                      <a:pt x="176548" y="293569"/>
                      <a:pt x="194056" y="308627"/>
                      <a:pt x="216426" y="309568"/>
                    </a:cubicBezTo>
                    <a:cubicBezTo>
                      <a:pt x="253385" y="312391"/>
                      <a:pt x="291317" y="314273"/>
                      <a:pt x="328277" y="316155"/>
                    </a:cubicBezTo>
                    <a:cubicBezTo>
                      <a:pt x="345784" y="317097"/>
                      <a:pt x="363291" y="318038"/>
                      <a:pt x="380798" y="318979"/>
                    </a:cubicBezTo>
                    <a:cubicBezTo>
                      <a:pt x="416785" y="320861"/>
                      <a:pt x="443046" y="298274"/>
                      <a:pt x="443046" y="265335"/>
                    </a:cubicBezTo>
                    <a:close/>
                    <a:moveTo>
                      <a:pt x="513365" y="644637"/>
                    </a:moveTo>
                    <a:cubicBezTo>
                      <a:pt x="513365" y="613742"/>
                      <a:pt x="488876" y="588640"/>
                      <a:pt x="458510" y="589605"/>
                    </a:cubicBezTo>
                    <a:cubicBezTo>
                      <a:pt x="399738" y="591536"/>
                      <a:pt x="340965" y="595398"/>
                      <a:pt x="283172" y="600226"/>
                    </a:cubicBezTo>
                    <a:cubicBezTo>
                      <a:pt x="256725" y="602156"/>
                      <a:pt x="239093" y="622431"/>
                      <a:pt x="239093" y="645602"/>
                    </a:cubicBezTo>
                    <a:cubicBezTo>
                      <a:pt x="240072" y="669738"/>
                      <a:pt x="258684" y="689048"/>
                      <a:pt x="284152" y="690978"/>
                    </a:cubicBezTo>
                    <a:cubicBezTo>
                      <a:pt x="335088" y="693875"/>
                      <a:pt x="386024" y="696771"/>
                      <a:pt x="436960" y="699668"/>
                    </a:cubicBezTo>
                    <a:cubicBezTo>
                      <a:pt x="436960" y="699668"/>
                      <a:pt x="436960" y="700633"/>
                      <a:pt x="436960" y="700633"/>
                    </a:cubicBezTo>
                    <a:cubicBezTo>
                      <a:pt x="443817" y="700633"/>
                      <a:pt x="450674" y="700633"/>
                      <a:pt x="458510" y="700633"/>
                    </a:cubicBezTo>
                    <a:cubicBezTo>
                      <a:pt x="489856" y="699668"/>
                      <a:pt x="514344" y="675531"/>
                      <a:pt x="513365" y="644637"/>
                    </a:cubicBezTo>
                    <a:close/>
                    <a:moveTo>
                      <a:pt x="513366" y="137684"/>
                    </a:moveTo>
                    <a:cubicBezTo>
                      <a:pt x="513366" y="106096"/>
                      <a:pt x="487897" y="82166"/>
                      <a:pt x="454593" y="82166"/>
                    </a:cubicBezTo>
                    <a:cubicBezTo>
                      <a:pt x="448716" y="82166"/>
                      <a:pt x="441859" y="83123"/>
                      <a:pt x="435982" y="83123"/>
                    </a:cubicBezTo>
                    <a:cubicBezTo>
                      <a:pt x="386025" y="85995"/>
                      <a:pt x="337048" y="88866"/>
                      <a:pt x="287091" y="91738"/>
                    </a:cubicBezTo>
                    <a:cubicBezTo>
                      <a:pt x="259664" y="93652"/>
                      <a:pt x="240073" y="112797"/>
                      <a:pt x="239094" y="136727"/>
                    </a:cubicBezTo>
                    <a:cubicBezTo>
                      <a:pt x="239094" y="161614"/>
                      <a:pt x="257705" y="180758"/>
                      <a:pt x="285132" y="182673"/>
                    </a:cubicBezTo>
                    <a:cubicBezTo>
                      <a:pt x="341946" y="186501"/>
                      <a:pt x="398759" y="190330"/>
                      <a:pt x="455573" y="192245"/>
                    </a:cubicBezTo>
                    <a:cubicBezTo>
                      <a:pt x="487897" y="194159"/>
                      <a:pt x="514345" y="168314"/>
                      <a:pt x="513366" y="137684"/>
                    </a:cubicBezTo>
                    <a:close/>
                    <a:moveTo>
                      <a:pt x="524748" y="391268"/>
                    </a:moveTo>
                    <a:cubicBezTo>
                      <a:pt x="524748" y="359535"/>
                      <a:pt x="500182" y="334968"/>
                      <a:pt x="469473" y="334968"/>
                    </a:cubicBezTo>
                    <a:cubicBezTo>
                      <a:pt x="437740" y="334968"/>
                      <a:pt x="412149" y="360559"/>
                      <a:pt x="413172" y="391268"/>
                    </a:cubicBezTo>
                    <a:cubicBezTo>
                      <a:pt x="413172" y="421976"/>
                      <a:pt x="438762" y="446543"/>
                      <a:pt x="468448" y="446543"/>
                    </a:cubicBezTo>
                    <a:cubicBezTo>
                      <a:pt x="500181" y="447567"/>
                      <a:pt x="524748" y="421976"/>
                      <a:pt x="524748" y="391268"/>
                    </a:cubicBezTo>
                    <a:close/>
                    <a:moveTo>
                      <a:pt x="585986" y="519759"/>
                    </a:moveTo>
                    <a:cubicBezTo>
                      <a:pt x="585986" y="488583"/>
                      <a:pt x="561628" y="463441"/>
                      <a:pt x="531181" y="463441"/>
                    </a:cubicBezTo>
                    <a:cubicBezTo>
                      <a:pt x="500735" y="463441"/>
                      <a:pt x="475362" y="489589"/>
                      <a:pt x="475362" y="519759"/>
                    </a:cubicBezTo>
                    <a:cubicBezTo>
                      <a:pt x="475362" y="548923"/>
                      <a:pt x="499720" y="574065"/>
                      <a:pt x="530167" y="574065"/>
                    </a:cubicBezTo>
                    <a:cubicBezTo>
                      <a:pt x="561628" y="574065"/>
                      <a:pt x="585986" y="550935"/>
                      <a:pt x="585986" y="519759"/>
                    </a:cubicBezTo>
                    <a:close/>
                    <a:moveTo>
                      <a:pt x="585986" y="262891"/>
                    </a:moveTo>
                    <a:cubicBezTo>
                      <a:pt x="585986" y="232182"/>
                      <a:pt x="561419" y="207615"/>
                      <a:pt x="530710" y="207615"/>
                    </a:cubicBezTo>
                    <a:cubicBezTo>
                      <a:pt x="498978" y="207615"/>
                      <a:pt x="473387" y="233206"/>
                      <a:pt x="474411" y="263915"/>
                    </a:cubicBezTo>
                    <a:cubicBezTo>
                      <a:pt x="474411" y="294623"/>
                      <a:pt x="500002" y="319190"/>
                      <a:pt x="529686" y="320214"/>
                    </a:cubicBezTo>
                    <a:cubicBezTo>
                      <a:pt x="561419" y="320214"/>
                      <a:pt x="585986" y="294623"/>
                      <a:pt x="585986" y="262891"/>
                    </a:cubicBezTo>
                    <a:close/>
                    <a:moveTo>
                      <a:pt x="660046" y="645269"/>
                    </a:moveTo>
                    <a:cubicBezTo>
                      <a:pt x="660046" y="613808"/>
                      <a:pt x="635688" y="589450"/>
                      <a:pt x="604227" y="589450"/>
                    </a:cubicBezTo>
                    <a:cubicBezTo>
                      <a:pt x="573780" y="589450"/>
                      <a:pt x="549422" y="612793"/>
                      <a:pt x="549422" y="644255"/>
                    </a:cubicBezTo>
                    <a:cubicBezTo>
                      <a:pt x="549422" y="675716"/>
                      <a:pt x="573780" y="700074"/>
                      <a:pt x="605241" y="700074"/>
                    </a:cubicBezTo>
                    <a:cubicBezTo>
                      <a:pt x="635688" y="700074"/>
                      <a:pt x="660046" y="675716"/>
                      <a:pt x="660046" y="645269"/>
                    </a:cubicBezTo>
                    <a:close/>
                    <a:moveTo>
                      <a:pt x="660997" y="390244"/>
                    </a:moveTo>
                    <a:cubicBezTo>
                      <a:pt x="660997" y="359535"/>
                      <a:pt x="637454" y="334968"/>
                      <a:pt x="605721" y="334968"/>
                    </a:cubicBezTo>
                    <a:cubicBezTo>
                      <a:pt x="575012" y="334968"/>
                      <a:pt x="549421" y="360559"/>
                      <a:pt x="549421" y="391268"/>
                    </a:cubicBezTo>
                    <a:cubicBezTo>
                      <a:pt x="550445" y="421976"/>
                      <a:pt x="575012" y="446543"/>
                      <a:pt x="605721" y="446543"/>
                    </a:cubicBezTo>
                    <a:cubicBezTo>
                      <a:pt x="636430" y="447567"/>
                      <a:pt x="662021" y="421976"/>
                      <a:pt x="660997" y="390244"/>
                    </a:cubicBezTo>
                    <a:close/>
                    <a:moveTo>
                      <a:pt x="660997" y="140028"/>
                    </a:moveTo>
                    <a:cubicBezTo>
                      <a:pt x="662021" y="108004"/>
                      <a:pt x="636430" y="82179"/>
                      <a:pt x="605721" y="82179"/>
                    </a:cubicBezTo>
                    <a:cubicBezTo>
                      <a:pt x="573988" y="82179"/>
                      <a:pt x="549421" y="108004"/>
                      <a:pt x="549421" y="140028"/>
                    </a:cubicBezTo>
                    <a:cubicBezTo>
                      <a:pt x="550445" y="171019"/>
                      <a:pt x="573988" y="194778"/>
                      <a:pt x="605721" y="194778"/>
                    </a:cubicBezTo>
                    <a:cubicBezTo>
                      <a:pt x="636430" y="194778"/>
                      <a:pt x="660997" y="171019"/>
                      <a:pt x="660997" y="140028"/>
                    </a:cubicBezTo>
                    <a:close/>
                    <a:moveTo>
                      <a:pt x="736080" y="518753"/>
                    </a:moveTo>
                    <a:cubicBezTo>
                      <a:pt x="736080" y="488583"/>
                      <a:pt x="710489" y="463441"/>
                      <a:pt x="679780" y="463441"/>
                    </a:cubicBezTo>
                    <a:cubicBezTo>
                      <a:pt x="650095" y="464447"/>
                      <a:pt x="624504" y="488583"/>
                      <a:pt x="624504" y="518753"/>
                    </a:cubicBezTo>
                    <a:cubicBezTo>
                      <a:pt x="623480" y="548923"/>
                      <a:pt x="649071" y="574065"/>
                      <a:pt x="679780" y="574065"/>
                    </a:cubicBezTo>
                    <a:cubicBezTo>
                      <a:pt x="711513" y="574065"/>
                      <a:pt x="736080" y="549929"/>
                      <a:pt x="736080" y="518753"/>
                    </a:cubicBezTo>
                    <a:close/>
                    <a:moveTo>
                      <a:pt x="736080" y="263915"/>
                    </a:moveTo>
                    <a:cubicBezTo>
                      <a:pt x="736080" y="232182"/>
                      <a:pt x="712737" y="207615"/>
                      <a:pt x="681275" y="207615"/>
                    </a:cubicBezTo>
                    <a:cubicBezTo>
                      <a:pt x="649814" y="207615"/>
                      <a:pt x="625456" y="232182"/>
                      <a:pt x="625456" y="263915"/>
                    </a:cubicBezTo>
                    <a:cubicBezTo>
                      <a:pt x="625456" y="294623"/>
                      <a:pt x="650829" y="320214"/>
                      <a:pt x="681275" y="320214"/>
                    </a:cubicBezTo>
                    <a:cubicBezTo>
                      <a:pt x="711722" y="319190"/>
                      <a:pt x="736080" y="294623"/>
                      <a:pt x="736080" y="263915"/>
                    </a:cubicBezTo>
                    <a:close/>
                    <a:moveTo>
                      <a:pt x="799958" y="391268"/>
                    </a:moveTo>
                    <a:cubicBezTo>
                      <a:pt x="799958" y="359535"/>
                      <a:pt x="776615" y="334968"/>
                      <a:pt x="745153" y="334968"/>
                    </a:cubicBezTo>
                    <a:cubicBezTo>
                      <a:pt x="713692" y="334968"/>
                      <a:pt x="689334" y="359535"/>
                      <a:pt x="689334" y="391268"/>
                    </a:cubicBezTo>
                    <a:cubicBezTo>
                      <a:pt x="689334" y="421976"/>
                      <a:pt x="714707" y="447567"/>
                      <a:pt x="745153" y="447567"/>
                    </a:cubicBezTo>
                    <a:cubicBezTo>
                      <a:pt x="775600" y="446543"/>
                      <a:pt x="799958" y="421976"/>
                      <a:pt x="799958" y="391268"/>
                    </a:cubicBezTo>
                    <a:close/>
                    <a:moveTo>
                      <a:pt x="908046" y="391400"/>
                    </a:moveTo>
                    <a:lnTo>
                      <a:pt x="712346" y="782799"/>
                    </a:lnTo>
                    <a:lnTo>
                      <a:pt x="195700" y="782799"/>
                    </a:lnTo>
                    <a:lnTo>
                      <a:pt x="0" y="391400"/>
                    </a:lnTo>
                    <a:lnTo>
                      <a:pt x="195700" y="0"/>
                    </a:lnTo>
                    <a:lnTo>
                      <a:pt x="712346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marL="0" marR="0" lvl="0" indent="0" algn="ctr" defTabSz="1070991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217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Noto Serif"/>
                  <a:ea typeface="+mn-ea"/>
                  <a:cs typeface="+mn-cs"/>
                </a:endParaRPr>
              </a:p>
            </p:txBody>
          </p:sp>
          <p:sp>
            <p:nvSpPr>
              <p:cNvPr id="28" name="Freeform: Shape 28">
                <a:extLst>
                  <a:ext uri="{FF2B5EF4-FFF2-40B4-BE49-F238E27FC236}">
                    <a16:creationId xmlns:a16="http://schemas.microsoft.com/office/drawing/2014/main" id="{3F867C35-E1CD-FB1D-E23D-6207044804DA}"/>
                  </a:ext>
                </a:extLst>
              </p:cNvPr>
              <p:cNvSpPr/>
              <p:nvPr/>
            </p:nvSpPr>
            <p:spPr>
              <a:xfrm rot="16200000">
                <a:off x="1613297" y="2943182"/>
                <a:ext cx="908046" cy="783886"/>
              </a:xfrm>
              <a:custGeom>
                <a:avLst/>
                <a:gdLst>
                  <a:gd name="connsiteX0" fmla="*/ 379571 w 908046"/>
                  <a:gd name="connsiteY0" fmla="*/ 391149 h 782799"/>
                  <a:gd name="connsiteX1" fmla="*/ 317297 w 908046"/>
                  <a:gd name="connsiteY1" fmla="*/ 338392 h 782799"/>
                  <a:gd name="connsiteX2" fmla="*/ 152851 w 908046"/>
                  <a:gd name="connsiteY2" fmla="*/ 348573 h 782799"/>
                  <a:gd name="connsiteX3" fmla="*/ 108090 w 908046"/>
                  <a:gd name="connsiteY3" fmla="*/ 391149 h 782799"/>
                  <a:gd name="connsiteX4" fmla="*/ 152850 w 908046"/>
                  <a:gd name="connsiteY4" fmla="*/ 435576 h 782799"/>
                  <a:gd name="connsiteX5" fmla="*/ 286158 w 908046"/>
                  <a:gd name="connsiteY5" fmla="*/ 442980 h 782799"/>
                  <a:gd name="connsiteX6" fmla="*/ 318269 w 908046"/>
                  <a:gd name="connsiteY6" fmla="*/ 444831 h 782799"/>
                  <a:gd name="connsiteX7" fmla="*/ 379571 w 908046"/>
                  <a:gd name="connsiteY7" fmla="*/ 391149 h 782799"/>
                  <a:gd name="connsiteX8" fmla="*/ 441160 w 908046"/>
                  <a:gd name="connsiteY8" fmla="*/ 517251 h 782799"/>
                  <a:gd name="connsiteX9" fmla="*/ 382582 w 908046"/>
                  <a:gd name="connsiteY9" fmla="*/ 463153 h 782799"/>
                  <a:gd name="connsiteX10" fmla="*/ 324003 w 908046"/>
                  <a:gd name="connsiteY10" fmla="*/ 466000 h 782799"/>
                  <a:gd name="connsiteX11" fmla="*/ 213680 w 908046"/>
                  <a:gd name="connsiteY11" fmla="*/ 472644 h 782799"/>
                  <a:gd name="connsiteX12" fmla="*/ 168770 w 908046"/>
                  <a:gd name="connsiteY12" fmla="*/ 516302 h 782799"/>
                  <a:gd name="connsiteX13" fmla="*/ 210751 w 908046"/>
                  <a:gd name="connsiteY13" fmla="*/ 561859 h 782799"/>
                  <a:gd name="connsiteX14" fmla="*/ 383558 w 908046"/>
                  <a:gd name="connsiteY14" fmla="*/ 572299 h 782799"/>
                  <a:gd name="connsiteX15" fmla="*/ 441160 w 908046"/>
                  <a:gd name="connsiteY15" fmla="*/ 517251 h 782799"/>
                  <a:gd name="connsiteX16" fmla="*/ 443046 w 908046"/>
                  <a:gd name="connsiteY16" fmla="*/ 265335 h 782799"/>
                  <a:gd name="connsiteX17" fmla="*/ 381771 w 908046"/>
                  <a:gd name="connsiteY17" fmla="*/ 210750 h 782799"/>
                  <a:gd name="connsiteX18" fmla="*/ 218371 w 908046"/>
                  <a:gd name="connsiteY18" fmla="*/ 221103 h 782799"/>
                  <a:gd name="connsiteX19" fmla="*/ 196973 w 908046"/>
                  <a:gd name="connsiteY19" fmla="*/ 225808 h 782799"/>
                  <a:gd name="connsiteX20" fmla="*/ 171685 w 908046"/>
                  <a:gd name="connsiteY20" fmla="*/ 273805 h 782799"/>
                  <a:gd name="connsiteX21" fmla="*/ 216426 w 908046"/>
                  <a:gd name="connsiteY21" fmla="*/ 309568 h 782799"/>
                  <a:gd name="connsiteX22" fmla="*/ 328277 w 908046"/>
                  <a:gd name="connsiteY22" fmla="*/ 316155 h 782799"/>
                  <a:gd name="connsiteX23" fmla="*/ 380798 w 908046"/>
                  <a:gd name="connsiteY23" fmla="*/ 318979 h 782799"/>
                  <a:gd name="connsiteX24" fmla="*/ 443046 w 908046"/>
                  <a:gd name="connsiteY24" fmla="*/ 265335 h 782799"/>
                  <a:gd name="connsiteX25" fmla="*/ 513365 w 908046"/>
                  <a:gd name="connsiteY25" fmla="*/ 644637 h 782799"/>
                  <a:gd name="connsiteX26" fmla="*/ 458510 w 908046"/>
                  <a:gd name="connsiteY26" fmla="*/ 589605 h 782799"/>
                  <a:gd name="connsiteX27" fmla="*/ 283172 w 908046"/>
                  <a:gd name="connsiteY27" fmla="*/ 600226 h 782799"/>
                  <a:gd name="connsiteX28" fmla="*/ 239093 w 908046"/>
                  <a:gd name="connsiteY28" fmla="*/ 645602 h 782799"/>
                  <a:gd name="connsiteX29" fmla="*/ 284152 w 908046"/>
                  <a:gd name="connsiteY29" fmla="*/ 690978 h 782799"/>
                  <a:gd name="connsiteX30" fmla="*/ 436960 w 908046"/>
                  <a:gd name="connsiteY30" fmla="*/ 699668 h 782799"/>
                  <a:gd name="connsiteX31" fmla="*/ 436960 w 908046"/>
                  <a:gd name="connsiteY31" fmla="*/ 700633 h 782799"/>
                  <a:gd name="connsiteX32" fmla="*/ 458510 w 908046"/>
                  <a:gd name="connsiteY32" fmla="*/ 700633 h 782799"/>
                  <a:gd name="connsiteX33" fmla="*/ 513365 w 908046"/>
                  <a:gd name="connsiteY33" fmla="*/ 644637 h 782799"/>
                  <a:gd name="connsiteX34" fmla="*/ 513366 w 908046"/>
                  <a:gd name="connsiteY34" fmla="*/ 137684 h 782799"/>
                  <a:gd name="connsiteX35" fmla="*/ 454593 w 908046"/>
                  <a:gd name="connsiteY35" fmla="*/ 82166 h 782799"/>
                  <a:gd name="connsiteX36" fmla="*/ 435982 w 908046"/>
                  <a:gd name="connsiteY36" fmla="*/ 83123 h 782799"/>
                  <a:gd name="connsiteX37" fmla="*/ 287091 w 908046"/>
                  <a:gd name="connsiteY37" fmla="*/ 91738 h 782799"/>
                  <a:gd name="connsiteX38" fmla="*/ 239094 w 908046"/>
                  <a:gd name="connsiteY38" fmla="*/ 136727 h 782799"/>
                  <a:gd name="connsiteX39" fmla="*/ 285132 w 908046"/>
                  <a:gd name="connsiteY39" fmla="*/ 182673 h 782799"/>
                  <a:gd name="connsiteX40" fmla="*/ 455573 w 908046"/>
                  <a:gd name="connsiteY40" fmla="*/ 192245 h 782799"/>
                  <a:gd name="connsiteX41" fmla="*/ 513366 w 908046"/>
                  <a:gd name="connsiteY41" fmla="*/ 137684 h 782799"/>
                  <a:gd name="connsiteX42" fmla="*/ 524748 w 908046"/>
                  <a:gd name="connsiteY42" fmla="*/ 391268 h 782799"/>
                  <a:gd name="connsiteX43" fmla="*/ 469473 w 908046"/>
                  <a:gd name="connsiteY43" fmla="*/ 334968 h 782799"/>
                  <a:gd name="connsiteX44" fmla="*/ 413172 w 908046"/>
                  <a:gd name="connsiteY44" fmla="*/ 391268 h 782799"/>
                  <a:gd name="connsiteX45" fmla="*/ 468448 w 908046"/>
                  <a:gd name="connsiteY45" fmla="*/ 446543 h 782799"/>
                  <a:gd name="connsiteX46" fmla="*/ 524748 w 908046"/>
                  <a:gd name="connsiteY46" fmla="*/ 391268 h 782799"/>
                  <a:gd name="connsiteX47" fmla="*/ 585986 w 908046"/>
                  <a:gd name="connsiteY47" fmla="*/ 519759 h 782799"/>
                  <a:gd name="connsiteX48" fmla="*/ 531181 w 908046"/>
                  <a:gd name="connsiteY48" fmla="*/ 463441 h 782799"/>
                  <a:gd name="connsiteX49" fmla="*/ 475362 w 908046"/>
                  <a:gd name="connsiteY49" fmla="*/ 519759 h 782799"/>
                  <a:gd name="connsiteX50" fmla="*/ 530167 w 908046"/>
                  <a:gd name="connsiteY50" fmla="*/ 574065 h 782799"/>
                  <a:gd name="connsiteX51" fmla="*/ 585986 w 908046"/>
                  <a:gd name="connsiteY51" fmla="*/ 519759 h 782799"/>
                  <a:gd name="connsiteX52" fmla="*/ 585986 w 908046"/>
                  <a:gd name="connsiteY52" fmla="*/ 262891 h 782799"/>
                  <a:gd name="connsiteX53" fmla="*/ 530710 w 908046"/>
                  <a:gd name="connsiteY53" fmla="*/ 207615 h 782799"/>
                  <a:gd name="connsiteX54" fmla="*/ 474411 w 908046"/>
                  <a:gd name="connsiteY54" fmla="*/ 263915 h 782799"/>
                  <a:gd name="connsiteX55" fmla="*/ 529686 w 908046"/>
                  <a:gd name="connsiteY55" fmla="*/ 320214 h 782799"/>
                  <a:gd name="connsiteX56" fmla="*/ 585986 w 908046"/>
                  <a:gd name="connsiteY56" fmla="*/ 262891 h 782799"/>
                  <a:gd name="connsiteX57" fmla="*/ 660046 w 908046"/>
                  <a:gd name="connsiteY57" fmla="*/ 645269 h 782799"/>
                  <a:gd name="connsiteX58" fmla="*/ 604227 w 908046"/>
                  <a:gd name="connsiteY58" fmla="*/ 589450 h 782799"/>
                  <a:gd name="connsiteX59" fmla="*/ 549422 w 908046"/>
                  <a:gd name="connsiteY59" fmla="*/ 644255 h 782799"/>
                  <a:gd name="connsiteX60" fmla="*/ 605241 w 908046"/>
                  <a:gd name="connsiteY60" fmla="*/ 700074 h 782799"/>
                  <a:gd name="connsiteX61" fmla="*/ 660046 w 908046"/>
                  <a:gd name="connsiteY61" fmla="*/ 645269 h 782799"/>
                  <a:gd name="connsiteX62" fmla="*/ 660997 w 908046"/>
                  <a:gd name="connsiteY62" fmla="*/ 390244 h 782799"/>
                  <a:gd name="connsiteX63" fmla="*/ 605721 w 908046"/>
                  <a:gd name="connsiteY63" fmla="*/ 334968 h 782799"/>
                  <a:gd name="connsiteX64" fmla="*/ 549421 w 908046"/>
                  <a:gd name="connsiteY64" fmla="*/ 391268 h 782799"/>
                  <a:gd name="connsiteX65" fmla="*/ 605721 w 908046"/>
                  <a:gd name="connsiteY65" fmla="*/ 446543 h 782799"/>
                  <a:gd name="connsiteX66" fmla="*/ 660997 w 908046"/>
                  <a:gd name="connsiteY66" fmla="*/ 390244 h 782799"/>
                  <a:gd name="connsiteX67" fmla="*/ 660997 w 908046"/>
                  <a:gd name="connsiteY67" fmla="*/ 140028 h 782799"/>
                  <a:gd name="connsiteX68" fmla="*/ 605721 w 908046"/>
                  <a:gd name="connsiteY68" fmla="*/ 82179 h 782799"/>
                  <a:gd name="connsiteX69" fmla="*/ 549421 w 908046"/>
                  <a:gd name="connsiteY69" fmla="*/ 140028 h 782799"/>
                  <a:gd name="connsiteX70" fmla="*/ 605721 w 908046"/>
                  <a:gd name="connsiteY70" fmla="*/ 194778 h 782799"/>
                  <a:gd name="connsiteX71" fmla="*/ 660997 w 908046"/>
                  <a:gd name="connsiteY71" fmla="*/ 140028 h 782799"/>
                  <a:gd name="connsiteX72" fmla="*/ 736080 w 908046"/>
                  <a:gd name="connsiteY72" fmla="*/ 518753 h 782799"/>
                  <a:gd name="connsiteX73" fmla="*/ 679780 w 908046"/>
                  <a:gd name="connsiteY73" fmla="*/ 463441 h 782799"/>
                  <a:gd name="connsiteX74" fmla="*/ 624504 w 908046"/>
                  <a:gd name="connsiteY74" fmla="*/ 518753 h 782799"/>
                  <a:gd name="connsiteX75" fmla="*/ 679780 w 908046"/>
                  <a:gd name="connsiteY75" fmla="*/ 574065 h 782799"/>
                  <a:gd name="connsiteX76" fmla="*/ 736080 w 908046"/>
                  <a:gd name="connsiteY76" fmla="*/ 518753 h 782799"/>
                  <a:gd name="connsiteX77" fmla="*/ 736080 w 908046"/>
                  <a:gd name="connsiteY77" fmla="*/ 263915 h 782799"/>
                  <a:gd name="connsiteX78" fmla="*/ 681275 w 908046"/>
                  <a:gd name="connsiteY78" fmla="*/ 207615 h 782799"/>
                  <a:gd name="connsiteX79" fmla="*/ 625456 w 908046"/>
                  <a:gd name="connsiteY79" fmla="*/ 263915 h 782799"/>
                  <a:gd name="connsiteX80" fmla="*/ 681275 w 908046"/>
                  <a:gd name="connsiteY80" fmla="*/ 320214 h 782799"/>
                  <a:gd name="connsiteX81" fmla="*/ 736080 w 908046"/>
                  <a:gd name="connsiteY81" fmla="*/ 263915 h 782799"/>
                  <a:gd name="connsiteX82" fmla="*/ 799958 w 908046"/>
                  <a:gd name="connsiteY82" fmla="*/ 391268 h 782799"/>
                  <a:gd name="connsiteX83" fmla="*/ 745153 w 908046"/>
                  <a:gd name="connsiteY83" fmla="*/ 334968 h 782799"/>
                  <a:gd name="connsiteX84" fmla="*/ 689334 w 908046"/>
                  <a:gd name="connsiteY84" fmla="*/ 391268 h 782799"/>
                  <a:gd name="connsiteX85" fmla="*/ 745153 w 908046"/>
                  <a:gd name="connsiteY85" fmla="*/ 447567 h 782799"/>
                  <a:gd name="connsiteX86" fmla="*/ 799958 w 908046"/>
                  <a:gd name="connsiteY86" fmla="*/ 391268 h 782799"/>
                  <a:gd name="connsiteX87" fmla="*/ 908046 w 908046"/>
                  <a:gd name="connsiteY87" fmla="*/ 391400 h 782799"/>
                  <a:gd name="connsiteX88" fmla="*/ 712346 w 908046"/>
                  <a:gd name="connsiteY88" fmla="*/ 782799 h 782799"/>
                  <a:gd name="connsiteX89" fmla="*/ 195700 w 908046"/>
                  <a:gd name="connsiteY89" fmla="*/ 782799 h 782799"/>
                  <a:gd name="connsiteX90" fmla="*/ 0 w 908046"/>
                  <a:gd name="connsiteY90" fmla="*/ 391400 h 782799"/>
                  <a:gd name="connsiteX91" fmla="*/ 195700 w 908046"/>
                  <a:gd name="connsiteY91" fmla="*/ 0 h 782799"/>
                  <a:gd name="connsiteX92" fmla="*/ 712346 w 908046"/>
                  <a:gd name="connsiteY92" fmla="*/ 0 h 7827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</a:cxnLst>
                <a:rect l="l" t="t" r="r" b="b"/>
                <a:pathLst>
                  <a:path w="908046" h="782799">
                    <a:moveTo>
                      <a:pt x="379571" y="391149"/>
                    </a:moveTo>
                    <a:cubicBezTo>
                      <a:pt x="379572" y="359680"/>
                      <a:pt x="351353" y="335615"/>
                      <a:pt x="317297" y="338392"/>
                    </a:cubicBezTo>
                    <a:cubicBezTo>
                      <a:pt x="262806" y="341168"/>
                      <a:pt x="208315" y="344871"/>
                      <a:pt x="152851" y="348573"/>
                    </a:cubicBezTo>
                    <a:cubicBezTo>
                      <a:pt x="126579" y="349498"/>
                      <a:pt x="108091" y="367084"/>
                      <a:pt x="108090" y="391149"/>
                    </a:cubicBezTo>
                    <a:cubicBezTo>
                      <a:pt x="108090" y="415213"/>
                      <a:pt x="126578" y="433725"/>
                      <a:pt x="152850" y="435576"/>
                    </a:cubicBezTo>
                    <a:cubicBezTo>
                      <a:pt x="197611" y="438352"/>
                      <a:pt x="241398" y="440204"/>
                      <a:pt x="286158" y="442980"/>
                    </a:cubicBezTo>
                    <a:cubicBezTo>
                      <a:pt x="296862" y="443906"/>
                      <a:pt x="307565" y="444831"/>
                      <a:pt x="318269" y="444831"/>
                    </a:cubicBezTo>
                    <a:cubicBezTo>
                      <a:pt x="352326" y="447608"/>
                      <a:pt x="379571" y="423543"/>
                      <a:pt x="379571" y="391149"/>
                    </a:cubicBezTo>
                    <a:close/>
                    <a:moveTo>
                      <a:pt x="441160" y="517251"/>
                    </a:moveTo>
                    <a:cubicBezTo>
                      <a:pt x="441160" y="485931"/>
                      <a:pt x="415776" y="462204"/>
                      <a:pt x="382582" y="463153"/>
                    </a:cubicBezTo>
                    <a:cubicBezTo>
                      <a:pt x="363055" y="463153"/>
                      <a:pt x="343529" y="465051"/>
                      <a:pt x="324003" y="466000"/>
                    </a:cubicBezTo>
                    <a:cubicBezTo>
                      <a:pt x="287880" y="468848"/>
                      <a:pt x="250780" y="470746"/>
                      <a:pt x="213680" y="472644"/>
                    </a:cubicBezTo>
                    <a:cubicBezTo>
                      <a:pt x="188296" y="474542"/>
                      <a:pt x="168770" y="492575"/>
                      <a:pt x="168770" y="516302"/>
                    </a:cubicBezTo>
                    <a:cubicBezTo>
                      <a:pt x="167794" y="540030"/>
                      <a:pt x="185367" y="559961"/>
                      <a:pt x="210751" y="561859"/>
                    </a:cubicBezTo>
                    <a:cubicBezTo>
                      <a:pt x="268354" y="565655"/>
                      <a:pt x="325956" y="569452"/>
                      <a:pt x="383558" y="572299"/>
                    </a:cubicBezTo>
                    <a:cubicBezTo>
                      <a:pt x="416752" y="574197"/>
                      <a:pt x="441160" y="548572"/>
                      <a:pt x="441160" y="517251"/>
                    </a:cubicBezTo>
                    <a:close/>
                    <a:moveTo>
                      <a:pt x="443046" y="265335"/>
                    </a:moveTo>
                    <a:cubicBezTo>
                      <a:pt x="443046" y="232396"/>
                      <a:pt x="417758" y="208868"/>
                      <a:pt x="381771" y="210750"/>
                    </a:cubicBezTo>
                    <a:cubicBezTo>
                      <a:pt x="327304" y="213574"/>
                      <a:pt x="272838" y="217338"/>
                      <a:pt x="218371" y="221103"/>
                    </a:cubicBezTo>
                    <a:cubicBezTo>
                      <a:pt x="210590" y="221103"/>
                      <a:pt x="203782" y="222985"/>
                      <a:pt x="196973" y="225808"/>
                    </a:cubicBezTo>
                    <a:cubicBezTo>
                      <a:pt x="178494" y="234278"/>
                      <a:pt x="167795" y="254983"/>
                      <a:pt x="171685" y="273805"/>
                    </a:cubicBezTo>
                    <a:cubicBezTo>
                      <a:pt x="176548" y="293569"/>
                      <a:pt x="194056" y="308627"/>
                      <a:pt x="216426" y="309568"/>
                    </a:cubicBezTo>
                    <a:cubicBezTo>
                      <a:pt x="253385" y="312391"/>
                      <a:pt x="291317" y="314273"/>
                      <a:pt x="328277" y="316155"/>
                    </a:cubicBezTo>
                    <a:cubicBezTo>
                      <a:pt x="345784" y="317097"/>
                      <a:pt x="363291" y="318038"/>
                      <a:pt x="380798" y="318979"/>
                    </a:cubicBezTo>
                    <a:cubicBezTo>
                      <a:pt x="416785" y="320861"/>
                      <a:pt x="443046" y="298274"/>
                      <a:pt x="443046" y="265335"/>
                    </a:cubicBezTo>
                    <a:close/>
                    <a:moveTo>
                      <a:pt x="513365" y="644637"/>
                    </a:moveTo>
                    <a:cubicBezTo>
                      <a:pt x="513365" y="613742"/>
                      <a:pt x="488876" y="588640"/>
                      <a:pt x="458510" y="589605"/>
                    </a:cubicBezTo>
                    <a:cubicBezTo>
                      <a:pt x="399738" y="591536"/>
                      <a:pt x="340965" y="595398"/>
                      <a:pt x="283172" y="600226"/>
                    </a:cubicBezTo>
                    <a:cubicBezTo>
                      <a:pt x="256725" y="602156"/>
                      <a:pt x="239093" y="622431"/>
                      <a:pt x="239093" y="645602"/>
                    </a:cubicBezTo>
                    <a:cubicBezTo>
                      <a:pt x="240072" y="669738"/>
                      <a:pt x="258684" y="689048"/>
                      <a:pt x="284152" y="690978"/>
                    </a:cubicBezTo>
                    <a:cubicBezTo>
                      <a:pt x="335088" y="693875"/>
                      <a:pt x="386024" y="696771"/>
                      <a:pt x="436960" y="699668"/>
                    </a:cubicBezTo>
                    <a:cubicBezTo>
                      <a:pt x="436960" y="699668"/>
                      <a:pt x="436960" y="700633"/>
                      <a:pt x="436960" y="700633"/>
                    </a:cubicBezTo>
                    <a:cubicBezTo>
                      <a:pt x="443817" y="700633"/>
                      <a:pt x="450674" y="700633"/>
                      <a:pt x="458510" y="700633"/>
                    </a:cubicBezTo>
                    <a:cubicBezTo>
                      <a:pt x="489856" y="699668"/>
                      <a:pt x="514344" y="675531"/>
                      <a:pt x="513365" y="644637"/>
                    </a:cubicBezTo>
                    <a:close/>
                    <a:moveTo>
                      <a:pt x="513366" y="137684"/>
                    </a:moveTo>
                    <a:cubicBezTo>
                      <a:pt x="513366" y="106096"/>
                      <a:pt x="487897" y="82166"/>
                      <a:pt x="454593" y="82166"/>
                    </a:cubicBezTo>
                    <a:cubicBezTo>
                      <a:pt x="448716" y="82166"/>
                      <a:pt x="441859" y="83123"/>
                      <a:pt x="435982" y="83123"/>
                    </a:cubicBezTo>
                    <a:cubicBezTo>
                      <a:pt x="386025" y="85995"/>
                      <a:pt x="337048" y="88866"/>
                      <a:pt x="287091" y="91738"/>
                    </a:cubicBezTo>
                    <a:cubicBezTo>
                      <a:pt x="259664" y="93652"/>
                      <a:pt x="240073" y="112797"/>
                      <a:pt x="239094" y="136727"/>
                    </a:cubicBezTo>
                    <a:cubicBezTo>
                      <a:pt x="239094" y="161614"/>
                      <a:pt x="257705" y="180758"/>
                      <a:pt x="285132" y="182673"/>
                    </a:cubicBezTo>
                    <a:cubicBezTo>
                      <a:pt x="341946" y="186501"/>
                      <a:pt x="398759" y="190330"/>
                      <a:pt x="455573" y="192245"/>
                    </a:cubicBezTo>
                    <a:cubicBezTo>
                      <a:pt x="487897" y="194159"/>
                      <a:pt x="514345" y="168314"/>
                      <a:pt x="513366" y="137684"/>
                    </a:cubicBezTo>
                    <a:close/>
                    <a:moveTo>
                      <a:pt x="524748" y="391268"/>
                    </a:moveTo>
                    <a:cubicBezTo>
                      <a:pt x="524748" y="359535"/>
                      <a:pt x="500182" y="334968"/>
                      <a:pt x="469473" y="334968"/>
                    </a:cubicBezTo>
                    <a:cubicBezTo>
                      <a:pt x="437740" y="334968"/>
                      <a:pt x="412149" y="360559"/>
                      <a:pt x="413172" y="391268"/>
                    </a:cubicBezTo>
                    <a:cubicBezTo>
                      <a:pt x="413172" y="421976"/>
                      <a:pt x="438762" y="446543"/>
                      <a:pt x="468448" y="446543"/>
                    </a:cubicBezTo>
                    <a:cubicBezTo>
                      <a:pt x="500181" y="447567"/>
                      <a:pt x="524748" y="421976"/>
                      <a:pt x="524748" y="391268"/>
                    </a:cubicBezTo>
                    <a:close/>
                    <a:moveTo>
                      <a:pt x="585986" y="519759"/>
                    </a:moveTo>
                    <a:cubicBezTo>
                      <a:pt x="585986" y="488583"/>
                      <a:pt x="561628" y="463441"/>
                      <a:pt x="531181" y="463441"/>
                    </a:cubicBezTo>
                    <a:cubicBezTo>
                      <a:pt x="500735" y="463441"/>
                      <a:pt x="475362" y="489589"/>
                      <a:pt x="475362" y="519759"/>
                    </a:cubicBezTo>
                    <a:cubicBezTo>
                      <a:pt x="475362" y="548923"/>
                      <a:pt x="499720" y="574065"/>
                      <a:pt x="530167" y="574065"/>
                    </a:cubicBezTo>
                    <a:cubicBezTo>
                      <a:pt x="561628" y="574065"/>
                      <a:pt x="585986" y="550935"/>
                      <a:pt x="585986" y="519759"/>
                    </a:cubicBezTo>
                    <a:close/>
                    <a:moveTo>
                      <a:pt x="585986" y="262891"/>
                    </a:moveTo>
                    <a:cubicBezTo>
                      <a:pt x="585986" y="232182"/>
                      <a:pt x="561419" y="207615"/>
                      <a:pt x="530710" y="207615"/>
                    </a:cubicBezTo>
                    <a:cubicBezTo>
                      <a:pt x="498978" y="207615"/>
                      <a:pt x="473387" y="233206"/>
                      <a:pt x="474411" y="263915"/>
                    </a:cubicBezTo>
                    <a:cubicBezTo>
                      <a:pt x="474411" y="294623"/>
                      <a:pt x="500002" y="319190"/>
                      <a:pt x="529686" y="320214"/>
                    </a:cubicBezTo>
                    <a:cubicBezTo>
                      <a:pt x="561419" y="320214"/>
                      <a:pt x="585986" y="294623"/>
                      <a:pt x="585986" y="262891"/>
                    </a:cubicBezTo>
                    <a:close/>
                    <a:moveTo>
                      <a:pt x="660046" y="645269"/>
                    </a:moveTo>
                    <a:cubicBezTo>
                      <a:pt x="660046" y="613808"/>
                      <a:pt x="635688" y="589450"/>
                      <a:pt x="604227" y="589450"/>
                    </a:cubicBezTo>
                    <a:cubicBezTo>
                      <a:pt x="573780" y="589450"/>
                      <a:pt x="549422" y="612793"/>
                      <a:pt x="549422" y="644255"/>
                    </a:cubicBezTo>
                    <a:cubicBezTo>
                      <a:pt x="549422" y="675716"/>
                      <a:pt x="573780" y="700074"/>
                      <a:pt x="605241" y="700074"/>
                    </a:cubicBezTo>
                    <a:cubicBezTo>
                      <a:pt x="635688" y="700074"/>
                      <a:pt x="660046" y="675716"/>
                      <a:pt x="660046" y="645269"/>
                    </a:cubicBezTo>
                    <a:close/>
                    <a:moveTo>
                      <a:pt x="660997" y="390244"/>
                    </a:moveTo>
                    <a:cubicBezTo>
                      <a:pt x="660997" y="359535"/>
                      <a:pt x="637454" y="334968"/>
                      <a:pt x="605721" y="334968"/>
                    </a:cubicBezTo>
                    <a:cubicBezTo>
                      <a:pt x="575012" y="334968"/>
                      <a:pt x="549421" y="360559"/>
                      <a:pt x="549421" y="391268"/>
                    </a:cubicBezTo>
                    <a:cubicBezTo>
                      <a:pt x="550445" y="421976"/>
                      <a:pt x="575012" y="446543"/>
                      <a:pt x="605721" y="446543"/>
                    </a:cubicBezTo>
                    <a:cubicBezTo>
                      <a:pt x="636430" y="447567"/>
                      <a:pt x="662021" y="421976"/>
                      <a:pt x="660997" y="390244"/>
                    </a:cubicBezTo>
                    <a:close/>
                    <a:moveTo>
                      <a:pt x="660997" y="140028"/>
                    </a:moveTo>
                    <a:cubicBezTo>
                      <a:pt x="662021" y="108004"/>
                      <a:pt x="636430" y="82179"/>
                      <a:pt x="605721" y="82179"/>
                    </a:cubicBezTo>
                    <a:cubicBezTo>
                      <a:pt x="573988" y="82179"/>
                      <a:pt x="549421" y="108004"/>
                      <a:pt x="549421" y="140028"/>
                    </a:cubicBezTo>
                    <a:cubicBezTo>
                      <a:pt x="550445" y="171019"/>
                      <a:pt x="573988" y="194778"/>
                      <a:pt x="605721" y="194778"/>
                    </a:cubicBezTo>
                    <a:cubicBezTo>
                      <a:pt x="636430" y="194778"/>
                      <a:pt x="660997" y="171019"/>
                      <a:pt x="660997" y="140028"/>
                    </a:cubicBezTo>
                    <a:close/>
                    <a:moveTo>
                      <a:pt x="736080" y="518753"/>
                    </a:moveTo>
                    <a:cubicBezTo>
                      <a:pt x="736080" y="488583"/>
                      <a:pt x="710489" y="463441"/>
                      <a:pt x="679780" y="463441"/>
                    </a:cubicBezTo>
                    <a:cubicBezTo>
                      <a:pt x="650095" y="464447"/>
                      <a:pt x="624504" y="488583"/>
                      <a:pt x="624504" y="518753"/>
                    </a:cubicBezTo>
                    <a:cubicBezTo>
                      <a:pt x="623480" y="548923"/>
                      <a:pt x="649071" y="574065"/>
                      <a:pt x="679780" y="574065"/>
                    </a:cubicBezTo>
                    <a:cubicBezTo>
                      <a:pt x="711513" y="574065"/>
                      <a:pt x="736080" y="549929"/>
                      <a:pt x="736080" y="518753"/>
                    </a:cubicBezTo>
                    <a:close/>
                    <a:moveTo>
                      <a:pt x="736080" y="263915"/>
                    </a:moveTo>
                    <a:cubicBezTo>
                      <a:pt x="736080" y="232182"/>
                      <a:pt x="712737" y="207615"/>
                      <a:pt x="681275" y="207615"/>
                    </a:cubicBezTo>
                    <a:cubicBezTo>
                      <a:pt x="649814" y="207615"/>
                      <a:pt x="625456" y="232182"/>
                      <a:pt x="625456" y="263915"/>
                    </a:cubicBezTo>
                    <a:cubicBezTo>
                      <a:pt x="625456" y="294623"/>
                      <a:pt x="650829" y="320214"/>
                      <a:pt x="681275" y="320214"/>
                    </a:cubicBezTo>
                    <a:cubicBezTo>
                      <a:pt x="711722" y="319190"/>
                      <a:pt x="736080" y="294623"/>
                      <a:pt x="736080" y="263915"/>
                    </a:cubicBezTo>
                    <a:close/>
                    <a:moveTo>
                      <a:pt x="799958" y="391268"/>
                    </a:moveTo>
                    <a:cubicBezTo>
                      <a:pt x="799958" y="359535"/>
                      <a:pt x="776615" y="334968"/>
                      <a:pt x="745153" y="334968"/>
                    </a:cubicBezTo>
                    <a:cubicBezTo>
                      <a:pt x="713692" y="334968"/>
                      <a:pt x="689334" y="359535"/>
                      <a:pt x="689334" y="391268"/>
                    </a:cubicBezTo>
                    <a:cubicBezTo>
                      <a:pt x="689334" y="421976"/>
                      <a:pt x="714707" y="447567"/>
                      <a:pt x="745153" y="447567"/>
                    </a:cubicBezTo>
                    <a:cubicBezTo>
                      <a:pt x="775600" y="446543"/>
                      <a:pt x="799958" y="421976"/>
                      <a:pt x="799958" y="391268"/>
                    </a:cubicBezTo>
                    <a:close/>
                    <a:moveTo>
                      <a:pt x="908046" y="391400"/>
                    </a:moveTo>
                    <a:lnTo>
                      <a:pt x="712346" y="782799"/>
                    </a:lnTo>
                    <a:lnTo>
                      <a:pt x="195700" y="782799"/>
                    </a:lnTo>
                    <a:lnTo>
                      <a:pt x="0" y="391400"/>
                    </a:lnTo>
                    <a:lnTo>
                      <a:pt x="195700" y="0"/>
                    </a:lnTo>
                    <a:lnTo>
                      <a:pt x="712346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marL="0" marR="0" lvl="0" indent="0" algn="ctr" defTabSz="1070991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217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Noto Serif"/>
                  <a:ea typeface="+mn-ea"/>
                  <a:cs typeface="+mn-cs"/>
                </a:endParaRPr>
              </a:p>
            </p:txBody>
          </p:sp>
          <p:sp>
            <p:nvSpPr>
              <p:cNvPr id="29" name="Freeform: Shape 29">
                <a:extLst>
                  <a:ext uri="{FF2B5EF4-FFF2-40B4-BE49-F238E27FC236}">
                    <a16:creationId xmlns:a16="http://schemas.microsoft.com/office/drawing/2014/main" id="{4A4FC613-76A8-6519-53D9-F1E6DD0FF020}"/>
                  </a:ext>
                </a:extLst>
              </p:cNvPr>
              <p:cNvSpPr/>
              <p:nvPr/>
            </p:nvSpPr>
            <p:spPr>
              <a:xfrm rot="16200000">
                <a:off x="780520" y="2943182"/>
                <a:ext cx="908046" cy="783886"/>
              </a:xfrm>
              <a:custGeom>
                <a:avLst/>
                <a:gdLst>
                  <a:gd name="connsiteX0" fmla="*/ 379571 w 908046"/>
                  <a:gd name="connsiteY0" fmla="*/ 391149 h 782799"/>
                  <a:gd name="connsiteX1" fmla="*/ 317297 w 908046"/>
                  <a:gd name="connsiteY1" fmla="*/ 338392 h 782799"/>
                  <a:gd name="connsiteX2" fmla="*/ 152851 w 908046"/>
                  <a:gd name="connsiteY2" fmla="*/ 348573 h 782799"/>
                  <a:gd name="connsiteX3" fmla="*/ 108090 w 908046"/>
                  <a:gd name="connsiteY3" fmla="*/ 391149 h 782799"/>
                  <a:gd name="connsiteX4" fmla="*/ 152850 w 908046"/>
                  <a:gd name="connsiteY4" fmla="*/ 435576 h 782799"/>
                  <a:gd name="connsiteX5" fmla="*/ 286158 w 908046"/>
                  <a:gd name="connsiteY5" fmla="*/ 442980 h 782799"/>
                  <a:gd name="connsiteX6" fmla="*/ 318269 w 908046"/>
                  <a:gd name="connsiteY6" fmla="*/ 444831 h 782799"/>
                  <a:gd name="connsiteX7" fmla="*/ 379571 w 908046"/>
                  <a:gd name="connsiteY7" fmla="*/ 391149 h 782799"/>
                  <a:gd name="connsiteX8" fmla="*/ 441160 w 908046"/>
                  <a:gd name="connsiteY8" fmla="*/ 517251 h 782799"/>
                  <a:gd name="connsiteX9" fmla="*/ 382582 w 908046"/>
                  <a:gd name="connsiteY9" fmla="*/ 463153 h 782799"/>
                  <a:gd name="connsiteX10" fmla="*/ 324003 w 908046"/>
                  <a:gd name="connsiteY10" fmla="*/ 466000 h 782799"/>
                  <a:gd name="connsiteX11" fmla="*/ 213680 w 908046"/>
                  <a:gd name="connsiteY11" fmla="*/ 472644 h 782799"/>
                  <a:gd name="connsiteX12" fmla="*/ 168770 w 908046"/>
                  <a:gd name="connsiteY12" fmla="*/ 516302 h 782799"/>
                  <a:gd name="connsiteX13" fmla="*/ 210751 w 908046"/>
                  <a:gd name="connsiteY13" fmla="*/ 561859 h 782799"/>
                  <a:gd name="connsiteX14" fmla="*/ 383558 w 908046"/>
                  <a:gd name="connsiteY14" fmla="*/ 572299 h 782799"/>
                  <a:gd name="connsiteX15" fmla="*/ 441160 w 908046"/>
                  <a:gd name="connsiteY15" fmla="*/ 517251 h 782799"/>
                  <a:gd name="connsiteX16" fmla="*/ 443046 w 908046"/>
                  <a:gd name="connsiteY16" fmla="*/ 265335 h 782799"/>
                  <a:gd name="connsiteX17" fmla="*/ 381771 w 908046"/>
                  <a:gd name="connsiteY17" fmla="*/ 210750 h 782799"/>
                  <a:gd name="connsiteX18" fmla="*/ 218371 w 908046"/>
                  <a:gd name="connsiteY18" fmla="*/ 221103 h 782799"/>
                  <a:gd name="connsiteX19" fmla="*/ 196973 w 908046"/>
                  <a:gd name="connsiteY19" fmla="*/ 225808 h 782799"/>
                  <a:gd name="connsiteX20" fmla="*/ 171685 w 908046"/>
                  <a:gd name="connsiteY20" fmla="*/ 273805 h 782799"/>
                  <a:gd name="connsiteX21" fmla="*/ 216426 w 908046"/>
                  <a:gd name="connsiteY21" fmla="*/ 309568 h 782799"/>
                  <a:gd name="connsiteX22" fmla="*/ 328277 w 908046"/>
                  <a:gd name="connsiteY22" fmla="*/ 316155 h 782799"/>
                  <a:gd name="connsiteX23" fmla="*/ 380798 w 908046"/>
                  <a:gd name="connsiteY23" fmla="*/ 318979 h 782799"/>
                  <a:gd name="connsiteX24" fmla="*/ 443046 w 908046"/>
                  <a:gd name="connsiteY24" fmla="*/ 265335 h 782799"/>
                  <a:gd name="connsiteX25" fmla="*/ 513365 w 908046"/>
                  <a:gd name="connsiteY25" fmla="*/ 644637 h 782799"/>
                  <a:gd name="connsiteX26" fmla="*/ 458510 w 908046"/>
                  <a:gd name="connsiteY26" fmla="*/ 589605 h 782799"/>
                  <a:gd name="connsiteX27" fmla="*/ 283172 w 908046"/>
                  <a:gd name="connsiteY27" fmla="*/ 600226 h 782799"/>
                  <a:gd name="connsiteX28" fmla="*/ 239093 w 908046"/>
                  <a:gd name="connsiteY28" fmla="*/ 645602 h 782799"/>
                  <a:gd name="connsiteX29" fmla="*/ 284152 w 908046"/>
                  <a:gd name="connsiteY29" fmla="*/ 690978 h 782799"/>
                  <a:gd name="connsiteX30" fmla="*/ 436960 w 908046"/>
                  <a:gd name="connsiteY30" fmla="*/ 699668 h 782799"/>
                  <a:gd name="connsiteX31" fmla="*/ 436960 w 908046"/>
                  <a:gd name="connsiteY31" fmla="*/ 700633 h 782799"/>
                  <a:gd name="connsiteX32" fmla="*/ 458510 w 908046"/>
                  <a:gd name="connsiteY32" fmla="*/ 700633 h 782799"/>
                  <a:gd name="connsiteX33" fmla="*/ 513365 w 908046"/>
                  <a:gd name="connsiteY33" fmla="*/ 644637 h 782799"/>
                  <a:gd name="connsiteX34" fmla="*/ 513366 w 908046"/>
                  <a:gd name="connsiteY34" fmla="*/ 137684 h 782799"/>
                  <a:gd name="connsiteX35" fmla="*/ 454593 w 908046"/>
                  <a:gd name="connsiteY35" fmla="*/ 82166 h 782799"/>
                  <a:gd name="connsiteX36" fmla="*/ 435982 w 908046"/>
                  <a:gd name="connsiteY36" fmla="*/ 83123 h 782799"/>
                  <a:gd name="connsiteX37" fmla="*/ 287091 w 908046"/>
                  <a:gd name="connsiteY37" fmla="*/ 91738 h 782799"/>
                  <a:gd name="connsiteX38" fmla="*/ 239094 w 908046"/>
                  <a:gd name="connsiteY38" fmla="*/ 136727 h 782799"/>
                  <a:gd name="connsiteX39" fmla="*/ 285132 w 908046"/>
                  <a:gd name="connsiteY39" fmla="*/ 182673 h 782799"/>
                  <a:gd name="connsiteX40" fmla="*/ 455573 w 908046"/>
                  <a:gd name="connsiteY40" fmla="*/ 192245 h 782799"/>
                  <a:gd name="connsiteX41" fmla="*/ 513366 w 908046"/>
                  <a:gd name="connsiteY41" fmla="*/ 137684 h 782799"/>
                  <a:gd name="connsiteX42" fmla="*/ 524748 w 908046"/>
                  <a:gd name="connsiteY42" fmla="*/ 391268 h 782799"/>
                  <a:gd name="connsiteX43" fmla="*/ 469473 w 908046"/>
                  <a:gd name="connsiteY43" fmla="*/ 334968 h 782799"/>
                  <a:gd name="connsiteX44" fmla="*/ 413172 w 908046"/>
                  <a:gd name="connsiteY44" fmla="*/ 391268 h 782799"/>
                  <a:gd name="connsiteX45" fmla="*/ 468448 w 908046"/>
                  <a:gd name="connsiteY45" fmla="*/ 446543 h 782799"/>
                  <a:gd name="connsiteX46" fmla="*/ 524748 w 908046"/>
                  <a:gd name="connsiteY46" fmla="*/ 391268 h 782799"/>
                  <a:gd name="connsiteX47" fmla="*/ 585986 w 908046"/>
                  <a:gd name="connsiteY47" fmla="*/ 519759 h 782799"/>
                  <a:gd name="connsiteX48" fmla="*/ 531181 w 908046"/>
                  <a:gd name="connsiteY48" fmla="*/ 463441 h 782799"/>
                  <a:gd name="connsiteX49" fmla="*/ 475362 w 908046"/>
                  <a:gd name="connsiteY49" fmla="*/ 519759 h 782799"/>
                  <a:gd name="connsiteX50" fmla="*/ 530167 w 908046"/>
                  <a:gd name="connsiteY50" fmla="*/ 574065 h 782799"/>
                  <a:gd name="connsiteX51" fmla="*/ 585986 w 908046"/>
                  <a:gd name="connsiteY51" fmla="*/ 519759 h 782799"/>
                  <a:gd name="connsiteX52" fmla="*/ 585986 w 908046"/>
                  <a:gd name="connsiteY52" fmla="*/ 262891 h 782799"/>
                  <a:gd name="connsiteX53" fmla="*/ 530710 w 908046"/>
                  <a:gd name="connsiteY53" fmla="*/ 207615 h 782799"/>
                  <a:gd name="connsiteX54" fmla="*/ 474411 w 908046"/>
                  <a:gd name="connsiteY54" fmla="*/ 263915 h 782799"/>
                  <a:gd name="connsiteX55" fmla="*/ 529686 w 908046"/>
                  <a:gd name="connsiteY55" fmla="*/ 320214 h 782799"/>
                  <a:gd name="connsiteX56" fmla="*/ 585986 w 908046"/>
                  <a:gd name="connsiteY56" fmla="*/ 262891 h 782799"/>
                  <a:gd name="connsiteX57" fmla="*/ 660046 w 908046"/>
                  <a:gd name="connsiteY57" fmla="*/ 645269 h 782799"/>
                  <a:gd name="connsiteX58" fmla="*/ 604227 w 908046"/>
                  <a:gd name="connsiteY58" fmla="*/ 589450 h 782799"/>
                  <a:gd name="connsiteX59" fmla="*/ 549422 w 908046"/>
                  <a:gd name="connsiteY59" fmla="*/ 644255 h 782799"/>
                  <a:gd name="connsiteX60" fmla="*/ 605241 w 908046"/>
                  <a:gd name="connsiteY60" fmla="*/ 700074 h 782799"/>
                  <a:gd name="connsiteX61" fmla="*/ 660046 w 908046"/>
                  <a:gd name="connsiteY61" fmla="*/ 645269 h 782799"/>
                  <a:gd name="connsiteX62" fmla="*/ 660997 w 908046"/>
                  <a:gd name="connsiteY62" fmla="*/ 390244 h 782799"/>
                  <a:gd name="connsiteX63" fmla="*/ 605721 w 908046"/>
                  <a:gd name="connsiteY63" fmla="*/ 334968 h 782799"/>
                  <a:gd name="connsiteX64" fmla="*/ 549421 w 908046"/>
                  <a:gd name="connsiteY64" fmla="*/ 391268 h 782799"/>
                  <a:gd name="connsiteX65" fmla="*/ 605721 w 908046"/>
                  <a:gd name="connsiteY65" fmla="*/ 446543 h 782799"/>
                  <a:gd name="connsiteX66" fmla="*/ 660997 w 908046"/>
                  <a:gd name="connsiteY66" fmla="*/ 390244 h 782799"/>
                  <a:gd name="connsiteX67" fmla="*/ 660997 w 908046"/>
                  <a:gd name="connsiteY67" fmla="*/ 140028 h 782799"/>
                  <a:gd name="connsiteX68" fmla="*/ 605721 w 908046"/>
                  <a:gd name="connsiteY68" fmla="*/ 82179 h 782799"/>
                  <a:gd name="connsiteX69" fmla="*/ 549421 w 908046"/>
                  <a:gd name="connsiteY69" fmla="*/ 140028 h 782799"/>
                  <a:gd name="connsiteX70" fmla="*/ 605721 w 908046"/>
                  <a:gd name="connsiteY70" fmla="*/ 194778 h 782799"/>
                  <a:gd name="connsiteX71" fmla="*/ 660997 w 908046"/>
                  <a:gd name="connsiteY71" fmla="*/ 140028 h 782799"/>
                  <a:gd name="connsiteX72" fmla="*/ 736080 w 908046"/>
                  <a:gd name="connsiteY72" fmla="*/ 518753 h 782799"/>
                  <a:gd name="connsiteX73" fmla="*/ 679780 w 908046"/>
                  <a:gd name="connsiteY73" fmla="*/ 463441 h 782799"/>
                  <a:gd name="connsiteX74" fmla="*/ 624504 w 908046"/>
                  <a:gd name="connsiteY74" fmla="*/ 518753 h 782799"/>
                  <a:gd name="connsiteX75" fmla="*/ 679780 w 908046"/>
                  <a:gd name="connsiteY75" fmla="*/ 574065 h 782799"/>
                  <a:gd name="connsiteX76" fmla="*/ 736080 w 908046"/>
                  <a:gd name="connsiteY76" fmla="*/ 518753 h 782799"/>
                  <a:gd name="connsiteX77" fmla="*/ 736080 w 908046"/>
                  <a:gd name="connsiteY77" fmla="*/ 263915 h 782799"/>
                  <a:gd name="connsiteX78" fmla="*/ 681275 w 908046"/>
                  <a:gd name="connsiteY78" fmla="*/ 207615 h 782799"/>
                  <a:gd name="connsiteX79" fmla="*/ 625456 w 908046"/>
                  <a:gd name="connsiteY79" fmla="*/ 263915 h 782799"/>
                  <a:gd name="connsiteX80" fmla="*/ 681275 w 908046"/>
                  <a:gd name="connsiteY80" fmla="*/ 320214 h 782799"/>
                  <a:gd name="connsiteX81" fmla="*/ 736080 w 908046"/>
                  <a:gd name="connsiteY81" fmla="*/ 263915 h 782799"/>
                  <a:gd name="connsiteX82" fmla="*/ 799958 w 908046"/>
                  <a:gd name="connsiteY82" fmla="*/ 391268 h 782799"/>
                  <a:gd name="connsiteX83" fmla="*/ 745153 w 908046"/>
                  <a:gd name="connsiteY83" fmla="*/ 334968 h 782799"/>
                  <a:gd name="connsiteX84" fmla="*/ 689334 w 908046"/>
                  <a:gd name="connsiteY84" fmla="*/ 391268 h 782799"/>
                  <a:gd name="connsiteX85" fmla="*/ 745153 w 908046"/>
                  <a:gd name="connsiteY85" fmla="*/ 447567 h 782799"/>
                  <a:gd name="connsiteX86" fmla="*/ 799958 w 908046"/>
                  <a:gd name="connsiteY86" fmla="*/ 391268 h 782799"/>
                  <a:gd name="connsiteX87" fmla="*/ 908046 w 908046"/>
                  <a:gd name="connsiteY87" fmla="*/ 391400 h 782799"/>
                  <a:gd name="connsiteX88" fmla="*/ 712346 w 908046"/>
                  <a:gd name="connsiteY88" fmla="*/ 782799 h 782799"/>
                  <a:gd name="connsiteX89" fmla="*/ 195700 w 908046"/>
                  <a:gd name="connsiteY89" fmla="*/ 782799 h 782799"/>
                  <a:gd name="connsiteX90" fmla="*/ 0 w 908046"/>
                  <a:gd name="connsiteY90" fmla="*/ 391400 h 782799"/>
                  <a:gd name="connsiteX91" fmla="*/ 195700 w 908046"/>
                  <a:gd name="connsiteY91" fmla="*/ 0 h 782799"/>
                  <a:gd name="connsiteX92" fmla="*/ 712346 w 908046"/>
                  <a:gd name="connsiteY92" fmla="*/ 0 h 7827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</a:cxnLst>
                <a:rect l="l" t="t" r="r" b="b"/>
                <a:pathLst>
                  <a:path w="908046" h="782799">
                    <a:moveTo>
                      <a:pt x="379571" y="391149"/>
                    </a:moveTo>
                    <a:cubicBezTo>
                      <a:pt x="379572" y="359680"/>
                      <a:pt x="351353" y="335615"/>
                      <a:pt x="317297" y="338392"/>
                    </a:cubicBezTo>
                    <a:cubicBezTo>
                      <a:pt x="262806" y="341168"/>
                      <a:pt x="208315" y="344871"/>
                      <a:pt x="152851" y="348573"/>
                    </a:cubicBezTo>
                    <a:cubicBezTo>
                      <a:pt x="126579" y="349498"/>
                      <a:pt x="108091" y="367084"/>
                      <a:pt x="108090" y="391149"/>
                    </a:cubicBezTo>
                    <a:cubicBezTo>
                      <a:pt x="108090" y="415213"/>
                      <a:pt x="126578" y="433725"/>
                      <a:pt x="152850" y="435576"/>
                    </a:cubicBezTo>
                    <a:cubicBezTo>
                      <a:pt x="197611" y="438352"/>
                      <a:pt x="241398" y="440204"/>
                      <a:pt x="286158" y="442980"/>
                    </a:cubicBezTo>
                    <a:cubicBezTo>
                      <a:pt x="296862" y="443906"/>
                      <a:pt x="307565" y="444831"/>
                      <a:pt x="318269" y="444831"/>
                    </a:cubicBezTo>
                    <a:cubicBezTo>
                      <a:pt x="352326" y="447608"/>
                      <a:pt x="379571" y="423543"/>
                      <a:pt x="379571" y="391149"/>
                    </a:cubicBezTo>
                    <a:close/>
                    <a:moveTo>
                      <a:pt x="441160" y="517251"/>
                    </a:moveTo>
                    <a:cubicBezTo>
                      <a:pt x="441160" y="485931"/>
                      <a:pt x="415776" y="462204"/>
                      <a:pt x="382582" y="463153"/>
                    </a:cubicBezTo>
                    <a:cubicBezTo>
                      <a:pt x="363055" y="463153"/>
                      <a:pt x="343529" y="465051"/>
                      <a:pt x="324003" y="466000"/>
                    </a:cubicBezTo>
                    <a:cubicBezTo>
                      <a:pt x="287880" y="468848"/>
                      <a:pt x="250780" y="470746"/>
                      <a:pt x="213680" y="472644"/>
                    </a:cubicBezTo>
                    <a:cubicBezTo>
                      <a:pt x="188296" y="474542"/>
                      <a:pt x="168770" y="492575"/>
                      <a:pt x="168770" y="516302"/>
                    </a:cubicBezTo>
                    <a:cubicBezTo>
                      <a:pt x="167794" y="540030"/>
                      <a:pt x="185367" y="559961"/>
                      <a:pt x="210751" y="561859"/>
                    </a:cubicBezTo>
                    <a:cubicBezTo>
                      <a:pt x="268354" y="565655"/>
                      <a:pt x="325956" y="569452"/>
                      <a:pt x="383558" y="572299"/>
                    </a:cubicBezTo>
                    <a:cubicBezTo>
                      <a:pt x="416752" y="574197"/>
                      <a:pt x="441160" y="548572"/>
                      <a:pt x="441160" y="517251"/>
                    </a:cubicBezTo>
                    <a:close/>
                    <a:moveTo>
                      <a:pt x="443046" y="265335"/>
                    </a:moveTo>
                    <a:cubicBezTo>
                      <a:pt x="443046" y="232396"/>
                      <a:pt x="417758" y="208868"/>
                      <a:pt x="381771" y="210750"/>
                    </a:cubicBezTo>
                    <a:cubicBezTo>
                      <a:pt x="327304" y="213574"/>
                      <a:pt x="272838" y="217338"/>
                      <a:pt x="218371" y="221103"/>
                    </a:cubicBezTo>
                    <a:cubicBezTo>
                      <a:pt x="210590" y="221103"/>
                      <a:pt x="203782" y="222985"/>
                      <a:pt x="196973" y="225808"/>
                    </a:cubicBezTo>
                    <a:cubicBezTo>
                      <a:pt x="178494" y="234278"/>
                      <a:pt x="167795" y="254983"/>
                      <a:pt x="171685" y="273805"/>
                    </a:cubicBezTo>
                    <a:cubicBezTo>
                      <a:pt x="176548" y="293569"/>
                      <a:pt x="194056" y="308627"/>
                      <a:pt x="216426" y="309568"/>
                    </a:cubicBezTo>
                    <a:cubicBezTo>
                      <a:pt x="253385" y="312391"/>
                      <a:pt x="291317" y="314273"/>
                      <a:pt x="328277" y="316155"/>
                    </a:cubicBezTo>
                    <a:cubicBezTo>
                      <a:pt x="345784" y="317097"/>
                      <a:pt x="363291" y="318038"/>
                      <a:pt x="380798" y="318979"/>
                    </a:cubicBezTo>
                    <a:cubicBezTo>
                      <a:pt x="416785" y="320861"/>
                      <a:pt x="443046" y="298274"/>
                      <a:pt x="443046" y="265335"/>
                    </a:cubicBezTo>
                    <a:close/>
                    <a:moveTo>
                      <a:pt x="513365" y="644637"/>
                    </a:moveTo>
                    <a:cubicBezTo>
                      <a:pt x="513365" y="613742"/>
                      <a:pt x="488876" y="588640"/>
                      <a:pt x="458510" y="589605"/>
                    </a:cubicBezTo>
                    <a:cubicBezTo>
                      <a:pt x="399738" y="591536"/>
                      <a:pt x="340965" y="595398"/>
                      <a:pt x="283172" y="600226"/>
                    </a:cubicBezTo>
                    <a:cubicBezTo>
                      <a:pt x="256725" y="602156"/>
                      <a:pt x="239093" y="622431"/>
                      <a:pt x="239093" y="645602"/>
                    </a:cubicBezTo>
                    <a:cubicBezTo>
                      <a:pt x="240072" y="669738"/>
                      <a:pt x="258684" y="689048"/>
                      <a:pt x="284152" y="690978"/>
                    </a:cubicBezTo>
                    <a:cubicBezTo>
                      <a:pt x="335088" y="693875"/>
                      <a:pt x="386024" y="696771"/>
                      <a:pt x="436960" y="699668"/>
                    </a:cubicBezTo>
                    <a:cubicBezTo>
                      <a:pt x="436960" y="699668"/>
                      <a:pt x="436960" y="700633"/>
                      <a:pt x="436960" y="700633"/>
                    </a:cubicBezTo>
                    <a:cubicBezTo>
                      <a:pt x="443817" y="700633"/>
                      <a:pt x="450674" y="700633"/>
                      <a:pt x="458510" y="700633"/>
                    </a:cubicBezTo>
                    <a:cubicBezTo>
                      <a:pt x="489856" y="699668"/>
                      <a:pt x="514344" y="675531"/>
                      <a:pt x="513365" y="644637"/>
                    </a:cubicBezTo>
                    <a:close/>
                    <a:moveTo>
                      <a:pt x="513366" y="137684"/>
                    </a:moveTo>
                    <a:cubicBezTo>
                      <a:pt x="513366" y="106096"/>
                      <a:pt x="487897" y="82166"/>
                      <a:pt x="454593" y="82166"/>
                    </a:cubicBezTo>
                    <a:cubicBezTo>
                      <a:pt x="448716" y="82166"/>
                      <a:pt x="441859" y="83123"/>
                      <a:pt x="435982" y="83123"/>
                    </a:cubicBezTo>
                    <a:cubicBezTo>
                      <a:pt x="386025" y="85995"/>
                      <a:pt x="337048" y="88866"/>
                      <a:pt x="287091" y="91738"/>
                    </a:cubicBezTo>
                    <a:cubicBezTo>
                      <a:pt x="259664" y="93652"/>
                      <a:pt x="240073" y="112797"/>
                      <a:pt x="239094" y="136727"/>
                    </a:cubicBezTo>
                    <a:cubicBezTo>
                      <a:pt x="239094" y="161614"/>
                      <a:pt x="257705" y="180758"/>
                      <a:pt x="285132" y="182673"/>
                    </a:cubicBezTo>
                    <a:cubicBezTo>
                      <a:pt x="341946" y="186501"/>
                      <a:pt x="398759" y="190330"/>
                      <a:pt x="455573" y="192245"/>
                    </a:cubicBezTo>
                    <a:cubicBezTo>
                      <a:pt x="487897" y="194159"/>
                      <a:pt x="514345" y="168314"/>
                      <a:pt x="513366" y="137684"/>
                    </a:cubicBezTo>
                    <a:close/>
                    <a:moveTo>
                      <a:pt x="524748" y="391268"/>
                    </a:moveTo>
                    <a:cubicBezTo>
                      <a:pt x="524748" y="359535"/>
                      <a:pt x="500182" y="334968"/>
                      <a:pt x="469473" y="334968"/>
                    </a:cubicBezTo>
                    <a:cubicBezTo>
                      <a:pt x="437740" y="334968"/>
                      <a:pt x="412149" y="360559"/>
                      <a:pt x="413172" y="391268"/>
                    </a:cubicBezTo>
                    <a:cubicBezTo>
                      <a:pt x="413172" y="421976"/>
                      <a:pt x="438762" y="446543"/>
                      <a:pt x="468448" y="446543"/>
                    </a:cubicBezTo>
                    <a:cubicBezTo>
                      <a:pt x="500181" y="447567"/>
                      <a:pt x="524748" y="421976"/>
                      <a:pt x="524748" y="391268"/>
                    </a:cubicBezTo>
                    <a:close/>
                    <a:moveTo>
                      <a:pt x="585986" y="519759"/>
                    </a:moveTo>
                    <a:cubicBezTo>
                      <a:pt x="585986" y="488583"/>
                      <a:pt x="561628" y="463441"/>
                      <a:pt x="531181" y="463441"/>
                    </a:cubicBezTo>
                    <a:cubicBezTo>
                      <a:pt x="500735" y="463441"/>
                      <a:pt x="475362" y="489589"/>
                      <a:pt x="475362" y="519759"/>
                    </a:cubicBezTo>
                    <a:cubicBezTo>
                      <a:pt x="475362" y="548923"/>
                      <a:pt x="499720" y="574065"/>
                      <a:pt x="530167" y="574065"/>
                    </a:cubicBezTo>
                    <a:cubicBezTo>
                      <a:pt x="561628" y="574065"/>
                      <a:pt x="585986" y="550935"/>
                      <a:pt x="585986" y="519759"/>
                    </a:cubicBezTo>
                    <a:close/>
                    <a:moveTo>
                      <a:pt x="585986" y="262891"/>
                    </a:moveTo>
                    <a:cubicBezTo>
                      <a:pt x="585986" y="232182"/>
                      <a:pt x="561419" y="207615"/>
                      <a:pt x="530710" y="207615"/>
                    </a:cubicBezTo>
                    <a:cubicBezTo>
                      <a:pt x="498978" y="207615"/>
                      <a:pt x="473387" y="233206"/>
                      <a:pt x="474411" y="263915"/>
                    </a:cubicBezTo>
                    <a:cubicBezTo>
                      <a:pt x="474411" y="294623"/>
                      <a:pt x="500002" y="319190"/>
                      <a:pt x="529686" y="320214"/>
                    </a:cubicBezTo>
                    <a:cubicBezTo>
                      <a:pt x="561419" y="320214"/>
                      <a:pt x="585986" y="294623"/>
                      <a:pt x="585986" y="262891"/>
                    </a:cubicBezTo>
                    <a:close/>
                    <a:moveTo>
                      <a:pt x="660046" y="645269"/>
                    </a:moveTo>
                    <a:cubicBezTo>
                      <a:pt x="660046" y="613808"/>
                      <a:pt x="635688" y="589450"/>
                      <a:pt x="604227" y="589450"/>
                    </a:cubicBezTo>
                    <a:cubicBezTo>
                      <a:pt x="573780" y="589450"/>
                      <a:pt x="549422" y="612793"/>
                      <a:pt x="549422" y="644255"/>
                    </a:cubicBezTo>
                    <a:cubicBezTo>
                      <a:pt x="549422" y="675716"/>
                      <a:pt x="573780" y="700074"/>
                      <a:pt x="605241" y="700074"/>
                    </a:cubicBezTo>
                    <a:cubicBezTo>
                      <a:pt x="635688" y="700074"/>
                      <a:pt x="660046" y="675716"/>
                      <a:pt x="660046" y="645269"/>
                    </a:cubicBezTo>
                    <a:close/>
                    <a:moveTo>
                      <a:pt x="660997" y="390244"/>
                    </a:moveTo>
                    <a:cubicBezTo>
                      <a:pt x="660997" y="359535"/>
                      <a:pt x="637454" y="334968"/>
                      <a:pt x="605721" y="334968"/>
                    </a:cubicBezTo>
                    <a:cubicBezTo>
                      <a:pt x="575012" y="334968"/>
                      <a:pt x="549421" y="360559"/>
                      <a:pt x="549421" y="391268"/>
                    </a:cubicBezTo>
                    <a:cubicBezTo>
                      <a:pt x="550445" y="421976"/>
                      <a:pt x="575012" y="446543"/>
                      <a:pt x="605721" y="446543"/>
                    </a:cubicBezTo>
                    <a:cubicBezTo>
                      <a:pt x="636430" y="447567"/>
                      <a:pt x="662021" y="421976"/>
                      <a:pt x="660997" y="390244"/>
                    </a:cubicBezTo>
                    <a:close/>
                    <a:moveTo>
                      <a:pt x="660997" y="140028"/>
                    </a:moveTo>
                    <a:cubicBezTo>
                      <a:pt x="662021" y="108004"/>
                      <a:pt x="636430" y="82179"/>
                      <a:pt x="605721" y="82179"/>
                    </a:cubicBezTo>
                    <a:cubicBezTo>
                      <a:pt x="573988" y="82179"/>
                      <a:pt x="549421" y="108004"/>
                      <a:pt x="549421" y="140028"/>
                    </a:cubicBezTo>
                    <a:cubicBezTo>
                      <a:pt x="550445" y="171019"/>
                      <a:pt x="573988" y="194778"/>
                      <a:pt x="605721" y="194778"/>
                    </a:cubicBezTo>
                    <a:cubicBezTo>
                      <a:pt x="636430" y="194778"/>
                      <a:pt x="660997" y="171019"/>
                      <a:pt x="660997" y="140028"/>
                    </a:cubicBezTo>
                    <a:close/>
                    <a:moveTo>
                      <a:pt x="736080" y="518753"/>
                    </a:moveTo>
                    <a:cubicBezTo>
                      <a:pt x="736080" y="488583"/>
                      <a:pt x="710489" y="463441"/>
                      <a:pt x="679780" y="463441"/>
                    </a:cubicBezTo>
                    <a:cubicBezTo>
                      <a:pt x="650095" y="464447"/>
                      <a:pt x="624504" y="488583"/>
                      <a:pt x="624504" y="518753"/>
                    </a:cubicBezTo>
                    <a:cubicBezTo>
                      <a:pt x="623480" y="548923"/>
                      <a:pt x="649071" y="574065"/>
                      <a:pt x="679780" y="574065"/>
                    </a:cubicBezTo>
                    <a:cubicBezTo>
                      <a:pt x="711513" y="574065"/>
                      <a:pt x="736080" y="549929"/>
                      <a:pt x="736080" y="518753"/>
                    </a:cubicBezTo>
                    <a:close/>
                    <a:moveTo>
                      <a:pt x="736080" y="263915"/>
                    </a:moveTo>
                    <a:cubicBezTo>
                      <a:pt x="736080" y="232182"/>
                      <a:pt x="712737" y="207615"/>
                      <a:pt x="681275" y="207615"/>
                    </a:cubicBezTo>
                    <a:cubicBezTo>
                      <a:pt x="649814" y="207615"/>
                      <a:pt x="625456" y="232182"/>
                      <a:pt x="625456" y="263915"/>
                    </a:cubicBezTo>
                    <a:cubicBezTo>
                      <a:pt x="625456" y="294623"/>
                      <a:pt x="650829" y="320214"/>
                      <a:pt x="681275" y="320214"/>
                    </a:cubicBezTo>
                    <a:cubicBezTo>
                      <a:pt x="711722" y="319190"/>
                      <a:pt x="736080" y="294623"/>
                      <a:pt x="736080" y="263915"/>
                    </a:cubicBezTo>
                    <a:close/>
                    <a:moveTo>
                      <a:pt x="799958" y="391268"/>
                    </a:moveTo>
                    <a:cubicBezTo>
                      <a:pt x="799958" y="359535"/>
                      <a:pt x="776615" y="334968"/>
                      <a:pt x="745153" y="334968"/>
                    </a:cubicBezTo>
                    <a:cubicBezTo>
                      <a:pt x="713692" y="334968"/>
                      <a:pt x="689334" y="359535"/>
                      <a:pt x="689334" y="391268"/>
                    </a:cubicBezTo>
                    <a:cubicBezTo>
                      <a:pt x="689334" y="421976"/>
                      <a:pt x="714707" y="447567"/>
                      <a:pt x="745153" y="447567"/>
                    </a:cubicBezTo>
                    <a:cubicBezTo>
                      <a:pt x="775600" y="446543"/>
                      <a:pt x="799958" y="421976"/>
                      <a:pt x="799958" y="391268"/>
                    </a:cubicBezTo>
                    <a:close/>
                    <a:moveTo>
                      <a:pt x="908046" y="391400"/>
                    </a:moveTo>
                    <a:lnTo>
                      <a:pt x="712346" y="782799"/>
                    </a:lnTo>
                    <a:lnTo>
                      <a:pt x="195700" y="782799"/>
                    </a:lnTo>
                    <a:lnTo>
                      <a:pt x="0" y="391400"/>
                    </a:lnTo>
                    <a:lnTo>
                      <a:pt x="195700" y="0"/>
                    </a:lnTo>
                    <a:lnTo>
                      <a:pt x="712346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marL="0" marR="0" lvl="0" indent="0" algn="ctr" defTabSz="1070991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217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Noto Serif"/>
                  <a:ea typeface="+mn-ea"/>
                  <a:cs typeface="+mn-cs"/>
                </a:endParaRPr>
              </a:p>
            </p:txBody>
          </p:sp>
          <p:sp>
            <p:nvSpPr>
              <p:cNvPr id="30" name="Freeform: Shape 40">
                <a:extLst>
                  <a:ext uri="{FF2B5EF4-FFF2-40B4-BE49-F238E27FC236}">
                    <a16:creationId xmlns:a16="http://schemas.microsoft.com/office/drawing/2014/main" id="{00298281-C9BD-A714-3B1A-3583D48C3949}"/>
                  </a:ext>
                </a:extLst>
              </p:cNvPr>
              <p:cNvSpPr/>
              <p:nvPr/>
            </p:nvSpPr>
            <p:spPr>
              <a:xfrm rot="16200000">
                <a:off x="8365460" y="-27868"/>
                <a:ext cx="728151" cy="783887"/>
              </a:xfrm>
              <a:custGeom>
                <a:avLst/>
                <a:gdLst>
                  <a:gd name="connsiteX0" fmla="*/ 379571 w 728151"/>
                  <a:gd name="connsiteY0" fmla="*/ 391150 h 782800"/>
                  <a:gd name="connsiteX1" fmla="*/ 317297 w 728151"/>
                  <a:gd name="connsiteY1" fmla="*/ 338392 h 782800"/>
                  <a:gd name="connsiteX2" fmla="*/ 152851 w 728151"/>
                  <a:gd name="connsiteY2" fmla="*/ 348574 h 782800"/>
                  <a:gd name="connsiteX3" fmla="*/ 108090 w 728151"/>
                  <a:gd name="connsiteY3" fmla="*/ 391150 h 782800"/>
                  <a:gd name="connsiteX4" fmla="*/ 152850 w 728151"/>
                  <a:gd name="connsiteY4" fmla="*/ 435576 h 782800"/>
                  <a:gd name="connsiteX5" fmla="*/ 286158 w 728151"/>
                  <a:gd name="connsiteY5" fmla="*/ 442980 h 782800"/>
                  <a:gd name="connsiteX6" fmla="*/ 318269 w 728151"/>
                  <a:gd name="connsiteY6" fmla="*/ 444832 h 782800"/>
                  <a:gd name="connsiteX7" fmla="*/ 379571 w 728151"/>
                  <a:gd name="connsiteY7" fmla="*/ 391150 h 782800"/>
                  <a:gd name="connsiteX8" fmla="*/ 441160 w 728151"/>
                  <a:gd name="connsiteY8" fmla="*/ 517252 h 782800"/>
                  <a:gd name="connsiteX9" fmla="*/ 382582 w 728151"/>
                  <a:gd name="connsiteY9" fmla="*/ 463154 h 782800"/>
                  <a:gd name="connsiteX10" fmla="*/ 324003 w 728151"/>
                  <a:gd name="connsiteY10" fmla="*/ 466000 h 782800"/>
                  <a:gd name="connsiteX11" fmla="*/ 213680 w 728151"/>
                  <a:gd name="connsiteY11" fmla="*/ 472644 h 782800"/>
                  <a:gd name="connsiteX12" fmla="*/ 168770 w 728151"/>
                  <a:gd name="connsiteY12" fmla="*/ 516302 h 782800"/>
                  <a:gd name="connsiteX13" fmla="*/ 210751 w 728151"/>
                  <a:gd name="connsiteY13" fmla="*/ 561860 h 782800"/>
                  <a:gd name="connsiteX14" fmla="*/ 383558 w 728151"/>
                  <a:gd name="connsiteY14" fmla="*/ 572300 h 782800"/>
                  <a:gd name="connsiteX15" fmla="*/ 441160 w 728151"/>
                  <a:gd name="connsiteY15" fmla="*/ 517252 h 782800"/>
                  <a:gd name="connsiteX16" fmla="*/ 443046 w 728151"/>
                  <a:gd name="connsiteY16" fmla="*/ 265336 h 782800"/>
                  <a:gd name="connsiteX17" fmla="*/ 381771 w 728151"/>
                  <a:gd name="connsiteY17" fmla="*/ 210750 h 782800"/>
                  <a:gd name="connsiteX18" fmla="*/ 218371 w 728151"/>
                  <a:gd name="connsiteY18" fmla="*/ 221104 h 782800"/>
                  <a:gd name="connsiteX19" fmla="*/ 196973 w 728151"/>
                  <a:gd name="connsiteY19" fmla="*/ 225808 h 782800"/>
                  <a:gd name="connsiteX20" fmla="*/ 171685 w 728151"/>
                  <a:gd name="connsiteY20" fmla="*/ 273806 h 782800"/>
                  <a:gd name="connsiteX21" fmla="*/ 216426 w 728151"/>
                  <a:gd name="connsiteY21" fmla="*/ 309568 h 782800"/>
                  <a:gd name="connsiteX22" fmla="*/ 328277 w 728151"/>
                  <a:gd name="connsiteY22" fmla="*/ 316156 h 782800"/>
                  <a:gd name="connsiteX23" fmla="*/ 380798 w 728151"/>
                  <a:gd name="connsiteY23" fmla="*/ 318980 h 782800"/>
                  <a:gd name="connsiteX24" fmla="*/ 443046 w 728151"/>
                  <a:gd name="connsiteY24" fmla="*/ 265336 h 782800"/>
                  <a:gd name="connsiteX25" fmla="*/ 513365 w 728151"/>
                  <a:gd name="connsiteY25" fmla="*/ 644638 h 782800"/>
                  <a:gd name="connsiteX26" fmla="*/ 458510 w 728151"/>
                  <a:gd name="connsiteY26" fmla="*/ 589606 h 782800"/>
                  <a:gd name="connsiteX27" fmla="*/ 283172 w 728151"/>
                  <a:gd name="connsiteY27" fmla="*/ 600226 h 782800"/>
                  <a:gd name="connsiteX28" fmla="*/ 239093 w 728151"/>
                  <a:gd name="connsiteY28" fmla="*/ 645602 h 782800"/>
                  <a:gd name="connsiteX29" fmla="*/ 284152 w 728151"/>
                  <a:gd name="connsiteY29" fmla="*/ 690978 h 782800"/>
                  <a:gd name="connsiteX30" fmla="*/ 436960 w 728151"/>
                  <a:gd name="connsiteY30" fmla="*/ 699668 h 782800"/>
                  <a:gd name="connsiteX31" fmla="*/ 436960 w 728151"/>
                  <a:gd name="connsiteY31" fmla="*/ 700634 h 782800"/>
                  <a:gd name="connsiteX32" fmla="*/ 458510 w 728151"/>
                  <a:gd name="connsiteY32" fmla="*/ 700634 h 782800"/>
                  <a:gd name="connsiteX33" fmla="*/ 513365 w 728151"/>
                  <a:gd name="connsiteY33" fmla="*/ 644638 h 782800"/>
                  <a:gd name="connsiteX34" fmla="*/ 513366 w 728151"/>
                  <a:gd name="connsiteY34" fmla="*/ 137684 h 782800"/>
                  <a:gd name="connsiteX35" fmla="*/ 454593 w 728151"/>
                  <a:gd name="connsiteY35" fmla="*/ 82166 h 782800"/>
                  <a:gd name="connsiteX36" fmla="*/ 435982 w 728151"/>
                  <a:gd name="connsiteY36" fmla="*/ 83124 h 782800"/>
                  <a:gd name="connsiteX37" fmla="*/ 287091 w 728151"/>
                  <a:gd name="connsiteY37" fmla="*/ 91738 h 782800"/>
                  <a:gd name="connsiteX38" fmla="*/ 239094 w 728151"/>
                  <a:gd name="connsiteY38" fmla="*/ 136728 h 782800"/>
                  <a:gd name="connsiteX39" fmla="*/ 285132 w 728151"/>
                  <a:gd name="connsiteY39" fmla="*/ 182674 h 782800"/>
                  <a:gd name="connsiteX40" fmla="*/ 455573 w 728151"/>
                  <a:gd name="connsiteY40" fmla="*/ 192246 h 782800"/>
                  <a:gd name="connsiteX41" fmla="*/ 513366 w 728151"/>
                  <a:gd name="connsiteY41" fmla="*/ 137684 h 782800"/>
                  <a:gd name="connsiteX42" fmla="*/ 524748 w 728151"/>
                  <a:gd name="connsiteY42" fmla="*/ 391268 h 782800"/>
                  <a:gd name="connsiteX43" fmla="*/ 469473 w 728151"/>
                  <a:gd name="connsiteY43" fmla="*/ 334968 h 782800"/>
                  <a:gd name="connsiteX44" fmla="*/ 413172 w 728151"/>
                  <a:gd name="connsiteY44" fmla="*/ 391268 h 782800"/>
                  <a:gd name="connsiteX45" fmla="*/ 468448 w 728151"/>
                  <a:gd name="connsiteY45" fmla="*/ 446544 h 782800"/>
                  <a:gd name="connsiteX46" fmla="*/ 524748 w 728151"/>
                  <a:gd name="connsiteY46" fmla="*/ 391268 h 782800"/>
                  <a:gd name="connsiteX47" fmla="*/ 585986 w 728151"/>
                  <a:gd name="connsiteY47" fmla="*/ 519760 h 782800"/>
                  <a:gd name="connsiteX48" fmla="*/ 531181 w 728151"/>
                  <a:gd name="connsiteY48" fmla="*/ 463442 h 782800"/>
                  <a:gd name="connsiteX49" fmla="*/ 475362 w 728151"/>
                  <a:gd name="connsiteY49" fmla="*/ 519760 h 782800"/>
                  <a:gd name="connsiteX50" fmla="*/ 530167 w 728151"/>
                  <a:gd name="connsiteY50" fmla="*/ 574066 h 782800"/>
                  <a:gd name="connsiteX51" fmla="*/ 585986 w 728151"/>
                  <a:gd name="connsiteY51" fmla="*/ 519760 h 782800"/>
                  <a:gd name="connsiteX52" fmla="*/ 585986 w 728151"/>
                  <a:gd name="connsiteY52" fmla="*/ 262892 h 782800"/>
                  <a:gd name="connsiteX53" fmla="*/ 530710 w 728151"/>
                  <a:gd name="connsiteY53" fmla="*/ 207616 h 782800"/>
                  <a:gd name="connsiteX54" fmla="*/ 474411 w 728151"/>
                  <a:gd name="connsiteY54" fmla="*/ 263916 h 782800"/>
                  <a:gd name="connsiteX55" fmla="*/ 529686 w 728151"/>
                  <a:gd name="connsiteY55" fmla="*/ 320214 h 782800"/>
                  <a:gd name="connsiteX56" fmla="*/ 585986 w 728151"/>
                  <a:gd name="connsiteY56" fmla="*/ 262892 h 782800"/>
                  <a:gd name="connsiteX57" fmla="*/ 660046 w 728151"/>
                  <a:gd name="connsiteY57" fmla="*/ 645270 h 782800"/>
                  <a:gd name="connsiteX58" fmla="*/ 604227 w 728151"/>
                  <a:gd name="connsiteY58" fmla="*/ 589450 h 782800"/>
                  <a:gd name="connsiteX59" fmla="*/ 549422 w 728151"/>
                  <a:gd name="connsiteY59" fmla="*/ 644256 h 782800"/>
                  <a:gd name="connsiteX60" fmla="*/ 605241 w 728151"/>
                  <a:gd name="connsiteY60" fmla="*/ 700074 h 782800"/>
                  <a:gd name="connsiteX61" fmla="*/ 660046 w 728151"/>
                  <a:gd name="connsiteY61" fmla="*/ 645270 h 782800"/>
                  <a:gd name="connsiteX62" fmla="*/ 660997 w 728151"/>
                  <a:gd name="connsiteY62" fmla="*/ 390244 h 782800"/>
                  <a:gd name="connsiteX63" fmla="*/ 605721 w 728151"/>
                  <a:gd name="connsiteY63" fmla="*/ 334968 h 782800"/>
                  <a:gd name="connsiteX64" fmla="*/ 549421 w 728151"/>
                  <a:gd name="connsiteY64" fmla="*/ 391268 h 782800"/>
                  <a:gd name="connsiteX65" fmla="*/ 605721 w 728151"/>
                  <a:gd name="connsiteY65" fmla="*/ 446544 h 782800"/>
                  <a:gd name="connsiteX66" fmla="*/ 660997 w 728151"/>
                  <a:gd name="connsiteY66" fmla="*/ 390244 h 782800"/>
                  <a:gd name="connsiteX67" fmla="*/ 660997 w 728151"/>
                  <a:gd name="connsiteY67" fmla="*/ 140028 h 782800"/>
                  <a:gd name="connsiteX68" fmla="*/ 605721 w 728151"/>
                  <a:gd name="connsiteY68" fmla="*/ 82180 h 782800"/>
                  <a:gd name="connsiteX69" fmla="*/ 549421 w 728151"/>
                  <a:gd name="connsiteY69" fmla="*/ 140028 h 782800"/>
                  <a:gd name="connsiteX70" fmla="*/ 605721 w 728151"/>
                  <a:gd name="connsiteY70" fmla="*/ 194778 h 782800"/>
                  <a:gd name="connsiteX71" fmla="*/ 660997 w 728151"/>
                  <a:gd name="connsiteY71" fmla="*/ 140028 h 782800"/>
                  <a:gd name="connsiteX72" fmla="*/ 728151 w 728151"/>
                  <a:gd name="connsiteY72" fmla="*/ 31611 h 782800"/>
                  <a:gd name="connsiteX73" fmla="*/ 728151 w 728151"/>
                  <a:gd name="connsiteY73" fmla="*/ 235826 h 782800"/>
                  <a:gd name="connsiteX74" fmla="*/ 720476 w 728151"/>
                  <a:gd name="connsiteY74" fmla="*/ 223866 h 782800"/>
                  <a:gd name="connsiteX75" fmla="*/ 681275 w 728151"/>
                  <a:gd name="connsiteY75" fmla="*/ 207616 h 782800"/>
                  <a:gd name="connsiteX76" fmla="*/ 625456 w 728151"/>
                  <a:gd name="connsiteY76" fmla="*/ 263916 h 782800"/>
                  <a:gd name="connsiteX77" fmla="*/ 681275 w 728151"/>
                  <a:gd name="connsiteY77" fmla="*/ 320214 h 782800"/>
                  <a:gd name="connsiteX78" fmla="*/ 720095 w 728151"/>
                  <a:gd name="connsiteY78" fmla="*/ 303196 h 782800"/>
                  <a:gd name="connsiteX79" fmla="*/ 728151 w 728151"/>
                  <a:gd name="connsiteY79" fmla="*/ 291031 h 782800"/>
                  <a:gd name="connsiteX80" fmla="*/ 728151 w 728151"/>
                  <a:gd name="connsiteY80" fmla="*/ 341926 h 782800"/>
                  <a:gd name="connsiteX81" fmla="*/ 705446 w 728151"/>
                  <a:gd name="connsiteY81" fmla="*/ 351219 h 782800"/>
                  <a:gd name="connsiteX82" fmla="*/ 689334 w 728151"/>
                  <a:gd name="connsiteY82" fmla="*/ 391268 h 782800"/>
                  <a:gd name="connsiteX83" fmla="*/ 705826 w 728151"/>
                  <a:gd name="connsiteY83" fmla="*/ 430933 h 782800"/>
                  <a:gd name="connsiteX84" fmla="*/ 728151 w 728151"/>
                  <a:gd name="connsiteY84" fmla="*/ 440377 h 782800"/>
                  <a:gd name="connsiteX85" fmla="*/ 728151 w 728151"/>
                  <a:gd name="connsiteY85" fmla="*/ 492388 h 782800"/>
                  <a:gd name="connsiteX86" fmla="*/ 719446 w 728151"/>
                  <a:gd name="connsiteY86" fmla="*/ 479784 h 782800"/>
                  <a:gd name="connsiteX87" fmla="*/ 679780 w 728151"/>
                  <a:gd name="connsiteY87" fmla="*/ 463442 h 782800"/>
                  <a:gd name="connsiteX88" fmla="*/ 624504 w 728151"/>
                  <a:gd name="connsiteY88" fmla="*/ 518754 h 782800"/>
                  <a:gd name="connsiteX89" fmla="*/ 679780 w 728151"/>
                  <a:gd name="connsiteY89" fmla="*/ 574066 h 782800"/>
                  <a:gd name="connsiteX90" fmla="*/ 719830 w 728151"/>
                  <a:gd name="connsiteY90" fmla="*/ 558101 h 782800"/>
                  <a:gd name="connsiteX91" fmla="*/ 728151 w 728151"/>
                  <a:gd name="connsiteY91" fmla="*/ 545843 h 782800"/>
                  <a:gd name="connsiteX92" fmla="*/ 728151 w 728151"/>
                  <a:gd name="connsiteY92" fmla="*/ 751189 h 782800"/>
                  <a:gd name="connsiteX93" fmla="*/ 712346 w 728151"/>
                  <a:gd name="connsiteY93" fmla="*/ 782800 h 782800"/>
                  <a:gd name="connsiteX94" fmla="*/ 195700 w 728151"/>
                  <a:gd name="connsiteY94" fmla="*/ 782800 h 782800"/>
                  <a:gd name="connsiteX95" fmla="*/ 0 w 728151"/>
                  <a:gd name="connsiteY95" fmla="*/ 391400 h 782800"/>
                  <a:gd name="connsiteX96" fmla="*/ 195700 w 728151"/>
                  <a:gd name="connsiteY96" fmla="*/ 0 h 782800"/>
                  <a:gd name="connsiteX97" fmla="*/ 712346 w 728151"/>
                  <a:gd name="connsiteY97" fmla="*/ 0 h 7828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</a:cxnLst>
                <a:rect l="l" t="t" r="r" b="b"/>
                <a:pathLst>
                  <a:path w="728151" h="782800">
                    <a:moveTo>
                      <a:pt x="379571" y="391150"/>
                    </a:moveTo>
                    <a:cubicBezTo>
                      <a:pt x="379572" y="359680"/>
                      <a:pt x="351353" y="335616"/>
                      <a:pt x="317297" y="338392"/>
                    </a:cubicBezTo>
                    <a:cubicBezTo>
                      <a:pt x="262806" y="341168"/>
                      <a:pt x="208315" y="344872"/>
                      <a:pt x="152851" y="348574"/>
                    </a:cubicBezTo>
                    <a:cubicBezTo>
                      <a:pt x="126579" y="349498"/>
                      <a:pt x="108091" y="367084"/>
                      <a:pt x="108090" y="391150"/>
                    </a:cubicBezTo>
                    <a:cubicBezTo>
                      <a:pt x="108090" y="415214"/>
                      <a:pt x="126578" y="433726"/>
                      <a:pt x="152850" y="435576"/>
                    </a:cubicBezTo>
                    <a:cubicBezTo>
                      <a:pt x="197611" y="438352"/>
                      <a:pt x="241398" y="440204"/>
                      <a:pt x="286158" y="442980"/>
                    </a:cubicBezTo>
                    <a:cubicBezTo>
                      <a:pt x="296862" y="443906"/>
                      <a:pt x="307565" y="444832"/>
                      <a:pt x="318269" y="444832"/>
                    </a:cubicBezTo>
                    <a:cubicBezTo>
                      <a:pt x="352326" y="447608"/>
                      <a:pt x="379571" y="423544"/>
                      <a:pt x="379571" y="391150"/>
                    </a:cubicBezTo>
                    <a:close/>
                    <a:moveTo>
                      <a:pt x="441160" y="517252"/>
                    </a:moveTo>
                    <a:cubicBezTo>
                      <a:pt x="441160" y="485932"/>
                      <a:pt x="415776" y="462204"/>
                      <a:pt x="382582" y="463154"/>
                    </a:cubicBezTo>
                    <a:cubicBezTo>
                      <a:pt x="363055" y="463154"/>
                      <a:pt x="343529" y="465052"/>
                      <a:pt x="324003" y="466000"/>
                    </a:cubicBezTo>
                    <a:cubicBezTo>
                      <a:pt x="287880" y="468848"/>
                      <a:pt x="250780" y="470746"/>
                      <a:pt x="213680" y="472644"/>
                    </a:cubicBezTo>
                    <a:cubicBezTo>
                      <a:pt x="188296" y="474542"/>
                      <a:pt x="168770" y="492576"/>
                      <a:pt x="168770" y="516302"/>
                    </a:cubicBezTo>
                    <a:cubicBezTo>
                      <a:pt x="167794" y="540030"/>
                      <a:pt x="185367" y="559962"/>
                      <a:pt x="210751" y="561860"/>
                    </a:cubicBezTo>
                    <a:cubicBezTo>
                      <a:pt x="268354" y="565656"/>
                      <a:pt x="325956" y="569452"/>
                      <a:pt x="383558" y="572300"/>
                    </a:cubicBezTo>
                    <a:cubicBezTo>
                      <a:pt x="416752" y="574198"/>
                      <a:pt x="441160" y="548572"/>
                      <a:pt x="441160" y="517252"/>
                    </a:cubicBezTo>
                    <a:close/>
                    <a:moveTo>
                      <a:pt x="443046" y="265336"/>
                    </a:moveTo>
                    <a:cubicBezTo>
                      <a:pt x="443046" y="232396"/>
                      <a:pt x="417758" y="208868"/>
                      <a:pt x="381771" y="210750"/>
                    </a:cubicBezTo>
                    <a:cubicBezTo>
                      <a:pt x="327304" y="213574"/>
                      <a:pt x="272838" y="217338"/>
                      <a:pt x="218371" y="221104"/>
                    </a:cubicBezTo>
                    <a:cubicBezTo>
                      <a:pt x="210590" y="221104"/>
                      <a:pt x="203782" y="222986"/>
                      <a:pt x="196973" y="225808"/>
                    </a:cubicBezTo>
                    <a:cubicBezTo>
                      <a:pt x="178494" y="234278"/>
                      <a:pt x="167795" y="254984"/>
                      <a:pt x="171685" y="273806"/>
                    </a:cubicBezTo>
                    <a:cubicBezTo>
                      <a:pt x="176548" y="293570"/>
                      <a:pt x="194056" y="308628"/>
                      <a:pt x="216426" y="309568"/>
                    </a:cubicBezTo>
                    <a:cubicBezTo>
                      <a:pt x="253385" y="312392"/>
                      <a:pt x="291317" y="314274"/>
                      <a:pt x="328277" y="316156"/>
                    </a:cubicBezTo>
                    <a:cubicBezTo>
                      <a:pt x="345784" y="317098"/>
                      <a:pt x="363291" y="318038"/>
                      <a:pt x="380798" y="318980"/>
                    </a:cubicBezTo>
                    <a:cubicBezTo>
                      <a:pt x="416785" y="320862"/>
                      <a:pt x="443046" y="298274"/>
                      <a:pt x="443046" y="265336"/>
                    </a:cubicBezTo>
                    <a:close/>
                    <a:moveTo>
                      <a:pt x="513365" y="644638"/>
                    </a:moveTo>
                    <a:cubicBezTo>
                      <a:pt x="513365" y="613742"/>
                      <a:pt x="488876" y="588640"/>
                      <a:pt x="458510" y="589606"/>
                    </a:cubicBezTo>
                    <a:cubicBezTo>
                      <a:pt x="399738" y="591536"/>
                      <a:pt x="340965" y="595398"/>
                      <a:pt x="283172" y="600226"/>
                    </a:cubicBezTo>
                    <a:cubicBezTo>
                      <a:pt x="256725" y="602156"/>
                      <a:pt x="239093" y="622432"/>
                      <a:pt x="239093" y="645602"/>
                    </a:cubicBezTo>
                    <a:cubicBezTo>
                      <a:pt x="240072" y="669738"/>
                      <a:pt x="258684" y="689048"/>
                      <a:pt x="284152" y="690978"/>
                    </a:cubicBezTo>
                    <a:cubicBezTo>
                      <a:pt x="335088" y="693876"/>
                      <a:pt x="386024" y="696772"/>
                      <a:pt x="436960" y="699668"/>
                    </a:cubicBezTo>
                    <a:cubicBezTo>
                      <a:pt x="436960" y="699668"/>
                      <a:pt x="436960" y="700634"/>
                      <a:pt x="436960" y="700634"/>
                    </a:cubicBezTo>
                    <a:cubicBezTo>
                      <a:pt x="443817" y="700634"/>
                      <a:pt x="450674" y="700634"/>
                      <a:pt x="458510" y="700634"/>
                    </a:cubicBezTo>
                    <a:cubicBezTo>
                      <a:pt x="489856" y="699668"/>
                      <a:pt x="514344" y="675532"/>
                      <a:pt x="513365" y="644638"/>
                    </a:cubicBezTo>
                    <a:close/>
                    <a:moveTo>
                      <a:pt x="513366" y="137684"/>
                    </a:moveTo>
                    <a:cubicBezTo>
                      <a:pt x="513366" y="106096"/>
                      <a:pt x="487897" y="82166"/>
                      <a:pt x="454593" y="82166"/>
                    </a:cubicBezTo>
                    <a:cubicBezTo>
                      <a:pt x="448716" y="82166"/>
                      <a:pt x="441859" y="83124"/>
                      <a:pt x="435982" y="83124"/>
                    </a:cubicBezTo>
                    <a:cubicBezTo>
                      <a:pt x="386025" y="85996"/>
                      <a:pt x="337048" y="88866"/>
                      <a:pt x="287091" y="91738"/>
                    </a:cubicBezTo>
                    <a:cubicBezTo>
                      <a:pt x="259664" y="93652"/>
                      <a:pt x="240073" y="112798"/>
                      <a:pt x="239094" y="136728"/>
                    </a:cubicBezTo>
                    <a:cubicBezTo>
                      <a:pt x="239094" y="161614"/>
                      <a:pt x="257705" y="180758"/>
                      <a:pt x="285132" y="182674"/>
                    </a:cubicBezTo>
                    <a:cubicBezTo>
                      <a:pt x="341946" y="186502"/>
                      <a:pt x="398759" y="190330"/>
                      <a:pt x="455573" y="192246"/>
                    </a:cubicBezTo>
                    <a:cubicBezTo>
                      <a:pt x="487897" y="194160"/>
                      <a:pt x="514345" y="168314"/>
                      <a:pt x="513366" y="137684"/>
                    </a:cubicBezTo>
                    <a:close/>
                    <a:moveTo>
                      <a:pt x="524748" y="391268"/>
                    </a:moveTo>
                    <a:cubicBezTo>
                      <a:pt x="524748" y="359536"/>
                      <a:pt x="500182" y="334968"/>
                      <a:pt x="469473" y="334968"/>
                    </a:cubicBezTo>
                    <a:cubicBezTo>
                      <a:pt x="437740" y="334968"/>
                      <a:pt x="412149" y="360560"/>
                      <a:pt x="413172" y="391268"/>
                    </a:cubicBezTo>
                    <a:cubicBezTo>
                      <a:pt x="413172" y="421976"/>
                      <a:pt x="438762" y="446544"/>
                      <a:pt x="468448" y="446544"/>
                    </a:cubicBezTo>
                    <a:cubicBezTo>
                      <a:pt x="500181" y="447568"/>
                      <a:pt x="524748" y="421976"/>
                      <a:pt x="524748" y="391268"/>
                    </a:cubicBezTo>
                    <a:close/>
                    <a:moveTo>
                      <a:pt x="585986" y="519760"/>
                    </a:moveTo>
                    <a:cubicBezTo>
                      <a:pt x="585986" y="488584"/>
                      <a:pt x="561628" y="463442"/>
                      <a:pt x="531181" y="463442"/>
                    </a:cubicBezTo>
                    <a:cubicBezTo>
                      <a:pt x="500735" y="463442"/>
                      <a:pt x="475362" y="489590"/>
                      <a:pt x="475362" y="519760"/>
                    </a:cubicBezTo>
                    <a:cubicBezTo>
                      <a:pt x="475362" y="548924"/>
                      <a:pt x="499720" y="574066"/>
                      <a:pt x="530167" y="574066"/>
                    </a:cubicBezTo>
                    <a:cubicBezTo>
                      <a:pt x="561628" y="574066"/>
                      <a:pt x="585986" y="550936"/>
                      <a:pt x="585986" y="519760"/>
                    </a:cubicBezTo>
                    <a:close/>
                    <a:moveTo>
                      <a:pt x="585986" y="262892"/>
                    </a:moveTo>
                    <a:cubicBezTo>
                      <a:pt x="585986" y="232182"/>
                      <a:pt x="561419" y="207616"/>
                      <a:pt x="530710" y="207616"/>
                    </a:cubicBezTo>
                    <a:cubicBezTo>
                      <a:pt x="498978" y="207616"/>
                      <a:pt x="473387" y="233206"/>
                      <a:pt x="474411" y="263916"/>
                    </a:cubicBezTo>
                    <a:cubicBezTo>
                      <a:pt x="474411" y="294624"/>
                      <a:pt x="500002" y="319190"/>
                      <a:pt x="529686" y="320214"/>
                    </a:cubicBezTo>
                    <a:cubicBezTo>
                      <a:pt x="561419" y="320214"/>
                      <a:pt x="585986" y="294624"/>
                      <a:pt x="585986" y="262892"/>
                    </a:cubicBezTo>
                    <a:close/>
                    <a:moveTo>
                      <a:pt x="660046" y="645270"/>
                    </a:moveTo>
                    <a:cubicBezTo>
                      <a:pt x="660046" y="613808"/>
                      <a:pt x="635688" y="589450"/>
                      <a:pt x="604227" y="589450"/>
                    </a:cubicBezTo>
                    <a:cubicBezTo>
                      <a:pt x="573780" y="589450"/>
                      <a:pt x="549422" y="612794"/>
                      <a:pt x="549422" y="644256"/>
                    </a:cubicBezTo>
                    <a:cubicBezTo>
                      <a:pt x="549422" y="675716"/>
                      <a:pt x="573780" y="700074"/>
                      <a:pt x="605241" y="700074"/>
                    </a:cubicBezTo>
                    <a:cubicBezTo>
                      <a:pt x="635688" y="700074"/>
                      <a:pt x="660046" y="675716"/>
                      <a:pt x="660046" y="645270"/>
                    </a:cubicBezTo>
                    <a:close/>
                    <a:moveTo>
                      <a:pt x="660997" y="390244"/>
                    </a:moveTo>
                    <a:cubicBezTo>
                      <a:pt x="660997" y="359536"/>
                      <a:pt x="637454" y="334968"/>
                      <a:pt x="605721" y="334968"/>
                    </a:cubicBezTo>
                    <a:cubicBezTo>
                      <a:pt x="575012" y="334968"/>
                      <a:pt x="549421" y="360560"/>
                      <a:pt x="549421" y="391268"/>
                    </a:cubicBezTo>
                    <a:cubicBezTo>
                      <a:pt x="550445" y="421976"/>
                      <a:pt x="575012" y="446544"/>
                      <a:pt x="605721" y="446544"/>
                    </a:cubicBezTo>
                    <a:cubicBezTo>
                      <a:pt x="636430" y="447568"/>
                      <a:pt x="662021" y="421976"/>
                      <a:pt x="660997" y="390244"/>
                    </a:cubicBezTo>
                    <a:close/>
                    <a:moveTo>
                      <a:pt x="660997" y="140028"/>
                    </a:moveTo>
                    <a:cubicBezTo>
                      <a:pt x="662021" y="108004"/>
                      <a:pt x="636430" y="82180"/>
                      <a:pt x="605721" y="82180"/>
                    </a:cubicBezTo>
                    <a:cubicBezTo>
                      <a:pt x="573988" y="82180"/>
                      <a:pt x="549421" y="108004"/>
                      <a:pt x="549421" y="140028"/>
                    </a:cubicBezTo>
                    <a:cubicBezTo>
                      <a:pt x="550445" y="171020"/>
                      <a:pt x="573988" y="194778"/>
                      <a:pt x="605721" y="194778"/>
                    </a:cubicBezTo>
                    <a:cubicBezTo>
                      <a:pt x="636430" y="194778"/>
                      <a:pt x="660997" y="171020"/>
                      <a:pt x="660997" y="140028"/>
                    </a:cubicBezTo>
                    <a:close/>
                    <a:moveTo>
                      <a:pt x="728151" y="31611"/>
                    </a:moveTo>
                    <a:lnTo>
                      <a:pt x="728151" y="235826"/>
                    </a:lnTo>
                    <a:lnTo>
                      <a:pt x="720476" y="223866"/>
                    </a:lnTo>
                    <a:cubicBezTo>
                      <a:pt x="710707" y="213758"/>
                      <a:pt x="697006" y="207616"/>
                      <a:pt x="681275" y="207616"/>
                    </a:cubicBezTo>
                    <a:cubicBezTo>
                      <a:pt x="649814" y="207616"/>
                      <a:pt x="625456" y="232182"/>
                      <a:pt x="625456" y="263916"/>
                    </a:cubicBezTo>
                    <a:cubicBezTo>
                      <a:pt x="625456" y="294624"/>
                      <a:pt x="650829" y="320214"/>
                      <a:pt x="681275" y="320214"/>
                    </a:cubicBezTo>
                    <a:cubicBezTo>
                      <a:pt x="696498" y="319702"/>
                      <a:pt x="710200" y="313304"/>
                      <a:pt x="720095" y="303196"/>
                    </a:cubicBezTo>
                    <a:lnTo>
                      <a:pt x="728151" y="291031"/>
                    </a:lnTo>
                    <a:lnTo>
                      <a:pt x="728151" y="341926"/>
                    </a:lnTo>
                    <a:lnTo>
                      <a:pt x="705446" y="351219"/>
                    </a:lnTo>
                    <a:cubicBezTo>
                      <a:pt x="695423" y="361327"/>
                      <a:pt x="689334" y="375402"/>
                      <a:pt x="689334" y="391268"/>
                    </a:cubicBezTo>
                    <a:cubicBezTo>
                      <a:pt x="689334" y="406622"/>
                      <a:pt x="695677" y="420697"/>
                      <a:pt x="705826" y="430933"/>
                    </a:cubicBezTo>
                    <a:lnTo>
                      <a:pt x="728151" y="440377"/>
                    </a:lnTo>
                    <a:lnTo>
                      <a:pt x="728151" y="492388"/>
                    </a:lnTo>
                    <a:lnTo>
                      <a:pt x="719446" y="479784"/>
                    </a:lnTo>
                    <a:cubicBezTo>
                      <a:pt x="709209" y="469728"/>
                      <a:pt x="695134" y="463442"/>
                      <a:pt x="679780" y="463442"/>
                    </a:cubicBezTo>
                    <a:cubicBezTo>
                      <a:pt x="650095" y="464448"/>
                      <a:pt x="624504" y="488584"/>
                      <a:pt x="624504" y="518754"/>
                    </a:cubicBezTo>
                    <a:cubicBezTo>
                      <a:pt x="623480" y="548924"/>
                      <a:pt x="649071" y="574066"/>
                      <a:pt x="679780" y="574066"/>
                    </a:cubicBezTo>
                    <a:cubicBezTo>
                      <a:pt x="695646" y="574066"/>
                      <a:pt x="709721" y="568032"/>
                      <a:pt x="719830" y="558101"/>
                    </a:cubicBezTo>
                    <a:lnTo>
                      <a:pt x="728151" y="545843"/>
                    </a:lnTo>
                    <a:lnTo>
                      <a:pt x="728151" y="751189"/>
                    </a:lnTo>
                    <a:lnTo>
                      <a:pt x="712346" y="782800"/>
                    </a:lnTo>
                    <a:lnTo>
                      <a:pt x="195700" y="782800"/>
                    </a:lnTo>
                    <a:lnTo>
                      <a:pt x="0" y="391400"/>
                    </a:lnTo>
                    <a:lnTo>
                      <a:pt x="195700" y="0"/>
                    </a:lnTo>
                    <a:lnTo>
                      <a:pt x="712346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marL="0" marR="0" lvl="0" indent="0" algn="ctr" defTabSz="1070991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217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Noto Serif"/>
                  <a:ea typeface="+mn-ea"/>
                  <a:cs typeface="+mn-cs"/>
                </a:endParaRPr>
              </a:p>
            </p:txBody>
          </p:sp>
          <p:sp>
            <p:nvSpPr>
              <p:cNvPr id="31" name="Freeform: Shape 45">
                <a:extLst>
                  <a:ext uri="{FF2B5EF4-FFF2-40B4-BE49-F238E27FC236}">
                    <a16:creationId xmlns:a16="http://schemas.microsoft.com/office/drawing/2014/main" id="{A7A22A33-3968-E4FB-B128-411F0374308B}"/>
                  </a:ext>
                </a:extLst>
              </p:cNvPr>
              <p:cNvSpPr/>
              <p:nvPr/>
            </p:nvSpPr>
            <p:spPr>
              <a:xfrm rot="5400000" flipH="1">
                <a:off x="-270748" y="3904402"/>
                <a:ext cx="908046" cy="391943"/>
              </a:xfrm>
              <a:custGeom>
                <a:avLst/>
                <a:gdLst>
                  <a:gd name="connsiteX0" fmla="*/ 443046 w 908046"/>
                  <a:gd name="connsiteY0" fmla="*/ 265334 h 391400"/>
                  <a:gd name="connsiteX1" fmla="*/ 381771 w 908046"/>
                  <a:gd name="connsiteY1" fmla="*/ 210750 h 391400"/>
                  <a:gd name="connsiteX2" fmla="*/ 218371 w 908046"/>
                  <a:gd name="connsiteY2" fmla="*/ 221102 h 391400"/>
                  <a:gd name="connsiteX3" fmla="*/ 196973 w 908046"/>
                  <a:gd name="connsiteY3" fmla="*/ 225808 h 391400"/>
                  <a:gd name="connsiteX4" fmla="*/ 171685 w 908046"/>
                  <a:gd name="connsiteY4" fmla="*/ 273804 h 391400"/>
                  <a:gd name="connsiteX5" fmla="*/ 216426 w 908046"/>
                  <a:gd name="connsiteY5" fmla="*/ 309568 h 391400"/>
                  <a:gd name="connsiteX6" fmla="*/ 328277 w 908046"/>
                  <a:gd name="connsiteY6" fmla="*/ 316154 h 391400"/>
                  <a:gd name="connsiteX7" fmla="*/ 380798 w 908046"/>
                  <a:gd name="connsiteY7" fmla="*/ 318978 h 391400"/>
                  <a:gd name="connsiteX8" fmla="*/ 443046 w 908046"/>
                  <a:gd name="connsiteY8" fmla="*/ 265334 h 391400"/>
                  <a:gd name="connsiteX9" fmla="*/ 513366 w 908046"/>
                  <a:gd name="connsiteY9" fmla="*/ 137684 h 391400"/>
                  <a:gd name="connsiteX10" fmla="*/ 454593 w 908046"/>
                  <a:gd name="connsiteY10" fmla="*/ 82166 h 391400"/>
                  <a:gd name="connsiteX11" fmla="*/ 435982 w 908046"/>
                  <a:gd name="connsiteY11" fmla="*/ 83122 h 391400"/>
                  <a:gd name="connsiteX12" fmla="*/ 287091 w 908046"/>
                  <a:gd name="connsiteY12" fmla="*/ 91738 h 391400"/>
                  <a:gd name="connsiteX13" fmla="*/ 239094 w 908046"/>
                  <a:gd name="connsiteY13" fmla="*/ 136726 h 391400"/>
                  <a:gd name="connsiteX14" fmla="*/ 285132 w 908046"/>
                  <a:gd name="connsiteY14" fmla="*/ 182672 h 391400"/>
                  <a:gd name="connsiteX15" fmla="*/ 455573 w 908046"/>
                  <a:gd name="connsiteY15" fmla="*/ 192244 h 391400"/>
                  <a:gd name="connsiteX16" fmla="*/ 513366 w 908046"/>
                  <a:gd name="connsiteY16" fmla="*/ 137684 h 391400"/>
                  <a:gd name="connsiteX17" fmla="*/ 585986 w 908046"/>
                  <a:gd name="connsiteY17" fmla="*/ 262890 h 391400"/>
                  <a:gd name="connsiteX18" fmla="*/ 530710 w 908046"/>
                  <a:gd name="connsiteY18" fmla="*/ 207614 h 391400"/>
                  <a:gd name="connsiteX19" fmla="*/ 474411 w 908046"/>
                  <a:gd name="connsiteY19" fmla="*/ 263914 h 391400"/>
                  <a:gd name="connsiteX20" fmla="*/ 529686 w 908046"/>
                  <a:gd name="connsiteY20" fmla="*/ 320214 h 391400"/>
                  <a:gd name="connsiteX21" fmla="*/ 585986 w 908046"/>
                  <a:gd name="connsiteY21" fmla="*/ 262890 h 391400"/>
                  <a:gd name="connsiteX22" fmla="*/ 660997 w 908046"/>
                  <a:gd name="connsiteY22" fmla="*/ 140028 h 391400"/>
                  <a:gd name="connsiteX23" fmla="*/ 605721 w 908046"/>
                  <a:gd name="connsiteY23" fmla="*/ 82178 h 391400"/>
                  <a:gd name="connsiteX24" fmla="*/ 549421 w 908046"/>
                  <a:gd name="connsiteY24" fmla="*/ 140028 h 391400"/>
                  <a:gd name="connsiteX25" fmla="*/ 605721 w 908046"/>
                  <a:gd name="connsiteY25" fmla="*/ 194778 h 391400"/>
                  <a:gd name="connsiteX26" fmla="*/ 660997 w 908046"/>
                  <a:gd name="connsiteY26" fmla="*/ 140028 h 391400"/>
                  <a:gd name="connsiteX27" fmla="*/ 736080 w 908046"/>
                  <a:gd name="connsiteY27" fmla="*/ 263914 h 391400"/>
                  <a:gd name="connsiteX28" fmla="*/ 681275 w 908046"/>
                  <a:gd name="connsiteY28" fmla="*/ 207614 h 391400"/>
                  <a:gd name="connsiteX29" fmla="*/ 625456 w 908046"/>
                  <a:gd name="connsiteY29" fmla="*/ 263914 h 391400"/>
                  <a:gd name="connsiteX30" fmla="*/ 681275 w 908046"/>
                  <a:gd name="connsiteY30" fmla="*/ 320214 h 391400"/>
                  <a:gd name="connsiteX31" fmla="*/ 736080 w 908046"/>
                  <a:gd name="connsiteY31" fmla="*/ 263914 h 391400"/>
                  <a:gd name="connsiteX32" fmla="*/ 908046 w 908046"/>
                  <a:gd name="connsiteY32" fmla="*/ 391400 h 391400"/>
                  <a:gd name="connsiteX33" fmla="*/ 799904 w 908046"/>
                  <a:gd name="connsiteY33" fmla="*/ 391400 h 391400"/>
                  <a:gd name="connsiteX34" fmla="*/ 799958 w 908046"/>
                  <a:gd name="connsiteY34" fmla="*/ 391268 h 391400"/>
                  <a:gd name="connsiteX35" fmla="*/ 745153 w 908046"/>
                  <a:gd name="connsiteY35" fmla="*/ 334968 h 391400"/>
                  <a:gd name="connsiteX36" fmla="*/ 689334 w 908046"/>
                  <a:gd name="connsiteY36" fmla="*/ 391268 h 391400"/>
                  <a:gd name="connsiteX37" fmla="*/ 689389 w 908046"/>
                  <a:gd name="connsiteY37" fmla="*/ 391400 h 391400"/>
                  <a:gd name="connsiteX38" fmla="*/ 660547 w 908046"/>
                  <a:gd name="connsiteY38" fmla="*/ 391400 h 391400"/>
                  <a:gd name="connsiteX39" fmla="*/ 660997 w 908046"/>
                  <a:gd name="connsiteY39" fmla="*/ 390244 h 391400"/>
                  <a:gd name="connsiteX40" fmla="*/ 605721 w 908046"/>
                  <a:gd name="connsiteY40" fmla="*/ 334968 h 391400"/>
                  <a:gd name="connsiteX41" fmla="*/ 549421 w 908046"/>
                  <a:gd name="connsiteY41" fmla="*/ 391268 h 391400"/>
                  <a:gd name="connsiteX42" fmla="*/ 549478 w 908046"/>
                  <a:gd name="connsiteY42" fmla="*/ 391400 h 391400"/>
                  <a:gd name="connsiteX43" fmla="*/ 524694 w 908046"/>
                  <a:gd name="connsiteY43" fmla="*/ 391400 h 391400"/>
                  <a:gd name="connsiteX44" fmla="*/ 524748 w 908046"/>
                  <a:gd name="connsiteY44" fmla="*/ 391268 h 391400"/>
                  <a:gd name="connsiteX45" fmla="*/ 469473 w 908046"/>
                  <a:gd name="connsiteY45" fmla="*/ 334968 h 391400"/>
                  <a:gd name="connsiteX46" fmla="*/ 413172 w 908046"/>
                  <a:gd name="connsiteY46" fmla="*/ 391268 h 391400"/>
                  <a:gd name="connsiteX47" fmla="*/ 413228 w 908046"/>
                  <a:gd name="connsiteY47" fmla="*/ 391400 h 391400"/>
                  <a:gd name="connsiteX48" fmla="*/ 379459 w 908046"/>
                  <a:gd name="connsiteY48" fmla="*/ 391400 h 391400"/>
                  <a:gd name="connsiteX49" fmla="*/ 379571 w 908046"/>
                  <a:gd name="connsiteY49" fmla="*/ 391148 h 391400"/>
                  <a:gd name="connsiteX50" fmla="*/ 317297 w 908046"/>
                  <a:gd name="connsiteY50" fmla="*/ 338392 h 391400"/>
                  <a:gd name="connsiteX51" fmla="*/ 152851 w 908046"/>
                  <a:gd name="connsiteY51" fmla="*/ 348572 h 391400"/>
                  <a:gd name="connsiteX52" fmla="*/ 108090 w 908046"/>
                  <a:gd name="connsiteY52" fmla="*/ 391148 h 391400"/>
                  <a:gd name="connsiteX53" fmla="*/ 108194 w 908046"/>
                  <a:gd name="connsiteY53" fmla="*/ 391400 h 391400"/>
                  <a:gd name="connsiteX54" fmla="*/ 0 w 908046"/>
                  <a:gd name="connsiteY54" fmla="*/ 391400 h 391400"/>
                  <a:gd name="connsiteX55" fmla="*/ 195700 w 908046"/>
                  <a:gd name="connsiteY55" fmla="*/ 0 h 391400"/>
                  <a:gd name="connsiteX56" fmla="*/ 712346 w 908046"/>
                  <a:gd name="connsiteY56" fmla="*/ 0 h 3914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</a:cxnLst>
                <a:rect l="l" t="t" r="r" b="b"/>
                <a:pathLst>
                  <a:path w="908046" h="391400">
                    <a:moveTo>
                      <a:pt x="443046" y="265334"/>
                    </a:moveTo>
                    <a:cubicBezTo>
                      <a:pt x="443046" y="232396"/>
                      <a:pt x="417758" y="208868"/>
                      <a:pt x="381771" y="210750"/>
                    </a:cubicBezTo>
                    <a:cubicBezTo>
                      <a:pt x="327304" y="213574"/>
                      <a:pt x="272838" y="217338"/>
                      <a:pt x="218371" y="221102"/>
                    </a:cubicBezTo>
                    <a:cubicBezTo>
                      <a:pt x="210590" y="221102"/>
                      <a:pt x="203782" y="222984"/>
                      <a:pt x="196973" y="225808"/>
                    </a:cubicBezTo>
                    <a:cubicBezTo>
                      <a:pt x="178494" y="234278"/>
                      <a:pt x="167795" y="254982"/>
                      <a:pt x="171685" y="273804"/>
                    </a:cubicBezTo>
                    <a:cubicBezTo>
                      <a:pt x="176548" y="293568"/>
                      <a:pt x="194056" y="308626"/>
                      <a:pt x="216426" y="309568"/>
                    </a:cubicBezTo>
                    <a:cubicBezTo>
                      <a:pt x="253385" y="312390"/>
                      <a:pt x="291317" y="314272"/>
                      <a:pt x="328277" y="316154"/>
                    </a:cubicBezTo>
                    <a:cubicBezTo>
                      <a:pt x="345784" y="317096"/>
                      <a:pt x="363291" y="318038"/>
                      <a:pt x="380798" y="318978"/>
                    </a:cubicBezTo>
                    <a:cubicBezTo>
                      <a:pt x="416785" y="320860"/>
                      <a:pt x="443046" y="298274"/>
                      <a:pt x="443046" y="265334"/>
                    </a:cubicBezTo>
                    <a:close/>
                    <a:moveTo>
                      <a:pt x="513366" y="137684"/>
                    </a:moveTo>
                    <a:cubicBezTo>
                      <a:pt x="513366" y="106096"/>
                      <a:pt x="487897" y="82166"/>
                      <a:pt x="454593" y="82166"/>
                    </a:cubicBezTo>
                    <a:cubicBezTo>
                      <a:pt x="448716" y="82166"/>
                      <a:pt x="441859" y="83122"/>
                      <a:pt x="435982" y="83122"/>
                    </a:cubicBezTo>
                    <a:cubicBezTo>
                      <a:pt x="386025" y="85994"/>
                      <a:pt x="337048" y="88866"/>
                      <a:pt x="287091" y="91738"/>
                    </a:cubicBezTo>
                    <a:cubicBezTo>
                      <a:pt x="259664" y="93652"/>
                      <a:pt x="240073" y="112796"/>
                      <a:pt x="239094" y="136726"/>
                    </a:cubicBezTo>
                    <a:cubicBezTo>
                      <a:pt x="239094" y="161614"/>
                      <a:pt x="257705" y="180758"/>
                      <a:pt x="285132" y="182672"/>
                    </a:cubicBezTo>
                    <a:cubicBezTo>
                      <a:pt x="341946" y="186500"/>
                      <a:pt x="398759" y="190330"/>
                      <a:pt x="455573" y="192244"/>
                    </a:cubicBezTo>
                    <a:cubicBezTo>
                      <a:pt x="487897" y="194158"/>
                      <a:pt x="514345" y="168314"/>
                      <a:pt x="513366" y="137684"/>
                    </a:cubicBezTo>
                    <a:close/>
                    <a:moveTo>
                      <a:pt x="585986" y="262890"/>
                    </a:moveTo>
                    <a:cubicBezTo>
                      <a:pt x="585986" y="232182"/>
                      <a:pt x="561419" y="207614"/>
                      <a:pt x="530710" y="207614"/>
                    </a:cubicBezTo>
                    <a:cubicBezTo>
                      <a:pt x="498978" y="207614"/>
                      <a:pt x="473387" y="233206"/>
                      <a:pt x="474411" y="263914"/>
                    </a:cubicBezTo>
                    <a:cubicBezTo>
                      <a:pt x="474411" y="294622"/>
                      <a:pt x="500002" y="319190"/>
                      <a:pt x="529686" y="320214"/>
                    </a:cubicBezTo>
                    <a:cubicBezTo>
                      <a:pt x="561419" y="320214"/>
                      <a:pt x="585986" y="294622"/>
                      <a:pt x="585986" y="262890"/>
                    </a:cubicBezTo>
                    <a:close/>
                    <a:moveTo>
                      <a:pt x="660997" y="140028"/>
                    </a:moveTo>
                    <a:cubicBezTo>
                      <a:pt x="662021" y="108004"/>
                      <a:pt x="636430" y="82178"/>
                      <a:pt x="605721" y="82178"/>
                    </a:cubicBezTo>
                    <a:cubicBezTo>
                      <a:pt x="573988" y="82178"/>
                      <a:pt x="549421" y="108004"/>
                      <a:pt x="549421" y="140028"/>
                    </a:cubicBezTo>
                    <a:cubicBezTo>
                      <a:pt x="550445" y="171018"/>
                      <a:pt x="573988" y="194778"/>
                      <a:pt x="605721" y="194778"/>
                    </a:cubicBezTo>
                    <a:cubicBezTo>
                      <a:pt x="636430" y="194778"/>
                      <a:pt x="660997" y="171018"/>
                      <a:pt x="660997" y="140028"/>
                    </a:cubicBezTo>
                    <a:close/>
                    <a:moveTo>
                      <a:pt x="736080" y="263914"/>
                    </a:moveTo>
                    <a:cubicBezTo>
                      <a:pt x="736080" y="232182"/>
                      <a:pt x="712737" y="207614"/>
                      <a:pt x="681275" y="207614"/>
                    </a:cubicBezTo>
                    <a:cubicBezTo>
                      <a:pt x="649814" y="207614"/>
                      <a:pt x="625456" y="232182"/>
                      <a:pt x="625456" y="263914"/>
                    </a:cubicBezTo>
                    <a:cubicBezTo>
                      <a:pt x="625456" y="294622"/>
                      <a:pt x="650829" y="320214"/>
                      <a:pt x="681275" y="320214"/>
                    </a:cubicBezTo>
                    <a:cubicBezTo>
                      <a:pt x="711722" y="319190"/>
                      <a:pt x="736080" y="294622"/>
                      <a:pt x="736080" y="263914"/>
                    </a:cubicBezTo>
                    <a:close/>
                    <a:moveTo>
                      <a:pt x="908046" y="391400"/>
                    </a:moveTo>
                    <a:lnTo>
                      <a:pt x="799904" y="391400"/>
                    </a:lnTo>
                    <a:lnTo>
                      <a:pt x="799958" y="391268"/>
                    </a:lnTo>
                    <a:cubicBezTo>
                      <a:pt x="799958" y="359534"/>
                      <a:pt x="776615" y="334968"/>
                      <a:pt x="745153" y="334968"/>
                    </a:cubicBezTo>
                    <a:cubicBezTo>
                      <a:pt x="713692" y="334968"/>
                      <a:pt x="689334" y="359534"/>
                      <a:pt x="689334" y="391268"/>
                    </a:cubicBezTo>
                    <a:lnTo>
                      <a:pt x="689389" y="391400"/>
                    </a:lnTo>
                    <a:lnTo>
                      <a:pt x="660547" y="391400"/>
                    </a:lnTo>
                    <a:lnTo>
                      <a:pt x="660997" y="390244"/>
                    </a:lnTo>
                    <a:cubicBezTo>
                      <a:pt x="660997" y="359534"/>
                      <a:pt x="637454" y="334968"/>
                      <a:pt x="605721" y="334968"/>
                    </a:cubicBezTo>
                    <a:cubicBezTo>
                      <a:pt x="575012" y="334968"/>
                      <a:pt x="549421" y="360558"/>
                      <a:pt x="549421" y="391268"/>
                    </a:cubicBezTo>
                    <a:lnTo>
                      <a:pt x="549478" y="391400"/>
                    </a:lnTo>
                    <a:lnTo>
                      <a:pt x="524694" y="391400"/>
                    </a:lnTo>
                    <a:lnTo>
                      <a:pt x="524748" y="391268"/>
                    </a:lnTo>
                    <a:cubicBezTo>
                      <a:pt x="524748" y="359534"/>
                      <a:pt x="500182" y="334968"/>
                      <a:pt x="469473" y="334968"/>
                    </a:cubicBezTo>
                    <a:cubicBezTo>
                      <a:pt x="437740" y="334968"/>
                      <a:pt x="412149" y="360558"/>
                      <a:pt x="413172" y="391268"/>
                    </a:cubicBezTo>
                    <a:lnTo>
                      <a:pt x="413228" y="391400"/>
                    </a:lnTo>
                    <a:lnTo>
                      <a:pt x="379459" y="391400"/>
                    </a:lnTo>
                    <a:lnTo>
                      <a:pt x="379571" y="391148"/>
                    </a:lnTo>
                    <a:cubicBezTo>
                      <a:pt x="379572" y="359680"/>
                      <a:pt x="351353" y="335614"/>
                      <a:pt x="317297" y="338392"/>
                    </a:cubicBezTo>
                    <a:cubicBezTo>
                      <a:pt x="262806" y="341168"/>
                      <a:pt x="208315" y="344870"/>
                      <a:pt x="152851" y="348572"/>
                    </a:cubicBezTo>
                    <a:cubicBezTo>
                      <a:pt x="126579" y="349498"/>
                      <a:pt x="108091" y="367084"/>
                      <a:pt x="108090" y="391148"/>
                    </a:cubicBezTo>
                    <a:lnTo>
                      <a:pt x="108194" y="391400"/>
                    </a:lnTo>
                    <a:lnTo>
                      <a:pt x="0" y="391400"/>
                    </a:lnTo>
                    <a:lnTo>
                      <a:pt x="195700" y="0"/>
                    </a:lnTo>
                    <a:lnTo>
                      <a:pt x="712346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marL="0" marR="0" lvl="0" indent="0" algn="ctr" defTabSz="1070991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217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Noto Serif"/>
                  <a:ea typeface="+mn-ea"/>
                  <a:cs typeface="+mn-cs"/>
                </a:endParaRPr>
              </a:p>
            </p:txBody>
          </p:sp>
          <p:sp>
            <p:nvSpPr>
              <p:cNvPr id="32" name="Freeform: Shape 46">
                <a:extLst>
                  <a:ext uri="{FF2B5EF4-FFF2-40B4-BE49-F238E27FC236}">
                    <a16:creationId xmlns:a16="http://schemas.microsoft.com/office/drawing/2014/main" id="{5FE2DD92-32D0-72DC-63EE-B9F88B496A1C}"/>
                  </a:ext>
                </a:extLst>
              </p:cNvPr>
              <p:cNvSpPr/>
              <p:nvPr/>
            </p:nvSpPr>
            <p:spPr>
              <a:xfrm rot="5400000" flipH="1">
                <a:off x="-52257" y="2943182"/>
                <a:ext cx="908046" cy="783886"/>
              </a:xfrm>
              <a:custGeom>
                <a:avLst/>
                <a:gdLst>
                  <a:gd name="connsiteX0" fmla="*/ 379571 w 908046"/>
                  <a:gd name="connsiteY0" fmla="*/ 391149 h 782799"/>
                  <a:gd name="connsiteX1" fmla="*/ 317297 w 908046"/>
                  <a:gd name="connsiteY1" fmla="*/ 338392 h 782799"/>
                  <a:gd name="connsiteX2" fmla="*/ 152851 w 908046"/>
                  <a:gd name="connsiteY2" fmla="*/ 348573 h 782799"/>
                  <a:gd name="connsiteX3" fmla="*/ 108090 w 908046"/>
                  <a:gd name="connsiteY3" fmla="*/ 391149 h 782799"/>
                  <a:gd name="connsiteX4" fmla="*/ 152850 w 908046"/>
                  <a:gd name="connsiteY4" fmla="*/ 435576 h 782799"/>
                  <a:gd name="connsiteX5" fmla="*/ 286158 w 908046"/>
                  <a:gd name="connsiteY5" fmla="*/ 442980 h 782799"/>
                  <a:gd name="connsiteX6" fmla="*/ 318269 w 908046"/>
                  <a:gd name="connsiteY6" fmla="*/ 444831 h 782799"/>
                  <a:gd name="connsiteX7" fmla="*/ 379571 w 908046"/>
                  <a:gd name="connsiteY7" fmla="*/ 391149 h 782799"/>
                  <a:gd name="connsiteX8" fmla="*/ 441160 w 908046"/>
                  <a:gd name="connsiteY8" fmla="*/ 517251 h 782799"/>
                  <a:gd name="connsiteX9" fmla="*/ 382582 w 908046"/>
                  <a:gd name="connsiteY9" fmla="*/ 463153 h 782799"/>
                  <a:gd name="connsiteX10" fmla="*/ 324003 w 908046"/>
                  <a:gd name="connsiteY10" fmla="*/ 466000 h 782799"/>
                  <a:gd name="connsiteX11" fmla="*/ 213680 w 908046"/>
                  <a:gd name="connsiteY11" fmla="*/ 472644 h 782799"/>
                  <a:gd name="connsiteX12" fmla="*/ 168770 w 908046"/>
                  <a:gd name="connsiteY12" fmla="*/ 516302 h 782799"/>
                  <a:gd name="connsiteX13" fmla="*/ 210751 w 908046"/>
                  <a:gd name="connsiteY13" fmla="*/ 561859 h 782799"/>
                  <a:gd name="connsiteX14" fmla="*/ 383558 w 908046"/>
                  <a:gd name="connsiteY14" fmla="*/ 572299 h 782799"/>
                  <a:gd name="connsiteX15" fmla="*/ 441160 w 908046"/>
                  <a:gd name="connsiteY15" fmla="*/ 517251 h 782799"/>
                  <a:gd name="connsiteX16" fmla="*/ 443046 w 908046"/>
                  <a:gd name="connsiteY16" fmla="*/ 265335 h 782799"/>
                  <a:gd name="connsiteX17" fmla="*/ 381771 w 908046"/>
                  <a:gd name="connsiteY17" fmla="*/ 210750 h 782799"/>
                  <a:gd name="connsiteX18" fmla="*/ 218371 w 908046"/>
                  <a:gd name="connsiteY18" fmla="*/ 221103 h 782799"/>
                  <a:gd name="connsiteX19" fmla="*/ 196973 w 908046"/>
                  <a:gd name="connsiteY19" fmla="*/ 225808 h 782799"/>
                  <a:gd name="connsiteX20" fmla="*/ 171685 w 908046"/>
                  <a:gd name="connsiteY20" fmla="*/ 273805 h 782799"/>
                  <a:gd name="connsiteX21" fmla="*/ 216426 w 908046"/>
                  <a:gd name="connsiteY21" fmla="*/ 309568 h 782799"/>
                  <a:gd name="connsiteX22" fmla="*/ 328277 w 908046"/>
                  <a:gd name="connsiteY22" fmla="*/ 316155 h 782799"/>
                  <a:gd name="connsiteX23" fmla="*/ 380798 w 908046"/>
                  <a:gd name="connsiteY23" fmla="*/ 318979 h 782799"/>
                  <a:gd name="connsiteX24" fmla="*/ 443046 w 908046"/>
                  <a:gd name="connsiteY24" fmla="*/ 265335 h 782799"/>
                  <a:gd name="connsiteX25" fmla="*/ 513365 w 908046"/>
                  <a:gd name="connsiteY25" fmla="*/ 644637 h 782799"/>
                  <a:gd name="connsiteX26" fmla="*/ 458510 w 908046"/>
                  <a:gd name="connsiteY26" fmla="*/ 589605 h 782799"/>
                  <a:gd name="connsiteX27" fmla="*/ 283172 w 908046"/>
                  <a:gd name="connsiteY27" fmla="*/ 600226 h 782799"/>
                  <a:gd name="connsiteX28" fmla="*/ 239093 w 908046"/>
                  <a:gd name="connsiteY28" fmla="*/ 645602 h 782799"/>
                  <a:gd name="connsiteX29" fmla="*/ 284152 w 908046"/>
                  <a:gd name="connsiteY29" fmla="*/ 690978 h 782799"/>
                  <a:gd name="connsiteX30" fmla="*/ 436960 w 908046"/>
                  <a:gd name="connsiteY30" fmla="*/ 699668 h 782799"/>
                  <a:gd name="connsiteX31" fmla="*/ 436960 w 908046"/>
                  <a:gd name="connsiteY31" fmla="*/ 700633 h 782799"/>
                  <a:gd name="connsiteX32" fmla="*/ 458510 w 908046"/>
                  <a:gd name="connsiteY32" fmla="*/ 700633 h 782799"/>
                  <a:gd name="connsiteX33" fmla="*/ 513365 w 908046"/>
                  <a:gd name="connsiteY33" fmla="*/ 644637 h 782799"/>
                  <a:gd name="connsiteX34" fmla="*/ 513366 w 908046"/>
                  <a:gd name="connsiteY34" fmla="*/ 137684 h 782799"/>
                  <a:gd name="connsiteX35" fmla="*/ 454593 w 908046"/>
                  <a:gd name="connsiteY35" fmla="*/ 82166 h 782799"/>
                  <a:gd name="connsiteX36" fmla="*/ 435982 w 908046"/>
                  <a:gd name="connsiteY36" fmla="*/ 83123 h 782799"/>
                  <a:gd name="connsiteX37" fmla="*/ 287091 w 908046"/>
                  <a:gd name="connsiteY37" fmla="*/ 91738 h 782799"/>
                  <a:gd name="connsiteX38" fmla="*/ 239094 w 908046"/>
                  <a:gd name="connsiteY38" fmla="*/ 136727 h 782799"/>
                  <a:gd name="connsiteX39" fmla="*/ 285132 w 908046"/>
                  <a:gd name="connsiteY39" fmla="*/ 182673 h 782799"/>
                  <a:gd name="connsiteX40" fmla="*/ 455573 w 908046"/>
                  <a:gd name="connsiteY40" fmla="*/ 192245 h 782799"/>
                  <a:gd name="connsiteX41" fmla="*/ 513366 w 908046"/>
                  <a:gd name="connsiteY41" fmla="*/ 137684 h 782799"/>
                  <a:gd name="connsiteX42" fmla="*/ 524748 w 908046"/>
                  <a:gd name="connsiteY42" fmla="*/ 391268 h 782799"/>
                  <a:gd name="connsiteX43" fmla="*/ 469473 w 908046"/>
                  <a:gd name="connsiteY43" fmla="*/ 334968 h 782799"/>
                  <a:gd name="connsiteX44" fmla="*/ 413172 w 908046"/>
                  <a:gd name="connsiteY44" fmla="*/ 391268 h 782799"/>
                  <a:gd name="connsiteX45" fmla="*/ 468448 w 908046"/>
                  <a:gd name="connsiteY45" fmla="*/ 446543 h 782799"/>
                  <a:gd name="connsiteX46" fmla="*/ 524748 w 908046"/>
                  <a:gd name="connsiteY46" fmla="*/ 391268 h 782799"/>
                  <a:gd name="connsiteX47" fmla="*/ 585986 w 908046"/>
                  <a:gd name="connsiteY47" fmla="*/ 519759 h 782799"/>
                  <a:gd name="connsiteX48" fmla="*/ 531181 w 908046"/>
                  <a:gd name="connsiteY48" fmla="*/ 463441 h 782799"/>
                  <a:gd name="connsiteX49" fmla="*/ 475362 w 908046"/>
                  <a:gd name="connsiteY49" fmla="*/ 519759 h 782799"/>
                  <a:gd name="connsiteX50" fmla="*/ 530167 w 908046"/>
                  <a:gd name="connsiteY50" fmla="*/ 574065 h 782799"/>
                  <a:gd name="connsiteX51" fmla="*/ 585986 w 908046"/>
                  <a:gd name="connsiteY51" fmla="*/ 519759 h 782799"/>
                  <a:gd name="connsiteX52" fmla="*/ 585986 w 908046"/>
                  <a:gd name="connsiteY52" fmla="*/ 262891 h 782799"/>
                  <a:gd name="connsiteX53" fmla="*/ 530710 w 908046"/>
                  <a:gd name="connsiteY53" fmla="*/ 207615 h 782799"/>
                  <a:gd name="connsiteX54" fmla="*/ 474411 w 908046"/>
                  <a:gd name="connsiteY54" fmla="*/ 263915 h 782799"/>
                  <a:gd name="connsiteX55" fmla="*/ 529686 w 908046"/>
                  <a:gd name="connsiteY55" fmla="*/ 320214 h 782799"/>
                  <a:gd name="connsiteX56" fmla="*/ 585986 w 908046"/>
                  <a:gd name="connsiteY56" fmla="*/ 262891 h 782799"/>
                  <a:gd name="connsiteX57" fmla="*/ 660046 w 908046"/>
                  <a:gd name="connsiteY57" fmla="*/ 645269 h 782799"/>
                  <a:gd name="connsiteX58" fmla="*/ 604227 w 908046"/>
                  <a:gd name="connsiteY58" fmla="*/ 589450 h 782799"/>
                  <a:gd name="connsiteX59" fmla="*/ 549422 w 908046"/>
                  <a:gd name="connsiteY59" fmla="*/ 644255 h 782799"/>
                  <a:gd name="connsiteX60" fmla="*/ 605241 w 908046"/>
                  <a:gd name="connsiteY60" fmla="*/ 700074 h 782799"/>
                  <a:gd name="connsiteX61" fmla="*/ 660046 w 908046"/>
                  <a:gd name="connsiteY61" fmla="*/ 645269 h 782799"/>
                  <a:gd name="connsiteX62" fmla="*/ 660997 w 908046"/>
                  <a:gd name="connsiteY62" fmla="*/ 390244 h 782799"/>
                  <a:gd name="connsiteX63" fmla="*/ 605721 w 908046"/>
                  <a:gd name="connsiteY63" fmla="*/ 334968 h 782799"/>
                  <a:gd name="connsiteX64" fmla="*/ 549421 w 908046"/>
                  <a:gd name="connsiteY64" fmla="*/ 391268 h 782799"/>
                  <a:gd name="connsiteX65" fmla="*/ 605721 w 908046"/>
                  <a:gd name="connsiteY65" fmla="*/ 446543 h 782799"/>
                  <a:gd name="connsiteX66" fmla="*/ 660997 w 908046"/>
                  <a:gd name="connsiteY66" fmla="*/ 390244 h 782799"/>
                  <a:gd name="connsiteX67" fmla="*/ 660997 w 908046"/>
                  <a:gd name="connsiteY67" fmla="*/ 140028 h 782799"/>
                  <a:gd name="connsiteX68" fmla="*/ 605721 w 908046"/>
                  <a:gd name="connsiteY68" fmla="*/ 82179 h 782799"/>
                  <a:gd name="connsiteX69" fmla="*/ 549421 w 908046"/>
                  <a:gd name="connsiteY69" fmla="*/ 140028 h 782799"/>
                  <a:gd name="connsiteX70" fmla="*/ 605721 w 908046"/>
                  <a:gd name="connsiteY70" fmla="*/ 194778 h 782799"/>
                  <a:gd name="connsiteX71" fmla="*/ 660997 w 908046"/>
                  <a:gd name="connsiteY71" fmla="*/ 140028 h 782799"/>
                  <a:gd name="connsiteX72" fmla="*/ 736080 w 908046"/>
                  <a:gd name="connsiteY72" fmla="*/ 518753 h 782799"/>
                  <a:gd name="connsiteX73" fmla="*/ 679780 w 908046"/>
                  <a:gd name="connsiteY73" fmla="*/ 463441 h 782799"/>
                  <a:gd name="connsiteX74" fmla="*/ 624504 w 908046"/>
                  <a:gd name="connsiteY74" fmla="*/ 518753 h 782799"/>
                  <a:gd name="connsiteX75" fmla="*/ 679780 w 908046"/>
                  <a:gd name="connsiteY75" fmla="*/ 574065 h 782799"/>
                  <a:gd name="connsiteX76" fmla="*/ 736080 w 908046"/>
                  <a:gd name="connsiteY76" fmla="*/ 518753 h 782799"/>
                  <a:gd name="connsiteX77" fmla="*/ 736080 w 908046"/>
                  <a:gd name="connsiteY77" fmla="*/ 263915 h 782799"/>
                  <a:gd name="connsiteX78" fmla="*/ 681275 w 908046"/>
                  <a:gd name="connsiteY78" fmla="*/ 207615 h 782799"/>
                  <a:gd name="connsiteX79" fmla="*/ 625456 w 908046"/>
                  <a:gd name="connsiteY79" fmla="*/ 263915 h 782799"/>
                  <a:gd name="connsiteX80" fmla="*/ 681275 w 908046"/>
                  <a:gd name="connsiteY80" fmla="*/ 320214 h 782799"/>
                  <a:gd name="connsiteX81" fmla="*/ 736080 w 908046"/>
                  <a:gd name="connsiteY81" fmla="*/ 263915 h 782799"/>
                  <a:gd name="connsiteX82" fmla="*/ 799958 w 908046"/>
                  <a:gd name="connsiteY82" fmla="*/ 391268 h 782799"/>
                  <a:gd name="connsiteX83" fmla="*/ 745153 w 908046"/>
                  <a:gd name="connsiteY83" fmla="*/ 334968 h 782799"/>
                  <a:gd name="connsiteX84" fmla="*/ 689334 w 908046"/>
                  <a:gd name="connsiteY84" fmla="*/ 391268 h 782799"/>
                  <a:gd name="connsiteX85" fmla="*/ 745153 w 908046"/>
                  <a:gd name="connsiteY85" fmla="*/ 447567 h 782799"/>
                  <a:gd name="connsiteX86" fmla="*/ 799958 w 908046"/>
                  <a:gd name="connsiteY86" fmla="*/ 391268 h 782799"/>
                  <a:gd name="connsiteX87" fmla="*/ 908046 w 908046"/>
                  <a:gd name="connsiteY87" fmla="*/ 391400 h 782799"/>
                  <a:gd name="connsiteX88" fmla="*/ 712346 w 908046"/>
                  <a:gd name="connsiteY88" fmla="*/ 782799 h 782799"/>
                  <a:gd name="connsiteX89" fmla="*/ 195700 w 908046"/>
                  <a:gd name="connsiteY89" fmla="*/ 782799 h 782799"/>
                  <a:gd name="connsiteX90" fmla="*/ 0 w 908046"/>
                  <a:gd name="connsiteY90" fmla="*/ 391400 h 782799"/>
                  <a:gd name="connsiteX91" fmla="*/ 195700 w 908046"/>
                  <a:gd name="connsiteY91" fmla="*/ 0 h 782799"/>
                  <a:gd name="connsiteX92" fmla="*/ 712346 w 908046"/>
                  <a:gd name="connsiteY92" fmla="*/ 0 h 7827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</a:cxnLst>
                <a:rect l="l" t="t" r="r" b="b"/>
                <a:pathLst>
                  <a:path w="908046" h="782799">
                    <a:moveTo>
                      <a:pt x="379571" y="391149"/>
                    </a:moveTo>
                    <a:cubicBezTo>
                      <a:pt x="379572" y="359680"/>
                      <a:pt x="351353" y="335615"/>
                      <a:pt x="317297" y="338392"/>
                    </a:cubicBezTo>
                    <a:cubicBezTo>
                      <a:pt x="262806" y="341168"/>
                      <a:pt x="208315" y="344871"/>
                      <a:pt x="152851" y="348573"/>
                    </a:cubicBezTo>
                    <a:cubicBezTo>
                      <a:pt x="126579" y="349498"/>
                      <a:pt x="108091" y="367084"/>
                      <a:pt x="108090" y="391149"/>
                    </a:cubicBezTo>
                    <a:cubicBezTo>
                      <a:pt x="108090" y="415213"/>
                      <a:pt x="126578" y="433725"/>
                      <a:pt x="152850" y="435576"/>
                    </a:cubicBezTo>
                    <a:cubicBezTo>
                      <a:pt x="197611" y="438352"/>
                      <a:pt x="241398" y="440204"/>
                      <a:pt x="286158" y="442980"/>
                    </a:cubicBezTo>
                    <a:cubicBezTo>
                      <a:pt x="296862" y="443906"/>
                      <a:pt x="307565" y="444831"/>
                      <a:pt x="318269" y="444831"/>
                    </a:cubicBezTo>
                    <a:cubicBezTo>
                      <a:pt x="352326" y="447608"/>
                      <a:pt x="379571" y="423543"/>
                      <a:pt x="379571" y="391149"/>
                    </a:cubicBezTo>
                    <a:close/>
                    <a:moveTo>
                      <a:pt x="441160" y="517251"/>
                    </a:moveTo>
                    <a:cubicBezTo>
                      <a:pt x="441160" y="485931"/>
                      <a:pt x="415776" y="462204"/>
                      <a:pt x="382582" y="463153"/>
                    </a:cubicBezTo>
                    <a:cubicBezTo>
                      <a:pt x="363055" y="463153"/>
                      <a:pt x="343529" y="465051"/>
                      <a:pt x="324003" y="466000"/>
                    </a:cubicBezTo>
                    <a:cubicBezTo>
                      <a:pt x="287880" y="468848"/>
                      <a:pt x="250780" y="470746"/>
                      <a:pt x="213680" y="472644"/>
                    </a:cubicBezTo>
                    <a:cubicBezTo>
                      <a:pt x="188296" y="474542"/>
                      <a:pt x="168770" y="492575"/>
                      <a:pt x="168770" y="516302"/>
                    </a:cubicBezTo>
                    <a:cubicBezTo>
                      <a:pt x="167794" y="540030"/>
                      <a:pt x="185367" y="559961"/>
                      <a:pt x="210751" y="561859"/>
                    </a:cubicBezTo>
                    <a:cubicBezTo>
                      <a:pt x="268354" y="565655"/>
                      <a:pt x="325956" y="569452"/>
                      <a:pt x="383558" y="572299"/>
                    </a:cubicBezTo>
                    <a:cubicBezTo>
                      <a:pt x="416752" y="574197"/>
                      <a:pt x="441160" y="548572"/>
                      <a:pt x="441160" y="517251"/>
                    </a:cubicBezTo>
                    <a:close/>
                    <a:moveTo>
                      <a:pt x="443046" y="265335"/>
                    </a:moveTo>
                    <a:cubicBezTo>
                      <a:pt x="443046" y="232396"/>
                      <a:pt x="417758" y="208868"/>
                      <a:pt x="381771" y="210750"/>
                    </a:cubicBezTo>
                    <a:cubicBezTo>
                      <a:pt x="327304" y="213574"/>
                      <a:pt x="272838" y="217338"/>
                      <a:pt x="218371" y="221103"/>
                    </a:cubicBezTo>
                    <a:cubicBezTo>
                      <a:pt x="210590" y="221103"/>
                      <a:pt x="203782" y="222985"/>
                      <a:pt x="196973" y="225808"/>
                    </a:cubicBezTo>
                    <a:cubicBezTo>
                      <a:pt x="178494" y="234278"/>
                      <a:pt x="167795" y="254983"/>
                      <a:pt x="171685" y="273805"/>
                    </a:cubicBezTo>
                    <a:cubicBezTo>
                      <a:pt x="176548" y="293569"/>
                      <a:pt x="194056" y="308627"/>
                      <a:pt x="216426" y="309568"/>
                    </a:cubicBezTo>
                    <a:cubicBezTo>
                      <a:pt x="253385" y="312391"/>
                      <a:pt x="291317" y="314273"/>
                      <a:pt x="328277" y="316155"/>
                    </a:cubicBezTo>
                    <a:cubicBezTo>
                      <a:pt x="345784" y="317097"/>
                      <a:pt x="363291" y="318038"/>
                      <a:pt x="380798" y="318979"/>
                    </a:cubicBezTo>
                    <a:cubicBezTo>
                      <a:pt x="416785" y="320861"/>
                      <a:pt x="443046" y="298274"/>
                      <a:pt x="443046" y="265335"/>
                    </a:cubicBezTo>
                    <a:close/>
                    <a:moveTo>
                      <a:pt x="513365" y="644637"/>
                    </a:moveTo>
                    <a:cubicBezTo>
                      <a:pt x="513365" y="613742"/>
                      <a:pt x="488876" y="588640"/>
                      <a:pt x="458510" y="589605"/>
                    </a:cubicBezTo>
                    <a:cubicBezTo>
                      <a:pt x="399738" y="591536"/>
                      <a:pt x="340965" y="595398"/>
                      <a:pt x="283172" y="600226"/>
                    </a:cubicBezTo>
                    <a:cubicBezTo>
                      <a:pt x="256725" y="602156"/>
                      <a:pt x="239093" y="622431"/>
                      <a:pt x="239093" y="645602"/>
                    </a:cubicBezTo>
                    <a:cubicBezTo>
                      <a:pt x="240072" y="669738"/>
                      <a:pt x="258684" y="689048"/>
                      <a:pt x="284152" y="690978"/>
                    </a:cubicBezTo>
                    <a:cubicBezTo>
                      <a:pt x="335088" y="693875"/>
                      <a:pt x="386024" y="696771"/>
                      <a:pt x="436960" y="699668"/>
                    </a:cubicBezTo>
                    <a:cubicBezTo>
                      <a:pt x="436960" y="699668"/>
                      <a:pt x="436960" y="700633"/>
                      <a:pt x="436960" y="700633"/>
                    </a:cubicBezTo>
                    <a:cubicBezTo>
                      <a:pt x="443817" y="700633"/>
                      <a:pt x="450674" y="700633"/>
                      <a:pt x="458510" y="700633"/>
                    </a:cubicBezTo>
                    <a:cubicBezTo>
                      <a:pt x="489856" y="699668"/>
                      <a:pt x="514344" y="675531"/>
                      <a:pt x="513365" y="644637"/>
                    </a:cubicBezTo>
                    <a:close/>
                    <a:moveTo>
                      <a:pt x="513366" y="137684"/>
                    </a:moveTo>
                    <a:cubicBezTo>
                      <a:pt x="513366" y="106096"/>
                      <a:pt x="487897" y="82166"/>
                      <a:pt x="454593" y="82166"/>
                    </a:cubicBezTo>
                    <a:cubicBezTo>
                      <a:pt x="448716" y="82166"/>
                      <a:pt x="441859" y="83123"/>
                      <a:pt x="435982" y="83123"/>
                    </a:cubicBezTo>
                    <a:cubicBezTo>
                      <a:pt x="386025" y="85995"/>
                      <a:pt x="337048" y="88866"/>
                      <a:pt x="287091" y="91738"/>
                    </a:cubicBezTo>
                    <a:cubicBezTo>
                      <a:pt x="259664" y="93652"/>
                      <a:pt x="240073" y="112797"/>
                      <a:pt x="239094" y="136727"/>
                    </a:cubicBezTo>
                    <a:cubicBezTo>
                      <a:pt x="239094" y="161614"/>
                      <a:pt x="257705" y="180758"/>
                      <a:pt x="285132" y="182673"/>
                    </a:cubicBezTo>
                    <a:cubicBezTo>
                      <a:pt x="341946" y="186501"/>
                      <a:pt x="398759" y="190330"/>
                      <a:pt x="455573" y="192245"/>
                    </a:cubicBezTo>
                    <a:cubicBezTo>
                      <a:pt x="487897" y="194159"/>
                      <a:pt x="514345" y="168314"/>
                      <a:pt x="513366" y="137684"/>
                    </a:cubicBezTo>
                    <a:close/>
                    <a:moveTo>
                      <a:pt x="524748" y="391268"/>
                    </a:moveTo>
                    <a:cubicBezTo>
                      <a:pt x="524748" y="359535"/>
                      <a:pt x="500182" y="334968"/>
                      <a:pt x="469473" y="334968"/>
                    </a:cubicBezTo>
                    <a:cubicBezTo>
                      <a:pt x="437740" y="334968"/>
                      <a:pt x="412149" y="360559"/>
                      <a:pt x="413172" y="391268"/>
                    </a:cubicBezTo>
                    <a:cubicBezTo>
                      <a:pt x="413172" y="421976"/>
                      <a:pt x="438762" y="446543"/>
                      <a:pt x="468448" y="446543"/>
                    </a:cubicBezTo>
                    <a:cubicBezTo>
                      <a:pt x="500181" y="447567"/>
                      <a:pt x="524748" y="421976"/>
                      <a:pt x="524748" y="391268"/>
                    </a:cubicBezTo>
                    <a:close/>
                    <a:moveTo>
                      <a:pt x="585986" y="519759"/>
                    </a:moveTo>
                    <a:cubicBezTo>
                      <a:pt x="585986" y="488583"/>
                      <a:pt x="561628" y="463441"/>
                      <a:pt x="531181" y="463441"/>
                    </a:cubicBezTo>
                    <a:cubicBezTo>
                      <a:pt x="500735" y="463441"/>
                      <a:pt x="475362" y="489589"/>
                      <a:pt x="475362" y="519759"/>
                    </a:cubicBezTo>
                    <a:cubicBezTo>
                      <a:pt x="475362" y="548923"/>
                      <a:pt x="499720" y="574065"/>
                      <a:pt x="530167" y="574065"/>
                    </a:cubicBezTo>
                    <a:cubicBezTo>
                      <a:pt x="561628" y="574065"/>
                      <a:pt x="585986" y="550935"/>
                      <a:pt x="585986" y="519759"/>
                    </a:cubicBezTo>
                    <a:close/>
                    <a:moveTo>
                      <a:pt x="585986" y="262891"/>
                    </a:moveTo>
                    <a:cubicBezTo>
                      <a:pt x="585986" y="232182"/>
                      <a:pt x="561419" y="207615"/>
                      <a:pt x="530710" y="207615"/>
                    </a:cubicBezTo>
                    <a:cubicBezTo>
                      <a:pt x="498978" y="207615"/>
                      <a:pt x="473387" y="233206"/>
                      <a:pt x="474411" y="263915"/>
                    </a:cubicBezTo>
                    <a:cubicBezTo>
                      <a:pt x="474411" y="294623"/>
                      <a:pt x="500002" y="319190"/>
                      <a:pt x="529686" y="320214"/>
                    </a:cubicBezTo>
                    <a:cubicBezTo>
                      <a:pt x="561419" y="320214"/>
                      <a:pt x="585986" y="294623"/>
                      <a:pt x="585986" y="262891"/>
                    </a:cubicBezTo>
                    <a:close/>
                    <a:moveTo>
                      <a:pt x="660046" y="645269"/>
                    </a:moveTo>
                    <a:cubicBezTo>
                      <a:pt x="660046" y="613808"/>
                      <a:pt x="635688" y="589450"/>
                      <a:pt x="604227" y="589450"/>
                    </a:cubicBezTo>
                    <a:cubicBezTo>
                      <a:pt x="573780" y="589450"/>
                      <a:pt x="549422" y="612793"/>
                      <a:pt x="549422" y="644255"/>
                    </a:cubicBezTo>
                    <a:cubicBezTo>
                      <a:pt x="549422" y="675716"/>
                      <a:pt x="573780" y="700074"/>
                      <a:pt x="605241" y="700074"/>
                    </a:cubicBezTo>
                    <a:cubicBezTo>
                      <a:pt x="635688" y="700074"/>
                      <a:pt x="660046" y="675716"/>
                      <a:pt x="660046" y="645269"/>
                    </a:cubicBezTo>
                    <a:close/>
                    <a:moveTo>
                      <a:pt x="660997" y="390244"/>
                    </a:moveTo>
                    <a:cubicBezTo>
                      <a:pt x="660997" y="359535"/>
                      <a:pt x="637454" y="334968"/>
                      <a:pt x="605721" y="334968"/>
                    </a:cubicBezTo>
                    <a:cubicBezTo>
                      <a:pt x="575012" y="334968"/>
                      <a:pt x="549421" y="360559"/>
                      <a:pt x="549421" y="391268"/>
                    </a:cubicBezTo>
                    <a:cubicBezTo>
                      <a:pt x="550445" y="421976"/>
                      <a:pt x="575012" y="446543"/>
                      <a:pt x="605721" y="446543"/>
                    </a:cubicBezTo>
                    <a:cubicBezTo>
                      <a:pt x="636430" y="447567"/>
                      <a:pt x="662021" y="421976"/>
                      <a:pt x="660997" y="390244"/>
                    </a:cubicBezTo>
                    <a:close/>
                    <a:moveTo>
                      <a:pt x="660997" y="140028"/>
                    </a:moveTo>
                    <a:cubicBezTo>
                      <a:pt x="662021" y="108004"/>
                      <a:pt x="636430" y="82179"/>
                      <a:pt x="605721" y="82179"/>
                    </a:cubicBezTo>
                    <a:cubicBezTo>
                      <a:pt x="573988" y="82179"/>
                      <a:pt x="549421" y="108004"/>
                      <a:pt x="549421" y="140028"/>
                    </a:cubicBezTo>
                    <a:cubicBezTo>
                      <a:pt x="550445" y="171019"/>
                      <a:pt x="573988" y="194778"/>
                      <a:pt x="605721" y="194778"/>
                    </a:cubicBezTo>
                    <a:cubicBezTo>
                      <a:pt x="636430" y="194778"/>
                      <a:pt x="660997" y="171019"/>
                      <a:pt x="660997" y="140028"/>
                    </a:cubicBezTo>
                    <a:close/>
                    <a:moveTo>
                      <a:pt x="736080" y="518753"/>
                    </a:moveTo>
                    <a:cubicBezTo>
                      <a:pt x="736080" y="488583"/>
                      <a:pt x="710489" y="463441"/>
                      <a:pt x="679780" y="463441"/>
                    </a:cubicBezTo>
                    <a:cubicBezTo>
                      <a:pt x="650095" y="464447"/>
                      <a:pt x="624504" y="488583"/>
                      <a:pt x="624504" y="518753"/>
                    </a:cubicBezTo>
                    <a:cubicBezTo>
                      <a:pt x="623480" y="548923"/>
                      <a:pt x="649071" y="574065"/>
                      <a:pt x="679780" y="574065"/>
                    </a:cubicBezTo>
                    <a:cubicBezTo>
                      <a:pt x="711513" y="574065"/>
                      <a:pt x="736080" y="549929"/>
                      <a:pt x="736080" y="518753"/>
                    </a:cubicBezTo>
                    <a:close/>
                    <a:moveTo>
                      <a:pt x="736080" y="263915"/>
                    </a:moveTo>
                    <a:cubicBezTo>
                      <a:pt x="736080" y="232182"/>
                      <a:pt x="712737" y="207615"/>
                      <a:pt x="681275" y="207615"/>
                    </a:cubicBezTo>
                    <a:cubicBezTo>
                      <a:pt x="649814" y="207615"/>
                      <a:pt x="625456" y="232182"/>
                      <a:pt x="625456" y="263915"/>
                    </a:cubicBezTo>
                    <a:cubicBezTo>
                      <a:pt x="625456" y="294623"/>
                      <a:pt x="650829" y="320214"/>
                      <a:pt x="681275" y="320214"/>
                    </a:cubicBezTo>
                    <a:cubicBezTo>
                      <a:pt x="711722" y="319190"/>
                      <a:pt x="736080" y="294623"/>
                      <a:pt x="736080" y="263915"/>
                    </a:cubicBezTo>
                    <a:close/>
                    <a:moveTo>
                      <a:pt x="799958" y="391268"/>
                    </a:moveTo>
                    <a:cubicBezTo>
                      <a:pt x="799958" y="359535"/>
                      <a:pt x="776615" y="334968"/>
                      <a:pt x="745153" y="334968"/>
                    </a:cubicBezTo>
                    <a:cubicBezTo>
                      <a:pt x="713692" y="334968"/>
                      <a:pt x="689334" y="359535"/>
                      <a:pt x="689334" y="391268"/>
                    </a:cubicBezTo>
                    <a:cubicBezTo>
                      <a:pt x="689334" y="421976"/>
                      <a:pt x="714707" y="447567"/>
                      <a:pt x="745153" y="447567"/>
                    </a:cubicBezTo>
                    <a:cubicBezTo>
                      <a:pt x="775600" y="446543"/>
                      <a:pt x="799958" y="421976"/>
                      <a:pt x="799958" y="391268"/>
                    </a:cubicBezTo>
                    <a:close/>
                    <a:moveTo>
                      <a:pt x="908046" y="391400"/>
                    </a:moveTo>
                    <a:lnTo>
                      <a:pt x="712346" y="782799"/>
                    </a:lnTo>
                    <a:lnTo>
                      <a:pt x="195700" y="782799"/>
                    </a:lnTo>
                    <a:lnTo>
                      <a:pt x="0" y="391400"/>
                    </a:lnTo>
                    <a:lnTo>
                      <a:pt x="195700" y="0"/>
                    </a:lnTo>
                    <a:lnTo>
                      <a:pt x="712346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marL="0" marR="0" lvl="0" indent="0" algn="ctr" defTabSz="1070991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217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Noto Serif"/>
                  <a:ea typeface="+mn-ea"/>
                  <a:cs typeface="+mn-cs"/>
                </a:endParaRPr>
              </a:p>
            </p:txBody>
          </p:sp>
          <p:sp>
            <p:nvSpPr>
              <p:cNvPr id="33" name="Freeform: Shape 47">
                <a:extLst>
                  <a:ext uri="{FF2B5EF4-FFF2-40B4-BE49-F238E27FC236}">
                    <a16:creationId xmlns:a16="http://schemas.microsoft.com/office/drawing/2014/main" id="{527A1880-F383-210F-B5FD-7FE0A7A84013}"/>
                  </a:ext>
                </a:extLst>
              </p:cNvPr>
              <p:cNvSpPr/>
              <p:nvPr/>
            </p:nvSpPr>
            <p:spPr>
              <a:xfrm rot="16200000">
                <a:off x="7857551" y="2177934"/>
                <a:ext cx="908046" cy="783886"/>
              </a:xfrm>
              <a:custGeom>
                <a:avLst/>
                <a:gdLst>
                  <a:gd name="connsiteX0" fmla="*/ 379571 w 908046"/>
                  <a:gd name="connsiteY0" fmla="*/ 391149 h 782799"/>
                  <a:gd name="connsiteX1" fmla="*/ 317297 w 908046"/>
                  <a:gd name="connsiteY1" fmla="*/ 338392 h 782799"/>
                  <a:gd name="connsiteX2" fmla="*/ 152851 w 908046"/>
                  <a:gd name="connsiteY2" fmla="*/ 348573 h 782799"/>
                  <a:gd name="connsiteX3" fmla="*/ 108090 w 908046"/>
                  <a:gd name="connsiteY3" fmla="*/ 391149 h 782799"/>
                  <a:gd name="connsiteX4" fmla="*/ 152850 w 908046"/>
                  <a:gd name="connsiteY4" fmla="*/ 435576 h 782799"/>
                  <a:gd name="connsiteX5" fmla="*/ 286158 w 908046"/>
                  <a:gd name="connsiteY5" fmla="*/ 442980 h 782799"/>
                  <a:gd name="connsiteX6" fmla="*/ 318269 w 908046"/>
                  <a:gd name="connsiteY6" fmla="*/ 444831 h 782799"/>
                  <a:gd name="connsiteX7" fmla="*/ 379571 w 908046"/>
                  <a:gd name="connsiteY7" fmla="*/ 391149 h 782799"/>
                  <a:gd name="connsiteX8" fmla="*/ 441160 w 908046"/>
                  <a:gd name="connsiteY8" fmla="*/ 517251 h 782799"/>
                  <a:gd name="connsiteX9" fmla="*/ 382582 w 908046"/>
                  <a:gd name="connsiteY9" fmla="*/ 463153 h 782799"/>
                  <a:gd name="connsiteX10" fmla="*/ 324003 w 908046"/>
                  <a:gd name="connsiteY10" fmla="*/ 466000 h 782799"/>
                  <a:gd name="connsiteX11" fmla="*/ 213680 w 908046"/>
                  <a:gd name="connsiteY11" fmla="*/ 472644 h 782799"/>
                  <a:gd name="connsiteX12" fmla="*/ 168770 w 908046"/>
                  <a:gd name="connsiteY12" fmla="*/ 516302 h 782799"/>
                  <a:gd name="connsiteX13" fmla="*/ 210751 w 908046"/>
                  <a:gd name="connsiteY13" fmla="*/ 561859 h 782799"/>
                  <a:gd name="connsiteX14" fmla="*/ 383558 w 908046"/>
                  <a:gd name="connsiteY14" fmla="*/ 572299 h 782799"/>
                  <a:gd name="connsiteX15" fmla="*/ 441160 w 908046"/>
                  <a:gd name="connsiteY15" fmla="*/ 517251 h 782799"/>
                  <a:gd name="connsiteX16" fmla="*/ 443046 w 908046"/>
                  <a:gd name="connsiteY16" fmla="*/ 265335 h 782799"/>
                  <a:gd name="connsiteX17" fmla="*/ 381771 w 908046"/>
                  <a:gd name="connsiteY17" fmla="*/ 210750 h 782799"/>
                  <a:gd name="connsiteX18" fmla="*/ 218371 w 908046"/>
                  <a:gd name="connsiteY18" fmla="*/ 221103 h 782799"/>
                  <a:gd name="connsiteX19" fmla="*/ 196973 w 908046"/>
                  <a:gd name="connsiteY19" fmla="*/ 225808 h 782799"/>
                  <a:gd name="connsiteX20" fmla="*/ 171685 w 908046"/>
                  <a:gd name="connsiteY20" fmla="*/ 273805 h 782799"/>
                  <a:gd name="connsiteX21" fmla="*/ 216426 w 908046"/>
                  <a:gd name="connsiteY21" fmla="*/ 309568 h 782799"/>
                  <a:gd name="connsiteX22" fmla="*/ 328277 w 908046"/>
                  <a:gd name="connsiteY22" fmla="*/ 316155 h 782799"/>
                  <a:gd name="connsiteX23" fmla="*/ 380798 w 908046"/>
                  <a:gd name="connsiteY23" fmla="*/ 318979 h 782799"/>
                  <a:gd name="connsiteX24" fmla="*/ 443046 w 908046"/>
                  <a:gd name="connsiteY24" fmla="*/ 265335 h 782799"/>
                  <a:gd name="connsiteX25" fmla="*/ 513365 w 908046"/>
                  <a:gd name="connsiteY25" fmla="*/ 644637 h 782799"/>
                  <a:gd name="connsiteX26" fmla="*/ 458510 w 908046"/>
                  <a:gd name="connsiteY26" fmla="*/ 589605 h 782799"/>
                  <a:gd name="connsiteX27" fmla="*/ 283172 w 908046"/>
                  <a:gd name="connsiteY27" fmla="*/ 600226 h 782799"/>
                  <a:gd name="connsiteX28" fmla="*/ 239093 w 908046"/>
                  <a:gd name="connsiteY28" fmla="*/ 645602 h 782799"/>
                  <a:gd name="connsiteX29" fmla="*/ 284152 w 908046"/>
                  <a:gd name="connsiteY29" fmla="*/ 690978 h 782799"/>
                  <a:gd name="connsiteX30" fmla="*/ 436960 w 908046"/>
                  <a:gd name="connsiteY30" fmla="*/ 699668 h 782799"/>
                  <a:gd name="connsiteX31" fmla="*/ 436960 w 908046"/>
                  <a:gd name="connsiteY31" fmla="*/ 700633 h 782799"/>
                  <a:gd name="connsiteX32" fmla="*/ 458510 w 908046"/>
                  <a:gd name="connsiteY32" fmla="*/ 700633 h 782799"/>
                  <a:gd name="connsiteX33" fmla="*/ 513365 w 908046"/>
                  <a:gd name="connsiteY33" fmla="*/ 644637 h 782799"/>
                  <a:gd name="connsiteX34" fmla="*/ 513366 w 908046"/>
                  <a:gd name="connsiteY34" fmla="*/ 137684 h 782799"/>
                  <a:gd name="connsiteX35" fmla="*/ 454593 w 908046"/>
                  <a:gd name="connsiteY35" fmla="*/ 82166 h 782799"/>
                  <a:gd name="connsiteX36" fmla="*/ 435982 w 908046"/>
                  <a:gd name="connsiteY36" fmla="*/ 83123 h 782799"/>
                  <a:gd name="connsiteX37" fmla="*/ 287091 w 908046"/>
                  <a:gd name="connsiteY37" fmla="*/ 91738 h 782799"/>
                  <a:gd name="connsiteX38" fmla="*/ 239094 w 908046"/>
                  <a:gd name="connsiteY38" fmla="*/ 136727 h 782799"/>
                  <a:gd name="connsiteX39" fmla="*/ 285132 w 908046"/>
                  <a:gd name="connsiteY39" fmla="*/ 182673 h 782799"/>
                  <a:gd name="connsiteX40" fmla="*/ 455573 w 908046"/>
                  <a:gd name="connsiteY40" fmla="*/ 192245 h 782799"/>
                  <a:gd name="connsiteX41" fmla="*/ 513366 w 908046"/>
                  <a:gd name="connsiteY41" fmla="*/ 137684 h 782799"/>
                  <a:gd name="connsiteX42" fmla="*/ 524748 w 908046"/>
                  <a:gd name="connsiteY42" fmla="*/ 391268 h 782799"/>
                  <a:gd name="connsiteX43" fmla="*/ 469473 w 908046"/>
                  <a:gd name="connsiteY43" fmla="*/ 334968 h 782799"/>
                  <a:gd name="connsiteX44" fmla="*/ 413172 w 908046"/>
                  <a:gd name="connsiteY44" fmla="*/ 391268 h 782799"/>
                  <a:gd name="connsiteX45" fmla="*/ 468448 w 908046"/>
                  <a:gd name="connsiteY45" fmla="*/ 446543 h 782799"/>
                  <a:gd name="connsiteX46" fmla="*/ 524748 w 908046"/>
                  <a:gd name="connsiteY46" fmla="*/ 391268 h 782799"/>
                  <a:gd name="connsiteX47" fmla="*/ 585986 w 908046"/>
                  <a:gd name="connsiteY47" fmla="*/ 519759 h 782799"/>
                  <a:gd name="connsiteX48" fmla="*/ 531181 w 908046"/>
                  <a:gd name="connsiteY48" fmla="*/ 463441 h 782799"/>
                  <a:gd name="connsiteX49" fmla="*/ 475362 w 908046"/>
                  <a:gd name="connsiteY49" fmla="*/ 519759 h 782799"/>
                  <a:gd name="connsiteX50" fmla="*/ 530167 w 908046"/>
                  <a:gd name="connsiteY50" fmla="*/ 574065 h 782799"/>
                  <a:gd name="connsiteX51" fmla="*/ 585986 w 908046"/>
                  <a:gd name="connsiteY51" fmla="*/ 519759 h 782799"/>
                  <a:gd name="connsiteX52" fmla="*/ 585986 w 908046"/>
                  <a:gd name="connsiteY52" fmla="*/ 262891 h 782799"/>
                  <a:gd name="connsiteX53" fmla="*/ 530710 w 908046"/>
                  <a:gd name="connsiteY53" fmla="*/ 207615 h 782799"/>
                  <a:gd name="connsiteX54" fmla="*/ 474411 w 908046"/>
                  <a:gd name="connsiteY54" fmla="*/ 263915 h 782799"/>
                  <a:gd name="connsiteX55" fmla="*/ 529686 w 908046"/>
                  <a:gd name="connsiteY55" fmla="*/ 320214 h 782799"/>
                  <a:gd name="connsiteX56" fmla="*/ 585986 w 908046"/>
                  <a:gd name="connsiteY56" fmla="*/ 262891 h 782799"/>
                  <a:gd name="connsiteX57" fmla="*/ 660046 w 908046"/>
                  <a:gd name="connsiteY57" fmla="*/ 645269 h 782799"/>
                  <a:gd name="connsiteX58" fmla="*/ 604227 w 908046"/>
                  <a:gd name="connsiteY58" fmla="*/ 589450 h 782799"/>
                  <a:gd name="connsiteX59" fmla="*/ 549422 w 908046"/>
                  <a:gd name="connsiteY59" fmla="*/ 644255 h 782799"/>
                  <a:gd name="connsiteX60" fmla="*/ 605241 w 908046"/>
                  <a:gd name="connsiteY60" fmla="*/ 700074 h 782799"/>
                  <a:gd name="connsiteX61" fmla="*/ 660046 w 908046"/>
                  <a:gd name="connsiteY61" fmla="*/ 645269 h 782799"/>
                  <a:gd name="connsiteX62" fmla="*/ 660997 w 908046"/>
                  <a:gd name="connsiteY62" fmla="*/ 390244 h 782799"/>
                  <a:gd name="connsiteX63" fmla="*/ 605721 w 908046"/>
                  <a:gd name="connsiteY63" fmla="*/ 334968 h 782799"/>
                  <a:gd name="connsiteX64" fmla="*/ 549421 w 908046"/>
                  <a:gd name="connsiteY64" fmla="*/ 391268 h 782799"/>
                  <a:gd name="connsiteX65" fmla="*/ 605721 w 908046"/>
                  <a:gd name="connsiteY65" fmla="*/ 446543 h 782799"/>
                  <a:gd name="connsiteX66" fmla="*/ 660997 w 908046"/>
                  <a:gd name="connsiteY66" fmla="*/ 390244 h 782799"/>
                  <a:gd name="connsiteX67" fmla="*/ 660997 w 908046"/>
                  <a:gd name="connsiteY67" fmla="*/ 140028 h 782799"/>
                  <a:gd name="connsiteX68" fmla="*/ 605721 w 908046"/>
                  <a:gd name="connsiteY68" fmla="*/ 82179 h 782799"/>
                  <a:gd name="connsiteX69" fmla="*/ 549421 w 908046"/>
                  <a:gd name="connsiteY69" fmla="*/ 140028 h 782799"/>
                  <a:gd name="connsiteX70" fmla="*/ 605721 w 908046"/>
                  <a:gd name="connsiteY70" fmla="*/ 194778 h 782799"/>
                  <a:gd name="connsiteX71" fmla="*/ 660997 w 908046"/>
                  <a:gd name="connsiteY71" fmla="*/ 140028 h 782799"/>
                  <a:gd name="connsiteX72" fmla="*/ 736080 w 908046"/>
                  <a:gd name="connsiteY72" fmla="*/ 518753 h 782799"/>
                  <a:gd name="connsiteX73" fmla="*/ 679780 w 908046"/>
                  <a:gd name="connsiteY73" fmla="*/ 463441 h 782799"/>
                  <a:gd name="connsiteX74" fmla="*/ 624504 w 908046"/>
                  <a:gd name="connsiteY74" fmla="*/ 518753 h 782799"/>
                  <a:gd name="connsiteX75" fmla="*/ 679780 w 908046"/>
                  <a:gd name="connsiteY75" fmla="*/ 574065 h 782799"/>
                  <a:gd name="connsiteX76" fmla="*/ 736080 w 908046"/>
                  <a:gd name="connsiteY76" fmla="*/ 518753 h 782799"/>
                  <a:gd name="connsiteX77" fmla="*/ 736080 w 908046"/>
                  <a:gd name="connsiteY77" fmla="*/ 263915 h 782799"/>
                  <a:gd name="connsiteX78" fmla="*/ 681275 w 908046"/>
                  <a:gd name="connsiteY78" fmla="*/ 207615 h 782799"/>
                  <a:gd name="connsiteX79" fmla="*/ 625456 w 908046"/>
                  <a:gd name="connsiteY79" fmla="*/ 263915 h 782799"/>
                  <a:gd name="connsiteX80" fmla="*/ 681275 w 908046"/>
                  <a:gd name="connsiteY80" fmla="*/ 320214 h 782799"/>
                  <a:gd name="connsiteX81" fmla="*/ 736080 w 908046"/>
                  <a:gd name="connsiteY81" fmla="*/ 263915 h 782799"/>
                  <a:gd name="connsiteX82" fmla="*/ 799958 w 908046"/>
                  <a:gd name="connsiteY82" fmla="*/ 391268 h 782799"/>
                  <a:gd name="connsiteX83" fmla="*/ 745153 w 908046"/>
                  <a:gd name="connsiteY83" fmla="*/ 334968 h 782799"/>
                  <a:gd name="connsiteX84" fmla="*/ 689334 w 908046"/>
                  <a:gd name="connsiteY84" fmla="*/ 391268 h 782799"/>
                  <a:gd name="connsiteX85" fmla="*/ 745153 w 908046"/>
                  <a:gd name="connsiteY85" fmla="*/ 447567 h 782799"/>
                  <a:gd name="connsiteX86" fmla="*/ 799958 w 908046"/>
                  <a:gd name="connsiteY86" fmla="*/ 391268 h 782799"/>
                  <a:gd name="connsiteX87" fmla="*/ 908046 w 908046"/>
                  <a:gd name="connsiteY87" fmla="*/ 391400 h 782799"/>
                  <a:gd name="connsiteX88" fmla="*/ 712346 w 908046"/>
                  <a:gd name="connsiteY88" fmla="*/ 782799 h 782799"/>
                  <a:gd name="connsiteX89" fmla="*/ 195700 w 908046"/>
                  <a:gd name="connsiteY89" fmla="*/ 782799 h 782799"/>
                  <a:gd name="connsiteX90" fmla="*/ 0 w 908046"/>
                  <a:gd name="connsiteY90" fmla="*/ 391400 h 782799"/>
                  <a:gd name="connsiteX91" fmla="*/ 195700 w 908046"/>
                  <a:gd name="connsiteY91" fmla="*/ 0 h 782799"/>
                  <a:gd name="connsiteX92" fmla="*/ 712346 w 908046"/>
                  <a:gd name="connsiteY92" fmla="*/ 0 h 7827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</a:cxnLst>
                <a:rect l="l" t="t" r="r" b="b"/>
                <a:pathLst>
                  <a:path w="908046" h="782799">
                    <a:moveTo>
                      <a:pt x="379571" y="391149"/>
                    </a:moveTo>
                    <a:cubicBezTo>
                      <a:pt x="379572" y="359680"/>
                      <a:pt x="351353" y="335615"/>
                      <a:pt x="317297" y="338392"/>
                    </a:cubicBezTo>
                    <a:cubicBezTo>
                      <a:pt x="262806" y="341168"/>
                      <a:pt x="208315" y="344871"/>
                      <a:pt x="152851" y="348573"/>
                    </a:cubicBezTo>
                    <a:cubicBezTo>
                      <a:pt x="126579" y="349498"/>
                      <a:pt x="108091" y="367084"/>
                      <a:pt x="108090" y="391149"/>
                    </a:cubicBezTo>
                    <a:cubicBezTo>
                      <a:pt x="108090" y="415213"/>
                      <a:pt x="126578" y="433725"/>
                      <a:pt x="152850" y="435576"/>
                    </a:cubicBezTo>
                    <a:cubicBezTo>
                      <a:pt x="197611" y="438352"/>
                      <a:pt x="241398" y="440204"/>
                      <a:pt x="286158" y="442980"/>
                    </a:cubicBezTo>
                    <a:cubicBezTo>
                      <a:pt x="296862" y="443906"/>
                      <a:pt x="307565" y="444831"/>
                      <a:pt x="318269" y="444831"/>
                    </a:cubicBezTo>
                    <a:cubicBezTo>
                      <a:pt x="352326" y="447608"/>
                      <a:pt x="379571" y="423543"/>
                      <a:pt x="379571" y="391149"/>
                    </a:cubicBezTo>
                    <a:close/>
                    <a:moveTo>
                      <a:pt x="441160" y="517251"/>
                    </a:moveTo>
                    <a:cubicBezTo>
                      <a:pt x="441160" y="485931"/>
                      <a:pt x="415776" y="462204"/>
                      <a:pt x="382582" y="463153"/>
                    </a:cubicBezTo>
                    <a:cubicBezTo>
                      <a:pt x="363055" y="463153"/>
                      <a:pt x="343529" y="465051"/>
                      <a:pt x="324003" y="466000"/>
                    </a:cubicBezTo>
                    <a:cubicBezTo>
                      <a:pt x="287880" y="468848"/>
                      <a:pt x="250780" y="470746"/>
                      <a:pt x="213680" y="472644"/>
                    </a:cubicBezTo>
                    <a:cubicBezTo>
                      <a:pt x="188296" y="474542"/>
                      <a:pt x="168770" y="492575"/>
                      <a:pt x="168770" y="516302"/>
                    </a:cubicBezTo>
                    <a:cubicBezTo>
                      <a:pt x="167794" y="540030"/>
                      <a:pt x="185367" y="559961"/>
                      <a:pt x="210751" y="561859"/>
                    </a:cubicBezTo>
                    <a:cubicBezTo>
                      <a:pt x="268354" y="565655"/>
                      <a:pt x="325956" y="569452"/>
                      <a:pt x="383558" y="572299"/>
                    </a:cubicBezTo>
                    <a:cubicBezTo>
                      <a:pt x="416752" y="574197"/>
                      <a:pt x="441160" y="548572"/>
                      <a:pt x="441160" y="517251"/>
                    </a:cubicBezTo>
                    <a:close/>
                    <a:moveTo>
                      <a:pt x="443046" y="265335"/>
                    </a:moveTo>
                    <a:cubicBezTo>
                      <a:pt x="443046" y="232396"/>
                      <a:pt x="417758" y="208868"/>
                      <a:pt x="381771" y="210750"/>
                    </a:cubicBezTo>
                    <a:cubicBezTo>
                      <a:pt x="327304" y="213574"/>
                      <a:pt x="272838" y="217338"/>
                      <a:pt x="218371" y="221103"/>
                    </a:cubicBezTo>
                    <a:cubicBezTo>
                      <a:pt x="210590" y="221103"/>
                      <a:pt x="203782" y="222985"/>
                      <a:pt x="196973" y="225808"/>
                    </a:cubicBezTo>
                    <a:cubicBezTo>
                      <a:pt x="178494" y="234278"/>
                      <a:pt x="167795" y="254983"/>
                      <a:pt x="171685" y="273805"/>
                    </a:cubicBezTo>
                    <a:cubicBezTo>
                      <a:pt x="176548" y="293569"/>
                      <a:pt x="194056" y="308627"/>
                      <a:pt x="216426" y="309568"/>
                    </a:cubicBezTo>
                    <a:cubicBezTo>
                      <a:pt x="253385" y="312391"/>
                      <a:pt x="291317" y="314273"/>
                      <a:pt x="328277" y="316155"/>
                    </a:cubicBezTo>
                    <a:cubicBezTo>
                      <a:pt x="345784" y="317097"/>
                      <a:pt x="363291" y="318038"/>
                      <a:pt x="380798" y="318979"/>
                    </a:cubicBezTo>
                    <a:cubicBezTo>
                      <a:pt x="416785" y="320861"/>
                      <a:pt x="443046" y="298274"/>
                      <a:pt x="443046" y="265335"/>
                    </a:cubicBezTo>
                    <a:close/>
                    <a:moveTo>
                      <a:pt x="513365" y="644637"/>
                    </a:moveTo>
                    <a:cubicBezTo>
                      <a:pt x="513365" y="613742"/>
                      <a:pt x="488876" y="588640"/>
                      <a:pt x="458510" y="589605"/>
                    </a:cubicBezTo>
                    <a:cubicBezTo>
                      <a:pt x="399738" y="591536"/>
                      <a:pt x="340965" y="595398"/>
                      <a:pt x="283172" y="600226"/>
                    </a:cubicBezTo>
                    <a:cubicBezTo>
                      <a:pt x="256725" y="602156"/>
                      <a:pt x="239093" y="622431"/>
                      <a:pt x="239093" y="645602"/>
                    </a:cubicBezTo>
                    <a:cubicBezTo>
                      <a:pt x="240072" y="669738"/>
                      <a:pt x="258684" y="689048"/>
                      <a:pt x="284152" y="690978"/>
                    </a:cubicBezTo>
                    <a:cubicBezTo>
                      <a:pt x="335088" y="693875"/>
                      <a:pt x="386024" y="696771"/>
                      <a:pt x="436960" y="699668"/>
                    </a:cubicBezTo>
                    <a:cubicBezTo>
                      <a:pt x="436960" y="699668"/>
                      <a:pt x="436960" y="700633"/>
                      <a:pt x="436960" y="700633"/>
                    </a:cubicBezTo>
                    <a:cubicBezTo>
                      <a:pt x="443817" y="700633"/>
                      <a:pt x="450674" y="700633"/>
                      <a:pt x="458510" y="700633"/>
                    </a:cubicBezTo>
                    <a:cubicBezTo>
                      <a:pt x="489856" y="699668"/>
                      <a:pt x="514344" y="675531"/>
                      <a:pt x="513365" y="644637"/>
                    </a:cubicBezTo>
                    <a:close/>
                    <a:moveTo>
                      <a:pt x="513366" y="137684"/>
                    </a:moveTo>
                    <a:cubicBezTo>
                      <a:pt x="513366" y="106096"/>
                      <a:pt x="487897" y="82166"/>
                      <a:pt x="454593" y="82166"/>
                    </a:cubicBezTo>
                    <a:cubicBezTo>
                      <a:pt x="448716" y="82166"/>
                      <a:pt x="441859" y="83123"/>
                      <a:pt x="435982" y="83123"/>
                    </a:cubicBezTo>
                    <a:cubicBezTo>
                      <a:pt x="386025" y="85995"/>
                      <a:pt x="337048" y="88866"/>
                      <a:pt x="287091" y="91738"/>
                    </a:cubicBezTo>
                    <a:cubicBezTo>
                      <a:pt x="259664" y="93652"/>
                      <a:pt x="240073" y="112797"/>
                      <a:pt x="239094" y="136727"/>
                    </a:cubicBezTo>
                    <a:cubicBezTo>
                      <a:pt x="239094" y="161614"/>
                      <a:pt x="257705" y="180758"/>
                      <a:pt x="285132" y="182673"/>
                    </a:cubicBezTo>
                    <a:cubicBezTo>
                      <a:pt x="341946" y="186501"/>
                      <a:pt x="398759" y="190330"/>
                      <a:pt x="455573" y="192245"/>
                    </a:cubicBezTo>
                    <a:cubicBezTo>
                      <a:pt x="487897" y="194159"/>
                      <a:pt x="514345" y="168314"/>
                      <a:pt x="513366" y="137684"/>
                    </a:cubicBezTo>
                    <a:close/>
                    <a:moveTo>
                      <a:pt x="524748" y="391268"/>
                    </a:moveTo>
                    <a:cubicBezTo>
                      <a:pt x="524748" y="359535"/>
                      <a:pt x="500182" y="334968"/>
                      <a:pt x="469473" y="334968"/>
                    </a:cubicBezTo>
                    <a:cubicBezTo>
                      <a:pt x="437740" y="334968"/>
                      <a:pt x="412149" y="360559"/>
                      <a:pt x="413172" y="391268"/>
                    </a:cubicBezTo>
                    <a:cubicBezTo>
                      <a:pt x="413172" y="421976"/>
                      <a:pt x="438762" y="446543"/>
                      <a:pt x="468448" y="446543"/>
                    </a:cubicBezTo>
                    <a:cubicBezTo>
                      <a:pt x="500181" y="447567"/>
                      <a:pt x="524748" y="421976"/>
                      <a:pt x="524748" y="391268"/>
                    </a:cubicBezTo>
                    <a:close/>
                    <a:moveTo>
                      <a:pt x="585986" y="519759"/>
                    </a:moveTo>
                    <a:cubicBezTo>
                      <a:pt x="585986" y="488583"/>
                      <a:pt x="561628" y="463441"/>
                      <a:pt x="531181" y="463441"/>
                    </a:cubicBezTo>
                    <a:cubicBezTo>
                      <a:pt x="500735" y="463441"/>
                      <a:pt x="475362" y="489589"/>
                      <a:pt x="475362" y="519759"/>
                    </a:cubicBezTo>
                    <a:cubicBezTo>
                      <a:pt x="475362" y="548923"/>
                      <a:pt x="499720" y="574065"/>
                      <a:pt x="530167" y="574065"/>
                    </a:cubicBezTo>
                    <a:cubicBezTo>
                      <a:pt x="561628" y="574065"/>
                      <a:pt x="585986" y="550935"/>
                      <a:pt x="585986" y="519759"/>
                    </a:cubicBezTo>
                    <a:close/>
                    <a:moveTo>
                      <a:pt x="585986" y="262891"/>
                    </a:moveTo>
                    <a:cubicBezTo>
                      <a:pt x="585986" y="232182"/>
                      <a:pt x="561419" y="207615"/>
                      <a:pt x="530710" y="207615"/>
                    </a:cubicBezTo>
                    <a:cubicBezTo>
                      <a:pt x="498978" y="207615"/>
                      <a:pt x="473387" y="233206"/>
                      <a:pt x="474411" y="263915"/>
                    </a:cubicBezTo>
                    <a:cubicBezTo>
                      <a:pt x="474411" y="294623"/>
                      <a:pt x="500002" y="319190"/>
                      <a:pt x="529686" y="320214"/>
                    </a:cubicBezTo>
                    <a:cubicBezTo>
                      <a:pt x="561419" y="320214"/>
                      <a:pt x="585986" y="294623"/>
                      <a:pt x="585986" y="262891"/>
                    </a:cubicBezTo>
                    <a:close/>
                    <a:moveTo>
                      <a:pt x="660046" y="645269"/>
                    </a:moveTo>
                    <a:cubicBezTo>
                      <a:pt x="660046" y="613808"/>
                      <a:pt x="635688" y="589450"/>
                      <a:pt x="604227" y="589450"/>
                    </a:cubicBezTo>
                    <a:cubicBezTo>
                      <a:pt x="573780" y="589450"/>
                      <a:pt x="549422" y="612793"/>
                      <a:pt x="549422" y="644255"/>
                    </a:cubicBezTo>
                    <a:cubicBezTo>
                      <a:pt x="549422" y="675716"/>
                      <a:pt x="573780" y="700074"/>
                      <a:pt x="605241" y="700074"/>
                    </a:cubicBezTo>
                    <a:cubicBezTo>
                      <a:pt x="635688" y="700074"/>
                      <a:pt x="660046" y="675716"/>
                      <a:pt x="660046" y="645269"/>
                    </a:cubicBezTo>
                    <a:close/>
                    <a:moveTo>
                      <a:pt x="660997" y="390244"/>
                    </a:moveTo>
                    <a:cubicBezTo>
                      <a:pt x="660997" y="359535"/>
                      <a:pt x="637454" y="334968"/>
                      <a:pt x="605721" y="334968"/>
                    </a:cubicBezTo>
                    <a:cubicBezTo>
                      <a:pt x="575012" y="334968"/>
                      <a:pt x="549421" y="360559"/>
                      <a:pt x="549421" y="391268"/>
                    </a:cubicBezTo>
                    <a:cubicBezTo>
                      <a:pt x="550445" y="421976"/>
                      <a:pt x="575012" y="446543"/>
                      <a:pt x="605721" y="446543"/>
                    </a:cubicBezTo>
                    <a:cubicBezTo>
                      <a:pt x="636430" y="447567"/>
                      <a:pt x="662021" y="421976"/>
                      <a:pt x="660997" y="390244"/>
                    </a:cubicBezTo>
                    <a:close/>
                    <a:moveTo>
                      <a:pt x="660997" y="140028"/>
                    </a:moveTo>
                    <a:cubicBezTo>
                      <a:pt x="662021" y="108004"/>
                      <a:pt x="636430" y="82179"/>
                      <a:pt x="605721" y="82179"/>
                    </a:cubicBezTo>
                    <a:cubicBezTo>
                      <a:pt x="573988" y="82179"/>
                      <a:pt x="549421" y="108004"/>
                      <a:pt x="549421" y="140028"/>
                    </a:cubicBezTo>
                    <a:cubicBezTo>
                      <a:pt x="550445" y="171019"/>
                      <a:pt x="573988" y="194778"/>
                      <a:pt x="605721" y="194778"/>
                    </a:cubicBezTo>
                    <a:cubicBezTo>
                      <a:pt x="636430" y="194778"/>
                      <a:pt x="660997" y="171019"/>
                      <a:pt x="660997" y="140028"/>
                    </a:cubicBezTo>
                    <a:close/>
                    <a:moveTo>
                      <a:pt x="736080" y="518753"/>
                    </a:moveTo>
                    <a:cubicBezTo>
                      <a:pt x="736080" y="488583"/>
                      <a:pt x="710489" y="463441"/>
                      <a:pt x="679780" y="463441"/>
                    </a:cubicBezTo>
                    <a:cubicBezTo>
                      <a:pt x="650095" y="464447"/>
                      <a:pt x="624504" y="488583"/>
                      <a:pt x="624504" y="518753"/>
                    </a:cubicBezTo>
                    <a:cubicBezTo>
                      <a:pt x="623480" y="548923"/>
                      <a:pt x="649071" y="574065"/>
                      <a:pt x="679780" y="574065"/>
                    </a:cubicBezTo>
                    <a:cubicBezTo>
                      <a:pt x="711513" y="574065"/>
                      <a:pt x="736080" y="549929"/>
                      <a:pt x="736080" y="518753"/>
                    </a:cubicBezTo>
                    <a:close/>
                    <a:moveTo>
                      <a:pt x="736080" y="263915"/>
                    </a:moveTo>
                    <a:cubicBezTo>
                      <a:pt x="736080" y="232182"/>
                      <a:pt x="712737" y="207615"/>
                      <a:pt x="681275" y="207615"/>
                    </a:cubicBezTo>
                    <a:cubicBezTo>
                      <a:pt x="649814" y="207615"/>
                      <a:pt x="625456" y="232182"/>
                      <a:pt x="625456" y="263915"/>
                    </a:cubicBezTo>
                    <a:cubicBezTo>
                      <a:pt x="625456" y="294623"/>
                      <a:pt x="650829" y="320214"/>
                      <a:pt x="681275" y="320214"/>
                    </a:cubicBezTo>
                    <a:cubicBezTo>
                      <a:pt x="711722" y="319190"/>
                      <a:pt x="736080" y="294623"/>
                      <a:pt x="736080" y="263915"/>
                    </a:cubicBezTo>
                    <a:close/>
                    <a:moveTo>
                      <a:pt x="799958" y="391268"/>
                    </a:moveTo>
                    <a:cubicBezTo>
                      <a:pt x="799958" y="359535"/>
                      <a:pt x="776615" y="334968"/>
                      <a:pt x="745153" y="334968"/>
                    </a:cubicBezTo>
                    <a:cubicBezTo>
                      <a:pt x="713692" y="334968"/>
                      <a:pt x="689334" y="359535"/>
                      <a:pt x="689334" y="391268"/>
                    </a:cubicBezTo>
                    <a:cubicBezTo>
                      <a:pt x="689334" y="421976"/>
                      <a:pt x="714707" y="447567"/>
                      <a:pt x="745153" y="447567"/>
                    </a:cubicBezTo>
                    <a:cubicBezTo>
                      <a:pt x="775600" y="446543"/>
                      <a:pt x="799958" y="421976"/>
                      <a:pt x="799958" y="391268"/>
                    </a:cubicBezTo>
                    <a:close/>
                    <a:moveTo>
                      <a:pt x="908046" y="391400"/>
                    </a:moveTo>
                    <a:lnTo>
                      <a:pt x="712346" y="782799"/>
                    </a:lnTo>
                    <a:lnTo>
                      <a:pt x="195700" y="782799"/>
                    </a:lnTo>
                    <a:lnTo>
                      <a:pt x="0" y="391400"/>
                    </a:lnTo>
                    <a:lnTo>
                      <a:pt x="195700" y="0"/>
                    </a:lnTo>
                    <a:lnTo>
                      <a:pt x="712346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marL="0" marR="0" lvl="0" indent="0" algn="ctr" defTabSz="1070991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217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Noto Serif"/>
                  <a:ea typeface="+mn-ea"/>
                  <a:cs typeface="+mn-cs"/>
                </a:endParaRPr>
              </a:p>
            </p:txBody>
          </p:sp>
          <p:sp>
            <p:nvSpPr>
              <p:cNvPr id="34" name="Freeform: Shape 48">
                <a:extLst>
                  <a:ext uri="{FF2B5EF4-FFF2-40B4-BE49-F238E27FC236}">
                    <a16:creationId xmlns:a16="http://schemas.microsoft.com/office/drawing/2014/main" id="{79F367EE-EB19-3BBA-A8CB-AD631B752ED9}"/>
                  </a:ext>
                </a:extLst>
              </p:cNvPr>
              <p:cNvSpPr/>
              <p:nvPr/>
            </p:nvSpPr>
            <p:spPr>
              <a:xfrm rot="16200000">
                <a:off x="8494004" y="2373904"/>
                <a:ext cx="908046" cy="391943"/>
              </a:xfrm>
              <a:custGeom>
                <a:avLst/>
                <a:gdLst>
                  <a:gd name="connsiteX0" fmla="*/ 443046 w 908046"/>
                  <a:gd name="connsiteY0" fmla="*/ 265334 h 391400"/>
                  <a:gd name="connsiteX1" fmla="*/ 381771 w 908046"/>
                  <a:gd name="connsiteY1" fmla="*/ 210750 h 391400"/>
                  <a:gd name="connsiteX2" fmla="*/ 218371 w 908046"/>
                  <a:gd name="connsiteY2" fmla="*/ 221102 h 391400"/>
                  <a:gd name="connsiteX3" fmla="*/ 196973 w 908046"/>
                  <a:gd name="connsiteY3" fmla="*/ 225808 h 391400"/>
                  <a:gd name="connsiteX4" fmla="*/ 171685 w 908046"/>
                  <a:gd name="connsiteY4" fmla="*/ 273804 h 391400"/>
                  <a:gd name="connsiteX5" fmla="*/ 216426 w 908046"/>
                  <a:gd name="connsiteY5" fmla="*/ 309568 h 391400"/>
                  <a:gd name="connsiteX6" fmla="*/ 328277 w 908046"/>
                  <a:gd name="connsiteY6" fmla="*/ 316154 h 391400"/>
                  <a:gd name="connsiteX7" fmla="*/ 380798 w 908046"/>
                  <a:gd name="connsiteY7" fmla="*/ 318978 h 391400"/>
                  <a:gd name="connsiteX8" fmla="*/ 443046 w 908046"/>
                  <a:gd name="connsiteY8" fmla="*/ 265334 h 391400"/>
                  <a:gd name="connsiteX9" fmla="*/ 513366 w 908046"/>
                  <a:gd name="connsiteY9" fmla="*/ 137684 h 391400"/>
                  <a:gd name="connsiteX10" fmla="*/ 454593 w 908046"/>
                  <a:gd name="connsiteY10" fmla="*/ 82166 h 391400"/>
                  <a:gd name="connsiteX11" fmla="*/ 435982 w 908046"/>
                  <a:gd name="connsiteY11" fmla="*/ 83122 h 391400"/>
                  <a:gd name="connsiteX12" fmla="*/ 287091 w 908046"/>
                  <a:gd name="connsiteY12" fmla="*/ 91738 h 391400"/>
                  <a:gd name="connsiteX13" fmla="*/ 239094 w 908046"/>
                  <a:gd name="connsiteY13" fmla="*/ 136726 h 391400"/>
                  <a:gd name="connsiteX14" fmla="*/ 285132 w 908046"/>
                  <a:gd name="connsiteY14" fmla="*/ 182672 h 391400"/>
                  <a:gd name="connsiteX15" fmla="*/ 455573 w 908046"/>
                  <a:gd name="connsiteY15" fmla="*/ 192244 h 391400"/>
                  <a:gd name="connsiteX16" fmla="*/ 513366 w 908046"/>
                  <a:gd name="connsiteY16" fmla="*/ 137684 h 391400"/>
                  <a:gd name="connsiteX17" fmla="*/ 585986 w 908046"/>
                  <a:gd name="connsiteY17" fmla="*/ 262890 h 391400"/>
                  <a:gd name="connsiteX18" fmla="*/ 530710 w 908046"/>
                  <a:gd name="connsiteY18" fmla="*/ 207614 h 391400"/>
                  <a:gd name="connsiteX19" fmla="*/ 474411 w 908046"/>
                  <a:gd name="connsiteY19" fmla="*/ 263914 h 391400"/>
                  <a:gd name="connsiteX20" fmla="*/ 529686 w 908046"/>
                  <a:gd name="connsiteY20" fmla="*/ 320214 h 391400"/>
                  <a:gd name="connsiteX21" fmla="*/ 585986 w 908046"/>
                  <a:gd name="connsiteY21" fmla="*/ 262890 h 391400"/>
                  <a:gd name="connsiteX22" fmla="*/ 660997 w 908046"/>
                  <a:gd name="connsiteY22" fmla="*/ 140028 h 391400"/>
                  <a:gd name="connsiteX23" fmla="*/ 605721 w 908046"/>
                  <a:gd name="connsiteY23" fmla="*/ 82178 h 391400"/>
                  <a:gd name="connsiteX24" fmla="*/ 549421 w 908046"/>
                  <a:gd name="connsiteY24" fmla="*/ 140028 h 391400"/>
                  <a:gd name="connsiteX25" fmla="*/ 605721 w 908046"/>
                  <a:gd name="connsiteY25" fmla="*/ 194778 h 391400"/>
                  <a:gd name="connsiteX26" fmla="*/ 660997 w 908046"/>
                  <a:gd name="connsiteY26" fmla="*/ 140028 h 391400"/>
                  <a:gd name="connsiteX27" fmla="*/ 736080 w 908046"/>
                  <a:gd name="connsiteY27" fmla="*/ 263914 h 391400"/>
                  <a:gd name="connsiteX28" fmla="*/ 681275 w 908046"/>
                  <a:gd name="connsiteY28" fmla="*/ 207614 h 391400"/>
                  <a:gd name="connsiteX29" fmla="*/ 625456 w 908046"/>
                  <a:gd name="connsiteY29" fmla="*/ 263914 h 391400"/>
                  <a:gd name="connsiteX30" fmla="*/ 681275 w 908046"/>
                  <a:gd name="connsiteY30" fmla="*/ 320214 h 391400"/>
                  <a:gd name="connsiteX31" fmla="*/ 736080 w 908046"/>
                  <a:gd name="connsiteY31" fmla="*/ 263914 h 391400"/>
                  <a:gd name="connsiteX32" fmla="*/ 908046 w 908046"/>
                  <a:gd name="connsiteY32" fmla="*/ 391400 h 391400"/>
                  <a:gd name="connsiteX33" fmla="*/ 799904 w 908046"/>
                  <a:gd name="connsiteY33" fmla="*/ 391400 h 391400"/>
                  <a:gd name="connsiteX34" fmla="*/ 799958 w 908046"/>
                  <a:gd name="connsiteY34" fmla="*/ 391268 h 391400"/>
                  <a:gd name="connsiteX35" fmla="*/ 745153 w 908046"/>
                  <a:gd name="connsiteY35" fmla="*/ 334968 h 391400"/>
                  <a:gd name="connsiteX36" fmla="*/ 689334 w 908046"/>
                  <a:gd name="connsiteY36" fmla="*/ 391268 h 391400"/>
                  <a:gd name="connsiteX37" fmla="*/ 689389 w 908046"/>
                  <a:gd name="connsiteY37" fmla="*/ 391400 h 391400"/>
                  <a:gd name="connsiteX38" fmla="*/ 660547 w 908046"/>
                  <a:gd name="connsiteY38" fmla="*/ 391400 h 391400"/>
                  <a:gd name="connsiteX39" fmla="*/ 660997 w 908046"/>
                  <a:gd name="connsiteY39" fmla="*/ 390244 h 391400"/>
                  <a:gd name="connsiteX40" fmla="*/ 605721 w 908046"/>
                  <a:gd name="connsiteY40" fmla="*/ 334968 h 391400"/>
                  <a:gd name="connsiteX41" fmla="*/ 549421 w 908046"/>
                  <a:gd name="connsiteY41" fmla="*/ 391268 h 391400"/>
                  <a:gd name="connsiteX42" fmla="*/ 549478 w 908046"/>
                  <a:gd name="connsiteY42" fmla="*/ 391400 h 391400"/>
                  <a:gd name="connsiteX43" fmla="*/ 524694 w 908046"/>
                  <a:gd name="connsiteY43" fmla="*/ 391400 h 391400"/>
                  <a:gd name="connsiteX44" fmla="*/ 524748 w 908046"/>
                  <a:gd name="connsiteY44" fmla="*/ 391268 h 391400"/>
                  <a:gd name="connsiteX45" fmla="*/ 469473 w 908046"/>
                  <a:gd name="connsiteY45" fmla="*/ 334968 h 391400"/>
                  <a:gd name="connsiteX46" fmla="*/ 413172 w 908046"/>
                  <a:gd name="connsiteY46" fmla="*/ 391268 h 391400"/>
                  <a:gd name="connsiteX47" fmla="*/ 413228 w 908046"/>
                  <a:gd name="connsiteY47" fmla="*/ 391400 h 391400"/>
                  <a:gd name="connsiteX48" fmla="*/ 379459 w 908046"/>
                  <a:gd name="connsiteY48" fmla="*/ 391400 h 391400"/>
                  <a:gd name="connsiteX49" fmla="*/ 379571 w 908046"/>
                  <a:gd name="connsiteY49" fmla="*/ 391148 h 391400"/>
                  <a:gd name="connsiteX50" fmla="*/ 317297 w 908046"/>
                  <a:gd name="connsiteY50" fmla="*/ 338392 h 391400"/>
                  <a:gd name="connsiteX51" fmla="*/ 152851 w 908046"/>
                  <a:gd name="connsiteY51" fmla="*/ 348572 h 391400"/>
                  <a:gd name="connsiteX52" fmla="*/ 108090 w 908046"/>
                  <a:gd name="connsiteY52" fmla="*/ 391148 h 391400"/>
                  <a:gd name="connsiteX53" fmla="*/ 108194 w 908046"/>
                  <a:gd name="connsiteY53" fmla="*/ 391400 h 391400"/>
                  <a:gd name="connsiteX54" fmla="*/ 0 w 908046"/>
                  <a:gd name="connsiteY54" fmla="*/ 391400 h 391400"/>
                  <a:gd name="connsiteX55" fmla="*/ 195700 w 908046"/>
                  <a:gd name="connsiteY55" fmla="*/ 0 h 391400"/>
                  <a:gd name="connsiteX56" fmla="*/ 712346 w 908046"/>
                  <a:gd name="connsiteY56" fmla="*/ 0 h 3914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</a:cxnLst>
                <a:rect l="l" t="t" r="r" b="b"/>
                <a:pathLst>
                  <a:path w="908046" h="391400">
                    <a:moveTo>
                      <a:pt x="443046" y="265334"/>
                    </a:moveTo>
                    <a:cubicBezTo>
                      <a:pt x="443046" y="232396"/>
                      <a:pt x="417758" y="208868"/>
                      <a:pt x="381771" y="210750"/>
                    </a:cubicBezTo>
                    <a:cubicBezTo>
                      <a:pt x="327304" y="213574"/>
                      <a:pt x="272838" y="217338"/>
                      <a:pt x="218371" y="221102"/>
                    </a:cubicBezTo>
                    <a:cubicBezTo>
                      <a:pt x="210590" y="221102"/>
                      <a:pt x="203782" y="222984"/>
                      <a:pt x="196973" y="225808"/>
                    </a:cubicBezTo>
                    <a:cubicBezTo>
                      <a:pt x="178494" y="234278"/>
                      <a:pt x="167795" y="254982"/>
                      <a:pt x="171685" y="273804"/>
                    </a:cubicBezTo>
                    <a:cubicBezTo>
                      <a:pt x="176548" y="293568"/>
                      <a:pt x="194056" y="308626"/>
                      <a:pt x="216426" y="309568"/>
                    </a:cubicBezTo>
                    <a:cubicBezTo>
                      <a:pt x="253385" y="312390"/>
                      <a:pt x="291317" y="314272"/>
                      <a:pt x="328277" y="316154"/>
                    </a:cubicBezTo>
                    <a:cubicBezTo>
                      <a:pt x="345784" y="317096"/>
                      <a:pt x="363291" y="318038"/>
                      <a:pt x="380798" y="318978"/>
                    </a:cubicBezTo>
                    <a:cubicBezTo>
                      <a:pt x="416785" y="320860"/>
                      <a:pt x="443046" y="298274"/>
                      <a:pt x="443046" y="265334"/>
                    </a:cubicBezTo>
                    <a:close/>
                    <a:moveTo>
                      <a:pt x="513366" y="137684"/>
                    </a:moveTo>
                    <a:cubicBezTo>
                      <a:pt x="513366" y="106096"/>
                      <a:pt x="487897" y="82166"/>
                      <a:pt x="454593" y="82166"/>
                    </a:cubicBezTo>
                    <a:cubicBezTo>
                      <a:pt x="448716" y="82166"/>
                      <a:pt x="441859" y="83122"/>
                      <a:pt x="435982" y="83122"/>
                    </a:cubicBezTo>
                    <a:cubicBezTo>
                      <a:pt x="386025" y="85994"/>
                      <a:pt x="337048" y="88866"/>
                      <a:pt x="287091" y="91738"/>
                    </a:cubicBezTo>
                    <a:cubicBezTo>
                      <a:pt x="259664" y="93652"/>
                      <a:pt x="240073" y="112796"/>
                      <a:pt x="239094" y="136726"/>
                    </a:cubicBezTo>
                    <a:cubicBezTo>
                      <a:pt x="239094" y="161614"/>
                      <a:pt x="257705" y="180758"/>
                      <a:pt x="285132" y="182672"/>
                    </a:cubicBezTo>
                    <a:cubicBezTo>
                      <a:pt x="341946" y="186500"/>
                      <a:pt x="398759" y="190330"/>
                      <a:pt x="455573" y="192244"/>
                    </a:cubicBezTo>
                    <a:cubicBezTo>
                      <a:pt x="487897" y="194158"/>
                      <a:pt x="514345" y="168314"/>
                      <a:pt x="513366" y="137684"/>
                    </a:cubicBezTo>
                    <a:close/>
                    <a:moveTo>
                      <a:pt x="585986" y="262890"/>
                    </a:moveTo>
                    <a:cubicBezTo>
                      <a:pt x="585986" y="232182"/>
                      <a:pt x="561419" y="207614"/>
                      <a:pt x="530710" y="207614"/>
                    </a:cubicBezTo>
                    <a:cubicBezTo>
                      <a:pt x="498978" y="207614"/>
                      <a:pt x="473387" y="233206"/>
                      <a:pt x="474411" y="263914"/>
                    </a:cubicBezTo>
                    <a:cubicBezTo>
                      <a:pt x="474411" y="294622"/>
                      <a:pt x="500002" y="319190"/>
                      <a:pt x="529686" y="320214"/>
                    </a:cubicBezTo>
                    <a:cubicBezTo>
                      <a:pt x="561419" y="320214"/>
                      <a:pt x="585986" y="294622"/>
                      <a:pt x="585986" y="262890"/>
                    </a:cubicBezTo>
                    <a:close/>
                    <a:moveTo>
                      <a:pt x="660997" y="140028"/>
                    </a:moveTo>
                    <a:cubicBezTo>
                      <a:pt x="662021" y="108004"/>
                      <a:pt x="636430" y="82178"/>
                      <a:pt x="605721" y="82178"/>
                    </a:cubicBezTo>
                    <a:cubicBezTo>
                      <a:pt x="573988" y="82178"/>
                      <a:pt x="549421" y="108004"/>
                      <a:pt x="549421" y="140028"/>
                    </a:cubicBezTo>
                    <a:cubicBezTo>
                      <a:pt x="550445" y="171018"/>
                      <a:pt x="573988" y="194778"/>
                      <a:pt x="605721" y="194778"/>
                    </a:cubicBezTo>
                    <a:cubicBezTo>
                      <a:pt x="636430" y="194778"/>
                      <a:pt x="660997" y="171018"/>
                      <a:pt x="660997" y="140028"/>
                    </a:cubicBezTo>
                    <a:close/>
                    <a:moveTo>
                      <a:pt x="736080" y="263914"/>
                    </a:moveTo>
                    <a:cubicBezTo>
                      <a:pt x="736080" y="232182"/>
                      <a:pt x="712737" y="207614"/>
                      <a:pt x="681275" y="207614"/>
                    </a:cubicBezTo>
                    <a:cubicBezTo>
                      <a:pt x="649814" y="207614"/>
                      <a:pt x="625456" y="232182"/>
                      <a:pt x="625456" y="263914"/>
                    </a:cubicBezTo>
                    <a:cubicBezTo>
                      <a:pt x="625456" y="294622"/>
                      <a:pt x="650829" y="320214"/>
                      <a:pt x="681275" y="320214"/>
                    </a:cubicBezTo>
                    <a:cubicBezTo>
                      <a:pt x="711722" y="319190"/>
                      <a:pt x="736080" y="294622"/>
                      <a:pt x="736080" y="263914"/>
                    </a:cubicBezTo>
                    <a:close/>
                    <a:moveTo>
                      <a:pt x="908046" y="391400"/>
                    </a:moveTo>
                    <a:lnTo>
                      <a:pt x="799904" y="391400"/>
                    </a:lnTo>
                    <a:lnTo>
                      <a:pt x="799958" y="391268"/>
                    </a:lnTo>
                    <a:cubicBezTo>
                      <a:pt x="799958" y="359534"/>
                      <a:pt x="776615" y="334968"/>
                      <a:pt x="745153" y="334968"/>
                    </a:cubicBezTo>
                    <a:cubicBezTo>
                      <a:pt x="713692" y="334968"/>
                      <a:pt x="689334" y="359534"/>
                      <a:pt x="689334" y="391268"/>
                    </a:cubicBezTo>
                    <a:lnTo>
                      <a:pt x="689389" y="391400"/>
                    </a:lnTo>
                    <a:lnTo>
                      <a:pt x="660547" y="391400"/>
                    </a:lnTo>
                    <a:lnTo>
                      <a:pt x="660997" y="390244"/>
                    </a:lnTo>
                    <a:cubicBezTo>
                      <a:pt x="660997" y="359534"/>
                      <a:pt x="637454" y="334968"/>
                      <a:pt x="605721" y="334968"/>
                    </a:cubicBezTo>
                    <a:cubicBezTo>
                      <a:pt x="575012" y="334968"/>
                      <a:pt x="549421" y="360558"/>
                      <a:pt x="549421" y="391268"/>
                    </a:cubicBezTo>
                    <a:lnTo>
                      <a:pt x="549478" y="391400"/>
                    </a:lnTo>
                    <a:lnTo>
                      <a:pt x="524694" y="391400"/>
                    </a:lnTo>
                    <a:lnTo>
                      <a:pt x="524748" y="391268"/>
                    </a:lnTo>
                    <a:cubicBezTo>
                      <a:pt x="524748" y="359534"/>
                      <a:pt x="500182" y="334968"/>
                      <a:pt x="469473" y="334968"/>
                    </a:cubicBezTo>
                    <a:cubicBezTo>
                      <a:pt x="437740" y="334968"/>
                      <a:pt x="412149" y="360558"/>
                      <a:pt x="413172" y="391268"/>
                    </a:cubicBezTo>
                    <a:lnTo>
                      <a:pt x="413228" y="391400"/>
                    </a:lnTo>
                    <a:lnTo>
                      <a:pt x="379459" y="391400"/>
                    </a:lnTo>
                    <a:lnTo>
                      <a:pt x="379571" y="391148"/>
                    </a:lnTo>
                    <a:cubicBezTo>
                      <a:pt x="379572" y="359680"/>
                      <a:pt x="351353" y="335614"/>
                      <a:pt x="317297" y="338392"/>
                    </a:cubicBezTo>
                    <a:cubicBezTo>
                      <a:pt x="262806" y="341168"/>
                      <a:pt x="208315" y="344870"/>
                      <a:pt x="152851" y="348572"/>
                    </a:cubicBezTo>
                    <a:cubicBezTo>
                      <a:pt x="126579" y="349498"/>
                      <a:pt x="108091" y="367084"/>
                      <a:pt x="108090" y="391148"/>
                    </a:cubicBezTo>
                    <a:lnTo>
                      <a:pt x="108194" y="391400"/>
                    </a:lnTo>
                    <a:lnTo>
                      <a:pt x="0" y="391400"/>
                    </a:lnTo>
                    <a:lnTo>
                      <a:pt x="195700" y="0"/>
                    </a:lnTo>
                    <a:lnTo>
                      <a:pt x="712346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marL="0" marR="0" lvl="0" indent="0" algn="ctr" defTabSz="1070991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217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Noto Serif"/>
                  <a:ea typeface="+mn-ea"/>
                  <a:cs typeface="+mn-cs"/>
                </a:endParaRPr>
              </a:p>
            </p:txBody>
          </p:sp>
          <p:sp>
            <p:nvSpPr>
              <p:cNvPr id="35" name="Freeform: Shape 49">
                <a:extLst>
                  <a:ext uri="{FF2B5EF4-FFF2-40B4-BE49-F238E27FC236}">
                    <a16:creationId xmlns:a16="http://schemas.microsoft.com/office/drawing/2014/main" id="{CDAE2D57-E974-6755-EE36-9A29FFECD7B8}"/>
                  </a:ext>
                </a:extLst>
              </p:cNvPr>
              <p:cNvSpPr/>
              <p:nvPr/>
            </p:nvSpPr>
            <p:spPr>
              <a:xfrm rot="16200000">
                <a:off x="7025124" y="2177934"/>
                <a:ext cx="908046" cy="783886"/>
              </a:xfrm>
              <a:custGeom>
                <a:avLst/>
                <a:gdLst>
                  <a:gd name="connsiteX0" fmla="*/ 379571 w 908046"/>
                  <a:gd name="connsiteY0" fmla="*/ 391149 h 782799"/>
                  <a:gd name="connsiteX1" fmla="*/ 317297 w 908046"/>
                  <a:gd name="connsiteY1" fmla="*/ 338392 h 782799"/>
                  <a:gd name="connsiteX2" fmla="*/ 152851 w 908046"/>
                  <a:gd name="connsiteY2" fmla="*/ 348573 h 782799"/>
                  <a:gd name="connsiteX3" fmla="*/ 108090 w 908046"/>
                  <a:gd name="connsiteY3" fmla="*/ 391149 h 782799"/>
                  <a:gd name="connsiteX4" fmla="*/ 152850 w 908046"/>
                  <a:gd name="connsiteY4" fmla="*/ 435576 h 782799"/>
                  <a:gd name="connsiteX5" fmla="*/ 286158 w 908046"/>
                  <a:gd name="connsiteY5" fmla="*/ 442980 h 782799"/>
                  <a:gd name="connsiteX6" fmla="*/ 318269 w 908046"/>
                  <a:gd name="connsiteY6" fmla="*/ 444831 h 782799"/>
                  <a:gd name="connsiteX7" fmla="*/ 379571 w 908046"/>
                  <a:gd name="connsiteY7" fmla="*/ 391149 h 782799"/>
                  <a:gd name="connsiteX8" fmla="*/ 441160 w 908046"/>
                  <a:gd name="connsiteY8" fmla="*/ 517251 h 782799"/>
                  <a:gd name="connsiteX9" fmla="*/ 382582 w 908046"/>
                  <a:gd name="connsiteY9" fmla="*/ 463153 h 782799"/>
                  <a:gd name="connsiteX10" fmla="*/ 324003 w 908046"/>
                  <a:gd name="connsiteY10" fmla="*/ 466000 h 782799"/>
                  <a:gd name="connsiteX11" fmla="*/ 213680 w 908046"/>
                  <a:gd name="connsiteY11" fmla="*/ 472644 h 782799"/>
                  <a:gd name="connsiteX12" fmla="*/ 168770 w 908046"/>
                  <a:gd name="connsiteY12" fmla="*/ 516302 h 782799"/>
                  <a:gd name="connsiteX13" fmla="*/ 210751 w 908046"/>
                  <a:gd name="connsiteY13" fmla="*/ 561859 h 782799"/>
                  <a:gd name="connsiteX14" fmla="*/ 383558 w 908046"/>
                  <a:gd name="connsiteY14" fmla="*/ 572299 h 782799"/>
                  <a:gd name="connsiteX15" fmla="*/ 441160 w 908046"/>
                  <a:gd name="connsiteY15" fmla="*/ 517251 h 782799"/>
                  <a:gd name="connsiteX16" fmla="*/ 443046 w 908046"/>
                  <a:gd name="connsiteY16" fmla="*/ 265335 h 782799"/>
                  <a:gd name="connsiteX17" fmla="*/ 381771 w 908046"/>
                  <a:gd name="connsiteY17" fmla="*/ 210750 h 782799"/>
                  <a:gd name="connsiteX18" fmla="*/ 218371 w 908046"/>
                  <a:gd name="connsiteY18" fmla="*/ 221103 h 782799"/>
                  <a:gd name="connsiteX19" fmla="*/ 196973 w 908046"/>
                  <a:gd name="connsiteY19" fmla="*/ 225808 h 782799"/>
                  <a:gd name="connsiteX20" fmla="*/ 171685 w 908046"/>
                  <a:gd name="connsiteY20" fmla="*/ 273805 h 782799"/>
                  <a:gd name="connsiteX21" fmla="*/ 216426 w 908046"/>
                  <a:gd name="connsiteY21" fmla="*/ 309568 h 782799"/>
                  <a:gd name="connsiteX22" fmla="*/ 328277 w 908046"/>
                  <a:gd name="connsiteY22" fmla="*/ 316155 h 782799"/>
                  <a:gd name="connsiteX23" fmla="*/ 380798 w 908046"/>
                  <a:gd name="connsiteY23" fmla="*/ 318979 h 782799"/>
                  <a:gd name="connsiteX24" fmla="*/ 443046 w 908046"/>
                  <a:gd name="connsiteY24" fmla="*/ 265335 h 782799"/>
                  <a:gd name="connsiteX25" fmla="*/ 513365 w 908046"/>
                  <a:gd name="connsiteY25" fmla="*/ 644637 h 782799"/>
                  <a:gd name="connsiteX26" fmla="*/ 458510 w 908046"/>
                  <a:gd name="connsiteY26" fmla="*/ 589605 h 782799"/>
                  <a:gd name="connsiteX27" fmla="*/ 283172 w 908046"/>
                  <a:gd name="connsiteY27" fmla="*/ 600226 h 782799"/>
                  <a:gd name="connsiteX28" fmla="*/ 239093 w 908046"/>
                  <a:gd name="connsiteY28" fmla="*/ 645602 h 782799"/>
                  <a:gd name="connsiteX29" fmla="*/ 284152 w 908046"/>
                  <a:gd name="connsiteY29" fmla="*/ 690978 h 782799"/>
                  <a:gd name="connsiteX30" fmla="*/ 436960 w 908046"/>
                  <a:gd name="connsiteY30" fmla="*/ 699668 h 782799"/>
                  <a:gd name="connsiteX31" fmla="*/ 436960 w 908046"/>
                  <a:gd name="connsiteY31" fmla="*/ 700633 h 782799"/>
                  <a:gd name="connsiteX32" fmla="*/ 458510 w 908046"/>
                  <a:gd name="connsiteY32" fmla="*/ 700633 h 782799"/>
                  <a:gd name="connsiteX33" fmla="*/ 513365 w 908046"/>
                  <a:gd name="connsiteY33" fmla="*/ 644637 h 782799"/>
                  <a:gd name="connsiteX34" fmla="*/ 513366 w 908046"/>
                  <a:gd name="connsiteY34" fmla="*/ 137684 h 782799"/>
                  <a:gd name="connsiteX35" fmla="*/ 454593 w 908046"/>
                  <a:gd name="connsiteY35" fmla="*/ 82166 h 782799"/>
                  <a:gd name="connsiteX36" fmla="*/ 435982 w 908046"/>
                  <a:gd name="connsiteY36" fmla="*/ 83123 h 782799"/>
                  <a:gd name="connsiteX37" fmla="*/ 287091 w 908046"/>
                  <a:gd name="connsiteY37" fmla="*/ 91738 h 782799"/>
                  <a:gd name="connsiteX38" fmla="*/ 239094 w 908046"/>
                  <a:gd name="connsiteY38" fmla="*/ 136727 h 782799"/>
                  <a:gd name="connsiteX39" fmla="*/ 285132 w 908046"/>
                  <a:gd name="connsiteY39" fmla="*/ 182673 h 782799"/>
                  <a:gd name="connsiteX40" fmla="*/ 455573 w 908046"/>
                  <a:gd name="connsiteY40" fmla="*/ 192245 h 782799"/>
                  <a:gd name="connsiteX41" fmla="*/ 513366 w 908046"/>
                  <a:gd name="connsiteY41" fmla="*/ 137684 h 782799"/>
                  <a:gd name="connsiteX42" fmla="*/ 524748 w 908046"/>
                  <a:gd name="connsiteY42" fmla="*/ 391268 h 782799"/>
                  <a:gd name="connsiteX43" fmla="*/ 469473 w 908046"/>
                  <a:gd name="connsiteY43" fmla="*/ 334968 h 782799"/>
                  <a:gd name="connsiteX44" fmla="*/ 413172 w 908046"/>
                  <a:gd name="connsiteY44" fmla="*/ 391268 h 782799"/>
                  <a:gd name="connsiteX45" fmla="*/ 468448 w 908046"/>
                  <a:gd name="connsiteY45" fmla="*/ 446543 h 782799"/>
                  <a:gd name="connsiteX46" fmla="*/ 524748 w 908046"/>
                  <a:gd name="connsiteY46" fmla="*/ 391268 h 782799"/>
                  <a:gd name="connsiteX47" fmla="*/ 585986 w 908046"/>
                  <a:gd name="connsiteY47" fmla="*/ 519759 h 782799"/>
                  <a:gd name="connsiteX48" fmla="*/ 531181 w 908046"/>
                  <a:gd name="connsiteY48" fmla="*/ 463441 h 782799"/>
                  <a:gd name="connsiteX49" fmla="*/ 475362 w 908046"/>
                  <a:gd name="connsiteY49" fmla="*/ 519759 h 782799"/>
                  <a:gd name="connsiteX50" fmla="*/ 530167 w 908046"/>
                  <a:gd name="connsiteY50" fmla="*/ 574065 h 782799"/>
                  <a:gd name="connsiteX51" fmla="*/ 585986 w 908046"/>
                  <a:gd name="connsiteY51" fmla="*/ 519759 h 782799"/>
                  <a:gd name="connsiteX52" fmla="*/ 585986 w 908046"/>
                  <a:gd name="connsiteY52" fmla="*/ 262891 h 782799"/>
                  <a:gd name="connsiteX53" fmla="*/ 530710 w 908046"/>
                  <a:gd name="connsiteY53" fmla="*/ 207615 h 782799"/>
                  <a:gd name="connsiteX54" fmla="*/ 474411 w 908046"/>
                  <a:gd name="connsiteY54" fmla="*/ 263915 h 782799"/>
                  <a:gd name="connsiteX55" fmla="*/ 529686 w 908046"/>
                  <a:gd name="connsiteY55" fmla="*/ 320214 h 782799"/>
                  <a:gd name="connsiteX56" fmla="*/ 585986 w 908046"/>
                  <a:gd name="connsiteY56" fmla="*/ 262891 h 782799"/>
                  <a:gd name="connsiteX57" fmla="*/ 660046 w 908046"/>
                  <a:gd name="connsiteY57" fmla="*/ 645269 h 782799"/>
                  <a:gd name="connsiteX58" fmla="*/ 604227 w 908046"/>
                  <a:gd name="connsiteY58" fmla="*/ 589450 h 782799"/>
                  <a:gd name="connsiteX59" fmla="*/ 549422 w 908046"/>
                  <a:gd name="connsiteY59" fmla="*/ 644255 h 782799"/>
                  <a:gd name="connsiteX60" fmla="*/ 605241 w 908046"/>
                  <a:gd name="connsiteY60" fmla="*/ 700074 h 782799"/>
                  <a:gd name="connsiteX61" fmla="*/ 660046 w 908046"/>
                  <a:gd name="connsiteY61" fmla="*/ 645269 h 782799"/>
                  <a:gd name="connsiteX62" fmla="*/ 660997 w 908046"/>
                  <a:gd name="connsiteY62" fmla="*/ 390244 h 782799"/>
                  <a:gd name="connsiteX63" fmla="*/ 605721 w 908046"/>
                  <a:gd name="connsiteY63" fmla="*/ 334968 h 782799"/>
                  <a:gd name="connsiteX64" fmla="*/ 549421 w 908046"/>
                  <a:gd name="connsiteY64" fmla="*/ 391268 h 782799"/>
                  <a:gd name="connsiteX65" fmla="*/ 605721 w 908046"/>
                  <a:gd name="connsiteY65" fmla="*/ 446543 h 782799"/>
                  <a:gd name="connsiteX66" fmla="*/ 660997 w 908046"/>
                  <a:gd name="connsiteY66" fmla="*/ 390244 h 782799"/>
                  <a:gd name="connsiteX67" fmla="*/ 660997 w 908046"/>
                  <a:gd name="connsiteY67" fmla="*/ 140028 h 782799"/>
                  <a:gd name="connsiteX68" fmla="*/ 605721 w 908046"/>
                  <a:gd name="connsiteY68" fmla="*/ 82179 h 782799"/>
                  <a:gd name="connsiteX69" fmla="*/ 549421 w 908046"/>
                  <a:gd name="connsiteY69" fmla="*/ 140028 h 782799"/>
                  <a:gd name="connsiteX70" fmla="*/ 605721 w 908046"/>
                  <a:gd name="connsiteY70" fmla="*/ 194778 h 782799"/>
                  <a:gd name="connsiteX71" fmla="*/ 660997 w 908046"/>
                  <a:gd name="connsiteY71" fmla="*/ 140028 h 782799"/>
                  <a:gd name="connsiteX72" fmla="*/ 736080 w 908046"/>
                  <a:gd name="connsiteY72" fmla="*/ 518753 h 782799"/>
                  <a:gd name="connsiteX73" fmla="*/ 679780 w 908046"/>
                  <a:gd name="connsiteY73" fmla="*/ 463441 h 782799"/>
                  <a:gd name="connsiteX74" fmla="*/ 624504 w 908046"/>
                  <a:gd name="connsiteY74" fmla="*/ 518753 h 782799"/>
                  <a:gd name="connsiteX75" fmla="*/ 679780 w 908046"/>
                  <a:gd name="connsiteY75" fmla="*/ 574065 h 782799"/>
                  <a:gd name="connsiteX76" fmla="*/ 736080 w 908046"/>
                  <a:gd name="connsiteY76" fmla="*/ 518753 h 782799"/>
                  <a:gd name="connsiteX77" fmla="*/ 736080 w 908046"/>
                  <a:gd name="connsiteY77" fmla="*/ 263915 h 782799"/>
                  <a:gd name="connsiteX78" fmla="*/ 681275 w 908046"/>
                  <a:gd name="connsiteY78" fmla="*/ 207615 h 782799"/>
                  <a:gd name="connsiteX79" fmla="*/ 625456 w 908046"/>
                  <a:gd name="connsiteY79" fmla="*/ 263915 h 782799"/>
                  <a:gd name="connsiteX80" fmla="*/ 681275 w 908046"/>
                  <a:gd name="connsiteY80" fmla="*/ 320214 h 782799"/>
                  <a:gd name="connsiteX81" fmla="*/ 736080 w 908046"/>
                  <a:gd name="connsiteY81" fmla="*/ 263915 h 782799"/>
                  <a:gd name="connsiteX82" fmla="*/ 799958 w 908046"/>
                  <a:gd name="connsiteY82" fmla="*/ 391268 h 782799"/>
                  <a:gd name="connsiteX83" fmla="*/ 745153 w 908046"/>
                  <a:gd name="connsiteY83" fmla="*/ 334968 h 782799"/>
                  <a:gd name="connsiteX84" fmla="*/ 689334 w 908046"/>
                  <a:gd name="connsiteY84" fmla="*/ 391268 h 782799"/>
                  <a:gd name="connsiteX85" fmla="*/ 745153 w 908046"/>
                  <a:gd name="connsiteY85" fmla="*/ 447567 h 782799"/>
                  <a:gd name="connsiteX86" fmla="*/ 799958 w 908046"/>
                  <a:gd name="connsiteY86" fmla="*/ 391268 h 782799"/>
                  <a:gd name="connsiteX87" fmla="*/ 908046 w 908046"/>
                  <a:gd name="connsiteY87" fmla="*/ 391400 h 782799"/>
                  <a:gd name="connsiteX88" fmla="*/ 712346 w 908046"/>
                  <a:gd name="connsiteY88" fmla="*/ 782799 h 782799"/>
                  <a:gd name="connsiteX89" fmla="*/ 195700 w 908046"/>
                  <a:gd name="connsiteY89" fmla="*/ 782799 h 782799"/>
                  <a:gd name="connsiteX90" fmla="*/ 0 w 908046"/>
                  <a:gd name="connsiteY90" fmla="*/ 391400 h 782799"/>
                  <a:gd name="connsiteX91" fmla="*/ 195700 w 908046"/>
                  <a:gd name="connsiteY91" fmla="*/ 0 h 782799"/>
                  <a:gd name="connsiteX92" fmla="*/ 712346 w 908046"/>
                  <a:gd name="connsiteY92" fmla="*/ 0 h 7827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</a:cxnLst>
                <a:rect l="l" t="t" r="r" b="b"/>
                <a:pathLst>
                  <a:path w="908046" h="782799">
                    <a:moveTo>
                      <a:pt x="379571" y="391149"/>
                    </a:moveTo>
                    <a:cubicBezTo>
                      <a:pt x="379572" y="359680"/>
                      <a:pt x="351353" y="335615"/>
                      <a:pt x="317297" y="338392"/>
                    </a:cubicBezTo>
                    <a:cubicBezTo>
                      <a:pt x="262806" y="341168"/>
                      <a:pt x="208315" y="344871"/>
                      <a:pt x="152851" y="348573"/>
                    </a:cubicBezTo>
                    <a:cubicBezTo>
                      <a:pt x="126579" y="349498"/>
                      <a:pt x="108091" y="367084"/>
                      <a:pt x="108090" y="391149"/>
                    </a:cubicBezTo>
                    <a:cubicBezTo>
                      <a:pt x="108090" y="415213"/>
                      <a:pt x="126578" y="433725"/>
                      <a:pt x="152850" y="435576"/>
                    </a:cubicBezTo>
                    <a:cubicBezTo>
                      <a:pt x="197611" y="438352"/>
                      <a:pt x="241398" y="440204"/>
                      <a:pt x="286158" y="442980"/>
                    </a:cubicBezTo>
                    <a:cubicBezTo>
                      <a:pt x="296862" y="443906"/>
                      <a:pt x="307565" y="444831"/>
                      <a:pt x="318269" y="444831"/>
                    </a:cubicBezTo>
                    <a:cubicBezTo>
                      <a:pt x="352326" y="447608"/>
                      <a:pt x="379571" y="423543"/>
                      <a:pt x="379571" y="391149"/>
                    </a:cubicBezTo>
                    <a:close/>
                    <a:moveTo>
                      <a:pt x="441160" y="517251"/>
                    </a:moveTo>
                    <a:cubicBezTo>
                      <a:pt x="441160" y="485931"/>
                      <a:pt x="415776" y="462204"/>
                      <a:pt x="382582" y="463153"/>
                    </a:cubicBezTo>
                    <a:cubicBezTo>
                      <a:pt x="363055" y="463153"/>
                      <a:pt x="343529" y="465051"/>
                      <a:pt x="324003" y="466000"/>
                    </a:cubicBezTo>
                    <a:cubicBezTo>
                      <a:pt x="287880" y="468848"/>
                      <a:pt x="250780" y="470746"/>
                      <a:pt x="213680" y="472644"/>
                    </a:cubicBezTo>
                    <a:cubicBezTo>
                      <a:pt x="188296" y="474542"/>
                      <a:pt x="168770" y="492575"/>
                      <a:pt x="168770" y="516302"/>
                    </a:cubicBezTo>
                    <a:cubicBezTo>
                      <a:pt x="167794" y="540030"/>
                      <a:pt x="185367" y="559961"/>
                      <a:pt x="210751" y="561859"/>
                    </a:cubicBezTo>
                    <a:cubicBezTo>
                      <a:pt x="268354" y="565655"/>
                      <a:pt x="325956" y="569452"/>
                      <a:pt x="383558" y="572299"/>
                    </a:cubicBezTo>
                    <a:cubicBezTo>
                      <a:pt x="416752" y="574197"/>
                      <a:pt x="441160" y="548572"/>
                      <a:pt x="441160" y="517251"/>
                    </a:cubicBezTo>
                    <a:close/>
                    <a:moveTo>
                      <a:pt x="443046" y="265335"/>
                    </a:moveTo>
                    <a:cubicBezTo>
                      <a:pt x="443046" y="232396"/>
                      <a:pt x="417758" y="208868"/>
                      <a:pt x="381771" y="210750"/>
                    </a:cubicBezTo>
                    <a:cubicBezTo>
                      <a:pt x="327304" y="213574"/>
                      <a:pt x="272838" y="217338"/>
                      <a:pt x="218371" y="221103"/>
                    </a:cubicBezTo>
                    <a:cubicBezTo>
                      <a:pt x="210590" y="221103"/>
                      <a:pt x="203782" y="222985"/>
                      <a:pt x="196973" y="225808"/>
                    </a:cubicBezTo>
                    <a:cubicBezTo>
                      <a:pt x="178494" y="234278"/>
                      <a:pt x="167795" y="254983"/>
                      <a:pt x="171685" y="273805"/>
                    </a:cubicBezTo>
                    <a:cubicBezTo>
                      <a:pt x="176548" y="293569"/>
                      <a:pt x="194056" y="308627"/>
                      <a:pt x="216426" y="309568"/>
                    </a:cubicBezTo>
                    <a:cubicBezTo>
                      <a:pt x="253385" y="312391"/>
                      <a:pt x="291317" y="314273"/>
                      <a:pt x="328277" y="316155"/>
                    </a:cubicBezTo>
                    <a:cubicBezTo>
                      <a:pt x="345784" y="317097"/>
                      <a:pt x="363291" y="318038"/>
                      <a:pt x="380798" y="318979"/>
                    </a:cubicBezTo>
                    <a:cubicBezTo>
                      <a:pt x="416785" y="320861"/>
                      <a:pt x="443046" y="298274"/>
                      <a:pt x="443046" y="265335"/>
                    </a:cubicBezTo>
                    <a:close/>
                    <a:moveTo>
                      <a:pt x="513365" y="644637"/>
                    </a:moveTo>
                    <a:cubicBezTo>
                      <a:pt x="513365" y="613742"/>
                      <a:pt x="488876" y="588640"/>
                      <a:pt x="458510" y="589605"/>
                    </a:cubicBezTo>
                    <a:cubicBezTo>
                      <a:pt x="399738" y="591536"/>
                      <a:pt x="340965" y="595398"/>
                      <a:pt x="283172" y="600226"/>
                    </a:cubicBezTo>
                    <a:cubicBezTo>
                      <a:pt x="256725" y="602156"/>
                      <a:pt x="239093" y="622431"/>
                      <a:pt x="239093" y="645602"/>
                    </a:cubicBezTo>
                    <a:cubicBezTo>
                      <a:pt x="240072" y="669738"/>
                      <a:pt x="258684" y="689048"/>
                      <a:pt x="284152" y="690978"/>
                    </a:cubicBezTo>
                    <a:cubicBezTo>
                      <a:pt x="335088" y="693875"/>
                      <a:pt x="386024" y="696771"/>
                      <a:pt x="436960" y="699668"/>
                    </a:cubicBezTo>
                    <a:cubicBezTo>
                      <a:pt x="436960" y="699668"/>
                      <a:pt x="436960" y="700633"/>
                      <a:pt x="436960" y="700633"/>
                    </a:cubicBezTo>
                    <a:cubicBezTo>
                      <a:pt x="443817" y="700633"/>
                      <a:pt x="450674" y="700633"/>
                      <a:pt x="458510" y="700633"/>
                    </a:cubicBezTo>
                    <a:cubicBezTo>
                      <a:pt x="489856" y="699668"/>
                      <a:pt x="514344" y="675531"/>
                      <a:pt x="513365" y="644637"/>
                    </a:cubicBezTo>
                    <a:close/>
                    <a:moveTo>
                      <a:pt x="513366" y="137684"/>
                    </a:moveTo>
                    <a:cubicBezTo>
                      <a:pt x="513366" y="106096"/>
                      <a:pt x="487897" y="82166"/>
                      <a:pt x="454593" y="82166"/>
                    </a:cubicBezTo>
                    <a:cubicBezTo>
                      <a:pt x="448716" y="82166"/>
                      <a:pt x="441859" y="83123"/>
                      <a:pt x="435982" y="83123"/>
                    </a:cubicBezTo>
                    <a:cubicBezTo>
                      <a:pt x="386025" y="85995"/>
                      <a:pt x="337048" y="88866"/>
                      <a:pt x="287091" y="91738"/>
                    </a:cubicBezTo>
                    <a:cubicBezTo>
                      <a:pt x="259664" y="93652"/>
                      <a:pt x="240073" y="112797"/>
                      <a:pt x="239094" y="136727"/>
                    </a:cubicBezTo>
                    <a:cubicBezTo>
                      <a:pt x="239094" y="161614"/>
                      <a:pt x="257705" y="180758"/>
                      <a:pt x="285132" y="182673"/>
                    </a:cubicBezTo>
                    <a:cubicBezTo>
                      <a:pt x="341946" y="186501"/>
                      <a:pt x="398759" y="190330"/>
                      <a:pt x="455573" y="192245"/>
                    </a:cubicBezTo>
                    <a:cubicBezTo>
                      <a:pt x="487897" y="194159"/>
                      <a:pt x="514345" y="168314"/>
                      <a:pt x="513366" y="137684"/>
                    </a:cubicBezTo>
                    <a:close/>
                    <a:moveTo>
                      <a:pt x="524748" y="391268"/>
                    </a:moveTo>
                    <a:cubicBezTo>
                      <a:pt x="524748" y="359535"/>
                      <a:pt x="500182" y="334968"/>
                      <a:pt x="469473" y="334968"/>
                    </a:cubicBezTo>
                    <a:cubicBezTo>
                      <a:pt x="437740" y="334968"/>
                      <a:pt x="412149" y="360559"/>
                      <a:pt x="413172" y="391268"/>
                    </a:cubicBezTo>
                    <a:cubicBezTo>
                      <a:pt x="413172" y="421976"/>
                      <a:pt x="438762" y="446543"/>
                      <a:pt x="468448" y="446543"/>
                    </a:cubicBezTo>
                    <a:cubicBezTo>
                      <a:pt x="500181" y="447567"/>
                      <a:pt x="524748" y="421976"/>
                      <a:pt x="524748" y="391268"/>
                    </a:cubicBezTo>
                    <a:close/>
                    <a:moveTo>
                      <a:pt x="585986" y="519759"/>
                    </a:moveTo>
                    <a:cubicBezTo>
                      <a:pt x="585986" y="488583"/>
                      <a:pt x="561628" y="463441"/>
                      <a:pt x="531181" y="463441"/>
                    </a:cubicBezTo>
                    <a:cubicBezTo>
                      <a:pt x="500735" y="463441"/>
                      <a:pt x="475362" y="489589"/>
                      <a:pt x="475362" y="519759"/>
                    </a:cubicBezTo>
                    <a:cubicBezTo>
                      <a:pt x="475362" y="548923"/>
                      <a:pt x="499720" y="574065"/>
                      <a:pt x="530167" y="574065"/>
                    </a:cubicBezTo>
                    <a:cubicBezTo>
                      <a:pt x="561628" y="574065"/>
                      <a:pt x="585986" y="550935"/>
                      <a:pt x="585986" y="519759"/>
                    </a:cubicBezTo>
                    <a:close/>
                    <a:moveTo>
                      <a:pt x="585986" y="262891"/>
                    </a:moveTo>
                    <a:cubicBezTo>
                      <a:pt x="585986" y="232182"/>
                      <a:pt x="561419" y="207615"/>
                      <a:pt x="530710" y="207615"/>
                    </a:cubicBezTo>
                    <a:cubicBezTo>
                      <a:pt x="498978" y="207615"/>
                      <a:pt x="473387" y="233206"/>
                      <a:pt x="474411" y="263915"/>
                    </a:cubicBezTo>
                    <a:cubicBezTo>
                      <a:pt x="474411" y="294623"/>
                      <a:pt x="500002" y="319190"/>
                      <a:pt x="529686" y="320214"/>
                    </a:cubicBezTo>
                    <a:cubicBezTo>
                      <a:pt x="561419" y="320214"/>
                      <a:pt x="585986" y="294623"/>
                      <a:pt x="585986" y="262891"/>
                    </a:cubicBezTo>
                    <a:close/>
                    <a:moveTo>
                      <a:pt x="660046" y="645269"/>
                    </a:moveTo>
                    <a:cubicBezTo>
                      <a:pt x="660046" y="613808"/>
                      <a:pt x="635688" y="589450"/>
                      <a:pt x="604227" y="589450"/>
                    </a:cubicBezTo>
                    <a:cubicBezTo>
                      <a:pt x="573780" y="589450"/>
                      <a:pt x="549422" y="612793"/>
                      <a:pt x="549422" y="644255"/>
                    </a:cubicBezTo>
                    <a:cubicBezTo>
                      <a:pt x="549422" y="675716"/>
                      <a:pt x="573780" y="700074"/>
                      <a:pt x="605241" y="700074"/>
                    </a:cubicBezTo>
                    <a:cubicBezTo>
                      <a:pt x="635688" y="700074"/>
                      <a:pt x="660046" y="675716"/>
                      <a:pt x="660046" y="645269"/>
                    </a:cubicBezTo>
                    <a:close/>
                    <a:moveTo>
                      <a:pt x="660997" y="390244"/>
                    </a:moveTo>
                    <a:cubicBezTo>
                      <a:pt x="660997" y="359535"/>
                      <a:pt x="637454" y="334968"/>
                      <a:pt x="605721" y="334968"/>
                    </a:cubicBezTo>
                    <a:cubicBezTo>
                      <a:pt x="575012" y="334968"/>
                      <a:pt x="549421" y="360559"/>
                      <a:pt x="549421" y="391268"/>
                    </a:cubicBezTo>
                    <a:cubicBezTo>
                      <a:pt x="550445" y="421976"/>
                      <a:pt x="575012" y="446543"/>
                      <a:pt x="605721" y="446543"/>
                    </a:cubicBezTo>
                    <a:cubicBezTo>
                      <a:pt x="636430" y="447567"/>
                      <a:pt x="662021" y="421976"/>
                      <a:pt x="660997" y="390244"/>
                    </a:cubicBezTo>
                    <a:close/>
                    <a:moveTo>
                      <a:pt x="660997" y="140028"/>
                    </a:moveTo>
                    <a:cubicBezTo>
                      <a:pt x="662021" y="108004"/>
                      <a:pt x="636430" y="82179"/>
                      <a:pt x="605721" y="82179"/>
                    </a:cubicBezTo>
                    <a:cubicBezTo>
                      <a:pt x="573988" y="82179"/>
                      <a:pt x="549421" y="108004"/>
                      <a:pt x="549421" y="140028"/>
                    </a:cubicBezTo>
                    <a:cubicBezTo>
                      <a:pt x="550445" y="171019"/>
                      <a:pt x="573988" y="194778"/>
                      <a:pt x="605721" y="194778"/>
                    </a:cubicBezTo>
                    <a:cubicBezTo>
                      <a:pt x="636430" y="194778"/>
                      <a:pt x="660997" y="171019"/>
                      <a:pt x="660997" y="140028"/>
                    </a:cubicBezTo>
                    <a:close/>
                    <a:moveTo>
                      <a:pt x="736080" y="518753"/>
                    </a:moveTo>
                    <a:cubicBezTo>
                      <a:pt x="736080" y="488583"/>
                      <a:pt x="710489" y="463441"/>
                      <a:pt x="679780" y="463441"/>
                    </a:cubicBezTo>
                    <a:cubicBezTo>
                      <a:pt x="650095" y="464447"/>
                      <a:pt x="624504" y="488583"/>
                      <a:pt x="624504" y="518753"/>
                    </a:cubicBezTo>
                    <a:cubicBezTo>
                      <a:pt x="623480" y="548923"/>
                      <a:pt x="649071" y="574065"/>
                      <a:pt x="679780" y="574065"/>
                    </a:cubicBezTo>
                    <a:cubicBezTo>
                      <a:pt x="711513" y="574065"/>
                      <a:pt x="736080" y="549929"/>
                      <a:pt x="736080" y="518753"/>
                    </a:cubicBezTo>
                    <a:close/>
                    <a:moveTo>
                      <a:pt x="736080" y="263915"/>
                    </a:moveTo>
                    <a:cubicBezTo>
                      <a:pt x="736080" y="232182"/>
                      <a:pt x="712737" y="207615"/>
                      <a:pt x="681275" y="207615"/>
                    </a:cubicBezTo>
                    <a:cubicBezTo>
                      <a:pt x="649814" y="207615"/>
                      <a:pt x="625456" y="232182"/>
                      <a:pt x="625456" y="263915"/>
                    </a:cubicBezTo>
                    <a:cubicBezTo>
                      <a:pt x="625456" y="294623"/>
                      <a:pt x="650829" y="320214"/>
                      <a:pt x="681275" y="320214"/>
                    </a:cubicBezTo>
                    <a:cubicBezTo>
                      <a:pt x="711722" y="319190"/>
                      <a:pt x="736080" y="294623"/>
                      <a:pt x="736080" y="263915"/>
                    </a:cubicBezTo>
                    <a:close/>
                    <a:moveTo>
                      <a:pt x="799958" y="391268"/>
                    </a:moveTo>
                    <a:cubicBezTo>
                      <a:pt x="799958" y="359535"/>
                      <a:pt x="776615" y="334968"/>
                      <a:pt x="745153" y="334968"/>
                    </a:cubicBezTo>
                    <a:cubicBezTo>
                      <a:pt x="713692" y="334968"/>
                      <a:pt x="689334" y="359535"/>
                      <a:pt x="689334" y="391268"/>
                    </a:cubicBezTo>
                    <a:cubicBezTo>
                      <a:pt x="689334" y="421976"/>
                      <a:pt x="714707" y="447567"/>
                      <a:pt x="745153" y="447567"/>
                    </a:cubicBezTo>
                    <a:cubicBezTo>
                      <a:pt x="775600" y="446543"/>
                      <a:pt x="799958" y="421976"/>
                      <a:pt x="799958" y="391268"/>
                    </a:cubicBezTo>
                    <a:close/>
                    <a:moveTo>
                      <a:pt x="908046" y="391400"/>
                    </a:moveTo>
                    <a:lnTo>
                      <a:pt x="712346" y="782799"/>
                    </a:lnTo>
                    <a:lnTo>
                      <a:pt x="195700" y="782799"/>
                    </a:lnTo>
                    <a:lnTo>
                      <a:pt x="0" y="391400"/>
                    </a:lnTo>
                    <a:lnTo>
                      <a:pt x="195700" y="0"/>
                    </a:lnTo>
                    <a:lnTo>
                      <a:pt x="712346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marL="0" marR="0" lvl="0" indent="0" algn="ctr" defTabSz="1070991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217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Noto Serif"/>
                  <a:ea typeface="+mn-ea"/>
                  <a:cs typeface="+mn-cs"/>
                </a:endParaRPr>
              </a:p>
            </p:txBody>
          </p:sp>
          <p:sp>
            <p:nvSpPr>
              <p:cNvPr id="36" name="Freeform: Shape 50">
                <a:extLst>
                  <a:ext uri="{FF2B5EF4-FFF2-40B4-BE49-F238E27FC236}">
                    <a16:creationId xmlns:a16="http://schemas.microsoft.com/office/drawing/2014/main" id="{E43F4269-B8A7-E586-5E5D-550D360D695B}"/>
                  </a:ext>
                </a:extLst>
              </p:cNvPr>
              <p:cNvSpPr/>
              <p:nvPr/>
            </p:nvSpPr>
            <p:spPr>
              <a:xfrm rot="16200000">
                <a:off x="6192697" y="2177934"/>
                <a:ext cx="908046" cy="783886"/>
              </a:xfrm>
              <a:custGeom>
                <a:avLst/>
                <a:gdLst>
                  <a:gd name="connsiteX0" fmla="*/ 379571 w 908046"/>
                  <a:gd name="connsiteY0" fmla="*/ 391149 h 782799"/>
                  <a:gd name="connsiteX1" fmla="*/ 317297 w 908046"/>
                  <a:gd name="connsiteY1" fmla="*/ 338392 h 782799"/>
                  <a:gd name="connsiteX2" fmla="*/ 152851 w 908046"/>
                  <a:gd name="connsiteY2" fmla="*/ 348573 h 782799"/>
                  <a:gd name="connsiteX3" fmla="*/ 108090 w 908046"/>
                  <a:gd name="connsiteY3" fmla="*/ 391149 h 782799"/>
                  <a:gd name="connsiteX4" fmla="*/ 152850 w 908046"/>
                  <a:gd name="connsiteY4" fmla="*/ 435576 h 782799"/>
                  <a:gd name="connsiteX5" fmla="*/ 286158 w 908046"/>
                  <a:gd name="connsiteY5" fmla="*/ 442980 h 782799"/>
                  <a:gd name="connsiteX6" fmla="*/ 318269 w 908046"/>
                  <a:gd name="connsiteY6" fmla="*/ 444831 h 782799"/>
                  <a:gd name="connsiteX7" fmla="*/ 379571 w 908046"/>
                  <a:gd name="connsiteY7" fmla="*/ 391149 h 782799"/>
                  <a:gd name="connsiteX8" fmla="*/ 441160 w 908046"/>
                  <a:gd name="connsiteY8" fmla="*/ 517251 h 782799"/>
                  <a:gd name="connsiteX9" fmla="*/ 382582 w 908046"/>
                  <a:gd name="connsiteY9" fmla="*/ 463153 h 782799"/>
                  <a:gd name="connsiteX10" fmla="*/ 324003 w 908046"/>
                  <a:gd name="connsiteY10" fmla="*/ 466000 h 782799"/>
                  <a:gd name="connsiteX11" fmla="*/ 213680 w 908046"/>
                  <a:gd name="connsiteY11" fmla="*/ 472644 h 782799"/>
                  <a:gd name="connsiteX12" fmla="*/ 168770 w 908046"/>
                  <a:gd name="connsiteY12" fmla="*/ 516302 h 782799"/>
                  <a:gd name="connsiteX13" fmla="*/ 210751 w 908046"/>
                  <a:gd name="connsiteY13" fmla="*/ 561859 h 782799"/>
                  <a:gd name="connsiteX14" fmla="*/ 383558 w 908046"/>
                  <a:gd name="connsiteY14" fmla="*/ 572299 h 782799"/>
                  <a:gd name="connsiteX15" fmla="*/ 441160 w 908046"/>
                  <a:gd name="connsiteY15" fmla="*/ 517251 h 782799"/>
                  <a:gd name="connsiteX16" fmla="*/ 443046 w 908046"/>
                  <a:gd name="connsiteY16" fmla="*/ 265335 h 782799"/>
                  <a:gd name="connsiteX17" fmla="*/ 381771 w 908046"/>
                  <a:gd name="connsiteY17" fmla="*/ 210750 h 782799"/>
                  <a:gd name="connsiteX18" fmla="*/ 218371 w 908046"/>
                  <a:gd name="connsiteY18" fmla="*/ 221103 h 782799"/>
                  <a:gd name="connsiteX19" fmla="*/ 196973 w 908046"/>
                  <a:gd name="connsiteY19" fmla="*/ 225808 h 782799"/>
                  <a:gd name="connsiteX20" fmla="*/ 171685 w 908046"/>
                  <a:gd name="connsiteY20" fmla="*/ 273805 h 782799"/>
                  <a:gd name="connsiteX21" fmla="*/ 216426 w 908046"/>
                  <a:gd name="connsiteY21" fmla="*/ 309568 h 782799"/>
                  <a:gd name="connsiteX22" fmla="*/ 328277 w 908046"/>
                  <a:gd name="connsiteY22" fmla="*/ 316155 h 782799"/>
                  <a:gd name="connsiteX23" fmla="*/ 380798 w 908046"/>
                  <a:gd name="connsiteY23" fmla="*/ 318979 h 782799"/>
                  <a:gd name="connsiteX24" fmla="*/ 443046 w 908046"/>
                  <a:gd name="connsiteY24" fmla="*/ 265335 h 782799"/>
                  <a:gd name="connsiteX25" fmla="*/ 513365 w 908046"/>
                  <a:gd name="connsiteY25" fmla="*/ 644637 h 782799"/>
                  <a:gd name="connsiteX26" fmla="*/ 458510 w 908046"/>
                  <a:gd name="connsiteY26" fmla="*/ 589605 h 782799"/>
                  <a:gd name="connsiteX27" fmla="*/ 283172 w 908046"/>
                  <a:gd name="connsiteY27" fmla="*/ 600226 h 782799"/>
                  <a:gd name="connsiteX28" fmla="*/ 239093 w 908046"/>
                  <a:gd name="connsiteY28" fmla="*/ 645602 h 782799"/>
                  <a:gd name="connsiteX29" fmla="*/ 284152 w 908046"/>
                  <a:gd name="connsiteY29" fmla="*/ 690978 h 782799"/>
                  <a:gd name="connsiteX30" fmla="*/ 436960 w 908046"/>
                  <a:gd name="connsiteY30" fmla="*/ 699668 h 782799"/>
                  <a:gd name="connsiteX31" fmla="*/ 436960 w 908046"/>
                  <a:gd name="connsiteY31" fmla="*/ 700633 h 782799"/>
                  <a:gd name="connsiteX32" fmla="*/ 458510 w 908046"/>
                  <a:gd name="connsiteY32" fmla="*/ 700633 h 782799"/>
                  <a:gd name="connsiteX33" fmla="*/ 513365 w 908046"/>
                  <a:gd name="connsiteY33" fmla="*/ 644637 h 782799"/>
                  <a:gd name="connsiteX34" fmla="*/ 513366 w 908046"/>
                  <a:gd name="connsiteY34" fmla="*/ 137684 h 782799"/>
                  <a:gd name="connsiteX35" fmla="*/ 454593 w 908046"/>
                  <a:gd name="connsiteY35" fmla="*/ 82166 h 782799"/>
                  <a:gd name="connsiteX36" fmla="*/ 435982 w 908046"/>
                  <a:gd name="connsiteY36" fmla="*/ 83123 h 782799"/>
                  <a:gd name="connsiteX37" fmla="*/ 287091 w 908046"/>
                  <a:gd name="connsiteY37" fmla="*/ 91738 h 782799"/>
                  <a:gd name="connsiteX38" fmla="*/ 239094 w 908046"/>
                  <a:gd name="connsiteY38" fmla="*/ 136727 h 782799"/>
                  <a:gd name="connsiteX39" fmla="*/ 285132 w 908046"/>
                  <a:gd name="connsiteY39" fmla="*/ 182673 h 782799"/>
                  <a:gd name="connsiteX40" fmla="*/ 455573 w 908046"/>
                  <a:gd name="connsiteY40" fmla="*/ 192245 h 782799"/>
                  <a:gd name="connsiteX41" fmla="*/ 513366 w 908046"/>
                  <a:gd name="connsiteY41" fmla="*/ 137684 h 782799"/>
                  <a:gd name="connsiteX42" fmla="*/ 524748 w 908046"/>
                  <a:gd name="connsiteY42" fmla="*/ 391268 h 782799"/>
                  <a:gd name="connsiteX43" fmla="*/ 469473 w 908046"/>
                  <a:gd name="connsiteY43" fmla="*/ 334968 h 782799"/>
                  <a:gd name="connsiteX44" fmla="*/ 413172 w 908046"/>
                  <a:gd name="connsiteY44" fmla="*/ 391268 h 782799"/>
                  <a:gd name="connsiteX45" fmla="*/ 468448 w 908046"/>
                  <a:gd name="connsiteY45" fmla="*/ 446543 h 782799"/>
                  <a:gd name="connsiteX46" fmla="*/ 524748 w 908046"/>
                  <a:gd name="connsiteY46" fmla="*/ 391268 h 782799"/>
                  <a:gd name="connsiteX47" fmla="*/ 585986 w 908046"/>
                  <a:gd name="connsiteY47" fmla="*/ 519759 h 782799"/>
                  <a:gd name="connsiteX48" fmla="*/ 531181 w 908046"/>
                  <a:gd name="connsiteY48" fmla="*/ 463441 h 782799"/>
                  <a:gd name="connsiteX49" fmla="*/ 475362 w 908046"/>
                  <a:gd name="connsiteY49" fmla="*/ 519759 h 782799"/>
                  <a:gd name="connsiteX50" fmla="*/ 530167 w 908046"/>
                  <a:gd name="connsiteY50" fmla="*/ 574065 h 782799"/>
                  <a:gd name="connsiteX51" fmla="*/ 585986 w 908046"/>
                  <a:gd name="connsiteY51" fmla="*/ 519759 h 782799"/>
                  <a:gd name="connsiteX52" fmla="*/ 585986 w 908046"/>
                  <a:gd name="connsiteY52" fmla="*/ 262891 h 782799"/>
                  <a:gd name="connsiteX53" fmla="*/ 530710 w 908046"/>
                  <a:gd name="connsiteY53" fmla="*/ 207615 h 782799"/>
                  <a:gd name="connsiteX54" fmla="*/ 474411 w 908046"/>
                  <a:gd name="connsiteY54" fmla="*/ 263915 h 782799"/>
                  <a:gd name="connsiteX55" fmla="*/ 529686 w 908046"/>
                  <a:gd name="connsiteY55" fmla="*/ 320214 h 782799"/>
                  <a:gd name="connsiteX56" fmla="*/ 585986 w 908046"/>
                  <a:gd name="connsiteY56" fmla="*/ 262891 h 782799"/>
                  <a:gd name="connsiteX57" fmla="*/ 660046 w 908046"/>
                  <a:gd name="connsiteY57" fmla="*/ 645269 h 782799"/>
                  <a:gd name="connsiteX58" fmla="*/ 604227 w 908046"/>
                  <a:gd name="connsiteY58" fmla="*/ 589450 h 782799"/>
                  <a:gd name="connsiteX59" fmla="*/ 549422 w 908046"/>
                  <a:gd name="connsiteY59" fmla="*/ 644255 h 782799"/>
                  <a:gd name="connsiteX60" fmla="*/ 605241 w 908046"/>
                  <a:gd name="connsiteY60" fmla="*/ 700074 h 782799"/>
                  <a:gd name="connsiteX61" fmla="*/ 660046 w 908046"/>
                  <a:gd name="connsiteY61" fmla="*/ 645269 h 782799"/>
                  <a:gd name="connsiteX62" fmla="*/ 660997 w 908046"/>
                  <a:gd name="connsiteY62" fmla="*/ 390244 h 782799"/>
                  <a:gd name="connsiteX63" fmla="*/ 605721 w 908046"/>
                  <a:gd name="connsiteY63" fmla="*/ 334968 h 782799"/>
                  <a:gd name="connsiteX64" fmla="*/ 549421 w 908046"/>
                  <a:gd name="connsiteY64" fmla="*/ 391268 h 782799"/>
                  <a:gd name="connsiteX65" fmla="*/ 605721 w 908046"/>
                  <a:gd name="connsiteY65" fmla="*/ 446543 h 782799"/>
                  <a:gd name="connsiteX66" fmla="*/ 660997 w 908046"/>
                  <a:gd name="connsiteY66" fmla="*/ 390244 h 782799"/>
                  <a:gd name="connsiteX67" fmla="*/ 660997 w 908046"/>
                  <a:gd name="connsiteY67" fmla="*/ 140028 h 782799"/>
                  <a:gd name="connsiteX68" fmla="*/ 605721 w 908046"/>
                  <a:gd name="connsiteY68" fmla="*/ 82179 h 782799"/>
                  <a:gd name="connsiteX69" fmla="*/ 549421 w 908046"/>
                  <a:gd name="connsiteY69" fmla="*/ 140028 h 782799"/>
                  <a:gd name="connsiteX70" fmla="*/ 605721 w 908046"/>
                  <a:gd name="connsiteY70" fmla="*/ 194778 h 782799"/>
                  <a:gd name="connsiteX71" fmla="*/ 660997 w 908046"/>
                  <a:gd name="connsiteY71" fmla="*/ 140028 h 782799"/>
                  <a:gd name="connsiteX72" fmla="*/ 736080 w 908046"/>
                  <a:gd name="connsiteY72" fmla="*/ 518753 h 782799"/>
                  <a:gd name="connsiteX73" fmla="*/ 679780 w 908046"/>
                  <a:gd name="connsiteY73" fmla="*/ 463441 h 782799"/>
                  <a:gd name="connsiteX74" fmla="*/ 624504 w 908046"/>
                  <a:gd name="connsiteY74" fmla="*/ 518753 h 782799"/>
                  <a:gd name="connsiteX75" fmla="*/ 679780 w 908046"/>
                  <a:gd name="connsiteY75" fmla="*/ 574065 h 782799"/>
                  <a:gd name="connsiteX76" fmla="*/ 736080 w 908046"/>
                  <a:gd name="connsiteY76" fmla="*/ 518753 h 782799"/>
                  <a:gd name="connsiteX77" fmla="*/ 736080 w 908046"/>
                  <a:gd name="connsiteY77" fmla="*/ 263915 h 782799"/>
                  <a:gd name="connsiteX78" fmla="*/ 681275 w 908046"/>
                  <a:gd name="connsiteY78" fmla="*/ 207615 h 782799"/>
                  <a:gd name="connsiteX79" fmla="*/ 625456 w 908046"/>
                  <a:gd name="connsiteY79" fmla="*/ 263915 h 782799"/>
                  <a:gd name="connsiteX80" fmla="*/ 681275 w 908046"/>
                  <a:gd name="connsiteY80" fmla="*/ 320214 h 782799"/>
                  <a:gd name="connsiteX81" fmla="*/ 736080 w 908046"/>
                  <a:gd name="connsiteY81" fmla="*/ 263915 h 782799"/>
                  <a:gd name="connsiteX82" fmla="*/ 799958 w 908046"/>
                  <a:gd name="connsiteY82" fmla="*/ 391268 h 782799"/>
                  <a:gd name="connsiteX83" fmla="*/ 745153 w 908046"/>
                  <a:gd name="connsiteY83" fmla="*/ 334968 h 782799"/>
                  <a:gd name="connsiteX84" fmla="*/ 689334 w 908046"/>
                  <a:gd name="connsiteY84" fmla="*/ 391268 h 782799"/>
                  <a:gd name="connsiteX85" fmla="*/ 745153 w 908046"/>
                  <a:gd name="connsiteY85" fmla="*/ 447567 h 782799"/>
                  <a:gd name="connsiteX86" fmla="*/ 799958 w 908046"/>
                  <a:gd name="connsiteY86" fmla="*/ 391268 h 782799"/>
                  <a:gd name="connsiteX87" fmla="*/ 908046 w 908046"/>
                  <a:gd name="connsiteY87" fmla="*/ 391400 h 782799"/>
                  <a:gd name="connsiteX88" fmla="*/ 712346 w 908046"/>
                  <a:gd name="connsiteY88" fmla="*/ 782799 h 782799"/>
                  <a:gd name="connsiteX89" fmla="*/ 195700 w 908046"/>
                  <a:gd name="connsiteY89" fmla="*/ 782799 h 782799"/>
                  <a:gd name="connsiteX90" fmla="*/ 0 w 908046"/>
                  <a:gd name="connsiteY90" fmla="*/ 391400 h 782799"/>
                  <a:gd name="connsiteX91" fmla="*/ 195700 w 908046"/>
                  <a:gd name="connsiteY91" fmla="*/ 0 h 782799"/>
                  <a:gd name="connsiteX92" fmla="*/ 712346 w 908046"/>
                  <a:gd name="connsiteY92" fmla="*/ 0 h 7827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</a:cxnLst>
                <a:rect l="l" t="t" r="r" b="b"/>
                <a:pathLst>
                  <a:path w="908046" h="782799">
                    <a:moveTo>
                      <a:pt x="379571" y="391149"/>
                    </a:moveTo>
                    <a:cubicBezTo>
                      <a:pt x="379572" y="359680"/>
                      <a:pt x="351353" y="335615"/>
                      <a:pt x="317297" y="338392"/>
                    </a:cubicBezTo>
                    <a:cubicBezTo>
                      <a:pt x="262806" y="341168"/>
                      <a:pt x="208315" y="344871"/>
                      <a:pt x="152851" y="348573"/>
                    </a:cubicBezTo>
                    <a:cubicBezTo>
                      <a:pt x="126579" y="349498"/>
                      <a:pt x="108091" y="367084"/>
                      <a:pt x="108090" y="391149"/>
                    </a:cubicBezTo>
                    <a:cubicBezTo>
                      <a:pt x="108090" y="415213"/>
                      <a:pt x="126578" y="433725"/>
                      <a:pt x="152850" y="435576"/>
                    </a:cubicBezTo>
                    <a:cubicBezTo>
                      <a:pt x="197611" y="438352"/>
                      <a:pt x="241398" y="440204"/>
                      <a:pt x="286158" y="442980"/>
                    </a:cubicBezTo>
                    <a:cubicBezTo>
                      <a:pt x="296862" y="443906"/>
                      <a:pt x="307565" y="444831"/>
                      <a:pt x="318269" y="444831"/>
                    </a:cubicBezTo>
                    <a:cubicBezTo>
                      <a:pt x="352326" y="447608"/>
                      <a:pt x="379571" y="423543"/>
                      <a:pt x="379571" y="391149"/>
                    </a:cubicBezTo>
                    <a:close/>
                    <a:moveTo>
                      <a:pt x="441160" y="517251"/>
                    </a:moveTo>
                    <a:cubicBezTo>
                      <a:pt x="441160" y="485931"/>
                      <a:pt x="415776" y="462204"/>
                      <a:pt x="382582" y="463153"/>
                    </a:cubicBezTo>
                    <a:cubicBezTo>
                      <a:pt x="363055" y="463153"/>
                      <a:pt x="343529" y="465051"/>
                      <a:pt x="324003" y="466000"/>
                    </a:cubicBezTo>
                    <a:cubicBezTo>
                      <a:pt x="287880" y="468848"/>
                      <a:pt x="250780" y="470746"/>
                      <a:pt x="213680" y="472644"/>
                    </a:cubicBezTo>
                    <a:cubicBezTo>
                      <a:pt x="188296" y="474542"/>
                      <a:pt x="168770" y="492575"/>
                      <a:pt x="168770" y="516302"/>
                    </a:cubicBezTo>
                    <a:cubicBezTo>
                      <a:pt x="167794" y="540030"/>
                      <a:pt x="185367" y="559961"/>
                      <a:pt x="210751" y="561859"/>
                    </a:cubicBezTo>
                    <a:cubicBezTo>
                      <a:pt x="268354" y="565655"/>
                      <a:pt x="325956" y="569452"/>
                      <a:pt x="383558" y="572299"/>
                    </a:cubicBezTo>
                    <a:cubicBezTo>
                      <a:pt x="416752" y="574197"/>
                      <a:pt x="441160" y="548572"/>
                      <a:pt x="441160" y="517251"/>
                    </a:cubicBezTo>
                    <a:close/>
                    <a:moveTo>
                      <a:pt x="443046" y="265335"/>
                    </a:moveTo>
                    <a:cubicBezTo>
                      <a:pt x="443046" y="232396"/>
                      <a:pt x="417758" y="208868"/>
                      <a:pt x="381771" y="210750"/>
                    </a:cubicBezTo>
                    <a:cubicBezTo>
                      <a:pt x="327304" y="213574"/>
                      <a:pt x="272838" y="217338"/>
                      <a:pt x="218371" y="221103"/>
                    </a:cubicBezTo>
                    <a:cubicBezTo>
                      <a:pt x="210590" y="221103"/>
                      <a:pt x="203782" y="222985"/>
                      <a:pt x="196973" y="225808"/>
                    </a:cubicBezTo>
                    <a:cubicBezTo>
                      <a:pt x="178494" y="234278"/>
                      <a:pt x="167795" y="254983"/>
                      <a:pt x="171685" y="273805"/>
                    </a:cubicBezTo>
                    <a:cubicBezTo>
                      <a:pt x="176548" y="293569"/>
                      <a:pt x="194056" y="308627"/>
                      <a:pt x="216426" y="309568"/>
                    </a:cubicBezTo>
                    <a:cubicBezTo>
                      <a:pt x="253385" y="312391"/>
                      <a:pt x="291317" y="314273"/>
                      <a:pt x="328277" y="316155"/>
                    </a:cubicBezTo>
                    <a:cubicBezTo>
                      <a:pt x="345784" y="317097"/>
                      <a:pt x="363291" y="318038"/>
                      <a:pt x="380798" y="318979"/>
                    </a:cubicBezTo>
                    <a:cubicBezTo>
                      <a:pt x="416785" y="320861"/>
                      <a:pt x="443046" y="298274"/>
                      <a:pt x="443046" y="265335"/>
                    </a:cubicBezTo>
                    <a:close/>
                    <a:moveTo>
                      <a:pt x="513365" y="644637"/>
                    </a:moveTo>
                    <a:cubicBezTo>
                      <a:pt x="513365" y="613742"/>
                      <a:pt x="488876" y="588640"/>
                      <a:pt x="458510" y="589605"/>
                    </a:cubicBezTo>
                    <a:cubicBezTo>
                      <a:pt x="399738" y="591536"/>
                      <a:pt x="340965" y="595398"/>
                      <a:pt x="283172" y="600226"/>
                    </a:cubicBezTo>
                    <a:cubicBezTo>
                      <a:pt x="256725" y="602156"/>
                      <a:pt x="239093" y="622431"/>
                      <a:pt x="239093" y="645602"/>
                    </a:cubicBezTo>
                    <a:cubicBezTo>
                      <a:pt x="240072" y="669738"/>
                      <a:pt x="258684" y="689048"/>
                      <a:pt x="284152" y="690978"/>
                    </a:cubicBezTo>
                    <a:cubicBezTo>
                      <a:pt x="335088" y="693875"/>
                      <a:pt x="386024" y="696771"/>
                      <a:pt x="436960" y="699668"/>
                    </a:cubicBezTo>
                    <a:cubicBezTo>
                      <a:pt x="436960" y="699668"/>
                      <a:pt x="436960" y="700633"/>
                      <a:pt x="436960" y="700633"/>
                    </a:cubicBezTo>
                    <a:cubicBezTo>
                      <a:pt x="443817" y="700633"/>
                      <a:pt x="450674" y="700633"/>
                      <a:pt x="458510" y="700633"/>
                    </a:cubicBezTo>
                    <a:cubicBezTo>
                      <a:pt x="489856" y="699668"/>
                      <a:pt x="514344" y="675531"/>
                      <a:pt x="513365" y="644637"/>
                    </a:cubicBezTo>
                    <a:close/>
                    <a:moveTo>
                      <a:pt x="513366" y="137684"/>
                    </a:moveTo>
                    <a:cubicBezTo>
                      <a:pt x="513366" y="106096"/>
                      <a:pt x="487897" y="82166"/>
                      <a:pt x="454593" y="82166"/>
                    </a:cubicBezTo>
                    <a:cubicBezTo>
                      <a:pt x="448716" y="82166"/>
                      <a:pt x="441859" y="83123"/>
                      <a:pt x="435982" y="83123"/>
                    </a:cubicBezTo>
                    <a:cubicBezTo>
                      <a:pt x="386025" y="85995"/>
                      <a:pt x="337048" y="88866"/>
                      <a:pt x="287091" y="91738"/>
                    </a:cubicBezTo>
                    <a:cubicBezTo>
                      <a:pt x="259664" y="93652"/>
                      <a:pt x="240073" y="112797"/>
                      <a:pt x="239094" y="136727"/>
                    </a:cubicBezTo>
                    <a:cubicBezTo>
                      <a:pt x="239094" y="161614"/>
                      <a:pt x="257705" y="180758"/>
                      <a:pt x="285132" y="182673"/>
                    </a:cubicBezTo>
                    <a:cubicBezTo>
                      <a:pt x="341946" y="186501"/>
                      <a:pt x="398759" y="190330"/>
                      <a:pt x="455573" y="192245"/>
                    </a:cubicBezTo>
                    <a:cubicBezTo>
                      <a:pt x="487897" y="194159"/>
                      <a:pt x="514345" y="168314"/>
                      <a:pt x="513366" y="137684"/>
                    </a:cubicBezTo>
                    <a:close/>
                    <a:moveTo>
                      <a:pt x="524748" y="391268"/>
                    </a:moveTo>
                    <a:cubicBezTo>
                      <a:pt x="524748" y="359535"/>
                      <a:pt x="500182" y="334968"/>
                      <a:pt x="469473" y="334968"/>
                    </a:cubicBezTo>
                    <a:cubicBezTo>
                      <a:pt x="437740" y="334968"/>
                      <a:pt x="412149" y="360559"/>
                      <a:pt x="413172" y="391268"/>
                    </a:cubicBezTo>
                    <a:cubicBezTo>
                      <a:pt x="413172" y="421976"/>
                      <a:pt x="438762" y="446543"/>
                      <a:pt x="468448" y="446543"/>
                    </a:cubicBezTo>
                    <a:cubicBezTo>
                      <a:pt x="500181" y="447567"/>
                      <a:pt x="524748" y="421976"/>
                      <a:pt x="524748" y="391268"/>
                    </a:cubicBezTo>
                    <a:close/>
                    <a:moveTo>
                      <a:pt x="585986" y="519759"/>
                    </a:moveTo>
                    <a:cubicBezTo>
                      <a:pt x="585986" y="488583"/>
                      <a:pt x="561628" y="463441"/>
                      <a:pt x="531181" y="463441"/>
                    </a:cubicBezTo>
                    <a:cubicBezTo>
                      <a:pt x="500735" y="463441"/>
                      <a:pt x="475362" y="489589"/>
                      <a:pt x="475362" y="519759"/>
                    </a:cubicBezTo>
                    <a:cubicBezTo>
                      <a:pt x="475362" y="548923"/>
                      <a:pt x="499720" y="574065"/>
                      <a:pt x="530167" y="574065"/>
                    </a:cubicBezTo>
                    <a:cubicBezTo>
                      <a:pt x="561628" y="574065"/>
                      <a:pt x="585986" y="550935"/>
                      <a:pt x="585986" y="519759"/>
                    </a:cubicBezTo>
                    <a:close/>
                    <a:moveTo>
                      <a:pt x="585986" y="262891"/>
                    </a:moveTo>
                    <a:cubicBezTo>
                      <a:pt x="585986" y="232182"/>
                      <a:pt x="561419" y="207615"/>
                      <a:pt x="530710" y="207615"/>
                    </a:cubicBezTo>
                    <a:cubicBezTo>
                      <a:pt x="498978" y="207615"/>
                      <a:pt x="473387" y="233206"/>
                      <a:pt x="474411" y="263915"/>
                    </a:cubicBezTo>
                    <a:cubicBezTo>
                      <a:pt x="474411" y="294623"/>
                      <a:pt x="500002" y="319190"/>
                      <a:pt x="529686" y="320214"/>
                    </a:cubicBezTo>
                    <a:cubicBezTo>
                      <a:pt x="561419" y="320214"/>
                      <a:pt x="585986" y="294623"/>
                      <a:pt x="585986" y="262891"/>
                    </a:cubicBezTo>
                    <a:close/>
                    <a:moveTo>
                      <a:pt x="660046" y="645269"/>
                    </a:moveTo>
                    <a:cubicBezTo>
                      <a:pt x="660046" y="613808"/>
                      <a:pt x="635688" y="589450"/>
                      <a:pt x="604227" y="589450"/>
                    </a:cubicBezTo>
                    <a:cubicBezTo>
                      <a:pt x="573780" y="589450"/>
                      <a:pt x="549422" y="612793"/>
                      <a:pt x="549422" y="644255"/>
                    </a:cubicBezTo>
                    <a:cubicBezTo>
                      <a:pt x="549422" y="675716"/>
                      <a:pt x="573780" y="700074"/>
                      <a:pt x="605241" y="700074"/>
                    </a:cubicBezTo>
                    <a:cubicBezTo>
                      <a:pt x="635688" y="700074"/>
                      <a:pt x="660046" y="675716"/>
                      <a:pt x="660046" y="645269"/>
                    </a:cubicBezTo>
                    <a:close/>
                    <a:moveTo>
                      <a:pt x="660997" y="390244"/>
                    </a:moveTo>
                    <a:cubicBezTo>
                      <a:pt x="660997" y="359535"/>
                      <a:pt x="637454" y="334968"/>
                      <a:pt x="605721" y="334968"/>
                    </a:cubicBezTo>
                    <a:cubicBezTo>
                      <a:pt x="575012" y="334968"/>
                      <a:pt x="549421" y="360559"/>
                      <a:pt x="549421" y="391268"/>
                    </a:cubicBezTo>
                    <a:cubicBezTo>
                      <a:pt x="550445" y="421976"/>
                      <a:pt x="575012" y="446543"/>
                      <a:pt x="605721" y="446543"/>
                    </a:cubicBezTo>
                    <a:cubicBezTo>
                      <a:pt x="636430" y="447567"/>
                      <a:pt x="662021" y="421976"/>
                      <a:pt x="660997" y="390244"/>
                    </a:cubicBezTo>
                    <a:close/>
                    <a:moveTo>
                      <a:pt x="660997" y="140028"/>
                    </a:moveTo>
                    <a:cubicBezTo>
                      <a:pt x="662021" y="108004"/>
                      <a:pt x="636430" y="82179"/>
                      <a:pt x="605721" y="82179"/>
                    </a:cubicBezTo>
                    <a:cubicBezTo>
                      <a:pt x="573988" y="82179"/>
                      <a:pt x="549421" y="108004"/>
                      <a:pt x="549421" y="140028"/>
                    </a:cubicBezTo>
                    <a:cubicBezTo>
                      <a:pt x="550445" y="171019"/>
                      <a:pt x="573988" y="194778"/>
                      <a:pt x="605721" y="194778"/>
                    </a:cubicBezTo>
                    <a:cubicBezTo>
                      <a:pt x="636430" y="194778"/>
                      <a:pt x="660997" y="171019"/>
                      <a:pt x="660997" y="140028"/>
                    </a:cubicBezTo>
                    <a:close/>
                    <a:moveTo>
                      <a:pt x="736080" y="518753"/>
                    </a:moveTo>
                    <a:cubicBezTo>
                      <a:pt x="736080" y="488583"/>
                      <a:pt x="710489" y="463441"/>
                      <a:pt x="679780" y="463441"/>
                    </a:cubicBezTo>
                    <a:cubicBezTo>
                      <a:pt x="650095" y="464447"/>
                      <a:pt x="624504" y="488583"/>
                      <a:pt x="624504" y="518753"/>
                    </a:cubicBezTo>
                    <a:cubicBezTo>
                      <a:pt x="623480" y="548923"/>
                      <a:pt x="649071" y="574065"/>
                      <a:pt x="679780" y="574065"/>
                    </a:cubicBezTo>
                    <a:cubicBezTo>
                      <a:pt x="711513" y="574065"/>
                      <a:pt x="736080" y="549929"/>
                      <a:pt x="736080" y="518753"/>
                    </a:cubicBezTo>
                    <a:close/>
                    <a:moveTo>
                      <a:pt x="736080" y="263915"/>
                    </a:moveTo>
                    <a:cubicBezTo>
                      <a:pt x="736080" y="232182"/>
                      <a:pt x="712737" y="207615"/>
                      <a:pt x="681275" y="207615"/>
                    </a:cubicBezTo>
                    <a:cubicBezTo>
                      <a:pt x="649814" y="207615"/>
                      <a:pt x="625456" y="232182"/>
                      <a:pt x="625456" y="263915"/>
                    </a:cubicBezTo>
                    <a:cubicBezTo>
                      <a:pt x="625456" y="294623"/>
                      <a:pt x="650829" y="320214"/>
                      <a:pt x="681275" y="320214"/>
                    </a:cubicBezTo>
                    <a:cubicBezTo>
                      <a:pt x="711722" y="319190"/>
                      <a:pt x="736080" y="294623"/>
                      <a:pt x="736080" y="263915"/>
                    </a:cubicBezTo>
                    <a:close/>
                    <a:moveTo>
                      <a:pt x="799958" y="391268"/>
                    </a:moveTo>
                    <a:cubicBezTo>
                      <a:pt x="799958" y="359535"/>
                      <a:pt x="776615" y="334968"/>
                      <a:pt x="745153" y="334968"/>
                    </a:cubicBezTo>
                    <a:cubicBezTo>
                      <a:pt x="713692" y="334968"/>
                      <a:pt x="689334" y="359535"/>
                      <a:pt x="689334" y="391268"/>
                    </a:cubicBezTo>
                    <a:cubicBezTo>
                      <a:pt x="689334" y="421976"/>
                      <a:pt x="714707" y="447567"/>
                      <a:pt x="745153" y="447567"/>
                    </a:cubicBezTo>
                    <a:cubicBezTo>
                      <a:pt x="775600" y="446543"/>
                      <a:pt x="799958" y="421976"/>
                      <a:pt x="799958" y="391268"/>
                    </a:cubicBezTo>
                    <a:close/>
                    <a:moveTo>
                      <a:pt x="908046" y="391400"/>
                    </a:moveTo>
                    <a:lnTo>
                      <a:pt x="712346" y="782799"/>
                    </a:lnTo>
                    <a:lnTo>
                      <a:pt x="195700" y="782799"/>
                    </a:lnTo>
                    <a:lnTo>
                      <a:pt x="0" y="391400"/>
                    </a:lnTo>
                    <a:lnTo>
                      <a:pt x="195700" y="0"/>
                    </a:lnTo>
                    <a:lnTo>
                      <a:pt x="712346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marL="0" marR="0" lvl="0" indent="0" algn="ctr" defTabSz="1070991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217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Noto Serif"/>
                  <a:ea typeface="+mn-ea"/>
                  <a:cs typeface="+mn-cs"/>
                </a:endParaRPr>
              </a:p>
            </p:txBody>
          </p:sp>
          <p:sp>
            <p:nvSpPr>
              <p:cNvPr id="37" name="Freeform: Shape 51">
                <a:extLst>
                  <a:ext uri="{FF2B5EF4-FFF2-40B4-BE49-F238E27FC236}">
                    <a16:creationId xmlns:a16="http://schemas.microsoft.com/office/drawing/2014/main" id="{D06DE71E-F7D7-7FF2-BC7B-E822A769CF01}"/>
                  </a:ext>
                </a:extLst>
              </p:cNvPr>
              <p:cNvSpPr/>
              <p:nvPr/>
            </p:nvSpPr>
            <p:spPr>
              <a:xfrm rot="16200000">
                <a:off x="5360270" y="2177934"/>
                <a:ext cx="908046" cy="783886"/>
              </a:xfrm>
              <a:custGeom>
                <a:avLst/>
                <a:gdLst>
                  <a:gd name="connsiteX0" fmla="*/ 379571 w 908046"/>
                  <a:gd name="connsiteY0" fmla="*/ 391149 h 782799"/>
                  <a:gd name="connsiteX1" fmla="*/ 317297 w 908046"/>
                  <a:gd name="connsiteY1" fmla="*/ 338392 h 782799"/>
                  <a:gd name="connsiteX2" fmla="*/ 152851 w 908046"/>
                  <a:gd name="connsiteY2" fmla="*/ 348573 h 782799"/>
                  <a:gd name="connsiteX3" fmla="*/ 108090 w 908046"/>
                  <a:gd name="connsiteY3" fmla="*/ 391149 h 782799"/>
                  <a:gd name="connsiteX4" fmla="*/ 152850 w 908046"/>
                  <a:gd name="connsiteY4" fmla="*/ 435576 h 782799"/>
                  <a:gd name="connsiteX5" fmla="*/ 286158 w 908046"/>
                  <a:gd name="connsiteY5" fmla="*/ 442980 h 782799"/>
                  <a:gd name="connsiteX6" fmla="*/ 318269 w 908046"/>
                  <a:gd name="connsiteY6" fmla="*/ 444831 h 782799"/>
                  <a:gd name="connsiteX7" fmla="*/ 379571 w 908046"/>
                  <a:gd name="connsiteY7" fmla="*/ 391149 h 782799"/>
                  <a:gd name="connsiteX8" fmla="*/ 441160 w 908046"/>
                  <a:gd name="connsiteY8" fmla="*/ 517251 h 782799"/>
                  <a:gd name="connsiteX9" fmla="*/ 382582 w 908046"/>
                  <a:gd name="connsiteY9" fmla="*/ 463153 h 782799"/>
                  <a:gd name="connsiteX10" fmla="*/ 324003 w 908046"/>
                  <a:gd name="connsiteY10" fmla="*/ 466000 h 782799"/>
                  <a:gd name="connsiteX11" fmla="*/ 213680 w 908046"/>
                  <a:gd name="connsiteY11" fmla="*/ 472644 h 782799"/>
                  <a:gd name="connsiteX12" fmla="*/ 168770 w 908046"/>
                  <a:gd name="connsiteY12" fmla="*/ 516302 h 782799"/>
                  <a:gd name="connsiteX13" fmla="*/ 210751 w 908046"/>
                  <a:gd name="connsiteY13" fmla="*/ 561859 h 782799"/>
                  <a:gd name="connsiteX14" fmla="*/ 383558 w 908046"/>
                  <a:gd name="connsiteY14" fmla="*/ 572299 h 782799"/>
                  <a:gd name="connsiteX15" fmla="*/ 441160 w 908046"/>
                  <a:gd name="connsiteY15" fmla="*/ 517251 h 782799"/>
                  <a:gd name="connsiteX16" fmla="*/ 443046 w 908046"/>
                  <a:gd name="connsiteY16" fmla="*/ 265335 h 782799"/>
                  <a:gd name="connsiteX17" fmla="*/ 381771 w 908046"/>
                  <a:gd name="connsiteY17" fmla="*/ 210750 h 782799"/>
                  <a:gd name="connsiteX18" fmla="*/ 218371 w 908046"/>
                  <a:gd name="connsiteY18" fmla="*/ 221103 h 782799"/>
                  <a:gd name="connsiteX19" fmla="*/ 196973 w 908046"/>
                  <a:gd name="connsiteY19" fmla="*/ 225808 h 782799"/>
                  <a:gd name="connsiteX20" fmla="*/ 171685 w 908046"/>
                  <a:gd name="connsiteY20" fmla="*/ 273805 h 782799"/>
                  <a:gd name="connsiteX21" fmla="*/ 216426 w 908046"/>
                  <a:gd name="connsiteY21" fmla="*/ 309568 h 782799"/>
                  <a:gd name="connsiteX22" fmla="*/ 328277 w 908046"/>
                  <a:gd name="connsiteY22" fmla="*/ 316155 h 782799"/>
                  <a:gd name="connsiteX23" fmla="*/ 380798 w 908046"/>
                  <a:gd name="connsiteY23" fmla="*/ 318979 h 782799"/>
                  <a:gd name="connsiteX24" fmla="*/ 443046 w 908046"/>
                  <a:gd name="connsiteY24" fmla="*/ 265335 h 782799"/>
                  <a:gd name="connsiteX25" fmla="*/ 513365 w 908046"/>
                  <a:gd name="connsiteY25" fmla="*/ 644637 h 782799"/>
                  <a:gd name="connsiteX26" fmla="*/ 458510 w 908046"/>
                  <a:gd name="connsiteY26" fmla="*/ 589605 h 782799"/>
                  <a:gd name="connsiteX27" fmla="*/ 283172 w 908046"/>
                  <a:gd name="connsiteY27" fmla="*/ 600226 h 782799"/>
                  <a:gd name="connsiteX28" fmla="*/ 239093 w 908046"/>
                  <a:gd name="connsiteY28" fmla="*/ 645602 h 782799"/>
                  <a:gd name="connsiteX29" fmla="*/ 284152 w 908046"/>
                  <a:gd name="connsiteY29" fmla="*/ 690978 h 782799"/>
                  <a:gd name="connsiteX30" fmla="*/ 436960 w 908046"/>
                  <a:gd name="connsiteY30" fmla="*/ 699668 h 782799"/>
                  <a:gd name="connsiteX31" fmla="*/ 436960 w 908046"/>
                  <a:gd name="connsiteY31" fmla="*/ 700633 h 782799"/>
                  <a:gd name="connsiteX32" fmla="*/ 458510 w 908046"/>
                  <a:gd name="connsiteY32" fmla="*/ 700633 h 782799"/>
                  <a:gd name="connsiteX33" fmla="*/ 513365 w 908046"/>
                  <a:gd name="connsiteY33" fmla="*/ 644637 h 782799"/>
                  <a:gd name="connsiteX34" fmla="*/ 513366 w 908046"/>
                  <a:gd name="connsiteY34" fmla="*/ 137684 h 782799"/>
                  <a:gd name="connsiteX35" fmla="*/ 454593 w 908046"/>
                  <a:gd name="connsiteY35" fmla="*/ 82166 h 782799"/>
                  <a:gd name="connsiteX36" fmla="*/ 435982 w 908046"/>
                  <a:gd name="connsiteY36" fmla="*/ 83123 h 782799"/>
                  <a:gd name="connsiteX37" fmla="*/ 287091 w 908046"/>
                  <a:gd name="connsiteY37" fmla="*/ 91738 h 782799"/>
                  <a:gd name="connsiteX38" fmla="*/ 239094 w 908046"/>
                  <a:gd name="connsiteY38" fmla="*/ 136727 h 782799"/>
                  <a:gd name="connsiteX39" fmla="*/ 285132 w 908046"/>
                  <a:gd name="connsiteY39" fmla="*/ 182673 h 782799"/>
                  <a:gd name="connsiteX40" fmla="*/ 455573 w 908046"/>
                  <a:gd name="connsiteY40" fmla="*/ 192245 h 782799"/>
                  <a:gd name="connsiteX41" fmla="*/ 513366 w 908046"/>
                  <a:gd name="connsiteY41" fmla="*/ 137684 h 782799"/>
                  <a:gd name="connsiteX42" fmla="*/ 524748 w 908046"/>
                  <a:gd name="connsiteY42" fmla="*/ 391268 h 782799"/>
                  <a:gd name="connsiteX43" fmla="*/ 469473 w 908046"/>
                  <a:gd name="connsiteY43" fmla="*/ 334968 h 782799"/>
                  <a:gd name="connsiteX44" fmla="*/ 413172 w 908046"/>
                  <a:gd name="connsiteY44" fmla="*/ 391268 h 782799"/>
                  <a:gd name="connsiteX45" fmla="*/ 468448 w 908046"/>
                  <a:gd name="connsiteY45" fmla="*/ 446543 h 782799"/>
                  <a:gd name="connsiteX46" fmla="*/ 524748 w 908046"/>
                  <a:gd name="connsiteY46" fmla="*/ 391268 h 782799"/>
                  <a:gd name="connsiteX47" fmla="*/ 585986 w 908046"/>
                  <a:gd name="connsiteY47" fmla="*/ 519759 h 782799"/>
                  <a:gd name="connsiteX48" fmla="*/ 531181 w 908046"/>
                  <a:gd name="connsiteY48" fmla="*/ 463441 h 782799"/>
                  <a:gd name="connsiteX49" fmla="*/ 475362 w 908046"/>
                  <a:gd name="connsiteY49" fmla="*/ 519759 h 782799"/>
                  <a:gd name="connsiteX50" fmla="*/ 530167 w 908046"/>
                  <a:gd name="connsiteY50" fmla="*/ 574065 h 782799"/>
                  <a:gd name="connsiteX51" fmla="*/ 585986 w 908046"/>
                  <a:gd name="connsiteY51" fmla="*/ 519759 h 782799"/>
                  <a:gd name="connsiteX52" fmla="*/ 585986 w 908046"/>
                  <a:gd name="connsiteY52" fmla="*/ 262891 h 782799"/>
                  <a:gd name="connsiteX53" fmla="*/ 530710 w 908046"/>
                  <a:gd name="connsiteY53" fmla="*/ 207615 h 782799"/>
                  <a:gd name="connsiteX54" fmla="*/ 474411 w 908046"/>
                  <a:gd name="connsiteY54" fmla="*/ 263915 h 782799"/>
                  <a:gd name="connsiteX55" fmla="*/ 529686 w 908046"/>
                  <a:gd name="connsiteY55" fmla="*/ 320214 h 782799"/>
                  <a:gd name="connsiteX56" fmla="*/ 585986 w 908046"/>
                  <a:gd name="connsiteY56" fmla="*/ 262891 h 782799"/>
                  <a:gd name="connsiteX57" fmla="*/ 660046 w 908046"/>
                  <a:gd name="connsiteY57" fmla="*/ 645269 h 782799"/>
                  <a:gd name="connsiteX58" fmla="*/ 604227 w 908046"/>
                  <a:gd name="connsiteY58" fmla="*/ 589450 h 782799"/>
                  <a:gd name="connsiteX59" fmla="*/ 549422 w 908046"/>
                  <a:gd name="connsiteY59" fmla="*/ 644255 h 782799"/>
                  <a:gd name="connsiteX60" fmla="*/ 605241 w 908046"/>
                  <a:gd name="connsiteY60" fmla="*/ 700074 h 782799"/>
                  <a:gd name="connsiteX61" fmla="*/ 660046 w 908046"/>
                  <a:gd name="connsiteY61" fmla="*/ 645269 h 782799"/>
                  <a:gd name="connsiteX62" fmla="*/ 660997 w 908046"/>
                  <a:gd name="connsiteY62" fmla="*/ 390244 h 782799"/>
                  <a:gd name="connsiteX63" fmla="*/ 605721 w 908046"/>
                  <a:gd name="connsiteY63" fmla="*/ 334968 h 782799"/>
                  <a:gd name="connsiteX64" fmla="*/ 549421 w 908046"/>
                  <a:gd name="connsiteY64" fmla="*/ 391268 h 782799"/>
                  <a:gd name="connsiteX65" fmla="*/ 605721 w 908046"/>
                  <a:gd name="connsiteY65" fmla="*/ 446543 h 782799"/>
                  <a:gd name="connsiteX66" fmla="*/ 660997 w 908046"/>
                  <a:gd name="connsiteY66" fmla="*/ 390244 h 782799"/>
                  <a:gd name="connsiteX67" fmla="*/ 660997 w 908046"/>
                  <a:gd name="connsiteY67" fmla="*/ 140028 h 782799"/>
                  <a:gd name="connsiteX68" fmla="*/ 605721 w 908046"/>
                  <a:gd name="connsiteY68" fmla="*/ 82179 h 782799"/>
                  <a:gd name="connsiteX69" fmla="*/ 549421 w 908046"/>
                  <a:gd name="connsiteY69" fmla="*/ 140028 h 782799"/>
                  <a:gd name="connsiteX70" fmla="*/ 605721 w 908046"/>
                  <a:gd name="connsiteY70" fmla="*/ 194778 h 782799"/>
                  <a:gd name="connsiteX71" fmla="*/ 660997 w 908046"/>
                  <a:gd name="connsiteY71" fmla="*/ 140028 h 782799"/>
                  <a:gd name="connsiteX72" fmla="*/ 736080 w 908046"/>
                  <a:gd name="connsiteY72" fmla="*/ 518753 h 782799"/>
                  <a:gd name="connsiteX73" fmla="*/ 679780 w 908046"/>
                  <a:gd name="connsiteY73" fmla="*/ 463441 h 782799"/>
                  <a:gd name="connsiteX74" fmla="*/ 624504 w 908046"/>
                  <a:gd name="connsiteY74" fmla="*/ 518753 h 782799"/>
                  <a:gd name="connsiteX75" fmla="*/ 679780 w 908046"/>
                  <a:gd name="connsiteY75" fmla="*/ 574065 h 782799"/>
                  <a:gd name="connsiteX76" fmla="*/ 736080 w 908046"/>
                  <a:gd name="connsiteY76" fmla="*/ 518753 h 782799"/>
                  <a:gd name="connsiteX77" fmla="*/ 736080 w 908046"/>
                  <a:gd name="connsiteY77" fmla="*/ 263915 h 782799"/>
                  <a:gd name="connsiteX78" fmla="*/ 681275 w 908046"/>
                  <a:gd name="connsiteY78" fmla="*/ 207615 h 782799"/>
                  <a:gd name="connsiteX79" fmla="*/ 625456 w 908046"/>
                  <a:gd name="connsiteY79" fmla="*/ 263915 h 782799"/>
                  <a:gd name="connsiteX80" fmla="*/ 681275 w 908046"/>
                  <a:gd name="connsiteY80" fmla="*/ 320214 h 782799"/>
                  <a:gd name="connsiteX81" fmla="*/ 736080 w 908046"/>
                  <a:gd name="connsiteY81" fmla="*/ 263915 h 782799"/>
                  <a:gd name="connsiteX82" fmla="*/ 799958 w 908046"/>
                  <a:gd name="connsiteY82" fmla="*/ 391268 h 782799"/>
                  <a:gd name="connsiteX83" fmla="*/ 745153 w 908046"/>
                  <a:gd name="connsiteY83" fmla="*/ 334968 h 782799"/>
                  <a:gd name="connsiteX84" fmla="*/ 689334 w 908046"/>
                  <a:gd name="connsiteY84" fmla="*/ 391268 h 782799"/>
                  <a:gd name="connsiteX85" fmla="*/ 745153 w 908046"/>
                  <a:gd name="connsiteY85" fmla="*/ 447567 h 782799"/>
                  <a:gd name="connsiteX86" fmla="*/ 799958 w 908046"/>
                  <a:gd name="connsiteY86" fmla="*/ 391268 h 782799"/>
                  <a:gd name="connsiteX87" fmla="*/ 908046 w 908046"/>
                  <a:gd name="connsiteY87" fmla="*/ 391400 h 782799"/>
                  <a:gd name="connsiteX88" fmla="*/ 712346 w 908046"/>
                  <a:gd name="connsiteY88" fmla="*/ 782799 h 782799"/>
                  <a:gd name="connsiteX89" fmla="*/ 195700 w 908046"/>
                  <a:gd name="connsiteY89" fmla="*/ 782799 h 782799"/>
                  <a:gd name="connsiteX90" fmla="*/ 0 w 908046"/>
                  <a:gd name="connsiteY90" fmla="*/ 391400 h 782799"/>
                  <a:gd name="connsiteX91" fmla="*/ 195700 w 908046"/>
                  <a:gd name="connsiteY91" fmla="*/ 0 h 782799"/>
                  <a:gd name="connsiteX92" fmla="*/ 712346 w 908046"/>
                  <a:gd name="connsiteY92" fmla="*/ 0 h 7827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</a:cxnLst>
                <a:rect l="l" t="t" r="r" b="b"/>
                <a:pathLst>
                  <a:path w="908046" h="782799">
                    <a:moveTo>
                      <a:pt x="379571" y="391149"/>
                    </a:moveTo>
                    <a:cubicBezTo>
                      <a:pt x="379572" y="359680"/>
                      <a:pt x="351353" y="335615"/>
                      <a:pt x="317297" y="338392"/>
                    </a:cubicBezTo>
                    <a:cubicBezTo>
                      <a:pt x="262806" y="341168"/>
                      <a:pt x="208315" y="344871"/>
                      <a:pt x="152851" y="348573"/>
                    </a:cubicBezTo>
                    <a:cubicBezTo>
                      <a:pt x="126579" y="349498"/>
                      <a:pt x="108091" y="367084"/>
                      <a:pt x="108090" y="391149"/>
                    </a:cubicBezTo>
                    <a:cubicBezTo>
                      <a:pt x="108090" y="415213"/>
                      <a:pt x="126578" y="433725"/>
                      <a:pt x="152850" y="435576"/>
                    </a:cubicBezTo>
                    <a:cubicBezTo>
                      <a:pt x="197611" y="438352"/>
                      <a:pt x="241398" y="440204"/>
                      <a:pt x="286158" y="442980"/>
                    </a:cubicBezTo>
                    <a:cubicBezTo>
                      <a:pt x="296862" y="443906"/>
                      <a:pt x="307565" y="444831"/>
                      <a:pt x="318269" y="444831"/>
                    </a:cubicBezTo>
                    <a:cubicBezTo>
                      <a:pt x="352326" y="447608"/>
                      <a:pt x="379571" y="423543"/>
                      <a:pt x="379571" y="391149"/>
                    </a:cubicBezTo>
                    <a:close/>
                    <a:moveTo>
                      <a:pt x="441160" y="517251"/>
                    </a:moveTo>
                    <a:cubicBezTo>
                      <a:pt x="441160" y="485931"/>
                      <a:pt x="415776" y="462204"/>
                      <a:pt x="382582" y="463153"/>
                    </a:cubicBezTo>
                    <a:cubicBezTo>
                      <a:pt x="363055" y="463153"/>
                      <a:pt x="343529" y="465051"/>
                      <a:pt x="324003" y="466000"/>
                    </a:cubicBezTo>
                    <a:cubicBezTo>
                      <a:pt x="287880" y="468848"/>
                      <a:pt x="250780" y="470746"/>
                      <a:pt x="213680" y="472644"/>
                    </a:cubicBezTo>
                    <a:cubicBezTo>
                      <a:pt x="188296" y="474542"/>
                      <a:pt x="168770" y="492575"/>
                      <a:pt x="168770" y="516302"/>
                    </a:cubicBezTo>
                    <a:cubicBezTo>
                      <a:pt x="167794" y="540030"/>
                      <a:pt x="185367" y="559961"/>
                      <a:pt x="210751" y="561859"/>
                    </a:cubicBezTo>
                    <a:cubicBezTo>
                      <a:pt x="268354" y="565655"/>
                      <a:pt x="325956" y="569452"/>
                      <a:pt x="383558" y="572299"/>
                    </a:cubicBezTo>
                    <a:cubicBezTo>
                      <a:pt x="416752" y="574197"/>
                      <a:pt x="441160" y="548572"/>
                      <a:pt x="441160" y="517251"/>
                    </a:cubicBezTo>
                    <a:close/>
                    <a:moveTo>
                      <a:pt x="443046" y="265335"/>
                    </a:moveTo>
                    <a:cubicBezTo>
                      <a:pt x="443046" y="232396"/>
                      <a:pt x="417758" y="208868"/>
                      <a:pt x="381771" y="210750"/>
                    </a:cubicBezTo>
                    <a:cubicBezTo>
                      <a:pt x="327304" y="213574"/>
                      <a:pt x="272838" y="217338"/>
                      <a:pt x="218371" y="221103"/>
                    </a:cubicBezTo>
                    <a:cubicBezTo>
                      <a:pt x="210590" y="221103"/>
                      <a:pt x="203782" y="222985"/>
                      <a:pt x="196973" y="225808"/>
                    </a:cubicBezTo>
                    <a:cubicBezTo>
                      <a:pt x="178494" y="234278"/>
                      <a:pt x="167795" y="254983"/>
                      <a:pt x="171685" y="273805"/>
                    </a:cubicBezTo>
                    <a:cubicBezTo>
                      <a:pt x="176548" y="293569"/>
                      <a:pt x="194056" y="308627"/>
                      <a:pt x="216426" y="309568"/>
                    </a:cubicBezTo>
                    <a:cubicBezTo>
                      <a:pt x="253385" y="312391"/>
                      <a:pt x="291317" y="314273"/>
                      <a:pt x="328277" y="316155"/>
                    </a:cubicBezTo>
                    <a:cubicBezTo>
                      <a:pt x="345784" y="317097"/>
                      <a:pt x="363291" y="318038"/>
                      <a:pt x="380798" y="318979"/>
                    </a:cubicBezTo>
                    <a:cubicBezTo>
                      <a:pt x="416785" y="320861"/>
                      <a:pt x="443046" y="298274"/>
                      <a:pt x="443046" y="265335"/>
                    </a:cubicBezTo>
                    <a:close/>
                    <a:moveTo>
                      <a:pt x="513365" y="644637"/>
                    </a:moveTo>
                    <a:cubicBezTo>
                      <a:pt x="513365" y="613742"/>
                      <a:pt x="488876" y="588640"/>
                      <a:pt x="458510" y="589605"/>
                    </a:cubicBezTo>
                    <a:cubicBezTo>
                      <a:pt x="399738" y="591536"/>
                      <a:pt x="340965" y="595398"/>
                      <a:pt x="283172" y="600226"/>
                    </a:cubicBezTo>
                    <a:cubicBezTo>
                      <a:pt x="256725" y="602156"/>
                      <a:pt x="239093" y="622431"/>
                      <a:pt x="239093" y="645602"/>
                    </a:cubicBezTo>
                    <a:cubicBezTo>
                      <a:pt x="240072" y="669738"/>
                      <a:pt x="258684" y="689048"/>
                      <a:pt x="284152" y="690978"/>
                    </a:cubicBezTo>
                    <a:cubicBezTo>
                      <a:pt x="335088" y="693875"/>
                      <a:pt x="386024" y="696771"/>
                      <a:pt x="436960" y="699668"/>
                    </a:cubicBezTo>
                    <a:cubicBezTo>
                      <a:pt x="436960" y="699668"/>
                      <a:pt x="436960" y="700633"/>
                      <a:pt x="436960" y="700633"/>
                    </a:cubicBezTo>
                    <a:cubicBezTo>
                      <a:pt x="443817" y="700633"/>
                      <a:pt x="450674" y="700633"/>
                      <a:pt x="458510" y="700633"/>
                    </a:cubicBezTo>
                    <a:cubicBezTo>
                      <a:pt x="489856" y="699668"/>
                      <a:pt x="514344" y="675531"/>
                      <a:pt x="513365" y="644637"/>
                    </a:cubicBezTo>
                    <a:close/>
                    <a:moveTo>
                      <a:pt x="513366" y="137684"/>
                    </a:moveTo>
                    <a:cubicBezTo>
                      <a:pt x="513366" y="106096"/>
                      <a:pt x="487897" y="82166"/>
                      <a:pt x="454593" y="82166"/>
                    </a:cubicBezTo>
                    <a:cubicBezTo>
                      <a:pt x="448716" y="82166"/>
                      <a:pt x="441859" y="83123"/>
                      <a:pt x="435982" y="83123"/>
                    </a:cubicBezTo>
                    <a:cubicBezTo>
                      <a:pt x="386025" y="85995"/>
                      <a:pt x="337048" y="88866"/>
                      <a:pt x="287091" y="91738"/>
                    </a:cubicBezTo>
                    <a:cubicBezTo>
                      <a:pt x="259664" y="93652"/>
                      <a:pt x="240073" y="112797"/>
                      <a:pt x="239094" y="136727"/>
                    </a:cubicBezTo>
                    <a:cubicBezTo>
                      <a:pt x="239094" y="161614"/>
                      <a:pt x="257705" y="180758"/>
                      <a:pt x="285132" y="182673"/>
                    </a:cubicBezTo>
                    <a:cubicBezTo>
                      <a:pt x="341946" y="186501"/>
                      <a:pt x="398759" y="190330"/>
                      <a:pt x="455573" y="192245"/>
                    </a:cubicBezTo>
                    <a:cubicBezTo>
                      <a:pt x="487897" y="194159"/>
                      <a:pt x="514345" y="168314"/>
                      <a:pt x="513366" y="137684"/>
                    </a:cubicBezTo>
                    <a:close/>
                    <a:moveTo>
                      <a:pt x="524748" y="391268"/>
                    </a:moveTo>
                    <a:cubicBezTo>
                      <a:pt x="524748" y="359535"/>
                      <a:pt x="500182" y="334968"/>
                      <a:pt x="469473" y="334968"/>
                    </a:cubicBezTo>
                    <a:cubicBezTo>
                      <a:pt x="437740" y="334968"/>
                      <a:pt x="412149" y="360559"/>
                      <a:pt x="413172" y="391268"/>
                    </a:cubicBezTo>
                    <a:cubicBezTo>
                      <a:pt x="413172" y="421976"/>
                      <a:pt x="438762" y="446543"/>
                      <a:pt x="468448" y="446543"/>
                    </a:cubicBezTo>
                    <a:cubicBezTo>
                      <a:pt x="500181" y="447567"/>
                      <a:pt x="524748" y="421976"/>
                      <a:pt x="524748" y="391268"/>
                    </a:cubicBezTo>
                    <a:close/>
                    <a:moveTo>
                      <a:pt x="585986" y="519759"/>
                    </a:moveTo>
                    <a:cubicBezTo>
                      <a:pt x="585986" y="488583"/>
                      <a:pt x="561628" y="463441"/>
                      <a:pt x="531181" y="463441"/>
                    </a:cubicBezTo>
                    <a:cubicBezTo>
                      <a:pt x="500735" y="463441"/>
                      <a:pt x="475362" y="489589"/>
                      <a:pt x="475362" y="519759"/>
                    </a:cubicBezTo>
                    <a:cubicBezTo>
                      <a:pt x="475362" y="548923"/>
                      <a:pt x="499720" y="574065"/>
                      <a:pt x="530167" y="574065"/>
                    </a:cubicBezTo>
                    <a:cubicBezTo>
                      <a:pt x="561628" y="574065"/>
                      <a:pt x="585986" y="550935"/>
                      <a:pt x="585986" y="519759"/>
                    </a:cubicBezTo>
                    <a:close/>
                    <a:moveTo>
                      <a:pt x="585986" y="262891"/>
                    </a:moveTo>
                    <a:cubicBezTo>
                      <a:pt x="585986" y="232182"/>
                      <a:pt x="561419" y="207615"/>
                      <a:pt x="530710" y="207615"/>
                    </a:cubicBezTo>
                    <a:cubicBezTo>
                      <a:pt x="498978" y="207615"/>
                      <a:pt x="473387" y="233206"/>
                      <a:pt x="474411" y="263915"/>
                    </a:cubicBezTo>
                    <a:cubicBezTo>
                      <a:pt x="474411" y="294623"/>
                      <a:pt x="500002" y="319190"/>
                      <a:pt x="529686" y="320214"/>
                    </a:cubicBezTo>
                    <a:cubicBezTo>
                      <a:pt x="561419" y="320214"/>
                      <a:pt x="585986" y="294623"/>
                      <a:pt x="585986" y="262891"/>
                    </a:cubicBezTo>
                    <a:close/>
                    <a:moveTo>
                      <a:pt x="660046" y="645269"/>
                    </a:moveTo>
                    <a:cubicBezTo>
                      <a:pt x="660046" y="613808"/>
                      <a:pt x="635688" y="589450"/>
                      <a:pt x="604227" y="589450"/>
                    </a:cubicBezTo>
                    <a:cubicBezTo>
                      <a:pt x="573780" y="589450"/>
                      <a:pt x="549422" y="612793"/>
                      <a:pt x="549422" y="644255"/>
                    </a:cubicBezTo>
                    <a:cubicBezTo>
                      <a:pt x="549422" y="675716"/>
                      <a:pt x="573780" y="700074"/>
                      <a:pt x="605241" y="700074"/>
                    </a:cubicBezTo>
                    <a:cubicBezTo>
                      <a:pt x="635688" y="700074"/>
                      <a:pt x="660046" y="675716"/>
                      <a:pt x="660046" y="645269"/>
                    </a:cubicBezTo>
                    <a:close/>
                    <a:moveTo>
                      <a:pt x="660997" y="390244"/>
                    </a:moveTo>
                    <a:cubicBezTo>
                      <a:pt x="660997" y="359535"/>
                      <a:pt x="637454" y="334968"/>
                      <a:pt x="605721" y="334968"/>
                    </a:cubicBezTo>
                    <a:cubicBezTo>
                      <a:pt x="575012" y="334968"/>
                      <a:pt x="549421" y="360559"/>
                      <a:pt x="549421" y="391268"/>
                    </a:cubicBezTo>
                    <a:cubicBezTo>
                      <a:pt x="550445" y="421976"/>
                      <a:pt x="575012" y="446543"/>
                      <a:pt x="605721" y="446543"/>
                    </a:cubicBezTo>
                    <a:cubicBezTo>
                      <a:pt x="636430" y="447567"/>
                      <a:pt x="662021" y="421976"/>
                      <a:pt x="660997" y="390244"/>
                    </a:cubicBezTo>
                    <a:close/>
                    <a:moveTo>
                      <a:pt x="660997" y="140028"/>
                    </a:moveTo>
                    <a:cubicBezTo>
                      <a:pt x="662021" y="108004"/>
                      <a:pt x="636430" y="82179"/>
                      <a:pt x="605721" y="82179"/>
                    </a:cubicBezTo>
                    <a:cubicBezTo>
                      <a:pt x="573988" y="82179"/>
                      <a:pt x="549421" y="108004"/>
                      <a:pt x="549421" y="140028"/>
                    </a:cubicBezTo>
                    <a:cubicBezTo>
                      <a:pt x="550445" y="171019"/>
                      <a:pt x="573988" y="194778"/>
                      <a:pt x="605721" y="194778"/>
                    </a:cubicBezTo>
                    <a:cubicBezTo>
                      <a:pt x="636430" y="194778"/>
                      <a:pt x="660997" y="171019"/>
                      <a:pt x="660997" y="140028"/>
                    </a:cubicBezTo>
                    <a:close/>
                    <a:moveTo>
                      <a:pt x="736080" y="518753"/>
                    </a:moveTo>
                    <a:cubicBezTo>
                      <a:pt x="736080" y="488583"/>
                      <a:pt x="710489" y="463441"/>
                      <a:pt x="679780" y="463441"/>
                    </a:cubicBezTo>
                    <a:cubicBezTo>
                      <a:pt x="650095" y="464447"/>
                      <a:pt x="624504" y="488583"/>
                      <a:pt x="624504" y="518753"/>
                    </a:cubicBezTo>
                    <a:cubicBezTo>
                      <a:pt x="623480" y="548923"/>
                      <a:pt x="649071" y="574065"/>
                      <a:pt x="679780" y="574065"/>
                    </a:cubicBezTo>
                    <a:cubicBezTo>
                      <a:pt x="711513" y="574065"/>
                      <a:pt x="736080" y="549929"/>
                      <a:pt x="736080" y="518753"/>
                    </a:cubicBezTo>
                    <a:close/>
                    <a:moveTo>
                      <a:pt x="736080" y="263915"/>
                    </a:moveTo>
                    <a:cubicBezTo>
                      <a:pt x="736080" y="232182"/>
                      <a:pt x="712737" y="207615"/>
                      <a:pt x="681275" y="207615"/>
                    </a:cubicBezTo>
                    <a:cubicBezTo>
                      <a:pt x="649814" y="207615"/>
                      <a:pt x="625456" y="232182"/>
                      <a:pt x="625456" y="263915"/>
                    </a:cubicBezTo>
                    <a:cubicBezTo>
                      <a:pt x="625456" y="294623"/>
                      <a:pt x="650829" y="320214"/>
                      <a:pt x="681275" y="320214"/>
                    </a:cubicBezTo>
                    <a:cubicBezTo>
                      <a:pt x="711722" y="319190"/>
                      <a:pt x="736080" y="294623"/>
                      <a:pt x="736080" y="263915"/>
                    </a:cubicBezTo>
                    <a:close/>
                    <a:moveTo>
                      <a:pt x="799958" y="391268"/>
                    </a:moveTo>
                    <a:cubicBezTo>
                      <a:pt x="799958" y="359535"/>
                      <a:pt x="776615" y="334968"/>
                      <a:pt x="745153" y="334968"/>
                    </a:cubicBezTo>
                    <a:cubicBezTo>
                      <a:pt x="713692" y="334968"/>
                      <a:pt x="689334" y="359535"/>
                      <a:pt x="689334" y="391268"/>
                    </a:cubicBezTo>
                    <a:cubicBezTo>
                      <a:pt x="689334" y="421976"/>
                      <a:pt x="714707" y="447567"/>
                      <a:pt x="745153" y="447567"/>
                    </a:cubicBezTo>
                    <a:cubicBezTo>
                      <a:pt x="775600" y="446543"/>
                      <a:pt x="799958" y="421976"/>
                      <a:pt x="799958" y="391268"/>
                    </a:cubicBezTo>
                    <a:close/>
                    <a:moveTo>
                      <a:pt x="908046" y="391400"/>
                    </a:moveTo>
                    <a:lnTo>
                      <a:pt x="712346" y="782799"/>
                    </a:lnTo>
                    <a:lnTo>
                      <a:pt x="195700" y="782799"/>
                    </a:lnTo>
                    <a:lnTo>
                      <a:pt x="0" y="391400"/>
                    </a:lnTo>
                    <a:lnTo>
                      <a:pt x="195700" y="0"/>
                    </a:lnTo>
                    <a:lnTo>
                      <a:pt x="712346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marL="0" marR="0" lvl="0" indent="0" algn="ctr" defTabSz="1070991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217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Noto Serif"/>
                  <a:ea typeface="+mn-ea"/>
                  <a:cs typeface="+mn-cs"/>
                </a:endParaRPr>
              </a:p>
            </p:txBody>
          </p:sp>
          <p:sp>
            <p:nvSpPr>
              <p:cNvPr id="38" name="Freeform: Shape 52">
                <a:extLst>
                  <a:ext uri="{FF2B5EF4-FFF2-40B4-BE49-F238E27FC236}">
                    <a16:creationId xmlns:a16="http://schemas.microsoft.com/office/drawing/2014/main" id="{73A64436-F281-8820-0C0B-510B1E18FECD}"/>
                  </a:ext>
                </a:extLst>
              </p:cNvPr>
              <p:cNvSpPr/>
              <p:nvPr/>
            </p:nvSpPr>
            <p:spPr>
              <a:xfrm rot="16200000">
                <a:off x="4527843" y="2177934"/>
                <a:ext cx="908046" cy="783886"/>
              </a:xfrm>
              <a:custGeom>
                <a:avLst/>
                <a:gdLst>
                  <a:gd name="connsiteX0" fmla="*/ 379571 w 908046"/>
                  <a:gd name="connsiteY0" fmla="*/ 391149 h 782799"/>
                  <a:gd name="connsiteX1" fmla="*/ 317297 w 908046"/>
                  <a:gd name="connsiteY1" fmla="*/ 338392 h 782799"/>
                  <a:gd name="connsiteX2" fmla="*/ 152851 w 908046"/>
                  <a:gd name="connsiteY2" fmla="*/ 348573 h 782799"/>
                  <a:gd name="connsiteX3" fmla="*/ 108090 w 908046"/>
                  <a:gd name="connsiteY3" fmla="*/ 391149 h 782799"/>
                  <a:gd name="connsiteX4" fmla="*/ 152850 w 908046"/>
                  <a:gd name="connsiteY4" fmla="*/ 435576 h 782799"/>
                  <a:gd name="connsiteX5" fmla="*/ 286158 w 908046"/>
                  <a:gd name="connsiteY5" fmla="*/ 442980 h 782799"/>
                  <a:gd name="connsiteX6" fmla="*/ 318269 w 908046"/>
                  <a:gd name="connsiteY6" fmla="*/ 444831 h 782799"/>
                  <a:gd name="connsiteX7" fmla="*/ 379571 w 908046"/>
                  <a:gd name="connsiteY7" fmla="*/ 391149 h 782799"/>
                  <a:gd name="connsiteX8" fmla="*/ 441160 w 908046"/>
                  <a:gd name="connsiteY8" fmla="*/ 517251 h 782799"/>
                  <a:gd name="connsiteX9" fmla="*/ 382582 w 908046"/>
                  <a:gd name="connsiteY9" fmla="*/ 463153 h 782799"/>
                  <a:gd name="connsiteX10" fmla="*/ 324003 w 908046"/>
                  <a:gd name="connsiteY10" fmla="*/ 466000 h 782799"/>
                  <a:gd name="connsiteX11" fmla="*/ 213680 w 908046"/>
                  <a:gd name="connsiteY11" fmla="*/ 472644 h 782799"/>
                  <a:gd name="connsiteX12" fmla="*/ 168770 w 908046"/>
                  <a:gd name="connsiteY12" fmla="*/ 516302 h 782799"/>
                  <a:gd name="connsiteX13" fmla="*/ 210751 w 908046"/>
                  <a:gd name="connsiteY13" fmla="*/ 561859 h 782799"/>
                  <a:gd name="connsiteX14" fmla="*/ 383558 w 908046"/>
                  <a:gd name="connsiteY14" fmla="*/ 572299 h 782799"/>
                  <a:gd name="connsiteX15" fmla="*/ 441160 w 908046"/>
                  <a:gd name="connsiteY15" fmla="*/ 517251 h 782799"/>
                  <a:gd name="connsiteX16" fmla="*/ 443046 w 908046"/>
                  <a:gd name="connsiteY16" fmla="*/ 265335 h 782799"/>
                  <a:gd name="connsiteX17" fmla="*/ 381771 w 908046"/>
                  <a:gd name="connsiteY17" fmla="*/ 210750 h 782799"/>
                  <a:gd name="connsiteX18" fmla="*/ 218371 w 908046"/>
                  <a:gd name="connsiteY18" fmla="*/ 221103 h 782799"/>
                  <a:gd name="connsiteX19" fmla="*/ 196973 w 908046"/>
                  <a:gd name="connsiteY19" fmla="*/ 225808 h 782799"/>
                  <a:gd name="connsiteX20" fmla="*/ 171685 w 908046"/>
                  <a:gd name="connsiteY20" fmla="*/ 273805 h 782799"/>
                  <a:gd name="connsiteX21" fmla="*/ 216426 w 908046"/>
                  <a:gd name="connsiteY21" fmla="*/ 309568 h 782799"/>
                  <a:gd name="connsiteX22" fmla="*/ 328277 w 908046"/>
                  <a:gd name="connsiteY22" fmla="*/ 316155 h 782799"/>
                  <a:gd name="connsiteX23" fmla="*/ 380798 w 908046"/>
                  <a:gd name="connsiteY23" fmla="*/ 318979 h 782799"/>
                  <a:gd name="connsiteX24" fmla="*/ 443046 w 908046"/>
                  <a:gd name="connsiteY24" fmla="*/ 265335 h 782799"/>
                  <a:gd name="connsiteX25" fmla="*/ 513365 w 908046"/>
                  <a:gd name="connsiteY25" fmla="*/ 644637 h 782799"/>
                  <a:gd name="connsiteX26" fmla="*/ 458510 w 908046"/>
                  <a:gd name="connsiteY26" fmla="*/ 589605 h 782799"/>
                  <a:gd name="connsiteX27" fmla="*/ 283172 w 908046"/>
                  <a:gd name="connsiteY27" fmla="*/ 600226 h 782799"/>
                  <a:gd name="connsiteX28" fmla="*/ 239093 w 908046"/>
                  <a:gd name="connsiteY28" fmla="*/ 645602 h 782799"/>
                  <a:gd name="connsiteX29" fmla="*/ 284152 w 908046"/>
                  <a:gd name="connsiteY29" fmla="*/ 690978 h 782799"/>
                  <a:gd name="connsiteX30" fmla="*/ 436960 w 908046"/>
                  <a:gd name="connsiteY30" fmla="*/ 699668 h 782799"/>
                  <a:gd name="connsiteX31" fmla="*/ 436960 w 908046"/>
                  <a:gd name="connsiteY31" fmla="*/ 700633 h 782799"/>
                  <a:gd name="connsiteX32" fmla="*/ 458510 w 908046"/>
                  <a:gd name="connsiteY32" fmla="*/ 700633 h 782799"/>
                  <a:gd name="connsiteX33" fmla="*/ 513365 w 908046"/>
                  <a:gd name="connsiteY33" fmla="*/ 644637 h 782799"/>
                  <a:gd name="connsiteX34" fmla="*/ 513366 w 908046"/>
                  <a:gd name="connsiteY34" fmla="*/ 137684 h 782799"/>
                  <a:gd name="connsiteX35" fmla="*/ 454593 w 908046"/>
                  <a:gd name="connsiteY35" fmla="*/ 82166 h 782799"/>
                  <a:gd name="connsiteX36" fmla="*/ 435982 w 908046"/>
                  <a:gd name="connsiteY36" fmla="*/ 83123 h 782799"/>
                  <a:gd name="connsiteX37" fmla="*/ 287091 w 908046"/>
                  <a:gd name="connsiteY37" fmla="*/ 91738 h 782799"/>
                  <a:gd name="connsiteX38" fmla="*/ 239094 w 908046"/>
                  <a:gd name="connsiteY38" fmla="*/ 136727 h 782799"/>
                  <a:gd name="connsiteX39" fmla="*/ 285132 w 908046"/>
                  <a:gd name="connsiteY39" fmla="*/ 182673 h 782799"/>
                  <a:gd name="connsiteX40" fmla="*/ 455573 w 908046"/>
                  <a:gd name="connsiteY40" fmla="*/ 192245 h 782799"/>
                  <a:gd name="connsiteX41" fmla="*/ 513366 w 908046"/>
                  <a:gd name="connsiteY41" fmla="*/ 137684 h 782799"/>
                  <a:gd name="connsiteX42" fmla="*/ 524748 w 908046"/>
                  <a:gd name="connsiteY42" fmla="*/ 391268 h 782799"/>
                  <a:gd name="connsiteX43" fmla="*/ 469473 w 908046"/>
                  <a:gd name="connsiteY43" fmla="*/ 334968 h 782799"/>
                  <a:gd name="connsiteX44" fmla="*/ 413172 w 908046"/>
                  <a:gd name="connsiteY44" fmla="*/ 391268 h 782799"/>
                  <a:gd name="connsiteX45" fmla="*/ 468448 w 908046"/>
                  <a:gd name="connsiteY45" fmla="*/ 446543 h 782799"/>
                  <a:gd name="connsiteX46" fmla="*/ 524748 w 908046"/>
                  <a:gd name="connsiteY46" fmla="*/ 391268 h 782799"/>
                  <a:gd name="connsiteX47" fmla="*/ 585986 w 908046"/>
                  <a:gd name="connsiteY47" fmla="*/ 519759 h 782799"/>
                  <a:gd name="connsiteX48" fmla="*/ 531181 w 908046"/>
                  <a:gd name="connsiteY48" fmla="*/ 463441 h 782799"/>
                  <a:gd name="connsiteX49" fmla="*/ 475362 w 908046"/>
                  <a:gd name="connsiteY49" fmla="*/ 519759 h 782799"/>
                  <a:gd name="connsiteX50" fmla="*/ 530167 w 908046"/>
                  <a:gd name="connsiteY50" fmla="*/ 574065 h 782799"/>
                  <a:gd name="connsiteX51" fmla="*/ 585986 w 908046"/>
                  <a:gd name="connsiteY51" fmla="*/ 519759 h 782799"/>
                  <a:gd name="connsiteX52" fmla="*/ 585986 w 908046"/>
                  <a:gd name="connsiteY52" fmla="*/ 262891 h 782799"/>
                  <a:gd name="connsiteX53" fmla="*/ 530710 w 908046"/>
                  <a:gd name="connsiteY53" fmla="*/ 207615 h 782799"/>
                  <a:gd name="connsiteX54" fmla="*/ 474411 w 908046"/>
                  <a:gd name="connsiteY54" fmla="*/ 263915 h 782799"/>
                  <a:gd name="connsiteX55" fmla="*/ 529686 w 908046"/>
                  <a:gd name="connsiteY55" fmla="*/ 320214 h 782799"/>
                  <a:gd name="connsiteX56" fmla="*/ 585986 w 908046"/>
                  <a:gd name="connsiteY56" fmla="*/ 262891 h 782799"/>
                  <a:gd name="connsiteX57" fmla="*/ 660046 w 908046"/>
                  <a:gd name="connsiteY57" fmla="*/ 645269 h 782799"/>
                  <a:gd name="connsiteX58" fmla="*/ 604227 w 908046"/>
                  <a:gd name="connsiteY58" fmla="*/ 589450 h 782799"/>
                  <a:gd name="connsiteX59" fmla="*/ 549422 w 908046"/>
                  <a:gd name="connsiteY59" fmla="*/ 644255 h 782799"/>
                  <a:gd name="connsiteX60" fmla="*/ 605241 w 908046"/>
                  <a:gd name="connsiteY60" fmla="*/ 700074 h 782799"/>
                  <a:gd name="connsiteX61" fmla="*/ 660046 w 908046"/>
                  <a:gd name="connsiteY61" fmla="*/ 645269 h 782799"/>
                  <a:gd name="connsiteX62" fmla="*/ 660997 w 908046"/>
                  <a:gd name="connsiteY62" fmla="*/ 390244 h 782799"/>
                  <a:gd name="connsiteX63" fmla="*/ 605721 w 908046"/>
                  <a:gd name="connsiteY63" fmla="*/ 334968 h 782799"/>
                  <a:gd name="connsiteX64" fmla="*/ 549421 w 908046"/>
                  <a:gd name="connsiteY64" fmla="*/ 391268 h 782799"/>
                  <a:gd name="connsiteX65" fmla="*/ 605721 w 908046"/>
                  <a:gd name="connsiteY65" fmla="*/ 446543 h 782799"/>
                  <a:gd name="connsiteX66" fmla="*/ 660997 w 908046"/>
                  <a:gd name="connsiteY66" fmla="*/ 390244 h 782799"/>
                  <a:gd name="connsiteX67" fmla="*/ 660997 w 908046"/>
                  <a:gd name="connsiteY67" fmla="*/ 140028 h 782799"/>
                  <a:gd name="connsiteX68" fmla="*/ 605721 w 908046"/>
                  <a:gd name="connsiteY68" fmla="*/ 82179 h 782799"/>
                  <a:gd name="connsiteX69" fmla="*/ 549421 w 908046"/>
                  <a:gd name="connsiteY69" fmla="*/ 140028 h 782799"/>
                  <a:gd name="connsiteX70" fmla="*/ 605721 w 908046"/>
                  <a:gd name="connsiteY70" fmla="*/ 194778 h 782799"/>
                  <a:gd name="connsiteX71" fmla="*/ 660997 w 908046"/>
                  <a:gd name="connsiteY71" fmla="*/ 140028 h 782799"/>
                  <a:gd name="connsiteX72" fmla="*/ 736080 w 908046"/>
                  <a:gd name="connsiteY72" fmla="*/ 518753 h 782799"/>
                  <a:gd name="connsiteX73" fmla="*/ 679780 w 908046"/>
                  <a:gd name="connsiteY73" fmla="*/ 463441 h 782799"/>
                  <a:gd name="connsiteX74" fmla="*/ 624504 w 908046"/>
                  <a:gd name="connsiteY74" fmla="*/ 518753 h 782799"/>
                  <a:gd name="connsiteX75" fmla="*/ 679780 w 908046"/>
                  <a:gd name="connsiteY75" fmla="*/ 574065 h 782799"/>
                  <a:gd name="connsiteX76" fmla="*/ 736080 w 908046"/>
                  <a:gd name="connsiteY76" fmla="*/ 518753 h 782799"/>
                  <a:gd name="connsiteX77" fmla="*/ 736080 w 908046"/>
                  <a:gd name="connsiteY77" fmla="*/ 263915 h 782799"/>
                  <a:gd name="connsiteX78" fmla="*/ 681275 w 908046"/>
                  <a:gd name="connsiteY78" fmla="*/ 207615 h 782799"/>
                  <a:gd name="connsiteX79" fmla="*/ 625456 w 908046"/>
                  <a:gd name="connsiteY79" fmla="*/ 263915 h 782799"/>
                  <a:gd name="connsiteX80" fmla="*/ 681275 w 908046"/>
                  <a:gd name="connsiteY80" fmla="*/ 320214 h 782799"/>
                  <a:gd name="connsiteX81" fmla="*/ 736080 w 908046"/>
                  <a:gd name="connsiteY81" fmla="*/ 263915 h 782799"/>
                  <a:gd name="connsiteX82" fmla="*/ 799958 w 908046"/>
                  <a:gd name="connsiteY82" fmla="*/ 391268 h 782799"/>
                  <a:gd name="connsiteX83" fmla="*/ 745153 w 908046"/>
                  <a:gd name="connsiteY83" fmla="*/ 334968 h 782799"/>
                  <a:gd name="connsiteX84" fmla="*/ 689334 w 908046"/>
                  <a:gd name="connsiteY84" fmla="*/ 391268 h 782799"/>
                  <a:gd name="connsiteX85" fmla="*/ 745153 w 908046"/>
                  <a:gd name="connsiteY85" fmla="*/ 447567 h 782799"/>
                  <a:gd name="connsiteX86" fmla="*/ 799958 w 908046"/>
                  <a:gd name="connsiteY86" fmla="*/ 391268 h 782799"/>
                  <a:gd name="connsiteX87" fmla="*/ 908046 w 908046"/>
                  <a:gd name="connsiteY87" fmla="*/ 391400 h 782799"/>
                  <a:gd name="connsiteX88" fmla="*/ 712346 w 908046"/>
                  <a:gd name="connsiteY88" fmla="*/ 782799 h 782799"/>
                  <a:gd name="connsiteX89" fmla="*/ 195700 w 908046"/>
                  <a:gd name="connsiteY89" fmla="*/ 782799 h 782799"/>
                  <a:gd name="connsiteX90" fmla="*/ 0 w 908046"/>
                  <a:gd name="connsiteY90" fmla="*/ 391400 h 782799"/>
                  <a:gd name="connsiteX91" fmla="*/ 195700 w 908046"/>
                  <a:gd name="connsiteY91" fmla="*/ 0 h 782799"/>
                  <a:gd name="connsiteX92" fmla="*/ 712346 w 908046"/>
                  <a:gd name="connsiteY92" fmla="*/ 0 h 7827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</a:cxnLst>
                <a:rect l="l" t="t" r="r" b="b"/>
                <a:pathLst>
                  <a:path w="908046" h="782799">
                    <a:moveTo>
                      <a:pt x="379571" y="391149"/>
                    </a:moveTo>
                    <a:cubicBezTo>
                      <a:pt x="379572" y="359680"/>
                      <a:pt x="351353" y="335615"/>
                      <a:pt x="317297" y="338392"/>
                    </a:cubicBezTo>
                    <a:cubicBezTo>
                      <a:pt x="262806" y="341168"/>
                      <a:pt x="208315" y="344871"/>
                      <a:pt x="152851" y="348573"/>
                    </a:cubicBezTo>
                    <a:cubicBezTo>
                      <a:pt x="126579" y="349498"/>
                      <a:pt x="108091" y="367084"/>
                      <a:pt x="108090" y="391149"/>
                    </a:cubicBezTo>
                    <a:cubicBezTo>
                      <a:pt x="108090" y="415213"/>
                      <a:pt x="126578" y="433725"/>
                      <a:pt x="152850" y="435576"/>
                    </a:cubicBezTo>
                    <a:cubicBezTo>
                      <a:pt x="197611" y="438352"/>
                      <a:pt x="241398" y="440204"/>
                      <a:pt x="286158" y="442980"/>
                    </a:cubicBezTo>
                    <a:cubicBezTo>
                      <a:pt x="296862" y="443906"/>
                      <a:pt x="307565" y="444831"/>
                      <a:pt x="318269" y="444831"/>
                    </a:cubicBezTo>
                    <a:cubicBezTo>
                      <a:pt x="352326" y="447608"/>
                      <a:pt x="379571" y="423543"/>
                      <a:pt x="379571" y="391149"/>
                    </a:cubicBezTo>
                    <a:close/>
                    <a:moveTo>
                      <a:pt x="441160" y="517251"/>
                    </a:moveTo>
                    <a:cubicBezTo>
                      <a:pt x="441160" y="485931"/>
                      <a:pt x="415776" y="462204"/>
                      <a:pt x="382582" y="463153"/>
                    </a:cubicBezTo>
                    <a:cubicBezTo>
                      <a:pt x="363055" y="463153"/>
                      <a:pt x="343529" y="465051"/>
                      <a:pt x="324003" y="466000"/>
                    </a:cubicBezTo>
                    <a:cubicBezTo>
                      <a:pt x="287880" y="468848"/>
                      <a:pt x="250780" y="470746"/>
                      <a:pt x="213680" y="472644"/>
                    </a:cubicBezTo>
                    <a:cubicBezTo>
                      <a:pt x="188296" y="474542"/>
                      <a:pt x="168770" y="492575"/>
                      <a:pt x="168770" y="516302"/>
                    </a:cubicBezTo>
                    <a:cubicBezTo>
                      <a:pt x="167794" y="540030"/>
                      <a:pt x="185367" y="559961"/>
                      <a:pt x="210751" y="561859"/>
                    </a:cubicBezTo>
                    <a:cubicBezTo>
                      <a:pt x="268354" y="565655"/>
                      <a:pt x="325956" y="569452"/>
                      <a:pt x="383558" y="572299"/>
                    </a:cubicBezTo>
                    <a:cubicBezTo>
                      <a:pt x="416752" y="574197"/>
                      <a:pt x="441160" y="548572"/>
                      <a:pt x="441160" y="517251"/>
                    </a:cubicBezTo>
                    <a:close/>
                    <a:moveTo>
                      <a:pt x="443046" y="265335"/>
                    </a:moveTo>
                    <a:cubicBezTo>
                      <a:pt x="443046" y="232396"/>
                      <a:pt x="417758" y="208868"/>
                      <a:pt x="381771" y="210750"/>
                    </a:cubicBezTo>
                    <a:cubicBezTo>
                      <a:pt x="327304" y="213574"/>
                      <a:pt x="272838" y="217338"/>
                      <a:pt x="218371" y="221103"/>
                    </a:cubicBezTo>
                    <a:cubicBezTo>
                      <a:pt x="210590" y="221103"/>
                      <a:pt x="203782" y="222985"/>
                      <a:pt x="196973" y="225808"/>
                    </a:cubicBezTo>
                    <a:cubicBezTo>
                      <a:pt x="178494" y="234278"/>
                      <a:pt x="167795" y="254983"/>
                      <a:pt x="171685" y="273805"/>
                    </a:cubicBezTo>
                    <a:cubicBezTo>
                      <a:pt x="176548" y="293569"/>
                      <a:pt x="194056" y="308627"/>
                      <a:pt x="216426" y="309568"/>
                    </a:cubicBezTo>
                    <a:cubicBezTo>
                      <a:pt x="253385" y="312391"/>
                      <a:pt x="291317" y="314273"/>
                      <a:pt x="328277" y="316155"/>
                    </a:cubicBezTo>
                    <a:cubicBezTo>
                      <a:pt x="345784" y="317097"/>
                      <a:pt x="363291" y="318038"/>
                      <a:pt x="380798" y="318979"/>
                    </a:cubicBezTo>
                    <a:cubicBezTo>
                      <a:pt x="416785" y="320861"/>
                      <a:pt x="443046" y="298274"/>
                      <a:pt x="443046" y="265335"/>
                    </a:cubicBezTo>
                    <a:close/>
                    <a:moveTo>
                      <a:pt x="513365" y="644637"/>
                    </a:moveTo>
                    <a:cubicBezTo>
                      <a:pt x="513365" y="613742"/>
                      <a:pt x="488876" y="588640"/>
                      <a:pt x="458510" y="589605"/>
                    </a:cubicBezTo>
                    <a:cubicBezTo>
                      <a:pt x="399738" y="591536"/>
                      <a:pt x="340965" y="595398"/>
                      <a:pt x="283172" y="600226"/>
                    </a:cubicBezTo>
                    <a:cubicBezTo>
                      <a:pt x="256725" y="602156"/>
                      <a:pt x="239093" y="622431"/>
                      <a:pt x="239093" y="645602"/>
                    </a:cubicBezTo>
                    <a:cubicBezTo>
                      <a:pt x="240072" y="669738"/>
                      <a:pt x="258684" y="689048"/>
                      <a:pt x="284152" y="690978"/>
                    </a:cubicBezTo>
                    <a:cubicBezTo>
                      <a:pt x="335088" y="693875"/>
                      <a:pt x="386024" y="696771"/>
                      <a:pt x="436960" y="699668"/>
                    </a:cubicBezTo>
                    <a:cubicBezTo>
                      <a:pt x="436960" y="699668"/>
                      <a:pt x="436960" y="700633"/>
                      <a:pt x="436960" y="700633"/>
                    </a:cubicBezTo>
                    <a:cubicBezTo>
                      <a:pt x="443817" y="700633"/>
                      <a:pt x="450674" y="700633"/>
                      <a:pt x="458510" y="700633"/>
                    </a:cubicBezTo>
                    <a:cubicBezTo>
                      <a:pt x="489856" y="699668"/>
                      <a:pt x="514344" y="675531"/>
                      <a:pt x="513365" y="644637"/>
                    </a:cubicBezTo>
                    <a:close/>
                    <a:moveTo>
                      <a:pt x="513366" y="137684"/>
                    </a:moveTo>
                    <a:cubicBezTo>
                      <a:pt x="513366" y="106096"/>
                      <a:pt x="487897" y="82166"/>
                      <a:pt x="454593" y="82166"/>
                    </a:cubicBezTo>
                    <a:cubicBezTo>
                      <a:pt x="448716" y="82166"/>
                      <a:pt x="441859" y="83123"/>
                      <a:pt x="435982" y="83123"/>
                    </a:cubicBezTo>
                    <a:cubicBezTo>
                      <a:pt x="386025" y="85995"/>
                      <a:pt x="337048" y="88866"/>
                      <a:pt x="287091" y="91738"/>
                    </a:cubicBezTo>
                    <a:cubicBezTo>
                      <a:pt x="259664" y="93652"/>
                      <a:pt x="240073" y="112797"/>
                      <a:pt x="239094" y="136727"/>
                    </a:cubicBezTo>
                    <a:cubicBezTo>
                      <a:pt x="239094" y="161614"/>
                      <a:pt x="257705" y="180758"/>
                      <a:pt x="285132" y="182673"/>
                    </a:cubicBezTo>
                    <a:cubicBezTo>
                      <a:pt x="341946" y="186501"/>
                      <a:pt x="398759" y="190330"/>
                      <a:pt x="455573" y="192245"/>
                    </a:cubicBezTo>
                    <a:cubicBezTo>
                      <a:pt x="487897" y="194159"/>
                      <a:pt x="514345" y="168314"/>
                      <a:pt x="513366" y="137684"/>
                    </a:cubicBezTo>
                    <a:close/>
                    <a:moveTo>
                      <a:pt x="524748" y="391268"/>
                    </a:moveTo>
                    <a:cubicBezTo>
                      <a:pt x="524748" y="359535"/>
                      <a:pt x="500182" y="334968"/>
                      <a:pt x="469473" y="334968"/>
                    </a:cubicBezTo>
                    <a:cubicBezTo>
                      <a:pt x="437740" y="334968"/>
                      <a:pt x="412149" y="360559"/>
                      <a:pt x="413172" y="391268"/>
                    </a:cubicBezTo>
                    <a:cubicBezTo>
                      <a:pt x="413172" y="421976"/>
                      <a:pt x="438762" y="446543"/>
                      <a:pt x="468448" y="446543"/>
                    </a:cubicBezTo>
                    <a:cubicBezTo>
                      <a:pt x="500181" y="447567"/>
                      <a:pt x="524748" y="421976"/>
                      <a:pt x="524748" y="391268"/>
                    </a:cubicBezTo>
                    <a:close/>
                    <a:moveTo>
                      <a:pt x="585986" y="519759"/>
                    </a:moveTo>
                    <a:cubicBezTo>
                      <a:pt x="585986" y="488583"/>
                      <a:pt x="561628" y="463441"/>
                      <a:pt x="531181" y="463441"/>
                    </a:cubicBezTo>
                    <a:cubicBezTo>
                      <a:pt x="500735" y="463441"/>
                      <a:pt x="475362" y="489589"/>
                      <a:pt x="475362" y="519759"/>
                    </a:cubicBezTo>
                    <a:cubicBezTo>
                      <a:pt x="475362" y="548923"/>
                      <a:pt x="499720" y="574065"/>
                      <a:pt x="530167" y="574065"/>
                    </a:cubicBezTo>
                    <a:cubicBezTo>
                      <a:pt x="561628" y="574065"/>
                      <a:pt x="585986" y="550935"/>
                      <a:pt x="585986" y="519759"/>
                    </a:cubicBezTo>
                    <a:close/>
                    <a:moveTo>
                      <a:pt x="585986" y="262891"/>
                    </a:moveTo>
                    <a:cubicBezTo>
                      <a:pt x="585986" y="232182"/>
                      <a:pt x="561419" y="207615"/>
                      <a:pt x="530710" y="207615"/>
                    </a:cubicBezTo>
                    <a:cubicBezTo>
                      <a:pt x="498978" y="207615"/>
                      <a:pt x="473387" y="233206"/>
                      <a:pt x="474411" y="263915"/>
                    </a:cubicBezTo>
                    <a:cubicBezTo>
                      <a:pt x="474411" y="294623"/>
                      <a:pt x="500002" y="319190"/>
                      <a:pt x="529686" y="320214"/>
                    </a:cubicBezTo>
                    <a:cubicBezTo>
                      <a:pt x="561419" y="320214"/>
                      <a:pt x="585986" y="294623"/>
                      <a:pt x="585986" y="262891"/>
                    </a:cubicBezTo>
                    <a:close/>
                    <a:moveTo>
                      <a:pt x="660046" y="645269"/>
                    </a:moveTo>
                    <a:cubicBezTo>
                      <a:pt x="660046" y="613808"/>
                      <a:pt x="635688" y="589450"/>
                      <a:pt x="604227" y="589450"/>
                    </a:cubicBezTo>
                    <a:cubicBezTo>
                      <a:pt x="573780" y="589450"/>
                      <a:pt x="549422" y="612793"/>
                      <a:pt x="549422" y="644255"/>
                    </a:cubicBezTo>
                    <a:cubicBezTo>
                      <a:pt x="549422" y="675716"/>
                      <a:pt x="573780" y="700074"/>
                      <a:pt x="605241" y="700074"/>
                    </a:cubicBezTo>
                    <a:cubicBezTo>
                      <a:pt x="635688" y="700074"/>
                      <a:pt x="660046" y="675716"/>
                      <a:pt x="660046" y="645269"/>
                    </a:cubicBezTo>
                    <a:close/>
                    <a:moveTo>
                      <a:pt x="660997" y="390244"/>
                    </a:moveTo>
                    <a:cubicBezTo>
                      <a:pt x="660997" y="359535"/>
                      <a:pt x="637454" y="334968"/>
                      <a:pt x="605721" y="334968"/>
                    </a:cubicBezTo>
                    <a:cubicBezTo>
                      <a:pt x="575012" y="334968"/>
                      <a:pt x="549421" y="360559"/>
                      <a:pt x="549421" y="391268"/>
                    </a:cubicBezTo>
                    <a:cubicBezTo>
                      <a:pt x="550445" y="421976"/>
                      <a:pt x="575012" y="446543"/>
                      <a:pt x="605721" y="446543"/>
                    </a:cubicBezTo>
                    <a:cubicBezTo>
                      <a:pt x="636430" y="447567"/>
                      <a:pt x="662021" y="421976"/>
                      <a:pt x="660997" y="390244"/>
                    </a:cubicBezTo>
                    <a:close/>
                    <a:moveTo>
                      <a:pt x="660997" y="140028"/>
                    </a:moveTo>
                    <a:cubicBezTo>
                      <a:pt x="662021" y="108004"/>
                      <a:pt x="636430" y="82179"/>
                      <a:pt x="605721" y="82179"/>
                    </a:cubicBezTo>
                    <a:cubicBezTo>
                      <a:pt x="573988" y="82179"/>
                      <a:pt x="549421" y="108004"/>
                      <a:pt x="549421" y="140028"/>
                    </a:cubicBezTo>
                    <a:cubicBezTo>
                      <a:pt x="550445" y="171019"/>
                      <a:pt x="573988" y="194778"/>
                      <a:pt x="605721" y="194778"/>
                    </a:cubicBezTo>
                    <a:cubicBezTo>
                      <a:pt x="636430" y="194778"/>
                      <a:pt x="660997" y="171019"/>
                      <a:pt x="660997" y="140028"/>
                    </a:cubicBezTo>
                    <a:close/>
                    <a:moveTo>
                      <a:pt x="736080" y="518753"/>
                    </a:moveTo>
                    <a:cubicBezTo>
                      <a:pt x="736080" y="488583"/>
                      <a:pt x="710489" y="463441"/>
                      <a:pt x="679780" y="463441"/>
                    </a:cubicBezTo>
                    <a:cubicBezTo>
                      <a:pt x="650095" y="464447"/>
                      <a:pt x="624504" y="488583"/>
                      <a:pt x="624504" y="518753"/>
                    </a:cubicBezTo>
                    <a:cubicBezTo>
                      <a:pt x="623480" y="548923"/>
                      <a:pt x="649071" y="574065"/>
                      <a:pt x="679780" y="574065"/>
                    </a:cubicBezTo>
                    <a:cubicBezTo>
                      <a:pt x="711513" y="574065"/>
                      <a:pt x="736080" y="549929"/>
                      <a:pt x="736080" y="518753"/>
                    </a:cubicBezTo>
                    <a:close/>
                    <a:moveTo>
                      <a:pt x="736080" y="263915"/>
                    </a:moveTo>
                    <a:cubicBezTo>
                      <a:pt x="736080" y="232182"/>
                      <a:pt x="712737" y="207615"/>
                      <a:pt x="681275" y="207615"/>
                    </a:cubicBezTo>
                    <a:cubicBezTo>
                      <a:pt x="649814" y="207615"/>
                      <a:pt x="625456" y="232182"/>
                      <a:pt x="625456" y="263915"/>
                    </a:cubicBezTo>
                    <a:cubicBezTo>
                      <a:pt x="625456" y="294623"/>
                      <a:pt x="650829" y="320214"/>
                      <a:pt x="681275" y="320214"/>
                    </a:cubicBezTo>
                    <a:cubicBezTo>
                      <a:pt x="711722" y="319190"/>
                      <a:pt x="736080" y="294623"/>
                      <a:pt x="736080" y="263915"/>
                    </a:cubicBezTo>
                    <a:close/>
                    <a:moveTo>
                      <a:pt x="799958" y="391268"/>
                    </a:moveTo>
                    <a:cubicBezTo>
                      <a:pt x="799958" y="359535"/>
                      <a:pt x="776615" y="334968"/>
                      <a:pt x="745153" y="334968"/>
                    </a:cubicBezTo>
                    <a:cubicBezTo>
                      <a:pt x="713692" y="334968"/>
                      <a:pt x="689334" y="359535"/>
                      <a:pt x="689334" y="391268"/>
                    </a:cubicBezTo>
                    <a:cubicBezTo>
                      <a:pt x="689334" y="421976"/>
                      <a:pt x="714707" y="447567"/>
                      <a:pt x="745153" y="447567"/>
                    </a:cubicBezTo>
                    <a:cubicBezTo>
                      <a:pt x="775600" y="446543"/>
                      <a:pt x="799958" y="421976"/>
                      <a:pt x="799958" y="391268"/>
                    </a:cubicBezTo>
                    <a:close/>
                    <a:moveTo>
                      <a:pt x="908046" y="391400"/>
                    </a:moveTo>
                    <a:lnTo>
                      <a:pt x="712346" y="782799"/>
                    </a:lnTo>
                    <a:lnTo>
                      <a:pt x="195700" y="782799"/>
                    </a:lnTo>
                    <a:lnTo>
                      <a:pt x="0" y="391400"/>
                    </a:lnTo>
                    <a:lnTo>
                      <a:pt x="195700" y="0"/>
                    </a:lnTo>
                    <a:lnTo>
                      <a:pt x="712346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marL="0" marR="0" lvl="0" indent="0" algn="ctr" defTabSz="1070991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217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Noto Serif"/>
                  <a:ea typeface="+mn-ea"/>
                  <a:cs typeface="+mn-cs"/>
                </a:endParaRPr>
              </a:p>
            </p:txBody>
          </p:sp>
          <p:sp>
            <p:nvSpPr>
              <p:cNvPr id="39" name="Freeform: Shape 53">
                <a:extLst>
                  <a:ext uri="{FF2B5EF4-FFF2-40B4-BE49-F238E27FC236}">
                    <a16:creationId xmlns:a16="http://schemas.microsoft.com/office/drawing/2014/main" id="{D59284CC-C98A-DD8E-FA30-56E6704DD221}"/>
                  </a:ext>
                </a:extLst>
              </p:cNvPr>
              <p:cNvSpPr/>
              <p:nvPr/>
            </p:nvSpPr>
            <p:spPr>
              <a:xfrm rot="16200000">
                <a:off x="3695416" y="2177934"/>
                <a:ext cx="908046" cy="783886"/>
              </a:xfrm>
              <a:custGeom>
                <a:avLst/>
                <a:gdLst>
                  <a:gd name="connsiteX0" fmla="*/ 379571 w 908046"/>
                  <a:gd name="connsiteY0" fmla="*/ 391149 h 782799"/>
                  <a:gd name="connsiteX1" fmla="*/ 317297 w 908046"/>
                  <a:gd name="connsiteY1" fmla="*/ 338392 h 782799"/>
                  <a:gd name="connsiteX2" fmla="*/ 152851 w 908046"/>
                  <a:gd name="connsiteY2" fmla="*/ 348573 h 782799"/>
                  <a:gd name="connsiteX3" fmla="*/ 108090 w 908046"/>
                  <a:gd name="connsiteY3" fmla="*/ 391149 h 782799"/>
                  <a:gd name="connsiteX4" fmla="*/ 152850 w 908046"/>
                  <a:gd name="connsiteY4" fmla="*/ 435576 h 782799"/>
                  <a:gd name="connsiteX5" fmla="*/ 286158 w 908046"/>
                  <a:gd name="connsiteY5" fmla="*/ 442980 h 782799"/>
                  <a:gd name="connsiteX6" fmla="*/ 318269 w 908046"/>
                  <a:gd name="connsiteY6" fmla="*/ 444831 h 782799"/>
                  <a:gd name="connsiteX7" fmla="*/ 379571 w 908046"/>
                  <a:gd name="connsiteY7" fmla="*/ 391149 h 782799"/>
                  <a:gd name="connsiteX8" fmla="*/ 441160 w 908046"/>
                  <a:gd name="connsiteY8" fmla="*/ 517251 h 782799"/>
                  <a:gd name="connsiteX9" fmla="*/ 382582 w 908046"/>
                  <a:gd name="connsiteY9" fmla="*/ 463153 h 782799"/>
                  <a:gd name="connsiteX10" fmla="*/ 324003 w 908046"/>
                  <a:gd name="connsiteY10" fmla="*/ 466000 h 782799"/>
                  <a:gd name="connsiteX11" fmla="*/ 213680 w 908046"/>
                  <a:gd name="connsiteY11" fmla="*/ 472644 h 782799"/>
                  <a:gd name="connsiteX12" fmla="*/ 168770 w 908046"/>
                  <a:gd name="connsiteY12" fmla="*/ 516302 h 782799"/>
                  <a:gd name="connsiteX13" fmla="*/ 210751 w 908046"/>
                  <a:gd name="connsiteY13" fmla="*/ 561859 h 782799"/>
                  <a:gd name="connsiteX14" fmla="*/ 383558 w 908046"/>
                  <a:gd name="connsiteY14" fmla="*/ 572299 h 782799"/>
                  <a:gd name="connsiteX15" fmla="*/ 441160 w 908046"/>
                  <a:gd name="connsiteY15" fmla="*/ 517251 h 782799"/>
                  <a:gd name="connsiteX16" fmla="*/ 443046 w 908046"/>
                  <a:gd name="connsiteY16" fmla="*/ 265335 h 782799"/>
                  <a:gd name="connsiteX17" fmla="*/ 381771 w 908046"/>
                  <a:gd name="connsiteY17" fmla="*/ 210750 h 782799"/>
                  <a:gd name="connsiteX18" fmla="*/ 218371 w 908046"/>
                  <a:gd name="connsiteY18" fmla="*/ 221103 h 782799"/>
                  <a:gd name="connsiteX19" fmla="*/ 196973 w 908046"/>
                  <a:gd name="connsiteY19" fmla="*/ 225808 h 782799"/>
                  <a:gd name="connsiteX20" fmla="*/ 171685 w 908046"/>
                  <a:gd name="connsiteY20" fmla="*/ 273805 h 782799"/>
                  <a:gd name="connsiteX21" fmla="*/ 216426 w 908046"/>
                  <a:gd name="connsiteY21" fmla="*/ 309568 h 782799"/>
                  <a:gd name="connsiteX22" fmla="*/ 328277 w 908046"/>
                  <a:gd name="connsiteY22" fmla="*/ 316155 h 782799"/>
                  <a:gd name="connsiteX23" fmla="*/ 380798 w 908046"/>
                  <a:gd name="connsiteY23" fmla="*/ 318979 h 782799"/>
                  <a:gd name="connsiteX24" fmla="*/ 443046 w 908046"/>
                  <a:gd name="connsiteY24" fmla="*/ 265335 h 782799"/>
                  <a:gd name="connsiteX25" fmla="*/ 513365 w 908046"/>
                  <a:gd name="connsiteY25" fmla="*/ 644637 h 782799"/>
                  <a:gd name="connsiteX26" fmla="*/ 458510 w 908046"/>
                  <a:gd name="connsiteY26" fmla="*/ 589605 h 782799"/>
                  <a:gd name="connsiteX27" fmla="*/ 283172 w 908046"/>
                  <a:gd name="connsiteY27" fmla="*/ 600226 h 782799"/>
                  <a:gd name="connsiteX28" fmla="*/ 239093 w 908046"/>
                  <a:gd name="connsiteY28" fmla="*/ 645602 h 782799"/>
                  <a:gd name="connsiteX29" fmla="*/ 284152 w 908046"/>
                  <a:gd name="connsiteY29" fmla="*/ 690978 h 782799"/>
                  <a:gd name="connsiteX30" fmla="*/ 436960 w 908046"/>
                  <a:gd name="connsiteY30" fmla="*/ 699668 h 782799"/>
                  <a:gd name="connsiteX31" fmla="*/ 436960 w 908046"/>
                  <a:gd name="connsiteY31" fmla="*/ 700633 h 782799"/>
                  <a:gd name="connsiteX32" fmla="*/ 458510 w 908046"/>
                  <a:gd name="connsiteY32" fmla="*/ 700633 h 782799"/>
                  <a:gd name="connsiteX33" fmla="*/ 513365 w 908046"/>
                  <a:gd name="connsiteY33" fmla="*/ 644637 h 782799"/>
                  <a:gd name="connsiteX34" fmla="*/ 513366 w 908046"/>
                  <a:gd name="connsiteY34" fmla="*/ 137684 h 782799"/>
                  <a:gd name="connsiteX35" fmla="*/ 454593 w 908046"/>
                  <a:gd name="connsiteY35" fmla="*/ 82166 h 782799"/>
                  <a:gd name="connsiteX36" fmla="*/ 435982 w 908046"/>
                  <a:gd name="connsiteY36" fmla="*/ 83123 h 782799"/>
                  <a:gd name="connsiteX37" fmla="*/ 287091 w 908046"/>
                  <a:gd name="connsiteY37" fmla="*/ 91738 h 782799"/>
                  <a:gd name="connsiteX38" fmla="*/ 239094 w 908046"/>
                  <a:gd name="connsiteY38" fmla="*/ 136727 h 782799"/>
                  <a:gd name="connsiteX39" fmla="*/ 285132 w 908046"/>
                  <a:gd name="connsiteY39" fmla="*/ 182673 h 782799"/>
                  <a:gd name="connsiteX40" fmla="*/ 455573 w 908046"/>
                  <a:gd name="connsiteY40" fmla="*/ 192245 h 782799"/>
                  <a:gd name="connsiteX41" fmla="*/ 513366 w 908046"/>
                  <a:gd name="connsiteY41" fmla="*/ 137684 h 782799"/>
                  <a:gd name="connsiteX42" fmla="*/ 524748 w 908046"/>
                  <a:gd name="connsiteY42" fmla="*/ 391268 h 782799"/>
                  <a:gd name="connsiteX43" fmla="*/ 469473 w 908046"/>
                  <a:gd name="connsiteY43" fmla="*/ 334968 h 782799"/>
                  <a:gd name="connsiteX44" fmla="*/ 413172 w 908046"/>
                  <a:gd name="connsiteY44" fmla="*/ 391268 h 782799"/>
                  <a:gd name="connsiteX45" fmla="*/ 468448 w 908046"/>
                  <a:gd name="connsiteY45" fmla="*/ 446543 h 782799"/>
                  <a:gd name="connsiteX46" fmla="*/ 524748 w 908046"/>
                  <a:gd name="connsiteY46" fmla="*/ 391268 h 782799"/>
                  <a:gd name="connsiteX47" fmla="*/ 585986 w 908046"/>
                  <a:gd name="connsiteY47" fmla="*/ 519759 h 782799"/>
                  <a:gd name="connsiteX48" fmla="*/ 531181 w 908046"/>
                  <a:gd name="connsiteY48" fmla="*/ 463441 h 782799"/>
                  <a:gd name="connsiteX49" fmla="*/ 475362 w 908046"/>
                  <a:gd name="connsiteY49" fmla="*/ 519759 h 782799"/>
                  <a:gd name="connsiteX50" fmla="*/ 530167 w 908046"/>
                  <a:gd name="connsiteY50" fmla="*/ 574065 h 782799"/>
                  <a:gd name="connsiteX51" fmla="*/ 585986 w 908046"/>
                  <a:gd name="connsiteY51" fmla="*/ 519759 h 782799"/>
                  <a:gd name="connsiteX52" fmla="*/ 585986 w 908046"/>
                  <a:gd name="connsiteY52" fmla="*/ 262891 h 782799"/>
                  <a:gd name="connsiteX53" fmla="*/ 530710 w 908046"/>
                  <a:gd name="connsiteY53" fmla="*/ 207615 h 782799"/>
                  <a:gd name="connsiteX54" fmla="*/ 474411 w 908046"/>
                  <a:gd name="connsiteY54" fmla="*/ 263915 h 782799"/>
                  <a:gd name="connsiteX55" fmla="*/ 529686 w 908046"/>
                  <a:gd name="connsiteY55" fmla="*/ 320214 h 782799"/>
                  <a:gd name="connsiteX56" fmla="*/ 585986 w 908046"/>
                  <a:gd name="connsiteY56" fmla="*/ 262891 h 782799"/>
                  <a:gd name="connsiteX57" fmla="*/ 660046 w 908046"/>
                  <a:gd name="connsiteY57" fmla="*/ 645269 h 782799"/>
                  <a:gd name="connsiteX58" fmla="*/ 604227 w 908046"/>
                  <a:gd name="connsiteY58" fmla="*/ 589450 h 782799"/>
                  <a:gd name="connsiteX59" fmla="*/ 549422 w 908046"/>
                  <a:gd name="connsiteY59" fmla="*/ 644255 h 782799"/>
                  <a:gd name="connsiteX60" fmla="*/ 605241 w 908046"/>
                  <a:gd name="connsiteY60" fmla="*/ 700074 h 782799"/>
                  <a:gd name="connsiteX61" fmla="*/ 660046 w 908046"/>
                  <a:gd name="connsiteY61" fmla="*/ 645269 h 782799"/>
                  <a:gd name="connsiteX62" fmla="*/ 660997 w 908046"/>
                  <a:gd name="connsiteY62" fmla="*/ 390244 h 782799"/>
                  <a:gd name="connsiteX63" fmla="*/ 605721 w 908046"/>
                  <a:gd name="connsiteY63" fmla="*/ 334968 h 782799"/>
                  <a:gd name="connsiteX64" fmla="*/ 549421 w 908046"/>
                  <a:gd name="connsiteY64" fmla="*/ 391268 h 782799"/>
                  <a:gd name="connsiteX65" fmla="*/ 605721 w 908046"/>
                  <a:gd name="connsiteY65" fmla="*/ 446543 h 782799"/>
                  <a:gd name="connsiteX66" fmla="*/ 660997 w 908046"/>
                  <a:gd name="connsiteY66" fmla="*/ 390244 h 782799"/>
                  <a:gd name="connsiteX67" fmla="*/ 660997 w 908046"/>
                  <a:gd name="connsiteY67" fmla="*/ 140028 h 782799"/>
                  <a:gd name="connsiteX68" fmla="*/ 605721 w 908046"/>
                  <a:gd name="connsiteY68" fmla="*/ 82179 h 782799"/>
                  <a:gd name="connsiteX69" fmla="*/ 549421 w 908046"/>
                  <a:gd name="connsiteY69" fmla="*/ 140028 h 782799"/>
                  <a:gd name="connsiteX70" fmla="*/ 605721 w 908046"/>
                  <a:gd name="connsiteY70" fmla="*/ 194778 h 782799"/>
                  <a:gd name="connsiteX71" fmla="*/ 660997 w 908046"/>
                  <a:gd name="connsiteY71" fmla="*/ 140028 h 782799"/>
                  <a:gd name="connsiteX72" fmla="*/ 736080 w 908046"/>
                  <a:gd name="connsiteY72" fmla="*/ 518753 h 782799"/>
                  <a:gd name="connsiteX73" fmla="*/ 679780 w 908046"/>
                  <a:gd name="connsiteY73" fmla="*/ 463441 h 782799"/>
                  <a:gd name="connsiteX74" fmla="*/ 624504 w 908046"/>
                  <a:gd name="connsiteY74" fmla="*/ 518753 h 782799"/>
                  <a:gd name="connsiteX75" fmla="*/ 679780 w 908046"/>
                  <a:gd name="connsiteY75" fmla="*/ 574065 h 782799"/>
                  <a:gd name="connsiteX76" fmla="*/ 736080 w 908046"/>
                  <a:gd name="connsiteY76" fmla="*/ 518753 h 782799"/>
                  <a:gd name="connsiteX77" fmla="*/ 736080 w 908046"/>
                  <a:gd name="connsiteY77" fmla="*/ 263915 h 782799"/>
                  <a:gd name="connsiteX78" fmla="*/ 681275 w 908046"/>
                  <a:gd name="connsiteY78" fmla="*/ 207615 h 782799"/>
                  <a:gd name="connsiteX79" fmla="*/ 625456 w 908046"/>
                  <a:gd name="connsiteY79" fmla="*/ 263915 h 782799"/>
                  <a:gd name="connsiteX80" fmla="*/ 681275 w 908046"/>
                  <a:gd name="connsiteY80" fmla="*/ 320214 h 782799"/>
                  <a:gd name="connsiteX81" fmla="*/ 736080 w 908046"/>
                  <a:gd name="connsiteY81" fmla="*/ 263915 h 782799"/>
                  <a:gd name="connsiteX82" fmla="*/ 799958 w 908046"/>
                  <a:gd name="connsiteY82" fmla="*/ 391268 h 782799"/>
                  <a:gd name="connsiteX83" fmla="*/ 745153 w 908046"/>
                  <a:gd name="connsiteY83" fmla="*/ 334968 h 782799"/>
                  <a:gd name="connsiteX84" fmla="*/ 689334 w 908046"/>
                  <a:gd name="connsiteY84" fmla="*/ 391268 h 782799"/>
                  <a:gd name="connsiteX85" fmla="*/ 745153 w 908046"/>
                  <a:gd name="connsiteY85" fmla="*/ 447567 h 782799"/>
                  <a:gd name="connsiteX86" fmla="*/ 799958 w 908046"/>
                  <a:gd name="connsiteY86" fmla="*/ 391268 h 782799"/>
                  <a:gd name="connsiteX87" fmla="*/ 908046 w 908046"/>
                  <a:gd name="connsiteY87" fmla="*/ 391400 h 782799"/>
                  <a:gd name="connsiteX88" fmla="*/ 712346 w 908046"/>
                  <a:gd name="connsiteY88" fmla="*/ 782799 h 782799"/>
                  <a:gd name="connsiteX89" fmla="*/ 195700 w 908046"/>
                  <a:gd name="connsiteY89" fmla="*/ 782799 h 782799"/>
                  <a:gd name="connsiteX90" fmla="*/ 0 w 908046"/>
                  <a:gd name="connsiteY90" fmla="*/ 391400 h 782799"/>
                  <a:gd name="connsiteX91" fmla="*/ 195700 w 908046"/>
                  <a:gd name="connsiteY91" fmla="*/ 0 h 782799"/>
                  <a:gd name="connsiteX92" fmla="*/ 712346 w 908046"/>
                  <a:gd name="connsiteY92" fmla="*/ 0 h 7827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</a:cxnLst>
                <a:rect l="l" t="t" r="r" b="b"/>
                <a:pathLst>
                  <a:path w="908046" h="782799">
                    <a:moveTo>
                      <a:pt x="379571" y="391149"/>
                    </a:moveTo>
                    <a:cubicBezTo>
                      <a:pt x="379572" y="359680"/>
                      <a:pt x="351353" y="335615"/>
                      <a:pt x="317297" y="338392"/>
                    </a:cubicBezTo>
                    <a:cubicBezTo>
                      <a:pt x="262806" y="341168"/>
                      <a:pt x="208315" y="344871"/>
                      <a:pt x="152851" y="348573"/>
                    </a:cubicBezTo>
                    <a:cubicBezTo>
                      <a:pt x="126579" y="349498"/>
                      <a:pt x="108091" y="367084"/>
                      <a:pt x="108090" y="391149"/>
                    </a:cubicBezTo>
                    <a:cubicBezTo>
                      <a:pt x="108090" y="415213"/>
                      <a:pt x="126578" y="433725"/>
                      <a:pt x="152850" y="435576"/>
                    </a:cubicBezTo>
                    <a:cubicBezTo>
                      <a:pt x="197611" y="438352"/>
                      <a:pt x="241398" y="440204"/>
                      <a:pt x="286158" y="442980"/>
                    </a:cubicBezTo>
                    <a:cubicBezTo>
                      <a:pt x="296862" y="443906"/>
                      <a:pt x="307565" y="444831"/>
                      <a:pt x="318269" y="444831"/>
                    </a:cubicBezTo>
                    <a:cubicBezTo>
                      <a:pt x="352326" y="447608"/>
                      <a:pt x="379571" y="423543"/>
                      <a:pt x="379571" y="391149"/>
                    </a:cubicBezTo>
                    <a:close/>
                    <a:moveTo>
                      <a:pt x="441160" y="517251"/>
                    </a:moveTo>
                    <a:cubicBezTo>
                      <a:pt x="441160" y="485931"/>
                      <a:pt x="415776" y="462204"/>
                      <a:pt x="382582" y="463153"/>
                    </a:cubicBezTo>
                    <a:cubicBezTo>
                      <a:pt x="363055" y="463153"/>
                      <a:pt x="343529" y="465051"/>
                      <a:pt x="324003" y="466000"/>
                    </a:cubicBezTo>
                    <a:cubicBezTo>
                      <a:pt x="287880" y="468848"/>
                      <a:pt x="250780" y="470746"/>
                      <a:pt x="213680" y="472644"/>
                    </a:cubicBezTo>
                    <a:cubicBezTo>
                      <a:pt x="188296" y="474542"/>
                      <a:pt x="168770" y="492575"/>
                      <a:pt x="168770" y="516302"/>
                    </a:cubicBezTo>
                    <a:cubicBezTo>
                      <a:pt x="167794" y="540030"/>
                      <a:pt x="185367" y="559961"/>
                      <a:pt x="210751" y="561859"/>
                    </a:cubicBezTo>
                    <a:cubicBezTo>
                      <a:pt x="268354" y="565655"/>
                      <a:pt x="325956" y="569452"/>
                      <a:pt x="383558" y="572299"/>
                    </a:cubicBezTo>
                    <a:cubicBezTo>
                      <a:pt x="416752" y="574197"/>
                      <a:pt x="441160" y="548572"/>
                      <a:pt x="441160" y="517251"/>
                    </a:cubicBezTo>
                    <a:close/>
                    <a:moveTo>
                      <a:pt x="443046" y="265335"/>
                    </a:moveTo>
                    <a:cubicBezTo>
                      <a:pt x="443046" y="232396"/>
                      <a:pt x="417758" y="208868"/>
                      <a:pt x="381771" y="210750"/>
                    </a:cubicBezTo>
                    <a:cubicBezTo>
                      <a:pt x="327304" y="213574"/>
                      <a:pt x="272838" y="217338"/>
                      <a:pt x="218371" y="221103"/>
                    </a:cubicBezTo>
                    <a:cubicBezTo>
                      <a:pt x="210590" y="221103"/>
                      <a:pt x="203782" y="222985"/>
                      <a:pt x="196973" y="225808"/>
                    </a:cubicBezTo>
                    <a:cubicBezTo>
                      <a:pt x="178494" y="234278"/>
                      <a:pt x="167795" y="254983"/>
                      <a:pt x="171685" y="273805"/>
                    </a:cubicBezTo>
                    <a:cubicBezTo>
                      <a:pt x="176548" y="293569"/>
                      <a:pt x="194056" y="308627"/>
                      <a:pt x="216426" y="309568"/>
                    </a:cubicBezTo>
                    <a:cubicBezTo>
                      <a:pt x="253385" y="312391"/>
                      <a:pt x="291317" y="314273"/>
                      <a:pt x="328277" y="316155"/>
                    </a:cubicBezTo>
                    <a:cubicBezTo>
                      <a:pt x="345784" y="317097"/>
                      <a:pt x="363291" y="318038"/>
                      <a:pt x="380798" y="318979"/>
                    </a:cubicBezTo>
                    <a:cubicBezTo>
                      <a:pt x="416785" y="320861"/>
                      <a:pt x="443046" y="298274"/>
                      <a:pt x="443046" y="265335"/>
                    </a:cubicBezTo>
                    <a:close/>
                    <a:moveTo>
                      <a:pt x="513365" y="644637"/>
                    </a:moveTo>
                    <a:cubicBezTo>
                      <a:pt x="513365" y="613742"/>
                      <a:pt x="488876" y="588640"/>
                      <a:pt x="458510" y="589605"/>
                    </a:cubicBezTo>
                    <a:cubicBezTo>
                      <a:pt x="399738" y="591536"/>
                      <a:pt x="340965" y="595398"/>
                      <a:pt x="283172" y="600226"/>
                    </a:cubicBezTo>
                    <a:cubicBezTo>
                      <a:pt x="256725" y="602156"/>
                      <a:pt x="239093" y="622431"/>
                      <a:pt x="239093" y="645602"/>
                    </a:cubicBezTo>
                    <a:cubicBezTo>
                      <a:pt x="240072" y="669738"/>
                      <a:pt x="258684" y="689048"/>
                      <a:pt x="284152" y="690978"/>
                    </a:cubicBezTo>
                    <a:cubicBezTo>
                      <a:pt x="335088" y="693875"/>
                      <a:pt x="386024" y="696771"/>
                      <a:pt x="436960" y="699668"/>
                    </a:cubicBezTo>
                    <a:cubicBezTo>
                      <a:pt x="436960" y="699668"/>
                      <a:pt x="436960" y="700633"/>
                      <a:pt x="436960" y="700633"/>
                    </a:cubicBezTo>
                    <a:cubicBezTo>
                      <a:pt x="443817" y="700633"/>
                      <a:pt x="450674" y="700633"/>
                      <a:pt x="458510" y="700633"/>
                    </a:cubicBezTo>
                    <a:cubicBezTo>
                      <a:pt x="489856" y="699668"/>
                      <a:pt x="514344" y="675531"/>
                      <a:pt x="513365" y="644637"/>
                    </a:cubicBezTo>
                    <a:close/>
                    <a:moveTo>
                      <a:pt x="513366" y="137684"/>
                    </a:moveTo>
                    <a:cubicBezTo>
                      <a:pt x="513366" y="106096"/>
                      <a:pt x="487897" y="82166"/>
                      <a:pt x="454593" y="82166"/>
                    </a:cubicBezTo>
                    <a:cubicBezTo>
                      <a:pt x="448716" y="82166"/>
                      <a:pt x="441859" y="83123"/>
                      <a:pt x="435982" y="83123"/>
                    </a:cubicBezTo>
                    <a:cubicBezTo>
                      <a:pt x="386025" y="85995"/>
                      <a:pt x="337048" y="88866"/>
                      <a:pt x="287091" y="91738"/>
                    </a:cubicBezTo>
                    <a:cubicBezTo>
                      <a:pt x="259664" y="93652"/>
                      <a:pt x="240073" y="112797"/>
                      <a:pt x="239094" y="136727"/>
                    </a:cubicBezTo>
                    <a:cubicBezTo>
                      <a:pt x="239094" y="161614"/>
                      <a:pt x="257705" y="180758"/>
                      <a:pt x="285132" y="182673"/>
                    </a:cubicBezTo>
                    <a:cubicBezTo>
                      <a:pt x="341946" y="186501"/>
                      <a:pt x="398759" y="190330"/>
                      <a:pt x="455573" y="192245"/>
                    </a:cubicBezTo>
                    <a:cubicBezTo>
                      <a:pt x="487897" y="194159"/>
                      <a:pt x="514345" y="168314"/>
                      <a:pt x="513366" y="137684"/>
                    </a:cubicBezTo>
                    <a:close/>
                    <a:moveTo>
                      <a:pt x="524748" y="391268"/>
                    </a:moveTo>
                    <a:cubicBezTo>
                      <a:pt x="524748" y="359535"/>
                      <a:pt x="500182" y="334968"/>
                      <a:pt x="469473" y="334968"/>
                    </a:cubicBezTo>
                    <a:cubicBezTo>
                      <a:pt x="437740" y="334968"/>
                      <a:pt x="412149" y="360559"/>
                      <a:pt x="413172" y="391268"/>
                    </a:cubicBezTo>
                    <a:cubicBezTo>
                      <a:pt x="413172" y="421976"/>
                      <a:pt x="438762" y="446543"/>
                      <a:pt x="468448" y="446543"/>
                    </a:cubicBezTo>
                    <a:cubicBezTo>
                      <a:pt x="500181" y="447567"/>
                      <a:pt x="524748" y="421976"/>
                      <a:pt x="524748" y="391268"/>
                    </a:cubicBezTo>
                    <a:close/>
                    <a:moveTo>
                      <a:pt x="585986" y="519759"/>
                    </a:moveTo>
                    <a:cubicBezTo>
                      <a:pt x="585986" y="488583"/>
                      <a:pt x="561628" y="463441"/>
                      <a:pt x="531181" y="463441"/>
                    </a:cubicBezTo>
                    <a:cubicBezTo>
                      <a:pt x="500735" y="463441"/>
                      <a:pt x="475362" y="489589"/>
                      <a:pt x="475362" y="519759"/>
                    </a:cubicBezTo>
                    <a:cubicBezTo>
                      <a:pt x="475362" y="548923"/>
                      <a:pt x="499720" y="574065"/>
                      <a:pt x="530167" y="574065"/>
                    </a:cubicBezTo>
                    <a:cubicBezTo>
                      <a:pt x="561628" y="574065"/>
                      <a:pt x="585986" y="550935"/>
                      <a:pt x="585986" y="519759"/>
                    </a:cubicBezTo>
                    <a:close/>
                    <a:moveTo>
                      <a:pt x="585986" y="262891"/>
                    </a:moveTo>
                    <a:cubicBezTo>
                      <a:pt x="585986" y="232182"/>
                      <a:pt x="561419" y="207615"/>
                      <a:pt x="530710" y="207615"/>
                    </a:cubicBezTo>
                    <a:cubicBezTo>
                      <a:pt x="498978" y="207615"/>
                      <a:pt x="473387" y="233206"/>
                      <a:pt x="474411" y="263915"/>
                    </a:cubicBezTo>
                    <a:cubicBezTo>
                      <a:pt x="474411" y="294623"/>
                      <a:pt x="500002" y="319190"/>
                      <a:pt x="529686" y="320214"/>
                    </a:cubicBezTo>
                    <a:cubicBezTo>
                      <a:pt x="561419" y="320214"/>
                      <a:pt x="585986" y="294623"/>
                      <a:pt x="585986" y="262891"/>
                    </a:cubicBezTo>
                    <a:close/>
                    <a:moveTo>
                      <a:pt x="660046" y="645269"/>
                    </a:moveTo>
                    <a:cubicBezTo>
                      <a:pt x="660046" y="613808"/>
                      <a:pt x="635688" y="589450"/>
                      <a:pt x="604227" y="589450"/>
                    </a:cubicBezTo>
                    <a:cubicBezTo>
                      <a:pt x="573780" y="589450"/>
                      <a:pt x="549422" y="612793"/>
                      <a:pt x="549422" y="644255"/>
                    </a:cubicBezTo>
                    <a:cubicBezTo>
                      <a:pt x="549422" y="675716"/>
                      <a:pt x="573780" y="700074"/>
                      <a:pt x="605241" y="700074"/>
                    </a:cubicBezTo>
                    <a:cubicBezTo>
                      <a:pt x="635688" y="700074"/>
                      <a:pt x="660046" y="675716"/>
                      <a:pt x="660046" y="645269"/>
                    </a:cubicBezTo>
                    <a:close/>
                    <a:moveTo>
                      <a:pt x="660997" y="390244"/>
                    </a:moveTo>
                    <a:cubicBezTo>
                      <a:pt x="660997" y="359535"/>
                      <a:pt x="637454" y="334968"/>
                      <a:pt x="605721" y="334968"/>
                    </a:cubicBezTo>
                    <a:cubicBezTo>
                      <a:pt x="575012" y="334968"/>
                      <a:pt x="549421" y="360559"/>
                      <a:pt x="549421" y="391268"/>
                    </a:cubicBezTo>
                    <a:cubicBezTo>
                      <a:pt x="550445" y="421976"/>
                      <a:pt x="575012" y="446543"/>
                      <a:pt x="605721" y="446543"/>
                    </a:cubicBezTo>
                    <a:cubicBezTo>
                      <a:pt x="636430" y="447567"/>
                      <a:pt x="662021" y="421976"/>
                      <a:pt x="660997" y="390244"/>
                    </a:cubicBezTo>
                    <a:close/>
                    <a:moveTo>
                      <a:pt x="660997" y="140028"/>
                    </a:moveTo>
                    <a:cubicBezTo>
                      <a:pt x="662021" y="108004"/>
                      <a:pt x="636430" y="82179"/>
                      <a:pt x="605721" y="82179"/>
                    </a:cubicBezTo>
                    <a:cubicBezTo>
                      <a:pt x="573988" y="82179"/>
                      <a:pt x="549421" y="108004"/>
                      <a:pt x="549421" y="140028"/>
                    </a:cubicBezTo>
                    <a:cubicBezTo>
                      <a:pt x="550445" y="171019"/>
                      <a:pt x="573988" y="194778"/>
                      <a:pt x="605721" y="194778"/>
                    </a:cubicBezTo>
                    <a:cubicBezTo>
                      <a:pt x="636430" y="194778"/>
                      <a:pt x="660997" y="171019"/>
                      <a:pt x="660997" y="140028"/>
                    </a:cubicBezTo>
                    <a:close/>
                    <a:moveTo>
                      <a:pt x="736080" y="518753"/>
                    </a:moveTo>
                    <a:cubicBezTo>
                      <a:pt x="736080" y="488583"/>
                      <a:pt x="710489" y="463441"/>
                      <a:pt x="679780" y="463441"/>
                    </a:cubicBezTo>
                    <a:cubicBezTo>
                      <a:pt x="650095" y="464447"/>
                      <a:pt x="624504" y="488583"/>
                      <a:pt x="624504" y="518753"/>
                    </a:cubicBezTo>
                    <a:cubicBezTo>
                      <a:pt x="623480" y="548923"/>
                      <a:pt x="649071" y="574065"/>
                      <a:pt x="679780" y="574065"/>
                    </a:cubicBezTo>
                    <a:cubicBezTo>
                      <a:pt x="711513" y="574065"/>
                      <a:pt x="736080" y="549929"/>
                      <a:pt x="736080" y="518753"/>
                    </a:cubicBezTo>
                    <a:close/>
                    <a:moveTo>
                      <a:pt x="736080" y="263915"/>
                    </a:moveTo>
                    <a:cubicBezTo>
                      <a:pt x="736080" y="232182"/>
                      <a:pt x="712737" y="207615"/>
                      <a:pt x="681275" y="207615"/>
                    </a:cubicBezTo>
                    <a:cubicBezTo>
                      <a:pt x="649814" y="207615"/>
                      <a:pt x="625456" y="232182"/>
                      <a:pt x="625456" y="263915"/>
                    </a:cubicBezTo>
                    <a:cubicBezTo>
                      <a:pt x="625456" y="294623"/>
                      <a:pt x="650829" y="320214"/>
                      <a:pt x="681275" y="320214"/>
                    </a:cubicBezTo>
                    <a:cubicBezTo>
                      <a:pt x="711722" y="319190"/>
                      <a:pt x="736080" y="294623"/>
                      <a:pt x="736080" y="263915"/>
                    </a:cubicBezTo>
                    <a:close/>
                    <a:moveTo>
                      <a:pt x="799958" y="391268"/>
                    </a:moveTo>
                    <a:cubicBezTo>
                      <a:pt x="799958" y="359535"/>
                      <a:pt x="776615" y="334968"/>
                      <a:pt x="745153" y="334968"/>
                    </a:cubicBezTo>
                    <a:cubicBezTo>
                      <a:pt x="713692" y="334968"/>
                      <a:pt x="689334" y="359535"/>
                      <a:pt x="689334" y="391268"/>
                    </a:cubicBezTo>
                    <a:cubicBezTo>
                      <a:pt x="689334" y="421976"/>
                      <a:pt x="714707" y="447567"/>
                      <a:pt x="745153" y="447567"/>
                    </a:cubicBezTo>
                    <a:cubicBezTo>
                      <a:pt x="775600" y="446543"/>
                      <a:pt x="799958" y="421976"/>
                      <a:pt x="799958" y="391268"/>
                    </a:cubicBezTo>
                    <a:close/>
                    <a:moveTo>
                      <a:pt x="908046" y="391400"/>
                    </a:moveTo>
                    <a:lnTo>
                      <a:pt x="712346" y="782799"/>
                    </a:lnTo>
                    <a:lnTo>
                      <a:pt x="195700" y="782799"/>
                    </a:lnTo>
                    <a:lnTo>
                      <a:pt x="0" y="391400"/>
                    </a:lnTo>
                    <a:lnTo>
                      <a:pt x="195700" y="0"/>
                    </a:lnTo>
                    <a:lnTo>
                      <a:pt x="712346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marL="0" marR="0" lvl="0" indent="0" algn="ctr" defTabSz="1070991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217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Noto Serif"/>
                  <a:ea typeface="+mn-ea"/>
                  <a:cs typeface="+mn-cs"/>
                </a:endParaRPr>
              </a:p>
            </p:txBody>
          </p:sp>
          <p:sp>
            <p:nvSpPr>
              <p:cNvPr id="40" name="Freeform: Shape 54">
                <a:extLst>
                  <a:ext uri="{FF2B5EF4-FFF2-40B4-BE49-F238E27FC236}">
                    <a16:creationId xmlns:a16="http://schemas.microsoft.com/office/drawing/2014/main" id="{3378CD39-F844-FE67-7A1F-2FD25D12BCEA}"/>
                  </a:ext>
                </a:extLst>
              </p:cNvPr>
              <p:cNvSpPr/>
              <p:nvPr/>
            </p:nvSpPr>
            <p:spPr>
              <a:xfrm rot="16200000">
                <a:off x="2862989" y="2177934"/>
                <a:ext cx="908046" cy="783886"/>
              </a:xfrm>
              <a:custGeom>
                <a:avLst/>
                <a:gdLst>
                  <a:gd name="connsiteX0" fmla="*/ 379571 w 908046"/>
                  <a:gd name="connsiteY0" fmla="*/ 391149 h 782799"/>
                  <a:gd name="connsiteX1" fmla="*/ 317297 w 908046"/>
                  <a:gd name="connsiteY1" fmla="*/ 338392 h 782799"/>
                  <a:gd name="connsiteX2" fmla="*/ 152851 w 908046"/>
                  <a:gd name="connsiteY2" fmla="*/ 348573 h 782799"/>
                  <a:gd name="connsiteX3" fmla="*/ 108090 w 908046"/>
                  <a:gd name="connsiteY3" fmla="*/ 391149 h 782799"/>
                  <a:gd name="connsiteX4" fmla="*/ 152850 w 908046"/>
                  <a:gd name="connsiteY4" fmla="*/ 435576 h 782799"/>
                  <a:gd name="connsiteX5" fmla="*/ 286158 w 908046"/>
                  <a:gd name="connsiteY5" fmla="*/ 442980 h 782799"/>
                  <a:gd name="connsiteX6" fmla="*/ 318269 w 908046"/>
                  <a:gd name="connsiteY6" fmla="*/ 444831 h 782799"/>
                  <a:gd name="connsiteX7" fmla="*/ 379571 w 908046"/>
                  <a:gd name="connsiteY7" fmla="*/ 391149 h 782799"/>
                  <a:gd name="connsiteX8" fmla="*/ 441160 w 908046"/>
                  <a:gd name="connsiteY8" fmla="*/ 517251 h 782799"/>
                  <a:gd name="connsiteX9" fmla="*/ 382582 w 908046"/>
                  <a:gd name="connsiteY9" fmla="*/ 463153 h 782799"/>
                  <a:gd name="connsiteX10" fmla="*/ 324003 w 908046"/>
                  <a:gd name="connsiteY10" fmla="*/ 466000 h 782799"/>
                  <a:gd name="connsiteX11" fmla="*/ 213680 w 908046"/>
                  <a:gd name="connsiteY11" fmla="*/ 472644 h 782799"/>
                  <a:gd name="connsiteX12" fmla="*/ 168770 w 908046"/>
                  <a:gd name="connsiteY12" fmla="*/ 516302 h 782799"/>
                  <a:gd name="connsiteX13" fmla="*/ 210751 w 908046"/>
                  <a:gd name="connsiteY13" fmla="*/ 561859 h 782799"/>
                  <a:gd name="connsiteX14" fmla="*/ 383558 w 908046"/>
                  <a:gd name="connsiteY14" fmla="*/ 572299 h 782799"/>
                  <a:gd name="connsiteX15" fmla="*/ 441160 w 908046"/>
                  <a:gd name="connsiteY15" fmla="*/ 517251 h 782799"/>
                  <a:gd name="connsiteX16" fmla="*/ 443046 w 908046"/>
                  <a:gd name="connsiteY16" fmla="*/ 265335 h 782799"/>
                  <a:gd name="connsiteX17" fmla="*/ 381771 w 908046"/>
                  <a:gd name="connsiteY17" fmla="*/ 210750 h 782799"/>
                  <a:gd name="connsiteX18" fmla="*/ 218371 w 908046"/>
                  <a:gd name="connsiteY18" fmla="*/ 221103 h 782799"/>
                  <a:gd name="connsiteX19" fmla="*/ 196973 w 908046"/>
                  <a:gd name="connsiteY19" fmla="*/ 225808 h 782799"/>
                  <a:gd name="connsiteX20" fmla="*/ 171685 w 908046"/>
                  <a:gd name="connsiteY20" fmla="*/ 273805 h 782799"/>
                  <a:gd name="connsiteX21" fmla="*/ 216426 w 908046"/>
                  <a:gd name="connsiteY21" fmla="*/ 309568 h 782799"/>
                  <a:gd name="connsiteX22" fmla="*/ 328277 w 908046"/>
                  <a:gd name="connsiteY22" fmla="*/ 316155 h 782799"/>
                  <a:gd name="connsiteX23" fmla="*/ 380798 w 908046"/>
                  <a:gd name="connsiteY23" fmla="*/ 318979 h 782799"/>
                  <a:gd name="connsiteX24" fmla="*/ 443046 w 908046"/>
                  <a:gd name="connsiteY24" fmla="*/ 265335 h 782799"/>
                  <a:gd name="connsiteX25" fmla="*/ 513365 w 908046"/>
                  <a:gd name="connsiteY25" fmla="*/ 644637 h 782799"/>
                  <a:gd name="connsiteX26" fmla="*/ 458510 w 908046"/>
                  <a:gd name="connsiteY26" fmla="*/ 589605 h 782799"/>
                  <a:gd name="connsiteX27" fmla="*/ 283172 w 908046"/>
                  <a:gd name="connsiteY27" fmla="*/ 600226 h 782799"/>
                  <a:gd name="connsiteX28" fmla="*/ 239093 w 908046"/>
                  <a:gd name="connsiteY28" fmla="*/ 645602 h 782799"/>
                  <a:gd name="connsiteX29" fmla="*/ 284152 w 908046"/>
                  <a:gd name="connsiteY29" fmla="*/ 690978 h 782799"/>
                  <a:gd name="connsiteX30" fmla="*/ 436960 w 908046"/>
                  <a:gd name="connsiteY30" fmla="*/ 699668 h 782799"/>
                  <a:gd name="connsiteX31" fmla="*/ 436960 w 908046"/>
                  <a:gd name="connsiteY31" fmla="*/ 700633 h 782799"/>
                  <a:gd name="connsiteX32" fmla="*/ 458510 w 908046"/>
                  <a:gd name="connsiteY32" fmla="*/ 700633 h 782799"/>
                  <a:gd name="connsiteX33" fmla="*/ 513365 w 908046"/>
                  <a:gd name="connsiteY33" fmla="*/ 644637 h 782799"/>
                  <a:gd name="connsiteX34" fmla="*/ 513366 w 908046"/>
                  <a:gd name="connsiteY34" fmla="*/ 137684 h 782799"/>
                  <a:gd name="connsiteX35" fmla="*/ 454593 w 908046"/>
                  <a:gd name="connsiteY35" fmla="*/ 82166 h 782799"/>
                  <a:gd name="connsiteX36" fmla="*/ 435982 w 908046"/>
                  <a:gd name="connsiteY36" fmla="*/ 83123 h 782799"/>
                  <a:gd name="connsiteX37" fmla="*/ 287091 w 908046"/>
                  <a:gd name="connsiteY37" fmla="*/ 91738 h 782799"/>
                  <a:gd name="connsiteX38" fmla="*/ 239094 w 908046"/>
                  <a:gd name="connsiteY38" fmla="*/ 136727 h 782799"/>
                  <a:gd name="connsiteX39" fmla="*/ 285132 w 908046"/>
                  <a:gd name="connsiteY39" fmla="*/ 182673 h 782799"/>
                  <a:gd name="connsiteX40" fmla="*/ 455573 w 908046"/>
                  <a:gd name="connsiteY40" fmla="*/ 192245 h 782799"/>
                  <a:gd name="connsiteX41" fmla="*/ 513366 w 908046"/>
                  <a:gd name="connsiteY41" fmla="*/ 137684 h 782799"/>
                  <a:gd name="connsiteX42" fmla="*/ 524748 w 908046"/>
                  <a:gd name="connsiteY42" fmla="*/ 391268 h 782799"/>
                  <a:gd name="connsiteX43" fmla="*/ 469473 w 908046"/>
                  <a:gd name="connsiteY43" fmla="*/ 334968 h 782799"/>
                  <a:gd name="connsiteX44" fmla="*/ 413172 w 908046"/>
                  <a:gd name="connsiteY44" fmla="*/ 391268 h 782799"/>
                  <a:gd name="connsiteX45" fmla="*/ 468448 w 908046"/>
                  <a:gd name="connsiteY45" fmla="*/ 446543 h 782799"/>
                  <a:gd name="connsiteX46" fmla="*/ 524748 w 908046"/>
                  <a:gd name="connsiteY46" fmla="*/ 391268 h 782799"/>
                  <a:gd name="connsiteX47" fmla="*/ 585986 w 908046"/>
                  <a:gd name="connsiteY47" fmla="*/ 519759 h 782799"/>
                  <a:gd name="connsiteX48" fmla="*/ 531181 w 908046"/>
                  <a:gd name="connsiteY48" fmla="*/ 463441 h 782799"/>
                  <a:gd name="connsiteX49" fmla="*/ 475362 w 908046"/>
                  <a:gd name="connsiteY49" fmla="*/ 519759 h 782799"/>
                  <a:gd name="connsiteX50" fmla="*/ 530167 w 908046"/>
                  <a:gd name="connsiteY50" fmla="*/ 574065 h 782799"/>
                  <a:gd name="connsiteX51" fmla="*/ 585986 w 908046"/>
                  <a:gd name="connsiteY51" fmla="*/ 519759 h 782799"/>
                  <a:gd name="connsiteX52" fmla="*/ 585986 w 908046"/>
                  <a:gd name="connsiteY52" fmla="*/ 262891 h 782799"/>
                  <a:gd name="connsiteX53" fmla="*/ 530710 w 908046"/>
                  <a:gd name="connsiteY53" fmla="*/ 207615 h 782799"/>
                  <a:gd name="connsiteX54" fmla="*/ 474411 w 908046"/>
                  <a:gd name="connsiteY54" fmla="*/ 263915 h 782799"/>
                  <a:gd name="connsiteX55" fmla="*/ 529686 w 908046"/>
                  <a:gd name="connsiteY55" fmla="*/ 320214 h 782799"/>
                  <a:gd name="connsiteX56" fmla="*/ 585986 w 908046"/>
                  <a:gd name="connsiteY56" fmla="*/ 262891 h 782799"/>
                  <a:gd name="connsiteX57" fmla="*/ 660046 w 908046"/>
                  <a:gd name="connsiteY57" fmla="*/ 645269 h 782799"/>
                  <a:gd name="connsiteX58" fmla="*/ 604227 w 908046"/>
                  <a:gd name="connsiteY58" fmla="*/ 589450 h 782799"/>
                  <a:gd name="connsiteX59" fmla="*/ 549422 w 908046"/>
                  <a:gd name="connsiteY59" fmla="*/ 644255 h 782799"/>
                  <a:gd name="connsiteX60" fmla="*/ 605241 w 908046"/>
                  <a:gd name="connsiteY60" fmla="*/ 700074 h 782799"/>
                  <a:gd name="connsiteX61" fmla="*/ 660046 w 908046"/>
                  <a:gd name="connsiteY61" fmla="*/ 645269 h 782799"/>
                  <a:gd name="connsiteX62" fmla="*/ 660997 w 908046"/>
                  <a:gd name="connsiteY62" fmla="*/ 390244 h 782799"/>
                  <a:gd name="connsiteX63" fmla="*/ 605721 w 908046"/>
                  <a:gd name="connsiteY63" fmla="*/ 334968 h 782799"/>
                  <a:gd name="connsiteX64" fmla="*/ 549421 w 908046"/>
                  <a:gd name="connsiteY64" fmla="*/ 391268 h 782799"/>
                  <a:gd name="connsiteX65" fmla="*/ 605721 w 908046"/>
                  <a:gd name="connsiteY65" fmla="*/ 446543 h 782799"/>
                  <a:gd name="connsiteX66" fmla="*/ 660997 w 908046"/>
                  <a:gd name="connsiteY66" fmla="*/ 390244 h 782799"/>
                  <a:gd name="connsiteX67" fmla="*/ 660997 w 908046"/>
                  <a:gd name="connsiteY67" fmla="*/ 140028 h 782799"/>
                  <a:gd name="connsiteX68" fmla="*/ 605721 w 908046"/>
                  <a:gd name="connsiteY68" fmla="*/ 82179 h 782799"/>
                  <a:gd name="connsiteX69" fmla="*/ 549421 w 908046"/>
                  <a:gd name="connsiteY69" fmla="*/ 140028 h 782799"/>
                  <a:gd name="connsiteX70" fmla="*/ 605721 w 908046"/>
                  <a:gd name="connsiteY70" fmla="*/ 194778 h 782799"/>
                  <a:gd name="connsiteX71" fmla="*/ 660997 w 908046"/>
                  <a:gd name="connsiteY71" fmla="*/ 140028 h 782799"/>
                  <a:gd name="connsiteX72" fmla="*/ 736080 w 908046"/>
                  <a:gd name="connsiteY72" fmla="*/ 518753 h 782799"/>
                  <a:gd name="connsiteX73" fmla="*/ 679780 w 908046"/>
                  <a:gd name="connsiteY73" fmla="*/ 463441 h 782799"/>
                  <a:gd name="connsiteX74" fmla="*/ 624504 w 908046"/>
                  <a:gd name="connsiteY74" fmla="*/ 518753 h 782799"/>
                  <a:gd name="connsiteX75" fmla="*/ 679780 w 908046"/>
                  <a:gd name="connsiteY75" fmla="*/ 574065 h 782799"/>
                  <a:gd name="connsiteX76" fmla="*/ 736080 w 908046"/>
                  <a:gd name="connsiteY76" fmla="*/ 518753 h 782799"/>
                  <a:gd name="connsiteX77" fmla="*/ 736080 w 908046"/>
                  <a:gd name="connsiteY77" fmla="*/ 263915 h 782799"/>
                  <a:gd name="connsiteX78" fmla="*/ 681275 w 908046"/>
                  <a:gd name="connsiteY78" fmla="*/ 207615 h 782799"/>
                  <a:gd name="connsiteX79" fmla="*/ 625456 w 908046"/>
                  <a:gd name="connsiteY79" fmla="*/ 263915 h 782799"/>
                  <a:gd name="connsiteX80" fmla="*/ 681275 w 908046"/>
                  <a:gd name="connsiteY80" fmla="*/ 320214 h 782799"/>
                  <a:gd name="connsiteX81" fmla="*/ 736080 w 908046"/>
                  <a:gd name="connsiteY81" fmla="*/ 263915 h 782799"/>
                  <a:gd name="connsiteX82" fmla="*/ 799958 w 908046"/>
                  <a:gd name="connsiteY82" fmla="*/ 391268 h 782799"/>
                  <a:gd name="connsiteX83" fmla="*/ 745153 w 908046"/>
                  <a:gd name="connsiteY83" fmla="*/ 334968 h 782799"/>
                  <a:gd name="connsiteX84" fmla="*/ 689334 w 908046"/>
                  <a:gd name="connsiteY84" fmla="*/ 391268 h 782799"/>
                  <a:gd name="connsiteX85" fmla="*/ 745153 w 908046"/>
                  <a:gd name="connsiteY85" fmla="*/ 447567 h 782799"/>
                  <a:gd name="connsiteX86" fmla="*/ 799958 w 908046"/>
                  <a:gd name="connsiteY86" fmla="*/ 391268 h 782799"/>
                  <a:gd name="connsiteX87" fmla="*/ 908046 w 908046"/>
                  <a:gd name="connsiteY87" fmla="*/ 391400 h 782799"/>
                  <a:gd name="connsiteX88" fmla="*/ 712346 w 908046"/>
                  <a:gd name="connsiteY88" fmla="*/ 782799 h 782799"/>
                  <a:gd name="connsiteX89" fmla="*/ 195700 w 908046"/>
                  <a:gd name="connsiteY89" fmla="*/ 782799 h 782799"/>
                  <a:gd name="connsiteX90" fmla="*/ 0 w 908046"/>
                  <a:gd name="connsiteY90" fmla="*/ 391400 h 782799"/>
                  <a:gd name="connsiteX91" fmla="*/ 195700 w 908046"/>
                  <a:gd name="connsiteY91" fmla="*/ 0 h 782799"/>
                  <a:gd name="connsiteX92" fmla="*/ 712346 w 908046"/>
                  <a:gd name="connsiteY92" fmla="*/ 0 h 7827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</a:cxnLst>
                <a:rect l="l" t="t" r="r" b="b"/>
                <a:pathLst>
                  <a:path w="908046" h="782799">
                    <a:moveTo>
                      <a:pt x="379571" y="391149"/>
                    </a:moveTo>
                    <a:cubicBezTo>
                      <a:pt x="379572" y="359680"/>
                      <a:pt x="351353" y="335615"/>
                      <a:pt x="317297" y="338392"/>
                    </a:cubicBezTo>
                    <a:cubicBezTo>
                      <a:pt x="262806" y="341168"/>
                      <a:pt x="208315" y="344871"/>
                      <a:pt x="152851" y="348573"/>
                    </a:cubicBezTo>
                    <a:cubicBezTo>
                      <a:pt x="126579" y="349498"/>
                      <a:pt x="108091" y="367084"/>
                      <a:pt x="108090" y="391149"/>
                    </a:cubicBezTo>
                    <a:cubicBezTo>
                      <a:pt x="108090" y="415213"/>
                      <a:pt x="126578" y="433725"/>
                      <a:pt x="152850" y="435576"/>
                    </a:cubicBezTo>
                    <a:cubicBezTo>
                      <a:pt x="197611" y="438352"/>
                      <a:pt x="241398" y="440204"/>
                      <a:pt x="286158" y="442980"/>
                    </a:cubicBezTo>
                    <a:cubicBezTo>
                      <a:pt x="296862" y="443906"/>
                      <a:pt x="307565" y="444831"/>
                      <a:pt x="318269" y="444831"/>
                    </a:cubicBezTo>
                    <a:cubicBezTo>
                      <a:pt x="352326" y="447608"/>
                      <a:pt x="379571" y="423543"/>
                      <a:pt x="379571" y="391149"/>
                    </a:cubicBezTo>
                    <a:close/>
                    <a:moveTo>
                      <a:pt x="441160" y="517251"/>
                    </a:moveTo>
                    <a:cubicBezTo>
                      <a:pt x="441160" y="485931"/>
                      <a:pt x="415776" y="462204"/>
                      <a:pt x="382582" y="463153"/>
                    </a:cubicBezTo>
                    <a:cubicBezTo>
                      <a:pt x="363055" y="463153"/>
                      <a:pt x="343529" y="465051"/>
                      <a:pt x="324003" y="466000"/>
                    </a:cubicBezTo>
                    <a:cubicBezTo>
                      <a:pt x="287880" y="468848"/>
                      <a:pt x="250780" y="470746"/>
                      <a:pt x="213680" y="472644"/>
                    </a:cubicBezTo>
                    <a:cubicBezTo>
                      <a:pt x="188296" y="474542"/>
                      <a:pt x="168770" y="492575"/>
                      <a:pt x="168770" y="516302"/>
                    </a:cubicBezTo>
                    <a:cubicBezTo>
                      <a:pt x="167794" y="540030"/>
                      <a:pt x="185367" y="559961"/>
                      <a:pt x="210751" y="561859"/>
                    </a:cubicBezTo>
                    <a:cubicBezTo>
                      <a:pt x="268354" y="565655"/>
                      <a:pt x="325956" y="569452"/>
                      <a:pt x="383558" y="572299"/>
                    </a:cubicBezTo>
                    <a:cubicBezTo>
                      <a:pt x="416752" y="574197"/>
                      <a:pt x="441160" y="548572"/>
                      <a:pt x="441160" y="517251"/>
                    </a:cubicBezTo>
                    <a:close/>
                    <a:moveTo>
                      <a:pt x="443046" y="265335"/>
                    </a:moveTo>
                    <a:cubicBezTo>
                      <a:pt x="443046" y="232396"/>
                      <a:pt x="417758" y="208868"/>
                      <a:pt x="381771" y="210750"/>
                    </a:cubicBezTo>
                    <a:cubicBezTo>
                      <a:pt x="327304" y="213574"/>
                      <a:pt x="272838" y="217338"/>
                      <a:pt x="218371" y="221103"/>
                    </a:cubicBezTo>
                    <a:cubicBezTo>
                      <a:pt x="210590" y="221103"/>
                      <a:pt x="203782" y="222985"/>
                      <a:pt x="196973" y="225808"/>
                    </a:cubicBezTo>
                    <a:cubicBezTo>
                      <a:pt x="178494" y="234278"/>
                      <a:pt x="167795" y="254983"/>
                      <a:pt x="171685" y="273805"/>
                    </a:cubicBezTo>
                    <a:cubicBezTo>
                      <a:pt x="176548" y="293569"/>
                      <a:pt x="194056" y="308627"/>
                      <a:pt x="216426" y="309568"/>
                    </a:cubicBezTo>
                    <a:cubicBezTo>
                      <a:pt x="253385" y="312391"/>
                      <a:pt x="291317" y="314273"/>
                      <a:pt x="328277" y="316155"/>
                    </a:cubicBezTo>
                    <a:cubicBezTo>
                      <a:pt x="345784" y="317097"/>
                      <a:pt x="363291" y="318038"/>
                      <a:pt x="380798" y="318979"/>
                    </a:cubicBezTo>
                    <a:cubicBezTo>
                      <a:pt x="416785" y="320861"/>
                      <a:pt x="443046" y="298274"/>
                      <a:pt x="443046" y="265335"/>
                    </a:cubicBezTo>
                    <a:close/>
                    <a:moveTo>
                      <a:pt x="513365" y="644637"/>
                    </a:moveTo>
                    <a:cubicBezTo>
                      <a:pt x="513365" y="613742"/>
                      <a:pt x="488876" y="588640"/>
                      <a:pt x="458510" y="589605"/>
                    </a:cubicBezTo>
                    <a:cubicBezTo>
                      <a:pt x="399738" y="591536"/>
                      <a:pt x="340965" y="595398"/>
                      <a:pt x="283172" y="600226"/>
                    </a:cubicBezTo>
                    <a:cubicBezTo>
                      <a:pt x="256725" y="602156"/>
                      <a:pt x="239093" y="622431"/>
                      <a:pt x="239093" y="645602"/>
                    </a:cubicBezTo>
                    <a:cubicBezTo>
                      <a:pt x="240072" y="669738"/>
                      <a:pt x="258684" y="689048"/>
                      <a:pt x="284152" y="690978"/>
                    </a:cubicBezTo>
                    <a:cubicBezTo>
                      <a:pt x="335088" y="693875"/>
                      <a:pt x="386024" y="696771"/>
                      <a:pt x="436960" y="699668"/>
                    </a:cubicBezTo>
                    <a:cubicBezTo>
                      <a:pt x="436960" y="699668"/>
                      <a:pt x="436960" y="700633"/>
                      <a:pt x="436960" y="700633"/>
                    </a:cubicBezTo>
                    <a:cubicBezTo>
                      <a:pt x="443817" y="700633"/>
                      <a:pt x="450674" y="700633"/>
                      <a:pt x="458510" y="700633"/>
                    </a:cubicBezTo>
                    <a:cubicBezTo>
                      <a:pt x="489856" y="699668"/>
                      <a:pt x="514344" y="675531"/>
                      <a:pt x="513365" y="644637"/>
                    </a:cubicBezTo>
                    <a:close/>
                    <a:moveTo>
                      <a:pt x="513366" y="137684"/>
                    </a:moveTo>
                    <a:cubicBezTo>
                      <a:pt x="513366" y="106096"/>
                      <a:pt x="487897" y="82166"/>
                      <a:pt x="454593" y="82166"/>
                    </a:cubicBezTo>
                    <a:cubicBezTo>
                      <a:pt x="448716" y="82166"/>
                      <a:pt x="441859" y="83123"/>
                      <a:pt x="435982" y="83123"/>
                    </a:cubicBezTo>
                    <a:cubicBezTo>
                      <a:pt x="386025" y="85995"/>
                      <a:pt x="337048" y="88866"/>
                      <a:pt x="287091" y="91738"/>
                    </a:cubicBezTo>
                    <a:cubicBezTo>
                      <a:pt x="259664" y="93652"/>
                      <a:pt x="240073" y="112797"/>
                      <a:pt x="239094" y="136727"/>
                    </a:cubicBezTo>
                    <a:cubicBezTo>
                      <a:pt x="239094" y="161614"/>
                      <a:pt x="257705" y="180758"/>
                      <a:pt x="285132" y="182673"/>
                    </a:cubicBezTo>
                    <a:cubicBezTo>
                      <a:pt x="341946" y="186501"/>
                      <a:pt x="398759" y="190330"/>
                      <a:pt x="455573" y="192245"/>
                    </a:cubicBezTo>
                    <a:cubicBezTo>
                      <a:pt x="487897" y="194159"/>
                      <a:pt x="514345" y="168314"/>
                      <a:pt x="513366" y="137684"/>
                    </a:cubicBezTo>
                    <a:close/>
                    <a:moveTo>
                      <a:pt x="524748" y="391268"/>
                    </a:moveTo>
                    <a:cubicBezTo>
                      <a:pt x="524748" y="359535"/>
                      <a:pt x="500182" y="334968"/>
                      <a:pt x="469473" y="334968"/>
                    </a:cubicBezTo>
                    <a:cubicBezTo>
                      <a:pt x="437740" y="334968"/>
                      <a:pt x="412149" y="360559"/>
                      <a:pt x="413172" y="391268"/>
                    </a:cubicBezTo>
                    <a:cubicBezTo>
                      <a:pt x="413172" y="421976"/>
                      <a:pt x="438762" y="446543"/>
                      <a:pt x="468448" y="446543"/>
                    </a:cubicBezTo>
                    <a:cubicBezTo>
                      <a:pt x="500181" y="447567"/>
                      <a:pt x="524748" y="421976"/>
                      <a:pt x="524748" y="391268"/>
                    </a:cubicBezTo>
                    <a:close/>
                    <a:moveTo>
                      <a:pt x="585986" y="519759"/>
                    </a:moveTo>
                    <a:cubicBezTo>
                      <a:pt x="585986" y="488583"/>
                      <a:pt x="561628" y="463441"/>
                      <a:pt x="531181" y="463441"/>
                    </a:cubicBezTo>
                    <a:cubicBezTo>
                      <a:pt x="500735" y="463441"/>
                      <a:pt x="475362" y="489589"/>
                      <a:pt x="475362" y="519759"/>
                    </a:cubicBezTo>
                    <a:cubicBezTo>
                      <a:pt x="475362" y="548923"/>
                      <a:pt x="499720" y="574065"/>
                      <a:pt x="530167" y="574065"/>
                    </a:cubicBezTo>
                    <a:cubicBezTo>
                      <a:pt x="561628" y="574065"/>
                      <a:pt x="585986" y="550935"/>
                      <a:pt x="585986" y="519759"/>
                    </a:cubicBezTo>
                    <a:close/>
                    <a:moveTo>
                      <a:pt x="585986" y="262891"/>
                    </a:moveTo>
                    <a:cubicBezTo>
                      <a:pt x="585986" y="232182"/>
                      <a:pt x="561419" y="207615"/>
                      <a:pt x="530710" y="207615"/>
                    </a:cubicBezTo>
                    <a:cubicBezTo>
                      <a:pt x="498978" y="207615"/>
                      <a:pt x="473387" y="233206"/>
                      <a:pt x="474411" y="263915"/>
                    </a:cubicBezTo>
                    <a:cubicBezTo>
                      <a:pt x="474411" y="294623"/>
                      <a:pt x="500002" y="319190"/>
                      <a:pt x="529686" y="320214"/>
                    </a:cubicBezTo>
                    <a:cubicBezTo>
                      <a:pt x="561419" y="320214"/>
                      <a:pt x="585986" y="294623"/>
                      <a:pt x="585986" y="262891"/>
                    </a:cubicBezTo>
                    <a:close/>
                    <a:moveTo>
                      <a:pt x="660046" y="645269"/>
                    </a:moveTo>
                    <a:cubicBezTo>
                      <a:pt x="660046" y="613808"/>
                      <a:pt x="635688" y="589450"/>
                      <a:pt x="604227" y="589450"/>
                    </a:cubicBezTo>
                    <a:cubicBezTo>
                      <a:pt x="573780" y="589450"/>
                      <a:pt x="549422" y="612793"/>
                      <a:pt x="549422" y="644255"/>
                    </a:cubicBezTo>
                    <a:cubicBezTo>
                      <a:pt x="549422" y="675716"/>
                      <a:pt x="573780" y="700074"/>
                      <a:pt x="605241" y="700074"/>
                    </a:cubicBezTo>
                    <a:cubicBezTo>
                      <a:pt x="635688" y="700074"/>
                      <a:pt x="660046" y="675716"/>
                      <a:pt x="660046" y="645269"/>
                    </a:cubicBezTo>
                    <a:close/>
                    <a:moveTo>
                      <a:pt x="660997" y="390244"/>
                    </a:moveTo>
                    <a:cubicBezTo>
                      <a:pt x="660997" y="359535"/>
                      <a:pt x="637454" y="334968"/>
                      <a:pt x="605721" y="334968"/>
                    </a:cubicBezTo>
                    <a:cubicBezTo>
                      <a:pt x="575012" y="334968"/>
                      <a:pt x="549421" y="360559"/>
                      <a:pt x="549421" y="391268"/>
                    </a:cubicBezTo>
                    <a:cubicBezTo>
                      <a:pt x="550445" y="421976"/>
                      <a:pt x="575012" y="446543"/>
                      <a:pt x="605721" y="446543"/>
                    </a:cubicBezTo>
                    <a:cubicBezTo>
                      <a:pt x="636430" y="447567"/>
                      <a:pt x="662021" y="421976"/>
                      <a:pt x="660997" y="390244"/>
                    </a:cubicBezTo>
                    <a:close/>
                    <a:moveTo>
                      <a:pt x="660997" y="140028"/>
                    </a:moveTo>
                    <a:cubicBezTo>
                      <a:pt x="662021" y="108004"/>
                      <a:pt x="636430" y="82179"/>
                      <a:pt x="605721" y="82179"/>
                    </a:cubicBezTo>
                    <a:cubicBezTo>
                      <a:pt x="573988" y="82179"/>
                      <a:pt x="549421" y="108004"/>
                      <a:pt x="549421" y="140028"/>
                    </a:cubicBezTo>
                    <a:cubicBezTo>
                      <a:pt x="550445" y="171019"/>
                      <a:pt x="573988" y="194778"/>
                      <a:pt x="605721" y="194778"/>
                    </a:cubicBezTo>
                    <a:cubicBezTo>
                      <a:pt x="636430" y="194778"/>
                      <a:pt x="660997" y="171019"/>
                      <a:pt x="660997" y="140028"/>
                    </a:cubicBezTo>
                    <a:close/>
                    <a:moveTo>
                      <a:pt x="736080" y="518753"/>
                    </a:moveTo>
                    <a:cubicBezTo>
                      <a:pt x="736080" y="488583"/>
                      <a:pt x="710489" y="463441"/>
                      <a:pt x="679780" y="463441"/>
                    </a:cubicBezTo>
                    <a:cubicBezTo>
                      <a:pt x="650095" y="464447"/>
                      <a:pt x="624504" y="488583"/>
                      <a:pt x="624504" y="518753"/>
                    </a:cubicBezTo>
                    <a:cubicBezTo>
                      <a:pt x="623480" y="548923"/>
                      <a:pt x="649071" y="574065"/>
                      <a:pt x="679780" y="574065"/>
                    </a:cubicBezTo>
                    <a:cubicBezTo>
                      <a:pt x="711513" y="574065"/>
                      <a:pt x="736080" y="549929"/>
                      <a:pt x="736080" y="518753"/>
                    </a:cubicBezTo>
                    <a:close/>
                    <a:moveTo>
                      <a:pt x="736080" y="263915"/>
                    </a:moveTo>
                    <a:cubicBezTo>
                      <a:pt x="736080" y="232182"/>
                      <a:pt x="712737" y="207615"/>
                      <a:pt x="681275" y="207615"/>
                    </a:cubicBezTo>
                    <a:cubicBezTo>
                      <a:pt x="649814" y="207615"/>
                      <a:pt x="625456" y="232182"/>
                      <a:pt x="625456" y="263915"/>
                    </a:cubicBezTo>
                    <a:cubicBezTo>
                      <a:pt x="625456" y="294623"/>
                      <a:pt x="650829" y="320214"/>
                      <a:pt x="681275" y="320214"/>
                    </a:cubicBezTo>
                    <a:cubicBezTo>
                      <a:pt x="711722" y="319190"/>
                      <a:pt x="736080" y="294623"/>
                      <a:pt x="736080" y="263915"/>
                    </a:cubicBezTo>
                    <a:close/>
                    <a:moveTo>
                      <a:pt x="799958" y="391268"/>
                    </a:moveTo>
                    <a:cubicBezTo>
                      <a:pt x="799958" y="359535"/>
                      <a:pt x="776615" y="334968"/>
                      <a:pt x="745153" y="334968"/>
                    </a:cubicBezTo>
                    <a:cubicBezTo>
                      <a:pt x="713692" y="334968"/>
                      <a:pt x="689334" y="359535"/>
                      <a:pt x="689334" y="391268"/>
                    </a:cubicBezTo>
                    <a:cubicBezTo>
                      <a:pt x="689334" y="421976"/>
                      <a:pt x="714707" y="447567"/>
                      <a:pt x="745153" y="447567"/>
                    </a:cubicBezTo>
                    <a:cubicBezTo>
                      <a:pt x="775600" y="446543"/>
                      <a:pt x="799958" y="421976"/>
                      <a:pt x="799958" y="391268"/>
                    </a:cubicBezTo>
                    <a:close/>
                    <a:moveTo>
                      <a:pt x="908046" y="391400"/>
                    </a:moveTo>
                    <a:lnTo>
                      <a:pt x="712346" y="782799"/>
                    </a:lnTo>
                    <a:lnTo>
                      <a:pt x="195700" y="782799"/>
                    </a:lnTo>
                    <a:lnTo>
                      <a:pt x="0" y="391400"/>
                    </a:lnTo>
                    <a:lnTo>
                      <a:pt x="195700" y="0"/>
                    </a:lnTo>
                    <a:lnTo>
                      <a:pt x="712346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marL="0" marR="0" lvl="0" indent="0" algn="ctr" defTabSz="1070991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217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Noto Serif"/>
                  <a:ea typeface="+mn-ea"/>
                  <a:cs typeface="+mn-cs"/>
                </a:endParaRPr>
              </a:p>
            </p:txBody>
          </p:sp>
          <p:sp>
            <p:nvSpPr>
              <p:cNvPr id="41" name="Freeform: Shape 55">
                <a:extLst>
                  <a:ext uri="{FF2B5EF4-FFF2-40B4-BE49-F238E27FC236}">
                    <a16:creationId xmlns:a16="http://schemas.microsoft.com/office/drawing/2014/main" id="{1E177BE6-4B4D-1FF7-5218-250427890C5D}"/>
                  </a:ext>
                </a:extLst>
              </p:cNvPr>
              <p:cNvSpPr/>
              <p:nvPr/>
            </p:nvSpPr>
            <p:spPr>
              <a:xfrm rot="16200000">
                <a:off x="2030562" y="2177934"/>
                <a:ext cx="908046" cy="783886"/>
              </a:xfrm>
              <a:custGeom>
                <a:avLst/>
                <a:gdLst>
                  <a:gd name="connsiteX0" fmla="*/ 379571 w 908046"/>
                  <a:gd name="connsiteY0" fmla="*/ 391149 h 782799"/>
                  <a:gd name="connsiteX1" fmla="*/ 317297 w 908046"/>
                  <a:gd name="connsiteY1" fmla="*/ 338392 h 782799"/>
                  <a:gd name="connsiteX2" fmla="*/ 152851 w 908046"/>
                  <a:gd name="connsiteY2" fmla="*/ 348573 h 782799"/>
                  <a:gd name="connsiteX3" fmla="*/ 108090 w 908046"/>
                  <a:gd name="connsiteY3" fmla="*/ 391149 h 782799"/>
                  <a:gd name="connsiteX4" fmla="*/ 152850 w 908046"/>
                  <a:gd name="connsiteY4" fmla="*/ 435576 h 782799"/>
                  <a:gd name="connsiteX5" fmla="*/ 286158 w 908046"/>
                  <a:gd name="connsiteY5" fmla="*/ 442980 h 782799"/>
                  <a:gd name="connsiteX6" fmla="*/ 318269 w 908046"/>
                  <a:gd name="connsiteY6" fmla="*/ 444831 h 782799"/>
                  <a:gd name="connsiteX7" fmla="*/ 379571 w 908046"/>
                  <a:gd name="connsiteY7" fmla="*/ 391149 h 782799"/>
                  <a:gd name="connsiteX8" fmla="*/ 441160 w 908046"/>
                  <a:gd name="connsiteY8" fmla="*/ 517251 h 782799"/>
                  <a:gd name="connsiteX9" fmla="*/ 382582 w 908046"/>
                  <a:gd name="connsiteY9" fmla="*/ 463153 h 782799"/>
                  <a:gd name="connsiteX10" fmla="*/ 324003 w 908046"/>
                  <a:gd name="connsiteY10" fmla="*/ 466000 h 782799"/>
                  <a:gd name="connsiteX11" fmla="*/ 213680 w 908046"/>
                  <a:gd name="connsiteY11" fmla="*/ 472644 h 782799"/>
                  <a:gd name="connsiteX12" fmla="*/ 168770 w 908046"/>
                  <a:gd name="connsiteY12" fmla="*/ 516302 h 782799"/>
                  <a:gd name="connsiteX13" fmla="*/ 210751 w 908046"/>
                  <a:gd name="connsiteY13" fmla="*/ 561859 h 782799"/>
                  <a:gd name="connsiteX14" fmla="*/ 383558 w 908046"/>
                  <a:gd name="connsiteY14" fmla="*/ 572299 h 782799"/>
                  <a:gd name="connsiteX15" fmla="*/ 441160 w 908046"/>
                  <a:gd name="connsiteY15" fmla="*/ 517251 h 782799"/>
                  <a:gd name="connsiteX16" fmla="*/ 443046 w 908046"/>
                  <a:gd name="connsiteY16" fmla="*/ 265335 h 782799"/>
                  <a:gd name="connsiteX17" fmla="*/ 381771 w 908046"/>
                  <a:gd name="connsiteY17" fmla="*/ 210750 h 782799"/>
                  <a:gd name="connsiteX18" fmla="*/ 218371 w 908046"/>
                  <a:gd name="connsiteY18" fmla="*/ 221103 h 782799"/>
                  <a:gd name="connsiteX19" fmla="*/ 196973 w 908046"/>
                  <a:gd name="connsiteY19" fmla="*/ 225808 h 782799"/>
                  <a:gd name="connsiteX20" fmla="*/ 171685 w 908046"/>
                  <a:gd name="connsiteY20" fmla="*/ 273805 h 782799"/>
                  <a:gd name="connsiteX21" fmla="*/ 216426 w 908046"/>
                  <a:gd name="connsiteY21" fmla="*/ 309568 h 782799"/>
                  <a:gd name="connsiteX22" fmla="*/ 328277 w 908046"/>
                  <a:gd name="connsiteY22" fmla="*/ 316155 h 782799"/>
                  <a:gd name="connsiteX23" fmla="*/ 380798 w 908046"/>
                  <a:gd name="connsiteY23" fmla="*/ 318979 h 782799"/>
                  <a:gd name="connsiteX24" fmla="*/ 443046 w 908046"/>
                  <a:gd name="connsiteY24" fmla="*/ 265335 h 782799"/>
                  <a:gd name="connsiteX25" fmla="*/ 513365 w 908046"/>
                  <a:gd name="connsiteY25" fmla="*/ 644637 h 782799"/>
                  <a:gd name="connsiteX26" fmla="*/ 458510 w 908046"/>
                  <a:gd name="connsiteY26" fmla="*/ 589605 h 782799"/>
                  <a:gd name="connsiteX27" fmla="*/ 283172 w 908046"/>
                  <a:gd name="connsiteY27" fmla="*/ 600226 h 782799"/>
                  <a:gd name="connsiteX28" fmla="*/ 239093 w 908046"/>
                  <a:gd name="connsiteY28" fmla="*/ 645602 h 782799"/>
                  <a:gd name="connsiteX29" fmla="*/ 284152 w 908046"/>
                  <a:gd name="connsiteY29" fmla="*/ 690978 h 782799"/>
                  <a:gd name="connsiteX30" fmla="*/ 436960 w 908046"/>
                  <a:gd name="connsiteY30" fmla="*/ 699668 h 782799"/>
                  <a:gd name="connsiteX31" fmla="*/ 436960 w 908046"/>
                  <a:gd name="connsiteY31" fmla="*/ 700633 h 782799"/>
                  <a:gd name="connsiteX32" fmla="*/ 458510 w 908046"/>
                  <a:gd name="connsiteY32" fmla="*/ 700633 h 782799"/>
                  <a:gd name="connsiteX33" fmla="*/ 513365 w 908046"/>
                  <a:gd name="connsiteY33" fmla="*/ 644637 h 782799"/>
                  <a:gd name="connsiteX34" fmla="*/ 513366 w 908046"/>
                  <a:gd name="connsiteY34" fmla="*/ 137684 h 782799"/>
                  <a:gd name="connsiteX35" fmla="*/ 454593 w 908046"/>
                  <a:gd name="connsiteY35" fmla="*/ 82166 h 782799"/>
                  <a:gd name="connsiteX36" fmla="*/ 435982 w 908046"/>
                  <a:gd name="connsiteY36" fmla="*/ 83123 h 782799"/>
                  <a:gd name="connsiteX37" fmla="*/ 287091 w 908046"/>
                  <a:gd name="connsiteY37" fmla="*/ 91738 h 782799"/>
                  <a:gd name="connsiteX38" fmla="*/ 239094 w 908046"/>
                  <a:gd name="connsiteY38" fmla="*/ 136727 h 782799"/>
                  <a:gd name="connsiteX39" fmla="*/ 285132 w 908046"/>
                  <a:gd name="connsiteY39" fmla="*/ 182673 h 782799"/>
                  <a:gd name="connsiteX40" fmla="*/ 455573 w 908046"/>
                  <a:gd name="connsiteY40" fmla="*/ 192245 h 782799"/>
                  <a:gd name="connsiteX41" fmla="*/ 513366 w 908046"/>
                  <a:gd name="connsiteY41" fmla="*/ 137684 h 782799"/>
                  <a:gd name="connsiteX42" fmla="*/ 524748 w 908046"/>
                  <a:gd name="connsiteY42" fmla="*/ 391268 h 782799"/>
                  <a:gd name="connsiteX43" fmla="*/ 469473 w 908046"/>
                  <a:gd name="connsiteY43" fmla="*/ 334968 h 782799"/>
                  <a:gd name="connsiteX44" fmla="*/ 413172 w 908046"/>
                  <a:gd name="connsiteY44" fmla="*/ 391268 h 782799"/>
                  <a:gd name="connsiteX45" fmla="*/ 468448 w 908046"/>
                  <a:gd name="connsiteY45" fmla="*/ 446543 h 782799"/>
                  <a:gd name="connsiteX46" fmla="*/ 524748 w 908046"/>
                  <a:gd name="connsiteY46" fmla="*/ 391268 h 782799"/>
                  <a:gd name="connsiteX47" fmla="*/ 585986 w 908046"/>
                  <a:gd name="connsiteY47" fmla="*/ 519759 h 782799"/>
                  <a:gd name="connsiteX48" fmla="*/ 531181 w 908046"/>
                  <a:gd name="connsiteY48" fmla="*/ 463441 h 782799"/>
                  <a:gd name="connsiteX49" fmla="*/ 475362 w 908046"/>
                  <a:gd name="connsiteY49" fmla="*/ 519759 h 782799"/>
                  <a:gd name="connsiteX50" fmla="*/ 530167 w 908046"/>
                  <a:gd name="connsiteY50" fmla="*/ 574065 h 782799"/>
                  <a:gd name="connsiteX51" fmla="*/ 585986 w 908046"/>
                  <a:gd name="connsiteY51" fmla="*/ 519759 h 782799"/>
                  <a:gd name="connsiteX52" fmla="*/ 585986 w 908046"/>
                  <a:gd name="connsiteY52" fmla="*/ 262891 h 782799"/>
                  <a:gd name="connsiteX53" fmla="*/ 530710 w 908046"/>
                  <a:gd name="connsiteY53" fmla="*/ 207615 h 782799"/>
                  <a:gd name="connsiteX54" fmla="*/ 474411 w 908046"/>
                  <a:gd name="connsiteY54" fmla="*/ 263915 h 782799"/>
                  <a:gd name="connsiteX55" fmla="*/ 529686 w 908046"/>
                  <a:gd name="connsiteY55" fmla="*/ 320214 h 782799"/>
                  <a:gd name="connsiteX56" fmla="*/ 585986 w 908046"/>
                  <a:gd name="connsiteY56" fmla="*/ 262891 h 782799"/>
                  <a:gd name="connsiteX57" fmla="*/ 660046 w 908046"/>
                  <a:gd name="connsiteY57" fmla="*/ 645269 h 782799"/>
                  <a:gd name="connsiteX58" fmla="*/ 604227 w 908046"/>
                  <a:gd name="connsiteY58" fmla="*/ 589450 h 782799"/>
                  <a:gd name="connsiteX59" fmla="*/ 549422 w 908046"/>
                  <a:gd name="connsiteY59" fmla="*/ 644255 h 782799"/>
                  <a:gd name="connsiteX60" fmla="*/ 605241 w 908046"/>
                  <a:gd name="connsiteY60" fmla="*/ 700074 h 782799"/>
                  <a:gd name="connsiteX61" fmla="*/ 660046 w 908046"/>
                  <a:gd name="connsiteY61" fmla="*/ 645269 h 782799"/>
                  <a:gd name="connsiteX62" fmla="*/ 660997 w 908046"/>
                  <a:gd name="connsiteY62" fmla="*/ 390244 h 782799"/>
                  <a:gd name="connsiteX63" fmla="*/ 605721 w 908046"/>
                  <a:gd name="connsiteY63" fmla="*/ 334968 h 782799"/>
                  <a:gd name="connsiteX64" fmla="*/ 549421 w 908046"/>
                  <a:gd name="connsiteY64" fmla="*/ 391268 h 782799"/>
                  <a:gd name="connsiteX65" fmla="*/ 605721 w 908046"/>
                  <a:gd name="connsiteY65" fmla="*/ 446543 h 782799"/>
                  <a:gd name="connsiteX66" fmla="*/ 660997 w 908046"/>
                  <a:gd name="connsiteY66" fmla="*/ 390244 h 782799"/>
                  <a:gd name="connsiteX67" fmla="*/ 660997 w 908046"/>
                  <a:gd name="connsiteY67" fmla="*/ 140028 h 782799"/>
                  <a:gd name="connsiteX68" fmla="*/ 605721 w 908046"/>
                  <a:gd name="connsiteY68" fmla="*/ 82179 h 782799"/>
                  <a:gd name="connsiteX69" fmla="*/ 549421 w 908046"/>
                  <a:gd name="connsiteY69" fmla="*/ 140028 h 782799"/>
                  <a:gd name="connsiteX70" fmla="*/ 605721 w 908046"/>
                  <a:gd name="connsiteY70" fmla="*/ 194778 h 782799"/>
                  <a:gd name="connsiteX71" fmla="*/ 660997 w 908046"/>
                  <a:gd name="connsiteY71" fmla="*/ 140028 h 782799"/>
                  <a:gd name="connsiteX72" fmla="*/ 736080 w 908046"/>
                  <a:gd name="connsiteY72" fmla="*/ 518753 h 782799"/>
                  <a:gd name="connsiteX73" fmla="*/ 679780 w 908046"/>
                  <a:gd name="connsiteY73" fmla="*/ 463441 h 782799"/>
                  <a:gd name="connsiteX74" fmla="*/ 624504 w 908046"/>
                  <a:gd name="connsiteY74" fmla="*/ 518753 h 782799"/>
                  <a:gd name="connsiteX75" fmla="*/ 679780 w 908046"/>
                  <a:gd name="connsiteY75" fmla="*/ 574065 h 782799"/>
                  <a:gd name="connsiteX76" fmla="*/ 736080 w 908046"/>
                  <a:gd name="connsiteY76" fmla="*/ 518753 h 782799"/>
                  <a:gd name="connsiteX77" fmla="*/ 736080 w 908046"/>
                  <a:gd name="connsiteY77" fmla="*/ 263915 h 782799"/>
                  <a:gd name="connsiteX78" fmla="*/ 681275 w 908046"/>
                  <a:gd name="connsiteY78" fmla="*/ 207615 h 782799"/>
                  <a:gd name="connsiteX79" fmla="*/ 625456 w 908046"/>
                  <a:gd name="connsiteY79" fmla="*/ 263915 h 782799"/>
                  <a:gd name="connsiteX80" fmla="*/ 681275 w 908046"/>
                  <a:gd name="connsiteY80" fmla="*/ 320214 h 782799"/>
                  <a:gd name="connsiteX81" fmla="*/ 736080 w 908046"/>
                  <a:gd name="connsiteY81" fmla="*/ 263915 h 782799"/>
                  <a:gd name="connsiteX82" fmla="*/ 799958 w 908046"/>
                  <a:gd name="connsiteY82" fmla="*/ 391268 h 782799"/>
                  <a:gd name="connsiteX83" fmla="*/ 745153 w 908046"/>
                  <a:gd name="connsiteY83" fmla="*/ 334968 h 782799"/>
                  <a:gd name="connsiteX84" fmla="*/ 689334 w 908046"/>
                  <a:gd name="connsiteY84" fmla="*/ 391268 h 782799"/>
                  <a:gd name="connsiteX85" fmla="*/ 745153 w 908046"/>
                  <a:gd name="connsiteY85" fmla="*/ 447567 h 782799"/>
                  <a:gd name="connsiteX86" fmla="*/ 799958 w 908046"/>
                  <a:gd name="connsiteY86" fmla="*/ 391268 h 782799"/>
                  <a:gd name="connsiteX87" fmla="*/ 908046 w 908046"/>
                  <a:gd name="connsiteY87" fmla="*/ 391400 h 782799"/>
                  <a:gd name="connsiteX88" fmla="*/ 712346 w 908046"/>
                  <a:gd name="connsiteY88" fmla="*/ 782799 h 782799"/>
                  <a:gd name="connsiteX89" fmla="*/ 195700 w 908046"/>
                  <a:gd name="connsiteY89" fmla="*/ 782799 h 782799"/>
                  <a:gd name="connsiteX90" fmla="*/ 0 w 908046"/>
                  <a:gd name="connsiteY90" fmla="*/ 391400 h 782799"/>
                  <a:gd name="connsiteX91" fmla="*/ 195700 w 908046"/>
                  <a:gd name="connsiteY91" fmla="*/ 0 h 782799"/>
                  <a:gd name="connsiteX92" fmla="*/ 712346 w 908046"/>
                  <a:gd name="connsiteY92" fmla="*/ 0 h 7827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</a:cxnLst>
                <a:rect l="l" t="t" r="r" b="b"/>
                <a:pathLst>
                  <a:path w="908046" h="782799">
                    <a:moveTo>
                      <a:pt x="379571" y="391149"/>
                    </a:moveTo>
                    <a:cubicBezTo>
                      <a:pt x="379572" y="359680"/>
                      <a:pt x="351353" y="335615"/>
                      <a:pt x="317297" y="338392"/>
                    </a:cubicBezTo>
                    <a:cubicBezTo>
                      <a:pt x="262806" y="341168"/>
                      <a:pt x="208315" y="344871"/>
                      <a:pt x="152851" y="348573"/>
                    </a:cubicBezTo>
                    <a:cubicBezTo>
                      <a:pt x="126579" y="349498"/>
                      <a:pt x="108091" y="367084"/>
                      <a:pt x="108090" y="391149"/>
                    </a:cubicBezTo>
                    <a:cubicBezTo>
                      <a:pt x="108090" y="415213"/>
                      <a:pt x="126578" y="433725"/>
                      <a:pt x="152850" y="435576"/>
                    </a:cubicBezTo>
                    <a:cubicBezTo>
                      <a:pt x="197611" y="438352"/>
                      <a:pt x="241398" y="440204"/>
                      <a:pt x="286158" y="442980"/>
                    </a:cubicBezTo>
                    <a:cubicBezTo>
                      <a:pt x="296862" y="443906"/>
                      <a:pt x="307565" y="444831"/>
                      <a:pt x="318269" y="444831"/>
                    </a:cubicBezTo>
                    <a:cubicBezTo>
                      <a:pt x="352326" y="447608"/>
                      <a:pt x="379571" y="423543"/>
                      <a:pt x="379571" y="391149"/>
                    </a:cubicBezTo>
                    <a:close/>
                    <a:moveTo>
                      <a:pt x="441160" y="517251"/>
                    </a:moveTo>
                    <a:cubicBezTo>
                      <a:pt x="441160" y="485931"/>
                      <a:pt x="415776" y="462204"/>
                      <a:pt x="382582" y="463153"/>
                    </a:cubicBezTo>
                    <a:cubicBezTo>
                      <a:pt x="363055" y="463153"/>
                      <a:pt x="343529" y="465051"/>
                      <a:pt x="324003" y="466000"/>
                    </a:cubicBezTo>
                    <a:cubicBezTo>
                      <a:pt x="287880" y="468848"/>
                      <a:pt x="250780" y="470746"/>
                      <a:pt x="213680" y="472644"/>
                    </a:cubicBezTo>
                    <a:cubicBezTo>
                      <a:pt x="188296" y="474542"/>
                      <a:pt x="168770" y="492575"/>
                      <a:pt x="168770" y="516302"/>
                    </a:cubicBezTo>
                    <a:cubicBezTo>
                      <a:pt x="167794" y="540030"/>
                      <a:pt x="185367" y="559961"/>
                      <a:pt x="210751" y="561859"/>
                    </a:cubicBezTo>
                    <a:cubicBezTo>
                      <a:pt x="268354" y="565655"/>
                      <a:pt x="325956" y="569452"/>
                      <a:pt x="383558" y="572299"/>
                    </a:cubicBezTo>
                    <a:cubicBezTo>
                      <a:pt x="416752" y="574197"/>
                      <a:pt x="441160" y="548572"/>
                      <a:pt x="441160" y="517251"/>
                    </a:cubicBezTo>
                    <a:close/>
                    <a:moveTo>
                      <a:pt x="443046" y="265335"/>
                    </a:moveTo>
                    <a:cubicBezTo>
                      <a:pt x="443046" y="232396"/>
                      <a:pt x="417758" y="208868"/>
                      <a:pt x="381771" y="210750"/>
                    </a:cubicBezTo>
                    <a:cubicBezTo>
                      <a:pt x="327304" y="213574"/>
                      <a:pt x="272838" y="217338"/>
                      <a:pt x="218371" y="221103"/>
                    </a:cubicBezTo>
                    <a:cubicBezTo>
                      <a:pt x="210590" y="221103"/>
                      <a:pt x="203782" y="222985"/>
                      <a:pt x="196973" y="225808"/>
                    </a:cubicBezTo>
                    <a:cubicBezTo>
                      <a:pt x="178494" y="234278"/>
                      <a:pt x="167795" y="254983"/>
                      <a:pt x="171685" y="273805"/>
                    </a:cubicBezTo>
                    <a:cubicBezTo>
                      <a:pt x="176548" y="293569"/>
                      <a:pt x="194056" y="308627"/>
                      <a:pt x="216426" y="309568"/>
                    </a:cubicBezTo>
                    <a:cubicBezTo>
                      <a:pt x="253385" y="312391"/>
                      <a:pt x="291317" y="314273"/>
                      <a:pt x="328277" y="316155"/>
                    </a:cubicBezTo>
                    <a:cubicBezTo>
                      <a:pt x="345784" y="317097"/>
                      <a:pt x="363291" y="318038"/>
                      <a:pt x="380798" y="318979"/>
                    </a:cubicBezTo>
                    <a:cubicBezTo>
                      <a:pt x="416785" y="320861"/>
                      <a:pt x="443046" y="298274"/>
                      <a:pt x="443046" y="265335"/>
                    </a:cubicBezTo>
                    <a:close/>
                    <a:moveTo>
                      <a:pt x="513365" y="644637"/>
                    </a:moveTo>
                    <a:cubicBezTo>
                      <a:pt x="513365" y="613742"/>
                      <a:pt x="488876" y="588640"/>
                      <a:pt x="458510" y="589605"/>
                    </a:cubicBezTo>
                    <a:cubicBezTo>
                      <a:pt x="399738" y="591536"/>
                      <a:pt x="340965" y="595398"/>
                      <a:pt x="283172" y="600226"/>
                    </a:cubicBezTo>
                    <a:cubicBezTo>
                      <a:pt x="256725" y="602156"/>
                      <a:pt x="239093" y="622431"/>
                      <a:pt x="239093" y="645602"/>
                    </a:cubicBezTo>
                    <a:cubicBezTo>
                      <a:pt x="240072" y="669738"/>
                      <a:pt x="258684" y="689048"/>
                      <a:pt x="284152" y="690978"/>
                    </a:cubicBezTo>
                    <a:cubicBezTo>
                      <a:pt x="335088" y="693875"/>
                      <a:pt x="386024" y="696771"/>
                      <a:pt x="436960" y="699668"/>
                    </a:cubicBezTo>
                    <a:cubicBezTo>
                      <a:pt x="436960" y="699668"/>
                      <a:pt x="436960" y="700633"/>
                      <a:pt x="436960" y="700633"/>
                    </a:cubicBezTo>
                    <a:cubicBezTo>
                      <a:pt x="443817" y="700633"/>
                      <a:pt x="450674" y="700633"/>
                      <a:pt x="458510" y="700633"/>
                    </a:cubicBezTo>
                    <a:cubicBezTo>
                      <a:pt x="489856" y="699668"/>
                      <a:pt x="514344" y="675531"/>
                      <a:pt x="513365" y="644637"/>
                    </a:cubicBezTo>
                    <a:close/>
                    <a:moveTo>
                      <a:pt x="513366" y="137684"/>
                    </a:moveTo>
                    <a:cubicBezTo>
                      <a:pt x="513366" y="106096"/>
                      <a:pt x="487897" y="82166"/>
                      <a:pt x="454593" y="82166"/>
                    </a:cubicBezTo>
                    <a:cubicBezTo>
                      <a:pt x="448716" y="82166"/>
                      <a:pt x="441859" y="83123"/>
                      <a:pt x="435982" y="83123"/>
                    </a:cubicBezTo>
                    <a:cubicBezTo>
                      <a:pt x="386025" y="85995"/>
                      <a:pt x="337048" y="88866"/>
                      <a:pt x="287091" y="91738"/>
                    </a:cubicBezTo>
                    <a:cubicBezTo>
                      <a:pt x="259664" y="93652"/>
                      <a:pt x="240073" y="112797"/>
                      <a:pt x="239094" y="136727"/>
                    </a:cubicBezTo>
                    <a:cubicBezTo>
                      <a:pt x="239094" y="161614"/>
                      <a:pt x="257705" y="180758"/>
                      <a:pt x="285132" y="182673"/>
                    </a:cubicBezTo>
                    <a:cubicBezTo>
                      <a:pt x="341946" y="186501"/>
                      <a:pt x="398759" y="190330"/>
                      <a:pt x="455573" y="192245"/>
                    </a:cubicBezTo>
                    <a:cubicBezTo>
                      <a:pt x="487897" y="194159"/>
                      <a:pt x="514345" y="168314"/>
                      <a:pt x="513366" y="137684"/>
                    </a:cubicBezTo>
                    <a:close/>
                    <a:moveTo>
                      <a:pt x="524748" y="391268"/>
                    </a:moveTo>
                    <a:cubicBezTo>
                      <a:pt x="524748" y="359535"/>
                      <a:pt x="500182" y="334968"/>
                      <a:pt x="469473" y="334968"/>
                    </a:cubicBezTo>
                    <a:cubicBezTo>
                      <a:pt x="437740" y="334968"/>
                      <a:pt x="412149" y="360559"/>
                      <a:pt x="413172" y="391268"/>
                    </a:cubicBezTo>
                    <a:cubicBezTo>
                      <a:pt x="413172" y="421976"/>
                      <a:pt x="438762" y="446543"/>
                      <a:pt x="468448" y="446543"/>
                    </a:cubicBezTo>
                    <a:cubicBezTo>
                      <a:pt x="500181" y="447567"/>
                      <a:pt x="524748" y="421976"/>
                      <a:pt x="524748" y="391268"/>
                    </a:cubicBezTo>
                    <a:close/>
                    <a:moveTo>
                      <a:pt x="585986" y="519759"/>
                    </a:moveTo>
                    <a:cubicBezTo>
                      <a:pt x="585986" y="488583"/>
                      <a:pt x="561628" y="463441"/>
                      <a:pt x="531181" y="463441"/>
                    </a:cubicBezTo>
                    <a:cubicBezTo>
                      <a:pt x="500735" y="463441"/>
                      <a:pt x="475362" y="489589"/>
                      <a:pt x="475362" y="519759"/>
                    </a:cubicBezTo>
                    <a:cubicBezTo>
                      <a:pt x="475362" y="548923"/>
                      <a:pt x="499720" y="574065"/>
                      <a:pt x="530167" y="574065"/>
                    </a:cubicBezTo>
                    <a:cubicBezTo>
                      <a:pt x="561628" y="574065"/>
                      <a:pt x="585986" y="550935"/>
                      <a:pt x="585986" y="519759"/>
                    </a:cubicBezTo>
                    <a:close/>
                    <a:moveTo>
                      <a:pt x="585986" y="262891"/>
                    </a:moveTo>
                    <a:cubicBezTo>
                      <a:pt x="585986" y="232182"/>
                      <a:pt x="561419" y="207615"/>
                      <a:pt x="530710" y="207615"/>
                    </a:cubicBezTo>
                    <a:cubicBezTo>
                      <a:pt x="498978" y="207615"/>
                      <a:pt x="473387" y="233206"/>
                      <a:pt x="474411" y="263915"/>
                    </a:cubicBezTo>
                    <a:cubicBezTo>
                      <a:pt x="474411" y="294623"/>
                      <a:pt x="500002" y="319190"/>
                      <a:pt x="529686" y="320214"/>
                    </a:cubicBezTo>
                    <a:cubicBezTo>
                      <a:pt x="561419" y="320214"/>
                      <a:pt x="585986" y="294623"/>
                      <a:pt x="585986" y="262891"/>
                    </a:cubicBezTo>
                    <a:close/>
                    <a:moveTo>
                      <a:pt x="660046" y="645269"/>
                    </a:moveTo>
                    <a:cubicBezTo>
                      <a:pt x="660046" y="613808"/>
                      <a:pt x="635688" y="589450"/>
                      <a:pt x="604227" y="589450"/>
                    </a:cubicBezTo>
                    <a:cubicBezTo>
                      <a:pt x="573780" y="589450"/>
                      <a:pt x="549422" y="612793"/>
                      <a:pt x="549422" y="644255"/>
                    </a:cubicBezTo>
                    <a:cubicBezTo>
                      <a:pt x="549422" y="675716"/>
                      <a:pt x="573780" y="700074"/>
                      <a:pt x="605241" y="700074"/>
                    </a:cubicBezTo>
                    <a:cubicBezTo>
                      <a:pt x="635688" y="700074"/>
                      <a:pt x="660046" y="675716"/>
                      <a:pt x="660046" y="645269"/>
                    </a:cubicBezTo>
                    <a:close/>
                    <a:moveTo>
                      <a:pt x="660997" y="390244"/>
                    </a:moveTo>
                    <a:cubicBezTo>
                      <a:pt x="660997" y="359535"/>
                      <a:pt x="637454" y="334968"/>
                      <a:pt x="605721" y="334968"/>
                    </a:cubicBezTo>
                    <a:cubicBezTo>
                      <a:pt x="575012" y="334968"/>
                      <a:pt x="549421" y="360559"/>
                      <a:pt x="549421" y="391268"/>
                    </a:cubicBezTo>
                    <a:cubicBezTo>
                      <a:pt x="550445" y="421976"/>
                      <a:pt x="575012" y="446543"/>
                      <a:pt x="605721" y="446543"/>
                    </a:cubicBezTo>
                    <a:cubicBezTo>
                      <a:pt x="636430" y="447567"/>
                      <a:pt x="662021" y="421976"/>
                      <a:pt x="660997" y="390244"/>
                    </a:cubicBezTo>
                    <a:close/>
                    <a:moveTo>
                      <a:pt x="660997" y="140028"/>
                    </a:moveTo>
                    <a:cubicBezTo>
                      <a:pt x="662021" y="108004"/>
                      <a:pt x="636430" y="82179"/>
                      <a:pt x="605721" y="82179"/>
                    </a:cubicBezTo>
                    <a:cubicBezTo>
                      <a:pt x="573988" y="82179"/>
                      <a:pt x="549421" y="108004"/>
                      <a:pt x="549421" y="140028"/>
                    </a:cubicBezTo>
                    <a:cubicBezTo>
                      <a:pt x="550445" y="171019"/>
                      <a:pt x="573988" y="194778"/>
                      <a:pt x="605721" y="194778"/>
                    </a:cubicBezTo>
                    <a:cubicBezTo>
                      <a:pt x="636430" y="194778"/>
                      <a:pt x="660997" y="171019"/>
                      <a:pt x="660997" y="140028"/>
                    </a:cubicBezTo>
                    <a:close/>
                    <a:moveTo>
                      <a:pt x="736080" y="518753"/>
                    </a:moveTo>
                    <a:cubicBezTo>
                      <a:pt x="736080" y="488583"/>
                      <a:pt x="710489" y="463441"/>
                      <a:pt x="679780" y="463441"/>
                    </a:cubicBezTo>
                    <a:cubicBezTo>
                      <a:pt x="650095" y="464447"/>
                      <a:pt x="624504" y="488583"/>
                      <a:pt x="624504" y="518753"/>
                    </a:cubicBezTo>
                    <a:cubicBezTo>
                      <a:pt x="623480" y="548923"/>
                      <a:pt x="649071" y="574065"/>
                      <a:pt x="679780" y="574065"/>
                    </a:cubicBezTo>
                    <a:cubicBezTo>
                      <a:pt x="711513" y="574065"/>
                      <a:pt x="736080" y="549929"/>
                      <a:pt x="736080" y="518753"/>
                    </a:cubicBezTo>
                    <a:close/>
                    <a:moveTo>
                      <a:pt x="736080" y="263915"/>
                    </a:moveTo>
                    <a:cubicBezTo>
                      <a:pt x="736080" y="232182"/>
                      <a:pt x="712737" y="207615"/>
                      <a:pt x="681275" y="207615"/>
                    </a:cubicBezTo>
                    <a:cubicBezTo>
                      <a:pt x="649814" y="207615"/>
                      <a:pt x="625456" y="232182"/>
                      <a:pt x="625456" y="263915"/>
                    </a:cubicBezTo>
                    <a:cubicBezTo>
                      <a:pt x="625456" y="294623"/>
                      <a:pt x="650829" y="320214"/>
                      <a:pt x="681275" y="320214"/>
                    </a:cubicBezTo>
                    <a:cubicBezTo>
                      <a:pt x="711722" y="319190"/>
                      <a:pt x="736080" y="294623"/>
                      <a:pt x="736080" y="263915"/>
                    </a:cubicBezTo>
                    <a:close/>
                    <a:moveTo>
                      <a:pt x="799958" y="391268"/>
                    </a:moveTo>
                    <a:cubicBezTo>
                      <a:pt x="799958" y="359535"/>
                      <a:pt x="776615" y="334968"/>
                      <a:pt x="745153" y="334968"/>
                    </a:cubicBezTo>
                    <a:cubicBezTo>
                      <a:pt x="713692" y="334968"/>
                      <a:pt x="689334" y="359535"/>
                      <a:pt x="689334" y="391268"/>
                    </a:cubicBezTo>
                    <a:cubicBezTo>
                      <a:pt x="689334" y="421976"/>
                      <a:pt x="714707" y="447567"/>
                      <a:pt x="745153" y="447567"/>
                    </a:cubicBezTo>
                    <a:cubicBezTo>
                      <a:pt x="775600" y="446543"/>
                      <a:pt x="799958" y="421976"/>
                      <a:pt x="799958" y="391268"/>
                    </a:cubicBezTo>
                    <a:close/>
                    <a:moveTo>
                      <a:pt x="908046" y="391400"/>
                    </a:moveTo>
                    <a:lnTo>
                      <a:pt x="712346" y="782799"/>
                    </a:lnTo>
                    <a:lnTo>
                      <a:pt x="195700" y="782799"/>
                    </a:lnTo>
                    <a:lnTo>
                      <a:pt x="0" y="391400"/>
                    </a:lnTo>
                    <a:lnTo>
                      <a:pt x="195700" y="0"/>
                    </a:lnTo>
                    <a:lnTo>
                      <a:pt x="712346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marL="0" marR="0" lvl="0" indent="0" algn="ctr" defTabSz="1070991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217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Noto Serif"/>
                  <a:ea typeface="+mn-ea"/>
                  <a:cs typeface="+mn-cs"/>
                </a:endParaRPr>
              </a:p>
            </p:txBody>
          </p:sp>
          <p:sp>
            <p:nvSpPr>
              <p:cNvPr id="42" name="Freeform: Shape 56">
                <a:extLst>
                  <a:ext uri="{FF2B5EF4-FFF2-40B4-BE49-F238E27FC236}">
                    <a16:creationId xmlns:a16="http://schemas.microsoft.com/office/drawing/2014/main" id="{FA3221A3-D53E-EFCE-667C-9CB9369B7D66}"/>
                  </a:ext>
                </a:extLst>
              </p:cNvPr>
              <p:cNvSpPr/>
              <p:nvPr/>
            </p:nvSpPr>
            <p:spPr>
              <a:xfrm rot="16200000">
                <a:off x="1198135" y="2177934"/>
                <a:ext cx="908046" cy="783886"/>
              </a:xfrm>
              <a:custGeom>
                <a:avLst/>
                <a:gdLst>
                  <a:gd name="connsiteX0" fmla="*/ 379571 w 908046"/>
                  <a:gd name="connsiteY0" fmla="*/ 391149 h 782799"/>
                  <a:gd name="connsiteX1" fmla="*/ 317297 w 908046"/>
                  <a:gd name="connsiteY1" fmla="*/ 338392 h 782799"/>
                  <a:gd name="connsiteX2" fmla="*/ 152851 w 908046"/>
                  <a:gd name="connsiteY2" fmla="*/ 348573 h 782799"/>
                  <a:gd name="connsiteX3" fmla="*/ 108090 w 908046"/>
                  <a:gd name="connsiteY3" fmla="*/ 391149 h 782799"/>
                  <a:gd name="connsiteX4" fmla="*/ 152850 w 908046"/>
                  <a:gd name="connsiteY4" fmla="*/ 435576 h 782799"/>
                  <a:gd name="connsiteX5" fmla="*/ 286158 w 908046"/>
                  <a:gd name="connsiteY5" fmla="*/ 442980 h 782799"/>
                  <a:gd name="connsiteX6" fmla="*/ 318269 w 908046"/>
                  <a:gd name="connsiteY6" fmla="*/ 444831 h 782799"/>
                  <a:gd name="connsiteX7" fmla="*/ 379571 w 908046"/>
                  <a:gd name="connsiteY7" fmla="*/ 391149 h 782799"/>
                  <a:gd name="connsiteX8" fmla="*/ 441160 w 908046"/>
                  <a:gd name="connsiteY8" fmla="*/ 517251 h 782799"/>
                  <a:gd name="connsiteX9" fmla="*/ 382582 w 908046"/>
                  <a:gd name="connsiteY9" fmla="*/ 463153 h 782799"/>
                  <a:gd name="connsiteX10" fmla="*/ 324003 w 908046"/>
                  <a:gd name="connsiteY10" fmla="*/ 466000 h 782799"/>
                  <a:gd name="connsiteX11" fmla="*/ 213680 w 908046"/>
                  <a:gd name="connsiteY11" fmla="*/ 472644 h 782799"/>
                  <a:gd name="connsiteX12" fmla="*/ 168770 w 908046"/>
                  <a:gd name="connsiteY12" fmla="*/ 516302 h 782799"/>
                  <a:gd name="connsiteX13" fmla="*/ 210751 w 908046"/>
                  <a:gd name="connsiteY13" fmla="*/ 561859 h 782799"/>
                  <a:gd name="connsiteX14" fmla="*/ 383558 w 908046"/>
                  <a:gd name="connsiteY14" fmla="*/ 572299 h 782799"/>
                  <a:gd name="connsiteX15" fmla="*/ 441160 w 908046"/>
                  <a:gd name="connsiteY15" fmla="*/ 517251 h 782799"/>
                  <a:gd name="connsiteX16" fmla="*/ 443046 w 908046"/>
                  <a:gd name="connsiteY16" fmla="*/ 265335 h 782799"/>
                  <a:gd name="connsiteX17" fmla="*/ 381771 w 908046"/>
                  <a:gd name="connsiteY17" fmla="*/ 210750 h 782799"/>
                  <a:gd name="connsiteX18" fmla="*/ 218371 w 908046"/>
                  <a:gd name="connsiteY18" fmla="*/ 221103 h 782799"/>
                  <a:gd name="connsiteX19" fmla="*/ 196973 w 908046"/>
                  <a:gd name="connsiteY19" fmla="*/ 225808 h 782799"/>
                  <a:gd name="connsiteX20" fmla="*/ 171685 w 908046"/>
                  <a:gd name="connsiteY20" fmla="*/ 273805 h 782799"/>
                  <a:gd name="connsiteX21" fmla="*/ 216426 w 908046"/>
                  <a:gd name="connsiteY21" fmla="*/ 309568 h 782799"/>
                  <a:gd name="connsiteX22" fmla="*/ 328277 w 908046"/>
                  <a:gd name="connsiteY22" fmla="*/ 316155 h 782799"/>
                  <a:gd name="connsiteX23" fmla="*/ 380798 w 908046"/>
                  <a:gd name="connsiteY23" fmla="*/ 318979 h 782799"/>
                  <a:gd name="connsiteX24" fmla="*/ 443046 w 908046"/>
                  <a:gd name="connsiteY24" fmla="*/ 265335 h 782799"/>
                  <a:gd name="connsiteX25" fmla="*/ 513365 w 908046"/>
                  <a:gd name="connsiteY25" fmla="*/ 644637 h 782799"/>
                  <a:gd name="connsiteX26" fmla="*/ 458510 w 908046"/>
                  <a:gd name="connsiteY26" fmla="*/ 589605 h 782799"/>
                  <a:gd name="connsiteX27" fmla="*/ 283172 w 908046"/>
                  <a:gd name="connsiteY27" fmla="*/ 600226 h 782799"/>
                  <a:gd name="connsiteX28" fmla="*/ 239093 w 908046"/>
                  <a:gd name="connsiteY28" fmla="*/ 645602 h 782799"/>
                  <a:gd name="connsiteX29" fmla="*/ 284152 w 908046"/>
                  <a:gd name="connsiteY29" fmla="*/ 690978 h 782799"/>
                  <a:gd name="connsiteX30" fmla="*/ 436960 w 908046"/>
                  <a:gd name="connsiteY30" fmla="*/ 699668 h 782799"/>
                  <a:gd name="connsiteX31" fmla="*/ 436960 w 908046"/>
                  <a:gd name="connsiteY31" fmla="*/ 700633 h 782799"/>
                  <a:gd name="connsiteX32" fmla="*/ 458510 w 908046"/>
                  <a:gd name="connsiteY32" fmla="*/ 700633 h 782799"/>
                  <a:gd name="connsiteX33" fmla="*/ 513365 w 908046"/>
                  <a:gd name="connsiteY33" fmla="*/ 644637 h 782799"/>
                  <a:gd name="connsiteX34" fmla="*/ 513366 w 908046"/>
                  <a:gd name="connsiteY34" fmla="*/ 137684 h 782799"/>
                  <a:gd name="connsiteX35" fmla="*/ 454593 w 908046"/>
                  <a:gd name="connsiteY35" fmla="*/ 82166 h 782799"/>
                  <a:gd name="connsiteX36" fmla="*/ 435982 w 908046"/>
                  <a:gd name="connsiteY36" fmla="*/ 83123 h 782799"/>
                  <a:gd name="connsiteX37" fmla="*/ 287091 w 908046"/>
                  <a:gd name="connsiteY37" fmla="*/ 91738 h 782799"/>
                  <a:gd name="connsiteX38" fmla="*/ 239094 w 908046"/>
                  <a:gd name="connsiteY38" fmla="*/ 136727 h 782799"/>
                  <a:gd name="connsiteX39" fmla="*/ 285132 w 908046"/>
                  <a:gd name="connsiteY39" fmla="*/ 182673 h 782799"/>
                  <a:gd name="connsiteX40" fmla="*/ 455573 w 908046"/>
                  <a:gd name="connsiteY40" fmla="*/ 192245 h 782799"/>
                  <a:gd name="connsiteX41" fmla="*/ 513366 w 908046"/>
                  <a:gd name="connsiteY41" fmla="*/ 137684 h 782799"/>
                  <a:gd name="connsiteX42" fmla="*/ 524748 w 908046"/>
                  <a:gd name="connsiteY42" fmla="*/ 391268 h 782799"/>
                  <a:gd name="connsiteX43" fmla="*/ 469473 w 908046"/>
                  <a:gd name="connsiteY43" fmla="*/ 334968 h 782799"/>
                  <a:gd name="connsiteX44" fmla="*/ 413172 w 908046"/>
                  <a:gd name="connsiteY44" fmla="*/ 391268 h 782799"/>
                  <a:gd name="connsiteX45" fmla="*/ 468448 w 908046"/>
                  <a:gd name="connsiteY45" fmla="*/ 446543 h 782799"/>
                  <a:gd name="connsiteX46" fmla="*/ 524748 w 908046"/>
                  <a:gd name="connsiteY46" fmla="*/ 391268 h 782799"/>
                  <a:gd name="connsiteX47" fmla="*/ 585986 w 908046"/>
                  <a:gd name="connsiteY47" fmla="*/ 519759 h 782799"/>
                  <a:gd name="connsiteX48" fmla="*/ 531181 w 908046"/>
                  <a:gd name="connsiteY48" fmla="*/ 463441 h 782799"/>
                  <a:gd name="connsiteX49" fmla="*/ 475362 w 908046"/>
                  <a:gd name="connsiteY49" fmla="*/ 519759 h 782799"/>
                  <a:gd name="connsiteX50" fmla="*/ 530167 w 908046"/>
                  <a:gd name="connsiteY50" fmla="*/ 574065 h 782799"/>
                  <a:gd name="connsiteX51" fmla="*/ 585986 w 908046"/>
                  <a:gd name="connsiteY51" fmla="*/ 519759 h 782799"/>
                  <a:gd name="connsiteX52" fmla="*/ 585986 w 908046"/>
                  <a:gd name="connsiteY52" fmla="*/ 262891 h 782799"/>
                  <a:gd name="connsiteX53" fmla="*/ 530710 w 908046"/>
                  <a:gd name="connsiteY53" fmla="*/ 207615 h 782799"/>
                  <a:gd name="connsiteX54" fmla="*/ 474411 w 908046"/>
                  <a:gd name="connsiteY54" fmla="*/ 263915 h 782799"/>
                  <a:gd name="connsiteX55" fmla="*/ 529686 w 908046"/>
                  <a:gd name="connsiteY55" fmla="*/ 320214 h 782799"/>
                  <a:gd name="connsiteX56" fmla="*/ 585986 w 908046"/>
                  <a:gd name="connsiteY56" fmla="*/ 262891 h 782799"/>
                  <a:gd name="connsiteX57" fmla="*/ 660046 w 908046"/>
                  <a:gd name="connsiteY57" fmla="*/ 645269 h 782799"/>
                  <a:gd name="connsiteX58" fmla="*/ 604227 w 908046"/>
                  <a:gd name="connsiteY58" fmla="*/ 589450 h 782799"/>
                  <a:gd name="connsiteX59" fmla="*/ 549422 w 908046"/>
                  <a:gd name="connsiteY59" fmla="*/ 644255 h 782799"/>
                  <a:gd name="connsiteX60" fmla="*/ 605241 w 908046"/>
                  <a:gd name="connsiteY60" fmla="*/ 700074 h 782799"/>
                  <a:gd name="connsiteX61" fmla="*/ 660046 w 908046"/>
                  <a:gd name="connsiteY61" fmla="*/ 645269 h 782799"/>
                  <a:gd name="connsiteX62" fmla="*/ 660997 w 908046"/>
                  <a:gd name="connsiteY62" fmla="*/ 390244 h 782799"/>
                  <a:gd name="connsiteX63" fmla="*/ 605721 w 908046"/>
                  <a:gd name="connsiteY63" fmla="*/ 334968 h 782799"/>
                  <a:gd name="connsiteX64" fmla="*/ 549421 w 908046"/>
                  <a:gd name="connsiteY64" fmla="*/ 391268 h 782799"/>
                  <a:gd name="connsiteX65" fmla="*/ 605721 w 908046"/>
                  <a:gd name="connsiteY65" fmla="*/ 446543 h 782799"/>
                  <a:gd name="connsiteX66" fmla="*/ 660997 w 908046"/>
                  <a:gd name="connsiteY66" fmla="*/ 390244 h 782799"/>
                  <a:gd name="connsiteX67" fmla="*/ 660997 w 908046"/>
                  <a:gd name="connsiteY67" fmla="*/ 140028 h 782799"/>
                  <a:gd name="connsiteX68" fmla="*/ 605721 w 908046"/>
                  <a:gd name="connsiteY68" fmla="*/ 82179 h 782799"/>
                  <a:gd name="connsiteX69" fmla="*/ 549421 w 908046"/>
                  <a:gd name="connsiteY69" fmla="*/ 140028 h 782799"/>
                  <a:gd name="connsiteX70" fmla="*/ 605721 w 908046"/>
                  <a:gd name="connsiteY70" fmla="*/ 194778 h 782799"/>
                  <a:gd name="connsiteX71" fmla="*/ 660997 w 908046"/>
                  <a:gd name="connsiteY71" fmla="*/ 140028 h 782799"/>
                  <a:gd name="connsiteX72" fmla="*/ 736080 w 908046"/>
                  <a:gd name="connsiteY72" fmla="*/ 518753 h 782799"/>
                  <a:gd name="connsiteX73" fmla="*/ 679780 w 908046"/>
                  <a:gd name="connsiteY73" fmla="*/ 463441 h 782799"/>
                  <a:gd name="connsiteX74" fmla="*/ 624504 w 908046"/>
                  <a:gd name="connsiteY74" fmla="*/ 518753 h 782799"/>
                  <a:gd name="connsiteX75" fmla="*/ 679780 w 908046"/>
                  <a:gd name="connsiteY75" fmla="*/ 574065 h 782799"/>
                  <a:gd name="connsiteX76" fmla="*/ 736080 w 908046"/>
                  <a:gd name="connsiteY76" fmla="*/ 518753 h 782799"/>
                  <a:gd name="connsiteX77" fmla="*/ 736080 w 908046"/>
                  <a:gd name="connsiteY77" fmla="*/ 263915 h 782799"/>
                  <a:gd name="connsiteX78" fmla="*/ 681275 w 908046"/>
                  <a:gd name="connsiteY78" fmla="*/ 207615 h 782799"/>
                  <a:gd name="connsiteX79" fmla="*/ 625456 w 908046"/>
                  <a:gd name="connsiteY79" fmla="*/ 263915 h 782799"/>
                  <a:gd name="connsiteX80" fmla="*/ 681275 w 908046"/>
                  <a:gd name="connsiteY80" fmla="*/ 320214 h 782799"/>
                  <a:gd name="connsiteX81" fmla="*/ 736080 w 908046"/>
                  <a:gd name="connsiteY81" fmla="*/ 263915 h 782799"/>
                  <a:gd name="connsiteX82" fmla="*/ 799958 w 908046"/>
                  <a:gd name="connsiteY82" fmla="*/ 391268 h 782799"/>
                  <a:gd name="connsiteX83" fmla="*/ 745153 w 908046"/>
                  <a:gd name="connsiteY83" fmla="*/ 334968 h 782799"/>
                  <a:gd name="connsiteX84" fmla="*/ 689334 w 908046"/>
                  <a:gd name="connsiteY84" fmla="*/ 391268 h 782799"/>
                  <a:gd name="connsiteX85" fmla="*/ 745153 w 908046"/>
                  <a:gd name="connsiteY85" fmla="*/ 447567 h 782799"/>
                  <a:gd name="connsiteX86" fmla="*/ 799958 w 908046"/>
                  <a:gd name="connsiteY86" fmla="*/ 391268 h 782799"/>
                  <a:gd name="connsiteX87" fmla="*/ 908046 w 908046"/>
                  <a:gd name="connsiteY87" fmla="*/ 391400 h 782799"/>
                  <a:gd name="connsiteX88" fmla="*/ 712346 w 908046"/>
                  <a:gd name="connsiteY88" fmla="*/ 782799 h 782799"/>
                  <a:gd name="connsiteX89" fmla="*/ 195700 w 908046"/>
                  <a:gd name="connsiteY89" fmla="*/ 782799 h 782799"/>
                  <a:gd name="connsiteX90" fmla="*/ 0 w 908046"/>
                  <a:gd name="connsiteY90" fmla="*/ 391400 h 782799"/>
                  <a:gd name="connsiteX91" fmla="*/ 195700 w 908046"/>
                  <a:gd name="connsiteY91" fmla="*/ 0 h 782799"/>
                  <a:gd name="connsiteX92" fmla="*/ 712346 w 908046"/>
                  <a:gd name="connsiteY92" fmla="*/ 0 h 7827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</a:cxnLst>
                <a:rect l="l" t="t" r="r" b="b"/>
                <a:pathLst>
                  <a:path w="908046" h="782799">
                    <a:moveTo>
                      <a:pt x="379571" y="391149"/>
                    </a:moveTo>
                    <a:cubicBezTo>
                      <a:pt x="379572" y="359680"/>
                      <a:pt x="351353" y="335615"/>
                      <a:pt x="317297" y="338392"/>
                    </a:cubicBezTo>
                    <a:cubicBezTo>
                      <a:pt x="262806" y="341168"/>
                      <a:pt x="208315" y="344871"/>
                      <a:pt x="152851" y="348573"/>
                    </a:cubicBezTo>
                    <a:cubicBezTo>
                      <a:pt x="126579" y="349498"/>
                      <a:pt x="108091" y="367084"/>
                      <a:pt x="108090" y="391149"/>
                    </a:cubicBezTo>
                    <a:cubicBezTo>
                      <a:pt x="108090" y="415213"/>
                      <a:pt x="126578" y="433725"/>
                      <a:pt x="152850" y="435576"/>
                    </a:cubicBezTo>
                    <a:cubicBezTo>
                      <a:pt x="197611" y="438352"/>
                      <a:pt x="241398" y="440204"/>
                      <a:pt x="286158" y="442980"/>
                    </a:cubicBezTo>
                    <a:cubicBezTo>
                      <a:pt x="296862" y="443906"/>
                      <a:pt x="307565" y="444831"/>
                      <a:pt x="318269" y="444831"/>
                    </a:cubicBezTo>
                    <a:cubicBezTo>
                      <a:pt x="352326" y="447608"/>
                      <a:pt x="379571" y="423543"/>
                      <a:pt x="379571" y="391149"/>
                    </a:cubicBezTo>
                    <a:close/>
                    <a:moveTo>
                      <a:pt x="441160" y="517251"/>
                    </a:moveTo>
                    <a:cubicBezTo>
                      <a:pt x="441160" y="485931"/>
                      <a:pt x="415776" y="462204"/>
                      <a:pt x="382582" y="463153"/>
                    </a:cubicBezTo>
                    <a:cubicBezTo>
                      <a:pt x="363055" y="463153"/>
                      <a:pt x="343529" y="465051"/>
                      <a:pt x="324003" y="466000"/>
                    </a:cubicBezTo>
                    <a:cubicBezTo>
                      <a:pt x="287880" y="468848"/>
                      <a:pt x="250780" y="470746"/>
                      <a:pt x="213680" y="472644"/>
                    </a:cubicBezTo>
                    <a:cubicBezTo>
                      <a:pt x="188296" y="474542"/>
                      <a:pt x="168770" y="492575"/>
                      <a:pt x="168770" y="516302"/>
                    </a:cubicBezTo>
                    <a:cubicBezTo>
                      <a:pt x="167794" y="540030"/>
                      <a:pt x="185367" y="559961"/>
                      <a:pt x="210751" y="561859"/>
                    </a:cubicBezTo>
                    <a:cubicBezTo>
                      <a:pt x="268354" y="565655"/>
                      <a:pt x="325956" y="569452"/>
                      <a:pt x="383558" y="572299"/>
                    </a:cubicBezTo>
                    <a:cubicBezTo>
                      <a:pt x="416752" y="574197"/>
                      <a:pt x="441160" y="548572"/>
                      <a:pt x="441160" y="517251"/>
                    </a:cubicBezTo>
                    <a:close/>
                    <a:moveTo>
                      <a:pt x="443046" y="265335"/>
                    </a:moveTo>
                    <a:cubicBezTo>
                      <a:pt x="443046" y="232396"/>
                      <a:pt x="417758" y="208868"/>
                      <a:pt x="381771" y="210750"/>
                    </a:cubicBezTo>
                    <a:cubicBezTo>
                      <a:pt x="327304" y="213574"/>
                      <a:pt x="272838" y="217338"/>
                      <a:pt x="218371" y="221103"/>
                    </a:cubicBezTo>
                    <a:cubicBezTo>
                      <a:pt x="210590" y="221103"/>
                      <a:pt x="203782" y="222985"/>
                      <a:pt x="196973" y="225808"/>
                    </a:cubicBezTo>
                    <a:cubicBezTo>
                      <a:pt x="178494" y="234278"/>
                      <a:pt x="167795" y="254983"/>
                      <a:pt x="171685" y="273805"/>
                    </a:cubicBezTo>
                    <a:cubicBezTo>
                      <a:pt x="176548" y="293569"/>
                      <a:pt x="194056" y="308627"/>
                      <a:pt x="216426" y="309568"/>
                    </a:cubicBezTo>
                    <a:cubicBezTo>
                      <a:pt x="253385" y="312391"/>
                      <a:pt x="291317" y="314273"/>
                      <a:pt x="328277" y="316155"/>
                    </a:cubicBezTo>
                    <a:cubicBezTo>
                      <a:pt x="345784" y="317097"/>
                      <a:pt x="363291" y="318038"/>
                      <a:pt x="380798" y="318979"/>
                    </a:cubicBezTo>
                    <a:cubicBezTo>
                      <a:pt x="416785" y="320861"/>
                      <a:pt x="443046" y="298274"/>
                      <a:pt x="443046" y="265335"/>
                    </a:cubicBezTo>
                    <a:close/>
                    <a:moveTo>
                      <a:pt x="513365" y="644637"/>
                    </a:moveTo>
                    <a:cubicBezTo>
                      <a:pt x="513365" y="613742"/>
                      <a:pt x="488876" y="588640"/>
                      <a:pt x="458510" y="589605"/>
                    </a:cubicBezTo>
                    <a:cubicBezTo>
                      <a:pt x="399738" y="591536"/>
                      <a:pt x="340965" y="595398"/>
                      <a:pt x="283172" y="600226"/>
                    </a:cubicBezTo>
                    <a:cubicBezTo>
                      <a:pt x="256725" y="602156"/>
                      <a:pt x="239093" y="622431"/>
                      <a:pt x="239093" y="645602"/>
                    </a:cubicBezTo>
                    <a:cubicBezTo>
                      <a:pt x="240072" y="669738"/>
                      <a:pt x="258684" y="689048"/>
                      <a:pt x="284152" y="690978"/>
                    </a:cubicBezTo>
                    <a:cubicBezTo>
                      <a:pt x="335088" y="693875"/>
                      <a:pt x="386024" y="696771"/>
                      <a:pt x="436960" y="699668"/>
                    </a:cubicBezTo>
                    <a:cubicBezTo>
                      <a:pt x="436960" y="699668"/>
                      <a:pt x="436960" y="700633"/>
                      <a:pt x="436960" y="700633"/>
                    </a:cubicBezTo>
                    <a:cubicBezTo>
                      <a:pt x="443817" y="700633"/>
                      <a:pt x="450674" y="700633"/>
                      <a:pt x="458510" y="700633"/>
                    </a:cubicBezTo>
                    <a:cubicBezTo>
                      <a:pt x="489856" y="699668"/>
                      <a:pt x="514344" y="675531"/>
                      <a:pt x="513365" y="644637"/>
                    </a:cubicBezTo>
                    <a:close/>
                    <a:moveTo>
                      <a:pt x="513366" y="137684"/>
                    </a:moveTo>
                    <a:cubicBezTo>
                      <a:pt x="513366" y="106096"/>
                      <a:pt x="487897" y="82166"/>
                      <a:pt x="454593" y="82166"/>
                    </a:cubicBezTo>
                    <a:cubicBezTo>
                      <a:pt x="448716" y="82166"/>
                      <a:pt x="441859" y="83123"/>
                      <a:pt x="435982" y="83123"/>
                    </a:cubicBezTo>
                    <a:cubicBezTo>
                      <a:pt x="386025" y="85995"/>
                      <a:pt x="337048" y="88866"/>
                      <a:pt x="287091" y="91738"/>
                    </a:cubicBezTo>
                    <a:cubicBezTo>
                      <a:pt x="259664" y="93652"/>
                      <a:pt x="240073" y="112797"/>
                      <a:pt x="239094" y="136727"/>
                    </a:cubicBezTo>
                    <a:cubicBezTo>
                      <a:pt x="239094" y="161614"/>
                      <a:pt x="257705" y="180758"/>
                      <a:pt x="285132" y="182673"/>
                    </a:cubicBezTo>
                    <a:cubicBezTo>
                      <a:pt x="341946" y="186501"/>
                      <a:pt x="398759" y="190330"/>
                      <a:pt x="455573" y="192245"/>
                    </a:cubicBezTo>
                    <a:cubicBezTo>
                      <a:pt x="487897" y="194159"/>
                      <a:pt x="514345" y="168314"/>
                      <a:pt x="513366" y="137684"/>
                    </a:cubicBezTo>
                    <a:close/>
                    <a:moveTo>
                      <a:pt x="524748" y="391268"/>
                    </a:moveTo>
                    <a:cubicBezTo>
                      <a:pt x="524748" y="359535"/>
                      <a:pt x="500182" y="334968"/>
                      <a:pt x="469473" y="334968"/>
                    </a:cubicBezTo>
                    <a:cubicBezTo>
                      <a:pt x="437740" y="334968"/>
                      <a:pt x="412149" y="360559"/>
                      <a:pt x="413172" y="391268"/>
                    </a:cubicBezTo>
                    <a:cubicBezTo>
                      <a:pt x="413172" y="421976"/>
                      <a:pt x="438762" y="446543"/>
                      <a:pt x="468448" y="446543"/>
                    </a:cubicBezTo>
                    <a:cubicBezTo>
                      <a:pt x="500181" y="447567"/>
                      <a:pt x="524748" y="421976"/>
                      <a:pt x="524748" y="391268"/>
                    </a:cubicBezTo>
                    <a:close/>
                    <a:moveTo>
                      <a:pt x="585986" y="519759"/>
                    </a:moveTo>
                    <a:cubicBezTo>
                      <a:pt x="585986" y="488583"/>
                      <a:pt x="561628" y="463441"/>
                      <a:pt x="531181" y="463441"/>
                    </a:cubicBezTo>
                    <a:cubicBezTo>
                      <a:pt x="500735" y="463441"/>
                      <a:pt x="475362" y="489589"/>
                      <a:pt x="475362" y="519759"/>
                    </a:cubicBezTo>
                    <a:cubicBezTo>
                      <a:pt x="475362" y="548923"/>
                      <a:pt x="499720" y="574065"/>
                      <a:pt x="530167" y="574065"/>
                    </a:cubicBezTo>
                    <a:cubicBezTo>
                      <a:pt x="561628" y="574065"/>
                      <a:pt x="585986" y="550935"/>
                      <a:pt x="585986" y="519759"/>
                    </a:cubicBezTo>
                    <a:close/>
                    <a:moveTo>
                      <a:pt x="585986" y="262891"/>
                    </a:moveTo>
                    <a:cubicBezTo>
                      <a:pt x="585986" y="232182"/>
                      <a:pt x="561419" y="207615"/>
                      <a:pt x="530710" y="207615"/>
                    </a:cubicBezTo>
                    <a:cubicBezTo>
                      <a:pt x="498978" y="207615"/>
                      <a:pt x="473387" y="233206"/>
                      <a:pt x="474411" y="263915"/>
                    </a:cubicBezTo>
                    <a:cubicBezTo>
                      <a:pt x="474411" y="294623"/>
                      <a:pt x="500002" y="319190"/>
                      <a:pt x="529686" y="320214"/>
                    </a:cubicBezTo>
                    <a:cubicBezTo>
                      <a:pt x="561419" y="320214"/>
                      <a:pt x="585986" y="294623"/>
                      <a:pt x="585986" y="262891"/>
                    </a:cubicBezTo>
                    <a:close/>
                    <a:moveTo>
                      <a:pt x="660046" y="645269"/>
                    </a:moveTo>
                    <a:cubicBezTo>
                      <a:pt x="660046" y="613808"/>
                      <a:pt x="635688" y="589450"/>
                      <a:pt x="604227" y="589450"/>
                    </a:cubicBezTo>
                    <a:cubicBezTo>
                      <a:pt x="573780" y="589450"/>
                      <a:pt x="549422" y="612793"/>
                      <a:pt x="549422" y="644255"/>
                    </a:cubicBezTo>
                    <a:cubicBezTo>
                      <a:pt x="549422" y="675716"/>
                      <a:pt x="573780" y="700074"/>
                      <a:pt x="605241" y="700074"/>
                    </a:cubicBezTo>
                    <a:cubicBezTo>
                      <a:pt x="635688" y="700074"/>
                      <a:pt x="660046" y="675716"/>
                      <a:pt x="660046" y="645269"/>
                    </a:cubicBezTo>
                    <a:close/>
                    <a:moveTo>
                      <a:pt x="660997" y="390244"/>
                    </a:moveTo>
                    <a:cubicBezTo>
                      <a:pt x="660997" y="359535"/>
                      <a:pt x="637454" y="334968"/>
                      <a:pt x="605721" y="334968"/>
                    </a:cubicBezTo>
                    <a:cubicBezTo>
                      <a:pt x="575012" y="334968"/>
                      <a:pt x="549421" y="360559"/>
                      <a:pt x="549421" y="391268"/>
                    </a:cubicBezTo>
                    <a:cubicBezTo>
                      <a:pt x="550445" y="421976"/>
                      <a:pt x="575012" y="446543"/>
                      <a:pt x="605721" y="446543"/>
                    </a:cubicBezTo>
                    <a:cubicBezTo>
                      <a:pt x="636430" y="447567"/>
                      <a:pt x="662021" y="421976"/>
                      <a:pt x="660997" y="390244"/>
                    </a:cubicBezTo>
                    <a:close/>
                    <a:moveTo>
                      <a:pt x="660997" y="140028"/>
                    </a:moveTo>
                    <a:cubicBezTo>
                      <a:pt x="662021" y="108004"/>
                      <a:pt x="636430" y="82179"/>
                      <a:pt x="605721" y="82179"/>
                    </a:cubicBezTo>
                    <a:cubicBezTo>
                      <a:pt x="573988" y="82179"/>
                      <a:pt x="549421" y="108004"/>
                      <a:pt x="549421" y="140028"/>
                    </a:cubicBezTo>
                    <a:cubicBezTo>
                      <a:pt x="550445" y="171019"/>
                      <a:pt x="573988" y="194778"/>
                      <a:pt x="605721" y="194778"/>
                    </a:cubicBezTo>
                    <a:cubicBezTo>
                      <a:pt x="636430" y="194778"/>
                      <a:pt x="660997" y="171019"/>
                      <a:pt x="660997" y="140028"/>
                    </a:cubicBezTo>
                    <a:close/>
                    <a:moveTo>
                      <a:pt x="736080" y="518753"/>
                    </a:moveTo>
                    <a:cubicBezTo>
                      <a:pt x="736080" y="488583"/>
                      <a:pt x="710489" y="463441"/>
                      <a:pt x="679780" y="463441"/>
                    </a:cubicBezTo>
                    <a:cubicBezTo>
                      <a:pt x="650095" y="464447"/>
                      <a:pt x="624504" y="488583"/>
                      <a:pt x="624504" y="518753"/>
                    </a:cubicBezTo>
                    <a:cubicBezTo>
                      <a:pt x="623480" y="548923"/>
                      <a:pt x="649071" y="574065"/>
                      <a:pt x="679780" y="574065"/>
                    </a:cubicBezTo>
                    <a:cubicBezTo>
                      <a:pt x="711513" y="574065"/>
                      <a:pt x="736080" y="549929"/>
                      <a:pt x="736080" y="518753"/>
                    </a:cubicBezTo>
                    <a:close/>
                    <a:moveTo>
                      <a:pt x="736080" y="263915"/>
                    </a:moveTo>
                    <a:cubicBezTo>
                      <a:pt x="736080" y="232182"/>
                      <a:pt x="712737" y="207615"/>
                      <a:pt x="681275" y="207615"/>
                    </a:cubicBezTo>
                    <a:cubicBezTo>
                      <a:pt x="649814" y="207615"/>
                      <a:pt x="625456" y="232182"/>
                      <a:pt x="625456" y="263915"/>
                    </a:cubicBezTo>
                    <a:cubicBezTo>
                      <a:pt x="625456" y="294623"/>
                      <a:pt x="650829" y="320214"/>
                      <a:pt x="681275" y="320214"/>
                    </a:cubicBezTo>
                    <a:cubicBezTo>
                      <a:pt x="711722" y="319190"/>
                      <a:pt x="736080" y="294623"/>
                      <a:pt x="736080" y="263915"/>
                    </a:cubicBezTo>
                    <a:close/>
                    <a:moveTo>
                      <a:pt x="799958" y="391268"/>
                    </a:moveTo>
                    <a:cubicBezTo>
                      <a:pt x="799958" y="359535"/>
                      <a:pt x="776615" y="334968"/>
                      <a:pt x="745153" y="334968"/>
                    </a:cubicBezTo>
                    <a:cubicBezTo>
                      <a:pt x="713692" y="334968"/>
                      <a:pt x="689334" y="359535"/>
                      <a:pt x="689334" y="391268"/>
                    </a:cubicBezTo>
                    <a:cubicBezTo>
                      <a:pt x="689334" y="421976"/>
                      <a:pt x="714707" y="447567"/>
                      <a:pt x="745153" y="447567"/>
                    </a:cubicBezTo>
                    <a:cubicBezTo>
                      <a:pt x="775600" y="446543"/>
                      <a:pt x="799958" y="421976"/>
                      <a:pt x="799958" y="391268"/>
                    </a:cubicBezTo>
                    <a:close/>
                    <a:moveTo>
                      <a:pt x="908046" y="391400"/>
                    </a:moveTo>
                    <a:lnTo>
                      <a:pt x="712346" y="782799"/>
                    </a:lnTo>
                    <a:lnTo>
                      <a:pt x="195700" y="782799"/>
                    </a:lnTo>
                    <a:lnTo>
                      <a:pt x="0" y="391400"/>
                    </a:lnTo>
                    <a:lnTo>
                      <a:pt x="195700" y="0"/>
                    </a:lnTo>
                    <a:lnTo>
                      <a:pt x="712346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marL="0" marR="0" lvl="0" indent="0" algn="ctr" defTabSz="1070991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217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Noto Serif"/>
                  <a:ea typeface="+mn-ea"/>
                  <a:cs typeface="+mn-cs"/>
                </a:endParaRPr>
              </a:p>
            </p:txBody>
          </p:sp>
          <p:sp>
            <p:nvSpPr>
              <p:cNvPr id="43" name="Freeform: Shape 57">
                <a:extLst>
                  <a:ext uri="{FF2B5EF4-FFF2-40B4-BE49-F238E27FC236}">
                    <a16:creationId xmlns:a16="http://schemas.microsoft.com/office/drawing/2014/main" id="{14454EAD-0768-7AFC-3F7C-D20AFDF0130F}"/>
                  </a:ext>
                </a:extLst>
              </p:cNvPr>
              <p:cNvSpPr/>
              <p:nvPr/>
            </p:nvSpPr>
            <p:spPr>
              <a:xfrm rot="16200000">
                <a:off x="8275513" y="1412684"/>
                <a:ext cx="908046" cy="783886"/>
              </a:xfrm>
              <a:custGeom>
                <a:avLst/>
                <a:gdLst>
                  <a:gd name="connsiteX0" fmla="*/ 379571 w 908046"/>
                  <a:gd name="connsiteY0" fmla="*/ 391149 h 782799"/>
                  <a:gd name="connsiteX1" fmla="*/ 317297 w 908046"/>
                  <a:gd name="connsiteY1" fmla="*/ 338392 h 782799"/>
                  <a:gd name="connsiteX2" fmla="*/ 152851 w 908046"/>
                  <a:gd name="connsiteY2" fmla="*/ 348573 h 782799"/>
                  <a:gd name="connsiteX3" fmla="*/ 108090 w 908046"/>
                  <a:gd name="connsiteY3" fmla="*/ 391149 h 782799"/>
                  <a:gd name="connsiteX4" fmla="*/ 152850 w 908046"/>
                  <a:gd name="connsiteY4" fmla="*/ 435576 h 782799"/>
                  <a:gd name="connsiteX5" fmla="*/ 286158 w 908046"/>
                  <a:gd name="connsiteY5" fmla="*/ 442980 h 782799"/>
                  <a:gd name="connsiteX6" fmla="*/ 318269 w 908046"/>
                  <a:gd name="connsiteY6" fmla="*/ 444831 h 782799"/>
                  <a:gd name="connsiteX7" fmla="*/ 379571 w 908046"/>
                  <a:gd name="connsiteY7" fmla="*/ 391149 h 782799"/>
                  <a:gd name="connsiteX8" fmla="*/ 441160 w 908046"/>
                  <a:gd name="connsiteY8" fmla="*/ 517251 h 782799"/>
                  <a:gd name="connsiteX9" fmla="*/ 382582 w 908046"/>
                  <a:gd name="connsiteY9" fmla="*/ 463153 h 782799"/>
                  <a:gd name="connsiteX10" fmla="*/ 324003 w 908046"/>
                  <a:gd name="connsiteY10" fmla="*/ 466000 h 782799"/>
                  <a:gd name="connsiteX11" fmla="*/ 213680 w 908046"/>
                  <a:gd name="connsiteY11" fmla="*/ 472644 h 782799"/>
                  <a:gd name="connsiteX12" fmla="*/ 168770 w 908046"/>
                  <a:gd name="connsiteY12" fmla="*/ 516302 h 782799"/>
                  <a:gd name="connsiteX13" fmla="*/ 210751 w 908046"/>
                  <a:gd name="connsiteY13" fmla="*/ 561859 h 782799"/>
                  <a:gd name="connsiteX14" fmla="*/ 383558 w 908046"/>
                  <a:gd name="connsiteY14" fmla="*/ 572299 h 782799"/>
                  <a:gd name="connsiteX15" fmla="*/ 441160 w 908046"/>
                  <a:gd name="connsiteY15" fmla="*/ 517251 h 782799"/>
                  <a:gd name="connsiteX16" fmla="*/ 443046 w 908046"/>
                  <a:gd name="connsiteY16" fmla="*/ 265335 h 782799"/>
                  <a:gd name="connsiteX17" fmla="*/ 381771 w 908046"/>
                  <a:gd name="connsiteY17" fmla="*/ 210750 h 782799"/>
                  <a:gd name="connsiteX18" fmla="*/ 218371 w 908046"/>
                  <a:gd name="connsiteY18" fmla="*/ 221103 h 782799"/>
                  <a:gd name="connsiteX19" fmla="*/ 196973 w 908046"/>
                  <a:gd name="connsiteY19" fmla="*/ 225808 h 782799"/>
                  <a:gd name="connsiteX20" fmla="*/ 171685 w 908046"/>
                  <a:gd name="connsiteY20" fmla="*/ 273805 h 782799"/>
                  <a:gd name="connsiteX21" fmla="*/ 216426 w 908046"/>
                  <a:gd name="connsiteY21" fmla="*/ 309568 h 782799"/>
                  <a:gd name="connsiteX22" fmla="*/ 328277 w 908046"/>
                  <a:gd name="connsiteY22" fmla="*/ 316155 h 782799"/>
                  <a:gd name="connsiteX23" fmla="*/ 380798 w 908046"/>
                  <a:gd name="connsiteY23" fmla="*/ 318979 h 782799"/>
                  <a:gd name="connsiteX24" fmla="*/ 443046 w 908046"/>
                  <a:gd name="connsiteY24" fmla="*/ 265335 h 782799"/>
                  <a:gd name="connsiteX25" fmla="*/ 513365 w 908046"/>
                  <a:gd name="connsiteY25" fmla="*/ 644637 h 782799"/>
                  <a:gd name="connsiteX26" fmla="*/ 458510 w 908046"/>
                  <a:gd name="connsiteY26" fmla="*/ 589605 h 782799"/>
                  <a:gd name="connsiteX27" fmla="*/ 283172 w 908046"/>
                  <a:gd name="connsiteY27" fmla="*/ 600226 h 782799"/>
                  <a:gd name="connsiteX28" fmla="*/ 239093 w 908046"/>
                  <a:gd name="connsiteY28" fmla="*/ 645602 h 782799"/>
                  <a:gd name="connsiteX29" fmla="*/ 284152 w 908046"/>
                  <a:gd name="connsiteY29" fmla="*/ 690978 h 782799"/>
                  <a:gd name="connsiteX30" fmla="*/ 436960 w 908046"/>
                  <a:gd name="connsiteY30" fmla="*/ 699668 h 782799"/>
                  <a:gd name="connsiteX31" fmla="*/ 436960 w 908046"/>
                  <a:gd name="connsiteY31" fmla="*/ 700633 h 782799"/>
                  <a:gd name="connsiteX32" fmla="*/ 458510 w 908046"/>
                  <a:gd name="connsiteY32" fmla="*/ 700633 h 782799"/>
                  <a:gd name="connsiteX33" fmla="*/ 513365 w 908046"/>
                  <a:gd name="connsiteY33" fmla="*/ 644637 h 782799"/>
                  <a:gd name="connsiteX34" fmla="*/ 513366 w 908046"/>
                  <a:gd name="connsiteY34" fmla="*/ 137684 h 782799"/>
                  <a:gd name="connsiteX35" fmla="*/ 454593 w 908046"/>
                  <a:gd name="connsiteY35" fmla="*/ 82166 h 782799"/>
                  <a:gd name="connsiteX36" fmla="*/ 435982 w 908046"/>
                  <a:gd name="connsiteY36" fmla="*/ 83123 h 782799"/>
                  <a:gd name="connsiteX37" fmla="*/ 287091 w 908046"/>
                  <a:gd name="connsiteY37" fmla="*/ 91738 h 782799"/>
                  <a:gd name="connsiteX38" fmla="*/ 239094 w 908046"/>
                  <a:gd name="connsiteY38" fmla="*/ 136727 h 782799"/>
                  <a:gd name="connsiteX39" fmla="*/ 285132 w 908046"/>
                  <a:gd name="connsiteY39" fmla="*/ 182673 h 782799"/>
                  <a:gd name="connsiteX40" fmla="*/ 455573 w 908046"/>
                  <a:gd name="connsiteY40" fmla="*/ 192245 h 782799"/>
                  <a:gd name="connsiteX41" fmla="*/ 513366 w 908046"/>
                  <a:gd name="connsiteY41" fmla="*/ 137684 h 782799"/>
                  <a:gd name="connsiteX42" fmla="*/ 524748 w 908046"/>
                  <a:gd name="connsiteY42" fmla="*/ 391268 h 782799"/>
                  <a:gd name="connsiteX43" fmla="*/ 469473 w 908046"/>
                  <a:gd name="connsiteY43" fmla="*/ 334968 h 782799"/>
                  <a:gd name="connsiteX44" fmla="*/ 413172 w 908046"/>
                  <a:gd name="connsiteY44" fmla="*/ 391268 h 782799"/>
                  <a:gd name="connsiteX45" fmla="*/ 468448 w 908046"/>
                  <a:gd name="connsiteY45" fmla="*/ 446543 h 782799"/>
                  <a:gd name="connsiteX46" fmla="*/ 524748 w 908046"/>
                  <a:gd name="connsiteY46" fmla="*/ 391268 h 782799"/>
                  <a:gd name="connsiteX47" fmla="*/ 585986 w 908046"/>
                  <a:gd name="connsiteY47" fmla="*/ 519759 h 782799"/>
                  <a:gd name="connsiteX48" fmla="*/ 531181 w 908046"/>
                  <a:gd name="connsiteY48" fmla="*/ 463441 h 782799"/>
                  <a:gd name="connsiteX49" fmla="*/ 475362 w 908046"/>
                  <a:gd name="connsiteY49" fmla="*/ 519759 h 782799"/>
                  <a:gd name="connsiteX50" fmla="*/ 530167 w 908046"/>
                  <a:gd name="connsiteY50" fmla="*/ 574065 h 782799"/>
                  <a:gd name="connsiteX51" fmla="*/ 585986 w 908046"/>
                  <a:gd name="connsiteY51" fmla="*/ 519759 h 782799"/>
                  <a:gd name="connsiteX52" fmla="*/ 585986 w 908046"/>
                  <a:gd name="connsiteY52" fmla="*/ 262891 h 782799"/>
                  <a:gd name="connsiteX53" fmla="*/ 530710 w 908046"/>
                  <a:gd name="connsiteY53" fmla="*/ 207615 h 782799"/>
                  <a:gd name="connsiteX54" fmla="*/ 474411 w 908046"/>
                  <a:gd name="connsiteY54" fmla="*/ 263915 h 782799"/>
                  <a:gd name="connsiteX55" fmla="*/ 529686 w 908046"/>
                  <a:gd name="connsiteY55" fmla="*/ 320214 h 782799"/>
                  <a:gd name="connsiteX56" fmla="*/ 585986 w 908046"/>
                  <a:gd name="connsiteY56" fmla="*/ 262891 h 782799"/>
                  <a:gd name="connsiteX57" fmla="*/ 660046 w 908046"/>
                  <a:gd name="connsiteY57" fmla="*/ 645269 h 782799"/>
                  <a:gd name="connsiteX58" fmla="*/ 604227 w 908046"/>
                  <a:gd name="connsiteY58" fmla="*/ 589450 h 782799"/>
                  <a:gd name="connsiteX59" fmla="*/ 549422 w 908046"/>
                  <a:gd name="connsiteY59" fmla="*/ 644255 h 782799"/>
                  <a:gd name="connsiteX60" fmla="*/ 605241 w 908046"/>
                  <a:gd name="connsiteY60" fmla="*/ 700074 h 782799"/>
                  <a:gd name="connsiteX61" fmla="*/ 660046 w 908046"/>
                  <a:gd name="connsiteY61" fmla="*/ 645269 h 782799"/>
                  <a:gd name="connsiteX62" fmla="*/ 660997 w 908046"/>
                  <a:gd name="connsiteY62" fmla="*/ 390244 h 782799"/>
                  <a:gd name="connsiteX63" fmla="*/ 605721 w 908046"/>
                  <a:gd name="connsiteY63" fmla="*/ 334968 h 782799"/>
                  <a:gd name="connsiteX64" fmla="*/ 549421 w 908046"/>
                  <a:gd name="connsiteY64" fmla="*/ 391268 h 782799"/>
                  <a:gd name="connsiteX65" fmla="*/ 605721 w 908046"/>
                  <a:gd name="connsiteY65" fmla="*/ 446543 h 782799"/>
                  <a:gd name="connsiteX66" fmla="*/ 660997 w 908046"/>
                  <a:gd name="connsiteY66" fmla="*/ 390244 h 782799"/>
                  <a:gd name="connsiteX67" fmla="*/ 660997 w 908046"/>
                  <a:gd name="connsiteY67" fmla="*/ 140028 h 782799"/>
                  <a:gd name="connsiteX68" fmla="*/ 605721 w 908046"/>
                  <a:gd name="connsiteY68" fmla="*/ 82179 h 782799"/>
                  <a:gd name="connsiteX69" fmla="*/ 549421 w 908046"/>
                  <a:gd name="connsiteY69" fmla="*/ 140028 h 782799"/>
                  <a:gd name="connsiteX70" fmla="*/ 605721 w 908046"/>
                  <a:gd name="connsiteY70" fmla="*/ 194778 h 782799"/>
                  <a:gd name="connsiteX71" fmla="*/ 660997 w 908046"/>
                  <a:gd name="connsiteY71" fmla="*/ 140028 h 782799"/>
                  <a:gd name="connsiteX72" fmla="*/ 736080 w 908046"/>
                  <a:gd name="connsiteY72" fmla="*/ 518753 h 782799"/>
                  <a:gd name="connsiteX73" fmla="*/ 679780 w 908046"/>
                  <a:gd name="connsiteY73" fmla="*/ 463441 h 782799"/>
                  <a:gd name="connsiteX74" fmla="*/ 624504 w 908046"/>
                  <a:gd name="connsiteY74" fmla="*/ 518753 h 782799"/>
                  <a:gd name="connsiteX75" fmla="*/ 679780 w 908046"/>
                  <a:gd name="connsiteY75" fmla="*/ 574065 h 782799"/>
                  <a:gd name="connsiteX76" fmla="*/ 736080 w 908046"/>
                  <a:gd name="connsiteY76" fmla="*/ 518753 h 782799"/>
                  <a:gd name="connsiteX77" fmla="*/ 736080 w 908046"/>
                  <a:gd name="connsiteY77" fmla="*/ 263915 h 782799"/>
                  <a:gd name="connsiteX78" fmla="*/ 681275 w 908046"/>
                  <a:gd name="connsiteY78" fmla="*/ 207615 h 782799"/>
                  <a:gd name="connsiteX79" fmla="*/ 625456 w 908046"/>
                  <a:gd name="connsiteY79" fmla="*/ 263915 h 782799"/>
                  <a:gd name="connsiteX80" fmla="*/ 681275 w 908046"/>
                  <a:gd name="connsiteY80" fmla="*/ 320214 h 782799"/>
                  <a:gd name="connsiteX81" fmla="*/ 736080 w 908046"/>
                  <a:gd name="connsiteY81" fmla="*/ 263915 h 782799"/>
                  <a:gd name="connsiteX82" fmla="*/ 799958 w 908046"/>
                  <a:gd name="connsiteY82" fmla="*/ 391268 h 782799"/>
                  <a:gd name="connsiteX83" fmla="*/ 745153 w 908046"/>
                  <a:gd name="connsiteY83" fmla="*/ 334968 h 782799"/>
                  <a:gd name="connsiteX84" fmla="*/ 689334 w 908046"/>
                  <a:gd name="connsiteY84" fmla="*/ 391268 h 782799"/>
                  <a:gd name="connsiteX85" fmla="*/ 745153 w 908046"/>
                  <a:gd name="connsiteY85" fmla="*/ 447567 h 782799"/>
                  <a:gd name="connsiteX86" fmla="*/ 799958 w 908046"/>
                  <a:gd name="connsiteY86" fmla="*/ 391268 h 782799"/>
                  <a:gd name="connsiteX87" fmla="*/ 908046 w 908046"/>
                  <a:gd name="connsiteY87" fmla="*/ 391400 h 782799"/>
                  <a:gd name="connsiteX88" fmla="*/ 712346 w 908046"/>
                  <a:gd name="connsiteY88" fmla="*/ 782799 h 782799"/>
                  <a:gd name="connsiteX89" fmla="*/ 195700 w 908046"/>
                  <a:gd name="connsiteY89" fmla="*/ 782799 h 782799"/>
                  <a:gd name="connsiteX90" fmla="*/ 0 w 908046"/>
                  <a:gd name="connsiteY90" fmla="*/ 391400 h 782799"/>
                  <a:gd name="connsiteX91" fmla="*/ 195700 w 908046"/>
                  <a:gd name="connsiteY91" fmla="*/ 0 h 782799"/>
                  <a:gd name="connsiteX92" fmla="*/ 712346 w 908046"/>
                  <a:gd name="connsiteY92" fmla="*/ 0 h 7827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</a:cxnLst>
                <a:rect l="l" t="t" r="r" b="b"/>
                <a:pathLst>
                  <a:path w="908046" h="782799">
                    <a:moveTo>
                      <a:pt x="379571" y="391149"/>
                    </a:moveTo>
                    <a:cubicBezTo>
                      <a:pt x="379572" y="359680"/>
                      <a:pt x="351353" y="335615"/>
                      <a:pt x="317297" y="338392"/>
                    </a:cubicBezTo>
                    <a:cubicBezTo>
                      <a:pt x="262806" y="341168"/>
                      <a:pt x="208315" y="344871"/>
                      <a:pt x="152851" y="348573"/>
                    </a:cubicBezTo>
                    <a:cubicBezTo>
                      <a:pt x="126579" y="349498"/>
                      <a:pt x="108091" y="367084"/>
                      <a:pt x="108090" y="391149"/>
                    </a:cubicBezTo>
                    <a:cubicBezTo>
                      <a:pt x="108090" y="415213"/>
                      <a:pt x="126578" y="433725"/>
                      <a:pt x="152850" y="435576"/>
                    </a:cubicBezTo>
                    <a:cubicBezTo>
                      <a:pt x="197611" y="438352"/>
                      <a:pt x="241398" y="440204"/>
                      <a:pt x="286158" y="442980"/>
                    </a:cubicBezTo>
                    <a:cubicBezTo>
                      <a:pt x="296862" y="443906"/>
                      <a:pt x="307565" y="444831"/>
                      <a:pt x="318269" y="444831"/>
                    </a:cubicBezTo>
                    <a:cubicBezTo>
                      <a:pt x="352326" y="447608"/>
                      <a:pt x="379571" y="423543"/>
                      <a:pt x="379571" y="391149"/>
                    </a:cubicBezTo>
                    <a:close/>
                    <a:moveTo>
                      <a:pt x="441160" y="517251"/>
                    </a:moveTo>
                    <a:cubicBezTo>
                      <a:pt x="441160" y="485931"/>
                      <a:pt x="415776" y="462204"/>
                      <a:pt x="382582" y="463153"/>
                    </a:cubicBezTo>
                    <a:cubicBezTo>
                      <a:pt x="363055" y="463153"/>
                      <a:pt x="343529" y="465051"/>
                      <a:pt x="324003" y="466000"/>
                    </a:cubicBezTo>
                    <a:cubicBezTo>
                      <a:pt x="287880" y="468848"/>
                      <a:pt x="250780" y="470746"/>
                      <a:pt x="213680" y="472644"/>
                    </a:cubicBezTo>
                    <a:cubicBezTo>
                      <a:pt x="188296" y="474542"/>
                      <a:pt x="168770" y="492575"/>
                      <a:pt x="168770" y="516302"/>
                    </a:cubicBezTo>
                    <a:cubicBezTo>
                      <a:pt x="167794" y="540030"/>
                      <a:pt x="185367" y="559961"/>
                      <a:pt x="210751" y="561859"/>
                    </a:cubicBezTo>
                    <a:cubicBezTo>
                      <a:pt x="268354" y="565655"/>
                      <a:pt x="325956" y="569452"/>
                      <a:pt x="383558" y="572299"/>
                    </a:cubicBezTo>
                    <a:cubicBezTo>
                      <a:pt x="416752" y="574197"/>
                      <a:pt x="441160" y="548572"/>
                      <a:pt x="441160" y="517251"/>
                    </a:cubicBezTo>
                    <a:close/>
                    <a:moveTo>
                      <a:pt x="443046" y="265335"/>
                    </a:moveTo>
                    <a:cubicBezTo>
                      <a:pt x="443046" y="232396"/>
                      <a:pt x="417758" y="208868"/>
                      <a:pt x="381771" y="210750"/>
                    </a:cubicBezTo>
                    <a:cubicBezTo>
                      <a:pt x="327304" y="213574"/>
                      <a:pt x="272838" y="217338"/>
                      <a:pt x="218371" y="221103"/>
                    </a:cubicBezTo>
                    <a:cubicBezTo>
                      <a:pt x="210590" y="221103"/>
                      <a:pt x="203782" y="222985"/>
                      <a:pt x="196973" y="225808"/>
                    </a:cubicBezTo>
                    <a:cubicBezTo>
                      <a:pt x="178494" y="234278"/>
                      <a:pt x="167795" y="254983"/>
                      <a:pt x="171685" y="273805"/>
                    </a:cubicBezTo>
                    <a:cubicBezTo>
                      <a:pt x="176548" y="293569"/>
                      <a:pt x="194056" y="308627"/>
                      <a:pt x="216426" y="309568"/>
                    </a:cubicBezTo>
                    <a:cubicBezTo>
                      <a:pt x="253385" y="312391"/>
                      <a:pt x="291317" y="314273"/>
                      <a:pt x="328277" y="316155"/>
                    </a:cubicBezTo>
                    <a:cubicBezTo>
                      <a:pt x="345784" y="317097"/>
                      <a:pt x="363291" y="318038"/>
                      <a:pt x="380798" y="318979"/>
                    </a:cubicBezTo>
                    <a:cubicBezTo>
                      <a:pt x="416785" y="320861"/>
                      <a:pt x="443046" y="298274"/>
                      <a:pt x="443046" y="265335"/>
                    </a:cubicBezTo>
                    <a:close/>
                    <a:moveTo>
                      <a:pt x="513365" y="644637"/>
                    </a:moveTo>
                    <a:cubicBezTo>
                      <a:pt x="513365" y="613742"/>
                      <a:pt x="488876" y="588640"/>
                      <a:pt x="458510" y="589605"/>
                    </a:cubicBezTo>
                    <a:cubicBezTo>
                      <a:pt x="399738" y="591536"/>
                      <a:pt x="340965" y="595398"/>
                      <a:pt x="283172" y="600226"/>
                    </a:cubicBezTo>
                    <a:cubicBezTo>
                      <a:pt x="256725" y="602156"/>
                      <a:pt x="239093" y="622431"/>
                      <a:pt x="239093" y="645602"/>
                    </a:cubicBezTo>
                    <a:cubicBezTo>
                      <a:pt x="240072" y="669738"/>
                      <a:pt x="258684" y="689048"/>
                      <a:pt x="284152" y="690978"/>
                    </a:cubicBezTo>
                    <a:cubicBezTo>
                      <a:pt x="335088" y="693875"/>
                      <a:pt x="386024" y="696771"/>
                      <a:pt x="436960" y="699668"/>
                    </a:cubicBezTo>
                    <a:cubicBezTo>
                      <a:pt x="436960" y="699668"/>
                      <a:pt x="436960" y="700633"/>
                      <a:pt x="436960" y="700633"/>
                    </a:cubicBezTo>
                    <a:cubicBezTo>
                      <a:pt x="443817" y="700633"/>
                      <a:pt x="450674" y="700633"/>
                      <a:pt x="458510" y="700633"/>
                    </a:cubicBezTo>
                    <a:cubicBezTo>
                      <a:pt x="489856" y="699668"/>
                      <a:pt x="514344" y="675531"/>
                      <a:pt x="513365" y="644637"/>
                    </a:cubicBezTo>
                    <a:close/>
                    <a:moveTo>
                      <a:pt x="513366" y="137684"/>
                    </a:moveTo>
                    <a:cubicBezTo>
                      <a:pt x="513366" y="106096"/>
                      <a:pt x="487897" y="82166"/>
                      <a:pt x="454593" y="82166"/>
                    </a:cubicBezTo>
                    <a:cubicBezTo>
                      <a:pt x="448716" y="82166"/>
                      <a:pt x="441859" y="83123"/>
                      <a:pt x="435982" y="83123"/>
                    </a:cubicBezTo>
                    <a:cubicBezTo>
                      <a:pt x="386025" y="85995"/>
                      <a:pt x="337048" y="88866"/>
                      <a:pt x="287091" y="91738"/>
                    </a:cubicBezTo>
                    <a:cubicBezTo>
                      <a:pt x="259664" y="93652"/>
                      <a:pt x="240073" y="112797"/>
                      <a:pt x="239094" y="136727"/>
                    </a:cubicBezTo>
                    <a:cubicBezTo>
                      <a:pt x="239094" y="161614"/>
                      <a:pt x="257705" y="180758"/>
                      <a:pt x="285132" y="182673"/>
                    </a:cubicBezTo>
                    <a:cubicBezTo>
                      <a:pt x="341946" y="186501"/>
                      <a:pt x="398759" y="190330"/>
                      <a:pt x="455573" y="192245"/>
                    </a:cubicBezTo>
                    <a:cubicBezTo>
                      <a:pt x="487897" y="194159"/>
                      <a:pt x="514345" y="168314"/>
                      <a:pt x="513366" y="137684"/>
                    </a:cubicBezTo>
                    <a:close/>
                    <a:moveTo>
                      <a:pt x="524748" y="391268"/>
                    </a:moveTo>
                    <a:cubicBezTo>
                      <a:pt x="524748" y="359535"/>
                      <a:pt x="500182" y="334968"/>
                      <a:pt x="469473" y="334968"/>
                    </a:cubicBezTo>
                    <a:cubicBezTo>
                      <a:pt x="437740" y="334968"/>
                      <a:pt x="412149" y="360559"/>
                      <a:pt x="413172" y="391268"/>
                    </a:cubicBezTo>
                    <a:cubicBezTo>
                      <a:pt x="413172" y="421976"/>
                      <a:pt x="438762" y="446543"/>
                      <a:pt x="468448" y="446543"/>
                    </a:cubicBezTo>
                    <a:cubicBezTo>
                      <a:pt x="500181" y="447567"/>
                      <a:pt x="524748" y="421976"/>
                      <a:pt x="524748" y="391268"/>
                    </a:cubicBezTo>
                    <a:close/>
                    <a:moveTo>
                      <a:pt x="585986" y="519759"/>
                    </a:moveTo>
                    <a:cubicBezTo>
                      <a:pt x="585986" y="488583"/>
                      <a:pt x="561628" y="463441"/>
                      <a:pt x="531181" y="463441"/>
                    </a:cubicBezTo>
                    <a:cubicBezTo>
                      <a:pt x="500735" y="463441"/>
                      <a:pt x="475362" y="489589"/>
                      <a:pt x="475362" y="519759"/>
                    </a:cubicBezTo>
                    <a:cubicBezTo>
                      <a:pt x="475362" y="548923"/>
                      <a:pt x="499720" y="574065"/>
                      <a:pt x="530167" y="574065"/>
                    </a:cubicBezTo>
                    <a:cubicBezTo>
                      <a:pt x="561628" y="574065"/>
                      <a:pt x="585986" y="550935"/>
                      <a:pt x="585986" y="519759"/>
                    </a:cubicBezTo>
                    <a:close/>
                    <a:moveTo>
                      <a:pt x="585986" y="262891"/>
                    </a:moveTo>
                    <a:cubicBezTo>
                      <a:pt x="585986" y="232182"/>
                      <a:pt x="561419" y="207615"/>
                      <a:pt x="530710" y="207615"/>
                    </a:cubicBezTo>
                    <a:cubicBezTo>
                      <a:pt x="498978" y="207615"/>
                      <a:pt x="473387" y="233206"/>
                      <a:pt x="474411" y="263915"/>
                    </a:cubicBezTo>
                    <a:cubicBezTo>
                      <a:pt x="474411" y="294623"/>
                      <a:pt x="500002" y="319190"/>
                      <a:pt x="529686" y="320214"/>
                    </a:cubicBezTo>
                    <a:cubicBezTo>
                      <a:pt x="561419" y="320214"/>
                      <a:pt x="585986" y="294623"/>
                      <a:pt x="585986" y="262891"/>
                    </a:cubicBezTo>
                    <a:close/>
                    <a:moveTo>
                      <a:pt x="660046" y="645269"/>
                    </a:moveTo>
                    <a:cubicBezTo>
                      <a:pt x="660046" y="613808"/>
                      <a:pt x="635688" y="589450"/>
                      <a:pt x="604227" y="589450"/>
                    </a:cubicBezTo>
                    <a:cubicBezTo>
                      <a:pt x="573780" y="589450"/>
                      <a:pt x="549422" y="612793"/>
                      <a:pt x="549422" y="644255"/>
                    </a:cubicBezTo>
                    <a:cubicBezTo>
                      <a:pt x="549422" y="675716"/>
                      <a:pt x="573780" y="700074"/>
                      <a:pt x="605241" y="700074"/>
                    </a:cubicBezTo>
                    <a:cubicBezTo>
                      <a:pt x="635688" y="700074"/>
                      <a:pt x="660046" y="675716"/>
                      <a:pt x="660046" y="645269"/>
                    </a:cubicBezTo>
                    <a:close/>
                    <a:moveTo>
                      <a:pt x="660997" y="390244"/>
                    </a:moveTo>
                    <a:cubicBezTo>
                      <a:pt x="660997" y="359535"/>
                      <a:pt x="637454" y="334968"/>
                      <a:pt x="605721" y="334968"/>
                    </a:cubicBezTo>
                    <a:cubicBezTo>
                      <a:pt x="575012" y="334968"/>
                      <a:pt x="549421" y="360559"/>
                      <a:pt x="549421" y="391268"/>
                    </a:cubicBezTo>
                    <a:cubicBezTo>
                      <a:pt x="550445" y="421976"/>
                      <a:pt x="575012" y="446543"/>
                      <a:pt x="605721" y="446543"/>
                    </a:cubicBezTo>
                    <a:cubicBezTo>
                      <a:pt x="636430" y="447567"/>
                      <a:pt x="662021" y="421976"/>
                      <a:pt x="660997" y="390244"/>
                    </a:cubicBezTo>
                    <a:close/>
                    <a:moveTo>
                      <a:pt x="660997" y="140028"/>
                    </a:moveTo>
                    <a:cubicBezTo>
                      <a:pt x="662021" y="108004"/>
                      <a:pt x="636430" y="82179"/>
                      <a:pt x="605721" y="82179"/>
                    </a:cubicBezTo>
                    <a:cubicBezTo>
                      <a:pt x="573988" y="82179"/>
                      <a:pt x="549421" y="108004"/>
                      <a:pt x="549421" y="140028"/>
                    </a:cubicBezTo>
                    <a:cubicBezTo>
                      <a:pt x="550445" y="171019"/>
                      <a:pt x="573988" y="194778"/>
                      <a:pt x="605721" y="194778"/>
                    </a:cubicBezTo>
                    <a:cubicBezTo>
                      <a:pt x="636430" y="194778"/>
                      <a:pt x="660997" y="171019"/>
                      <a:pt x="660997" y="140028"/>
                    </a:cubicBezTo>
                    <a:close/>
                    <a:moveTo>
                      <a:pt x="736080" y="518753"/>
                    </a:moveTo>
                    <a:cubicBezTo>
                      <a:pt x="736080" y="488583"/>
                      <a:pt x="710489" y="463441"/>
                      <a:pt x="679780" y="463441"/>
                    </a:cubicBezTo>
                    <a:cubicBezTo>
                      <a:pt x="650095" y="464447"/>
                      <a:pt x="624504" y="488583"/>
                      <a:pt x="624504" y="518753"/>
                    </a:cubicBezTo>
                    <a:cubicBezTo>
                      <a:pt x="623480" y="548923"/>
                      <a:pt x="649071" y="574065"/>
                      <a:pt x="679780" y="574065"/>
                    </a:cubicBezTo>
                    <a:cubicBezTo>
                      <a:pt x="711513" y="574065"/>
                      <a:pt x="736080" y="549929"/>
                      <a:pt x="736080" y="518753"/>
                    </a:cubicBezTo>
                    <a:close/>
                    <a:moveTo>
                      <a:pt x="736080" y="263915"/>
                    </a:moveTo>
                    <a:cubicBezTo>
                      <a:pt x="736080" y="232182"/>
                      <a:pt x="712737" y="207615"/>
                      <a:pt x="681275" y="207615"/>
                    </a:cubicBezTo>
                    <a:cubicBezTo>
                      <a:pt x="649814" y="207615"/>
                      <a:pt x="625456" y="232182"/>
                      <a:pt x="625456" y="263915"/>
                    </a:cubicBezTo>
                    <a:cubicBezTo>
                      <a:pt x="625456" y="294623"/>
                      <a:pt x="650829" y="320214"/>
                      <a:pt x="681275" y="320214"/>
                    </a:cubicBezTo>
                    <a:cubicBezTo>
                      <a:pt x="711722" y="319190"/>
                      <a:pt x="736080" y="294623"/>
                      <a:pt x="736080" y="263915"/>
                    </a:cubicBezTo>
                    <a:close/>
                    <a:moveTo>
                      <a:pt x="799958" y="391268"/>
                    </a:moveTo>
                    <a:cubicBezTo>
                      <a:pt x="799958" y="359535"/>
                      <a:pt x="776615" y="334968"/>
                      <a:pt x="745153" y="334968"/>
                    </a:cubicBezTo>
                    <a:cubicBezTo>
                      <a:pt x="713692" y="334968"/>
                      <a:pt x="689334" y="359535"/>
                      <a:pt x="689334" y="391268"/>
                    </a:cubicBezTo>
                    <a:cubicBezTo>
                      <a:pt x="689334" y="421976"/>
                      <a:pt x="714707" y="447567"/>
                      <a:pt x="745153" y="447567"/>
                    </a:cubicBezTo>
                    <a:cubicBezTo>
                      <a:pt x="775600" y="446543"/>
                      <a:pt x="799958" y="421976"/>
                      <a:pt x="799958" y="391268"/>
                    </a:cubicBezTo>
                    <a:close/>
                    <a:moveTo>
                      <a:pt x="908046" y="391400"/>
                    </a:moveTo>
                    <a:lnTo>
                      <a:pt x="712346" y="782799"/>
                    </a:lnTo>
                    <a:lnTo>
                      <a:pt x="195700" y="782799"/>
                    </a:lnTo>
                    <a:lnTo>
                      <a:pt x="0" y="391400"/>
                    </a:lnTo>
                    <a:lnTo>
                      <a:pt x="195700" y="0"/>
                    </a:lnTo>
                    <a:lnTo>
                      <a:pt x="712346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marL="0" marR="0" lvl="0" indent="0" algn="ctr" defTabSz="1070991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217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Noto Serif"/>
                  <a:ea typeface="+mn-ea"/>
                  <a:cs typeface="+mn-cs"/>
                </a:endParaRPr>
              </a:p>
            </p:txBody>
          </p:sp>
          <p:sp>
            <p:nvSpPr>
              <p:cNvPr id="44" name="Freeform: Shape 58">
                <a:extLst>
                  <a:ext uri="{FF2B5EF4-FFF2-40B4-BE49-F238E27FC236}">
                    <a16:creationId xmlns:a16="http://schemas.microsoft.com/office/drawing/2014/main" id="{EC6C9A8B-699D-9F0E-68EF-CA6E6CF3AA31}"/>
                  </a:ext>
                </a:extLst>
              </p:cNvPr>
              <p:cNvSpPr/>
              <p:nvPr/>
            </p:nvSpPr>
            <p:spPr>
              <a:xfrm rot="16200000">
                <a:off x="7442737" y="1412684"/>
                <a:ext cx="908046" cy="783886"/>
              </a:xfrm>
              <a:custGeom>
                <a:avLst/>
                <a:gdLst>
                  <a:gd name="connsiteX0" fmla="*/ 379571 w 908046"/>
                  <a:gd name="connsiteY0" fmla="*/ 391149 h 782799"/>
                  <a:gd name="connsiteX1" fmla="*/ 317297 w 908046"/>
                  <a:gd name="connsiteY1" fmla="*/ 338392 h 782799"/>
                  <a:gd name="connsiteX2" fmla="*/ 152851 w 908046"/>
                  <a:gd name="connsiteY2" fmla="*/ 348573 h 782799"/>
                  <a:gd name="connsiteX3" fmla="*/ 108090 w 908046"/>
                  <a:gd name="connsiteY3" fmla="*/ 391149 h 782799"/>
                  <a:gd name="connsiteX4" fmla="*/ 152850 w 908046"/>
                  <a:gd name="connsiteY4" fmla="*/ 435576 h 782799"/>
                  <a:gd name="connsiteX5" fmla="*/ 286158 w 908046"/>
                  <a:gd name="connsiteY5" fmla="*/ 442980 h 782799"/>
                  <a:gd name="connsiteX6" fmla="*/ 318269 w 908046"/>
                  <a:gd name="connsiteY6" fmla="*/ 444831 h 782799"/>
                  <a:gd name="connsiteX7" fmla="*/ 379571 w 908046"/>
                  <a:gd name="connsiteY7" fmla="*/ 391149 h 782799"/>
                  <a:gd name="connsiteX8" fmla="*/ 441160 w 908046"/>
                  <a:gd name="connsiteY8" fmla="*/ 517251 h 782799"/>
                  <a:gd name="connsiteX9" fmla="*/ 382582 w 908046"/>
                  <a:gd name="connsiteY9" fmla="*/ 463153 h 782799"/>
                  <a:gd name="connsiteX10" fmla="*/ 324003 w 908046"/>
                  <a:gd name="connsiteY10" fmla="*/ 466000 h 782799"/>
                  <a:gd name="connsiteX11" fmla="*/ 213680 w 908046"/>
                  <a:gd name="connsiteY11" fmla="*/ 472644 h 782799"/>
                  <a:gd name="connsiteX12" fmla="*/ 168770 w 908046"/>
                  <a:gd name="connsiteY12" fmla="*/ 516302 h 782799"/>
                  <a:gd name="connsiteX13" fmla="*/ 210751 w 908046"/>
                  <a:gd name="connsiteY13" fmla="*/ 561859 h 782799"/>
                  <a:gd name="connsiteX14" fmla="*/ 383558 w 908046"/>
                  <a:gd name="connsiteY14" fmla="*/ 572299 h 782799"/>
                  <a:gd name="connsiteX15" fmla="*/ 441160 w 908046"/>
                  <a:gd name="connsiteY15" fmla="*/ 517251 h 782799"/>
                  <a:gd name="connsiteX16" fmla="*/ 443046 w 908046"/>
                  <a:gd name="connsiteY16" fmla="*/ 265335 h 782799"/>
                  <a:gd name="connsiteX17" fmla="*/ 381771 w 908046"/>
                  <a:gd name="connsiteY17" fmla="*/ 210750 h 782799"/>
                  <a:gd name="connsiteX18" fmla="*/ 218371 w 908046"/>
                  <a:gd name="connsiteY18" fmla="*/ 221103 h 782799"/>
                  <a:gd name="connsiteX19" fmla="*/ 196973 w 908046"/>
                  <a:gd name="connsiteY19" fmla="*/ 225808 h 782799"/>
                  <a:gd name="connsiteX20" fmla="*/ 171685 w 908046"/>
                  <a:gd name="connsiteY20" fmla="*/ 273805 h 782799"/>
                  <a:gd name="connsiteX21" fmla="*/ 216426 w 908046"/>
                  <a:gd name="connsiteY21" fmla="*/ 309568 h 782799"/>
                  <a:gd name="connsiteX22" fmla="*/ 328277 w 908046"/>
                  <a:gd name="connsiteY22" fmla="*/ 316155 h 782799"/>
                  <a:gd name="connsiteX23" fmla="*/ 380798 w 908046"/>
                  <a:gd name="connsiteY23" fmla="*/ 318979 h 782799"/>
                  <a:gd name="connsiteX24" fmla="*/ 443046 w 908046"/>
                  <a:gd name="connsiteY24" fmla="*/ 265335 h 782799"/>
                  <a:gd name="connsiteX25" fmla="*/ 513365 w 908046"/>
                  <a:gd name="connsiteY25" fmla="*/ 644637 h 782799"/>
                  <a:gd name="connsiteX26" fmla="*/ 458510 w 908046"/>
                  <a:gd name="connsiteY26" fmla="*/ 589605 h 782799"/>
                  <a:gd name="connsiteX27" fmla="*/ 283172 w 908046"/>
                  <a:gd name="connsiteY27" fmla="*/ 600226 h 782799"/>
                  <a:gd name="connsiteX28" fmla="*/ 239093 w 908046"/>
                  <a:gd name="connsiteY28" fmla="*/ 645602 h 782799"/>
                  <a:gd name="connsiteX29" fmla="*/ 284152 w 908046"/>
                  <a:gd name="connsiteY29" fmla="*/ 690978 h 782799"/>
                  <a:gd name="connsiteX30" fmla="*/ 436960 w 908046"/>
                  <a:gd name="connsiteY30" fmla="*/ 699668 h 782799"/>
                  <a:gd name="connsiteX31" fmla="*/ 436960 w 908046"/>
                  <a:gd name="connsiteY31" fmla="*/ 700633 h 782799"/>
                  <a:gd name="connsiteX32" fmla="*/ 458510 w 908046"/>
                  <a:gd name="connsiteY32" fmla="*/ 700633 h 782799"/>
                  <a:gd name="connsiteX33" fmla="*/ 513365 w 908046"/>
                  <a:gd name="connsiteY33" fmla="*/ 644637 h 782799"/>
                  <a:gd name="connsiteX34" fmla="*/ 513366 w 908046"/>
                  <a:gd name="connsiteY34" fmla="*/ 137684 h 782799"/>
                  <a:gd name="connsiteX35" fmla="*/ 454593 w 908046"/>
                  <a:gd name="connsiteY35" fmla="*/ 82166 h 782799"/>
                  <a:gd name="connsiteX36" fmla="*/ 435982 w 908046"/>
                  <a:gd name="connsiteY36" fmla="*/ 83123 h 782799"/>
                  <a:gd name="connsiteX37" fmla="*/ 287091 w 908046"/>
                  <a:gd name="connsiteY37" fmla="*/ 91738 h 782799"/>
                  <a:gd name="connsiteX38" fmla="*/ 239094 w 908046"/>
                  <a:gd name="connsiteY38" fmla="*/ 136727 h 782799"/>
                  <a:gd name="connsiteX39" fmla="*/ 285132 w 908046"/>
                  <a:gd name="connsiteY39" fmla="*/ 182673 h 782799"/>
                  <a:gd name="connsiteX40" fmla="*/ 455573 w 908046"/>
                  <a:gd name="connsiteY40" fmla="*/ 192245 h 782799"/>
                  <a:gd name="connsiteX41" fmla="*/ 513366 w 908046"/>
                  <a:gd name="connsiteY41" fmla="*/ 137684 h 782799"/>
                  <a:gd name="connsiteX42" fmla="*/ 524748 w 908046"/>
                  <a:gd name="connsiteY42" fmla="*/ 391268 h 782799"/>
                  <a:gd name="connsiteX43" fmla="*/ 469473 w 908046"/>
                  <a:gd name="connsiteY43" fmla="*/ 334968 h 782799"/>
                  <a:gd name="connsiteX44" fmla="*/ 413172 w 908046"/>
                  <a:gd name="connsiteY44" fmla="*/ 391268 h 782799"/>
                  <a:gd name="connsiteX45" fmla="*/ 468448 w 908046"/>
                  <a:gd name="connsiteY45" fmla="*/ 446543 h 782799"/>
                  <a:gd name="connsiteX46" fmla="*/ 524748 w 908046"/>
                  <a:gd name="connsiteY46" fmla="*/ 391268 h 782799"/>
                  <a:gd name="connsiteX47" fmla="*/ 585986 w 908046"/>
                  <a:gd name="connsiteY47" fmla="*/ 519759 h 782799"/>
                  <a:gd name="connsiteX48" fmla="*/ 531181 w 908046"/>
                  <a:gd name="connsiteY48" fmla="*/ 463441 h 782799"/>
                  <a:gd name="connsiteX49" fmla="*/ 475362 w 908046"/>
                  <a:gd name="connsiteY49" fmla="*/ 519759 h 782799"/>
                  <a:gd name="connsiteX50" fmla="*/ 530167 w 908046"/>
                  <a:gd name="connsiteY50" fmla="*/ 574065 h 782799"/>
                  <a:gd name="connsiteX51" fmla="*/ 585986 w 908046"/>
                  <a:gd name="connsiteY51" fmla="*/ 519759 h 782799"/>
                  <a:gd name="connsiteX52" fmla="*/ 585986 w 908046"/>
                  <a:gd name="connsiteY52" fmla="*/ 262891 h 782799"/>
                  <a:gd name="connsiteX53" fmla="*/ 530710 w 908046"/>
                  <a:gd name="connsiteY53" fmla="*/ 207615 h 782799"/>
                  <a:gd name="connsiteX54" fmla="*/ 474411 w 908046"/>
                  <a:gd name="connsiteY54" fmla="*/ 263915 h 782799"/>
                  <a:gd name="connsiteX55" fmla="*/ 529686 w 908046"/>
                  <a:gd name="connsiteY55" fmla="*/ 320214 h 782799"/>
                  <a:gd name="connsiteX56" fmla="*/ 585986 w 908046"/>
                  <a:gd name="connsiteY56" fmla="*/ 262891 h 782799"/>
                  <a:gd name="connsiteX57" fmla="*/ 660046 w 908046"/>
                  <a:gd name="connsiteY57" fmla="*/ 645269 h 782799"/>
                  <a:gd name="connsiteX58" fmla="*/ 604227 w 908046"/>
                  <a:gd name="connsiteY58" fmla="*/ 589450 h 782799"/>
                  <a:gd name="connsiteX59" fmla="*/ 549422 w 908046"/>
                  <a:gd name="connsiteY59" fmla="*/ 644255 h 782799"/>
                  <a:gd name="connsiteX60" fmla="*/ 605241 w 908046"/>
                  <a:gd name="connsiteY60" fmla="*/ 700074 h 782799"/>
                  <a:gd name="connsiteX61" fmla="*/ 660046 w 908046"/>
                  <a:gd name="connsiteY61" fmla="*/ 645269 h 782799"/>
                  <a:gd name="connsiteX62" fmla="*/ 660997 w 908046"/>
                  <a:gd name="connsiteY62" fmla="*/ 390244 h 782799"/>
                  <a:gd name="connsiteX63" fmla="*/ 605721 w 908046"/>
                  <a:gd name="connsiteY63" fmla="*/ 334968 h 782799"/>
                  <a:gd name="connsiteX64" fmla="*/ 549421 w 908046"/>
                  <a:gd name="connsiteY64" fmla="*/ 391268 h 782799"/>
                  <a:gd name="connsiteX65" fmla="*/ 605721 w 908046"/>
                  <a:gd name="connsiteY65" fmla="*/ 446543 h 782799"/>
                  <a:gd name="connsiteX66" fmla="*/ 660997 w 908046"/>
                  <a:gd name="connsiteY66" fmla="*/ 390244 h 782799"/>
                  <a:gd name="connsiteX67" fmla="*/ 660997 w 908046"/>
                  <a:gd name="connsiteY67" fmla="*/ 140028 h 782799"/>
                  <a:gd name="connsiteX68" fmla="*/ 605721 w 908046"/>
                  <a:gd name="connsiteY68" fmla="*/ 82179 h 782799"/>
                  <a:gd name="connsiteX69" fmla="*/ 549421 w 908046"/>
                  <a:gd name="connsiteY69" fmla="*/ 140028 h 782799"/>
                  <a:gd name="connsiteX70" fmla="*/ 605721 w 908046"/>
                  <a:gd name="connsiteY70" fmla="*/ 194778 h 782799"/>
                  <a:gd name="connsiteX71" fmla="*/ 660997 w 908046"/>
                  <a:gd name="connsiteY71" fmla="*/ 140028 h 782799"/>
                  <a:gd name="connsiteX72" fmla="*/ 736080 w 908046"/>
                  <a:gd name="connsiteY72" fmla="*/ 518753 h 782799"/>
                  <a:gd name="connsiteX73" fmla="*/ 679780 w 908046"/>
                  <a:gd name="connsiteY73" fmla="*/ 463441 h 782799"/>
                  <a:gd name="connsiteX74" fmla="*/ 624504 w 908046"/>
                  <a:gd name="connsiteY74" fmla="*/ 518753 h 782799"/>
                  <a:gd name="connsiteX75" fmla="*/ 679780 w 908046"/>
                  <a:gd name="connsiteY75" fmla="*/ 574065 h 782799"/>
                  <a:gd name="connsiteX76" fmla="*/ 736080 w 908046"/>
                  <a:gd name="connsiteY76" fmla="*/ 518753 h 782799"/>
                  <a:gd name="connsiteX77" fmla="*/ 736080 w 908046"/>
                  <a:gd name="connsiteY77" fmla="*/ 263915 h 782799"/>
                  <a:gd name="connsiteX78" fmla="*/ 681275 w 908046"/>
                  <a:gd name="connsiteY78" fmla="*/ 207615 h 782799"/>
                  <a:gd name="connsiteX79" fmla="*/ 625456 w 908046"/>
                  <a:gd name="connsiteY79" fmla="*/ 263915 h 782799"/>
                  <a:gd name="connsiteX80" fmla="*/ 681275 w 908046"/>
                  <a:gd name="connsiteY80" fmla="*/ 320214 h 782799"/>
                  <a:gd name="connsiteX81" fmla="*/ 736080 w 908046"/>
                  <a:gd name="connsiteY81" fmla="*/ 263915 h 782799"/>
                  <a:gd name="connsiteX82" fmla="*/ 799958 w 908046"/>
                  <a:gd name="connsiteY82" fmla="*/ 391268 h 782799"/>
                  <a:gd name="connsiteX83" fmla="*/ 745153 w 908046"/>
                  <a:gd name="connsiteY83" fmla="*/ 334968 h 782799"/>
                  <a:gd name="connsiteX84" fmla="*/ 689334 w 908046"/>
                  <a:gd name="connsiteY84" fmla="*/ 391268 h 782799"/>
                  <a:gd name="connsiteX85" fmla="*/ 745153 w 908046"/>
                  <a:gd name="connsiteY85" fmla="*/ 447567 h 782799"/>
                  <a:gd name="connsiteX86" fmla="*/ 799958 w 908046"/>
                  <a:gd name="connsiteY86" fmla="*/ 391268 h 782799"/>
                  <a:gd name="connsiteX87" fmla="*/ 908046 w 908046"/>
                  <a:gd name="connsiteY87" fmla="*/ 391400 h 782799"/>
                  <a:gd name="connsiteX88" fmla="*/ 712346 w 908046"/>
                  <a:gd name="connsiteY88" fmla="*/ 782799 h 782799"/>
                  <a:gd name="connsiteX89" fmla="*/ 195700 w 908046"/>
                  <a:gd name="connsiteY89" fmla="*/ 782799 h 782799"/>
                  <a:gd name="connsiteX90" fmla="*/ 0 w 908046"/>
                  <a:gd name="connsiteY90" fmla="*/ 391400 h 782799"/>
                  <a:gd name="connsiteX91" fmla="*/ 195700 w 908046"/>
                  <a:gd name="connsiteY91" fmla="*/ 0 h 782799"/>
                  <a:gd name="connsiteX92" fmla="*/ 712346 w 908046"/>
                  <a:gd name="connsiteY92" fmla="*/ 0 h 7827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</a:cxnLst>
                <a:rect l="l" t="t" r="r" b="b"/>
                <a:pathLst>
                  <a:path w="908046" h="782799">
                    <a:moveTo>
                      <a:pt x="379571" y="391149"/>
                    </a:moveTo>
                    <a:cubicBezTo>
                      <a:pt x="379572" y="359680"/>
                      <a:pt x="351353" y="335615"/>
                      <a:pt x="317297" y="338392"/>
                    </a:cubicBezTo>
                    <a:cubicBezTo>
                      <a:pt x="262806" y="341168"/>
                      <a:pt x="208315" y="344871"/>
                      <a:pt x="152851" y="348573"/>
                    </a:cubicBezTo>
                    <a:cubicBezTo>
                      <a:pt x="126579" y="349498"/>
                      <a:pt x="108091" y="367084"/>
                      <a:pt x="108090" y="391149"/>
                    </a:cubicBezTo>
                    <a:cubicBezTo>
                      <a:pt x="108090" y="415213"/>
                      <a:pt x="126578" y="433725"/>
                      <a:pt x="152850" y="435576"/>
                    </a:cubicBezTo>
                    <a:cubicBezTo>
                      <a:pt x="197611" y="438352"/>
                      <a:pt x="241398" y="440204"/>
                      <a:pt x="286158" y="442980"/>
                    </a:cubicBezTo>
                    <a:cubicBezTo>
                      <a:pt x="296862" y="443906"/>
                      <a:pt x="307565" y="444831"/>
                      <a:pt x="318269" y="444831"/>
                    </a:cubicBezTo>
                    <a:cubicBezTo>
                      <a:pt x="352326" y="447608"/>
                      <a:pt x="379571" y="423543"/>
                      <a:pt x="379571" y="391149"/>
                    </a:cubicBezTo>
                    <a:close/>
                    <a:moveTo>
                      <a:pt x="441160" y="517251"/>
                    </a:moveTo>
                    <a:cubicBezTo>
                      <a:pt x="441160" y="485931"/>
                      <a:pt x="415776" y="462204"/>
                      <a:pt x="382582" y="463153"/>
                    </a:cubicBezTo>
                    <a:cubicBezTo>
                      <a:pt x="363055" y="463153"/>
                      <a:pt x="343529" y="465051"/>
                      <a:pt x="324003" y="466000"/>
                    </a:cubicBezTo>
                    <a:cubicBezTo>
                      <a:pt x="287880" y="468848"/>
                      <a:pt x="250780" y="470746"/>
                      <a:pt x="213680" y="472644"/>
                    </a:cubicBezTo>
                    <a:cubicBezTo>
                      <a:pt x="188296" y="474542"/>
                      <a:pt x="168770" y="492575"/>
                      <a:pt x="168770" y="516302"/>
                    </a:cubicBezTo>
                    <a:cubicBezTo>
                      <a:pt x="167794" y="540030"/>
                      <a:pt x="185367" y="559961"/>
                      <a:pt x="210751" y="561859"/>
                    </a:cubicBezTo>
                    <a:cubicBezTo>
                      <a:pt x="268354" y="565655"/>
                      <a:pt x="325956" y="569452"/>
                      <a:pt x="383558" y="572299"/>
                    </a:cubicBezTo>
                    <a:cubicBezTo>
                      <a:pt x="416752" y="574197"/>
                      <a:pt x="441160" y="548572"/>
                      <a:pt x="441160" y="517251"/>
                    </a:cubicBezTo>
                    <a:close/>
                    <a:moveTo>
                      <a:pt x="443046" y="265335"/>
                    </a:moveTo>
                    <a:cubicBezTo>
                      <a:pt x="443046" y="232396"/>
                      <a:pt x="417758" y="208868"/>
                      <a:pt x="381771" y="210750"/>
                    </a:cubicBezTo>
                    <a:cubicBezTo>
                      <a:pt x="327304" y="213574"/>
                      <a:pt x="272838" y="217338"/>
                      <a:pt x="218371" y="221103"/>
                    </a:cubicBezTo>
                    <a:cubicBezTo>
                      <a:pt x="210590" y="221103"/>
                      <a:pt x="203782" y="222985"/>
                      <a:pt x="196973" y="225808"/>
                    </a:cubicBezTo>
                    <a:cubicBezTo>
                      <a:pt x="178494" y="234278"/>
                      <a:pt x="167795" y="254983"/>
                      <a:pt x="171685" y="273805"/>
                    </a:cubicBezTo>
                    <a:cubicBezTo>
                      <a:pt x="176548" y="293569"/>
                      <a:pt x="194056" y="308627"/>
                      <a:pt x="216426" y="309568"/>
                    </a:cubicBezTo>
                    <a:cubicBezTo>
                      <a:pt x="253385" y="312391"/>
                      <a:pt x="291317" y="314273"/>
                      <a:pt x="328277" y="316155"/>
                    </a:cubicBezTo>
                    <a:cubicBezTo>
                      <a:pt x="345784" y="317097"/>
                      <a:pt x="363291" y="318038"/>
                      <a:pt x="380798" y="318979"/>
                    </a:cubicBezTo>
                    <a:cubicBezTo>
                      <a:pt x="416785" y="320861"/>
                      <a:pt x="443046" y="298274"/>
                      <a:pt x="443046" y="265335"/>
                    </a:cubicBezTo>
                    <a:close/>
                    <a:moveTo>
                      <a:pt x="513365" y="644637"/>
                    </a:moveTo>
                    <a:cubicBezTo>
                      <a:pt x="513365" y="613742"/>
                      <a:pt x="488876" y="588640"/>
                      <a:pt x="458510" y="589605"/>
                    </a:cubicBezTo>
                    <a:cubicBezTo>
                      <a:pt x="399738" y="591536"/>
                      <a:pt x="340965" y="595398"/>
                      <a:pt x="283172" y="600226"/>
                    </a:cubicBezTo>
                    <a:cubicBezTo>
                      <a:pt x="256725" y="602156"/>
                      <a:pt x="239093" y="622431"/>
                      <a:pt x="239093" y="645602"/>
                    </a:cubicBezTo>
                    <a:cubicBezTo>
                      <a:pt x="240072" y="669738"/>
                      <a:pt x="258684" y="689048"/>
                      <a:pt x="284152" y="690978"/>
                    </a:cubicBezTo>
                    <a:cubicBezTo>
                      <a:pt x="335088" y="693875"/>
                      <a:pt x="386024" y="696771"/>
                      <a:pt x="436960" y="699668"/>
                    </a:cubicBezTo>
                    <a:cubicBezTo>
                      <a:pt x="436960" y="699668"/>
                      <a:pt x="436960" y="700633"/>
                      <a:pt x="436960" y="700633"/>
                    </a:cubicBezTo>
                    <a:cubicBezTo>
                      <a:pt x="443817" y="700633"/>
                      <a:pt x="450674" y="700633"/>
                      <a:pt x="458510" y="700633"/>
                    </a:cubicBezTo>
                    <a:cubicBezTo>
                      <a:pt x="489856" y="699668"/>
                      <a:pt x="514344" y="675531"/>
                      <a:pt x="513365" y="644637"/>
                    </a:cubicBezTo>
                    <a:close/>
                    <a:moveTo>
                      <a:pt x="513366" y="137684"/>
                    </a:moveTo>
                    <a:cubicBezTo>
                      <a:pt x="513366" y="106096"/>
                      <a:pt x="487897" y="82166"/>
                      <a:pt x="454593" y="82166"/>
                    </a:cubicBezTo>
                    <a:cubicBezTo>
                      <a:pt x="448716" y="82166"/>
                      <a:pt x="441859" y="83123"/>
                      <a:pt x="435982" y="83123"/>
                    </a:cubicBezTo>
                    <a:cubicBezTo>
                      <a:pt x="386025" y="85995"/>
                      <a:pt x="337048" y="88866"/>
                      <a:pt x="287091" y="91738"/>
                    </a:cubicBezTo>
                    <a:cubicBezTo>
                      <a:pt x="259664" y="93652"/>
                      <a:pt x="240073" y="112797"/>
                      <a:pt x="239094" y="136727"/>
                    </a:cubicBezTo>
                    <a:cubicBezTo>
                      <a:pt x="239094" y="161614"/>
                      <a:pt x="257705" y="180758"/>
                      <a:pt x="285132" y="182673"/>
                    </a:cubicBezTo>
                    <a:cubicBezTo>
                      <a:pt x="341946" y="186501"/>
                      <a:pt x="398759" y="190330"/>
                      <a:pt x="455573" y="192245"/>
                    </a:cubicBezTo>
                    <a:cubicBezTo>
                      <a:pt x="487897" y="194159"/>
                      <a:pt x="514345" y="168314"/>
                      <a:pt x="513366" y="137684"/>
                    </a:cubicBezTo>
                    <a:close/>
                    <a:moveTo>
                      <a:pt x="524748" y="391268"/>
                    </a:moveTo>
                    <a:cubicBezTo>
                      <a:pt x="524748" y="359535"/>
                      <a:pt x="500182" y="334968"/>
                      <a:pt x="469473" y="334968"/>
                    </a:cubicBezTo>
                    <a:cubicBezTo>
                      <a:pt x="437740" y="334968"/>
                      <a:pt x="412149" y="360559"/>
                      <a:pt x="413172" y="391268"/>
                    </a:cubicBezTo>
                    <a:cubicBezTo>
                      <a:pt x="413172" y="421976"/>
                      <a:pt x="438762" y="446543"/>
                      <a:pt x="468448" y="446543"/>
                    </a:cubicBezTo>
                    <a:cubicBezTo>
                      <a:pt x="500181" y="447567"/>
                      <a:pt x="524748" y="421976"/>
                      <a:pt x="524748" y="391268"/>
                    </a:cubicBezTo>
                    <a:close/>
                    <a:moveTo>
                      <a:pt x="585986" y="519759"/>
                    </a:moveTo>
                    <a:cubicBezTo>
                      <a:pt x="585986" y="488583"/>
                      <a:pt x="561628" y="463441"/>
                      <a:pt x="531181" y="463441"/>
                    </a:cubicBezTo>
                    <a:cubicBezTo>
                      <a:pt x="500735" y="463441"/>
                      <a:pt x="475362" y="489589"/>
                      <a:pt x="475362" y="519759"/>
                    </a:cubicBezTo>
                    <a:cubicBezTo>
                      <a:pt x="475362" y="548923"/>
                      <a:pt x="499720" y="574065"/>
                      <a:pt x="530167" y="574065"/>
                    </a:cubicBezTo>
                    <a:cubicBezTo>
                      <a:pt x="561628" y="574065"/>
                      <a:pt x="585986" y="550935"/>
                      <a:pt x="585986" y="519759"/>
                    </a:cubicBezTo>
                    <a:close/>
                    <a:moveTo>
                      <a:pt x="585986" y="262891"/>
                    </a:moveTo>
                    <a:cubicBezTo>
                      <a:pt x="585986" y="232182"/>
                      <a:pt x="561419" y="207615"/>
                      <a:pt x="530710" y="207615"/>
                    </a:cubicBezTo>
                    <a:cubicBezTo>
                      <a:pt x="498978" y="207615"/>
                      <a:pt x="473387" y="233206"/>
                      <a:pt x="474411" y="263915"/>
                    </a:cubicBezTo>
                    <a:cubicBezTo>
                      <a:pt x="474411" y="294623"/>
                      <a:pt x="500002" y="319190"/>
                      <a:pt x="529686" y="320214"/>
                    </a:cubicBezTo>
                    <a:cubicBezTo>
                      <a:pt x="561419" y="320214"/>
                      <a:pt x="585986" y="294623"/>
                      <a:pt x="585986" y="262891"/>
                    </a:cubicBezTo>
                    <a:close/>
                    <a:moveTo>
                      <a:pt x="660046" y="645269"/>
                    </a:moveTo>
                    <a:cubicBezTo>
                      <a:pt x="660046" y="613808"/>
                      <a:pt x="635688" y="589450"/>
                      <a:pt x="604227" y="589450"/>
                    </a:cubicBezTo>
                    <a:cubicBezTo>
                      <a:pt x="573780" y="589450"/>
                      <a:pt x="549422" y="612793"/>
                      <a:pt x="549422" y="644255"/>
                    </a:cubicBezTo>
                    <a:cubicBezTo>
                      <a:pt x="549422" y="675716"/>
                      <a:pt x="573780" y="700074"/>
                      <a:pt x="605241" y="700074"/>
                    </a:cubicBezTo>
                    <a:cubicBezTo>
                      <a:pt x="635688" y="700074"/>
                      <a:pt x="660046" y="675716"/>
                      <a:pt x="660046" y="645269"/>
                    </a:cubicBezTo>
                    <a:close/>
                    <a:moveTo>
                      <a:pt x="660997" y="390244"/>
                    </a:moveTo>
                    <a:cubicBezTo>
                      <a:pt x="660997" y="359535"/>
                      <a:pt x="637454" y="334968"/>
                      <a:pt x="605721" y="334968"/>
                    </a:cubicBezTo>
                    <a:cubicBezTo>
                      <a:pt x="575012" y="334968"/>
                      <a:pt x="549421" y="360559"/>
                      <a:pt x="549421" y="391268"/>
                    </a:cubicBezTo>
                    <a:cubicBezTo>
                      <a:pt x="550445" y="421976"/>
                      <a:pt x="575012" y="446543"/>
                      <a:pt x="605721" y="446543"/>
                    </a:cubicBezTo>
                    <a:cubicBezTo>
                      <a:pt x="636430" y="447567"/>
                      <a:pt x="662021" y="421976"/>
                      <a:pt x="660997" y="390244"/>
                    </a:cubicBezTo>
                    <a:close/>
                    <a:moveTo>
                      <a:pt x="660997" y="140028"/>
                    </a:moveTo>
                    <a:cubicBezTo>
                      <a:pt x="662021" y="108004"/>
                      <a:pt x="636430" y="82179"/>
                      <a:pt x="605721" y="82179"/>
                    </a:cubicBezTo>
                    <a:cubicBezTo>
                      <a:pt x="573988" y="82179"/>
                      <a:pt x="549421" y="108004"/>
                      <a:pt x="549421" y="140028"/>
                    </a:cubicBezTo>
                    <a:cubicBezTo>
                      <a:pt x="550445" y="171019"/>
                      <a:pt x="573988" y="194778"/>
                      <a:pt x="605721" y="194778"/>
                    </a:cubicBezTo>
                    <a:cubicBezTo>
                      <a:pt x="636430" y="194778"/>
                      <a:pt x="660997" y="171019"/>
                      <a:pt x="660997" y="140028"/>
                    </a:cubicBezTo>
                    <a:close/>
                    <a:moveTo>
                      <a:pt x="736080" y="518753"/>
                    </a:moveTo>
                    <a:cubicBezTo>
                      <a:pt x="736080" y="488583"/>
                      <a:pt x="710489" y="463441"/>
                      <a:pt x="679780" y="463441"/>
                    </a:cubicBezTo>
                    <a:cubicBezTo>
                      <a:pt x="650095" y="464447"/>
                      <a:pt x="624504" y="488583"/>
                      <a:pt x="624504" y="518753"/>
                    </a:cubicBezTo>
                    <a:cubicBezTo>
                      <a:pt x="623480" y="548923"/>
                      <a:pt x="649071" y="574065"/>
                      <a:pt x="679780" y="574065"/>
                    </a:cubicBezTo>
                    <a:cubicBezTo>
                      <a:pt x="711513" y="574065"/>
                      <a:pt x="736080" y="549929"/>
                      <a:pt x="736080" y="518753"/>
                    </a:cubicBezTo>
                    <a:close/>
                    <a:moveTo>
                      <a:pt x="736080" y="263915"/>
                    </a:moveTo>
                    <a:cubicBezTo>
                      <a:pt x="736080" y="232182"/>
                      <a:pt x="712737" y="207615"/>
                      <a:pt x="681275" y="207615"/>
                    </a:cubicBezTo>
                    <a:cubicBezTo>
                      <a:pt x="649814" y="207615"/>
                      <a:pt x="625456" y="232182"/>
                      <a:pt x="625456" y="263915"/>
                    </a:cubicBezTo>
                    <a:cubicBezTo>
                      <a:pt x="625456" y="294623"/>
                      <a:pt x="650829" y="320214"/>
                      <a:pt x="681275" y="320214"/>
                    </a:cubicBezTo>
                    <a:cubicBezTo>
                      <a:pt x="711722" y="319190"/>
                      <a:pt x="736080" y="294623"/>
                      <a:pt x="736080" y="263915"/>
                    </a:cubicBezTo>
                    <a:close/>
                    <a:moveTo>
                      <a:pt x="799958" y="391268"/>
                    </a:moveTo>
                    <a:cubicBezTo>
                      <a:pt x="799958" y="359535"/>
                      <a:pt x="776615" y="334968"/>
                      <a:pt x="745153" y="334968"/>
                    </a:cubicBezTo>
                    <a:cubicBezTo>
                      <a:pt x="713692" y="334968"/>
                      <a:pt x="689334" y="359535"/>
                      <a:pt x="689334" y="391268"/>
                    </a:cubicBezTo>
                    <a:cubicBezTo>
                      <a:pt x="689334" y="421976"/>
                      <a:pt x="714707" y="447567"/>
                      <a:pt x="745153" y="447567"/>
                    </a:cubicBezTo>
                    <a:cubicBezTo>
                      <a:pt x="775600" y="446543"/>
                      <a:pt x="799958" y="421976"/>
                      <a:pt x="799958" y="391268"/>
                    </a:cubicBezTo>
                    <a:close/>
                    <a:moveTo>
                      <a:pt x="908046" y="391400"/>
                    </a:moveTo>
                    <a:lnTo>
                      <a:pt x="712346" y="782799"/>
                    </a:lnTo>
                    <a:lnTo>
                      <a:pt x="195700" y="782799"/>
                    </a:lnTo>
                    <a:lnTo>
                      <a:pt x="0" y="391400"/>
                    </a:lnTo>
                    <a:lnTo>
                      <a:pt x="195700" y="0"/>
                    </a:lnTo>
                    <a:lnTo>
                      <a:pt x="712346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marL="0" marR="0" lvl="0" indent="0" algn="ctr" defTabSz="1070991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217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Noto Serif"/>
                  <a:ea typeface="+mn-ea"/>
                  <a:cs typeface="+mn-cs"/>
                </a:endParaRPr>
              </a:p>
            </p:txBody>
          </p:sp>
          <p:sp>
            <p:nvSpPr>
              <p:cNvPr id="45" name="Freeform: Shape 59">
                <a:extLst>
                  <a:ext uri="{FF2B5EF4-FFF2-40B4-BE49-F238E27FC236}">
                    <a16:creationId xmlns:a16="http://schemas.microsoft.com/office/drawing/2014/main" id="{B8ECE412-DB78-F4BB-F8E2-109CD0BDF755}"/>
                  </a:ext>
                </a:extLst>
              </p:cNvPr>
              <p:cNvSpPr/>
              <p:nvPr/>
            </p:nvSpPr>
            <p:spPr>
              <a:xfrm rot="16200000">
                <a:off x="6609960" y="1412684"/>
                <a:ext cx="908046" cy="783886"/>
              </a:xfrm>
              <a:custGeom>
                <a:avLst/>
                <a:gdLst>
                  <a:gd name="connsiteX0" fmla="*/ 379571 w 908046"/>
                  <a:gd name="connsiteY0" fmla="*/ 391149 h 782799"/>
                  <a:gd name="connsiteX1" fmla="*/ 317297 w 908046"/>
                  <a:gd name="connsiteY1" fmla="*/ 338392 h 782799"/>
                  <a:gd name="connsiteX2" fmla="*/ 152851 w 908046"/>
                  <a:gd name="connsiteY2" fmla="*/ 348573 h 782799"/>
                  <a:gd name="connsiteX3" fmla="*/ 108090 w 908046"/>
                  <a:gd name="connsiteY3" fmla="*/ 391149 h 782799"/>
                  <a:gd name="connsiteX4" fmla="*/ 152850 w 908046"/>
                  <a:gd name="connsiteY4" fmla="*/ 435576 h 782799"/>
                  <a:gd name="connsiteX5" fmla="*/ 286158 w 908046"/>
                  <a:gd name="connsiteY5" fmla="*/ 442980 h 782799"/>
                  <a:gd name="connsiteX6" fmla="*/ 318269 w 908046"/>
                  <a:gd name="connsiteY6" fmla="*/ 444831 h 782799"/>
                  <a:gd name="connsiteX7" fmla="*/ 379571 w 908046"/>
                  <a:gd name="connsiteY7" fmla="*/ 391149 h 782799"/>
                  <a:gd name="connsiteX8" fmla="*/ 441160 w 908046"/>
                  <a:gd name="connsiteY8" fmla="*/ 517251 h 782799"/>
                  <a:gd name="connsiteX9" fmla="*/ 382582 w 908046"/>
                  <a:gd name="connsiteY9" fmla="*/ 463153 h 782799"/>
                  <a:gd name="connsiteX10" fmla="*/ 324003 w 908046"/>
                  <a:gd name="connsiteY10" fmla="*/ 466000 h 782799"/>
                  <a:gd name="connsiteX11" fmla="*/ 213680 w 908046"/>
                  <a:gd name="connsiteY11" fmla="*/ 472644 h 782799"/>
                  <a:gd name="connsiteX12" fmla="*/ 168770 w 908046"/>
                  <a:gd name="connsiteY12" fmla="*/ 516302 h 782799"/>
                  <a:gd name="connsiteX13" fmla="*/ 210751 w 908046"/>
                  <a:gd name="connsiteY13" fmla="*/ 561859 h 782799"/>
                  <a:gd name="connsiteX14" fmla="*/ 383558 w 908046"/>
                  <a:gd name="connsiteY14" fmla="*/ 572299 h 782799"/>
                  <a:gd name="connsiteX15" fmla="*/ 441160 w 908046"/>
                  <a:gd name="connsiteY15" fmla="*/ 517251 h 782799"/>
                  <a:gd name="connsiteX16" fmla="*/ 443046 w 908046"/>
                  <a:gd name="connsiteY16" fmla="*/ 265335 h 782799"/>
                  <a:gd name="connsiteX17" fmla="*/ 381771 w 908046"/>
                  <a:gd name="connsiteY17" fmla="*/ 210750 h 782799"/>
                  <a:gd name="connsiteX18" fmla="*/ 218371 w 908046"/>
                  <a:gd name="connsiteY18" fmla="*/ 221103 h 782799"/>
                  <a:gd name="connsiteX19" fmla="*/ 196973 w 908046"/>
                  <a:gd name="connsiteY19" fmla="*/ 225808 h 782799"/>
                  <a:gd name="connsiteX20" fmla="*/ 171685 w 908046"/>
                  <a:gd name="connsiteY20" fmla="*/ 273805 h 782799"/>
                  <a:gd name="connsiteX21" fmla="*/ 216426 w 908046"/>
                  <a:gd name="connsiteY21" fmla="*/ 309568 h 782799"/>
                  <a:gd name="connsiteX22" fmla="*/ 328277 w 908046"/>
                  <a:gd name="connsiteY22" fmla="*/ 316155 h 782799"/>
                  <a:gd name="connsiteX23" fmla="*/ 380798 w 908046"/>
                  <a:gd name="connsiteY23" fmla="*/ 318979 h 782799"/>
                  <a:gd name="connsiteX24" fmla="*/ 443046 w 908046"/>
                  <a:gd name="connsiteY24" fmla="*/ 265335 h 782799"/>
                  <a:gd name="connsiteX25" fmla="*/ 513365 w 908046"/>
                  <a:gd name="connsiteY25" fmla="*/ 644637 h 782799"/>
                  <a:gd name="connsiteX26" fmla="*/ 458510 w 908046"/>
                  <a:gd name="connsiteY26" fmla="*/ 589605 h 782799"/>
                  <a:gd name="connsiteX27" fmla="*/ 283172 w 908046"/>
                  <a:gd name="connsiteY27" fmla="*/ 600226 h 782799"/>
                  <a:gd name="connsiteX28" fmla="*/ 239093 w 908046"/>
                  <a:gd name="connsiteY28" fmla="*/ 645602 h 782799"/>
                  <a:gd name="connsiteX29" fmla="*/ 284152 w 908046"/>
                  <a:gd name="connsiteY29" fmla="*/ 690978 h 782799"/>
                  <a:gd name="connsiteX30" fmla="*/ 436960 w 908046"/>
                  <a:gd name="connsiteY30" fmla="*/ 699668 h 782799"/>
                  <a:gd name="connsiteX31" fmla="*/ 436960 w 908046"/>
                  <a:gd name="connsiteY31" fmla="*/ 700633 h 782799"/>
                  <a:gd name="connsiteX32" fmla="*/ 458510 w 908046"/>
                  <a:gd name="connsiteY32" fmla="*/ 700633 h 782799"/>
                  <a:gd name="connsiteX33" fmla="*/ 513365 w 908046"/>
                  <a:gd name="connsiteY33" fmla="*/ 644637 h 782799"/>
                  <a:gd name="connsiteX34" fmla="*/ 513366 w 908046"/>
                  <a:gd name="connsiteY34" fmla="*/ 137684 h 782799"/>
                  <a:gd name="connsiteX35" fmla="*/ 454593 w 908046"/>
                  <a:gd name="connsiteY35" fmla="*/ 82166 h 782799"/>
                  <a:gd name="connsiteX36" fmla="*/ 435982 w 908046"/>
                  <a:gd name="connsiteY36" fmla="*/ 83123 h 782799"/>
                  <a:gd name="connsiteX37" fmla="*/ 287091 w 908046"/>
                  <a:gd name="connsiteY37" fmla="*/ 91738 h 782799"/>
                  <a:gd name="connsiteX38" fmla="*/ 239094 w 908046"/>
                  <a:gd name="connsiteY38" fmla="*/ 136727 h 782799"/>
                  <a:gd name="connsiteX39" fmla="*/ 285132 w 908046"/>
                  <a:gd name="connsiteY39" fmla="*/ 182673 h 782799"/>
                  <a:gd name="connsiteX40" fmla="*/ 455573 w 908046"/>
                  <a:gd name="connsiteY40" fmla="*/ 192245 h 782799"/>
                  <a:gd name="connsiteX41" fmla="*/ 513366 w 908046"/>
                  <a:gd name="connsiteY41" fmla="*/ 137684 h 782799"/>
                  <a:gd name="connsiteX42" fmla="*/ 524748 w 908046"/>
                  <a:gd name="connsiteY42" fmla="*/ 391268 h 782799"/>
                  <a:gd name="connsiteX43" fmla="*/ 469473 w 908046"/>
                  <a:gd name="connsiteY43" fmla="*/ 334968 h 782799"/>
                  <a:gd name="connsiteX44" fmla="*/ 413172 w 908046"/>
                  <a:gd name="connsiteY44" fmla="*/ 391268 h 782799"/>
                  <a:gd name="connsiteX45" fmla="*/ 468448 w 908046"/>
                  <a:gd name="connsiteY45" fmla="*/ 446543 h 782799"/>
                  <a:gd name="connsiteX46" fmla="*/ 524748 w 908046"/>
                  <a:gd name="connsiteY46" fmla="*/ 391268 h 782799"/>
                  <a:gd name="connsiteX47" fmla="*/ 585986 w 908046"/>
                  <a:gd name="connsiteY47" fmla="*/ 519759 h 782799"/>
                  <a:gd name="connsiteX48" fmla="*/ 531181 w 908046"/>
                  <a:gd name="connsiteY48" fmla="*/ 463441 h 782799"/>
                  <a:gd name="connsiteX49" fmla="*/ 475362 w 908046"/>
                  <a:gd name="connsiteY49" fmla="*/ 519759 h 782799"/>
                  <a:gd name="connsiteX50" fmla="*/ 530167 w 908046"/>
                  <a:gd name="connsiteY50" fmla="*/ 574065 h 782799"/>
                  <a:gd name="connsiteX51" fmla="*/ 585986 w 908046"/>
                  <a:gd name="connsiteY51" fmla="*/ 519759 h 782799"/>
                  <a:gd name="connsiteX52" fmla="*/ 585986 w 908046"/>
                  <a:gd name="connsiteY52" fmla="*/ 262891 h 782799"/>
                  <a:gd name="connsiteX53" fmla="*/ 530710 w 908046"/>
                  <a:gd name="connsiteY53" fmla="*/ 207615 h 782799"/>
                  <a:gd name="connsiteX54" fmla="*/ 474411 w 908046"/>
                  <a:gd name="connsiteY54" fmla="*/ 263915 h 782799"/>
                  <a:gd name="connsiteX55" fmla="*/ 529686 w 908046"/>
                  <a:gd name="connsiteY55" fmla="*/ 320214 h 782799"/>
                  <a:gd name="connsiteX56" fmla="*/ 585986 w 908046"/>
                  <a:gd name="connsiteY56" fmla="*/ 262891 h 782799"/>
                  <a:gd name="connsiteX57" fmla="*/ 660046 w 908046"/>
                  <a:gd name="connsiteY57" fmla="*/ 645269 h 782799"/>
                  <a:gd name="connsiteX58" fmla="*/ 604227 w 908046"/>
                  <a:gd name="connsiteY58" fmla="*/ 589450 h 782799"/>
                  <a:gd name="connsiteX59" fmla="*/ 549422 w 908046"/>
                  <a:gd name="connsiteY59" fmla="*/ 644255 h 782799"/>
                  <a:gd name="connsiteX60" fmla="*/ 605241 w 908046"/>
                  <a:gd name="connsiteY60" fmla="*/ 700074 h 782799"/>
                  <a:gd name="connsiteX61" fmla="*/ 660046 w 908046"/>
                  <a:gd name="connsiteY61" fmla="*/ 645269 h 782799"/>
                  <a:gd name="connsiteX62" fmla="*/ 660997 w 908046"/>
                  <a:gd name="connsiteY62" fmla="*/ 390244 h 782799"/>
                  <a:gd name="connsiteX63" fmla="*/ 605721 w 908046"/>
                  <a:gd name="connsiteY63" fmla="*/ 334968 h 782799"/>
                  <a:gd name="connsiteX64" fmla="*/ 549421 w 908046"/>
                  <a:gd name="connsiteY64" fmla="*/ 391268 h 782799"/>
                  <a:gd name="connsiteX65" fmla="*/ 605721 w 908046"/>
                  <a:gd name="connsiteY65" fmla="*/ 446543 h 782799"/>
                  <a:gd name="connsiteX66" fmla="*/ 660997 w 908046"/>
                  <a:gd name="connsiteY66" fmla="*/ 390244 h 782799"/>
                  <a:gd name="connsiteX67" fmla="*/ 660997 w 908046"/>
                  <a:gd name="connsiteY67" fmla="*/ 140028 h 782799"/>
                  <a:gd name="connsiteX68" fmla="*/ 605721 w 908046"/>
                  <a:gd name="connsiteY68" fmla="*/ 82179 h 782799"/>
                  <a:gd name="connsiteX69" fmla="*/ 549421 w 908046"/>
                  <a:gd name="connsiteY69" fmla="*/ 140028 h 782799"/>
                  <a:gd name="connsiteX70" fmla="*/ 605721 w 908046"/>
                  <a:gd name="connsiteY70" fmla="*/ 194778 h 782799"/>
                  <a:gd name="connsiteX71" fmla="*/ 660997 w 908046"/>
                  <a:gd name="connsiteY71" fmla="*/ 140028 h 782799"/>
                  <a:gd name="connsiteX72" fmla="*/ 736080 w 908046"/>
                  <a:gd name="connsiteY72" fmla="*/ 518753 h 782799"/>
                  <a:gd name="connsiteX73" fmla="*/ 679780 w 908046"/>
                  <a:gd name="connsiteY73" fmla="*/ 463441 h 782799"/>
                  <a:gd name="connsiteX74" fmla="*/ 624504 w 908046"/>
                  <a:gd name="connsiteY74" fmla="*/ 518753 h 782799"/>
                  <a:gd name="connsiteX75" fmla="*/ 679780 w 908046"/>
                  <a:gd name="connsiteY75" fmla="*/ 574065 h 782799"/>
                  <a:gd name="connsiteX76" fmla="*/ 736080 w 908046"/>
                  <a:gd name="connsiteY76" fmla="*/ 518753 h 782799"/>
                  <a:gd name="connsiteX77" fmla="*/ 736080 w 908046"/>
                  <a:gd name="connsiteY77" fmla="*/ 263915 h 782799"/>
                  <a:gd name="connsiteX78" fmla="*/ 681275 w 908046"/>
                  <a:gd name="connsiteY78" fmla="*/ 207615 h 782799"/>
                  <a:gd name="connsiteX79" fmla="*/ 625456 w 908046"/>
                  <a:gd name="connsiteY79" fmla="*/ 263915 h 782799"/>
                  <a:gd name="connsiteX80" fmla="*/ 681275 w 908046"/>
                  <a:gd name="connsiteY80" fmla="*/ 320214 h 782799"/>
                  <a:gd name="connsiteX81" fmla="*/ 736080 w 908046"/>
                  <a:gd name="connsiteY81" fmla="*/ 263915 h 782799"/>
                  <a:gd name="connsiteX82" fmla="*/ 799958 w 908046"/>
                  <a:gd name="connsiteY82" fmla="*/ 391268 h 782799"/>
                  <a:gd name="connsiteX83" fmla="*/ 745153 w 908046"/>
                  <a:gd name="connsiteY83" fmla="*/ 334968 h 782799"/>
                  <a:gd name="connsiteX84" fmla="*/ 689334 w 908046"/>
                  <a:gd name="connsiteY84" fmla="*/ 391268 h 782799"/>
                  <a:gd name="connsiteX85" fmla="*/ 745153 w 908046"/>
                  <a:gd name="connsiteY85" fmla="*/ 447567 h 782799"/>
                  <a:gd name="connsiteX86" fmla="*/ 799958 w 908046"/>
                  <a:gd name="connsiteY86" fmla="*/ 391268 h 782799"/>
                  <a:gd name="connsiteX87" fmla="*/ 908046 w 908046"/>
                  <a:gd name="connsiteY87" fmla="*/ 391400 h 782799"/>
                  <a:gd name="connsiteX88" fmla="*/ 712346 w 908046"/>
                  <a:gd name="connsiteY88" fmla="*/ 782799 h 782799"/>
                  <a:gd name="connsiteX89" fmla="*/ 195700 w 908046"/>
                  <a:gd name="connsiteY89" fmla="*/ 782799 h 782799"/>
                  <a:gd name="connsiteX90" fmla="*/ 0 w 908046"/>
                  <a:gd name="connsiteY90" fmla="*/ 391400 h 782799"/>
                  <a:gd name="connsiteX91" fmla="*/ 195700 w 908046"/>
                  <a:gd name="connsiteY91" fmla="*/ 0 h 782799"/>
                  <a:gd name="connsiteX92" fmla="*/ 712346 w 908046"/>
                  <a:gd name="connsiteY92" fmla="*/ 0 h 7827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</a:cxnLst>
                <a:rect l="l" t="t" r="r" b="b"/>
                <a:pathLst>
                  <a:path w="908046" h="782799">
                    <a:moveTo>
                      <a:pt x="379571" y="391149"/>
                    </a:moveTo>
                    <a:cubicBezTo>
                      <a:pt x="379572" y="359680"/>
                      <a:pt x="351353" y="335615"/>
                      <a:pt x="317297" y="338392"/>
                    </a:cubicBezTo>
                    <a:cubicBezTo>
                      <a:pt x="262806" y="341168"/>
                      <a:pt x="208315" y="344871"/>
                      <a:pt x="152851" y="348573"/>
                    </a:cubicBezTo>
                    <a:cubicBezTo>
                      <a:pt x="126579" y="349498"/>
                      <a:pt x="108091" y="367084"/>
                      <a:pt x="108090" y="391149"/>
                    </a:cubicBezTo>
                    <a:cubicBezTo>
                      <a:pt x="108090" y="415213"/>
                      <a:pt x="126578" y="433725"/>
                      <a:pt x="152850" y="435576"/>
                    </a:cubicBezTo>
                    <a:cubicBezTo>
                      <a:pt x="197611" y="438352"/>
                      <a:pt x="241398" y="440204"/>
                      <a:pt x="286158" y="442980"/>
                    </a:cubicBezTo>
                    <a:cubicBezTo>
                      <a:pt x="296862" y="443906"/>
                      <a:pt x="307565" y="444831"/>
                      <a:pt x="318269" y="444831"/>
                    </a:cubicBezTo>
                    <a:cubicBezTo>
                      <a:pt x="352326" y="447608"/>
                      <a:pt x="379571" y="423543"/>
                      <a:pt x="379571" y="391149"/>
                    </a:cubicBezTo>
                    <a:close/>
                    <a:moveTo>
                      <a:pt x="441160" y="517251"/>
                    </a:moveTo>
                    <a:cubicBezTo>
                      <a:pt x="441160" y="485931"/>
                      <a:pt x="415776" y="462204"/>
                      <a:pt x="382582" y="463153"/>
                    </a:cubicBezTo>
                    <a:cubicBezTo>
                      <a:pt x="363055" y="463153"/>
                      <a:pt x="343529" y="465051"/>
                      <a:pt x="324003" y="466000"/>
                    </a:cubicBezTo>
                    <a:cubicBezTo>
                      <a:pt x="287880" y="468848"/>
                      <a:pt x="250780" y="470746"/>
                      <a:pt x="213680" y="472644"/>
                    </a:cubicBezTo>
                    <a:cubicBezTo>
                      <a:pt x="188296" y="474542"/>
                      <a:pt x="168770" y="492575"/>
                      <a:pt x="168770" y="516302"/>
                    </a:cubicBezTo>
                    <a:cubicBezTo>
                      <a:pt x="167794" y="540030"/>
                      <a:pt x="185367" y="559961"/>
                      <a:pt x="210751" y="561859"/>
                    </a:cubicBezTo>
                    <a:cubicBezTo>
                      <a:pt x="268354" y="565655"/>
                      <a:pt x="325956" y="569452"/>
                      <a:pt x="383558" y="572299"/>
                    </a:cubicBezTo>
                    <a:cubicBezTo>
                      <a:pt x="416752" y="574197"/>
                      <a:pt x="441160" y="548572"/>
                      <a:pt x="441160" y="517251"/>
                    </a:cubicBezTo>
                    <a:close/>
                    <a:moveTo>
                      <a:pt x="443046" y="265335"/>
                    </a:moveTo>
                    <a:cubicBezTo>
                      <a:pt x="443046" y="232396"/>
                      <a:pt x="417758" y="208868"/>
                      <a:pt x="381771" y="210750"/>
                    </a:cubicBezTo>
                    <a:cubicBezTo>
                      <a:pt x="327304" y="213574"/>
                      <a:pt x="272838" y="217338"/>
                      <a:pt x="218371" y="221103"/>
                    </a:cubicBezTo>
                    <a:cubicBezTo>
                      <a:pt x="210590" y="221103"/>
                      <a:pt x="203782" y="222985"/>
                      <a:pt x="196973" y="225808"/>
                    </a:cubicBezTo>
                    <a:cubicBezTo>
                      <a:pt x="178494" y="234278"/>
                      <a:pt x="167795" y="254983"/>
                      <a:pt x="171685" y="273805"/>
                    </a:cubicBezTo>
                    <a:cubicBezTo>
                      <a:pt x="176548" y="293569"/>
                      <a:pt x="194056" y="308627"/>
                      <a:pt x="216426" y="309568"/>
                    </a:cubicBezTo>
                    <a:cubicBezTo>
                      <a:pt x="253385" y="312391"/>
                      <a:pt x="291317" y="314273"/>
                      <a:pt x="328277" y="316155"/>
                    </a:cubicBezTo>
                    <a:cubicBezTo>
                      <a:pt x="345784" y="317097"/>
                      <a:pt x="363291" y="318038"/>
                      <a:pt x="380798" y="318979"/>
                    </a:cubicBezTo>
                    <a:cubicBezTo>
                      <a:pt x="416785" y="320861"/>
                      <a:pt x="443046" y="298274"/>
                      <a:pt x="443046" y="265335"/>
                    </a:cubicBezTo>
                    <a:close/>
                    <a:moveTo>
                      <a:pt x="513365" y="644637"/>
                    </a:moveTo>
                    <a:cubicBezTo>
                      <a:pt x="513365" y="613742"/>
                      <a:pt x="488876" y="588640"/>
                      <a:pt x="458510" y="589605"/>
                    </a:cubicBezTo>
                    <a:cubicBezTo>
                      <a:pt x="399738" y="591536"/>
                      <a:pt x="340965" y="595398"/>
                      <a:pt x="283172" y="600226"/>
                    </a:cubicBezTo>
                    <a:cubicBezTo>
                      <a:pt x="256725" y="602156"/>
                      <a:pt x="239093" y="622431"/>
                      <a:pt x="239093" y="645602"/>
                    </a:cubicBezTo>
                    <a:cubicBezTo>
                      <a:pt x="240072" y="669738"/>
                      <a:pt x="258684" y="689048"/>
                      <a:pt x="284152" y="690978"/>
                    </a:cubicBezTo>
                    <a:cubicBezTo>
                      <a:pt x="335088" y="693875"/>
                      <a:pt x="386024" y="696771"/>
                      <a:pt x="436960" y="699668"/>
                    </a:cubicBezTo>
                    <a:cubicBezTo>
                      <a:pt x="436960" y="699668"/>
                      <a:pt x="436960" y="700633"/>
                      <a:pt x="436960" y="700633"/>
                    </a:cubicBezTo>
                    <a:cubicBezTo>
                      <a:pt x="443817" y="700633"/>
                      <a:pt x="450674" y="700633"/>
                      <a:pt x="458510" y="700633"/>
                    </a:cubicBezTo>
                    <a:cubicBezTo>
                      <a:pt x="489856" y="699668"/>
                      <a:pt x="514344" y="675531"/>
                      <a:pt x="513365" y="644637"/>
                    </a:cubicBezTo>
                    <a:close/>
                    <a:moveTo>
                      <a:pt x="513366" y="137684"/>
                    </a:moveTo>
                    <a:cubicBezTo>
                      <a:pt x="513366" y="106096"/>
                      <a:pt x="487897" y="82166"/>
                      <a:pt x="454593" y="82166"/>
                    </a:cubicBezTo>
                    <a:cubicBezTo>
                      <a:pt x="448716" y="82166"/>
                      <a:pt x="441859" y="83123"/>
                      <a:pt x="435982" y="83123"/>
                    </a:cubicBezTo>
                    <a:cubicBezTo>
                      <a:pt x="386025" y="85995"/>
                      <a:pt x="337048" y="88866"/>
                      <a:pt x="287091" y="91738"/>
                    </a:cubicBezTo>
                    <a:cubicBezTo>
                      <a:pt x="259664" y="93652"/>
                      <a:pt x="240073" y="112797"/>
                      <a:pt x="239094" y="136727"/>
                    </a:cubicBezTo>
                    <a:cubicBezTo>
                      <a:pt x="239094" y="161614"/>
                      <a:pt x="257705" y="180758"/>
                      <a:pt x="285132" y="182673"/>
                    </a:cubicBezTo>
                    <a:cubicBezTo>
                      <a:pt x="341946" y="186501"/>
                      <a:pt x="398759" y="190330"/>
                      <a:pt x="455573" y="192245"/>
                    </a:cubicBezTo>
                    <a:cubicBezTo>
                      <a:pt x="487897" y="194159"/>
                      <a:pt x="514345" y="168314"/>
                      <a:pt x="513366" y="137684"/>
                    </a:cubicBezTo>
                    <a:close/>
                    <a:moveTo>
                      <a:pt x="524748" y="391268"/>
                    </a:moveTo>
                    <a:cubicBezTo>
                      <a:pt x="524748" y="359535"/>
                      <a:pt x="500182" y="334968"/>
                      <a:pt x="469473" y="334968"/>
                    </a:cubicBezTo>
                    <a:cubicBezTo>
                      <a:pt x="437740" y="334968"/>
                      <a:pt x="412149" y="360559"/>
                      <a:pt x="413172" y="391268"/>
                    </a:cubicBezTo>
                    <a:cubicBezTo>
                      <a:pt x="413172" y="421976"/>
                      <a:pt x="438762" y="446543"/>
                      <a:pt x="468448" y="446543"/>
                    </a:cubicBezTo>
                    <a:cubicBezTo>
                      <a:pt x="500181" y="447567"/>
                      <a:pt x="524748" y="421976"/>
                      <a:pt x="524748" y="391268"/>
                    </a:cubicBezTo>
                    <a:close/>
                    <a:moveTo>
                      <a:pt x="585986" y="519759"/>
                    </a:moveTo>
                    <a:cubicBezTo>
                      <a:pt x="585986" y="488583"/>
                      <a:pt x="561628" y="463441"/>
                      <a:pt x="531181" y="463441"/>
                    </a:cubicBezTo>
                    <a:cubicBezTo>
                      <a:pt x="500735" y="463441"/>
                      <a:pt x="475362" y="489589"/>
                      <a:pt x="475362" y="519759"/>
                    </a:cubicBezTo>
                    <a:cubicBezTo>
                      <a:pt x="475362" y="548923"/>
                      <a:pt x="499720" y="574065"/>
                      <a:pt x="530167" y="574065"/>
                    </a:cubicBezTo>
                    <a:cubicBezTo>
                      <a:pt x="561628" y="574065"/>
                      <a:pt x="585986" y="550935"/>
                      <a:pt x="585986" y="519759"/>
                    </a:cubicBezTo>
                    <a:close/>
                    <a:moveTo>
                      <a:pt x="585986" y="262891"/>
                    </a:moveTo>
                    <a:cubicBezTo>
                      <a:pt x="585986" y="232182"/>
                      <a:pt x="561419" y="207615"/>
                      <a:pt x="530710" y="207615"/>
                    </a:cubicBezTo>
                    <a:cubicBezTo>
                      <a:pt x="498978" y="207615"/>
                      <a:pt x="473387" y="233206"/>
                      <a:pt x="474411" y="263915"/>
                    </a:cubicBezTo>
                    <a:cubicBezTo>
                      <a:pt x="474411" y="294623"/>
                      <a:pt x="500002" y="319190"/>
                      <a:pt x="529686" y="320214"/>
                    </a:cubicBezTo>
                    <a:cubicBezTo>
                      <a:pt x="561419" y="320214"/>
                      <a:pt x="585986" y="294623"/>
                      <a:pt x="585986" y="262891"/>
                    </a:cubicBezTo>
                    <a:close/>
                    <a:moveTo>
                      <a:pt x="660046" y="645269"/>
                    </a:moveTo>
                    <a:cubicBezTo>
                      <a:pt x="660046" y="613808"/>
                      <a:pt x="635688" y="589450"/>
                      <a:pt x="604227" y="589450"/>
                    </a:cubicBezTo>
                    <a:cubicBezTo>
                      <a:pt x="573780" y="589450"/>
                      <a:pt x="549422" y="612793"/>
                      <a:pt x="549422" y="644255"/>
                    </a:cubicBezTo>
                    <a:cubicBezTo>
                      <a:pt x="549422" y="675716"/>
                      <a:pt x="573780" y="700074"/>
                      <a:pt x="605241" y="700074"/>
                    </a:cubicBezTo>
                    <a:cubicBezTo>
                      <a:pt x="635688" y="700074"/>
                      <a:pt x="660046" y="675716"/>
                      <a:pt x="660046" y="645269"/>
                    </a:cubicBezTo>
                    <a:close/>
                    <a:moveTo>
                      <a:pt x="660997" y="390244"/>
                    </a:moveTo>
                    <a:cubicBezTo>
                      <a:pt x="660997" y="359535"/>
                      <a:pt x="637454" y="334968"/>
                      <a:pt x="605721" y="334968"/>
                    </a:cubicBezTo>
                    <a:cubicBezTo>
                      <a:pt x="575012" y="334968"/>
                      <a:pt x="549421" y="360559"/>
                      <a:pt x="549421" y="391268"/>
                    </a:cubicBezTo>
                    <a:cubicBezTo>
                      <a:pt x="550445" y="421976"/>
                      <a:pt x="575012" y="446543"/>
                      <a:pt x="605721" y="446543"/>
                    </a:cubicBezTo>
                    <a:cubicBezTo>
                      <a:pt x="636430" y="447567"/>
                      <a:pt x="662021" y="421976"/>
                      <a:pt x="660997" y="390244"/>
                    </a:cubicBezTo>
                    <a:close/>
                    <a:moveTo>
                      <a:pt x="660997" y="140028"/>
                    </a:moveTo>
                    <a:cubicBezTo>
                      <a:pt x="662021" y="108004"/>
                      <a:pt x="636430" y="82179"/>
                      <a:pt x="605721" y="82179"/>
                    </a:cubicBezTo>
                    <a:cubicBezTo>
                      <a:pt x="573988" y="82179"/>
                      <a:pt x="549421" y="108004"/>
                      <a:pt x="549421" y="140028"/>
                    </a:cubicBezTo>
                    <a:cubicBezTo>
                      <a:pt x="550445" y="171019"/>
                      <a:pt x="573988" y="194778"/>
                      <a:pt x="605721" y="194778"/>
                    </a:cubicBezTo>
                    <a:cubicBezTo>
                      <a:pt x="636430" y="194778"/>
                      <a:pt x="660997" y="171019"/>
                      <a:pt x="660997" y="140028"/>
                    </a:cubicBezTo>
                    <a:close/>
                    <a:moveTo>
                      <a:pt x="736080" y="518753"/>
                    </a:moveTo>
                    <a:cubicBezTo>
                      <a:pt x="736080" y="488583"/>
                      <a:pt x="710489" y="463441"/>
                      <a:pt x="679780" y="463441"/>
                    </a:cubicBezTo>
                    <a:cubicBezTo>
                      <a:pt x="650095" y="464447"/>
                      <a:pt x="624504" y="488583"/>
                      <a:pt x="624504" y="518753"/>
                    </a:cubicBezTo>
                    <a:cubicBezTo>
                      <a:pt x="623480" y="548923"/>
                      <a:pt x="649071" y="574065"/>
                      <a:pt x="679780" y="574065"/>
                    </a:cubicBezTo>
                    <a:cubicBezTo>
                      <a:pt x="711513" y="574065"/>
                      <a:pt x="736080" y="549929"/>
                      <a:pt x="736080" y="518753"/>
                    </a:cubicBezTo>
                    <a:close/>
                    <a:moveTo>
                      <a:pt x="736080" y="263915"/>
                    </a:moveTo>
                    <a:cubicBezTo>
                      <a:pt x="736080" y="232182"/>
                      <a:pt x="712737" y="207615"/>
                      <a:pt x="681275" y="207615"/>
                    </a:cubicBezTo>
                    <a:cubicBezTo>
                      <a:pt x="649814" y="207615"/>
                      <a:pt x="625456" y="232182"/>
                      <a:pt x="625456" y="263915"/>
                    </a:cubicBezTo>
                    <a:cubicBezTo>
                      <a:pt x="625456" y="294623"/>
                      <a:pt x="650829" y="320214"/>
                      <a:pt x="681275" y="320214"/>
                    </a:cubicBezTo>
                    <a:cubicBezTo>
                      <a:pt x="711722" y="319190"/>
                      <a:pt x="736080" y="294623"/>
                      <a:pt x="736080" y="263915"/>
                    </a:cubicBezTo>
                    <a:close/>
                    <a:moveTo>
                      <a:pt x="799958" y="391268"/>
                    </a:moveTo>
                    <a:cubicBezTo>
                      <a:pt x="799958" y="359535"/>
                      <a:pt x="776615" y="334968"/>
                      <a:pt x="745153" y="334968"/>
                    </a:cubicBezTo>
                    <a:cubicBezTo>
                      <a:pt x="713692" y="334968"/>
                      <a:pt x="689334" y="359535"/>
                      <a:pt x="689334" y="391268"/>
                    </a:cubicBezTo>
                    <a:cubicBezTo>
                      <a:pt x="689334" y="421976"/>
                      <a:pt x="714707" y="447567"/>
                      <a:pt x="745153" y="447567"/>
                    </a:cubicBezTo>
                    <a:cubicBezTo>
                      <a:pt x="775600" y="446543"/>
                      <a:pt x="799958" y="421976"/>
                      <a:pt x="799958" y="391268"/>
                    </a:cubicBezTo>
                    <a:close/>
                    <a:moveTo>
                      <a:pt x="908046" y="391400"/>
                    </a:moveTo>
                    <a:lnTo>
                      <a:pt x="712346" y="782799"/>
                    </a:lnTo>
                    <a:lnTo>
                      <a:pt x="195700" y="782799"/>
                    </a:lnTo>
                    <a:lnTo>
                      <a:pt x="0" y="391400"/>
                    </a:lnTo>
                    <a:lnTo>
                      <a:pt x="195700" y="0"/>
                    </a:lnTo>
                    <a:lnTo>
                      <a:pt x="712346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marL="0" marR="0" lvl="0" indent="0" algn="ctr" defTabSz="1070991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217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Noto Serif"/>
                  <a:ea typeface="+mn-ea"/>
                  <a:cs typeface="+mn-cs"/>
                </a:endParaRPr>
              </a:p>
            </p:txBody>
          </p:sp>
          <p:sp>
            <p:nvSpPr>
              <p:cNvPr id="46" name="Freeform: Shape 60">
                <a:extLst>
                  <a:ext uri="{FF2B5EF4-FFF2-40B4-BE49-F238E27FC236}">
                    <a16:creationId xmlns:a16="http://schemas.microsoft.com/office/drawing/2014/main" id="{C3DCDC8F-C424-077C-6809-80D68E0E23C9}"/>
                  </a:ext>
                </a:extLst>
              </p:cNvPr>
              <p:cNvSpPr/>
              <p:nvPr/>
            </p:nvSpPr>
            <p:spPr>
              <a:xfrm rot="16200000">
                <a:off x="5777183" y="1412684"/>
                <a:ext cx="908046" cy="783886"/>
              </a:xfrm>
              <a:custGeom>
                <a:avLst/>
                <a:gdLst>
                  <a:gd name="connsiteX0" fmla="*/ 379571 w 908046"/>
                  <a:gd name="connsiteY0" fmla="*/ 391149 h 782799"/>
                  <a:gd name="connsiteX1" fmla="*/ 317297 w 908046"/>
                  <a:gd name="connsiteY1" fmla="*/ 338392 h 782799"/>
                  <a:gd name="connsiteX2" fmla="*/ 152851 w 908046"/>
                  <a:gd name="connsiteY2" fmla="*/ 348573 h 782799"/>
                  <a:gd name="connsiteX3" fmla="*/ 108090 w 908046"/>
                  <a:gd name="connsiteY3" fmla="*/ 391149 h 782799"/>
                  <a:gd name="connsiteX4" fmla="*/ 152850 w 908046"/>
                  <a:gd name="connsiteY4" fmla="*/ 435576 h 782799"/>
                  <a:gd name="connsiteX5" fmla="*/ 286158 w 908046"/>
                  <a:gd name="connsiteY5" fmla="*/ 442980 h 782799"/>
                  <a:gd name="connsiteX6" fmla="*/ 318269 w 908046"/>
                  <a:gd name="connsiteY6" fmla="*/ 444831 h 782799"/>
                  <a:gd name="connsiteX7" fmla="*/ 379571 w 908046"/>
                  <a:gd name="connsiteY7" fmla="*/ 391149 h 782799"/>
                  <a:gd name="connsiteX8" fmla="*/ 441160 w 908046"/>
                  <a:gd name="connsiteY8" fmla="*/ 517251 h 782799"/>
                  <a:gd name="connsiteX9" fmla="*/ 382582 w 908046"/>
                  <a:gd name="connsiteY9" fmla="*/ 463153 h 782799"/>
                  <a:gd name="connsiteX10" fmla="*/ 324003 w 908046"/>
                  <a:gd name="connsiteY10" fmla="*/ 466000 h 782799"/>
                  <a:gd name="connsiteX11" fmla="*/ 213680 w 908046"/>
                  <a:gd name="connsiteY11" fmla="*/ 472644 h 782799"/>
                  <a:gd name="connsiteX12" fmla="*/ 168770 w 908046"/>
                  <a:gd name="connsiteY12" fmla="*/ 516302 h 782799"/>
                  <a:gd name="connsiteX13" fmla="*/ 210751 w 908046"/>
                  <a:gd name="connsiteY13" fmla="*/ 561859 h 782799"/>
                  <a:gd name="connsiteX14" fmla="*/ 383558 w 908046"/>
                  <a:gd name="connsiteY14" fmla="*/ 572299 h 782799"/>
                  <a:gd name="connsiteX15" fmla="*/ 441160 w 908046"/>
                  <a:gd name="connsiteY15" fmla="*/ 517251 h 782799"/>
                  <a:gd name="connsiteX16" fmla="*/ 443046 w 908046"/>
                  <a:gd name="connsiteY16" fmla="*/ 265335 h 782799"/>
                  <a:gd name="connsiteX17" fmla="*/ 381771 w 908046"/>
                  <a:gd name="connsiteY17" fmla="*/ 210750 h 782799"/>
                  <a:gd name="connsiteX18" fmla="*/ 218371 w 908046"/>
                  <a:gd name="connsiteY18" fmla="*/ 221103 h 782799"/>
                  <a:gd name="connsiteX19" fmla="*/ 196973 w 908046"/>
                  <a:gd name="connsiteY19" fmla="*/ 225808 h 782799"/>
                  <a:gd name="connsiteX20" fmla="*/ 171685 w 908046"/>
                  <a:gd name="connsiteY20" fmla="*/ 273805 h 782799"/>
                  <a:gd name="connsiteX21" fmla="*/ 216426 w 908046"/>
                  <a:gd name="connsiteY21" fmla="*/ 309568 h 782799"/>
                  <a:gd name="connsiteX22" fmla="*/ 328277 w 908046"/>
                  <a:gd name="connsiteY22" fmla="*/ 316155 h 782799"/>
                  <a:gd name="connsiteX23" fmla="*/ 380798 w 908046"/>
                  <a:gd name="connsiteY23" fmla="*/ 318979 h 782799"/>
                  <a:gd name="connsiteX24" fmla="*/ 443046 w 908046"/>
                  <a:gd name="connsiteY24" fmla="*/ 265335 h 782799"/>
                  <a:gd name="connsiteX25" fmla="*/ 513365 w 908046"/>
                  <a:gd name="connsiteY25" fmla="*/ 644637 h 782799"/>
                  <a:gd name="connsiteX26" fmla="*/ 458510 w 908046"/>
                  <a:gd name="connsiteY26" fmla="*/ 589605 h 782799"/>
                  <a:gd name="connsiteX27" fmla="*/ 283172 w 908046"/>
                  <a:gd name="connsiteY27" fmla="*/ 600226 h 782799"/>
                  <a:gd name="connsiteX28" fmla="*/ 239093 w 908046"/>
                  <a:gd name="connsiteY28" fmla="*/ 645602 h 782799"/>
                  <a:gd name="connsiteX29" fmla="*/ 284152 w 908046"/>
                  <a:gd name="connsiteY29" fmla="*/ 690978 h 782799"/>
                  <a:gd name="connsiteX30" fmla="*/ 436960 w 908046"/>
                  <a:gd name="connsiteY30" fmla="*/ 699668 h 782799"/>
                  <a:gd name="connsiteX31" fmla="*/ 436960 w 908046"/>
                  <a:gd name="connsiteY31" fmla="*/ 700633 h 782799"/>
                  <a:gd name="connsiteX32" fmla="*/ 458510 w 908046"/>
                  <a:gd name="connsiteY32" fmla="*/ 700633 h 782799"/>
                  <a:gd name="connsiteX33" fmla="*/ 513365 w 908046"/>
                  <a:gd name="connsiteY33" fmla="*/ 644637 h 782799"/>
                  <a:gd name="connsiteX34" fmla="*/ 513366 w 908046"/>
                  <a:gd name="connsiteY34" fmla="*/ 137684 h 782799"/>
                  <a:gd name="connsiteX35" fmla="*/ 454593 w 908046"/>
                  <a:gd name="connsiteY35" fmla="*/ 82166 h 782799"/>
                  <a:gd name="connsiteX36" fmla="*/ 435982 w 908046"/>
                  <a:gd name="connsiteY36" fmla="*/ 83123 h 782799"/>
                  <a:gd name="connsiteX37" fmla="*/ 287091 w 908046"/>
                  <a:gd name="connsiteY37" fmla="*/ 91738 h 782799"/>
                  <a:gd name="connsiteX38" fmla="*/ 239094 w 908046"/>
                  <a:gd name="connsiteY38" fmla="*/ 136727 h 782799"/>
                  <a:gd name="connsiteX39" fmla="*/ 285132 w 908046"/>
                  <a:gd name="connsiteY39" fmla="*/ 182673 h 782799"/>
                  <a:gd name="connsiteX40" fmla="*/ 455573 w 908046"/>
                  <a:gd name="connsiteY40" fmla="*/ 192245 h 782799"/>
                  <a:gd name="connsiteX41" fmla="*/ 513366 w 908046"/>
                  <a:gd name="connsiteY41" fmla="*/ 137684 h 782799"/>
                  <a:gd name="connsiteX42" fmla="*/ 524748 w 908046"/>
                  <a:gd name="connsiteY42" fmla="*/ 391268 h 782799"/>
                  <a:gd name="connsiteX43" fmla="*/ 469473 w 908046"/>
                  <a:gd name="connsiteY43" fmla="*/ 334968 h 782799"/>
                  <a:gd name="connsiteX44" fmla="*/ 413172 w 908046"/>
                  <a:gd name="connsiteY44" fmla="*/ 391268 h 782799"/>
                  <a:gd name="connsiteX45" fmla="*/ 468448 w 908046"/>
                  <a:gd name="connsiteY45" fmla="*/ 446543 h 782799"/>
                  <a:gd name="connsiteX46" fmla="*/ 524748 w 908046"/>
                  <a:gd name="connsiteY46" fmla="*/ 391268 h 782799"/>
                  <a:gd name="connsiteX47" fmla="*/ 585986 w 908046"/>
                  <a:gd name="connsiteY47" fmla="*/ 519759 h 782799"/>
                  <a:gd name="connsiteX48" fmla="*/ 531181 w 908046"/>
                  <a:gd name="connsiteY48" fmla="*/ 463441 h 782799"/>
                  <a:gd name="connsiteX49" fmla="*/ 475362 w 908046"/>
                  <a:gd name="connsiteY49" fmla="*/ 519759 h 782799"/>
                  <a:gd name="connsiteX50" fmla="*/ 530167 w 908046"/>
                  <a:gd name="connsiteY50" fmla="*/ 574065 h 782799"/>
                  <a:gd name="connsiteX51" fmla="*/ 585986 w 908046"/>
                  <a:gd name="connsiteY51" fmla="*/ 519759 h 782799"/>
                  <a:gd name="connsiteX52" fmla="*/ 585986 w 908046"/>
                  <a:gd name="connsiteY52" fmla="*/ 262891 h 782799"/>
                  <a:gd name="connsiteX53" fmla="*/ 530710 w 908046"/>
                  <a:gd name="connsiteY53" fmla="*/ 207615 h 782799"/>
                  <a:gd name="connsiteX54" fmla="*/ 474411 w 908046"/>
                  <a:gd name="connsiteY54" fmla="*/ 263915 h 782799"/>
                  <a:gd name="connsiteX55" fmla="*/ 529686 w 908046"/>
                  <a:gd name="connsiteY55" fmla="*/ 320214 h 782799"/>
                  <a:gd name="connsiteX56" fmla="*/ 585986 w 908046"/>
                  <a:gd name="connsiteY56" fmla="*/ 262891 h 782799"/>
                  <a:gd name="connsiteX57" fmla="*/ 660046 w 908046"/>
                  <a:gd name="connsiteY57" fmla="*/ 645269 h 782799"/>
                  <a:gd name="connsiteX58" fmla="*/ 604227 w 908046"/>
                  <a:gd name="connsiteY58" fmla="*/ 589450 h 782799"/>
                  <a:gd name="connsiteX59" fmla="*/ 549422 w 908046"/>
                  <a:gd name="connsiteY59" fmla="*/ 644255 h 782799"/>
                  <a:gd name="connsiteX60" fmla="*/ 605241 w 908046"/>
                  <a:gd name="connsiteY60" fmla="*/ 700074 h 782799"/>
                  <a:gd name="connsiteX61" fmla="*/ 660046 w 908046"/>
                  <a:gd name="connsiteY61" fmla="*/ 645269 h 782799"/>
                  <a:gd name="connsiteX62" fmla="*/ 660997 w 908046"/>
                  <a:gd name="connsiteY62" fmla="*/ 390244 h 782799"/>
                  <a:gd name="connsiteX63" fmla="*/ 605721 w 908046"/>
                  <a:gd name="connsiteY63" fmla="*/ 334968 h 782799"/>
                  <a:gd name="connsiteX64" fmla="*/ 549421 w 908046"/>
                  <a:gd name="connsiteY64" fmla="*/ 391268 h 782799"/>
                  <a:gd name="connsiteX65" fmla="*/ 605721 w 908046"/>
                  <a:gd name="connsiteY65" fmla="*/ 446543 h 782799"/>
                  <a:gd name="connsiteX66" fmla="*/ 660997 w 908046"/>
                  <a:gd name="connsiteY66" fmla="*/ 390244 h 782799"/>
                  <a:gd name="connsiteX67" fmla="*/ 660997 w 908046"/>
                  <a:gd name="connsiteY67" fmla="*/ 140028 h 782799"/>
                  <a:gd name="connsiteX68" fmla="*/ 605721 w 908046"/>
                  <a:gd name="connsiteY68" fmla="*/ 82179 h 782799"/>
                  <a:gd name="connsiteX69" fmla="*/ 549421 w 908046"/>
                  <a:gd name="connsiteY69" fmla="*/ 140028 h 782799"/>
                  <a:gd name="connsiteX70" fmla="*/ 605721 w 908046"/>
                  <a:gd name="connsiteY70" fmla="*/ 194778 h 782799"/>
                  <a:gd name="connsiteX71" fmla="*/ 660997 w 908046"/>
                  <a:gd name="connsiteY71" fmla="*/ 140028 h 782799"/>
                  <a:gd name="connsiteX72" fmla="*/ 736080 w 908046"/>
                  <a:gd name="connsiteY72" fmla="*/ 518753 h 782799"/>
                  <a:gd name="connsiteX73" fmla="*/ 679780 w 908046"/>
                  <a:gd name="connsiteY73" fmla="*/ 463441 h 782799"/>
                  <a:gd name="connsiteX74" fmla="*/ 624504 w 908046"/>
                  <a:gd name="connsiteY74" fmla="*/ 518753 h 782799"/>
                  <a:gd name="connsiteX75" fmla="*/ 679780 w 908046"/>
                  <a:gd name="connsiteY75" fmla="*/ 574065 h 782799"/>
                  <a:gd name="connsiteX76" fmla="*/ 736080 w 908046"/>
                  <a:gd name="connsiteY76" fmla="*/ 518753 h 782799"/>
                  <a:gd name="connsiteX77" fmla="*/ 736080 w 908046"/>
                  <a:gd name="connsiteY77" fmla="*/ 263915 h 782799"/>
                  <a:gd name="connsiteX78" fmla="*/ 681275 w 908046"/>
                  <a:gd name="connsiteY78" fmla="*/ 207615 h 782799"/>
                  <a:gd name="connsiteX79" fmla="*/ 625456 w 908046"/>
                  <a:gd name="connsiteY79" fmla="*/ 263915 h 782799"/>
                  <a:gd name="connsiteX80" fmla="*/ 681275 w 908046"/>
                  <a:gd name="connsiteY80" fmla="*/ 320214 h 782799"/>
                  <a:gd name="connsiteX81" fmla="*/ 736080 w 908046"/>
                  <a:gd name="connsiteY81" fmla="*/ 263915 h 782799"/>
                  <a:gd name="connsiteX82" fmla="*/ 799958 w 908046"/>
                  <a:gd name="connsiteY82" fmla="*/ 391268 h 782799"/>
                  <a:gd name="connsiteX83" fmla="*/ 745153 w 908046"/>
                  <a:gd name="connsiteY83" fmla="*/ 334968 h 782799"/>
                  <a:gd name="connsiteX84" fmla="*/ 689334 w 908046"/>
                  <a:gd name="connsiteY84" fmla="*/ 391268 h 782799"/>
                  <a:gd name="connsiteX85" fmla="*/ 745153 w 908046"/>
                  <a:gd name="connsiteY85" fmla="*/ 447567 h 782799"/>
                  <a:gd name="connsiteX86" fmla="*/ 799958 w 908046"/>
                  <a:gd name="connsiteY86" fmla="*/ 391268 h 782799"/>
                  <a:gd name="connsiteX87" fmla="*/ 908046 w 908046"/>
                  <a:gd name="connsiteY87" fmla="*/ 391400 h 782799"/>
                  <a:gd name="connsiteX88" fmla="*/ 712346 w 908046"/>
                  <a:gd name="connsiteY88" fmla="*/ 782799 h 782799"/>
                  <a:gd name="connsiteX89" fmla="*/ 195700 w 908046"/>
                  <a:gd name="connsiteY89" fmla="*/ 782799 h 782799"/>
                  <a:gd name="connsiteX90" fmla="*/ 0 w 908046"/>
                  <a:gd name="connsiteY90" fmla="*/ 391400 h 782799"/>
                  <a:gd name="connsiteX91" fmla="*/ 195700 w 908046"/>
                  <a:gd name="connsiteY91" fmla="*/ 0 h 782799"/>
                  <a:gd name="connsiteX92" fmla="*/ 712346 w 908046"/>
                  <a:gd name="connsiteY92" fmla="*/ 0 h 7827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</a:cxnLst>
                <a:rect l="l" t="t" r="r" b="b"/>
                <a:pathLst>
                  <a:path w="908046" h="782799">
                    <a:moveTo>
                      <a:pt x="379571" y="391149"/>
                    </a:moveTo>
                    <a:cubicBezTo>
                      <a:pt x="379572" y="359680"/>
                      <a:pt x="351353" y="335615"/>
                      <a:pt x="317297" y="338392"/>
                    </a:cubicBezTo>
                    <a:cubicBezTo>
                      <a:pt x="262806" y="341168"/>
                      <a:pt x="208315" y="344871"/>
                      <a:pt x="152851" y="348573"/>
                    </a:cubicBezTo>
                    <a:cubicBezTo>
                      <a:pt x="126579" y="349498"/>
                      <a:pt x="108091" y="367084"/>
                      <a:pt x="108090" y="391149"/>
                    </a:cubicBezTo>
                    <a:cubicBezTo>
                      <a:pt x="108090" y="415213"/>
                      <a:pt x="126578" y="433725"/>
                      <a:pt x="152850" y="435576"/>
                    </a:cubicBezTo>
                    <a:cubicBezTo>
                      <a:pt x="197611" y="438352"/>
                      <a:pt x="241398" y="440204"/>
                      <a:pt x="286158" y="442980"/>
                    </a:cubicBezTo>
                    <a:cubicBezTo>
                      <a:pt x="296862" y="443906"/>
                      <a:pt x="307565" y="444831"/>
                      <a:pt x="318269" y="444831"/>
                    </a:cubicBezTo>
                    <a:cubicBezTo>
                      <a:pt x="352326" y="447608"/>
                      <a:pt x="379571" y="423543"/>
                      <a:pt x="379571" y="391149"/>
                    </a:cubicBezTo>
                    <a:close/>
                    <a:moveTo>
                      <a:pt x="441160" y="517251"/>
                    </a:moveTo>
                    <a:cubicBezTo>
                      <a:pt x="441160" y="485931"/>
                      <a:pt x="415776" y="462204"/>
                      <a:pt x="382582" y="463153"/>
                    </a:cubicBezTo>
                    <a:cubicBezTo>
                      <a:pt x="363055" y="463153"/>
                      <a:pt x="343529" y="465051"/>
                      <a:pt x="324003" y="466000"/>
                    </a:cubicBezTo>
                    <a:cubicBezTo>
                      <a:pt x="287880" y="468848"/>
                      <a:pt x="250780" y="470746"/>
                      <a:pt x="213680" y="472644"/>
                    </a:cubicBezTo>
                    <a:cubicBezTo>
                      <a:pt x="188296" y="474542"/>
                      <a:pt x="168770" y="492575"/>
                      <a:pt x="168770" y="516302"/>
                    </a:cubicBezTo>
                    <a:cubicBezTo>
                      <a:pt x="167794" y="540030"/>
                      <a:pt x="185367" y="559961"/>
                      <a:pt x="210751" y="561859"/>
                    </a:cubicBezTo>
                    <a:cubicBezTo>
                      <a:pt x="268354" y="565655"/>
                      <a:pt x="325956" y="569452"/>
                      <a:pt x="383558" y="572299"/>
                    </a:cubicBezTo>
                    <a:cubicBezTo>
                      <a:pt x="416752" y="574197"/>
                      <a:pt x="441160" y="548572"/>
                      <a:pt x="441160" y="517251"/>
                    </a:cubicBezTo>
                    <a:close/>
                    <a:moveTo>
                      <a:pt x="443046" y="265335"/>
                    </a:moveTo>
                    <a:cubicBezTo>
                      <a:pt x="443046" y="232396"/>
                      <a:pt x="417758" y="208868"/>
                      <a:pt x="381771" y="210750"/>
                    </a:cubicBezTo>
                    <a:cubicBezTo>
                      <a:pt x="327304" y="213574"/>
                      <a:pt x="272838" y="217338"/>
                      <a:pt x="218371" y="221103"/>
                    </a:cubicBezTo>
                    <a:cubicBezTo>
                      <a:pt x="210590" y="221103"/>
                      <a:pt x="203782" y="222985"/>
                      <a:pt x="196973" y="225808"/>
                    </a:cubicBezTo>
                    <a:cubicBezTo>
                      <a:pt x="178494" y="234278"/>
                      <a:pt x="167795" y="254983"/>
                      <a:pt x="171685" y="273805"/>
                    </a:cubicBezTo>
                    <a:cubicBezTo>
                      <a:pt x="176548" y="293569"/>
                      <a:pt x="194056" y="308627"/>
                      <a:pt x="216426" y="309568"/>
                    </a:cubicBezTo>
                    <a:cubicBezTo>
                      <a:pt x="253385" y="312391"/>
                      <a:pt x="291317" y="314273"/>
                      <a:pt x="328277" y="316155"/>
                    </a:cubicBezTo>
                    <a:cubicBezTo>
                      <a:pt x="345784" y="317097"/>
                      <a:pt x="363291" y="318038"/>
                      <a:pt x="380798" y="318979"/>
                    </a:cubicBezTo>
                    <a:cubicBezTo>
                      <a:pt x="416785" y="320861"/>
                      <a:pt x="443046" y="298274"/>
                      <a:pt x="443046" y="265335"/>
                    </a:cubicBezTo>
                    <a:close/>
                    <a:moveTo>
                      <a:pt x="513365" y="644637"/>
                    </a:moveTo>
                    <a:cubicBezTo>
                      <a:pt x="513365" y="613742"/>
                      <a:pt x="488876" y="588640"/>
                      <a:pt x="458510" y="589605"/>
                    </a:cubicBezTo>
                    <a:cubicBezTo>
                      <a:pt x="399738" y="591536"/>
                      <a:pt x="340965" y="595398"/>
                      <a:pt x="283172" y="600226"/>
                    </a:cubicBezTo>
                    <a:cubicBezTo>
                      <a:pt x="256725" y="602156"/>
                      <a:pt x="239093" y="622431"/>
                      <a:pt x="239093" y="645602"/>
                    </a:cubicBezTo>
                    <a:cubicBezTo>
                      <a:pt x="240072" y="669738"/>
                      <a:pt x="258684" y="689048"/>
                      <a:pt x="284152" y="690978"/>
                    </a:cubicBezTo>
                    <a:cubicBezTo>
                      <a:pt x="335088" y="693875"/>
                      <a:pt x="386024" y="696771"/>
                      <a:pt x="436960" y="699668"/>
                    </a:cubicBezTo>
                    <a:cubicBezTo>
                      <a:pt x="436960" y="699668"/>
                      <a:pt x="436960" y="700633"/>
                      <a:pt x="436960" y="700633"/>
                    </a:cubicBezTo>
                    <a:cubicBezTo>
                      <a:pt x="443817" y="700633"/>
                      <a:pt x="450674" y="700633"/>
                      <a:pt x="458510" y="700633"/>
                    </a:cubicBezTo>
                    <a:cubicBezTo>
                      <a:pt x="489856" y="699668"/>
                      <a:pt x="514344" y="675531"/>
                      <a:pt x="513365" y="644637"/>
                    </a:cubicBezTo>
                    <a:close/>
                    <a:moveTo>
                      <a:pt x="513366" y="137684"/>
                    </a:moveTo>
                    <a:cubicBezTo>
                      <a:pt x="513366" y="106096"/>
                      <a:pt x="487897" y="82166"/>
                      <a:pt x="454593" y="82166"/>
                    </a:cubicBezTo>
                    <a:cubicBezTo>
                      <a:pt x="448716" y="82166"/>
                      <a:pt x="441859" y="83123"/>
                      <a:pt x="435982" y="83123"/>
                    </a:cubicBezTo>
                    <a:cubicBezTo>
                      <a:pt x="386025" y="85995"/>
                      <a:pt x="337048" y="88866"/>
                      <a:pt x="287091" y="91738"/>
                    </a:cubicBezTo>
                    <a:cubicBezTo>
                      <a:pt x="259664" y="93652"/>
                      <a:pt x="240073" y="112797"/>
                      <a:pt x="239094" y="136727"/>
                    </a:cubicBezTo>
                    <a:cubicBezTo>
                      <a:pt x="239094" y="161614"/>
                      <a:pt x="257705" y="180758"/>
                      <a:pt x="285132" y="182673"/>
                    </a:cubicBezTo>
                    <a:cubicBezTo>
                      <a:pt x="341946" y="186501"/>
                      <a:pt x="398759" y="190330"/>
                      <a:pt x="455573" y="192245"/>
                    </a:cubicBezTo>
                    <a:cubicBezTo>
                      <a:pt x="487897" y="194159"/>
                      <a:pt x="514345" y="168314"/>
                      <a:pt x="513366" y="137684"/>
                    </a:cubicBezTo>
                    <a:close/>
                    <a:moveTo>
                      <a:pt x="524748" y="391268"/>
                    </a:moveTo>
                    <a:cubicBezTo>
                      <a:pt x="524748" y="359535"/>
                      <a:pt x="500182" y="334968"/>
                      <a:pt x="469473" y="334968"/>
                    </a:cubicBezTo>
                    <a:cubicBezTo>
                      <a:pt x="437740" y="334968"/>
                      <a:pt x="412149" y="360559"/>
                      <a:pt x="413172" y="391268"/>
                    </a:cubicBezTo>
                    <a:cubicBezTo>
                      <a:pt x="413172" y="421976"/>
                      <a:pt x="438762" y="446543"/>
                      <a:pt x="468448" y="446543"/>
                    </a:cubicBezTo>
                    <a:cubicBezTo>
                      <a:pt x="500181" y="447567"/>
                      <a:pt x="524748" y="421976"/>
                      <a:pt x="524748" y="391268"/>
                    </a:cubicBezTo>
                    <a:close/>
                    <a:moveTo>
                      <a:pt x="585986" y="519759"/>
                    </a:moveTo>
                    <a:cubicBezTo>
                      <a:pt x="585986" y="488583"/>
                      <a:pt x="561628" y="463441"/>
                      <a:pt x="531181" y="463441"/>
                    </a:cubicBezTo>
                    <a:cubicBezTo>
                      <a:pt x="500735" y="463441"/>
                      <a:pt x="475362" y="489589"/>
                      <a:pt x="475362" y="519759"/>
                    </a:cubicBezTo>
                    <a:cubicBezTo>
                      <a:pt x="475362" y="548923"/>
                      <a:pt x="499720" y="574065"/>
                      <a:pt x="530167" y="574065"/>
                    </a:cubicBezTo>
                    <a:cubicBezTo>
                      <a:pt x="561628" y="574065"/>
                      <a:pt x="585986" y="550935"/>
                      <a:pt x="585986" y="519759"/>
                    </a:cubicBezTo>
                    <a:close/>
                    <a:moveTo>
                      <a:pt x="585986" y="262891"/>
                    </a:moveTo>
                    <a:cubicBezTo>
                      <a:pt x="585986" y="232182"/>
                      <a:pt x="561419" y="207615"/>
                      <a:pt x="530710" y="207615"/>
                    </a:cubicBezTo>
                    <a:cubicBezTo>
                      <a:pt x="498978" y="207615"/>
                      <a:pt x="473387" y="233206"/>
                      <a:pt x="474411" y="263915"/>
                    </a:cubicBezTo>
                    <a:cubicBezTo>
                      <a:pt x="474411" y="294623"/>
                      <a:pt x="500002" y="319190"/>
                      <a:pt x="529686" y="320214"/>
                    </a:cubicBezTo>
                    <a:cubicBezTo>
                      <a:pt x="561419" y="320214"/>
                      <a:pt x="585986" y="294623"/>
                      <a:pt x="585986" y="262891"/>
                    </a:cubicBezTo>
                    <a:close/>
                    <a:moveTo>
                      <a:pt x="660046" y="645269"/>
                    </a:moveTo>
                    <a:cubicBezTo>
                      <a:pt x="660046" y="613808"/>
                      <a:pt x="635688" y="589450"/>
                      <a:pt x="604227" y="589450"/>
                    </a:cubicBezTo>
                    <a:cubicBezTo>
                      <a:pt x="573780" y="589450"/>
                      <a:pt x="549422" y="612793"/>
                      <a:pt x="549422" y="644255"/>
                    </a:cubicBezTo>
                    <a:cubicBezTo>
                      <a:pt x="549422" y="675716"/>
                      <a:pt x="573780" y="700074"/>
                      <a:pt x="605241" y="700074"/>
                    </a:cubicBezTo>
                    <a:cubicBezTo>
                      <a:pt x="635688" y="700074"/>
                      <a:pt x="660046" y="675716"/>
                      <a:pt x="660046" y="645269"/>
                    </a:cubicBezTo>
                    <a:close/>
                    <a:moveTo>
                      <a:pt x="660997" y="390244"/>
                    </a:moveTo>
                    <a:cubicBezTo>
                      <a:pt x="660997" y="359535"/>
                      <a:pt x="637454" y="334968"/>
                      <a:pt x="605721" y="334968"/>
                    </a:cubicBezTo>
                    <a:cubicBezTo>
                      <a:pt x="575012" y="334968"/>
                      <a:pt x="549421" y="360559"/>
                      <a:pt x="549421" y="391268"/>
                    </a:cubicBezTo>
                    <a:cubicBezTo>
                      <a:pt x="550445" y="421976"/>
                      <a:pt x="575012" y="446543"/>
                      <a:pt x="605721" y="446543"/>
                    </a:cubicBezTo>
                    <a:cubicBezTo>
                      <a:pt x="636430" y="447567"/>
                      <a:pt x="662021" y="421976"/>
                      <a:pt x="660997" y="390244"/>
                    </a:cubicBezTo>
                    <a:close/>
                    <a:moveTo>
                      <a:pt x="660997" y="140028"/>
                    </a:moveTo>
                    <a:cubicBezTo>
                      <a:pt x="662021" y="108004"/>
                      <a:pt x="636430" y="82179"/>
                      <a:pt x="605721" y="82179"/>
                    </a:cubicBezTo>
                    <a:cubicBezTo>
                      <a:pt x="573988" y="82179"/>
                      <a:pt x="549421" y="108004"/>
                      <a:pt x="549421" y="140028"/>
                    </a:cubicBezTo>
                    <a:cubicBezTo>
                      <a:pt x="550445" y="171019"/>
                      <a:pt x="573988" y="194778"/>
                      <a:pt x="605721" y="194778"/>
                    </a:cubicBezTo>
                    <a:cubicBezTo>
                      <a:pt x="636430" y="194778"/>
                      <a:pt x="660997" y="171019"/>
                      <a:pt x="660997" y="140028"/>
                    </a:cubicBezTo>
                    <a:close/>
                    <a:moveTo>
                      <a:pt x="736080" y="518753"/>
                    </a:moveTo>
                    <a:cubicBezTo>
                      <a:pt x="736080" y="488583"/>
                      <a:pt x="710489" y="463441"/>
                      <a:pt x="679780" y="463441"/>
                    </a:cubicBezTo>
                    <a:cubicBezTo>
                      <a:pt x="650095" y="464447"/>
                      <a:pt x="624504" y="488583"/>
                      <a:pt x="624504" y="518753"/>
                    </a:cubicBezTo>
                    <a:cubicBezTo>
                      <a:pt x="623480" y="548923"/>
                      <a:pt x="649071" y="574065"/>
                      <a:pt x="679780" y="574065"/>
                    </a:cubicBezTo>
                    <a:cubicBezTo>
                      <a:pt x="711513" y="574065"/>
                      <a:pt x="736080" y="549929"/>
                      <a:pt x="736080" y="518753"/>
                    </a:cubicBezTo>
                    <a:close/>
                    <a:moveTo>
                      <a:pt x="736080" y="263915"/>
                    </a:moveTo>
                    <a:cubicBezTo>
                      <a:pt x="736080" y="232182"/>
                      <a:pt x="712737" y="207615"/>
                      <a:pt x="681275" y="207615"/>
                    </a:cubicBezTo>
                    <a:cubicBezTo>
                      <a:pt x="649814" y="207615"/>
                      <a:pt x="625456" y="232182"/>
                      <a:pt x="625456" y="263915"/>
                    </a:cubicBezTo>
                    <a:cubicBezTo>
                      <a:pt x="625456" y="294623"/>
                      <a:pt x="650829" y="320214"/>
                      <a:pt x="681275" y="320214"/>
                    </a:cubicBezTo>
                    <a:cubicBezTo>
                      <a:pt x="711722" y="319190"/>
                      <a:pt x="736080" y="294623"/>
                      <a:pt x="736080" y="263915"/>
                    </a:cubicBezTo>
                    <a:close/>
                    <a:moveTo>
                      <a:pt x="799958" y="391268"/>
                    </a:moveTo>
                    <a:cubicBezTo>
                      <a:pt x="799958" y="359535"/>
                      <a:pt x="776615" y="334968"/>
                      <a:pt x="745153" y="334968"/>
                    </a:cubicBezTo>
                    <a:cubicBezTo>
                      <a:pt x="713692" y="334968"/>
                      <a:pt x="689334" y="359535"/>
                      <a:pt x="689334" y="391268"/>
                    </a:cubicBezTo>
                    <a:cubicBezTo>
                      <a:pt x="689334" y="421976"/>
                      <a:pt x="714707" y="447567"/>
                      <a:pt x="745153" y="447567"/>
                    </a:cubicBezTo>
                    <a:cubicBezTo>
                      <a:pt x="775600" y="446543"/>
                      <a:pt x="799958" y="421976"/>
                      <a:pt x="799958" y="391268"/>
                    </a:cubicBezTo>
                    <a:close/>
                    <a:moveTo>
                      <a:pt x="908046" y="391400"/>
                    </a:moveTo>
                    <a:lnTo>
                      <a:pt x="712346" y="782799"/>
                    </a:lnTo>
                    <a:lnTo>
                      <a:pt x="195700" y="782799"/>
                    </a:lnTo>
                    <a:lnTo>
                      <a:pt x="0" y="391400"/>
                    </a:lnTo>
                    <a:lnTo>
                      <a:pt x="195700" y="0"/>
                    </a:lnTo>
                    <a:lnTo>
                      <a:pt x="712346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marL="0" marR="0" lvl="0" indent="0" algn="ctr" defTabSz="1070991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217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Noto Serif"/>
                  <a:ea typeface="+mn-ea"/>
                  <a:cs typeface="+mn-cs"/>
                </a:endParaRPr>
              </a:p>
            </p:txBody>
          </p:sp>
          <p:sp>
            <p:nvSpPr>
              <p:cNvPr id="47" name="Freeform: Shape 61">
                <a:extLst>
                  <a:ext uri="{FF2B5EF4-FFF2-40B4-BE49-F238E27FC236}">
                    <a16:creationId xmlns:a16="http://schemas.microsoft.com/office/drawing/2014/main" id="{D49DC514-6AAF-2E26-0590-51C05FBD9343}"/>
                  </a:ext>
                </a:extLst>
              </p:cNvPr>
              <p:cNvSpPr/>
              <p:nvPr/>
            </p:nvSpPr>
            <p:spPr>
              <a:xfrm rot="16200000">
                <a:off x="4944406" y="1412684"/>
                <a:ext cx="908046" cy="783886"/>
              </a:xfrm>
              <a:custGeom>
                <a:avLst/>
                <a:gdLst>
                  <a:gd name="connsiteX0" fmla="*/ 379571 w 908046"/>
                  <a:gd name="connsiteY0" fmla="*/ 391149 h 782799"/>
                  <a:gd name="connsiteX1" fmla="*/ 317297 w 908046"/>
                  <a:gd name="connsiteY1" fmla="*/ 338392 h 782799"/>
                  <a:gd name="connsiteX2" fmla="*/ 152851 w 908046"/>
                  <a:gd name="connsiteY2" fmla="*/ 348573 h 782799"/>
                  <a:gd name="connsiteX3" fmla="*/ 108090 w 908046"/>
                  <a:gd name="connsiteY3" fmla="*/ 391149 h 782799"/>
                  <a:gd name="connsiteX4" fmla="*/ 152850 w 908046"/>
                  <a:gd name="connsiteY4" fmla="*/ 435576 h 782799"/>
                  <a:gd name="connsiteX5" fmla="*/ 286158 w 908046"/>
                  <a:gd name="connsiteY5" fmla="*/ 442980 h 782799"/>
                  <a:gd name="connsiteX6" fmla="*/ 318269 w 908046"/>
                  <a:gd name="connsiteY6" fmla="*/ 444831 h 782799"/>
                  <a:gd name="connsiteX7" fmla="*/ 379571 w 908046"/>
                  <a:gd name="connsiteY7" fmla="*/ 391149 h 782799"/>
                  <a:gd name="connsiteX8" fmla="*/ 441160 w 908046"/>
                  <a:gd name="connsiteY8" fmla="*/ 517251 h 782799"/>
                  <a:gd name="connsiteX9" fmla="*/ 382582 w 908046"/>
                  <a:gd name="connsiteY9" fmla="*/ 463153 h 782799"/>
                  <a:gd name="connsiteX10" fmla="*/ 324003 w 908046"/>
                  <a:gd name="connsiteY10" fmla="*/ 466000 h 782799"/>
                  <a:gd name="connsiteX11" fmla="*/ 213680 w 908046"/>
                  <a:gd name="connsiteY11" fmla="*/ 472644 h 782799"/>
                  <a:gd name="connsiteX12" fmla="*/ 168770 w 908046"/>
                  <a:gd name="connsiteY12" fmla="*/ 516302 h 782799"/>
                  <a:gd name="connsiteX13" fmla="*/ 210751 w 908046"/>
                  <a:gd name="connsiteY13" fmla="*/ 561859 h 782799"/>
                  <a:gd name="connsiteX14" fmla="*/ 383558 w 908046"/>
                  <a:gd name="connsiteY14" fmla="*/ 572299 h 782799"/>
                  <a:gd name="connsiteX15" fmla="*/ 441160 w 908046"/>
                  <a:gd name="connsiteY15" fmla="*/ 517251 h 782799"/>
                  <a:gd name="connsiteX16" fmla="*/ 443046 w 908046"/>
                  <a:gd name="connsiteY16" fmla="*/ 265335 h 782799"/>
                  <a:gd name="connsiteX17" fmla="*/ 381771 w 908046"/>
                  <a:gd name="connsiteY17" fmla="*/ 210750 h 782799"/>
                  <a:gd name="connsiteX18" fmla="*/ 218371 w 908046"/>
                  <a:gd name="connsiteY18" fmla="*/ 221103 h 782799"/>
                  <a:gd name="connsiteX19" fmla="*/ 196973 w 908046"/>
                  <a:gd name="connsiteY19" fmla="*/ 225808 h 782799"/>
                  <a:gd name="connsiteX20" fmla="*/ 171685 w 908046"/>
                  <a:gd name="connsiteY20" fmla="*/ 273805 h 782799"/>
                  <a:gd name="connsiteX21" fmla="*/ 216426 w 908046"/>
                  <a:gd name="connsiteY21" fmla="*/ 309568 h 782799"/>
                  <a:gd name="connsiteX22" fmla="*/ 328277 w 908046"/>
                  <a:gd name="connsiteY22" fmla="*/ 316155 h 782799"/>
                  <a:gd name="connsiteX23" fmla="*/ 380798 w 908046"/>
                  <a:gd name="connsiteY23" fmla="*/ 318979 h 782799"/>
                  <a:gd name="connsiteX24" fmla="*/ 443046 w 908046"/>
                  <a:gd name="connsiteY24" fmla="*/ 265335 h 782799"/>
                  <a:gd name="connsiteX25" fmla="*/ 513365 w 908046"/>
                  <a:gd name="connsiteY25" fmla="*/ 644637 h 782799"/>
                  <a:gd name="connsiteX26" fmla="*/ 458510 w 908046"/>
                  <a:gd name="connsiteY26" fmla="*/ 589605 h 782799"/>
                  <a:gd name="connsiteX27" fmla="*/ 283172 w 908046"/>
                  <a:gd name="connsiteY27" fmla="*/ 600226 h 782799"/>
                  <a:gd name="connsiteX28" fmla="*/ 239093 w 908046"/>
                  <a:gd name="connsiteY28" fmla="*/ 645602 h 782799"/>
                  <a:gd name="connsiteX29" fmla="*/ 284152 w 908046"/>
                  <a:gd name="connsiteY29" fmla="*/ 690978 h 782799"/>
                  <a:gd name="connsiteX30" fmla="*/ 436960 w 908046"/>
                  <a:gd name="connsiteY30" fmla="*/ 699668 h 782799"/>
                  <a:gd name="connsiteX31" fmla="*/ 436960 w 908046"/>
                  <a:gd name="connsiteY31" fmla="*/ 700633 h 782799"/>
                  <a:gd name="connsiteX32" fmla="*/ 458510 w 908046"/>
                  <a:gd name="connsiteY32" fmla="*/ 700633 h 782799"/>
                  <a:gd name="connsiteX33" fmla="*/ 513365 w 908046"/>
                  <a:gd name="connsiteY33" fmla="*/ 644637 h 782799"/>
                  <a:gd name="connsiteX34" fmla="*/ 513366 w 908046"/>
                  <a:gd name="connsiteY34" fmla="*/ 137684 h 782799"/>
                  <a:gd name="connsiteX35" fmla="*/ 454593 w 908046"/>
                  <a:gd name="connsiteY35" fmla="*/ 82166 h 782799"/>
                  <a:gd name="connsiteX36" fmla="*/ 435982 w 908046"/>
                  <a:gd name="connsiteY36" fmla="*/ 83123 h 782799"/>
                  <a:gd name="connsiteX37" fmla="*/ 287091 w 908046"/>
                  <a:gd name="connsiteY37" fmla="*/ 91738 h 782799"/>
                  <a:gd name="connsiteX38" fmla="*/ 239094 w 908046"/>
                  <a:gd name="connsiteY38" fmla="*/ 136727 h 782799"/>
                  <a:gd name="connsiteX39" fmla="*/ 285132 w 908046"/>
                  <a:gd name="connsiteY39" fmla="*/ 182673 h 782799"/>
                  <a:gd name="connsiteX40" fmla="*/ 455573 w 908046"/>
                  <a:gd name="connsiteY40" fmla="*/ 192245 h 782799"/>
                  <a:gd name="connsiteX41" fmla="*/ 513366 w 908046"/>
                  <a:gd name="connsiteY41" fmla="*/ 137684 h 782799"/>
                  <a:gd name="connsiteX42" fmla="*/ 524748 w 908046"/>
                  <a:gd name="connsiteY42" fmla="*/ 391268 h 782799"/>
                  <a:gd name="connsiteX43" fmla="*/ 469473 w 908046"/>
                  <a:gd name="connsiteY43" fmla="*/ 334968 h 782799"/>
                  <a:gd name="connsiteX44" fmla="*/ 413172 w 908046"/>
                  <a:gd name="connsiteY44" fmla="*/ 391268 h 782799"/>
                  <a:gd name="connsiteX45" fmla="*/ 468448 w 908046"/>
                  <a:gd name="connsiteY45" fmla="*/ 446543 h 782799"/>
                  <a:gd name="connsiteX46" fmla="*/ 524748 w 908046"/>
                  <a:gd name="connsiteY46" fmla="*/ 391268 h 782799"/>
                  <a:gd name="connsiteX47" fmla="*/ 585986 w 908046"/>
                  <a:gd name="connsiteY47" fmla="*/ 519759 h 782799"/>
                  <a:gd name="connsiteX48" fmla="*/ 531181 w 908046"/>
                  <a:gd name="connsiteY48" fmla="*/ 463441 h 782799"/>
                  <a:gd name="connsiteX49" fmla="*/ 475362 w 908046"/>
                  <a:gd name="connsiteY49" fmla="*/ 519759 h 782799"/>
                  <a:gd name="connsiteX50" fmla="*/ 530167 w 908046"/>
                  <a:gd name="connsiteY50" fmla="*/ 574065 h 782799"/>
                  <a:gd name="connsiteX51" fmla="*/ 585986 w 908046"/>
                  <a:gd name="connsiteY51" fmla="*/ 519759 h 782799"/>
                  <a:gd name="connsiteX52" fmla="*/ 585986 w 908046"/>
                  <a:gd name="connsiteY52" fmla="*/ 262891 h 782799"/>
                  <a:gd name="connsiteX53" fmla="*/ 530710 w 908046"/>
                  <a:gd name="connsiteY53" fmla="*/ 207615 h 782799"/>
                  <a:gd name="connsiteX54" fmla="*/ 474411 w 908046"/>
                  <a:gd name="connsiteY54" fmla="*/ 263915 h 782799"/>
                  <a:gd name="connsiteX55" fmla="*/ 529686 w 908046"/>
                  <a:gd name="connsiteY55" fmla="*/ 320214 h 782799"/>
                  <a:gd name="connsiteX56" fmla="*/ 585986 w 908046"/>
                  <a:gd name="connsiteY56" fmla="*/ 262891 h 782799"/>
                  <a:gd name="connsiteX57" fmla="*/ 660046 w 908046"/>
                  <a:gd name="connsiteY57" fmla="*/ 645269 h 782799"/>
                  <a:gd name="connsiteX58" fmla="*/ 604227 w 908046"/>
                  <a:gd name="connsiteY58" fmla="*/ 589450 h 782799"/>
                  <a:gd name="connsiteX59" fmla="*/ 549422 w 908046"/>
                  <a:gd name="connsiteY59" fmla="*/ 644255 h 782799"/>
                  <a:gd name="connsiteX60" fmla="*/ 605241 w 908046"/>
                  <a:gd name="connsiteY60" fmla="*/ 700074 h 782799"/>
                  <a:gd name="connsiteX61" fmla="*/ 660046 w 908046"/>
                  <a:gd name="connsiteY61" fmla="*/ 645269 h 782799"/>
                  <a:gd name="connsiteX62" fmla="*/ 660997 w 908046"/>
                  <a:gd name="connsiteY62" fmla="*/ 390244 h 782799"/>
                  <a:gd name="connsiteX63" fmla="*/ 605721 w 908046"/>
                  <a:gd name="connsiteY63" fmla="*/ 334968 h 782799"/>
                  <a:gd name="connsiteX64" fmla="*/ 549421 w 908046"/>
                  <a:gd name="connsiteY64" fmla="*/ 391268 h 782799"/>
                  <a:gd name="connsiteX65" fmla="*/ 605721 w 908046"/>
                  <a:gd name="connsiteY65" fmla="*/ 446543 h 782799"/>
                  <a:gd name="connsiteX66" fmla="*/ 660997 w 908046"/>
                  <a:gd name="connsiteY66" fmla="*/ 390244 h 782799"/>
                  <a:gd name="connsiteX67" fmla="*/ 660997 w 908046"/>
                  <a:gd name="connsiteY67" fmla="*/ 140028 h 782799"/>
                  <a:gd name="connsiteX68" fmla="*/ 605721 w 908046"/>
                  <a:gd name="connsiteY68" fmla="*/ 82179 h 782799"/>
                  <a:gd name="connsiteX69" fmla="*/ 549421 w 908046"/>
                  <a:gd name="connsiteY69" fmla="*/ 140028 h 782799"/>
                  <a:gd name="connsiteX70" fmla="*/ 605721 w 908046"/>
                  <a:gd name="connsiteY70" fmla="*/ 194778 h 782799"/>
                  <a:gd name="connsiteX71" fmla="*/ 660997 w 908046"/>
                  <a:gd name="connsiteY71" fmla="*/ 140028 h 782799"/>
                  <a:gd name="connsiteX72" fmla="*/ 736080 w 908046"/>
                  <a:gd name="connsiteY72" fmla="*/ 518753 h 782799"/>
                  <a:gd name="connsiteX73" fmla="*/ 679780 w 908046"/>
                  <a:gd name="connsiteY73" fmla="*/ 463441 h 782799"/>
                  <a:gd name="connsiteX74" fmla="*/ 624504 w 908046"/>
                  <a:gd name="connsiteY74" fmla="*/ 518753 h 782799"/>
                  <a:gd name="connsiteX75" fmla="*/ 679780 w 908046"/>
                  <a:gd name="connsiteY75" fmla="*/ 574065 h 782799"/>
                  <a:gd name="connsiteX76" fmla="*/ 736080 w 908046"/>
                  <a:gd name="connsiteY76" fmla="*/ 518753 h 782799"/>
                  <a:gd name="connsiteX77" fmla="*/ 736080 w 908046"/>
                  <a:gd name="connsiteY77" fmla="*/ 263915 h 782799"/>
                  <a:gd name="connsiteX78" fmla="*/ 681275 w 908046"/>
                  <a:gd name="connsiteY78" fmla="*/ 207615 h 782799"/>
                  <a:gd name="connsiteX79" fmla="*/ 625456 w 908046"/>
                  <a:gd name="connsiteY79" fmla="*/ 263915 h 782799"/>
                  <a:gd name="connsiteX80" fmla="*/ 681275 w 908046"/>
                  <a:gd name="connsiteY80" fmla="*/ 320214 h 782799"/>
                  <a:gd name="connsiteX81" fmla="*/ 736080 w 908046"/>
                  <a:gd name="connsiteY81" fmla="*/ 263915 h 782799"/>
                  <a:gd name="connsiteX82" fmla="*/ 799958 w 908046"/>
                  <a:gd name="connsiteY82" fmla="*/ 391268 h 782799"/>
                  <a:gd name="connsiteX83" fmla="*/ 745153 w 908046"/>
                  <a:gd name="connsiteY83" fmla="*/ 334968 h 782799"/>
                  <a:gd name="connsiteX84" fmla="*/ 689334 w 908046"/>
                  <a:gd name="connsiteY84" fmla="*/ 391268 h 782799"/>
                  <a:gd name="connsiteX85" fmla="*/ 745153 w 908046"/>
                  <a:gd name="connsiteY85" fmla="*/ 447567 h 782799"/>
                  <a:gd name="connsiteX86" fmla="*/ 799958 w 908046"/>
                  <a:gd name="connsiteY86" fmla="*/ 391268 h 782799"/>
                  <a:gd name="connsiteX87" fmla="*/ 908046 w 908046"/>
                  <a:gd name="connsiteY87" fmla="*/ 391400 h 782799"/>
                  <a:gd name="connsiteX88" fmla="*/ 712346 w 908046"/>
                  <a:gd name="connsiteY88" fmla="*/ 782799 h 782799"/>
                  <a:gd name="connsiteX89" fmla="*/ 195700 w 908046"/>
                  <a:gd name="connsiteY89" fmla="*/ 782799 h 782799"/>
                  <a:gd name="connsiteX90" fmla="*/ 0 w 908046"/>
                  <a:gd name="connsiteY90" fmla="*/ 391400 h 782799"/>
                  <a:gd name="connsiteX91" fmla="*/ 195700 w 908046"/>
                  <a:gd name="connsiteY91" fmla="*/ 0 h 782799"/>
                  <a:gd name="connsiteX92" fmla="*/ 712346 w 908046"/>
                  <a:gd name="connsiteY92" fmla="*/ 0 h 7827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</a:cxnLst>
                <a:rect l="l" t="t" r="r" b="b"/>
                <a:pathLst>
                  <a:path w="908046" h="782799">
                    <a:moveTo>
                      <a:pt x="379571" y="391149"/>
                    </a:moveTo>
                    <a:cubicBezTo>
                      <a:pt x="379572" y="359680"/>
                      <a:pt x="351353" y="335615"/>
                      <a:pt x="317297" y="338392"/>
                    </a:cubicBezTo>
                    <a:cubicBezTo>
                      <a:pt x="262806" y="341168"/>
                      <a:pt x="208315" y="344871"/>
                      <a:pt x="152851" y="348573"/>
                    </a:cubicBezTo>
                    <a:cubicBezTo>
                      <a:pt x="126579" y="349498"/>
                      <a:pt x="108091" y="367084"/>
                      <a:pt x="108090" y="391149"/>
                    </a:cubicBezTo>
                    <a:cubicBezTo>
                      <a:pt x="108090" y="415213"/>
                      <a:pt x="126578" y="433725"/>
                      <a:pt x="152850" y="435576"/>
                    </a:cubicBezTo>
                    <a:cubicBezTo>
                      <a:pt x="197611" y="438352"/>
                      <a:pt x="241398" y="440204"/>
                      <a:pt x="286158" y="442980"/>
                    </a:cubicBezTo>
                    <a:cubicBezTo>
                      <a:pt x="296862" y="443906"/>
                      <a:pt x="307565" y="444831"/>
                      <a:pt x="318269" y="444831"/>
                    </a:cubicBezTo>
                    <a:cubicBezTo>
                      <a:pt x="352326" y="447608"/>
                      <a:pt x="379571" y="423543"/>
                      <a:pt x="379571" y="391149"/>
                    </a:cubicBezTo>
                    <a:close/>
                    <a:moveTo>
                      <a:pt x="441160" y="517251"/>
                    </a:moveTo>
                    <a:cubicBezTo>
                      <a:pt x="441160" y="485931"/>
                      <a:pt x="415776" y="462204"/>
                      <a:pt x="382582" y="463153"/>
                    </a:cubicBezTo>
                    <a:cubicBezTo>
                      <a:pt x="363055" y="463153"/>
                      <a:pt x="343529" y="465051"/>
                      <a:pt x="324003" y="466000"/>
                    </a:cubicBezTo>
                    <a:cubicBezTo>
                      <a:pt x="287880" y="468848"/>
                      <a:pt x="250780" y="470746"/>
                      <a:pt x="213680" y="472644"/>
                    </a:cubicBezTo>
                    <a:cubicBezTo>
                      <a:pt x="188296" y="474542"/>
                      <a:pt x="168770" y="492575"/>
                      <a:pt x="168770" y="516302"/>
                    </a:cubicBezTo>
                    <a:cubicBezTo>
                      <a:pt x="167794" y="540030"/>
                      <a:pt x="185367" y="559961"/>
                      <a:pt x="210751" y="561859"/>
                    </a:cubicBezTo>
                    <a:cubicBezTo>
                      <a:pt x="268354" y="565655"/>
                      <a:pt x="325956" y="569452"/>
                      <a:pt x="383558" y="572299"/>
                    </a:cubicBezTo>
                    <a:cubicBezTo>
                      <a:pt x="416752" y="574197"/>
                      <a:pt x="441160" y="548572"/>
                      <a:pt x="441160" y="517251"/>
                    </a:cubicBezTo>
                    <a:close/>
                    <a:moveTo>
                      <a:pt x="443046" y="265335"/>
                    </a:moveTo>
                    <a:cubicBezTo>
                      <a:pt x="443046" y="232396"/>
                      <a:pt x="417758" y="208868"/>
                      <a:pt x="381771" y="210750"/>
                    </a:cubicBezTo>
                    <a:cubicBezTo>
                      <a:pt x="327304" y="213574"/>
                      <a:pt x="272838" y="217338"/>
                      <a:pt x="218371" y="221103"/>
                    </a:cubicBezTo>
                    <a:cubicBezTo>
                      <a:pt x="210590" y="221103"/>
                      <a:pt x="203782" y="222985"/>
                      <a:pt x="196973" y="225808"/>
                    </a:cubicBezTo>
                    <a:cubicBezTo>
                      <a:pt x="178494" y="234278"/>
                      <a:pt x="167795" y="254983"/>
                      <a:pt x="171685" y="273805"/>
                    </a:cubicBezTo>
                    <a:cubicBezTo>
                      <a:pt x="176548" y="293569"/>
                      <a:pt x="194056" y="308627"/>
                      <a:pt x="216426" y="309568"/>
                    </a:cubicBezTo>
                    <a:cubicBezTo>
                      <a:pt x="253385" y="312391"/>
                      <a:pt x="291317" y="314273"/>
                      <a:pt x="328277" y="316155"/>
                    </a:cubicBezTo>
                    <a:cubicBezTo>
                      <a:pt x="345784" y="317097"/>
                      <a:pt x="363291" y="318038"/>
                      <a:pt x="380798" y="318979"/>
                    </a:cubicBezTo>
                    <a:cubicBezTo>
                      <a:pt x="416785" y="320861"/>
                      <a:pt x="443046" y="298274"/>
                      <a:pt x="443046" y="265335"/>
                    </a:cubicBezTo>
                    <a:close/>
                    <a:moveTo>
                      <a:pt x="513365" y="644637"/>
                    </a:moveTo>
                    <a:cubicBezTo>
                      <a:pt x="513365" y="613742"/>
                      <a:pt x="488876" y="588640"/>
                      <a:pt x="458510" y="589605"/>
                    </a:cubicBezTo>
                    <a:cubicBezTo>
                      <a:pt x="399738" y="591536"/>
                      <a:pt x="340965" y="595398"/>
                      <a:pt x="283172" y="600226"/>
                    </a:cubicBezTo>
                    <a:cubicBezTo>
                      <a:pt x="256725" y="602156"/>
                      <a:pt x="239093" y="622431"/>
                      <a:pt x="239093" y="645602"/>
                    </a:cubicBezTo>
                    <a:cubicBezTo>
                      <a:pt x="240072" y="669738"/>
                      <a:pt x="258684" y="689048"/>
                      <a:pt x="284152" y="690978"/>
                    </a:cubicBezTo>
                    <a:cubicBezTo>
                      <a:pt x="335088" y="693875"/>
                      <a:pt x="386024" y="696771"/>
                      <a:pt x="436960" y="699668"/>
                    </a:cubicBezTo>
                    <a:cubicBezTo>
                      <a:pt x="436960" y="699668"/>
                      <a:pt x="436960" y="700633"/>
                      <a:pt x="436960" y="700633"/>
                    </a:cubicBezTo>
                    <a:cubicBezTo>
                      <a:pt x="443817" y="700633"/>
                      <a:pt x="450674" y="700633"/>
                      <a:pt x="458510" y="700633"/>
                    </a:cubicBezTo>
                    <a:cubicBezTo>
                      <a:pt x="489856" y="699668"/>
                      <a:pt x="514344" y="675531"/>
                      <a:pt x="513365" y="644637"/>
                    </a:cubicBezTo>
                    <a:close/>
                    <a:moveTo>
                      <a:pt x="513366" y="137684"/>
                    </a:moveTo>
                    <a:cubicBezTo>
                      <a:pt x="513366" y="106096"/>
                      <a:pt x="487897" y="82166"/>
                      <a:pt x="454593" y="82166"/>
                    </a:cubicBezTo>
                    <a:cubicBezTo>
                      <a:pt x="448716" y="82166"/>
                      <a:pt x="441859" y="83123"/>
                      <a:pt x="435982" y="83123"/>
                    </a:cubicBezTo>
                    <a:cubicBezTo>
                      <a:pt x="386025" y="85995"/>
                      <a:pt x="337048" y="88866"/>
                      <a:pt x="287091" y="91738"/>
                    </a:cubicBezTo>
                    <a:cubicBezTo>
                      <a:pt x="259664" y="93652"/>
                      <a:pt x="240073" y="112797"/>
                      <a:pt x="239094" y="136727"/>
                    </a:cubicBezTo>
                    <a:cubicBezTo>
                      <a:pt x="239094" y="161614"/>
                      <a:pt x="257705" y="180758"/>
                      <a:pt x="285132" y="182673"/>
                    </a:cubicBezTo>
                    <a:cubicBezTo>
                      <a:pt x="341946" y="186501"/>
                      <a:pt x="398759" y="190330"/>
                      <a:pt x="455573" y="192245"/>
                    </a:cubicBezTo>
                    <a:cubicBezTo>
                      <a:pt x="487897" y="194159"/>
                      <a:pt x="514345" y="168314"/>
                      <a:pt x="513366" y="137684"/>
                    </a:cubicBezTo>
                    <a:close/>
                    <a:moveTo>
                      <a:pt x="524748" y="391268"/>
                    </a:moveTo>
                    <a:cubicBezTo>
                      <a:pt x="524748" y="359535"/>
                      <a:pt x="500182" y="334968"/>
                      <a:pt x="469473" y="334968"/>
                    </a:cubicBezTo>
                    <a:cubicBezTo>
                      <a:pt x="437740" y="334968"/>
                      <a:pt x="412149" y="360559"/>
                      <a:pt x="413172" y="391268"/>
                    </a:cubicBezTo>
                    <a:cubicBezTo>
                      <a:pt x="413172" y="421976"/>
                      <a:pt x="438762" y="446543"/>
                      <a:pt x="468448" y="446543"/>
                    </a:cubicBezTo>
                    <a:cubicBezTo>
                      <a:pt x="500181" y="447567"/>
                      <a:pt x="524748" y="421976"/>
                      <a:pt x="524748" y="391268"/>
                    </a:cubicBezTo>
                    <a:close/>
                    <a:moveTo>
                      <a:pt x="585986" y="519759"/>
                    </a:moveTo>
                    <a:cubicBezTo>
                      <a:pt x="585986" y="488583"/>
                      <a:pt x="561628" y="463441"/>
                      <a:pt x="531181" y="463441"/>
                    </a:cubicBezTo>
                    <a:cubicBezTo>
                      <a:pt x="500735" y="463441"/>
                      <a:pt x="475362" y="489589"/>
                      <a:pt x="475362" y="519759"/>
                    </a:cubicBezTo>
                    <a:cubicBezTo>
                      <a:pt x="475362" y="548923"/>
                      <a:pt x="499720" y="574065"/>
                      <a:pt x="530167" y="574065"/>
                    </a:cubicBezTo>
                    <a:cubicBezTo>
                      <a:pt x="561628" y="574065"/>
                      <a:pt x="585986" y="550935"/>
                      <a:pt x="585986" y="519759"/>
                    </a:cubicBezTo>
                    <a:close/>
                    <a:moveTo>
                      <a:pt x="585986" y="262891"/>
                    </a:moveTo>
                    <a:cubicBezTo>
                      <a:pt x="585986" y="232182"/>
                      <a:pt x="561419" y="207615"/>
                      <a:pt x="530710" y="207615"/>
                    </a:cubicBezTo>
                    <a:cubicBezTo>
                      <a:pt x="498978" y="207615"/>
                      <a:pt x="473387" y="233206"/>
                      <a:pt x="474411" y="263915"/>
                    </a:cubicBezTo>
                    <a:cubicBezTo>
                      <a:pt x="474411" y="294623"/>
                      <a:pt x="500002" y="319190"/>
                      <a:pt x="529686" y="320214"/>
                    </a:cubicBezTo>
                    <a:cubicBezTo>
                      <a:pt x="561419" y="320214"/>
                      <a:pt x="585986" y="294623"/>
                      <a:pt x="585986" y="262891"/>
                    </a:cubicBezTo>
                    <a:close/>
                    <a:moveTo>
                      <a:pt x="660046" y="645269"/>
                    </a:moveTo>
                    <a:cubicBezTo>
                      <a:pt x="660046" y="613808"/>
                      <a:pt x="635688" y="589450"/>
                      <a:pt x="604227" y="589450"/>
                    </a:cubicBezTo>
                    <a:cubicBezTo>
                      <a:pt x="573780" y="589450"/>
                      <a:pt x="549422" y="612793"/>
                      <a:pt x="549422" y="644255"/>
                    </a:cubicBezTo>
                    <a:cubicBezTo>
                      <a:pt x="549422" y="675716"/>
                      <a:pt x="573780" y="700074"/>
                      <a:pt x="605241" y="700074"/>
                    </a:cubicBezTo>
                    <a:cubicBezTo>
                      <a:pt x="635688" y="700074"/>
                      <a:pt x="660046" y="675716"/>
                      <a:pt x="660046" y="645269"/>
                    </a:cubicBezTo>
                    <a:close/>
                    <a:moveTo>
                      <a:pt x="660997" y="390244"/>
                    </a:moveTo>
                    <a:cubicBezTo>
                      <a:pt x="660997" y="359535"/>
                      <a:pt x="637454" y="334968"/>
                      <a:pt x="605721" y="334968"/>
                    </a:cubicBezTo>
                    <a:cubicBezTo>
                      <a:pt x="575012" y="334968"/>
                      <a:pt x="549421" y="360559"/>
                      <a:pt x="549421" y="391268"/>
                    </a:cubicBezTo>
                    <a:cubicBezTo>
                      <a:pt x="550445" y="421976"/>
                      <a:pt x="575012" y="446543"/>
                      <a:pt x="605721" y="446543"/>
                    </a:cubicBezTo>
                    <a:cubicBezTo>
                      <a:pt x="636430" y="447567"/>
                      <a:pt x="662021" y="421976"/>
                      <a:pt x="660997" y="390244"/>
                    </a:cubicBezTo>
                    <a:close/>
                    <a:moveTo>
                      <a:pt x="660997" y="140028"/>
                    </a:moveTo>
                    <a:cubicBezTo>
                      <a:pt x="662021" y="108004"/>
                      <a:pt x="636430" y="82179"/>
                      <a:pt x="605721" y="82179"/>
                    </a:cubicBezTo>
                    <a:cubicBezTo>
                      <a:pt x="573988" y="82179"/>
                      <a:pt x="549421" y="108004"/>
                      <a:pt x="549421" y="140028"/>
                    </a:cubicBezTo>
                    <a:cubicBezTo>
                      <a:pt x="550445" y="171019"/>
                      <a:pt x="573988" y="194778"/>
                      <a:pt x="605721" y="194778"/>
                    </a:cubicBezTo>
                    <a:cubicBezTo>
                      <a:pt x="636430" y="194778"/>
                      <a:pt x="660997" y="171019"/>
                      <a:pt x="660997" y="140028"/>
                    </a:cubicBezTo>
                    <a:close/>
                    <a:moveTo>
                      <a:pt x="736080" y="518753"/>
                    </a:moveTo>
                    <a:cubicBezTo>
                      <a:pt x="736080" y="488583"/>
                      <a:pt x="710489" y="463441"/>
                      <a:pt x="679780" y="463441"/>
                    </a:cubicBezTo>
                    <a:cubicBezTo>
                      <a:pt x="650095" y="464447"/>
                      <a:pt x="624504" y="488583"/>
                      <a:pt x="624504" y="518753"/>
                    </a:cubicBezTo>
                    <a:cubicBezTo>
                      <a:pt x="623480" y="548923"/>
                      <a:pt x="649071" y="574065"/>
                      <a:pt x="679780" y="574065"/>
                    </a:cubicBezTo>
                    <a:cubicBezTo>
                      <a:pt x="711513" y="574065"/>
                      <a:pt x="736080" y="549929"/>
                      <a:pt x="736080" y="518753"/>
                    </a:cubicBezTo>
                    <a:close/>
                    <a:moveTo>
                      <a:pt x="736080" y="263915"/>
                    </a:moveTo>
                    <a:cubicBezTo>
                      <a:pt x="736080" y="232182"/>
                      <a:pt x="712737" y="207615"/>
                      <a:pt x="681275" y="207615"/>
                    </a:cubicBezTo>
                    <a:cubicBezTo>
                      <a:pt x="649814" y="207615"/>
                      <a:pt x="625456" y="232182"/>
                      <a:pt x="625456" y="263915"/>
                    </a:cubicBezTo>
                    <a:cubicBezTo>
                      <a:pt x="625456" y="294623"/>
                      <a:pt x="650829" y="320214"/>
                      <a:pt x="681275" y="320214"/>
                    </a:cubicBezTo>
                    <a:cubicBezTo>
                      <a:pt x="711722" y="319190"/>
                      <a:pt x="736080" y="294623"/>
                      <a:pt x="736080" y="263915"/>
                    </a:cubicBezTo>
                    <a:close/>
                    <a:moveTo>
                      <a:pt x="799958" y="391268"/>
                    </a:moveTo>
                    <a:cubicBezTo>
                      <a:pt x="799958" y="359535"/>
                      <a:pt x="776615" y="334968"/>
                      <a:pt x="745153" y="334968"/>
                    </a:cubicBezTo>
                    <a:cubicBezTo>
                      <a:pt x="713692" y="334968"/>
                      <a:pt x="689334" y="359535"/>
                      <a:pt x="689334" y="391268"/>
                    </a:cubicBezTo>
                    <a:cubicBezTo>
                      <a:pt x="689334" y="421976"/>
                      <a:pt x="714707" y="447567"/>
                      <a:pt x="745153" y="447567"/>
                    </a:cubicBezTo>
                    <a:cubicBezTo>
                      <a:pt x="775600" y="446543"/>
                      <a:pt x="799958" y="421976"/>
                      <a:pt x="799958" y="391268"/>
                    </a:cubicBezTo>
                    <a:close/>
                    <a:moveTo>
                      <a:pt x="908046" y="391400"/>
                    </a:moveTo>
                    <a:lnTo>
                      <a:pt x="712346" y="782799"/>
                    </a:lnTo>
                    <a:lnTo>
                      <a:pt x="195700" y="782799"/>
                    </a:lnTo>
                    <a:lnTo>
                      <a:pt x="0" y="391400"/>
                    </a:lnTo>
                    <a:lnTo>
                      <a:pt x="195700" y="0"/>
                    </a:lnTo>
                    <a:lnTo>
                      <a:pt x="712346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marL="0" marR="0" lvl="0" indent="0" algn="ctr" defTabSz="1070991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217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Noto Serif"/>
                  <a:ea typeface="+mn-ea"/>
                  <a:cs typeface="+mn-cs"/>
                </a:endParaRPr>
              </a:p>
            </p:txBody>
          </p:sp>
          <p:sp>
            <p:nvSpPr>
              <p:cNvPr id="48" name="Freeform: Shape 62">
                <a:extLst>
                  <a:ext uri="{FF2B5EF4-FFF2-40B4-BE49-F238E27FC236}">
                    <a16:creationId xmlns:a16="http://schemas.microsoft.com/office/drawing/2014/main" id="{75A6E437-76B2-2E6E-7B2D-159664155678}"/>
                  </a:ext>
                </a:extLst>
              </p:cNvPr>
              <p:cNvSpPr/>
              <p:nvPr/>
            </p:nvSpPr>
            <p:spPr>
              <a:xfrm rot="16200000">
                <a:off x="4111629" y="1412684"/>
                <a:ext cx="908046" cy="783886"/>
              </a:xfrm>
              <a:custGeom>
                <a:avLst/>
                <a:gdLst>
                  <a:gd name="connsiteX0" fmla="*/ 379571 w 908046"/>
                  <a:gd name="connsiteY0" fmla="*/ 391149 h 782799"/>
                  <a:gd name="connsiteX1" fmla="*/ 317297 w 908046"/>
                  <a:gd name="connsiteY1" fmla="*/ 338392 h 782799"/>
                  <a:gd name="connsiteX2" fmla="*/ 152851 w 908046"/>
                  <a:gd name="connsiteY2" fmla="*/ 348573 h 782799"/>
                  <a:gd name="connsiteX3" fmla="*/ 108090 w 908046"/>
                  <a:gd name="connsiteY3" fmla="*/ 391149 h 782799"/>
                  <a:gd name="connsiteX4" fmla="*/ 152850 w 908046"/>
                  <a:gd name="connsiteY4" fmla="*/ 435576 h 782799"/>
                  <a:gd name="connsiteX5" fmla="*/ 286158 w 908046"/>
                  <a:gd name="connsiteY5" fmla="*/ 442980 h 782799"/>
                  <a:gd name="connsiteX6" fmla="*/ 318269 w 908046"/>
                  <a:gd name="connsiteY6" fmla="*/ 444831 h 782799"/>
                  <a:gd name="connsiteX7" fmla="*/ 379571 w 908046"/>
                  <a:gd name="connsiteY7" fmla="*/ 391149 h 782799"/>
                  <a:gd name="connsiteX8" fmla="*/ 441160 w 908046"/>
                  <a:gd name="connsiteY8" fmla="*/ 517251 h 782799"/>
                  <a:gd name="connsiteX9" fmla="*/ 382582 w 908046"/>
                  <a:gd name="connsiteY9" fmla="*/ 463153 h 782799"/>
                  <a:gd name="connsiteX10" fmla="*/ 324003 w 908046"/>
                  <a:gd name="connsiteY10" fmla="*/ 466000 h 782799"/>
                  <a:gd name="connsiteX11" fmla="*/ 213680 w 908046"/>
                  <a:gd name="connsiteY11" fmla="*/ 472644 h 782799"/>
                  <a:gd name="connsiteX12" fmla="*/ 168770 w 908046"/>
                  <a:gd name="connsiteY12" fmla="*/ 516302 h 782799"/>
                  <a:gd name="connsiteX13" fmla="*/ 210751 w 908046"/>
                  <a:gd name="connsiteY13" fmla="*/ 561859 h 782799"/>
                  <a:gd name="connsiteX14" fmla="*/ 383558 w 908046"/>
                  <a:gd name="connsiteY14" fmla="*/ 572299 h 782799"/>
                  <a:gd name="connsiteX15" fmla="*/ 441160 w 908046"/>
                  <a:gd name="connsiteY15" fmla="*/ 517251 h 782799"/>
                  <a:gd name="connsiteX16" fmla="*/ 443046 w 908046"/>
                  <a:gd name="connsiteY16" fmla="*/ 265335 h 782799"/>
                  <a:gd name="connsiteX17" fmla="*/ 381771 w 908046"/>
                  <a:gd name="connsiteY17" fmla="*/ 210750 h 782799"/>
                  <a:gd name="connsiteX18" fmla="*/ 218371 w 908046"/>
                  <a:gd name="connsiteY18" fmla="*/ 221103 h 782799"/>
                  <a:gd name="connsiteX19" fmla="*/ 196973 w 908046"/>
                  <a:gd name="connsiteY19" fmla="*/ 225808 h 782799"/>
                  <a:gd name="connsiteX20" fmla="*/ 171685 w 908046"/>
                  <a:gd name="connsiteY20" fmla="*/ 273805 h 782799"/>
                  <a:gd name="connsiteX21" fmla="*/ 216426 w 908046"/>
                  <a:gd name="connsiteY21" fmla="*/ 309568 h 782799"/>
                  <a:gd name="connsiteX22" fmla="*/ 328277 w 908046"/>
                  <a:gd name="connsiteY22" fmla="*/ 316155 h 782799"/>
                  <a:gd name="connsiteX23" fmla="*/ 380798 w 908046"/>
                  <a:gd name="connsiteY23" fmla="*/ 318979 h 782799"/>
                  <a:gd name="connsiteX24" fmla="*/ 443046 w 908046"/>
                  <a:gd name="connsiteY24" fmla="*/ 265335 h 782799"/>
                  <a:gd name="connsiteX25" fmla="*/ 513365 w 908046"/>
                  <a:gd name="connsiteY25" fmla="*/ 644637 h 782799"/>
                  <a:gd name="connsiteX26" fmla="*/ 458510 w 908046"/>
                  <a:gd name="connsiteY26" fmla="*/ 589605 h 782799"/>
                  <a:gd name="connsiteX27" fmla="*/ 283172 w 908046"/>
                  <a:gd name="connsiteY27" fmla="*/ 600226 h 782799"/>
                  <a:gd name="connsiteX28" fmla="*/ 239093 w 908046"/>
                  <a:gd name="connsiteY28" fmla="*/ 645602 h 782799"/>
                  <a:gd name="connsiteX29" fmla="*/ 284152 w 908046"/>
                  <a:gd name="connsiteY29" fmla="*/ 690978 h 782799"/>
                  <a:gd name="connsiteX30" fmla="*/ 436960 w 908046"/>
                  <a:gd name="connsiteY30" fmla="*/ 699668 h 782799"/>
                  <a:gd name="connsiteX31" fmla="*/ 436960 w 908046"/>
                  <a:gd name="connsiteY31" fmla="*/ 700633 h 782799"/>
                  <a:gd name="connsiteX32" fmla="*/ 458510 w 908046"/>
                  <a:gd name="connsiteY32" fmla="*/ 700633 h 782799"/>
                  <a:gd name="connsiteX33" fmla="*/ 513365 w 908046"/>
                  <a:gd name="connsiteY33" fmla="*/ 644637 h 782799"/>
                  <a:gd name="connsiteX34" fmla="*/ 513366 w 908046"/>
                  <a:gd name="connsiteY34" fmla="*/ 137684 h 782799"/>
                  <a:gd name="connsiteX35" fmla="*/ 454593 w 908046"/>
                  <a:gd name="connsiteY35" fmla="*/ 82166 h 782799"/>
                  <a:gd name="connsiteX36" fmla="*/ 435982 w 908046"/>
                  <a:gd name="connsiteY36" fmla="*/ 83123 h 782799"/>
                  <a:gd name="connsiteX37" fmla="*/ 287091 w 908046"/>
                  <a:gd name="connsiteY37" fmla="*/ 91738 h 782799"/>
                  <a:gd name="connsiteX38" fmla="*/ 239094 w 908046"/>
                  <a:gd name="connsiteY38" fmla="*/ 136727 h 782799"/>
                  <a:gd name="connsiteX39" fmla="*/ 285132 w 908046"/>
                  <a:gd name="connsiteY39" fmla="*/ 182673 h 782799"/>
                  <a:gd name="connsiteX40" fmla="*/ 455573 w 908046"/>
                  <a:gd name="connsiteY40" fmla="*/ 192245 h 782799"/>
                  <a:gd name="connsiteX41" fmla="*/ 513366 w 908046"/>
                  <a:gd name="connsiteY41" fmla="*/ 137684 h 782799"/>
                  <a:gd name="connsiteX42" fmla="*/ 524748 w 908046"/>
                  <a:gd name="connsiteY42" fmla="*/ 391268 h 782799"/>
                  <a:gd name="connsiteX43" fmla="*/ 469473 w 908046"/>
                  <a:gd name="connsiteY43" fmla="*/ 334968 h 782799"/>
                  <a:gd name="connsiteX44" fmla="*/ 413172 w 908046"/>
                  <a:gd name="connsiteY44" fmla="*/ 391268 h 782799"/>
                  <a:gd name="connsiteX45" fmla="*/ 468448 w 908046"/>
                  <a:gd name="connsiteY45" fmla="*/ 446543 h 782799"/>
                  <a:gd name="connsiteX46" fmla="*/ 524748 w 908046"/>
                  <a:gd name="connsiteY46" fmla="*/ 391268 h 782799"/>
                  <a:gd name="connsiteX47" fmla="*/ 585986 w 908046"/>
                  <a:gd name="connsiteY47" fmla="*/ 519759 h 782799"/>
                  <a:gd name="connsiteX48" fmla="*/ 531181 w 908046"/>
                  <a:gd name="connsiteY48" fmla="*/ 463441 h 782799"/>
                  <a:gd name="connsiteX49" fmla="*/ 475362 w 908046"/>
                  <a:gd name="connsiteY49" fmla="*/ 519759 h 782799"/>
                  <a:gd name="connsiteX50" fmla="*/ 530167 w 908046"/>
                  <a:gd name="connsiteY50" fmla="*/ 574065 h 782799"/>
                  <a:gd name="connsiteX51" fmla="*/ 585986 w 908046"/>
                  <a:gd name="connsiteY51" fmla="*/ 519759 h 782799"/>
                  <a:gd name="connsiteX52" fmla="*/ 585986 w 908046"/>
                  <a:gd name="connsiteY52" fmla="*/ 262891 h 782799"/>
                  <a:gd name="connsiteX53" fmla="*/ 530710 w 908046"/>
                  <a:gd name="connsiteY53" fmla="*/ 207615 h 782799"/>
                  <a:gd name="connsiteX54" fmla="*/ 474411 w 908046"/>
                  <a:gd name="connsiteY54" fmla="*/ 263915 h 782799"/>
                  <a:gd name="connsiteX55" fmla="*/ 529686 w 908046"/>
                  <a:gd name="connsiteY55" fmla="*/ 320214 h 782799"/>
                  <a:gd name="connsiteX56" fmla="*/ 585986 w 908046"/>
                  <a:gd name="connsiteY56" fmla="*/ 262891 h 782799"/>
                  <a:gd name="connsiteX57" fmla="*/ 660046 w 908046"/>
                  <a:gd name="connsiteY57" fmla="*/ 645269 h 782799"/>
                  <a:gd name="connsiteX58" fmla="*/ 604227 w 908046"/>
                  <a:gd name="connsiteY58" fmla="*/ 589450 h 782799"/>
                  <a:gd name="connsiteX59" fmla="*/ 549422 w 908046"/>
                  <a:gd name="connsiteY59" fmla="*/ 644255 h 782799"/>
                  <a:gd name="connsiteX60" fmla="*/ 605241 w 908046"/>
                  <a:gd name="connsiteY60" fmla="*/ 700074 h 782799"/>
                  <a:gd name="connsiteX61" fmla="*/ 660046 w 908046"/>
                  <a:gd name="connsiteY61" fmla="*/ 645269 h 782799"/>
                  <a:gd name="connsiteX62" fmla="*/ 660997 w 908046"/>
                  <a:gd name="connsiteY62" fmla="*/ 390244 h 782799"/>
                  <a:gd name="connsiteX63" fmla="*/ 605721 w 908046"/>
                  <a:gd name="connsiteY63" fmla="*/ 334968 h 782799"/>
                  <a:gd name="connsiteX64" fmla="*/ 549421 w 908046"/>
                  <a:gd name="connsiteY64" fmla="*/ 391268 h 782799"/>
                  <a:gd name="connsiteX65" fmla="*/ 605721 w 908046"/>
                  <a:gd name="connsiteY65" fmla="*/ 446543 h 782799"/>
                  <a:gd name="connsiteX66" fmla="*/ 660997 w 908046"/>
                  <a:gd name="connsiteY66" fmla="*/ 390244 h 782799"/>
                  <a:gd name="connsiteX67" fmla="*/ 660997 w 908046"/>
                  <a:gd name="connsiteY67" fmla="*/ 140028 h 782799"/>
                  <a:gd name="connsiteX68" fmla="*/ 605721 w 908046"/>
                  <a:gd name="connsiteY68" fmla="*/ 82179 h 782799"/>
                  <a:gd name="connsiteX69" fmla="*/ 549421 w 908046"/>
                  <a:gd name="connsiteY69" fmla="*/ 140028 h 782799"/>
                  <a:gd name="connsiteX70" fmla="*/ 605721 w 908046"/>
                  <a:gd name="connsiteY70" fmla="*/ 194778 h 782799"/>
                  <a:gd name="connsiteX71" fmla="*/ 660997 w 908046"/>
                  <a:gd name="connsiteY71" fmla="*/ 140028 h 782799"/>
                  <a:gd name="connsiteX72" fmla="*/ 736080 w 908046"/>
                  <a:gd name="connsiteY72" fmla="*/ 518753 h 782799"/>
                  <a:gd name="connsiteX73" fmla="*/ 679780 w 908046"/>
                  <a:gd name="connsiteY73" fmla="*/ 463441 h 782799"/>
                  <a:gd name="connsiteX74" fmla="*/ 624504 w 908046"/>
                  <a:gd name="connsiteY74" fmla="*/ 518753 h 782799"/>
                  <a:gd name="connsiteX75" fmla="*/ 679780 w 908046"/>
                  <a:gd name="connsiteY75" fmla="*/ 574065 h 782799"/>
                  <a:gd name="connsiteX76" fmla="*/ 736080 w 908046"/>
                  <a:gd name="connsiteY76" fmla="*/ 518753 h 782799"/>
                  <a:gd name="connsiteX77" fmla="*/ 736080 w 908046"/>
                  <a:gd name="connsiteY77" fmla="*/ 263915 h 782799"/>
                  <a:gd name="connsiteX78" fmla="*/ 681275 w 908046"/>
                  <a:gd name="connsiteY78" fmla="*/ 207615 h 782799"/>
                  <a:gd name="connsiteX79" fmla="*/ 625456 w 908046"/>
                  <a:gd name="connsiteY79" fmla="*/ 263915 h 782799"/>
                  <a:gd name="connsiteX80" fmla="*/ 681275 w 908046"/>
                  <a:gd name="connsiteY80" fmla="*/ 320214 h 782799"/>
                  <a:gd name="connsiteX81" fmla="*/ 736080 w 908046"/>
                  <a:gd name="connsiteY81" fmla="*/ 263915 h 782799"/>
                  <a:gd name="connsiteX82" fmla="*/ 799958 w 908046"/>
                  <a:gd name="connsiteY82" fmla="*/ 391268 h 782799"/>
                  <a:gd name="connsiteX83" fmla="*/ 745153 w 908046"/>
                  <a:gd name="connsiteY83" fmla="*/ 334968 h 782799"/>
                  <a:gd name="connsiteX84" fmla="*/ 689334 w 908046"/>
                  <a:gd name="connsiteY84" fmla="*/ 391268 h 782799"/>
                  <a:gd name="connsiteX85" fmla="*/ 745153 w 908046"/>
                  <a:gd name="connsiteY85" fmla="*/ 447567 h 782799"/>
                  <a:gd name="connsiteX86" fmla="*/ 799958 w 908046"/>
                  <a:gd name="connsiteY86" fmla="*/ 391268 h 782799"/>
                  <a:gd name="connsiteX87" fmla="*/ 908046 w 908046"/>
                  <a:gd name="connsiteY87" fmla="*/ 391400 h 782799"/>
                  <a:gd name="connsiteX88" fmla="*/ 712346 w 908046"/>
                  <a:gd name="connsiteY88" fmla="*/ 782799 h 782799"/>
                  <a:gd name="connsiteX89" fmla="*/ 195700 w 908046"/>
                  <a:gd name="connsiteY89" fmla="*/ 782799 h 782799"/>
                  <a:gd name="connsiteX90" fmla="*/ 0 w 908046"/>
                  <a:gd name="connsiteY90" fmla="*/ 391400 h 782799"/>
                  <a:gd name="connsiteX91" fmla="*/ 195700 w 908046"/>
                  <a:gd name="connsiteY91" fmla="*/ 0 h 782799"/>
                  <a:gd name="connsiteX92" fmla="*/ 712346 w 908046"/>
                  <a:gd name="connsiteY92" fmla="*/ 0 h 7827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</a:cxnLst>
                <a:rect l="l" t="t" r="r" b="b"/>
                <a:pathLst>
                  <a:path w="908046" h="782799">
                    <a:moveTo>
                      <a:pt x="379571" y="391149"/>
                    </a:moveTo>
                    <a:cubicBezTo>
                      <a:pt x="379572" y="359680"/>
                      <a:pt x="351353" y="335615"/>
                      <a:pt x="317297" y="338392"/>
                    </a:cubicBezTo>
                    <a:cubicBezTo>
                      <a:pt x="262806" y="341168"/>
                      <a:pt x="208315" y="344871"/>
                      <a:pt x="152851" y="348573"/>
                    </a:cubicBezTo>
                    <a:cubicBezTo>
                      <a:pt x="126579" y="349498"/>
                      <a:pt x="108091" y="367084"/>
                      <a:pt x="108090" y="391149"/>
                    </a:cubicBezTo>
                    <a:cubicBezTo>
                      <a:pt x="108090" y="415213"/>
                      <a:pt x="126578" y="433725"/>
                      <a:pt x="152850" y="435576"/>
                    </a:cubicBezTo>
                    <a:cubicBezTo>
                      <a:pt x="197611" y="438352"/>
                      <a:pt x="241398" y="440204"/>
                      <a:pt x="286158" y="442980"/>
                    </a:cubicBezTo>
                    <a:cubicBezTo>
                      <a:pt x="296862" y="443906"/>
                      <a:pt x="307565" y="444831"/>
                      <a:pt x="318269" y="444831"/>
                    </a:cubicBezTo>
                    <a:cubicBezTo>
                      <a:pt x="352326" y="447608"/>
                      <a:pt x="379571" y="423543"/>
                      <a:pt x="379571" y="391149"/>
                    </a:cubicBezTo>
                    <a:close/>
                    <a:moveTo>
                      <a:pt x="441160" y="517251"/>
                    </a:moveTo>
                    <a:cubicBezTo>
                      <a:pt x="441160" y="485931"/>
                      <a:pt x="415776" y="462204"/>
                      <a:pt x="382582" y="463153"/>
                    </a:cubicBezTo>
                    <a:cubicBezTo>
                      <a:pt x="363055" y="463153"/>
                      <a:pt x="343529" y="465051"/>
                      <a:pt x="324003" y="466000"/>
                    </a:cubicBezTo>
                    <a:cubicBezTo>
                      <a:pt x="287880" y="468848"/>
                      <a:pt x="250780" y="470746"/>
                      <a:pt x="213680" y="472644"/>
                    </a:cubicBezTo>
                    <a:cubicBezTo>
                      <a:pt x="188296" y="474542"/>
                      <a:pt x="168770" y="492575"/>
                      <a:pt x="168770" y="516302"/>
                    </a:cubicBezTo>
                    <a:cubicBezTo>
                      <a:pt x="167794" y="540030"/>
                      <a:pt x="185367" y="559961"/>
                      <a:pt x="210751" y="561859"/>
                    </a:cubicBezTo>
                    <a:cubicBezTo>
                      <a:pt x="268354" y="565655"/>
                      <a:pt x="325956" y="569452"/>
                      <a:pt x="383558" y="572299"/>
                    </a:cubicBezTo>
                    <a:cubicBezTo>
                      <a:pt x="416752" y="574197"/>
                      <a:pt x="441160" y="548572"/>
                      <a:pt x="441160" y="517251"/>
                    </a:cubicBezTo>
                    <a:close/>
                    <a:moveTo>
                      <a:pt x="443046" y="265335"/>
                    </a:moveTo>
                    <a:cubicBezTo>
                      <a:pt x="443046" y="232396"/>
                      <a:pt x="417758" y="208868"/>
                      <a:pt x="381771" y="210750"/>
                    </a:cubicBezTo>
                    <a:cubicBezTo>
                      <a:pt x="327304" y="213574"/>
                      <a:pt x="272838" y="217338"/>
                      <a:pt x="218371" y="221103"/>
                    </a:cubicBezTo>
                    <a:cubicBezTo>
                      <a:pt x="210590" y="221103"/>
                      <a:pt x="203782" y="222985"/>
                      <a:pt x="196973" y="225808"/>
                    </a:cubicBezTo>
                    <a:cubicBezTo>
                      <a:pt x="178494" y="234278"/>
                      <a:pt x="167795" y="254983"/>
                      <a:pt x="171685" y="273805"/>
                    </a:cubicBezTo>
                    <a:cubicBezTo>
                      <a:pt x="176548" y="293569"/>
                      <a:pt x="194056" y="308627"/>
                      <a:pt x="216426" y="309568"/>
                    </a:cubicBezTo>
                    <a:cubicBezTo>
                      <a:pt x="253385" y="312391"/>
                      <a:pt x="291317" y="314273"/>
                      <a:pt x="328277" y="316155"/>
                    </a:cubicBezTo>
                    <a:cubicBezTo>
                      <a:pt x="345784" y="317097"/>
                      <a:pt x="363291" y="318038"/>
                      <a:pt x="380798" y="318979"/>
                    </a:cubicBezTo>
                    <a:cubicBezTo>
                      <a:pt x="416785" y="320861"/>
                      <a:pt x="443046" y="298274"/>
                      <a:pt x="443046" y="265335"/>
                    </a:cubicBezTo>
                    <a:close/>
                    <a:moveTo>
                      <a:pt x="513365" y="644637"/>
                    </a:moveTo>
                    <a:cubicBezTo>
                      <a:pt x="513365" y="613742"/>
                      <a:pt x="488876" y="588640"/>
                      <a:pt x="458510" y="589605"/>
                    </a:cubicBezTo>
                    <a:cubicBezTo>
                      <a:pt x="399738" y="591536"/>
                      <a:pt x="340965" y="595398"/>
                      <a:pt x="283172" y="600226"/>
                    </a:cubicBezTo>
                    <a:cubicBezTo>
                      <a:pt x="256725" y="602156"/>
                      <a:pt x="239093" y="622431"/>
                      <a:pt x="239093" y="645602"/>
                    </a:cubicBezTo>
                    <a:cubicBezTo>
                      <a:pt x="240072" y="669738"/>
                      <a:pt x="258684" y="689048"/>
                      <a:pt x="284152" y="690978"/>
                    </a:cubicBezTo>
                    <a:cubicBezTo>
                      <a:pt x="335088" y="693875"/>
                      <a:pt x="386024" y="696771"/>
                      <a:pt x="436960" y="699668"/>
                    </a:cubicBezTo>
                    <a:cubicBezTo>
                      <a:pt x="436960" y="699668"/>
                      <a:pt x="436960" y="700633"/>
                      <a:pt x="436960" y="700633"/>
                    </a:cubicBezTo>
                    <a:cubicBezTo>
                      <a:pt x="443817" y="700633"/>
                      <a:pt x="450674" y="700633"/>
                      <a:pt x="458510" y="700633"/>
                    </a:cubicBezTo>
                    <a:cubicBezTo>
                      <a:pt x="489856" y="699668"/>
                      <a:pt x="514344" y="675531"/>
                      <a:pt x="513365" y="644637"/>
                    </a:cubicBezTo>
                    <a:close/>
                    <a:moveTo>
                      <a:pt x="513366" y="137684"/>
                    </a:moveTo>
                    <a:cubicBezTo>
                      <a:pt x="513366" y="106096"/>
                      <a:pt x="487897" y="82166"/>
                      <a:pt x="454593" y="82166"/>
                    </a:cubicBezTo>
                    <a:cubicBezTo>
                      <a:pt x="448716" y="82166"/>
                      <a:pt x="441859" y="83123"/>
                      <a:pt x="435982" y="83123"/>
                    </a:cubicBezTo>
                    <a:cubicBezTo>
                      <a:pt x="386025" y="85995"/>
                      <a:pt x="337048" y="88866"/>
                      <a:pt x="287091" y="91738"/>
                    </a:cubicBezTo>
                    <a:cubicBezTo>
                      <a:pt x="259664" y="93652"/>
                      <a:pt x="240073" y="112797"/>
                      <a:pt x="239094" y="136727"/>
                    </a:cubicBezTo>
                    <a:cubicBezTo>
                      <a:pt x="239094" y="161614"/>
                      <a:pt x="257705" y="180758"/>
                      <a:pt x="285132" y="182673"/>
                    </a:cubicBezTo>
                    <a:cubicBezTo>
                      <a:pt x="341946" y="186501"/>
                      <a:pt x="398759" y="190330"/>
                      <a:pt x="455573" y="192245"/>
                    </a:cubicBezTo>
                    <a:cubicBezTo>
                      <a:pt x="487897" y="194159"/>
                      <a:pt x="514345" y="168314"/>
                      <a:pt x="513366" y="137684"/>
                    </a:cubicBezTo>
                    <a:close/>
                    <a:moveTo>
                      <a:pt x="524748" y="391268"/>
                    </a:moveTo>
                    <a:cubicBezTo>
                      <a:pt x="524748" y="359535"/>
                      <a:pt x="500182" y="334968"/>
                      <a:pt x="469473" y="334968"/>
                    </a:cubicBezTo>
                    <a:cubicBezTo>
                      <a:pt x="437740" y="334968"/>
                      <a:pt x="412149" y="360559"/>
                      <a:pt x="413172" y="391268"/>
                    </a:cubicBezTo>
                    <a:cubicBezTo>
                      <a:pt x="413172" y="421976"/>
                      <a:pt x="438762" y="446543"/>
                      <a:pt x="468448" y="446543"/>
                    </a:cubicBezTo>
                    <a:cubicBezTo>
                      <a:pt x="500181" y="447567"/>
                      <a:pt x="524748" y="421976"/>
                      <a:pt x="524748" y="391268"/>
                    </a:cubicBezTo>
                    <a:close/>
                    <a:moveTo>
                      <a:pt x="585986" y="519759"/>
                    </a:moveTo>
                    <a:cubicBezTo>
                      <a:pt x="585986" y="488583"/>
                      <a:pt x="561628" y="463441"/>
                      <a:pt x="531181" y="463441"/>
                    </a:cubicBezTo>
                    <a:cubicBezTo>
                      <a:pt x="500735" y="463441"/>
                      <a:pt x="475362" y="489589"/>
                      <a:pt x="475362" y="519759"/>
                    </a:cubicBezTo>
                    <a:cubicBezTo>
                      <a:pt x="475362" y="548923"/>
                      <a:pt x="499720" y="574065"/>
                      <a:pt x="530167" y="574065"/>
                    </a:cubicBezTo>
                    <a:cubicBezTo>
                      <a:pt x="561628" y="574065"/>
                      <a:pt x="585986" y="550935"/>
                      <a:pt x="585986" y="519759"/>
                    </a:cubicBezTo>
                    <a:close/>
                    <a:moveTo>
                      <a:pt x="585986" y="262891"/>
                    </a:moveTo>
                    <a:cubicBezTo>
                      <a:pt x="585986" y="232182"/>
                      <a:pt x="561419" y="207615"/>
                      <a:pt x="530710" y="207615"/>
                    </a:cubicBezTo>
                    <a:cubicBezTo>
                      <a:pt x="498978" y="207615"/>
                      <a:pt x="473387" y="233206"/>
                      <a:pt x="474411" y="263915"/>
                    </a:cubicBezTo>
                    <a:cubicBezTo>
                      <a:pt x="474411" y="294623"/>
                      <a:pt x="500002" y="319190"/>
                      <a:pt x="529686" y="320214"/>
                    </a:cubicBezTo>
                    <a:cubicBezTo>
                      <a:pt x="561419" y="320214"/>
                      <a:pt x="585986" y="294623"/>
                      <a:pt x="585986" y="262891"/>
                    </a:cubicBezTo>
                    <a:close/>
                    <a:moveTo>
                      <a:pt x="660046" y="645269"/>
                    </a:moveTo>
                    <a:cubicBezTo>
                      <a:pt x="660046" y="613808"/>
                      <a:pt x="635688" y="589450"/>
                      <a:pt x="604227" y="589450"/>
                    </a:cubicBezTo>
                    <a:cubicBezTo>
                      <a:pt x="573780" y="589450"/>
                      <a:pt x="549422" y="612793"/>
                      <a:pt x="549422" y="644255"/>
                    </a:cubicBezTo>
                    <a:cubicBezTo>
                      <a:pt x="549422" y="675716"/>
                      <a:pt x="573780" y="700074"/>
                      <a:pt x="605241" y="700074"/>
                    </a:cubicBezTo>
                    <a:cubicBezTo>
                      <a:pt x="635688" y="700074"/>
                      <a:pt x="660046" y="675716"/>
                      <a:pt x="660046" y="645269"/>
                    </a:cubicBezTo>
                    <a:close/>
                    <a:moveTo>
                      <a:pt x="660997" y="390244"/>
                    </a:moveTo>
                    <a:cubicBezTo>
                      <a:pt x="660997" y="359535"/>
                      <a:pt x="637454" y="334968"/>
                      <a:pt x="605721" y="334968"/>
                    </a:cubicBezTo>
                    <a:cubicBezTo>
                      <a:pt x="575012" y="334968"/>
                      <a:pt x="549421" y="360559"/>
                      <a:pt x="549421" y="391268"/>
                    </a:cubicBezTo>
                    <a:cubicBezTo>
                      <a:pt x="550445" y="421976"/>
                      <a:pt x="575012" y="446543"/>
                      <a:pt x="605721" y="446543"/>
                    </a:cubicBezTo>
                    <a:cubicBezTo>
                      <a:pt x="636430" y="447567"/>
                      <a:pt x="662021" y="421976"/>
                      <a:pt x="660997" y="390244"/>
                    </a:cubicBezTo>
                    <a:close/>
                    <a:moveTo>
                      <a:pt x="660997" y="140028"/>
                    </a:moveTo>
                    <a:cubicBezTo>
                      <a:pt x="662021" y="108004"/>
                      <a:pt x="636430" y="82179"/>
                      <a:pt x="605721" y="82179"/>
                    </a:cubicBezTo>
                    <a:cubicBezTo>
                      <a:pt x="573988" y="82179"/>
                      <a:pt x="549421" y="108004"/>
                      <a:pt x="549421" y="140028"/>
                    </a:cubicBezTo>
                    <a:cubicBezTo>
                      <a:pt x="550445" y="171019"/>
                      <a:pt x="573988" y="194778"/>
                      <a:pt x="605721" y="194778"/>
                    </a:cubicBezTo>
                    <a:cubicBezTo>
                      <a:pt x="636430" y="194778"/>
                      <a:pt x="660997" y="171019"/>
                      <a:pt x="660997" y="140028"/>
                    </a:cubicBezTo>
                    <a:close/>
                    <a:moveTo>
                      <a:pt x="736080" y="518753"/>
                    </a:moveTo>
                    <a:cubicBezTo>
                      <a:pt x="736080" y="488583"/>
                      <a:pt x="710489" y="463441"/>
                      <a:pt x="679780" y="463441"/>
                    </a:cubicBezTo>
                    <a:cubicBezTo>
                      <a:pt x="650095" y="464447"/>
                      <a:pt x="624504" y="488583"/>
                      <a:pt x="624504" y="518753"/>
                    </a:cubicBezTo>
                    <a:cubicBezTo>
                      <a:pt x="623480" y="548923"/>
                      <a:pt x="649071" y="574065"/>
                      <a:pt x="679780" y="574065"/>
                    </a:cubicBezTo>
                    <a:cubicBezTo>
                      <a:pt x="711513" y="574065"/>
                      <a:pt x="736080" y="549929"/>
                      <a:pt x="736080" y="518753"/>
                    </a:cubicBezTo>
                    <a:close/>
                    <a:moveTo>
                      <a:pt x="736080" y="263915"/>
                    </a:moveTo>
                    <a:cubicBezTo>
                      <a:pt x="736080" y="232182"/>
                      <a:pt x="712737" y="207615"/>
                      <a:pt x="681275" y="207615"/>
                    </a:cubicBezTo>
                    <a:cubicBezTo>
                      <a:pt x="649814" y="207615"/>
                      <a:pt x="625456" y="232182"/>
                      <a:pt x="625456" y="263915"/>
                    </a:cubicBezTo>
                    <a:cubicBezTo>
                      <a:pt x="625456" y="294623"/>
                      <a:pt x="650829" y="320214"/>
                      <a:pt x="681275" y="320214"/>
                    </a:cubicBezTo>
                    <a:cubicBezTo>
                      <a:pt x="711722" y="319190"/>
                      <a:pt x="736080" y="294623"/>
                      <a:pt x="736080" y="263915"/>
                    </a:cubicBezTo>
                    <a:close/>
                    <a:moveTo>
                      <a:pt x="799958" y="391268"/>
                    </a:moveTo>
                    <a:cubicBezTo>
                      <a:pt x="799958" y="359535"/>
                      <a:pt x="776615" y="334968"/>
                      <a:pt x="745153" y="334968"/>
                    </a:cubicBezTo>
                    <a:cubicBezTo>
                      <a:pt x="713692" y="334968"/>
                      <a:pt x="689334" y="359535"/>
                      <a:pt x="689334" y="391268"/>
                    </a:cubicBezTo>
                    <a:cubicBezTo>
                      <a:pt x="689334" y="421976"/>
                      <a:pt x="714707" y="447567"/>
                      <a:pt x="745153" y="447567"/>
                    </a:cubicBezTo>
                    <a:cubicBezTo>
                      <a:pt x="775600" y="446543"/>
                      <a:pt x="799958" y="421976"/>
                      <a:pt x="799958" y="391268"/>
                    </a:cubicBezTo>
                    <a:close/>
                    <a:moveTo>
                      <a:pt x="908046" y="391400"/>
                    </a:moveTo>
                    <a:lnTo>
                      <a:pt x="712346" y="782799"/>
                    </a:lnTo>
                    <a:lnTo>
                      <a:pt x="195700" y="782799"/>
                    </a:lnTo>
                    <a:lnTo>
                      <a:pt x="0" y="391400"/>
                    </a:lnTo>
                    <a:lnTo>
                      <a:pt x="195700" y="0"/>
                    </a:lnTo>
                    <a:lnTo>
                      <a:pt x="712346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marL="0" marR="0" lvl="0" indent="0" algn="ctr" defTabSz="1070991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217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Noto Serif"/>
                  <a:ea typeface="+mn-ea"/>
                  <a:cs typeface="+mn-cs"/>
                </a:endParaRPr>
              </a:p>
            </p:txBody>
          </p:sp>
          <p:sp>
            <p:nvSpPr>
              <p:cNvPr id="49" name="Freeform: Shape 63">
                <a:extLst>
                  <a:ext uri="{FF2B5EF4-FFF2-40B4-BE49-F238E27FC236}">
                    <a16:creationId xmlns:a16="http://schemas.microsoft.com/office/drawing/2014/main" id="{64423996-454E-A291-8CED-798CE38DDD73}"/>
                  </a:ext>
                </a:extLst>
              </p:cNvPr>
              <p:cNvSpPr/>
              <p:nvPr/>
            </p:nvSpPr>
            <p:spPr>
              <a:xfrm rot="16200000">
                <a:off x="3278852" y="1412684"/>
                <a:ext cx="908046" cy="783886"/>
              </a:xfrm>
              <a:custGeom>
                <a:avLst/>
                <a:gdLst>
                  <a:gd name="connsiteX0" fmla="*/ 379571 w 908046"/>
                  <a:gd name="connsiteY0" fmla="*/ 391149 h 782799"/>
                  <a:gd name="connsiteX1" fmla="*/ 317297 w 908046"/>
                  <a:gd name="connsiteY1" fmla="*/ 338392 h 782799"/>
                  <a:gd name="connsiteX2" fmla="*/ 152851 w 908046"/>
                  <a:gd name="connsiteY2" fmla="*/ 348573 h 782799"/>
                  <a:gd name="connsiteX3" fmla="*/ 108090 w 908046"/>
                  <a:gd name="connsiteY3" fmla="*/ 391149 h 782799"/>
                  <a:gd name="connsiteX4" fmla="*/ 152850 w 908046"/>
                  <a:gd name="connsiteY4" fmla="*/ 435576 h 782799"/>
                  <a:gd name="connsiteX5" fmla="*/ 286158 w 908046"/>
                  <a:gd name="connsiteY5" fmla="*/ 442980 h 782799"/>
                  <a:gd name="connsiteX6" fmla="*/ 318269 w 908046"/>
                  <a:gd name="connsiteY6" fmla="*/ 444831 h 782799"/>
                  <a:gd name="connsiteX7" fmla="*/ 379571 w 908046"/>
                  <a:gd name="connsiteY7" fmla="*/ 391149 h 782799"/>
                  <a:gd name="connsiteX8" fmla="*/ 441160 w 908046"/>
                  <a:gd name="connsiteY8" fmla="*/ 517251 h 782799"/>
                  <a:gd name="connsiteX9" fmla="*/ 382582 w 908046"/>
                  <a:gd name="connsiteY9" fmla="*/ 463153 h 782799"/>
                  <a:gd name="connsiteX10" fmla="*/ 324003 w 908046"/>
                  <a:gd name="connsiteY10" fmla="*/ 466000 h 782799"/>
                  <a:gd name="connsiteX11" fmla="*/ 213680 w 908046"/>
                  <a:gd name="connsiteY11" fmla="*/ 472644 h 782799"/>
                  <a:gd name="connsiteX12" fmla="*/ 168770 w 908046"/>
                  <a:gd name="connsiteY12" fmla="*/ 516302 h 782799"/>
                  <a:gd name="connsiteX13" fmla="*/ 210751 w 908046"/>
                  <a:gd name="connsiteY13" fmla="*/ 561859 h 782799"/>
                  <a:gd name="connsiteX14" fmla="*/ 383558 w 908046"/>
                  <a:gd name="connsiteY14" fmla="*/ 572299 h 782799"/>
                  <a:gd name="connsiteX15" fmla="*/ 441160 w 908046"/>
                  <a:gd name="connsiteY15" fmla="*/ 517251 h 782799"/>
                  <a:gd name="connsiteX16" fmla="*/ 443046 w 908046"/>
                  <a:gd name="connsiteY16" fmla="*/ 265335 h 782799"/>
                  <a:gd name="connsiteX17" fmla="*/ 381771 w 908046"/>
                  <a:gd name="connsiteY17" fmla="*/ 210750 h 782799"/>
                  <a:gd name="connsiteX18" fmla="*/ 218371 w 908046"/>
                  <a:gd name="connsiteY18" fmla="*/ 221103 h 782799"/>
                  <a:gd name="connsiteX19" fmla="*/ 196973 w 908046"/>
                  <a:gd name="connsiteY19" fmla="*/ 225808 h 782799"/>
                  <a:gd name="connsiteX20" fmla="*/ 171685 w 908046"/>
                  <a:gd name="connsiteY20" fmla="*/ 273805 h 782799"/>
                  <a:gd name="connsiteX21" fmla="*/ 216426 w 908046"/>
                  <a:gd name="connsiteY21" fmla="*/ 309568 h 782799"/>
                  <a:gd name="connsiteX22" fmla="*/ 328277 w 908046"/>
                  <a:gd name="connsiteY22" fmla="*/ 316155 h 782799"/>
                  <a:gd name="connsiteX23" fmla="*/ 380798 w 908046"/>
                  <a:gd name="connsiteY23" fmla="*/ 318979 h 782799"/>
                  <a:gd name="connsiteX24" fmla="*/ 443046 w 908046"/>
                  <a:gd name="connsiteY24" fmla="*/ 265335 h 782799"/>
                  <a:gd name="connsiteX25" fmla="*/ 513365 w 908046"/>
                  <a:gd name="connsiteY25" fmla="*/ 644637 h 782799"/>
                  <a:gd name="connsiteX26" fmla="*/ 458510 w 908046"/>
                  <a:gd name="connsiteY26" fmla="*/ 589605 h 782799"/>
                  <a:gd name="connsiteX27" fmla="*/ 283172 w 908046"/>
                  <a:gd name="connsiteY27" fmla="*/ 600226 h 782799"/>
                  <a:gd name="connsiteX28" fmla="*/ 239093 w 908046"/>
                  <a:gd name="connsiteY28" fmla="*/ 645602 h 782799"/>
                  <a:gd name="connsiteX29" fmla="*/ 284152 w 908046"/>
                  <a:gd name="connsiteY29" fmla="*/ 690978 h 782799"/>
                  <a:gd name="connsiteX30" fmla="*/ 436960 w 908046"/>
                  <a:gd name="connsiteY30" fmla="*/ 699668 h 782799"/>
                  <a:gd name="connsiteX31" fmla="*/ 436960 w 908046"/>
                  <a:gd name="connsiteY31" fmla="*/ 700633 h 782799"/>
                  <a:gd name="connsiteX32" fmla="*/ 458510 w 908046"/>
                  <a:gd name="connsiteY32" fmla="*/ 700633 h 782799"/>
                  <a:gd name="connsiteX33" fmla="*/ 513365 w 908046"/>
                  <a:gd name="connsiteY33" fmla="*/ 644637 h 782799"/>
                  <a:gd name="connsiteX34" fmla="*/ 513366 w 908046"/>
                  <a:gd name="connsiteY34" fmla="*/ 137684 h 782799"/>
                  <a:gd name="connsiteX35" fmla="*/ 454593 w 908046"/>
                  <a:gd name="connsiteY35" fmla="*/ 82166 h 782799"/>
                  <a:gd name="connsiteX36" fmla="*/ 435982 w 908046"/>
                  <a:gd name="connsiteY36" fmla="*/ 83123 h 782799"/>
                  <a:gd name="connsiteX37" fmla="*/ 287091 w 908046"/>
                  <a:gd name="connsiteY37" fmla="*/ 91738 h 782799"/>
                  <a:gd name="connsiteX38" fmla="*/ 239094 w 908046"/>
                  <a:gd name="connsiteY38" fmla="*/ 136727 h 782799"/>
                  <a:gd name="connsiteX39" fmla="*/ 285132 w 908046"/>
                  <a:gd name="connsiteY39" fmla="*/ 182673 h 782799"/>
                  <a:gd name="connsiteX40" fmla="*/ 455573 w 908046"/>
                  <a:gd name="connsiteY40" fmla="*/ 192245 h 782799"/>
                  <a:gd name="connsiteX41" fmla="*/ 513366 w 908046"/>
                  <a:gd name="connsiteY41" fmla="*/ 137684 h 782799"/>
                  <a:gd name="connsiteX42" fmla="*/ 524748 w 908046"/>
                  <a:gd name="connsiteY42" fmla="*/ 391268 h 782799"/>
                  <a:gd name="connsiteX43" fmla="*/ 469473 w 908046"/>
                  <a:gd name="connsiteY43" fmla="*/ 334968 h 782799"/>
                  <a:gd name="connsiteX44" fmla="*/ 413172 w 908046"/>
                  <a:gd name="connsiteY44" fmla="*/ 391268 h 782799"/>
                  <a:gd name="connsiteX45" fmla="*/ 468448 w 908046"/>
                  <a:gd name="connsiteY45" fmla="*/ 446543 h 782799"/>
                  <a:gd name="connsiteX46" fmla="*/ 524748 w 908046"/>
                  <a:gd name="connsiteY46" fmla="*/ 391268 h 782799"/>
                  <a:gd name="connsiteX47" fmla="*/ 585986 w 908046"/>
                  <a:gd name="connsiteY47" fmla="*/ 519759 h 782799"/>
                  <a:gd name="connsiteX48" fmla="*/ 531181 w 908046"/>
                  <a:gd name="connsiteY48" fmla="*/ 463441 h 782799"/>
                  <a:gd name="connsiteX49" fmla="*/ 475362 w 908046"/>
                  <a:gd name="connsiteY49" fmla="*/ 519759 h 782799"/>
                  <a:gd name="connsiteX50" fmla="*/ 530167 w 908046"/>
                  <a:gd name="connsiteY50" fmla="*/ 574065 h 782799"/>
                  <a:gd name="connsiteX51" fmla="*/ 585986 w 908046"/>
                  <a:gd name="connsiteY51" fmla="*/ 519759 h 782799"/>
                  <a:gd name="connsiteX52" fmla="*/ 585986 w 908046"/>
                  <a:gd name="connsiteY52" fmla="*/ 262891 h 782799"/>
                  <a:gd name="connsiteX53" fmla="*/ 530710 w 908046"/>
                  <a:gd name="connsiteY53" fmla="*/ 207615 h 782799"/>
                  <a:gd name="connsiteX54" fmla="*/ 474411 w 908046"/>
                  <a:gd name="connsiteY54" fmla="*/ 263915 h 782799"/>
                  <a:gd name="connsiteX55" fmla="*/ 529686 w 908046"/>
                  <a:gd name="connsiteY55" fmla="*/ 320214 h 782799"/>
                  <a:gd name="connsiteX56" fmla="*/ 585986 w 908046"/>
                  <a:gd name="connsiteY56" fmla="*/ 262891 h 782799"/>
                  <a:gd name="connsiteX57" fmla="*/ 660046 w 908046"/>
                  <a:gd name="connsiteY57" fmla="*/ 645269 h 782799"/>
                  <a:gd name="connsiteX58" fmla="*/ 604227 w 908046"/>
                  <a:gd name="connsiteY58" fmla="*/ 589450 h 782799"/>
                  <a:gd name="connsiteX59" fmla="*/ 549422 w 908046"/>
                  <a:gd name="connsiteY59" fmla="*/ 644255 h 782799"/>
                  <a:gd name="connsiteX60" fmla="*/ 605241 w 908046"/>
                  <a:gd name="connsiteY60" fmla="*/ 700074 h 782799"/>
                  <a:gd name="connsiteX61" fmla="*/ 660046 w 908046"/>
                  <a:gd name="connsiteY61" fmla="*/ 645269 h 782799"/>
                  <a:gd name="connsiteX62" fmla="*/ 660997 w 908046"/>
                  <a:gd name="connsiteY62" fmla="*/ 390244 h 782799"/>
                  <a:gd name="connsiteX63" fmla="*/ 605721 w 908046"/>
                  <a:gd name="connsiteY63" fmla="*/ 334968 h 782799"/>
                  <a:gd name="connsiteX64" fmla="*/ 549421 w 908046"/>
                  <a:gd name="connsiteY64" fmla="*/ 391268 h 782799"/>
                  <a:gd name="connsiteX65" fmla="*/ 605721 w 908046"/>
                  <a:gd name="connsiteY65" fmla="*/ 446543 h 782799"/>
                  <a:gd name="connsiteX66" fmla="*/ 660997 w 908046"/>
                  <a:gd name="connsiteY66" fmla="*/ 390244 h 782799"/>
                  <a:gd name="connsiteX67" fmla="*/ 660997 w 908046"/>
                  <a:gd name="connsiteY67" fmla="*/ 140028 h 782799"/>
                  <a:gd name="connsiteX68" fmla="*/ 605721 w 908046"/>
                  <a:gd name="connsiteY68" fmla="*/ 82179 h 782799"/>
                  <a:gd name="connsiteX69" fmla="*/ 549421 w 908046"/>
                  <a:gd name="connsiteY69" fmla="*/ 140028 h 782799"/>
                  <a:gd name="connsiteX70" fmla="*/ 605721 w 908046"/>
                  <a:gd name="connsiteY70" fmla="*/ 194778 h 782799"/>
                  <a:gd name="connsiteX71" fmla="*/ 660997 w 908046"/>
                  <a:gd name="connsiteY71" fmla="*/ 140028 h 782799"/>
                  <a:gd name="connsiteX72" fmla="*/ 736080 w 908046"/>
                  <a:gd name="connsiteY72" fmla="*/ 518753 h 782799"/>
                  <a:gd name="connsiteX73" fmla="*/ 679780 w 908046"/>
                  <a:gd name="connsiteY73" fmla="*/ 463441 h 782799"/>
                  <a:gd name="connsiteX74" fmla="*/ 624504 w 908046"/>
                  <a:gd name="connsiteY74" fmla="*/ 518753 h 782799"/>
                  <a:gd name="connsiteX75" fmla="*/ 679780 w 908046"/>
                  <a:gd name="connsiteY75" fmla="*/ 574065 h 782799"/>
                  <a:gd name="connsiteX76" fmla="*/ 736080 w 908046"/>
                  <a:gd name="connsiteY76" fmla="*/ 518753 h 782799"/>
                  <a:gd name="connsiteX77" fmla="*/ 736080 w 908046"/>
                  <a:gd name="connsiteY77" fmla="*/ 263915 h 782799"/>
                  <a:gd name="connsiteX78" fmla="*/ 681275 w 908046"/>
                  <a:gd name="connsiteY78" fmla="*/ 207615 h 782799"/>
                  <a:gd name="connsiteX79" fmla="*/ 625456 w 908046"/>
                  <a:gd name="connsiteY79" fmla="*/ 263915 h 782799"/>
                  <a:gd name="connsiteX80" fmla="*/ 681275 w 908046"/>
                  <a:gd name="connsiteY80" fmla="*/ 320214 h 782799"/>
                  <a:gd name="connsiteX81" fmla="*/ 736080 w 908046"/>
                  <a:gd name="connsiteY81" fmla="*/ 263915 h 782799"/>
                  <a:gd name="connsiteX82" fmla="*/ 799958 w 908046"/>
                  <a:gd name="connsiteY82" fmla="*/ 391268 h 782799"/>
                  <a:gd name="connsiteX83" fmla="*/ 745153 w 908046"/>
                  <a:gd name="connsiteY83" fmla="*/ 334968 h 782799"/>
                  <a:gd name="connsiteX84" fmla="*/ 689334 w 908046"/>
                  <a:gd name="connsiteY84" fmla="*/ 391268 h 782799"/>
                  <a:gd name="connsiteX85" fmla="*/ 745153 w 908046"/>
                  <a:gd name="connsiteY85" fmla="*/ 447567 h 782799"/>
                  <a:gd name="connsiteX86" fmla="*/ 799958 w 908046"/>
                  <a:gd name="connsiteY86" fmla="*/ 391268 h 782799"/>
                  <a:gd name="connsiteX87" fmla="*/ 908046 w 908046"/>
                  <a:gd name="connsiteY87" fmla="*/ 391400 h 782799"/>
                  <a:gd name="connsiteX88" fmla="*/ 712346 w 908046"/>
                  <a:gd name="connsiteY88" fmla="*/ 782799 h 782799"/>
                  <a:gd name="connsiteX89" fmla="*/ 195700 w 908046"/>
                  <a:gd name="connsiteY89" fmla="*/ 782799 h 782799"/>
                  <a:gd name="connsiteX90" fmla="*/ 0 w 908046"/>
                  <a:gd name="connsiteY90" fmla="*/ 391400 h 782799"/>
                  <a:gd name="connsiteX91" fmla="*/ 195700 w 908046"/>
                  <a:gd name="connsiteY91" fmla="*/ 0 h 782799"/>
                  <a:gd name="connsiteX92" fmla="*/ 712346 w 908046"/>
                  <a:gd name="connsiteY92" fmla="*/ 0 h 7827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</a:cxnLst>
                <a:rect l="l" t="t" r="r" b="b"/>
                <a:pathLst>
                  <a:path w="908046" h="782799">
                    <a:moveTo>
                      <a:pt x="379571" y="391149"/>
                    </a:moveTo>
                    <a:cubicBezTo>
                      <a:pt x="379572" y="359680"/>
                      <a:pt x="351353" y="335615"/>
                      <a:pt x="317297" y="338392"/>
                    </a:cubicBezTo>
                    <a:cubicBezTo>
                      <a:pt x="262806" y="341168"/>
                      <a:pt x="208315" y="344871"/>
                      <a:pt x="152851" y="348573"/>
                    </a:cubicBezTo>
                    <a:cubicBezTo>
                      <a:pt x="126579" y="349498"/>
                      <a:pt x="108091" y="367084"/>
                      <a:pt x="108090" y="391149"/>
                    </a:cubicBezTo>
                    <a:cubicBezTo>
                      <a:pt x="108090" y="415213"/>
                      <a:pt x="126578" y="433725"/>
                      <a:pt x="152850" y="435576"/>
                    </a:cubicBezTo>
                    <a:cubicBezTo>
                      <a:pt x="197611" y="438352"/>
                      <a:pt x="241398" y="440204"/>
                      <a:pt x="286158" y="442980"/>
                    </a:cubicBezTo>
                    <a:cubicBezTo>
                      <a:pt x="296862" y="443906"/>
                      <a:pt x="307565" y="444831"/>
                      <a:pt x="318269" y="444831"/>
                    </a:cubicBezTo>
                    <a:cubicBezTo>
                      <a:pt x="352326" y="447608"/>
                      <a:pt x="379571" y="423543"/>
                      <a:pt x="379571" y="391149"/>
                    </a:cubicBezTo>
                    <a:close/>
                    <a:moveTo>
                      <a:pt x="441160" y="517251"/>
                    </a:moveTo>
                    <a:cubicBezTo>
                      <a:pt x="441160" y="485931"/>
                      <a:pt x="415776" y="462204"/>
                      <a:pt x="382582" y="463153"/>
                    </a:cubicBezTo>
                    <a:cubicBezTo>
                      <a:pt x="363055" y="463153"/>
                      <a:pt x="343529" y="465051"/>
                      <a:pt x="324003" y="466000"/>
                    </a:cubicBezTo>
                    <a:cubicBezTo>
                      <a:pt x="287880" y="468848"/>
                      <a:pt x="250780" y="470746"/>
                      <a:pt x="213680" y="472644"/>
                    </a:cubicBezTo>
                    <a:cubicBezTo>
                      <a:pt x="188296" y="474542"/>
                      <a:pt x="168770" y="492575"/>
                      <a:pt x="168770" y="516302"/>
                    </a:cubicBezTo>
                    <a:cubicBezTo>
                      <a:pt x="167794" y="540030"/>
                      <a:pt x="185367" y="559961"/>
                      <a:pt x="210751" y="561859"/>
                    </a:cubicBezTo>
                    <a:cubicBezTo>
                      <a:pt x="268354" y="565655"/>
                      <a:pt x="325956" y="569452"/>
                      <a:pt x="383558" y="572299"/>
                    </a:cubicBezTo>
                    <a:cubicBezTo>
                      <a:pt x="416752" y="574197"/>
                      <a:pt x="441160" y="548572"/>
                      <a:pt x="441160" y="517251"/>
                    </a:cubicBezTo>
                    <a:close/>
                    <a:moveTo>
                      <a:pt x="443046" y="265335"/>
                    </a:moveTo>
                    <a:cubicBezTo>
                      <a:pt x="443046" y="232396"/>
                      <a:pt x="417758" y="208868"/>
                      <a:pt x="381771" y="210750"/>
                    </a:cubicBezTo>
                    <a:cubicBezTo>
                      <a:pt x="327304" y="213574"/>
                      <a:pt x="272838" y="217338"/>
                      <a:pt x="218371" y="221103"/>
                    </a:cubicBezTo>
                    <a:cubicBezTo>
                      <a:pt x="210590" y="221103"/>
                      <a:pt x="203782" y="222985"/>
                      <a:pt x="196973" y="225808"/>
                    </a:cubicBezTo>
                    <a:cubicBezTo>
                      <a:pt x="178494" y="234278"/>
                      <a:pt x="167795" y="254983"/>
                      <a:pt x="171685" y="273805"/>
                    </a:cubicBezTo>
                    <a:cubicBezTo>
                      <a:pt x="176548" y="293569"/>
                      <a:pt x="194056" y="308627"/>
                      <a:pt x="216426" y="309568"/>
                    </a:cubicBezTo>
                    <a:cubicBezTo>
                      <a:pt x="253385" y="312391"/>
                      <a:pt x="291317" y="314273"/>
                      <a:pt x="328277" y="316155"/>
                    </a:cubicBezTo>
                    <a:cubicBezTo>
                      <a:pt x="345784" y="317097"/>
                      <a:pt x="363291" y="318038"/>
                      <a:pt x="380798" y="318979"/>
                    </a:cubicBezTo>
                    <a:cubicBezTo>
                      <a:pt x="416785" y="320861"/>
                      <a:pt x="443046" y="298274"/>
                      <a:pt x="443046" y="265335"/>
                    </a:cubicBezTo>
                    <a:close/>
                    <a:moveTo>
                      <a:pt x="513365" y="644637"/>
                    </a:moveTo>
                    <a:cubicBezTo>
                      <a:pt x="513365" y="613742"/>
                      <a:pt x="488876" y="588640"/>
                      <a:pt x="458510" y="589605"/>
                    </a:cubicBezTo>
                    <a:cubicBezTo>
                      <a:pt x="399738" y="591536"/>
                      <a:pt x="340965" y="595398"/>
                      <a:pt x="283172" y="600226"/>
                    </a:cubicBezTo>
                    <a:cubicBezTo>
                      <a:pt x="256725" y="602156"/>
                      <a:pt x="239093" y="622431"/>
                      <a:pt x="239093" y="645602"/>
                    </a:cubicBezTo>
                    <a:cubicBezTo>
                      <a:pt x="240072" y="669738"/>
                      <a:pt x="258684" y="689048"/>
                      <a:pt x="284152" y="690978"/>
                    </a:cubicBezTo>
                    <a:cubicBezTo>
                      <a:pt x="335088" y="693875"/>
                      <a:pt x="386024" y="696771"/>
                      <a:pt x="436960" y="699668"/>
                    </a:cubicBezTo>
                    <a:cubicBezTo>
                      <a:pt x="436960" y="699668"/>
                      <a:pt x="436960" y="700633"/>
                      <a:pt x="436960" y="700633"/>
                    </a:cubicBezTo>
                    <a:cubicBezTo>
                      <a:pt x="443817" y="700633"/>
                      <a:pt x="450674" y="700633"/>
                      <a:pt x="458510" y="700633"/>
                    </a:cubicBezTo>
                    <a:cubicBezTo>
                      <a:pt x="489856" y="699668"/>
                      <a:pt x="514344" y="675531"/>
                      <a:pt x="513365" y="644637"/>
                    </a:cubicBezTo>
                    <a:close/>
                    <a:moveTo>
                      <a:pt x="513366" y="137684"/>
                    </a:moveTo>
                    <a:cubicBezTo>
                      <a:pt x="513366" y="106096"/>
                      <a:pt x="487897" y="82166"/>
                      <a:pt x="454593" y="82166"/>
                    </a:cubicBezTo>
                    <a:cubicBezTo>
                      <a:pt x="448716" y="82166"/>
                      <a:pt x="441859" y="83123"/>
                      <a:pt x="435982" y="83123"/>
                    </a:cubicBezTo>
                    <a:cubicBezTo>
                      <a:pt x="386025" y="85995"/>
                      <a:pt x="337048" y="88866"/>
                      <a:pt x="287091" y="91738"/>
                    </a:cubicBezTo>
                    <a:cubicBezTo>
                      <a:pt x="259664" y="93652"/>
                      <a:pt x="240073" y="112797"/>
                      <a:pt x="239094" y="136727"/>
                    </a:cubicBezTo>
                    <a:cubicBezTo>
                      <a:pt x="239094" y="161614"/>
                      <a:pt x="257705" y="180758"/>
                      <a:pt x="285132" y="182673"/>
                    </a:cubicBezTo>
                    <a:cubicBezTo>
                      <a:pt x="341946" y="186501"/>
                      <a:pt x="398759" y="190330"/>
                      <a:pt x="455573" y="192245"/>
                    </a:cubicBezTo>
                    <a:cubicBezTo>
                      <a:pt x="487897" y="194159"/>
                      <a:pt x="514345" y="168314"/>
                      <a:pt x="513366" y="137684"/>
                    </a:cubicBezTo>
                    <a:close/>
                    <a:moveTo>
                      <a:pt x="524748" y="391268"/>
                    </a:moveTo>
                    <a:cubicBezTo>
                      <a:pt x="524748" y="359535"/>
                      <a:pt x="500182" y="334968"/>
                      <a:pt x="469473" y="334968"/>
                    </a:cubicBezTo>
                    <a:cubicBezTo>
                      <a:pt x="437740" y="334968"/>
                      <a:pt x="412149" y="360559"/>
                      <a:pt x="413172" y="391268"/>
                    </a:cubicBezTo>
                    <a:cubicBezTo>
                      <a:pt x="413172" y="421976"/>
                      <a:pt x="438762" y="446543"/>
                      <a:pt x="468448" y="446543"/>
                    </a:cubicBezTo>
                    <a:cubicBezTo>
                      <a:pt x="500181" y="447567"/>
                      <a:pt x="524748" y="421976"/>
                      <a:pt x="524748" y="391268"/>
                    </a:cubicBezTo>
                    <a:close/>
                    <a:moveTo>
                      <a:pt x="585986" y="519759"/>
                    </a:moveTo>
                    <a:cubicBezTo>
                      <a:pt x="585986" y="488583"/>
                      <a:pt x="561628" y="463441"/>
                      <a:pt x="531181" y="463441"/>
                    </a:cubicBezTo>
                    <a:cubicBezTo>
                      <a:pt x="500735" y="463441"/>
                      <a:pt x="475362" y="489589"/>
                      <a:pt x="475362" y="519759"/>
                    </a:cubicBezTo>
                    <a:cubicBezTo>
                      <a:pt x="475362" y="548923"/>
                      <a:pt x="499720" y="574065"/>
                      <a:pt x="530167" y="574065"/>
                    </a:cubicBezTo>
                    <a:cubicBezTo>
                      <a:pt x="561628" y="574065"/>
                      <a:pt x="585986" y="550935"/>
                      <a:pt x="585986" y="519759"/>
                    </a:cubicBezTo>
                    <a:close/>
                    <a:moveTo>
                      <a:pt x="585986" y="262891"/>
                    </a:moveTo>
                    <a:cubicBezTo>
                      <a:pt x="585986" y="232182"/>
                      <a:pt x="561419" y="207615"/>
                      <a:pt x="530710" y="207615"/>
                    </a:cubicBezTo>
                    <a:cubicBezTo>
                      <a:pt x="498978" y="207615"/>
                      <a:pt x="473387" y="233206"/>
                      <a:pt x="474411" y="263915"/>
                    </a:cubicBezTo>
                    <a:cubicBezTo>
                      <a:pt x="474411" y="294623"/>
                      <a:pt x="500002" y="319190"/>
                      <a:pt x="529686" y="320214"/>
                    </a:cubicBezTo>
                    <a:cubicBezTo>
                      <a:pt x="561419" y="320214"/>
                      <a:pt x="585986" y="294623"/>
                      <a:pt x="585986" y="262891"/>
                    </a:cubicBezTo>
                    <a:close/>
                    <a:moveTo>
                      <a:pt x="660046" y="645269"/>
                    </a:moveTo>
                    <a:cubicBezTo>
                      <a:pt x="660046" y="613808"/>
                      <a:pt x="635688" y="589450"/>
                      <a:pt x="604227" y="589450"/>
                    </a:cubicBezTo>
                    <a:cubicBezTo>
                      <a:pt x="573780" y="589450"/>
                      <a:pt x="549422" y="612793"/>
                      <a:pt x="549422" y="644255"/>
                    </a:cubicBezTo>
                    <a:cubicBezTo>
                      <a:pt x="549422" y="675716"/>
                      <a:pt x="573780" y="700074"/>
                      <a:pt x="605241" y="700074"/>
                    </a:cubicBezTo>
                    <a:cubicBezTo>
                      <a:pt x="635688" y="700074"/>
                      <a:pt x="660046" y="675716"/>
                      <a:pt x="660046" y="645269"/>
                    </a:cubicBezTo>
                    <a:close/>
                    <a:moveTo>
                      <a:pt x="660997" y="390244"/>
                    </a:moveTo>
                    <a:cubicBezTo>
                      <a:pt x="660997" y="359535"/>
                      <a:pt x="637454" y="334968"/>
                      <a:pt x="605721" y="334968"/>
                    </a:cubicBezTo>
                    <a:cubicBezTo>
                      <a:pt x="575012" y="334968"/>
                      <a:pt x="549421" y="360559"/>
                      <a:pt x="549421" y="391268"/>
                    </a:cubicBezTo>
                    <a:cubicBezTo>
                      <a:pt x="550445" y="421976"/>
                      <a:pt x="575012" y="446543"/>
                      <a:pt x="605721" y="446543"/>
                    </a:cubicBezTo>
                    <a:cubicBezTo>
                      <a:pt x="636430" y="447567"/>
                      <a:pt x="662021" y="421976"/>
                      <a:pt x="660997" y="390244"/>
                    </a:cubicBezTo>
                    <a:close/>
                    <a:moveTo>
                      <a:pt x="660997" y="140028"/>
                    </a:moveTo>
                    <a:cubicBezTo>
                      <a:pt x="662021" y="108004"/>
                      <a:pt x="636430" y="82179"/>
                      <a:pt x="605721" y="82179"/>
                    </a:cubicBezTo>
                    <a:cubicBezTo>
                      <a:pt x="573988" y="82179"/>
                      <a:pt x="549421" y="108004"/>
                      <a:pt x="549421" y="140028"/>
                    </a:cubicBezTo>
                    <a:cubicBezTo>
                      <a:pt x="550445" y="171019"/>
                      <a:pt x="573988" y="194778"/>
                      <a:pt x="605721" y="194778"/>
                    </a:cubicBezTo>
                    <a:cubicBezTo>
                      <a:pt x="636430" y="194778"/>
                      <a:pt x="660997" y="171019"/>
                      <a:pt x="660997" y="140028"/>
                    </a:cubicBezTo>
                    <a:close/>
                    <a:moveTo>
                      <a:pt x="736080" y="518753"/>
                    </a:moveTo>
                    <a:cubicBezTo>
                      <a:pt x="736080" y="488583"/>
                      <a:pt x="710489" y="463441"/>
                      <a:pt x="679780" y="463441"/>
                    </a:cubicBezTo>
                    <a:cubicBezTo>
                      <a:pt x="650095" y="464447"/>
                      <a:pt x="624504" y="488583"/>
                      <a:pt x="624504" y="518753"/>
                    </a:cubicBezTo>
                    <a:cubicBezTo>
                      <a:pt x="623480" y="548923"/>
                      <a:pt x="649071" y="574065"/>
                      <a:pt x="679780" y="574065"/>
                    </a:cubicBezTo>
                    <a:cubicBezTo>
                      <a:pt x="711513" y="574065"/>
                      <a:pt x="736080" y="549929"/>
                      <a:pt x="736080" y="518753"/>
                    </a:cubicBezTo>
                    <a:close/>
                    <a:moveTo>
                      <a:pt x="736080" y="263915"/>
                    </a:moveTo>
                    <a:cubicBezTo>
                      <a:pt x="736080" y="232182"/>
                      <a:pt x="712737" y="207615"/>
                      <a:pt x="681275" y="207615"/>
                    </a:cubicBezTo>
                    <a:cubicBezTo>
                      <a:pt x="649814" y="207615"/>
                      <a:pt x="625456" y="232182"/>
                      <a:pt x="625456" y="263915"/>
                    </a:cubicBezTo>
                    <a:cubicBezTo>
                      <a:pt x="625456" y="294623"/>
                      <a:pt x="650829" y="320214"/>
                      <a:pt x="681275" y="320214"/>
                    </a:cubicBezTo>
                    <a:cubicBezTo>
                      <a:pt x="711722" y="319190"/>
                      <a:pt x="736080" y="294623"/>
                      <a:pt x="736080" y="263915"/>
                    </a:cubicBezTo>
                    <a:close/>
                    <a:moveTo>
                      <a:pt x="799958" y="391268"/>
                    </a:moveTo>
                    <a:cubicBezTo>
                      <a:pt x="799958" y="359535"/>
                      <a:pt x="776615" y="334968"/>
                      <a:pt x="745153" y="334968"/>
                    </a:cubicBezTo>
                    <a:cubicBezTo>
                      <a:pt x="713692" y="334968"/>
                      <a:pt x="689334" y="359535"/>
                      <a:pt x="689334" y="391268"/>
                    </a:cubicBezTo>
                    <a:cubicBezTo>
                      <a:pt x="689334" y="421976"/>
                      <a:pt x="714707" y="447567"/>
                      <a:pt x="745153" y="447567"/>
                    </a:cubicBezTo>
                    <a:cubicBezTo>
                      <a:pt x="775600" y="446543"/>
                      <a:pt x="799958" y="421976"/>
                      <a:pt x="799958" y="391268"/>
                    </a:cubicBezTo>
                    <a:close/>
                    <a:moveTo>
                      <a:pt x="908046" y="391400"/>
                    </a:moveTo>
                    <a:lnTo>
                      <a:pt x="712346" y="782799"/>
                    </a:lnTo>
                    <a:lnTo>
                      <a:pt x="195700" y="782799"/>
                    </a:lnTo>
                    <a:lnTo>
                      <a:pt x="0" y="391400"/>
                    </a:lnTo>
                    <a:lnTo>
                      <a:pt x="195700" y="0"/>
                    </a:lnTo>
                    <a:lnTo>
                      <a:pt x="712346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marL="0" marR="0" lvl="0" indent="0" algn="ctr" defTabSz="1070991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217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Noto Serif"/>
                  <a:ea typeface="+mn-ea"/>
                  <a:cs typeface="+mn-cs"/>
                </a:endParaRPr>
              </a:p>
            </p:txBody>
          </p:sp>
          <p:sp>
            <p:nvSpPr>
              <p:cNvPr id="50" name="Freeform: Shape 64">
                <a:extLst>
                  <a:ext uri="{FF2B5EF4-FFF2-40B4-BE49-F238E27FC236}">
                    <a16:creationId xmlns:a16="http://schemas.microsoft.com/office/drawing/2014/main" id="{A08640E9-3F56-B92E-F44A-953F982BDEC3}"/>
                  </a:ext>
                </a:extLst>
              </p:cNvPr>
              <p:cNvSpPr/>
              <p:nvPr/>
            </p:nvSpPr>
            <p:spPr>
              <a:xfrm rot="16200000">
                <a:off x="2446075" y="1412684"/>
                <a:ext cx="908046" cy="783886"/>
              </a:xfrm>
              <a:custGeom>
                <a:avLst/>
                <a:gdLst>
                  <a:gd name="connsiteX0" fmla="*/ 379571 w 908046"/>
                  <a:gd name="connsiteY0" fmla="*/ 391149 h 782799"/>
                  <a:gd name="connsiteX1" fmla="*/ 317297 w 908046"/>
                  <a:gd name="connsiteY1" fmla="*/ 338392 h 782799"/>
                  <a:gd name="connsiteX2" fmla="*/ 152851 w 908046"/>
                  <a:gd name="connsiteY2" fmla="*/ 348573 h 782799"/>
                  <a:gd name="connsiteX3" fmla="*/ 108090 w 908046"/>
                  <a:gd name="connsiteY3" fmla="*/ 391149 h 782799"/>
                  <a:gd name="connsiteX4" fmla="*/ 152850 w 908046"/>
                  <a:gd name="connsiteY4" fmla="*/ 435576 h 782799"/>
                  <a:gd name="connsiteX5" fmla="*/ 286158 w 908046"/>
                  <a:gd name="connsiteY5" fmla="*/ 442980 h 782799"/>
                  <a:gd name="connsiteX6" fmla="*/ 318269 w 908046"/>
                  <a:gd name="connsiteY6" fmla="*/ 444831 h 782799"/>
                  <a:gd name="connsiteX7" fmla="*/ 379571 w 908046"/>
                  <a:gd name="connsiteY7" fmla="*/ 391149 h 782799"/>
                  <a:gd name="connsiteX8" fmla="*/ 441160 w 908046"/>
                  <a:gd name="connsiteY8" fmla="*/ 517251 h 782799"/>
                  <a:gd name="connsiteX9" fmla="*/ 382582 w 908046"/>
                  <a:gd name="connsiteY9" fmla="*/ 463153 h 782799"/>
                  <a:gd name="connsiteX10" fmla="*/ 324003 w 908046"/>
                  <a:gd name="connsiteY10" fmla="*/ 466000 h 782799"/>
                  <a:gd name="connsiteX11" fmla="*/ 213680 w 908046"/>
                  <a:gd name="connsiteY11" fmla="*/ 472644 h 782799"/>
                  <a:gd name="connsiteX12" fmla="*/ 168770 w 908046"/>
                  <a:gd name="connsiteY12" fmla="*/ 516302 h 782799"/>
                  <a:gd name="connsiteX13" fmla="*/ 210751 w 908046"/>
                  <a:gd name="connsiteY13" fmla="*/ 561859 h 782799"/>
                  <a:gd name="connsiteX14" fmla="*/ 383558 w 908046"/>
                  <a:gd name="connsiteY14" fmla="*/ 572299 h 782799"/>
                  <a:gd name="connsiteX15" fmla="*/ 441160 w 908046"/>
                  <a:gd name="connsiteY15" fmla="*/ 517251 h 782799"/>
                  <a:gd name="connsiteX16" fmla="*/ 443046 w 908046"/>
                  <a:gd name="connsiteY16" fmla="*/ 265335 h 782799"/>
                  <a:gd name="connsiteX17" fmla="*/ 381771 w 908046"/>
                  <a:gd name="connsiteY17" fmla="*/ 210750 h 782799"/>
                  <a:gd name="connsiteX18" fmla="*/ 218371 w 908046"/>
                  <a:gd name="connsiteY18" fmla="*/ 221103 h 782799"/>
                  <a:gd name="connsiteX19" fmla="*/ 196973 w 908046"/>
                  <a:gd name="connsiteY19" fmla="*/ 225808 h 782799"/>
                  <a:gd name="connsiteX20" fmla="*/ 171685 w 908046"/>
                  <a:gd name="connsiteY20" fmla="*/ 273805 h 782799"/>
                  <a:gd name="connsiteX21" fmla="*/ 216426 w 908046"/>
                  <a:gd name="connsiteY21" fmla="*/ 309568 h 782799"/>
                  <a:gd name="connsiteX22" fmla="*/ 328277 w 908046"/>
                  <a:gd name="connsiteY22" fmla="*/ 316155 h 782799"/>
                  <a:gd name="connsiteX23" fmla="*/ 380798 w 908046"/>
                  <a:gd name="connsiteY23" fmla="*/ 318979 h 782799"/>
                  <a:gd name="connsiteX24" fmla="*/ 443046 w 908046"/>
                  <a:gd name="connsiteY24" fmla="*/ 265335 h 782799"/>
                  <a:gd name="connsiteX25" fmla="*/ 513365 w 908046"/>
                  <a:gd name="connsiteY25" fmla="*/ 644637 h 782799"/>
                  <a:gd name="connsiteX26" fmla="*/ 458510 w 908046"/>
                  <a:gd name="connsiteY26" fmla="*/ 589605 h 782799"/>
                  <a:gd name="connsiteX27" fmla="*/ 283172 w 908046"/>
                  <a:gd name="connsiteY27" fmla="*/ 600226 h 782799"/>
                  <a:gd name="connsiteX28" fmla="*/ 239093 w 908046"/>
                  <a:gd name="connsiteY28" fmla="*/ 645602 h 782799"/>
                  <a:gd name="connsiteX29" fmla="*/ 284152 w 908046"/>
                  <a:gd name="connsiteY29" fmla="*/ 690978 h 782799"/>
                  <a:gd name="connsiteX30" fmla="*/ 436960 w 908046"/>
                  <a:gd name="connsiteY30" fmla="*/ 699668 h 782799"/>
                  <a:gd name="connsiteX31" fmla="*/ 436960 w 908046"/>
                  <a:gd name="connsiteY31" fmla="*/ 700633 h 782799"/>
                  <a:gd name="connsiteX32" fmla="*/ 458510 w 908046"/>
                  <a:gd name="connsiteY32" fmla="*/ 700633 h 782799"/>
                  <a:gd name="connsiteX33" fmla="*/ 513365 w 908046"/>
                  <a:gd name="connsiteY33" fmla="*/ 644637 h 782799"/>
                  <a:gd name="connsiteX34" fmla="*/ 513366 w 908046"/>
                  <a:gd name="connsiteY34" fmla="*/ 137684 h 782799"/>
                  <a:gd name="connsiteX35" fmla="*/ 454593 w 908046"/>
                  <a:gd name="connsiteY35" fmla="*/ 82166 h 782799"/>
                  <a:gd name="connsiteX36" fmla="*/ 435982 w 908046"/>
                  <a:gd name="connsiteY36" fmla="*/ 83123 h 782799"/>
                  <a:gd name="connsiteX37" fmla="*/ 287091 w 908046"/>
                  <a:gd name="connsiteY37" fmla="*/ 91738 h 782799"/>
                  <a:gd name="connsiteX38" fmla="*/ 239094 w 908046"/>
                  <a:gd name="connsiteY38" fmla="*/ 136727 h 782799"/>
                  <a:gd name="connsiteX39" fmla="*/ 285132 w 908046"/>
                  <a:gd name="connsiteY39" fmla="*/ 182673 h 782799"/>
                  <a:gd name="connsiteX40" fmla="*/ 455573 w 908046"/>
                  <a:gd name="connsiteY40" fmla="*/ 192245 h 782799"/>
                  <a:gd name="connsiteX41" fmla="*/ 513366 w 908046"/>
                  <a:gd name="connsiteY41" fmla="*/ 137684 h 782799"/>
                  <a:gd name="connsiteX42" fmla="*/ 524748 w 908046"/>
                  <a:gd name="connsiteY42" fmla="*/ 391268 h 782799"/>
                  <a:gd name="connsiteX43" fmla="*/ 469473 w 908046"/>
                  <a:gd name="connsiteY43" fmla="*/ 334968 h 782799"/>
                  <a:gd name="connsiteX44" fmla="*/ 413172 w 908046"/>
                  <a:gd name="connsiteY44" fmla="*/ 391268 h 782799"/>
                  <a:gd name="connsiteX45" fmla="*/ 468448 w 908046"/>
                  <a:gd name="connsiteY45" fmla="*/ 446543 h 782799"/>
                  <a:gd name="connsiteX46" fmla="*/ 524748 w 908046"/>
                  <a:gd name="connsiteY46" fmla="*/ 391268 h 782799"/>
                  <a:gd name="connsiteX47" fmla="*/ 585986 w 908046"/>
                  <a:gd name="connsiteY47" fmla="*/ 519759 h 782799"/>
                  <a:gd name="connsiteX48" fmla="*/ 531181 w 908046"/>
                  <a:gd name="connsiteY48" fmla="*/ 463441 h 782799"/>
                  <a:gd name="connsiteX49" fmla="*/ 475362 w 908046"/>
                  <a:gd name="connsiteY49" fmla="*/ 519759 h 782799"/>
                  <a:gd name="connsiteX50" fmla="*/ 530167 w 908046"/>
                  <a:gd name="connsiteY50" fmla="*/ 574065 h 782799"/>
                  <a:gd name="connsiteX51" fmla="*/ 585986 w 908046"/>
                  <a:gd name="connsiteY51" fmla="*/ 519759 h 782799"/>
                  <a:gd name="connsiteX52" fmla="*/ 585986 w 908046"/>
                  <a:gd name="connsiteY52" fmla="*/ 262891 h 782799"/>
                  <a:gd name="connsiteX53" fmla="*/ 530710 w 908046"/>
                  <a:gd name="connsiteY53" fmla="*/ 207615 h 782799"/>
                  <a:gd name="connsiteX54" fmla="*/ 474411 w 908046"/>
                  <a:gd name="connsiteY54" fmla="*/ 263915 h 782799"/>
                  <a:gd name="connsiteX55" fmla="*/ 529686 w 908046"/>
                  <a:gd name="connsiteY55" fmla="*/ 320214 h 782799"/>
                  <a:gd name="connsiteX56" fmla="*/ 585986 w 908046"/>
                  <a:gd name="connsiteY56" fmla="*/ 262891 h 782799"/>
                  <a:gd name="connsiteX57" fmla="*/ 660046 w 908046"/>
                  <a:gd name="connsiteY57" fmla="*/ 645269 h 782799"/>
                  <a:gd name="connsiteX58" fmla="*/ 604227 w 908046"/>
                  <a:gd name="connsiteY58" fmla="*/ 589450 h 782799"/>
                  <a:gd name="connsiteX59" fmla="*/ 549422 w 908046"/>
                  <a:gd name="connsiteY59" fmla="*/ 644255 h 782799"/>
                  <a:gd name="connsiteX60" fmla="*/ 605241 w 908046"/>
                  <a:gd name="connsiteY60" fmla="*/ 700074 h 782799"/>
                  <a:gd name="connsiteX61" fmla="*/ 660046 w 908046"/>
                  <a:gd name="connsiteY61" fmla="*/ 645269 h 782799"/>
                  <a:gd name="connsiteX62" fmla="*/ 660997 w 908046"/>
                  <a:gd name="connsiteY62" fmla="*/ 390244 h 782799"/>
                  <a:gd name="connsiteX63" fmla="*/ 605721 w 908046"/>
                  <a:gd name="connsiteY63" fmla="*/ 334968 h 782799"/>
                  <a:gd name="connsiteX64" fmla="*/ 549421 w 908046"/>
                  <a:gd name="connsiteY64" fmla="*/ 391268 h 782799"/>
                  <a:gd name="connsiteX65" fmla="*/ 605721 w 908046"/>
                  <a:gd name="connsiteY65" fmla="*/ 446543 h 782799"/>
                  <a:gd name="connsiteX66" fmla="*/ 660997 w 908046"/>
                  <a:gd name="connsiteY66" fmla="*/ 390244 h 782799"/>
                  <a:gd name="connsiteX67" fmla="*/ 660997 w 908046"/>
                  <a:gd name="connsiteY67" fmla="*/ 140028 h 782799"/>
                  <a:gd name="connsiteX68" fmla="*/ 605721 w 908046"/>
                  <a:gd name="connsiteY68" fmla="*/ 82179 h 782799"/>
                  <a:gd name="connsiteX69" fmla="*/ 549421 w 908046"/>
                  <a:gd name="connsiteY69" fmla="*/ 140028 h 782799"/>
                  <a:gd name="connsiteX70" fmla="*/ 605721 w 908046"/>
                  <a:gd name="connsiteY70" fmla="*/ 194778 h 782799"/>
                  <a:gd name="connsiteX71" fmla="*/ 660997 w 908046"/>
                  <a:gd name="connsiteY71" fmla="*/ 140028 h 782799"/>
                  <a:gd name="connsiteX72" fmla="*/ 736080 w 908046"/>
                  <a:gd name="connsiteY72" fmla="*/ 518753 h 782799"/>
                  <a:gd name="connsiteX73" fmla="*/ 679780 w 908046"/>
                  <a:gd name="connsiteY73" fmla="*/ 463441 h 782799"/>
                  <a:gd name="connsiteX74" fmla="*/ 624504 w 908046"/>
                  <a:gd name="connsiteY74" fmla="*/ 518753 h 782799"/>
                  <a:gd name="connsiteX75" fmla="*/ 679780 w 908046"/>
                  <a:gd name="connsiteY75" fmla="*/ 574065 h 782799"/>
                  <a:gd name="connsiteX76" fmla="*/ 736080 w 908046"/>
                  <a:gd name="connsiteY76" fmla="*/ 518753 h 782799"/>
                  <a:gd name="connsiteX77" fmla="*/ 736080 w 908046"/>
                  <a:gd name="connsiteY77" fmla="*/ 263915 h 782799"/>
                  <a:gd name="connsiteX78" fmla="*/ 681275 w 908046"/>
                  <a:gd name="connsiteY78" fmla="*/ 207615 h 782799"/>
                  <a:gd name="connsiteX79" fmla="*/ 625456 w 908046"/>
                  <a:gd name="connsiteY79" fmla="*/ 263915 h 782799"/>
                  <a:gd name="connsiteX80" fmla="*/ 681275 w 908046"/>
                  <a:gd name="connsiteY80" fmla="*/ 320214 h 782799"/>
                  <a:gd name="connsiteX81" fmla="*/ 736080 w 908046"/>
                  <a:gd name="connsiteY81" fmla="*/ 263915 h 782799"/>
                  <a:gd name="connsiteX82" fmla="*/ 799958 w 908046"/>
                  <a:gd name="connsiteY82" fmla="*/ 391268 h 782799"/>
                  <a:gd name="connsiteX83" fmla="*/ 745153 w 908046"/>
                  <a:gd name="connsiteY83" fmla="*/ 334968 h 782799"/>
                  <a:gd name="connsiteX84" fmla="*/ 689334 w 908046"/>
                  <a:gd name="connsiteY84" fmla="*/ 391268 h 782799"/>
                  <a:gd name="connsiteX85" fmla="*/ 745153 w 908046"/>
                  <a:gd name="connsiteY85" fmla="*/ 447567 h 782799"/>
                  <a:gd name="connsiteX86" fmla="*/ 799958 w 908046"/>
                  <a:gd name="connsiteY86" fmla="*/ 391268 h 782799"/>
                  <a:gd name="connsiteX87" fmla="*/ 908046 w 908046"/>
                  <a:gd name="connsiteY87" fmla="*/ 391400 h 782799"/>
                  <a:gd name="connsiteX88" fmla="*/ 712346 w 908046"/>
                  <a:gd name="connsiteY88" fmla="*/ 782799 h 782799"/>
                  <a:gd name="connsiteX89" fmla="*/ 195700 w 908046"/>
                  <a:gd name="connsiteY89" fmla="*/ 782799 h 782799"/>
                  <a:gd name="connsiteX90" fmla="*/ 0 w 908046"/>
                  <a:gd name="connsiteY90" fmla="*/ 391400 h 782799"/>
                  <a:gd name="connsiteX91" fmla="*/ 195700 w 908046"/>
                  <a:gd name="connsiteY91" fmla="*/ 0 h 782799"/>
                  <a:gd name="connsiteX92" fmla="*/ 712346 w 908046"/>
                  <a:gd name="connsiteY92" fmla="*/ 0 h 7827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</a:cxnLst>
                <a:rect l="l" t="t" r="r" b="b"/>
                <a:pathLst>
                  <a:path w="908046" h="782799">
                    <a:moveTo>
                      <a:pt x="379571" y="391149"/>
                    </a:moveTo>
                    <a:cubicBezTo>
                      <a:pt x="379572" y="359680"/>
                      <a:pt x="351353" y="335615"/>
                      <a:pt x="317297" y="338392"/>
                    </a:cubicBezTo>
                    <a:cubicBezTo>
                      <a:pt x="262806" y="341168"/>
                      <a:pt x="208315" y="344871"/>
                      <a:pt x="152851" y="348573"/>
                    </a:cubicBezTo>
                    <a:cubicBezTo>
                      <a:pt x="126579" y="349498"/>
                      <a:pt x="108091" y="367084"/>
                      <a:pt x="108090" y="391149"/>
                    </a:cubicBezTo>
                    <a:cubicBezTo>
                      <a:pt x="108090" y="415213"/>
                      <a:pt x="126578" y="433725"/>
                      <a:pt x="152850" y="435576"/>
                    </a:cubicBezTo>
                    <a:cubicBezTo>
                      <a:pt x="197611" y="438352"/>
                      <a:pt x="241398" y="440204"/>
                      <a:pt x="286158" y="442980"/>
                    </a:cubicBezTo>
                    <a:cubicBezTo>
                      <a:pt x="296862" y="443906"/>
                      <a:pt x="307565" y="444831"/>
                      <a:pt x="318269" y="444831"/>
                    </a:cubicBezTo>
                    <a:cubicBezTo>
                      <a:pt x="352326" y="447608"/>
                      <a:pt x="379571" y="423543"/>
                      <a:pt x="379571" y="391149"/>
                    </a:cubicBezTo>
                    <a:close/>
                    <a:moveTo>
                      <a:pt x="441160" y="517251"/>
                    </a:moveTo>
                    <a:cubicBezTo>
                      <a:pt x="441160" y="485931"/>
                      <a:pt x="415776" y="462204"/>
                      <a:pt x="382582" y="463153"/>
                    </a:cubicBezTo>
                    <a:cubicBezTo>
                      <a:pt x="363055" y="463153"/>
                      <a:pt x="343529" y="465051"/>
                      <a:pt x="324003" y="466000"/>
                    </a:cubicBezTo>
                    <a:cubicBezTo>
                      <a:pt x="287880" y="468848"/>
                      <a:pt x="250780" y="470746"/>
                      <a:pt x="213680" y="472644"/>
                    </a:cubicBezTo>
                    <a:cubicBezTo>
                      <a:pt x="188296" y="474542"/>
                      <a:pt x="168770" y="492575"/>
                      <a:pt x="168770" y="516302"/>
                    </a:cubicBezTo>
                    <a:cubicBezTo>
                      <a:pt x="167794" y="540030"/>
                      <a:pt x="185367" y="559961"/>
                      <a:pt x="210751" y="561859"/>
                    </a:cubicBezTo>
                    <a:cubicBezTo>
                      <a:pt x="268354" y="565655"/>
                      <a:pt x="325956" y="569452"/>
                      <a:pt x="383558" y="572299"/>
                    </a:cubicBezTo>
                    <a:cubicBezTo>
                      <a:pt x="416752" y="574197"/>
                      <a:pt x="441160" y="548572"/>
                      <a:pt x="441160" y="517251"/>
                    </a:cubicBezTo>
                    <a:close/>
                    <a:moveTo>
                      <a:pt x="443046" y="265335"/>
                    </a:moveTo>
                    <a:cubicBezTo>
                      <a:pt x="443046" y="232396"/>
                      <a:pt x="417758" y="208868"/>
                      <a:pt x="381771" y="210750"/>
                    </a:cubicBezTo>
                    <a:cubicBezTo>
                      <a:pt x="327304" y="213574"/>
                      <a:pt x="272838" y="217338"/>
                      <a:pt x="218371" y="221103"/>
                    </a:cubicBezTo>
                    <a:cubicBezTo>
                      <a:pt x="210590" y="221103"/>
                      <a:pt x="203782" y="222985"/>
                      <a:pt x="196973" y="225808"/>
                    </a:cubicBezTo>
                    <a:cubicBezTo>
                      <a:pt x="178494" y="234278"/>
                      <a:pt x="167795" y="254983"/>
                      <a:pt x="171685" y="273805"/>
                    </a:cubicBezTo>
                    <a:cubicBezTo>
                      <a:pt x="176548" y="293569"/>
                      <a:pt x="194056" y="308627"/>
                      <a:pt x="216426" y="309568"/>
                    </a:cubicBezTo>
                    <a:cubicBezTo>
                      <a:pt x="253385" y="312391"/>
                      <a:pt x="291317" y="314273"/>
                      <a:pt x="328277" y="316155"/>
                    </a:cubicBezTo>
                    <a:cubicBezTo>
                      <a:pt x="345784" y="317097"/>
                      <a:pt x="363291" y="318038"/>
                      <a:pt x="380798" y="318979"/>
                    </a:cubicBezTo>
                    <a:cubicBezTo>
                      <a:pt x="416785" y="320861"/>
                      <a:pt x="443046" y="298274"/>
                      <a:pt x="443046" y="265335"/>
                    </a:cubicBezTo>
                    <a:close/>
                    <a:moveTo>
                      <a:pt x="513365" y="644637"/>
                    </a:moveTo>
                    <a:cubicBezTo>
                      <a:pt x="513365" y="613742"/>
                      <a:pt x="488876" y="588640"/>
                      <a:pt x="458510" y="589605"/>
                    </a:cubicBezTo>
                    <a:cubicBezTo>
                      <a:pt x="399738" y="591536"/>
                      <a:pt x="340965" y="595398"/>
                      <a:pt x="283172" y="600226"/>
                    </a:cubicBezTo>
                    <a:cubicBezTo>
                      <a:pt x="256725" y="602156"/>
                      <a:pt x="239093" y="622431"/>
                      <a:pt x="239093" y="645602"/>
                    </a:cubicBezTo>
                    <a:cubicBezTo>
                      <a:pt x="240072" y="669738"/>
                      <a:pt x="258684" y="689048"/>
                      <a:pt x="284152" y="690978"/>
                    </a:cubicBezTo>
                    <a:cubicBezTo>
                      <a:pt x="335088" y="693875"/>
                      <a:pt x="386024" y="696771"/>
                      <a:pt x="436960" y="699668"/>
                    </a:cubicBezTo>
                    <a:cubicBezTo>
                      <a:pt x="436960" y="699668"/>
                      <a:pt x="436960" y="700633"/>
                      <a:pt x="436960" y="700633"/>
                    </a:cubicBezTo>
                    <a:cubicBezTo>
                      <a:pt x="443817" y="700633"/>
                      <a:pt x="450674" y="700633"/>
                      <a:pt x="458510" y="700633"/>
                    </a:cubicBezTo>
                    <a:cubicBezTo>
                      <a:pt x="489856" y="699668"/>
                      <a:pt x="514344" y="675531"/>
                      <a:pt x="513365" y="644637"/>
                    </a:cubicBezTo>
                    <a:close/>
                    <a:moveTo>
                      <a:pt x="513366" y="137684"/>
                    </a:moveTo>
                    <a:cubicBezTo>
                      <a:pt x="513366" y="106096"/>
                      <a:pt x="487897" y="82166"/>
                      <a:pt x="454593" y="82166"/>
                    </a:cubicBezTo>
                    <a:cubicBezTo>
                      <a:pt x="448716" y="82166"/>
                      <a:pt x="441859" y="83123"/>
                      <a:pt x="435982" y="83123"/>
                    </a:cubicBezTo>
                    <a:cubicBezTo>
                      <a:pt x="386025" y="85995"/>
                      <a:pt x="337048" y="88866"/>
                      <a:pt x="287091" y="91738"/>
                    </a:cubicBezTo>
                    <a:cubicBezTo>
                      <a:pt x="259664" y="93652"/>
                      <a:pt x="240073" y="112797"/>
                      <a:pt x="239094" y="136727"/>
                    </a:cubicBezTo>
                    <a:cubicBezTo>
                      <a:pt x="239094" y="161614"/>
                      <a:pt x="257705" y="180758"/>
                      <a:pt x="285132" y="182673"/>
                    </a:cubicBezTo>
                    <a:cubicBezTo>
                      <a:pt x="341946" y="186501"/>
                      <a:pt x="398759" y="190330"/>
                      <a:pt x="455573" y="192245"/>
                    </a:cubicBezTo>
                    <a:cubicBezTo>
                      <a:pt x="487897" y="194159"/>
                      <a:pt x="514345" y="168314"/>
                      <a:pt x="513366" y="137684"/>
                    </a:cubicBezTo>
                    <a:close/>
                    <a:moveTo>
                      <a:pt x="524748" y="391268"/>
                    </a:moveTo>
                    <a:cubicBezTo>
                      <a:pt x="524748" y="359535"/>
                      <a:pt x="500182" y="334968"/>
                      <a:pt x="469473" y="334968"/>
                    </a:cubicBezTo>
                    <a:cubicBezTo>
                      <a:pt x="437740" y="334968"/>
                      <a:pt x="412149" y="360559"/>
                      <a:pt x="413172" y="391268"/>
                    </a:cubicBezTo>
                    <a:cubicBezTo>
                      <a:pt x="413172" y="421976"/>
                      <a:pt x="438762" y="446543"/>
                      <a:pt x="468448" y="446543"/>
                    </a:cubicBezTo>
                    <a:cubicBezTo>
                      <a:pt x="500181" y="447567"/>
                      <a:pt x="524748" y="421976"/>
                      <a:pt x="524748" y="391268"/>
                    </a:cubicBezTo>
                    <a:close/>
                    <a:moveTo>
                      <a:pt x="585986" y="519759"/>
                    </a:moveTo>
                    <a:cubicBezTo>
                      <a:pt x="585986" y="488583"/>
                      <a:pt x="561628" y="463441"/>
                      <a:pt x="531181" y="463441"/>
                    </a:cubicBezTo>
                    <a:cubicBezTo>
                      <a:pt x="500735" y="463441"/>
                      <a:pt x="475362" y="489589"/>
                      <a:pt x="475362" y="519759"/>
                    </a:cubicBezTo>
                    <a:cubicBezTo>
                      <a:pt x="475362" y="548923"/>
                      <a:pt x="499720" y="574065"/>
                      <a:pt x="530167" y="574065"/>
                    </a:cubicBezTo>
                    <a:cubicBezTo>
                      <a:pt x="561628" y="574065"/>
                      <a:pt x="585986" y="550935"/>
                      <a:pt x="585986" y="519759"/>
                    </a:cubicBezTo>
                    <a:close/>
                    <a:moveTo>
                      <a:pt x="585986" y="262891"/>
                    </a:moveTo>
                    <a:cubicBezTo>
                      <a:pt x="585986" y="232182"/>
                      <a:pt x="561419" y="207615"/>
                      <a:pt x="530710" y="207615"/>
                    </a:cubicBezTo>
                    <a:cubicBezTo>
                      <a:pt x="498978" y="207615"/>
                      <a:pt x="473387" y="233206"/>
                      <a:pt x="474411" y="263915"/>
                    </a:cubicBezTo>
                    <a:cubicBezTo>
                      <a:pt x="474411" y="294623"/>
                      <a:pt x="500002" y="319190"/>
                      <a:pt x="529686" y="320214"/>
                    </a:cubicBezTo>
                    <a:cubicBezTo>
                      <a:pt x="561419" y="320214"/>
                      <a:pt x="585986" y="294623"/>
                      <a:pt x="585986" y="262891"/>
                    </a:cubicBezTo>
                    <a:close/>
                    <a:moveTo>
                      <a:pt x="660046" y="645269"/>
                    </a:moveTo>
                    <a:cubicBezTo>
                      <a:pt x="660046" y="613808"/>
                      <a:pt x="635688" y="589450"/>
                      <a:pt x="604227" y="589450"/>
                    </a:cubicBezTo>
                    <a:cubicBezTo>
                      <a:pt x="573780" y="589450"/>
                      <a:pt x="549422" y="612793"/>
                      <a:pt x="549422" y="644255"/>
                    </a:cubicBezTo>
                    <a:cubicBezTo>
                      <a:pt x="549422" y="675716"/>
                      <a:pt x="573780" y="700074"/>
                      <a:pt x="605241" y="700074"/>
                    </a:cubicBezTo>
                    <a:cubicBezTo>
                      <a:pt x="635688" y="700074"/>
                      <a:pt x="660046" y="675716"/>
                      <a:pt x="660046" y="645269"/>
                    </a:cubicBezTo>
                    <a:close/>
                    <a:moveTo>
                      <a:pt x="660997" y="390244"/>
                    </a:moveTo>
                    <a:cubicBezTo>
                      <a:pt x="660997" y="359535"/>
                      <a:pt x="637454" y="334968"/>
                      <a:pt x="605721" y="334968"/>
                    </a:cubicBezTo>
                    <a:cubicBezTo>
                      <a:pt x="575012" y="334968"/>
                      <a:pt x="549421" y="360559"/>
                      <a:pt x="549421" y="391268"/>
                    </a:cubicBezTo>
                    <a:cubicBezTo>
                      <a:pt x="550445" y="421976"/>
                      <a:pt x="575012" y="446543"/>
                      <a:pt x="605721" y="446543"/>
                    </a:cubicBezTo>
                    <a:cubicBezTo>
                      <a:pt x="636430" y="447567"/>
                      <a:pt x="662021" y="421976"/>
                      <a:pt x="660997" y="390244"/>
                    </a:cubicBezTo>
                    <a:close/>
                    <a:moveTo>
                      <a:pt x="660997" y="140028"/>
                    </a:moveTo>
                    <a:cubicBezTo>
                      <a:pt x="662021" y="108004"/>
                      <a:pt x="636430" y="82179"/>
                      <a:pt x="605721" y="82179"/>
                    </a:cubicBezTo>
                    <a:cubicBezTo>
                      <a:pt x="573988" y="82179"/>
                      <a:pt x="549421" y="108004"/>
                      <a:pt x="549421" y="140028"/>
                    </a:cubicBezTo>
                    <a:cubicBezTo>
                      <a:pt x="550445" y="171019"/>
                      <a:pt x="573988" y="194778"/>
                      <a:pt x="605721" y="194778"/>
                    </a:cubicBezTo>
                    <a:cubicBezTo>
                      <a:pt x="636430" y="194778"/>
                      <a:pt x="660997" y="171019"/>
                      <a:pt x="660997" y="140028"/>
                    </a:cubicBezTo>
                    <a:close/>
                    <a:moveTo>
                      <a:pt x="736080" y="518753"/>
                    </a:moveTo>
                    <a:cubicBezTo>
                      <a:pt x="736080" y="488583"/>
                      <a:pt x="710489" y="463441"/>
                      <a:pt x="679780" y="463441"/>
                    </a:cubicBezTo>
                    <a:cubicBezTo>
                      <a:pt x="650095" y="464447"/>
                      <a:pt x="624504" y="488583"/>
                      <a:pt x="624504" y="518753"/>
                    </a:cubicBezTo>
                    <a:cubicBezTo>
                      <a:pt x="623480" y="548923"/>
                      <a:pt x="649071" y="574065"/>
                      <a:pt x="679780" y="574065"/>
                    </a:cubicBezTo>
                    <a:cubicBezTo>
                      <a:pt x="711513" y="574065"/>
                      <a:pt x="736080" y="549929"/>
                      <a:pt x="736080" y="518753"/>
                    </a:cubicBezTo>
                    <a:close/>
                    <a:moveTo>
                      <a:pt x="736080" y="263915"/>
                    </a:moveTo>
                    <a:cubicBezTo>
                      <a:pt x="736080" y="232182"/>
                      <a:pt x="712737" y="207615"/>
                      <a:pt x="681275" y="207615"/>
                    </a:cubicBezTo>
                    <a:cubicBezTo>
                      <a:pt x="649814" y="207615"/>
                      <a:pt x="625456" y="232182"/>
                      <a:pt x="625456" y="263915"/>
                    </a:cubicBezTo>
                    <a:cubicBezTo>
                      <a:pt x="625456" y="294623"/>
                      <a:pt x="650829" y="320214"/>
                      <a:pt x="681275" y="320214"/>
                    </a:cubicBezTo>
                    <a:cubicBezTo>
                      <a:pt x="711722" y="319190"/>
                      <a:pt x="736080" y="294623"/>
                      <a:pt x="736080" y="263915"/>
                    </a:cubicBezTo>
                    <a:close/>
                    <a:moveTo>
                      <a:pt x="799958" y="391268"/>
                    </a:moveTo>
                    <a:cubicBezTo>
                      <a:pt x="799958" y="359535"/>
                      <a:pt x="776615" y="334968"/>
                      <a:pt x="745153" y="334968"/>
                    </a:cubicBezTo>
                    <a:cubicBezTo>
                      <a:pt x="713692" y="334968"/>
                      <a:pt x="689334" y="359535"/>
                      <a:pt x="689334" y="391268"/>
                    </a:cubicBezTo>
                    <a:cubicBezTo>
                      <a:pt x="689334" y="421976"/>
                      <a:pt x="714707" y="447567"/>
                      <a:pt x="745153" y="447567"/>
                    </a:cubicBezTo>
                    <a:cubicBezTo>
                      <a:pt x="775600" y="446543"/>
                      <a:pt x="799958" y="421976"/>
                      <a:pt x="799958" y="391268"/>
                    </a:cubicBezTo>
                    <a:close/>
                    <a:moveTo>
                      <a:pt x="908046" y="391400"/>
                    </a:moveTo>
                    <a:lnTo>
                      <a:pt x="712346" y="782799"/>
                    </a:lnTo>
                    <a:lnTo>
                      <a:pt x="195700" y="782799"/>
                    </a:lnTo>
                    <a:lnTo>
                      <a:pt x="0" y="391400"/>
                    </a:lnTo>
                    <a:lnTo>
                      <a:pt x="195700" y="0"/>
                    </a:lnTo>
                    <a:lnTo>
                      <a:pt x="712346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marL="0" marR="0" lvl="0" indent="0" algn="ctr" defTabSz="1070991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217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Noto Serif"/>
                  <a:ea typeface="+mn-ea"/>
                  <a:cs typeface="+mn-cs"/>
                </a:endParaRPr>
              </a:p>
            </p:txBody>
          </p:sp>
          <p:sp>
            <p:nvSpPr>
              <p:cNvPr id="51" name="Freeform: Shape 65">
                <a:extLst>
                  <a:ext uri="{FF2B5EF4-FFF2-40B4-BE49-F238E27FC236}">
                    <a16:creationId xmlns:a16="http://schemas.microsoft.com/office/drawing/2014/main" id="{8C7B3156-AF3C-5A99-211C-C2EC0BF0E1B8}"/>
                  </a:ext>
                </a:extLst>
              </p:cNvPr>
              <p:cNvSpPr/>
              <p:nvPr/>
            </p:nvSpPr>
            <p:spPr>
              <a:xfrm rot="16200000">
                <a:off x="1613298" y="1412684"/>
                <a:ext cx="908046" cy="783886"/>
              </a:xfrm>
              <a:custGeom>
                <a:avLst/>
                <a:gdLst>
                  <a:gd name="connsiteX0" fmla="*/ 379571 w 908046"/>
                  <a:gd name="connsiteY0" fmla="*/ 391149 h 782799"/>
                  <a:gd name="connsiteX1" fmla="*/ 317297 w 908046"/>
                  <a:gd name="connsiteY1" fmla="*/ 338392 h 782799"/>
                  <a:gd name="connsiteX2" fmla="*/ 152851 w 908046"/>
                  <a:gd name="connsiteY2" fmla="*/ 348573 h 782799"/>
                  <a:gd name="connsiteX3" fmla="*/ 108090 w 908046"/>
                  <a:gd name="connsiteY3" fmla="*/ 391149 h 782799"/>
                  <a:gd name="connsiteX4" fmla="*/ 152850 w 908046"/>
                  <a:gd name="connsiteY4" fmla="*/ 435576 h 782799"/>
                  <a:gd name="connsiteX5" fmla="*/ 286158 w 908046"/>
                  <a:gd name="connsiteY5" fmla="*/ 442980 h 782799"/>
                  <a:gd name="connsiteX6" fmla="*/ 318269 w 908046"/>
                  <a:gd name="connsiteY6" fmla="*/ 444831 h 782799"/>
                  <a:gd name="connsiteX7" fmla="*/ 379571 w 908046"/>
                  <a:gd name="connsiteY7" fmla="*/ 391149 h 782799"/>
                  <a:gd name="connsiteX8" fmla="*/ 441160 w 908046"/>
                  <a:gd name="connsiteY8" fmla="*/ 517251 h 782799"/>
                  <a:gd name="connsiteX9" fmla="*/ 382582 w 908046"/>
                  <a:gd name="connsiteY9" fmla="*/ 463153 h 782799"/>
                  <a:gd name="connsiteX10" fmla="*/ 324003 w 908046"/>
                  <a:gd name="connsiteY10" fmla="*/ 466000 h 782799"/>
                  <a:gd name="connsiteX11" fmla="*/ 213680 w 908046"/>
                  <a:gd name="connsiteY11" fmla="*/ 472644 h 782799"/>
                  <a:gd name="connsiteX12" fmla="*/ 168770 w 908046"/>
                  <a:gd name="connsiteY12" fmla="*/ 516302 h 782799"/>
                  <a:gd name="connsiteX13" fmla="*/ 210751 w 908046"/>
                  <a:gd name="connsiteY13" fmla="*/ 561859 h 782799"/>
                  <a:gd name="connsiteX14" fmla="*/ 383558 w 908046"/>
                  <a:gd name="connsiteY14" fmla="*/ 572299 h 782799"/>
                  <a:gd name="connsiteX15" fmla="*/ 441160 w 908046"/>
                  <a:gd name="connsiteY15" fmla="*/ 517251 h 782799"/>
                  <a:gd name="connsiteX16" fmla="*/ 443046 w 908046"/>
                  <a:gd name="connsiteY16" fmla="*/ 265335 h 782799"/>
                  <a:gd name="connsiteX17" fmla="*/ 381771 w 908046"/>
                  <a:gd name="connsiteY17" fmla="*/ 210750 h 782799"/>
                  <a:gd name="connsiteX18" fmla="*/ 218371 w 908046"/>
                  <a:gd name="connsiteY18" fmla="*/ 221103 h 782799"/>
                  <a:gd name="connsiteX19" fmla="*/ 196973 w 908046"/>
                  <a:gd name="connsiteY19" fmla="*/ 225808 h 782799"/>
                  <a:gd name="connsiteX20" fmla="*/ 171685 w 908046"/>
                  <a:gd name="connsiteY20" fmla="*/ 273805 h 782799"/>
                  <a:gd name="connsiteX21" fmla="*/ 216426 w 908046"/>
                  <a:gd name="connsiteY21" fmla="*/ 309568 h 782799"/>
                  <a:gd name="connsiteX22" fmla="*/ 328277 w 908046"/>
                  <a:gd name="connsiteY22" fmla="*/ 316155 h 782799"/>
                  <a:gd name="connsiteX23" fmla="*/ 380798 w 908046"/>
                  <a:gd name="connsiteY23" fmla="*/ 318979 h 782799"/>
                  <a:gd name="connsiteX24" fmla="*/ 443046 w 908046"/>
                  <a:gd name="connsiteY24" fmla="*/ 265335 h 782799"/>
                  <a:gd name="connsiteX25" fmla="*/ 513365 w 908046"/>
                  <a:gd name="connsiteY25" fmla="*/ 644637 h 782799"/>
                  <a:gd name="connsiteX26" fmla="*/ 458510 w 908046"/>
                  <a:gd name="connsiteY26" fmla="*/ 589605 h 782799"/>
                  <a:gd name="connsiteX27" fmla="*/ 283172 w 908046"/>
                  <a:gd name="connsiteY27" fmla="*/ 600226 h 782799"/>
                  <a:gd name="connsiteX28" fmla="*/ 239093 w 908046"/>
                  <a:gd name="connsiteY28" fmla="*/ 645602 h 782799"/>
                  <a:gd name="connsiteX29" fmla="*/ 284152 w 908046"/>
                  <a:gd name="connsiteY29" fmla="*/ 690978 h 782799"/>
                  <a:gd name="connsiteX30" fmla="*/ 436960 w 908046"/>
                  <a:gd name="connsiteY30" fmla="*/ 699668 h 782799"/>
                  <a:gd name="connsiteX31" fmla="*/ 436960 w 908046"/>
                  <a:gd name="connsiteY31" fmla="*/ 700633 h 782799"/>
                  <a:gd name="connsiteX32" fmla="*/ 458510 w 908046"/>
                  <a:gd name="connsiteY32" fmla="*/ 700633 h 782799"/>
                  <a:gd name="connsiteX33" fmla="*/ 513365 w 908046"/>
                  <a:gd name="connsiteY33" fmla="*/ 644637 h 782799"/>
                  <a:gd name="connsiteX34" fmla="*/ 513366 w 908046"/>
                  <a:gd name="connsiteY34" fmla="*/ 137684 h 782799"/>
                  <a:gd name="connsiteX35" fmla="*/ 454593 w 908046"/>
                  <a:gd name="connsiteY35" fmla="*/ 82166 h 782799"/>
                  <a:gd name="connsiteX36" fmla="*/ 435982 w 908046"/>
                  <a:gd name="connsiteY36" fmla="*/ 83123 h 782799"/>
                  <a:gd name="connsiteX37" fmla="*/ 287091 w 908046"/>
                  <a:gd name="connsiteY37" fmla="*/ 91738 h 782799"/>
                  <a:gd name="connsiteX38" fmla="*/ 239094 w 908046"/>
                  <a:gd name="connsiteY38" fmla="*/ 136727 h 782799"/>
                  <a:gd name="connsiteX39" fmla="*/ 285132 w 908046"/>
                  <a:gd name="connsiteY39" fmla="*/ 182673 h 782799"/>
                  <a:gd name="connsiteX40" fmla="*/ 455573 w 908046"/>
                  <a:gd name="connsiteY40" fmla="*/ 192245 h 782799"/>
                  <a:gd name="connsiteX41" fmla="*/ 513366 w 908046"/>
                  <a:gd name="connsiteY41" fmla="*/ 137684 h 782799"/>
                  <a:gd name="connsiteX42" fmla="*/ 524748 w 908046"/>
                  <a:gd name="connsiteY42" fmla="*/ 391268 h 782799"/>
                  <a:gd name="connsiteX43" fmla="*/ 469473 w 908046"/>
                  <a:gd name="connsiteY43" fmla="*/ 334968 h 782799"/>
                  <a:gd name="connsiteX44" fmla="*/ 413172 w 908046"/>
                  <a:gd name="connsiteY44" fmla="*/ 391268 h 782799"/>
                  <a:gd name="connsiteX45" fmla="*/ 468448 w 908046"/>
                  <a:gd name="connsiteY45" fmla="*/ 446543 h 782799"/>
                  <a:gd name="connsiteX46" fmla="*/ 524748 w 908046"/>
                  <a:gd name="connsiteY46" fmla="*/ 391268 h 782799"/>
                  <a:gd name="connsiteX47" fmla="*/ 585986 w 908046"/>
                  <a:gd name="connsiteY47" fmla="*/ 519759 h 782799"/>
                  <a:gd name="connsiteX48" fmla="*/ 531181 w 908046"/>
                  <a:gd name="connsiteY48" fmla="*/ 463441 h 782799"/>
                  <a:gd name="connsiteX49" fmla="*/ 475362 w 908046"/>
                  <a:gd name="connsiteY49" fmla="*/ 519759 h 782799"/>
                  <a:gd name="connsiteX50" fmla="*/ 530167 w 908046"/>
                  <a:gd name="connsiteY50" fmla="*/ 574065 h 782799"/>
                  <a:gd name="connsiteX51" fmla="*/ 585986 w 908046"/>
                  <a:gd name="connsiteY51" fmla="*/ 519759 h 782799"/>
                  <a:gd name="connsiteX52" fmla="*/ 585986 w 908046"/>
                  <a:gd name="connsiteY52" fmla="*/ 262891 h 782799"/>
                  <a:gd name="connsiteX53" fmla="*/ 530710 w 908046"/>
                  <a:gd name="connsiteY53" fmla="*/ 207615 h 782799"/>
                  <a:gd name="connsiteX54" fmla="*/ 474411 w 908046"/>
                  <a:gd name="connsiteY54" fmla="*/ 263915 h 782799"/>
                  <a:gd name="connsiteX55" fmla="*/ 529686 w 908046"/>
                  <a:gd name="connsiteY55" fmla="*/ 320214 h 782799"/>
                  <a:gd name="connsiteX56" fmla="*/ 585986 w 908046"/>
                  <a:gd name="connsiteY56" fmla="*/ 262891 h 782799"/>
                  <a:gd name="connsiteX57" fmla="*/ 660046 w 908046"/>
                  <a:gd name="connsiteY57" fmla="*/ 645269 h 782799"/>
                  <a:gd name="connsiteX58" fmla="*/ 604227 w 908046"/>
                  <a:gd name="connsiteY58" fmla="*/ 589450 h 782799"/>
                  <a:gd name="connsiteX59" fmla="*/ 549422 w 908046"/>
                  <a:gd name="connsiteY59" fmla="*/ 644255 h 782799"/>
                  <a:gd name="connsiteX60" fmla="*/ 605241 w 908046"/>
                  <a:gd name="connsiteY60" fmla="*/ 700074 h 782799"/>
                  <a:gd name="connsiteX61" fmla="*/ 660046 w 908046"/>
                  <a:gd name="connsiteY61" fmla="*/ 645269 h 782799"/>
                  <a:gd name="connsiteX62" fmla="*/ 660997 w 908046"/>
                  <a:gd name="connsiteY62" fmla="*/ 390244 h 782799"/>
                  <a:gd name="connsiteX63" fmla="*/ 605721 w 908046"/>
                  <a:gd name="connsiteY63" fmla="*/ 334968 h 782799"/>
                  <a:gd name="connsiteX64" fmla="*/ 549421 w 908046"/>
                  <a:gd name="connsiteY64" fmla="*/ 391268 h 782799"/>
                  <a:gd name="connsiteX65" fmla="*/ 605721 w 908046"/>
                  <a:gd name="connsiteY65" fmla="*/ 446543 h 782799"/>
                  <a:gd name="connsiteX66" fmla="*/ 660997 w 908046"/>
                  <a:gd name="connsiteY66" fmla="*/ 390244 h 782799"/>
                  <a:gd name="connsiteX67" fmla="*/ 660997 w 908046"/>
                  <a:gd name="connsiteY67" fmla="*/ 140028 h 782799"/>
                  <a:gd name="connsiteX68" fmla="*/ 605721 w 908046"/>
                  <a:gd name="connsiteY68" fmla="*/ 82179 h 782799"/>
                  <a:gd name="connsiteX69" fmla="*/ 549421 w 908046"/>
                  <a:gd name="connsiteY69" fmla="*/ 140028 h 782799"/>
                  <a:gd name="connsiteX70" fmla="*/ 605721 w 908046"/>
                  <a:gd name="connsiteY70" fmla="*/ 194778 h 782799"/>
                  <a:gd name="connsiteX71" fmla="*/ 660997 w 908046"/>
                  <a:gd name="connsiteY71" fmla="*/ 140028 h 782799"/>
                  <a:gd name="connsiteX72" fmla="*/ 736080 w 908046"/>
                  <a:gd name="connsiteY72" fmla="*/ 518753 h 782799"/>
                  <a:gd name="connsiteX73" fmla="*/ 679780 w 908046"/>
                  <a:gd name="connsiteY73" fmla="*/ 463441 h 782799"/>
                  <a:gd name="connsiteX74" fmla="*/ 624504 w 908046"/>
                  <a:gd name="connsiteY74" fmla="*/ 518753 h 782799"/>
                  <a:gd name="connsiteX75" fmla="*/ 679780 w 908046"/>
                  <a:gd name="connsiteY75" fmla="*/ 574065 h 782799"/>
                  <a:gd name="connsiteX76" fmla="*/ 736080 w 908046"/>
                  <a:gd name="connsiteY76" fmla="*/ 518753 h 782799"/>
                  <a:gd name="connsiteX77" fmla="*/ 736080 w 908046"/>
                  <a:gd name="connsiteY77" fmla="*/ 263915 h 782799"/>
                  <a:gd name="connsiteX78" fmla="*/ 681275 w 908046"/>
                  <a:gd name="connsiteY78" fmla="*/ 207615 h 782799"/>
                  <a:gd name="connsiteX79" fmla="*/ 625456 w 908046"/>
                  <a:gd name="connsiteY79" fmla="*/ 263915 h 782799"/>
                  <a:gd name="connsiteX80" fmla="*/ 681275 w 908046"/>
                  <a:gd name="connsiteY80" fmla="*/ 320214 h 782799"/>
                  <a:gd name="connsiteX81" fmla="*/ 736080 w 908046"/>
                  <a:gd name="connsiteY81" fmla="*/ 263915 h 782799"/>
                  <a:gd name="connsiteX82" fmla="*/ 799958 w 908046"/>
                  <a:gd name="connsiteY82" fmla="*/ 391268 h 782799"/>
                  <a:gd name="connsiteX83" fmla="*/ 745153 w 908046"/>
                  <a:gd name="connsiteY83" fmla="*/ 334968 h 782799"/>
                  <a:gd name="connsiteX84" fmla="*/ 689334 w 908046"/>
                  <a:gd name="connsiteY84" fmla="*/ 391268 h 782799"/>
                  <a:gd name="connsiteX85" fmla="*/ 745153 w 908046"/>
                  <a:gd name="connsiteY85" fmla="*/ 447567 h 782799"/>
                  <a:gd name="connsiteX86" fmla="*/ 799958 w 908046"/>
                  <a:gd name="connsiteY86" fmla="*/ 391268 h 782799"/>
                  <a:gd name="connsiteX87" fmla="*/ 908046 w 908046"/>
                  <a:gd name="connsiteY87" fmla="*/ 391400 h 782799"/>
                  <a:gd name="connsiteX88" fmla="*/ 712346 w 908046"/>
                  <a:gd name="connsiteY88" fmla="*/ 782799 h 782799"/>
                  <a:gd name="connsiteX89" fmla="*/ 195700 w 908046"/>
                  <a:gd name="connsiteY89" fmla="*/ 782799 h 782799"/>
                  <a:gd name="connsiteX90" fmla="*/ 0 w 908046"/>
                  <a:gd name="connsiteY90" fmla="*/ 391400 h 782799"/>
                  <a:gd name="connsiteX91" fmla="*/ 195700 w 908046"/>
                  <a:gd name="connsiteY91" fmla="*/ 0 h 782799"/>
                  <a:gd name="connsiteX92" fmla="*/ 712346 w 908046"/>
                  <a:gd name="connsiteY92" fmla="*/ 0 h 7827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</a:cxnLst>
                <a:rect l="l" t="t" r="r" b="b"/>
                <a:pathLst>
                  <a:path w="908046" h="782799">
                    <a:moveTo>
                      <a:pt x="379571" y="391149"/>
                    </a:moveTo>
                    <a:cubicBezTo>
                      <a:pt x="379572" y="359680"/>
                      <a:pt x="351353" y="335615"/>
                      <a:pt x="317297" y="338392"/>
                    </a:cubicBezTo>
                    <a:cubicBezTo>
                      <a:pt x="262806" y="341168"/>
                      <a:pt x="208315" y="344871"/>
                      <a:pt x="152851" y="348573"/>
                    </a:cubicBezTo>
                    <a:cubicBezTo>
                      <a:pt x="126579" y="349498"/>
                      <a:pt x="108091" y="367084"/>
                      <a:pt x="108090" y="391149"/>
                    </a:cubicBezTo>
                    <a:cubicBezTo>
                      <a:pt x="108090" y="415213"/>
                      <a:pt x="126578" y="433725"/>
                      <a:pt x="152850" y="435576"/>
                    </a:cubicBezTo>
                    <a:cubicBezTo>
                      <a:pt x="197611" y="438352"/>
                      <a:pt x="241398" y="440204"/>
                      <a:pt x="286158" y="442980"/>
                    </a:cubicBezTo>
                    <a:cubicBezTo>
                      <a:pt x="296862" y="443906"/>
                      <a:pt x="307565" y="444831"/>
                      <a:pt x="318269" y="444831"/>
                    </a:cubicBezTo>
                    <a:cubicBezTo>
                      <a:pt x="352326" y="447608"/>
                      <a:pt x="379571" y="423543"/>
                      <a:pt x="379571" y="391149"/>
                    </a:cubicBezTo>
                    <a:close/>
                    <a:moveTo>
                      <a:pt x="441160" y="517251"/>
                    </a:moveTo>
                    <a:cubicBezTo>
                      <a:pt x="441160" y="485931"/>
                      <a:pt x="415776" y="462204"/>
                      <a:pt x="382582" y="463153"/>
                    </a:cubicBezTo>
                    <a:cubicBezTo>
                      <a:pt x="363055" y="463153"/>
                      <a:pt x="343529" y="465051"/>
                      <a:pt x="324003" y="466000"/>
                    </a:cubicBezTo>
                    <a:cubicBezTo>
                      <a:pt x="287880" y="468848"/>
                      <a:pt x="250780" y="470746"/>
                      <a:pt x="213680" y="472644"/>
                    </a:cubicBezTo>
                    <a:cubicBezTo>
                      <a:pt x="188296" y="474542"/>
                      <a:pt x="168770" y="492575"/>
                      <a:pt x="168770" y="516302"/>
                    </a:cubicBezTo>
                    <a:cubicBezTo>
                      <a:pt x="167794" y="540030"/>
                      <a:pt x="185367" y="559961"/>
                      <a:pt x="210751" y="561859"/>
                    </a:cubicBezTo>
                    <a:cubicBezTo>
                      <a:pt x="268354" y="565655"/>
                      <a:pt x="325956" y="569452"/>
                      <a:pt x="383558" y="572299"/>
                    </a:cubicBezTo>
                    <a:cubicBezTo>
                      <a:pt x="416752" y="574197"/>
                      <a:pt x="441160" y="548572"/>
                      <a:pt x="441160" y="517251"/>
                    </a:cubicBezTo>
                    <a:close/>
                    <a:moveTo>
                      <a:pt x="443046" y="265335"/>
                    </a:moveTo>
                    <a:cubicBezTo>
                      <a:pt x="443046" y="232396"/>
                      <a:pt x="417758" y="208868"/>
                      <a:pt x="381771" y="210750"/>
                    </a:cubicBezTo>
                    <a:cubicBezTo>
                      <a:pt x="327304" y="213574"/>
                      <a:pt x="272838" y="217338"/>
                      <a:pt x="218371" y="221103"/>
                    </a:cubicBezTo>
                    <a:cubicBezTo>
                      <a:pt x="210590" y="221103"/>
                      <a:pt x="203782" y="222985"/>
                      <a:pt x="196973" y="225808"/>
                    </a:cubicBezTo>
                    <a:cubicBezTo>
                      <a:pt x="178494" y="234278"/>
                      <a:pt x="167795" y="254983"/>
                      <a:pt x="171685" y="273805"/>
                    </a:cubicBezTo>
                    <a:cubicBezTo>
                      <a:pt x="176548" y="293569"/>
                      <a:pt x="194056" y="308627"/>
                      <a:pt x="216426" y="309568"/>
                    </a:cubicBezTo>
                    <a:cubicBezTo>
                      <a:pt x="253385" y="312391"/>
                      <a:pt x="291317" y="314273"/>
                      <a:pt x="328277" y="316155"/>
                    </a:cubicBezTo>
                    <a:cubicBezTo>
                      <a:pt x="345784" y="317097"/>
                      <a:pt x="363291" y="318038"/>
                      <a:pt x="380798" y="318979"/>
                    </a:cubicBezTo>
                    <a:cubicBezTo>
                      <a:pt x="416785" y="320861"/>
                      <a:pt x="443046" y="298274"/>
                      <a:pt x="443046" y="265335"/>
                    </a:cubicBezTo>
                    <a:close/>
                    <a:moveTo>
                      <a:pt x="513365" y="644637"/>
                    </a:moveTo>
                    <a:cubicBezTo>
                      <a:pt x="513365" y="613742"/>
                      <a:pt x="488876" y="588640"/>
                      <a:pt x="458510" y="589605"/>
                    </a:cubicBezTo>
                    <a:cubicBezTo>
                      <a:pt x="399738" y="591536"/>
                      <a:pt x="340965" y="595398"/>
                      <a:pt x="283172" y="600226"/>
                    </a:cubicBezTo>
                    <a:cubicBezTo>
                      <a:pt x="256725" y="602156"/>
                      <a:pt x="239093" y="622431"/>
                      <a:pt x="239093" y="645602"/>
                    </a:cubicBezTo>
                    <a:cubicBezTo>
                      <a:pt x="240072" y="669738"/>
                      <a:pt x="258684" y="689048"/>
                      <a:pt x="284152" y="690978"/>
                    </a:cubicBezTo>
                    <a:cubicBezTo>
                      <a:pt x="335088" y="693875"/>
                      <a:pt x="386024" y="696771"/>
                      <a:pt x="436960" y="699668"/>
                    </a:cubicBezTo>
                    <a:cubicBezTo>
                      <a:pt x="436960" y="699668"/>
                      <a:pt x="436960" y="700633"/>
                      <a:pt x="436960" y="700633"/>
                    </a:cubicBezTo>
                    <a:cubicBezTo>
                      <a:pt x="443817" y="700633"/>
                      <a:pt x="450674" y="700633"/>
                      <a:pt x="458510" y="700633"/>
                    </a:cubicBezTo>
                    <a:cubicBezTo>
                      <a:pt x="489856" y="699668"/>
                      <a:pt x="514344" y="675531"/>
                      <a:pt x="513365" y="644637"/>
                    </a:cubicBezTo>
                    <a:close/>
                    <a:moveTo>
                      <a:pt x="513366" y="137684"/>
                    </a:moveTo>
                    <a:cubicBezTo>
                      <a:pt x="513366" y="106096"/>
                      <a:pt x="487897" y="82166"/>
                      <a:pt x="454593" y="82166"/>
                    </a:cubicBezTo>
                    <a:cubicBezTo>
                      <a:pt x="448716" y="82166"/>
                      <a:pt x="441859" y="83123"/>
                      <a:pt x="435982" y="83123"/>
                    </a:cubicBezTo>
                    <a:cubicBezTo>
                      <a:pt x="386025" y="85995"/>
                      <a:pt x="337048" y="88866"/>
                      <a:pt x="287091" y="91738"/>
                    </a:cubicBezTo>
                    <a:cubicBezTo>
                      <a:pt x="259664" y="93652"/>
                      <a:pt x="240073" y="112797"/>
                      <a:pt x="239094" y="136727"/>
                    </a:cubicBezTo>
                    <a:cubicBezTo>
                      <a:pt x="239094" y="161614"/>
                      <a:pt x="257705" y="180758"/>
                      <a:pt x="285132" y="182673"/>
                    </a:cubicBezTo>
                    <a:cubicBezTo>
                      <a:pt x="341946" y="186501"/>
                      <a:pt x="398759" y="190330"/>
                      <a:pt x="455573" y="192245"/>
                    </a:cubicBezTo>
                    <a:cubicBezTo>
                      <a:pt x="487897" y="194159"/>
                      <a:pt x="514345" y="168314"/>
                      <a:pt x="513366" y="137684"/>
                    </a:cubicBezTo>
                    <a:close/>
                    <a:moveTo>
                      <a:pt x="524748" y="391268"/>
                    </a:moveTo>
                    <a:cubicBezTo>
                      <a:pt x="524748" y="359535"/>
                      <a:pt x="500182" y="334968"/>
                      <a:pt x="469473" y="334968"/>
                    </a:cubicBezTo>
                    <a:cubicBezTo>
                      <a:pt x="437740" y="334968"/>
                      <a:pt x="412149" y="360559"/>
                      <a:pt x="413172" y="391268"/>
                    </a:cubicBezTo>
                    <a:cubicBezTo>
                      <a:pt x="413172" y="421976"/>
                      <a:pt x="438762" y="446543"/>
                      <a:pt x="468448" y="446543"/>
                    </a:cubicBezTo>
                    <a:cubicBezTo>
                      <a:pt x="500181" y="447567"/>
                      <a:pt x="524748" y="421976"/>
                      <a:pt x="524748" y="391268"/>
                    </a:cubicBezTo>
                    <a:close/>
                    <a:moveTo>
                      <a:pt x="585986" y="519759"/>
                    </a:moveTo>
                    <a:cubicBezTo>
                      <a:pt x="585986" y="488583"/>
                      <a:pt x="561628" y="463441"/>
                      <a:pt x="531181" y="463441"/>
                    </a:cubicBezTo>
                    <a:cubicBezTo>
                      <a:pt x="500735" y="463441"/>
                      <a:pt x="475362" y="489589"/>
                      <a:pt x="475362" y="519759"/>
                    </a:cubicBezTo>
                    <a:cubicBezTo>
                      <a:pt x="475362" y="548923"/>
                      <a:pt x="499720" y="574065"/>
                      <a:pt x="530167" y="574065"/>
                    </a:cubicBezTo>
                    <a:cubicBezTo>
                      <a:pt x="561628" y="574065"/>
                      <a:pt x="585986" y="550935"/>
                      <a:pt x="585986" y="519759"/>
                    </a:cubicBezTo>
                    <a:close/>
                    <a:moveTo>
                      <a:pt x="585986" y="262891"/>
                    </a:moveTo>
                    <a:cubicBezTo>
                      <a:pt x="585986" y="232182"/>
                      <a:pt x="561419" y="207615"/>
                      <a:pt x="530710" y="207615"/>
                    </a:cubicBezTo>
                    <a:cubicBezTo>
                      <a:pt x="498978" y="207615"/>
                      <a:pt x="473387" y="233206"/>
                      <a:pt x="474411" y="263915"/>
                    </a:cubicBezTo>
                    <a:cubicBezTo>
                      <a:pt x="474411" y="294623"/>
                      <a:pt x="500002" y="319190"/>
                      <a:pt x="529686" y="320214"/>
                    </a:cubicBezTo>
                    <a:cubicBezTo>
                      <a:pt x="561419" y="320214"/>
                      <a:pt x="585986" y="294623"/>
                      <a:pt x="585986" y="262891"/>
                    </a:cubicBezTo>
                    <a:close/>
                    <a:moveTo>
                      <a:pt x="660046" y="645269"/>
                    </a:moveTo>
                    <a:cubicBezTo>
                      <a:pt x="660046" y="613808"/>
                      <a:pt x="635688" y="589450"/>
                      <a:pt x="604227" y="589450"/>
                    </a:cubicBezTo>
                    <a:cubicBezTo>
                      <a:pt x="573780" y="589450"/>
                      <a:pt x="549422" y="612793"/>
                      <a:pt x="549422" y="644255"/>
                    </a:cubicBezTo>
                    <a:cubicBezTo>
                      <a:pt x="549422" y="675716"/>
                      <a:pt x="573780" y="700074"/>
                      <a:pt x="605241" y="700074"/>
                    </a:cubicBezTo>
                    <a:cubicBezTo>
                      <a:pt x="635688" y="700074"/>
                      <a:pt x="660046" y="675716"/>
                      <a:pt x="660046" y="645269"/>
                    </a:cubicBezTo>
                    <a:close/>
                    <a:moveTo>
                      <a:pt x="660997" y="390244"/>
                    </a:moveTo>
                    <a:cubicBezTo>
                      <a:pt x="660997" y="359535"/>
                      <a:pt x="637454" y="334968"/>
                      <a:pt x="605721" y="334968"/>
                    </a:cubicBezTo>
                    <a:cubicBezTo>
                      <a:pt x="575012" y="334968"/>
                      <a:pt x="549421" y="360559"/>
                      <a:pt x="549421" y="391268"/>
                    </a:cubicBezTo>
                    <a:cubicBezTo>
                      <a:pt x="550445" y="421976"/>
                      <a:pt x="575012" y="446543"/>
                      <a:pt x="605721" y="446543"/>
                    </a:cubicBezTo>
                    <a:cubicBezTo>
                      <a:pt x="636430" y="447567"/>
                      <a:pt x="662021" y="421976"/>
                      <a:pt x="660997" y="390244"/>
                    </a:cubicBezTo>
                    <a:close/>
                    <a:moveTo>
                      <a:pt x="660997" y="140028"/>
                    </a:moveTo>
                    <a:cubicBezTo>
                      <a:pt x="662021" y="108004"/>
                      <a:pt x="636430" y="82179"/>
                      <a:pt x="605721" y="82179"/>
                    </a:cubicBezTo>
                    <a:cubicBezTo>
                      <a:pt x="573988" y="82179"/>
                      <a:pt x="549421" y="108004"/>
                      <a:pt x="549421" y="140028"/>
                    </a:cubicBezTo>
                    <a:cubicBezTo>
                      <a:pt x="550445" y="171019"/>
                      <a:pt x="573988" y="194778"/>
                      <a:pt x="605721" y="194778"/>
                    </a:cubicBezTo>
                    <a:cubicBezTo>
                      <a:pt x="636430" y="194778"/>
                      <a:pt x="660997" y="171019"/>
                      <a:pt x="660997" y="140028"/>
                    </a:cubicBezTo>
                    <a:close/>
                    <a:moveTo>
                      <a:pt x="736080" y="518753"/>
                    </a:moveTo>
                    <a:cubicBezTo>
                      <a:pt x="736080" y="488583"/>
                      <a:pt x="710489" y="463441"/>
                      <a:pt x="679780" y="463441"/>
                    </a:cubicBezTo>
                    <a:cubicBezTo>
                      <a:pt x="650095" y="464447"/>
                      <a:pt x="624504" y="488583"/>
                      <a:pt x="624504" y="518753"/>
                    </a:cubicBezTo>
                    <a:cubicBezTo>
                      <a:pt x="623480" y="548923"/>
                      <a:pt x="649071" y="574065"/>
                      <a:pt x="679780" y="574065"/>
                    </a:cubicBezTo>
                    <a:cubicBezTo>
                      <a:pt x="711513" y="574065"/>
                      <a:pt x="736080" y="549929"/>
                      <a:pt x="736080" y="518753"/>
                    </a:cubicBezTo>
                    <a:close/>
                    <a:moveTo>
                      <a:pt x="736080" y="263915"/>
                    </a:moveTo>
                    <a:cubicBezTo>
                      <a:pt x="736080" y="232182"/>
                      <a:pt x="712737" y="207615"/>
                      <a:pt x="681275" y="207615"/>
                    </a:cubicBezTo>
                    <a:cubicBezTo>
                      <a:pt x="649814" y="207615"/>
                      <a:pt x="625456" y="232182"/>
                      <a:pt x="625456" y="263915"/>
                    </a:cubicBezTo>
                    <a:cubicBezTo>
                      <a:pt x="625456" y="294623"/>
                      <a:pt x="650829" y="320214"/>
                      <a:pt x="681275" y="320214"/>
                    </a:cubicBezTo>
                    <a:cubicBezTo>
                      <a:pt x="711722" y="319190"/>
                      <a:pt x="736080" y="294623"/>
                      <a:pt x="736080" y="263915"/>
                    </a:cubicBezTo>
                    <a:close/>
                    <a:moveTo>
                      <a:pt x="799958" y="391268"/>
                    </a:moveTo>
                    <a:cubicBezTo>
                      <a:pt x="799958" y="359535"/>
                      <a:pt x="776615" y="334968"/>
                      <a:pt x="745153" y="334968"/>
                    </a:cubicBezTo>
                    <a:cubicBezTo>
                      <a:pt x="713692" y="334968"/>
                      <a:pt x="689334" y="359535"/>
                      <a:pt x="689334" y="391268"/>
                    </a:cubicBezTo>
                    <a:cubicBezTo>
                      <a:pt x="689334" y="421976"/>
                      <a:pt x="714707" y="447567"/>
                      <a:pt x="745153" y="447567"/>
                    </a:cubicBezTo>
                    <a:cubicBezTo>
                      <a:pt x="775600" y="446543"/>
                      <a:pt x="799958" y="421976"/>
                      <a:pt x="799958" y="391268"/>
                    </a:cubicBezTo>
                    <a:close/>
                    <a:moveTo>
                      <a:pt x="908046" y="391400"/>
                    </a:moveTo>
                    <a:lnTo>
                      <a:pt x="712346" y="782799"/>
                    </a:lnTo>
                    <a:lnTo>
                      <a:pt x="195700" y="782799"/>
                    </a:lnTo>
                    <a:lnTo>
                      <a:pt x="0" y="391400"/>
                    </a:lnTo>
                    <a:lnTo>
                      <a:pt x="195700" y="0"/>
                    </a:lnTo>
                    <a:lnTo>
                      <a:pt x="712346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marL="0" marR="0" lvl="0" indent="0" algn="ctr" defTabSz="1070991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217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Noto Serif"/>
                  <a:ea typeface="+mn-ea"/>
                  <a:cs typeface="+mn-cs"/>
                </a:endParaRPr>
              </a:p>
            </p:txBody>
          </p:sp>
          <p:sp>
            <p:nvSpPr>
              <p:cNvPr id="52" name="Freeform: Shape 66">
                <a:extLst>
                  <a:ext uri="{FF2B5EF4-FFF2-40B4-BE49-F238E27FC236}">
                    <a16:creationId xmlns:a16="http://schemas.microsoft.com/office/drawing/2014/main" id="{0716C47F-7ABA-342C-E506-D1F1FC2C7338}"/>
                  </a:ext>
                </a:extLst>
              </p:cNvPr>
              <p:cNvSpPr/>
              <p:nvPr/>
            </p:nvSpPr>
            <p:spPr>
              <a:xfrm rot="16200000">
                <a:off x="780521" y="1412684"/>
                <a:ext cx="908046" cy="783886"/>
              </a:xfrm>
              <a:custGeom>
                <a:avLst/>
                <a:gdLst>
                  <a:gd name="connsiteX0" fmla="*/ 379571 w 908046"/>
                  <a:gd name="connsiteY0" fmla="*/ 391149 h 782799"/>
                  <a:gd name="connsiteX1" fmla="*/ 317297 w 908046"/>
                  <a:gd name="connsiteY1" fmla="*/ 338392 h 782799"/>
                  <a:gd name="connsiteX2" fmla="*/ 152851 w 908046"/>
                  <a:gd name="connsiteY2" fmla="*/ 348573 h 782799"/>
                  <a:gd name="connsiteX3" fmla="*/ 108090 w 908046"/>
                  <a:gd name="connsiteY3" fmla="*/ 391149 h 782799"/>
                  <a:gd name="connsiteX4" fmla="*/ 152850 w 908046"/>
                  <a:gd name="connsiteY4" fmla="*/ 435576 h 782799"/>
                  <a:gd name="connsiteX5" fmla="*/ 286158 w 908046"/>
                  <a:gd name="connsiteY5" fmla="*/ 442980 h 782799"/>
                  <a:gd name="connsiteX6" fmla="*/ 318269 w 908046"/>
                  <a:gd name="connsiteY6" fmla="*/ 444831 h 782799"/>
                  <a:gd name="connsiteX7" fmla="*/ 379571 w 908046"/>
                  <a:gd name="connsiteY7" fmla="*/ 391149 h 782799"/>
                  <a:gd name="connsiteX8" fmla="*/ 441160 w 908046"/>
                  <a:gd name="connsiteY8" fmla="*/ 517251 h 782799"/>
                  <a:gd name="connsiteX9" fmla="*/ 382582 w 908046"/>
                  <a:gd name="connsiteY9" fmla="*/ 463153 h 782799"/>
                  <a:gd name="connsiteX10" fmla="*/ 324003 w 908046"/>
                  <a:gd name="connsiteY10" fmla="*/ 466000 h 782799"/>
                  <a:gd name="connsiteX11" fmla="*/ 213680 w 908046"/>
                  <a:gd name="connsiteY11" fmla="*/ 472644 h 782799"/>
                  <a:gd name="connsiteX12" fmla="*/ 168770 w 908046"/>
                  <a:gd name="connsiteY12" fmla="*/ 516302 h 782799"/>
                  <a:gd name="connsiteX13" fmla="*/ 210751 w 908046"/>
                  <a:gd name="connsiteY13" fmla="*/ 561859 h 782799"/>
                  <a:gd name="connsiteX14" fmla="*/ 383558 w 908046"/>
                  <a:gd name="connsiteY14" fmla="*/ 572299 h 782799"/>
                  <a:gd name="connsiteX15" fmla="*/ 441160 w 908046"/>
                  <a:gd name="connsiteY15" fmla="*/ 517251 h 782799"/>
                  <a:gd name="connsiteX16" fmla="*/ 443046 w 908046"/>
                  <a:gd name="connsiteY16" fmla="*/ 265335 h 782799"/>
                  <a:gd name="connsiteX17" fmla="*/ 381771 w 908046"/>
                  <a:gd name="connsiteY17" fmla="*/ 210750 h 782799"/>
                  <a:gd name="connsiteX18" fmla="*/ 218371 w 908046"/>
                  <a:gd name="connsiteY18" fmla="*/ 221103 h 782799"/>
                  <a:gd name="connsiteX19" fmla="*/ 196973 w 908046"/>
                  <a:gd name="connsiteY19" fmla="*/ 225808 h 782799"/>
                  <a:gd name="connsiteX20" fmla="*/ 171685 w 908046"/>
                  <a:gd name="connsiteY20" fmla="*/ 273805 h 782799"/>
                  <a:gd name="connsiteX21" fmla="*/ 216426 w 908046"/>
                  <a:gd name="connsiteY21" fmla="*/ 309568 h 782799"/>
                  <a:gd name="connsiteX22" fmla="*/ 328277 w 908046"/>
                  <a:gd name="connsiteY22" fmla="*/ 316155 h 782799"/>
                  <a:gd name="connsiteX23" fmla="*/ 380798 w 908046"/>
                  <a:gd name="connsiteY23" fmla="*/ 318979 h 782799"/>
                  <a:gd name="connsiteX24" fmla="*/ 443046 w 908046"/>
                  <a:gd name="connsiteY24" fmla="*/ 265335 h 782799"/>
                  <a:gd name="connsiteX25" fmla="*/ 513365 w 908046"/>
                  <a:gd name="connsiteY25" fmla="*/ 644637 h 782799"/>
                  <a:gd name="connsiteX26" fmla="*/ 458510 w 908046"/>
                  <a:gd name="connsiteY26" fmla="*/ 589605 h 782799"/>
                  <a:gd name="connsiteX27" fmla="*/ 283172 w 908046"/>
                  <a:gd name="connsiteY27" fmla="*/ 600226 h 782799"/>
                  <a:gd name="connsiteX28" fmla="*/ 239093 w 908046"/>
                  <a:gd name="connsiteY28" fmla="*/ 645602 h 782799"/>
                  <a:gd name="connsiteX29" fmla="*/ 284152 w 908046"/>
                  <a:gd name="connsiteY29" fmla="*/ 690978 h 782799"/>
                  <a:gd name="connsiteX30" fmla="*/ 436960 w 908046"/>
                  <a:gd name="connsiteY30" fmla="*/ 699668 h 782799"/>
                  <a:gd name="connsiteX31" fmla="*/ 436960 w 908046"/>
                  <a:gd name="connsiteY31" fmla="*/ 700633 h 782799"/>
                  <a:gd name="connsiteX32" fmla="*/ 458510 w 908046"/>
                  <a:gd name="connsiteY32" fmla="*/ 700633 h 782799"/>
                  <a:gd name="connsiteX33" fmla="*/ 513365 w 908046"/>
                  <a:gd name="connsiteY33" fmla="*/ 644637 h 782799"/>
                  <a:gd name="connsiteX34" fmla="*/ 513366 w 908046"/>
                  <a:gd name="connsiteY34" fmla="*/ 137684 h 782799"/>
                  <a:gd name="connsiteX35" fmla="*/ 454593 w 908046"/>
                  <a:gd name="connsiteY35" fmla="*/ 82166 h 782799"/>
                  <a:gd name="connsiteX36" fmla="*/ 435982 w 908046"/>
                  <a:gd name="connsiteY36" fmla="*/ 83123 h 782799"/>
                  <a:gd name="connsiteX37" fmla="*/ 287091 w 908046"/>
                  <a:gd name="connsiteY37" fmla="*/ 91738 h 782799"/>
                  <a:gd name="connsiteX38" fmla="*/ 239094 w 908046"/>
                  <a:gd name="connsiteY38" fmla="*/ 136727 h 782799"/>
                  <a:gd name="connsiteX39" fmla="*/ 285132 w 908046"/>
                  <a:gd name="connsiteY39" fmla="*/ 182673 h 782799"/>
                  <a:gd name="connsiteX40" fmla="*/ 455573 w 908046"/>
                  <a:gd name="connsiteY40" fmla="*/ 192245 h 782799"/>
                  <a:gd name="connsiteX41" fmla="*/ 513366 w 908046"/>
                  <a:gd name="connsiteY41" fmla="*/ 137684 h 782799"/>
                  <a:gd name="connsiteX42" fmla="*/ 524748 w 908046"/>
                  <a:gd name="connsiteY42" fmla="*/ 391268 h 782799"/>
                  <a:gd name="connsiteX43" fmla="*/ 469473 w 908046"/>
                  <a:gd name="connsiteY43" fmla="*/ 334968 h 782799"/>
                  <a:gd name="connsiteX44" fmla="*/ 413172 w 908046"/>
                  <a:gd name="connsiteY44" fmla="*/ 391268 h 782799"/>
                  <a:gd name="connsiteX45" fmla="*/ 468448 w 908046"/>
                  <a:gd name="connsiteY45" fmla="*/ 446543 h 782799"/>
                  <a:gd name="connsiteX46" fmla="*/ 524748 w 908046"/>
                  <a:gd name="connsiteY46" fmla="*/ 391268 h 782799"/>
                  <a:gd name="connsiteX47" fmla="*/ 585986 w 908046"/>
                  <a:gd name="connsiteY47" fmla="*/ 519759 h 782799"/>
                  <a:gd name="connsiteX48" fmla="*/ 531181 w 908046"/>
                  <a:gd name="connsiteY48" fmla="*/ 463441 h 782799"/>
                  <a:gd name="connsiteX49" fmla="*/ 475362 w 908046"/>
                  <a:gd name="connsiteY49" fmla="*/ 519759 h 782799"/>
                  <a:gd name="connsiteX50" fmla="*/ 530167 w 908046"/>
                  <a:gd name="connsiteY50" fmla="*/ 574065 h 782799"/>
                  <a:gd name="connsiteX51" fmla="*/ 585986 w 908046"/>
                  <a:gd name="connsiteY51" fmla="*/ 519759 h 782799"/>
                  <a:gd name="connsiteX52" fmla="*/ 585986 w 908046"/>
                  <a:gd name="connsiteY52" fmla="*/ 262891 h 782799"/>
                  <a:gd name="connsiteX53" fmla="*/ 530710 w 908046"/>
                  <a:gd name="connsiteY53" fmla="*/ 207615 h 782799"/>
                  <a:gd name="connsiteX54" fmla="*/ 474411 w 908046"/>
                  <a:gd name="connsiteY54" fmla="*/ 263915 h 782799"/>
                  <a:gd name="connsiteX55" fmla="*/ 529686 w 908046"/>
                  <a:gd name="connsiteY55" fmla="*/ 320214 h 782799"/>
                  <a:gd name="connsiteX56" fmla="*/ 585986 w 908046"/>
                  <a:gd name="connsiteY56" fmla="*/ 262891 h 782799"/>
                  <a:gd name="connsiteX57" fmla="*/ 660046 w 908046"/>
                  <a:gd name="connsiteY57" fmla="*/ 645269 h 782799"/>
                  <a:gd name="connsiteX58" fmla="*/ 604227 w 908046"/>
                  <a:gd name="connsiteY58" fmla="*/ 589450 h 782799"/>
                  <a:gd name="connsiteX59" fmla="*/ 549422 w 908046"/>
                  <a:gd name="connsiteY59" fmla="*/ 644255 h 782799"/>
                  <a:gd name="connsiteX60" fmla="*/ 605241 w 908046"/>
                  <a:gd name="connsiteY60" fmla="*/ 700074 h 782799"/>
                  <a:gd name="connsiteX61" fmla="*/ 660046 w 908046"/>
                  <a:gd name="connsiteY61" fmla="*/ 645269 h 782799"/>
                  <a:gd name="connsiteX62" fmla="*/ 660997 w 908046"/>
                  <a:gd name="connsiteY62" fmla="*/ 390244 h 782799"/>
                  <a:gd name="connsiteX63" fmla="*/ 605721 w 908046"/>
                  <a:gd name="connsiteY63" fmla="*/ 334968 h 782799"/>
                  <a:gd name="connsiteX64" fmla="*/ 549421 w 908046"/>
                  <a:gd name="connsiteY64" fmla="*/ 391268 h 782799"/>
                  <a:gd name="connsiteX65" fmla="*/ 605721 w 908046"/>
                  <a:gd name="connsiteY65" fmla="*/ 446543 h 782799"/>
                  <a:gd name="connsiteX66" fmla="*/ 660997 w 908046"/>
                  <a:gd name="connsiteY66" fmla="*/ 390244 h 782799"/>
                  <a:gd name="connsiteX67" fmla="*/ 660997 w 908046"/>
                  <a:gd name="connsiteY67" fmla="*/ 140028 h 782799"/>
                  <a:gd name="connsiteX68" fmla="*/ 605721 w 908046"/>
                  <a:gd name="connsiteY68" fmla="*/ 82179 h 782799"/>
                  <a:gd name="connsiteX69" fmla="*/ 549421 w 908046"/>
                  <a:gd name="connsiteY69" fmla="*/ 140028 h 782799"/>
                  <a:gd name="connsiteX70" fmla="*/ 605721 w 908046"/>
                  <a:gd name="connsiteY70" fmla="*/ 194778 h 782799"/>
                  <a:gd name="connsiteX71" fmla="*/ 660997 w 908046"/>
                  <a:gd name="connsiteY71" fmla="*/ 140028 h 782799"/>
                  <a:gd name="connsiteX72" fmla="*/ 736080 w 908046"/>
                  <a:gd name="connsiteY72" fmla="*/ 518753 h 782799"/>
                  <a:gd name="connsiteX73" fmla="*/ 679780 w 908046"/>
                  <a:gd name="connsiteY73" fmla="*/ 463441 h 782799"/>
                  <a:gd name="connsiteX74" fmla="*/ 624504 w 908046"/>
                  <a:gd name="connsiteY74" fmla="*/ 518753 h 782799"/>
                  <a:gd name="connsiteX75" fmla="*/ 679780 w 908046"/>
                  <a:gd name="connsiteY75" fmla="*/ 574065 h 782799"/>
                  <a:gd name="connsiteX76" fmla="*/ 736080 w 908046"/>
                  <a:gd name="connsiteY76" fmla="*/ 518753 h 782799"/>
                  <a:gd name="connsiteX77" fmla="*/ 736080 w 908046"/>
                  <a:gd name="connsiteY77" fmla="*/ 263915 h 782799"/>
                  <a:gd name="connsiteX78" fmla="*/ 681275 w 908046"/>
                  <a:gd name="connsiteY78" fmla="*/ 207615 h 782799"/>
                  <a:gd name="connsiteX79" fmla="*/ 625456 w 908046"/>
                  <a:gd name="connsiteY79" fmla="*/ 263915 h 782799"/>
                  <a:gd name="connsiteX80" fmla="*/ 681275 w 908046"/>
                  <a:gd name="connsiteY80" fmla="*/ 320214 h 782799"/>
                  <a:gd name="connsiteX81" fmla="*/ 736080 w 908046"/>
                  <a:gd name="connsiteY81" fmla="*/ 263915 h 782799"/>
                  <a:gd name="connsiteX82" fmla="*/ 799958 w 908046"/>
                  <a:gd name="connsiteY82" fmla="*/ 391268 h 782799"/>
                  <a:gd name="connsiteX83" fmla="*/ 745153 w 908046"/>
                  <a:gd name="connsiteY83" fmla="*/ 334968 h 782799"/>
                  <a:gd name="connsiteX84" fmla="*/ 689334 w 908046"/>
                  <a:gd name="connsiteY84" fmla="*/ 391268 h 782799"/>
                  <a:gd name="connsiteX85" fmla="*/ 745153 w 908046"/>
                  <a:gd name="connsiteY85" fmla="*/ 447567 h 782799"/>
                  <a:gd name="connsiteX86" fmla="*/ 799958 w 908046"/>
                  <a:gd name="connsiteY86" fmla="*/ 391268 h 782799"/>
                  <a:gd name="connsiteX87" fmla="*/ 908046 w 908046"/>
                  <a:gd name="connsiteY87" fmla="*/ 391400 h 782799"/>
                  <a:gd name="connsiteX88" fmla="*/ 712346 w 908046"/>
                  <a:gd name="connsiteY88" fmla="*/ 782799 h 782799"/>
                  <a:gd name="connsiteX89" fmla="*/ 195700 w 908046"/>
                  <a:gd name="connsiteY89" fmla="*/ 782799 h 782799"/>
                  <a:gd name="connsiteX90" fmla="*/ 0 w 908046"/>
                  <a:gd name="connsiteY90" fmla="*/ 391400 h 782799"/>
                  <a:gd name="connsiteX91" fmla="*/ 195700 w 908046"/>
                  <a:gd name="connsiteY91" fmla="*/ 0 h 782799"/>
                  <a:gd name="connsiteX92" fmla="*/ 712346 w 908046"/>
                  <a:gd name="connsiteY92" fmla="*/ 0 h 7827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</a:cxnLst>
                <a:rect l="l" t="t" r="r" b="b"/>
                <a:pathLst>
                  <a:path w="908046" h="782799">
                    <a:moveTo>
                      <a:pt x="379571" y="391149"/>
                    </a:moveTo>
                    <a:cubicBezTo>
                      <a:pt x="379572" y="359680"/>
                      <a:pt x="351353" y="335615"/>
                      <a:pt x="317297" y="338392"/>
                    </a:cubicBezTo>
                    <a:cubicBezTo>
                      <a:pt x="262806" y="341168"/>
                      <a:pt x="208315" y="344871"/>
                      <a:pt x="152851" y="348573"/>
                    </a:cubicBezTo>
                    <a:cubicBezTo>
                      <a:pt x="126579" y="349498"/>
                      <a:pt x="108091" y="367084"/>
                      <a:pt x="108090" y="391149"/>
                    </a:cubicBezTo>
                    <a:cubicBezTo>
                      <a:pt x="108090" y="415213"/>
                      <a:pt x="126578" y="433725"/>
                      <a:pt x="152850" y="435576"/>
                    </a:cubicBezTo>
                    <a:cubicBezTo>
                      <a:pt x="197611" y="438352"/>
                      <a:pt x="241398" y="440204"/>
                      <a:pt x="286158" y="442980"/>
                    </a:cubicBezTo>
                    <a:cubicBezTo>
                      <a:pt x="296862" y="443906"/>
                      <a:pt x="307565" y="444831"/>
                      <a:pt x="318269" y="444831"/>
                    </a:cubicBezTo>
                    <a:cubicBezTo>
                      <a:pt x="352326" y="447608"/>
                      <a:pt x="379571" y="423543"/>
                      <a:pt x="379571" y="391149"/>
                    </a:cubicBezTo>
                    <a:close/>
                    <a:moveTo>
                      <a:pt x="441160" y="517251"/>
                    </a:moveTo>
                    <a:cubicBezTo>
                      <a:pt x="441160" y="485931"/>
                      <a:pt x="415776" y="462204"/>
                      <a:pt x="382582" y="463153"/>
                    </a:cubicBezTo>
                    <a:cubicBezTo>
                      <a:pt x="363055" y="463153"/>
                      <a:pt x="343529" y="465051"/>
                      <a:pt x="324003" y="466000"/>
                    </a:cubicBezTo>
                    <a:cubicBezTo>
                      <a:pt x="287880" y="468848"/>
                      <a:pt x="250780" y="470746"/>
                      <a:pt x="213680" y="472644"/>
                    </a:cubicBezTo>
                    <a:cubicBezTo>
                      <a:pt x="188296" y="474542"/>
                      <a:pt x="168770" y="492575"/>
                      <a:pt x="168770" y="516302"/>
                    </a:cubicBezTo>
                    <a:cubicBezTo>
                      <a:pt x="167794" y="540030"/>
                      <a:pt x="185367" y="559961"/>
                      <a:pt x="210751" y="561859"/>
                    </a:cubicBezTo>
                    <a:cubicBezTo>
                      <a:pt x="268354" y="565655"/>
                      <a:pt x="325956" y="569452"/>
                      <a:pt x="383558" y="572299"/>
                    </a:cubicBezTo>
                    <a:cubicBezTo>
                      <a:pt x="416752" y="574197"/>
                      <a:pt x="441160" y="548572"/>
                      <a:pt x="441160" y="517251"/>
                    </a:cubicBezTo>
                    <a:close/>
                    <a:moveTo>
                      <a:pt x="443046" y="265335"/>
                    </a:moveTo>
                    <a:cubicBezTo>
                      <a:pt x="443046" y="232396"/>
                      <a:pt x="417758" y="208868"/>
                      <a:pt x="381771" y="210750"/>
                    </a:cubicBezTo>
                    <a:cubicBezTo>
                      <a:pt x="327304" y="213574"/>
                      <a:pt x="272838" y="217338"/>
                      <a:pt x="218371" y="221103"/>
                    </a:cubicBezTo>
                    <a:cubicBezTo>
                      <a:pt x="210590" y="221103"/>
                      <a:pt x="203782" y="222985"/>
                      <a:pt x="196973" y="225808"/>
                    </a:cubicBezTo>
                    <a:cubicBezTo>
                      <a:pt x="178494" y="234278"/>
                      <a:pt x="167795" y="254983"/>
                      <a:pt x="171685" y="273805"/>
                    </a:cubicBezTo>
                    <a:cubicBezTo>
                      <a:pt x="176548" y="293569"/>
                      <a:pt x="194056" y="308627"/>
                      <a:pt x="216426" y="309568"/>
                    </a:cubicBezTo>
                    <a:cubicBezTo>
                      <a:pt x="253385" y="312391"/>
                      <a:pt x="291317" y="314273"/>
                      <a:pt x="328277" y="316155"/>
                    </a:cubicBezTo>
                    <a:cubicBezTo>
                      <a:pt x="345784" y="317097"/>
                      <a:pt x="363291" y="318038"/>
                      <a:pt x="380798" y="318979"/>
                    </a:cubicBezTo>
                    <a:cubicBezTo>
                      <a:pt x="416785" y="320861"/>
                      <a:pt x="443046" y="298274"/>
                      <a:pt x="443046" y="265335"/>
                    </a:cubicBezTo>
                    <a:close/>
                    <a:moveTo>
                      <a:pt x="513365" y="644637"/>
                    </a:moveTo>
                    <a:cubicBezTo>
                      <a:pt x="513365" y="613742"/>
                      <a:pt x="488876" y="588640"/>
                      <a:pt x="458510" y="589605"/>
                    </a:cubicBezTo>
                    <a:cubicBezTo>
                      <a:pt x="399738" y="591536"/>
                      <a:pt x="340965" y="595398"/>
                      <a:pt x="283172" y="600226"/>
                    </a:cubicBezTo>
                    <a:cubicBezTo>
                      <a:pt x="256725" y="602156"/>
                      <a:pt x="239093" y="622431"/>
                      <a:pt x="239093" y="645602"/>
                    </a:cubicBezTo>
                    <a:cubicBezTo>
                      <a:pt x="240072" y="669738"/>
                      <a:pt x="258684" y="689048"/>
                      <a:pt x="284152" y="690978"/>
                    </a:cubicBezTo>
                    <a:cubicBezTo>
                      <a:pt x="335088" y="693875"/>
                      <a:pt x="386024" y="696771"/>
                      <a:pt x="436960" y="699668"/>
                    </a:cubicBezTo>
                    <a:cubicBezTo>
                      <a:pt x="436960" y="699668"/>
                      <a:pt x="436960" y="700633"/>
                      <a:pt x="436960" y="700633"/>
                    </a:cubicBezTo>
                    <a:cubicBezTo>
                      <a:pt x="443817" y="700633"/>
                      <a:pt x="450674" y="700633"/>
                      <a:pt x="458510" y="700633"/>
                    </a:cubicBezTo>
                    <a:cubicBezTo>
                      <a:pt x="489856" y="699668"/>
                      <a:pt x="514344" y="675531"/>
                      <a:pt x="513365" y="644637"/>
                    </a:cubicBezTo>
                    <a:close/>
                    <a:moveTo>
                      <a:pt x="513366" y="137684"/>
                    </a:moveTo>
                    <a:cubicBezTo>
                      <a:pt x="513366" y="106096"/>
                      <a:pt x="487897" y="82166"/>
                      <a:pt x="454593" y="82166"/>
                    </a:cubicBezTo>
                    <a:cubicBezTo>
                      <a:pt x="448716" y="82166"/>
                      <a:pt x="441859" y="83123"/>
                      <a:pt x="435982" y="83123"/>
                    </a:cubicBezTo>
                    <a:cubicBezTo>
                      <a:pt x="386025" y="85995"/>
                      <a:pt x="337048" y="88866"/>
                      <a:pt x="287091" y="91738"/>
                    </a:cubicBezTo>
                    <a:cubicBezTo>
                      <a:pt x="259664" y="93652"/>
                      <a:pt x="240073" y="112797"/>
                      <a:pt x="239094" y="136727"/>
                    </a:cubicBezTo>
                    <a:cubicBezTo>
                      <a:pt x="239094" y="161614"/>
                      <a:pt x="257705" y="180758"/>
                      <a:pt x="285132" y="182673"/>
                    </a:cubicBezTo>
                    <a:cubicBezTo>
                      <a:pt x="341946" y="186501"/>
                      <a:pt x="398759" y="190330"/>
                      <a:pt x="455573" y="192245"/>
                    </a:cubicBezTo>
                    <a:cubicBezTo>
                      <a:pt x="487897" y="194159"/>
                      <a:pt x="514345" y="168314"/>
                      <a:pt x="513366" y="137684"/>
                    </a:cubicBezTo>
                    <a:close/>
                    <a:moveTo>
                      <a:pt x="524748" y="391268"/>
                    </a:moveTo>
                    <a:cubicBezTo>
                      <a:pt x="524748" y="359535"/>
                      <a:pt x="500182" y="334968"/>
                      <a:pt x="469473" y="334968"/>
                    </a:cubicBezTo>
                    <a:cubicBezTo>
                      <a:pt x="437740" y="334968"/>
                      <a:pt x="412149" y="360559"/>
                      <a:pt x="413172" y="391268"/>
                    </a:cubicBezTo>
                    <a:cubicBezTo>
                      <a:pt x="413172" y="421976"/>
                      <a:pt x="438762" y="446543"/>
                      <a:pt x="468448" y="446543"/>
                    </a:cubicBezTo>
                    <a:cubicBezTo>
                      <a:pt x="500181" y="447567"/>
                      <a:pt x="524748" y="421976"/>
                      <a:pt x="524748" y="391268"/>
                    </a:cubicBezTo>
                    <a:close/>
                    <a:moveTo>
                      <a:pt x="585986" y="519759"/>
                    </a:moveTo>
                    <a:cubicBezTo>
                      <a:pt x="585986" y="488583"/>
                      <a:pt x="561628" y="463441"/>
                      <a:pt x="531181" y="463441"/>
                    </a:cubicBezTo>
                    <a:cubicBezTo>
                      <a:pt x="500735" y="463441"/>
                      <a:pt x="475362" y="489589"/>
                      <a:pt x="475362" y="519759"/>
                    </a:cubicBezTo>
                    <a:cubicBezTo>
                      <a:pt x="475362" y="548923"/>
                      <a:pt x="499720" y="574065"/>
                      <a:pt x="530167" y="574065"/>
                    </a:cubicBezTo>
                    <a:cubicBezTo>
                      <a:pt x="561628" y="574065"/>
                      <a:pt x="585986" y="550935"/>
                      <a:pt x="585986" y="519759"/>
                    </a:cubicBezTo>
                    <a:close/>
                    <a:moveTo>
                      <a:pt x="585986" y="262891"/>
                    </a:moveTo>
                    <a:cubicBezTo>
                      <a:pt x="585986" y="232182"/>
                      <a:pt x="561419" y="207615"/>
                      <a:pt x="530710" y="207615"/>
                    </a:cubicBezTo>
                    <a:cubicBezTo>
                      <a:pt x="498978" y="207615"/>
                      <a:pt x="473387" y="233206"/>
                      <a:pt x="474411" y="263915"/>
                    </a:cubicBezTo>
                    <a:cubicBezTo>
                      <a:pt x="474411" y="294623"/>
                      <a:pt x="500002" y="319190"/>
                      <a:pt x="529686" y="320214"/>
                    </a:cubicBezTo>
                    <a:cubicBezTo>
                      <a:pt x="561419" y="320214"/>
                      <a:pt x="585986" y="294623"/>
                      <a:pt x="585986" y="262891"/>
                    </a:cubicBezTo>
                    <a:close/>
                    <a:moveTo>
                      <a:pt x="660046" y="645269"/>
                    </a:moveTo>
                    <a:cubicBezTo>
                      <a:pt x="660046" y="613808"/>
                      <a:pt x="635688" y="589450"/>
                      <a:pt x="604227" y="589450"/>
                    </a:cubicBezTo>
                    <a:cubicBezTo>
                      <a:pt x="573780" y="589450"/>
                      <a:pt x="549422" y="612793"/>
                      <a:pt x="549422" y="644255"/>
                    </a:cubicBezTo>
                    <a:cubicBezTo>
                      <a:pt x="549422" y="675716"/>
                      <a:pt x="573780" y="700074"/>
                      <a:pt x="605241" y="700074"/>
                    </a:cubicBezTo>
                    <a:cubicBezTo>
                      <a:pt x="635688" y="700074"/>
                      <a:pt x="660046" y="675716"/>
                      <a:pt x="660046" y="645269"/>
                    </a:cubicBezTo>
                    <a:close/>
                    <a:moveTo>
                      <a:pt x="660997" y="390244"/>
                    </a:moveTo>
                    <a:cubicBezTo>
                      <a:pt x="660997" y="359535"/>
                      <a:pt x="637454" y="334968"/>
                      <a:pt x="605721" y="334968"/>
                    </a:cubicBezTo>
                    <a:cubicBezTo>
                      <a:pt x="575012" y="334968"/>
                      <a:pt x="549421" y="360559"/>
                      <a:pt x="549421" y="391268"/>
                    </a:cubicBezTo>
                    <a:cubicBezTo>
                      <a:pt x="550445" y="421976"/>
                      <a:pt x="575012" y="446543"/>
                      <a:pt x="605721" y="446543"/>
                    </a:cubicBezTo>
                    <a:cubicBezTo>
                      <a:pt x="636430" y="447567"/>
                      <a:pt x="662021" y="421976"/>
                      <a:pt x="660997" y="390244"/>
                    </a:cubicBezTo>
                    <a:close/>
                    <a:moveTo>
                      <a:pt x="660997" y="140028"/>
                    </a:moveTo>
                    <a:cubicBezTo>
                      <a:pt x="662021" y="108004"/>
                      <a:pt x="636430" y="82179"/>
                      <a:pt x="605721" y="82179"/>
                    </a:cubicBezTo>
                    <a:cubicBezTo>
                      <a:pt x="573988" y="82179"/>
                      <a:pt x="549421" y="108004"/>
                      <a:pt x="549421" y="140028"/>
                    </a:cubicBezTo>
                    <a:cubicBezTo>
                      <a:pt x="550445" y="171019"/>
                      <a:pt x="573988" y="194778"/>
                      <a:pt x="605721" y="194778"/>
                    </a:cubicBezTo>
                    <a:cubicBezTo>
                      <a:pt x="636430" y="194778"/>
                      <a:pt x="660997" y="171019"/>
                      <a:pt x="660997" y="140028"/>
                    </a:cubicBezTo>
                    <a:close/>
                    <a:moveTo>
                      <a:pt x="736080" y="518753"/>
                    </a:moveTo>
                    <a:cubicBezTo>
                      <a:pt x="736080" y="488583"/>
                      <a:pt x="710489" y="463441"/>
                      <a:pt x="679780" y="463441"/>
                    </a:cubicBezTo>
                    <a:cubicBezTo>
                      <a:pt x="650095" y="464447"/>
                      <a:pt x="624504" y="488583"/>
                      <a:pt x="624504" y="518753"/>
                    </a:cubicBezTo>
                    <a:cubicBezTo>
                      <a:pt x="623480" y="548923"/>
                      <a:pt x="649071" y="574065"/>
                      <a:pt x="679780" y="574065"/>
                    </a:cubicBezTo>
                    <a:cubicBezTo>
                      <a:pt x="711513" y="574065"/>
                      <a:pt x="736080" y="549929"/>
                      <a:pt x="736080" y="518753"/>
                    </a:cubicBezTo>
                    <a:close/>
                    <a:moveTo>
                      <a:pt x="736080" y="263915"/>
                    </a:moveTo>
                    <a:cubicBezTo>
                      <a:pt x="736080" y="232182"/>
                      <a:pt x="712737" y="207615"/>
                      <a:pt x="681275" y="207615"/>
                    </a:cubicBezTo>
                    <a:cubicBezTo>
                      <a:pt x="649814" y="207615"/>
                      <a:pt x="625456" y="232182"/>
                      <a:pt x="625456" y="263915"/>
                    </a:cubicBezTo>
                    <a:cubicBezTo>
                      <a:pt x="625456" y="294623"/>
                      <a:pt x="650829" y="320214"/>
                      <a:pt x="681275" y="320214"/>
                    </a:cubicBezTo>
                    <a:cubicBezTo>
                      <a:pt x="711722" y="319190"/>
                      <a:pt x="736080" y="294623"/>
                      <a:pt x="736080" y="263915"/>
                    </a:cubicBezTo>
                    <a:close/>
                    <a:moveTo>
                      <a:pt x="799958" y="391268"/>
                    </a:moveTo>
                    <a:cubicBezTo>
                      <a:pt x="799958" y="359535"/>
                      <a:pt x="776615" y="334968"/>
                      <a:pt x="745153" y="334968"/>
                    </a:cubicBezTo>
                    <a:cubicBezTo>
                      <a:pt x="713692" y="334968"/>
                      <a:pt x="689334" y="359535"/>
                      <a:pt x="689334" y="391268"/>
                    </a:cubicBezTo>
                    <a:cubicBezTo>
                      <a:pt x="689334" y="421976"/>
                      <a:pt x="714707" y="447567"/>
                      <a:pt x="745153" y="447567"/>
                    </a:cubicBezTo>
                    <a:cubicBezTo>
                      <a:pt x="775600" y="446543"/>
                      <a:pt x="799958" y="421976"/>
                      <a:pt x="799958" y="391268"/>
                    </a:cubicBezTo>
                    <a:close/>
                    <a:moveTo>
                      <a:pt x="908046" y="391400"/>
                    </a:moveTo>
                    <a:lnTo>
                      <a:pt x="712346" y="782799"/>
                    </a:lnTo>
                    <a:lnTo>
                      <a:pt x="195700" y="782799"/>
                    </a:lnTo>
                    <a:lnTo>
                      <a:pt x="0" y="391400"/>
                    </a:lnTo>
                    <a:lnTo>
                      <a:pt x="195700" y="0"/>
                    </a:lnTo>
                    <a:lnTo>
                      <a:pt x="712346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marL="0" marR="0" lvl="0" indent="0" algn="ctr" defTabSz="1070991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217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Noto Serif"/>
                  <a:ea typeface="+mn-ea"/>
                  <a:cs typeface="+mn-cs"/>
                </a:endParaRPr>
              </a:p>
            </p:txBody>
          </p:sp>
          <p:sp>
            <p:nvSpPr>
              <p:cNvPr id="53" name="Freeform: Shape 67">
                <a:extLst>
                  <a:ext uri="{FF2B5EF4-FFF2-40B4-BE49-F238E27FC236}">
                    <a16:creationId xmlns:a16="http://schemas.microsoft.com/office/drawing/2014/main" id="{B5470631-3562-8642-4CE9-444A5935BCA3}"/>
                  </a:ext>
                </a:extLst>
              </p:cNvPr>
              <p:cNvSpPr/>
              <p:nvPr/>
            </p:nvSpPr>
            <p:spPr>
              <a:xfrm rot="5400000" flipH="1">
                <a:off x="-270747" y="2373904"/>
                <a:ext cx="908046" cy="391943"/>
              </a:xfrm>
              <a:custGeom>
                <a:avLst/>
                <a:gdLst>
                  <a:gd name="connsiteX0" fmla="*/ 443046 w 908046"/>
                  <a:gd name="connsiteY0" fmla="*/ 265334 h 391400"/>
                  <a:gd name="connsiteX1" fmla="*/ 381771 w 908046"/>
                  <a:gd name="connsiteY1" fmla="*/ 210750 h 391400"/>
                  <a:gd name="connsiteX2" fmla="*/ 218371 w 908046"/>
                  <a:gd name="connsiteY2" fmla="*/ 221102 h 391400"/>
                  <a:gd name="connsiteX3" fmla="*/ 196973 w 908046"/>
                  <a:gd name="connsiteY3" fmla="*/ 225808 h 391400"/>
                  <a:gd name="connsiteX4" fmla="*/ 171685 w 908046"/>
                  <a:gd name="connsiteY4" fmla="*/ 273804 h 391400"/>
                  <a:gd name="connsiteX5" fmla="*/ 216426 w 908046"/>
                  <a:gd name="connsiteY5" fmla="*/ 309568 h 391400"/>
                  <a:gd name="connsiteX6" fmla="*/ 328277 w 908046"/>
                  <a:gd name="connsiteY6" fmla="*/ 316154 h 391400"/>
                  <a:gd name="connsiteX7" fmla="*/ 380798 w 908046"/>
                  <a:gd name="connsiteY7" fmla="*/ 318978 h 391400"/>
                  <a:gd name="connsiteX8" fmla="*/ 443046 w 908046"/>
                  <a:gd name="connsiteY8" fmla="*/ 265334 h 391400"/>
                  <a:gd name="connsiteX9" fmla="*/ 513366 w 908046"/>
                  <a:gd name="connsiteY9" fmla="*/ 137684 h 391400"/>
                  <a:gd name="connsiteX10" fmla="*/ 454593 w 908046"/>
                  <a:gd name="connsiteY10" fmla="*/ 82166 h 391400"/>
                  <a:gd name="connsiteX11" fmla="*/ 435982 w 908046"/>
                  <a:gd name="connsiteY11" fmla="*/ 83122 h 391400"/>
                  <a:gd name="connsiteX12" fmla="*/ 287091 w 908046"/>
                  <a:gd name="connsiteY12" fmla="*/ 91738 h 391400"/>
                  <a:gd name="connsiteX13" fmla="*/ 239094 w 908046"/>
                  <a:gd name="connsiteY13" fmla="*/ 136726 h 391400"/>
                  <a:gd name="connsiteX14" fmla="*/ 285132 w 908046"/>
                  <a:gd name="connsiteY14" fmla="*/ 182672 h 391400"/>
                  <a:gd name="connsiteX15" fmla="*/ 455573 w 908046"/>
                  <a:gd name="connsiteY15" fmla="*/ 192244 h 391400"/>
                  <a:gd name="connsiteX16" fmla="*/ 513366 w 908046"/>
                  <a:gd name="connsiteY16" fmla="*/ 137684 h 391400"/>
                  <a:gd name="connsiteX17" fmla="*/ 585986 w 908046"/>
                  <a:gd name="connsiteY17" fmla="*/ 262890 h 391400"/>
                  <a:gd name="connsiteX18" fmla="*/ 530710 w 908046"/>
                  <a:gd name="connsiteY18" fmla="*/ 207614 h 391400"/>
                  <a:gd name="connsiteX19" fmla="*/ 474411 w 908046"/>
                  <a:gd name="connsiteY19" fmla="*/ 263914 h 391400"/>
                  <a:gd name="connsiteX20" fmla="*/ 529686 w 908046"/>
                  <a:gd name="connsiteY20" fmla="*/ 320214 h 391400"/>
                  <a:gd name="connsiteX21" fmla="*/ 585986 w 908046"/>
                  <a:gd name="connsiteY21" fmla="*/ 262890 h 391400"/>
                  <a:gd name="connsiteX22" fmla="*/ 660997 w 908046"/>
                  <a:gd name="connsiteY22" fmla="*/ 140028 h 391400"/>
                  <a:gd name="connsiteX23" fmla="*/ 605721 w 908046"/>
                  <a:gd name="connsiteY23" fmla="*/ 82178 h 391400"/>
                  <a:gd name="connsiteX24" fmla="*/ 549421 w 908046"/>
                  <a:gd name="connsiteY24" fmla="*/ 140028 h 391400"/>
                  <a:gd name="connsiteX25" fmla="*/ 605721 w 908046"/>
                  <a:gd name="connsiteY25" fmla="*/ 194778 h 391400"/>
                  <a:gd name="connsiteX26" fmla="*/ 660997 w 908046"/>
                  <a:gd name="connsiteY26" fmla="*/ 140028 h 391400"/>
                  <a:gd name="connsiteX27" fmla="*/ 736080 w 908046"/>
                  <a:gd name="connsiteY27" fmla="*/ 263914 h 391400"/>
                  <a:gd name="connsiteX28" fmla="*/ 681275 w 908046"/>
                  <a:gd name="connsiteY28" fmla="*/ 207614 h 391400"/>
                  <a:gd name="connsiteX29" fmla="*/ 625456 w 908046"/>
                  <a:gd name="connsiteY29" fmla="*/ 263914 h 391400"/>
                  <a:gd name="connsiteX30" fmla="*/ 681275 w 908046"/>
                  <a:gd name="connsiteY30" fmla="*/ 320214 h 391400"/>
                  <a:gd name="connsiteX31" fmla="*/ 736080 w 908046"/>
                  <a:gd name="connsiteY31" fmla="*/ 263914 h 391400"/>
                  <a:gd name="connsiteX32" fmla="*/ 908046 w 908046"/>
                  <a:gd name="connsiteY32" fmla="*/ 391400 h 391400"/>
                  <a:gd name="connsiteX33" fmla="*/ 799904 w 908046"/>
                  <a:gd name="connsiteY33" fmla="*/ 391400 h 391400"/>
                  <a:gd name="connsiteX34" fmla="*/ 799958 w 908046"/>
                  <a:gd name="connsiteY34" fmla="*/ 391268 h 391400"/>
                  <a:gd name="connsiteX35" fmla="*/ 745153 w 908046"/>
                  <a:gd name="connsiteY35" fmla="*/ 334968 h 391400"/>
                  <a:gd name="connsiteX36" fmla="*/ 689334 w 908046"/>
                  <a:gd name="connsiteY36" fmla="*/ 391268 h 391400"/>
                  <a:gd name="connsiteX37" fmla="*/ 689389 w 908046"/>
                  <a:gd name="connsiteY37" fmla="*/ 391400 h 391400"/>
                  <a:gd name="connsiteX38" fmla="*/ 660547 w 908046"/>
                  <a:gd name="connsiteY38" fmla="*/ 391400 h 391400"/>
                  <a:gd name="connsiteX39" fmla="*/ 660997 w 908046"/>
                  <a:gd name="connsiteY39" fmla="*/ 390244 h 391400"/>
                  <a:gd name="connsiteX40" fmla="*/ 605721 w 908046"/>
                  <a:gd name="connsiteY40" fmla="*/ 334968 h 391400"/>
                  <a:gd name="connsiteX41" fmla="*/ 549421 w 908046"/>
                  <a:gd name="connsiteY41" fmla="*/ 391268 h 391400"/>
                  <a:gd name="connsiteX42" fmla="*/ 549478 w 908046"/>
                  <a:gd name="connsiteY42" fmla="*/ 391400 h 391400"/>
                  <a:gd name="connsiteX43" fmla="*/ 524694 w 908046"/>
                  <a:gd name="connsiteY43" fmla="*/ 391400 h 391400"/>
                  <a:gd name="connsiteX44" fmla="*/ 524748 w 908046"/>
                  <a:gd name="connsiteY44" fmla="*/ 391268 h 391400"/>
                  <a:gd name="connsiteX45" fmla="*/ 469473 w 908046"/>
                  <a:gd name="connsiteY45" fmla="*/ 334968 h 391400"/>
                  <a:gd name="connsiteX46" fmla="*/ 413172 w 908046"/>
                  <a:gd name="connsiteY46" fmla="*/ 391268 h 391400"/>
                  <a:gd name="connsiteX47" fmla="*/ 413228 w 908046"/>
                  <a:gd name="connsiteY47" fmla="*/ 391400 h 391400"/>
                  <a:gd name="connsiteX48" fmla="*/ 379459 w 908046"/>
                  <a:gd name="connsiteY48" fmla="*/ 391400 h 391400"/>
                  <a:gd name="connsiteX49" fmla="*/ 379571 w 908046"/>
                  <a:gd name="connsiteY49" fmla="*/ 391148 h 391400"/>
                  <a:gd name="connsiteX50" fmla="*/ 317297 w 908046"/>
                  <a:gd name="connsiteY50" fmla="*/ 338392 h 391400"/>
                  <a:gd name="connsiteX51" fmla="*/ 152851 w 908046"/>
                  <a:gd name="connsiteY51" fmla="*/ 348572 h 391400"/>
                  <a:gd name="connsiteX52" fmla="*/ 108090 w 908046"/>
                  <a:gd name="connsiteY52" fmla="*/ 391148 h 391400"/>
                  <a:gd name="connsiteX53" fmla="*/ 108194 w 908046"/>
                  <a:gd name="connsiteY53" fmla="*/ 391400 h 391400"/>
                  <a:gd name="connsiteX54" fmla="*/ 0 w 908046"/>
                  <a:gd name="connsiteY54" fmla="*/ 391400 h 391400"/>
                  <a:gd name="connsiteX55" fmla="*/ 195700 w 908046"/>
                  <a:gd name="connsiteY55" fmla="*/ 0 h 391400"/>
                  <a:gd name="connsiteX56" fmla="*/ 712346 w 908046"/>
                  <a:gd name="connsiteY56" fmla="*/ 0 h 3914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</a:cxnLst>
                <a:rect l="l" t="t" r="r" b="b"/>
                <a:pathLst>
                  <a:path w="908046" h="391400">
                    <a:moveTo>
                      <a:pt x="443046" y="265334"/>
                    </a:moveTo>
                    <a:cubicBezTo>
                      <a:pt x="443046" y="232396"/>
                      <a:pt x="417758" y="208868"/>
                      <a:pt x="381771" y="210750"/>
                    </a:cubicBezTo>
                    <a:cubicBezTo>
                      <a:pt x="327304" y="213574"/>
                      <a:pt x="272838" y="217338"/>
                      <a:pt x="218371" y="221102"/>
                    </a:cubicBezTo>
                    <a:cubicBezTo>
                      <a:pt x="210590" y="221102"/>
                      <a:pt x="203782" y="222984"/>
                      <a:pt x="196973" y="225808"/>
                    </a:cubicBezTo>
                    <a:cubicBezTo>
                      <a:pt x="178494" y="234278"/>
                      <a:pt x="167795" y="254982"/>
                      <a:pt x="171685" y="273804"/>
                    </a:cubicBezTo>
                    <a:cubicBezTo>
                      <a:pt x="176548" y="293568"/>
                      <a:pt x="194056" y="308626"/>
                      <a:pt x="216426" y="309568"/>
                    </a:cubicBezTo>
                    <a:cubicBezTo>
                      <a:pt x="253385" y="312390"/>
                      <a:pt x="291317" y="314272"/>
                      <a:pt x="328277" y="316154"/>
                    </a:cubicBezTo>
                    <a:cubicBezTo>
                      <a:pt x="345784" y="317096"/>
                      <a:pt x="363291" y="318038"/>
                      <a:pt x="380798" y="318978"/>
                    </a:cubicBezTo>
                    <a:cubicBezTo>
                      <a:pt x="416785" y="320860"/>
                      <a:pt x="443046" y="298274"/>
                      <a:pt x="443046" y="265334"/>
                    </a:cubicBezTo>
                    <a:close/>
                    <a:moveTo>
                      <a:pt x="513366" y="137684"/>
                    </a:moveTo>
                    <a:cubicBezTo>
                      <a:pt x="513366" y="106096"/>
                      <a:pt x="487897" y="82166"/>
                      <a:pt x="454593" y="82166"/>
                    </a:cubicBezTo>
                    <a:cubicBezTo>
                      <a:pt x="448716" y="82166"/>
                      <a:pt x="441859" y="83122"/>
                      <a:pt x="435982" y="83122"/>
                    </a:cubicBezTo>
                    <a:cubicBezTo>
                      <a:pt x="386025" y="85994"/>
                      <a:pt x="337048" y="88866"/>
                      <a:pt x="287091" y="91738"/>
                    </a:cubicBezTo>
                    <a:cubicBezTo>
                      <a:pt x="259664" y="93652"/>
                      <a:pt x="240073" y="112796"/>
                      <a:pt x="239094" y="136726"/>
                    </a:cubicBezTo>
                    <a:cubicBezTo>
                      <a:pt x="239094" y="161614"/>
                      <a:pt x="257705" y="180758"/>
                      <a:pt x="285132" y="182672"/>
                    </a:cubicBezTo>
                    <a:cubicBezTo>
                      <a:pt x="341946" y="186500"/>
                      <a:pt x="398759" y="190330"/>
                      <a:pt x="455573" y="192244"/>
                    </a:cubicBezTo>
                    <a:cubicBezTo>
                      <a:pt x="487897" y="194158"/>
                      <a:pt x="514345" y="168314"/>
                      <a:pt x="513366" y="137684"/>
                    </a:cubicBezTo>
                    <a:close/>
                    <a:moveTo>
                      <a:pt x="585986" y="262890"/>
                    </a:moveTo>
                    <a:cubicBezTo>
                      <a:pt x="585986" y="232182"/>
                      <a:pt x="561419" y="207614"/>
                      <a:pt x="530710" y="207614"/>
                    </a:cubicBezTo>
                    <a:cubicBezTo>
                      <a:pt x="498978" y="207614"/>
                      <a:pt x="473387" y="233206"/>
                      <a:pt x="474411" y="263914"/>
                    </a:cubicBezTo>
                    <a:cubicBezTo>
                      <a:pt x="474411" y="294622"/>
                      <a:pt x="500002" y="319190"/>
                      <a:pt x="529686" y="320214"/>
                    </a:cubicBezTo>
                    <a:cubicBezTo>
                      <a:pt x="561419" y="320214"/>
                      <a:pt x="585986" y="294622"/>
                      <a:pt x="585986" y="262890"/>
                    </a:cubicBezTo>
                    <a:close/>
                    <a:moveTo>
                      <a:pt x="660997" y="140028"/>
                    </a:moveTo>
                    <a:cubicBezTo>
                      <a:pt x="662021" y="108004"/>
                      <a:pt x="636430" y="82178"/>
                      <a:pt x="605721" y="82178"/>
                    </a:cubicBezTo>
                    <a:cubicBezTo>
                      <a:pt x="573988" y="82178"/>
                      <a:pt x="549421" y="108004"/>
                      <a:pt x="549421" y="140028"/>
                    </a:cubicBezTo>
                    <a:cubicBezTo>
                      <a:pt x="550445" y="171018"/>
                      <a:pt x="573988" y="194778"/>
                      <a:pt x="605721" y="194778"/>
                    </a:cubicBezTo>
                    <a:cubicBezTo>
                      <a:pt x="636430" y="194778"/>
                      <a:pt x="660997" y="171018"/>
                      <a:pt x="660997" y="140028"/>
                    </a:cubicBezTo>
                    <a:close/>
                    <a:moveTo>
                      <a:pt x="736080" y="263914"/>
                    </a:moveTo>
                    <a:cubicBezTo>
                      <a:pt x="736080" y="232182"/>
                      <a:pt x="712737" y="207614"/>
                      <a:pt x="681275" y="207614"/>
                    </a:cubicBezTo>
                    <a:cubicBezTo>
                      <a:pt x="649814" y="207614"/>
                      <a:pt x="625456" y="232182"/>
                      <a:pt x="625456" y="263914"/>
                    </a:cubicBezTo>
                    <a:cubicBezTo>
                      <a:pt x="625456" y="294622"/>
                      <a:pt x="650829" y="320214"/>
                      <a:pt x="681275" y="320214"/>
                    </a:cubicBezTo>
                    <a:cubicBezTo>
                      <a:pt x="711722" y="319190"/>
                      <a:pt x="736080" y="294622"/>
                      <a:pt x="736080" y="263914"/>
                    </a:cubicBezTo>
                    <a:close/>
                    <a:moveTo>
                      <a:pt x="908046" y="391400"/>
                    </a:moveTo>
                    <a:lnTo>
                      <a:pt x="799904" y="391400"/>
                    </a:lnTo>
                    <a:lnTo>
                      <a:pt x="799958" y="391268"/>
                    </a:lnTo>
                    <a:cubicBezTo>
                      <a:pt x="799958" y="359534"/>
                      <a:pt x="776615" y="334968"/>
                      <a:pt x="745153" y="334968"/>
                    </a:cubicBezTo>
                    <a:cubicBezTo>
                      <a:pt x="713692" y="334968"/>
                      <a:pt x="689334" y="359534"/>
                      <a:pt x="689334" y="391268"/>
                    </a:cubicBezTo>
                    <a:lnTo>
                      <a:pt x="689389" y="391400"/>
                    </a:lnTo>
                    <a:lnTo>
                      <a:pt x="660547" y="391400"/>
                    </a:lnTo>
                    <a:lnTo>
                      <a:pt x="660997" y="390244"/>
                    </a:lnTo>
                    <a:cubicBezTo>
                      <a:pt x="660997" y="359534"/>
                      <a:pt x="637454" y="334968"/>
                      <a:pt x="605721" y="334968"/>
                    </a:cubicBezTo>
                    <a:cubicBezTo>
                      <a:pt x="575012" y="334968"/>
                      <a:pt x="549421" y="360558"/>
                      <a:pt x="549421" y="391268"/>
                    </a:cubicBezTo>
                    <a:lnTo>
                      <a:pt x="549478" y="391400"/>
                    </a:lnTo>
                    <a:lnTo>
                      <a:pt x="524694" y="391400"/>
                    </a:lnTo>
                    <a:lnTo>
                      <a:pt x="524748" y="391268"/>
                    </a:lnTo>
                    <a:cubicBezTo>
                      <a:pt x="524748" y="359534"/>
                      <a:pt x="500182" y="334968"/>
                      <a:pt x="469473" y="334968"/>
                    </a:cubicBezTo>
                    <a:cubicBezTo>
                      <a:pt x="437740" y="334968"/>
                      <a:pt x="412149" y="360558"/>
                      <a:pt x="413172" y="391268"/>
                    </a:cubicBezTo>
                    <a:lnTo>
                      <a:pt x="413228" y="391400"/>
                    </a:lnTo>
                    <a:lnTo>
                      <a:pt x="379459" y="391400"/>
                    </a:lnTo>
                    <a:lnTo>
                      <a:pt x="379571" y="391148"/>
                    </a:lnTo>
                    <a:cubicBezTo>
                      <a:pt x="379572" y="359680"/>
                      <a:pt x="351353" y="335614"/>
                      <a:pt x="317297" y="338392"/>
                    </a:cubicBezTo>
                    <a:cubicBezTo>
                      <a:pt x="262806" y="341168"/>
                      <a:pt x="208315" y="344870"/>
                      <a:pt x="152851" y="348572"/>
                    </a:cubicBezTo>
                    <a:cubicBezTo>
                      <a:pt x="126579" y="349498"/>
                      <a:pt x="108091" y="367084"/>
                      <a:pt x="108090" y="391148"/>
                    </a:cubicBezTo>
                    <a:lnTo>
                      <a:pt x="108194" y="391400"/>
                    </a:lnTo>
                    <a:lnTo>
                      <a:pt x="0" y="391400"/>
                    </a:lnTo>
                    <a:lnTo>
                      <a:pt x="195700" y="0"/>
                    </a:lnTo>
                    <a:lnTo>
                      <a:pt x="712346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marL="0" marR="0" lvl="0" indent="0" algn="ctr" defTabSz="1070991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217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Noto Serif"/>
                  <a:ea typeface="+mn-ea"/>
                  <a:cs typeface="+mn-cs"/>
                </a:endParaRPr>
              </a:p>
            </p:txBody>
          </p:sp>
          <p:sp>
            <p:nvSpPr>
              <p:cNvPr id="54" name="Freeform: Shape 68">
                <a:extLst>
                  <a:ext uri="{FF2B5EF4-FFF2-40B4-BE49-F238E27FC236}">
                    <a16:creationId xmlns:a16="http://schemas.microsoft.com/office/drawing/2014/main" id="{1B528D37-CF8F-ADA5-D5AE-63942CC50061}"/>
                  </a:ext>
                </a:extLst>
              </p:cNvPr>
              <p:cNvSpPr/>
              <p:nvPr/>
            </p:nvSpPr>
            <p:spPr>
              <a:xfrm rot="5400000" flipH="1">
                <a:off x="-52256" y="1412684"/>
                <a:ext cx="908046" cy="783886"/>
              </a:xfrm>
              <a:custGeom>
                <a:avLst/>
                <a:gdLst>
                  <a:gd name="connsiteX0" fmla="*/ 379571 w 908046"/>
                  <a:gd name="connsiteY0" fmla="*/ 391149 h 782799"/>
                  <a:gd name="connsiteX1" fmla="*/ 317297 w 908046"/>
                  <a:gd name="connsiteY1" fmla="*/ 338392 h 782799"/>
                  <a:gd name="connsiteX2" fmla="*/ 152851 w 908046"/>
                  <a:gd name="connsiteY2" fmla="*/ 348573 h 782799"/>
                  <a:gd name="connsiteX3" fmla="*/ 108090 w 908046"/>
                  <a:gd name="connsiteY3" fmla="*/ 391149 h 782799"/>
                  <a:gd name="connsiteX4" fmla="*/ 152850 w 908046"/>
                  <a:gd name="connsiteY4" fmla="*/ 435576 h 782799"/>
                  <a:gd name="connsiteX5" fmla="*/ 286158 w 908046"/>
                  <a:gd name="connsiteY5" fmla="*/ 442980 h 782799"/>
                  <a:gd name="connsiteX6" fmla="*/ 318269 w 908046"/>
                  <a:gd name="connsiteY6" fmla="*/ 444831 h 782799"/>
                  <a:gd name="connsiteX7" fmla="*/ 379571 w 908046"/>
                  <a:gd name="connsiteY7" fmla="*/ 391149 h 782799"/>
                  <a:gd name="connsiteX8" fmla="*/ 441160 w 908046"/>
                  <a:gd name="connsiteY8" fmla="*/ 517251 h 782799"/>
                  <a:gd name="connsiteX9" fmla="*/ 382582 w 908046"/>
                  <a:gd name="connsiteY9" fmla="*/ 463153 h 782799"/>
                  <a:gd name="connsiteX10" fmla="*/ 324003 w 908046"/>
                  <a:gd name="connsiteY10" fmla="*/ 466000 h 782799"/>
                  <a:gd name="connsiteX11" fmla="*/ 213680 w 908046"/>
                  <a:gd name="connsiteY11" fmla="*/ 472644 h 782799"/>
                  <a:gd name="connsiteX12" fmla="*/ 168770 w 908046"/>
                  <a:gd name="connsiteY12" fmla="*/ 516302 h 782799"/>
                  <a:gd name="connsiteX13" fmla="*/ 210751 w 908046"/>
                  <a:gd name="connsiteY13" fmla="*/ 561859 h 782799"/>
                  <a:gd name="connsiteX14" fmla="*/ 383558 w 908046"/>
                  <a:gd name="connsiteY14" fmla="*/ 572299 h 782799"/>
                  <a:gd name="connsiteX15" fmla="*/ 441160 w 908046"/>
                  <a:gd name="connsiteY15" fmla="*/ 517251 h 782799"/>
                  <a:gd name="connsiteX16" fmla="*/ 443046 w 908046"/>
                  <a:gd name="connsiteY16" fmla="*/ 265335 h 782799"/>
                  <a:gd name="connsiteX17" fmla="*/ 381771 w 908046"/>
                  <a:gd name="connsiteY17" fmla="*/ 210750 h 782799"/>
                  <a:gd name="connsiteX18" fmla="*/ 218371 w 908046"/>
                  <a:gd name="connsiteY18" fmla="*/ 221103 h 782799"/>
                  <a:gd name="connsiteX19" fmla="*/ 196973 w 908046"/>
                  <a:gd name="connsiteY19" fmla="*/ 225808 h 782799"/>
                  <a:gd name="connsiteX20" fmla="*/ 171685 w 908046"/>
                  <a:gd name="connsiteY20" fmla="*/ 273805 h 782799"/>
                  <a:gd name="connsiteX21" fmla="*/ 216426 w 908046"/>
                  <a:gd name="connsiteY21" fmla="*/ 309568 h 782799"/>
                  <a:gd name="connsiteX22" fmla="*/ 328277 w 908046"/>
                  <a:gd name="connsiteY22" fmla="*/ 316155 h 782799"/>
                  <a:gd name="connsiteX23" fmla="*/ 380798 w 908046"/>
                  <a:gd name="connsiteY23" fmla="*/ 318979 h 782799"/>
                  <a:gd name="connsiteX24" fmla="*/ 443046 w 908046"/>
                  <a:gd name="connsiteY24" fmla="*/ 265335 h 782799"/>
                  <a:gd name="connsiteX25" fmla="*/ 513365 w 908046"/>
                  <a:gd name="connsiteY25" fmla="*/ 644637 h 782799"/>
                  <a:gd name="connsiteX26" fmla="*/ 458510 w 908046"/>
                  <a:gd name="connsiteY26" fmla="*/ 589605 h 782799"/>
                  <a:gd name="connsiteX27" fmla="*/ 283172 w 908046"/>
                  <a:gd name="connsiteY27" fmla="*/ 600226 h 782799"/>
                  <a:gd name="connsiteX28" fmla="*/ 239093 w 908046"/>
                  <a:gd name="connsiteY28" fmla="*/ 645602 h 782799"/>
                  <a:gd name="connsiteX29" fmla="*/ 284152 w 908046"/>
                  <a:gd name="connsiteY29" fmla="*/ 690978 h 782799"/>
                  <a:gd name="connsiteX30" fmla="*/ 436960 w 908046"/>
                  <a:gd name="connsiteY30" fmla="*/ 699668 h 782799"/>
                  <a:gd name="connsiteX31" fmla="*/ 436960 w 908046"/>
                  <a:gd name="connsiteY31" fmla="*/ 700633 h 782799"/>
                  <a:gd name="connsiteX32" fmla="*/ 458510 w 908046"/>
                  <a:gd name="connsiteY32" fmla="*/ 700633 h 782799"/>
                  <a:gd name="connsiteX33" fmla="*/ 513365 w 908046"/>
                  <a:gd name="connsiteY33" fmla="*/ 644637 h 782799"/>
                  <a:gd name="connsiteX34" fmla="*/ 513366 w 908046"/>
                  <a:gd name="connsiteY34" fmla="*/ 137684 h 782799"/>
                  <a:gd name="connsiteX35" fmla="*/ 454593 w 908046"/>
                  <a:gd name="connsiteY35" fmla="*/ 82166 h 782799"/>
                  <a:gd name="connsiteX36" fmla="*/ 435982 w 908046"/>
                  <a:gd name="connsiteY36" fmla="*/ 83123 h 782799"/>
                  <a:gd name="connsiteX37" fmla="*/ 287091 w 908046"/>
                  <a:gd name="connsiteY37" fmla="*/ 91738 h 782799"/>
                  <a:gd name="connsiteX38" fmla="*/ 239094 w 908046"/>
                  <a:gd name="connsiteY38" fmla="*/ 136727 h 782799"/>
                  <a:gd name="connsiteX39" fmla="*/ 285132 w 908046"/>
                  <a:gd name="connsiteY39" fmla="*/ 182673 h 782799"/>
                  <a:gd name="connsiteX40" fmla="*/ 455573 w 908046"/>
                  <a:gd name="connsiteY40" fmla="*/ 192245 h 782799"/>
                  <a:gd name="connsiteX41" fmla="*/ 513366 w 908046"/>
                  <a:gd name="connsiteY41" fmla="*/ 137684 h 782799"/>
                  <a:gd name="connsiteX42" fmla="*/ 524748 w 908046"/>
                  <a:gd name="connsiteY42" fmla="*/ 391268 h 782799"/>
                  <a:gd name="connsiteX43" fmla="*/ 469473 w 908046"/>
                  <a:gd name="connsiteY43" fmla="*/ 334968 h 782799"/>
                  <a:gd name="connsiteX44" fmla="*/ 413172 w 908046"/>
                  <a:gd name="connsiteY44" fmla="*/ 391268 h 782799"/>
                  <a:gd name="connsiteX45" fmla="*/ 468448 w 908046"/>
                  <a:gd name="connsiteY45" fmla="*/ 446543 h 782799"/>
                  <a:gd name="connsiteX46" fmla="*/ 524748 w 908046"/>
                  <a:gd name="connsiteY46" fmla="*/ 391268 h 782799"/>
                  <a:gd name="connsiteX47" fmla="*/ 585986 w 908046"/>
                  <a:gd name="connsiteY47" fmla="*/ 519759 h 782799"/>
                  <a:gd name="connsiteX48" fmla="*/ 531181 w 908046"/>
                  <a:gd name="connsiteY48" fmla="*/ 463441 h 782799"/>
                  <a:gd name="connsiteX49" fmla="*/ 475362 w 908046"/>
                  <a:gd name="connsiteY49" fmla="*/ 519759 h 782799"/>
                  <a:gd name="connsiteX50" fmla="*/ 530167 w 908046"/>
                  <a:gd name="connsiteY50" fmla="*/ 574065 h 782799"/>
                  <a:gd name="connsiteX51" fmla="*/ 585986 w 908046"/>
                  <a:gd name="connsiteY51" fmla="*/ 519759 h 782799"/>
                  <a:gd name="connsiteX52" fmla="*/ 585986 w 908046"/>
                  <a:gd name="connsiteY52" fmla="*/ 262891 h 782799"/>
                  <a:gd name="connsiteX53" fmla="*/ 530710 w 908046"/>
                  <a:gd name="connsiteY53" fmla="*/ 207615 h 782799"/>
                  <a:gd name="connsiteX54" fmla="*/ 474411 w 908046"/>
                  <a:gd name="connsiteY54" fmla="*/ 263915 h 782799"/>
                  <a:gd name="connsiteX55" fmla="*/ 529686 w 908046"/>
                  <a:gd name="connsiteY55" fmla="*/ 320214 h 782799"/>
                  <a:gd name="connsiteX56" fmla="*/ 585986 w 908046"/>
                  <a:gd name="connsiteY56" fmla="*/ 262891 h 782799"/>
                  <a:gd name="connsiteX57" fmla="*/ 660046 w 908046"/>
                  <a:gd name="connsiteY57" fmla="*/ 645269 h 782799"/>
                  <a:gd name="connsiteX58" fmla="*/ 604227 w 908046"/>
                  <a:gd name="connsiteY58" fmla="*/ 589450 h 782799"/>
                  <a:gd name="connsiteX59" fmla="*/ 549422 w 908046"/>
                  <a:gd name="connsiteY59" fmla="*/ 644255 h 782799"/>
                  <a:gd name="connsiteX60" fmla="*/ 605241 w 908046"/>
                  <a:gd name="connsiteY60" fmla="*/ 700074 h 782799"/>
                  <a:gd name="connsiteX61" fmla="*/ 660046 w 908046"/>
                  <a:gd name="connsiteY61" fmla="*/ 645269 h 782799"/>
                  <a:gd name="connsiteX62" fmla="*/ 660997 w 908046"/>
                  <a:gd name="connsiteY62" fmla="*/ 390244 h 782799"/>
                  <a:gd name="connsiteX63" fmla="*/ 605721 w 908046"/>
                  <a:gd name="connsiteY63" fmla="*/ 334968 h 782799"/>
                  <a:gd name="connsiteX64" fmla="*/ 549421 w 908046"/>
                  <a:gd name="connsiteY64" fmla="*/ 391268 h 782799"/>
                  <a:gd name="connsiteX65" fmla="*/ 605721 w 908046"/>
                  <a:gd name="connsiteY65" fmla="*/ 446543 h 782799"/>
                  <a:gd name="connsiteX66" fmla="*/ 660997 w 908046"/>
                  <a:gd name="connsiteY66" fmla="*/ 390244 h 782799"/>
                  <a:gd name="connsiteX67" fmla="*/ 660997 w 908046"/>
                  <a:gd name="connsiteY67" fmla="*/ 140028 h 782799"/>
                  <a:gd name="connsiteX68" fmla="*/ 605721 w 908046"/>
                  <a:gd name="connsiteY68" fmla="*/ 82179 h 782799"/>
                  <a:gd name="connsiteX69" fmla="*/ 549421 w 908046"/>
                  <a:gd name="connsiteY69" fmla="*/ 140028 h 782799"/>
                  <a:gd name="connsiteX70" fmla="*/ 605721 w 908046"/>
                  <a:gd name="connsiteY70" fmla="*/ 194778 h 782799"/>
                  <a:gd name="connsiteX71" fmla="*/ 660997 w 908046"/>
                  <a:gd name="connsiteY71" fmla="*/ 140028 h 782799"/>
                  <a:gd name="connsiteX72" fmla="*/ 736080 w 908046"/>
                  <a:gd name="connsiteY72" fmla="*/ 518753 h 782799"/>
                  <a:gd name="connsiteX73" fmla="*/ 679780 w 908046"/>
                  <a:gd name="connsiteY73" fmla="*/ 463441 h 782799"/>
                  <a:gd name="connsiteX74" fmla="*/ 624504 w 908046"/>
                  <a:gd name="connsiteY74" fmla="*/ 518753 h 782799"/>
                  <a:gd name="connsiteX75" fmla="*/ 679780 w 908046"/>
                  <a:gd name="connsiteY75" fmla="*/ 574065 h 782799"/>
                  <a:gd name="connsiteX76" fmla="*/ 736080 w 908046"/>
                  <a:gd name="connsiteY76" fmla="*/ 518753 h 782799"/>
                  <a:gd name="connsiteX77" fmla="*/ 736080 w 908046"/>
                  <a:gd name="connsiteY77" fmla="*/ 263915 h 782799"/>
                  <a:gd name="connsiteX78" fmla="*/ 681275 w 908046"/>
                  <a:gd name="connsiteY78" fmla="*/ 207615 h 782799"/>
                  <a:gd name="connsiteX79" fmla="*/ 625456 w 908046"/>
                  <a:gd name="connsiteY79" fmla="*/ 263915 h 782799"/>
                  <a:gd name="connsiteX80" fmla="*/ 681275 w 908046"/>
                  <a:gd name="connsiteY80" fmla="*/ 320214 h 782799"/>
                  <a:gd name="connsiteX81" fmla="*/ 736080 w 908046"/>
                  <a:gd name="connsiteY81" fmla="*/ 263915 h 782799"/>
                  <a:gd name="connsiteX82" fmla="*/ 799958 w 908046"/>
                  <a:gd name="connsiteY82" fmla="*/ 391268 h 782799"/>
                  <a:gd name="connsiteX83" fmla="*/ 745153 w 908046"/>
                  <a:gd name="connsiteY83" fmla="*/ 334968 h 782799"/>
                  <a:gd name="connsiteX84" fmla="*/ 689334 w 908046"/>
                  <a:gd name="connsiteY84" fmla="*/ 391268 h 782799"/>
                  <a:gd name="connsiteX85" fmla="*/ 745153 w 908046"/>
                  <a:gd name="connsiteY85" fmla="*/ 447567 h 782799"/>
                  <a:gd name="connsiteX86" fmla="*/ 799958 w 908046"/>
                  <a:gd name="connsiteY86" fmla="*/ 391268 h 782799"/>
                  <a:gd name="connsiteX87" fmla="*/ 908046 w 908046"/>
                  <a:gd name="connsiteY87" fmla="*/ 391400 h 782799"/>
                  <a:gd name="connsiteX88" fmla="*/ 712346 w 908046"/>
                  <a:gd name="connsiteY88" fmla="*/ 782799 h 782799"/>
                  <a:gd name="connsiteX89" fmla="*/ 195700 w 908046"/>
                  <a:gd name="connsiteY89" fmla="*/ 782799 h 782799"/>
                  <a:gd name="connsiteX90" fmla="*/ 0 w 908046"/>
                  <a:gd name="connsiteY90" fmla="*/ 391400 h 782799"/>
                  <a:gd name="connsiteX91" fmla="*/ 195700 w 908046"/>
                  <a:gd name="connsiteY91" fmla="*/ 0 h 782799"/>
                  <a:gd name="connsiteX92" fmla="*/ 712346 w 908046"/>
                  <a:gd name="connsiteY92" fmla="*/ 0 h 7827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</a:cxnLst>
                <a:rect l="l" t="t" r="r" b="b"/>
                <a:pathLst>
                  <a:path w="908046" h="782799">
                    <a:moveTo>
                      <a:pt x="379571" y="391149"/>
                    </a:moveTo>
                    <a:cubicBezTo>
                      <a:pt x="379572" y="359680"/>
                      <a:pt x="351353" y="335615"/>
                      <a:pt x="317297" y="338392"/>
                    </a:cubicBezTo>
                    <a:cubicBezTo>
                      <a:pt x="262806" y="341168"/>
                      <a:pt x="208315" y="344871"/>
                      <a:pt x="152851" y="348573"/>
                    </a:cubicBezTo>
                    <a:cubicBezTo>
                      <a:pt x="126579" y="349498"/>
                      <a:pt x="108091" y="367084"/>
                      <a:pt x="108090" y="391149"/>
                    </a:cubicBezTo>
                    <a:cubicBezTo>
                      <a:pt x="108090" y="415213"/>
                      <a:pt x="126578" y="433725"/>
                      <a:pt x="152850" y="435576"/>
                    </a:cubicBezTo>
                    <a:cubicBezTo>
                      <a:pt x="197611" y="438352"/>
                      <a:pt x="241398" y="440204"/>
                      <a:pt x="286158" y="442980"/>
                    </a:cubicBezTo>
                    <a:cubicBezTo>
                      <a:pt x="296862" y="443906"/>
                      <a:pt x="307565" y="444831"/>
                      <a:pt x="318269" y="444831"/>
                    </a:cubicBezTo>
                    <a:cubicBezTo>
                      <a:pt x="352326" y="447608"/>
                      <a:pt x="379571" y="423543"/>
                      <a:pt x="379571" y="391149"/>
                    </a:cubicBezTo>
                    <a:close/>
                    <a:moveTo>
                      <a:pt x="441160" y="517251"/>
                    </a:moveTo>
                    <a:cubicBezTo>
                      <a:pt x="441160" y="485931"/>
                      <a:pt x="415776" y="462204"/>
                      <a:pt x="382582" y="463153"/>
                    </a:cubicBezTo>
                    <a:cubicBezTo>
                      <a:pt x="363055" y="463153"/>
                      <a:pt x="343529" y="465051"/>
                      <a:pt x="324003" y="466000"/>
                    </a:cubicBezTo>
                    <a:cubicBezTo>
                      <a:pt x="287880" y="468848"/>
                      <a:pt x="250780" y="470746"/>
                      <a:pt x="213680" y="472644"/>
                    </a:cubicBezTo>
                    <a:cubicBezTo>
                      <a:pt x="188296" y="474542"/>
                      <a:pt x="168770" y="492575"/>
                      <a:pt x="168770" y="516302"/>
                    </a:cubicBezTo>
                    <a:cubicBezTo>
                      <a:pt x="167794" y="540030"/>
                      <a:pt x="185367" y="559961"/>
                      <a:pt x="210751" y="561859"/>
                    </a:cubicBezTo>
                    <a:cubicBezTo>
                      <a:pt x="268354" y="565655"/>
                      <a:pt x="325956" y="569452"/>
                      <a:pt x="383558" y="572299"/>
                    </a:cubicBezTo>
                    <a:cubicBezTo>
                      <a:pt x="416752" y="574197"/>
                      <a:pt x="441160" y="548572"/>
                      <a:pt x="441160" y="517251"/>
                    </a:cubicBezTo>
                    <a:close/>
                    <a:moveTo>
                      <a:pt x="443046" y="265335"/>
                    </a:moveTo>
                    <a:cubicBezTo>
                      <a:pt x="443046" y="232396"/>
                      <a:pt x="417758" y="208868"/>
                      <a:pt x="381771" y="210750"/>
                    </a:cubicBezTo>
                    <a:cubicBezTo>
                      <a:pt x="327304" y="213574"/>
                      <a:pt x="272838" y="217338"/>
                      <a:pt x="218371" y="221103"/>
                    </a:cubicBezTo>
                    <a:cubicBezTo>
                      <a:pt x="210590" y="221103"/>
                      <a:pt x="203782" y="222985"/>
                      <a:pt x="196973" y="225808"/>
                    </a:cubicBezTo>
                    <a:cubicBezTo>
                      <a:pt x="178494" y="234278"/>
                      <a:pt x="167795" y="254983"/>
                      <a:pt x="171685" y="273805"/>
                    </a:cubicBezTo>
                    <a:cubicBezTo>
                      <a:pt x="176548" y="293569"/>
                      <a:pt x="194056" y="308627"/>
                      <a:pt x="216426" y="309568"/>
                    </a:cubicBezTo>
                    <a:cubicBezTo>
                      <a:pt x="253385" y="312391"/>
                      <a:pt x="291317" y="314273"/>
                      <a:pt x="328277" y="316155"/>
                    </a:cubicBezTo>
                    <a:cubicBezTo>
                      <a:pt x="345784" y="317097"/>
                      <a:pt x="363291" y="318038"/>
                      <a:pt x="380798" y="318979"/>
                    </a:cubicBezTo>
                    <a:cubicBezTo>
                      <a:pt x="416785" y="320861"/>
                      <a:pt x="443046" y="298274"/>
                      <a:pt x="443046" y="265335"/>
                    </a:cubicBezTo>
                    <a:close/>
                    <a:moveTo>
                      <a:pt x="513365" y="644637"/>
                    </a:moveTo>
                    <a:cubicBezTo>
                      <a:pt x="513365" y="613742"/>
                      <a:pt x="488876" y="588640"/>
                      <a:pt x="458510" y="589605"/>
                    </a:cubicBezTo>
                    <a:cubicBezTo>
                      <a:pt x="399738" y="591536"/>
                      <a:pt x="340965" y="595398"/>
                      <a:pt x="283172" y="600226"/>
                    </a:cubicBezTo>
                    <a:cubicBezTo>
                      <a:pt x="256725" y="602156"/>
                      <a:pt x="239093" y="622431"/>
                      <a:pt x="239093" y="645602"/>
                    </a:cubicBezTo>
                    <a:cubicBezTo>
                      <a:pt x="240072" y="669738"/>
                      <a:pt x="258684" y="689048"/>
                      <a:pt x="284152" y="690978"/>
                    </a:cubicBezTo>
                    <a:cubicBezTo>
                      <a:pt x="335088" y="693875"/>
                      <a:pt x="386024" y="696771"/>
                      <a:pt x="436960" y="699668"/>
                    </a:cubicBezTo>
                    <a:cubicBezTo>
                      <a:pt x="436960" y="699668"/>
                      <a:pt x="436960" y="700633"/>
                      <a:pt x="436960" y="700633"/>
                    </a:cubicBezTo>
                    <a:cubicBezTo>
                      <a:pt x="443817" y="700633"/>
                      <a:pt x="450674" y="700633"/>
                      <a:pt x="458510" y="700633"/>
                    </a:cubicBezTo>
                    <a:cubicBezTo>
                      <a:pt x="489856" y="699668"/>
                      <a:pt x="514344" y="675531"/>
                      <a:pt x="513365" y="644637"/>
                    </a:cubicBezTo>
                    <a:close/>
                    <a:moveTo>
                      <a:pt x="513366" y="137684"/>
                    </a:moveTo>
                    <a:cubicBezTo>
                      <a:pt x="513366" y="106096"/>
                      <a:pt x="487897" y="82166"/>
                      <a:pt x="454593" y="82166"/>
                    </a:cubicBezTo>
                    <a:cubicBezTo>
                      <a:pt x="448716" y="82166"/>
                      <a:pt x="441859" y="83123"/>
                      <a:pt x="435982" y="83123"/>
                    </a:cubicBezTo>
                    <a:cubicBezTo>
                      <a:pt x="386025" y="85995"/>
                      <a:pt x="337048" y="88866"/>
                      <a:pt x="287091" y="91738"/>
                    </a:cubicBezTo>
                    <a:cubicBezTo>
                      <a:pt x="259664" y="93652"/>
                      <a:pt x="240073" y="112797"/>
                      <a:pt x="239094" y="136727"/>
                    </a:cubicBezTo>
                    <a:cubicBezTo>
                      <a:pt x="239094" y="161614"/>
                      <a:pt x="257705" y="180758"/>
                      <a:pt x="285132" y="182673"/>
                    </a:cubicBezTo>
                    <a:cubicBezTo>
                      <a:pt x="341946" y="186501"/>
                      <a:pt x="398759" y="190330"/>
                      <a:pt x="455573" y="192245"/>
                    </a:cubicBezTo>
                    <a:cubicBezTo>
                      <a:pt x="487897" y="194159"/>
                      <a:pt x="514345" y="168314"/>
                      <a:pt x="513366" y="137684"/>
                    </a:cubicBezTo>
                    <a:close/>
                    <a:moveTo>
                      <a:pt x="524748" y="391268"/>
                    </a:moveTo>
                    <a:cubicBezTo>
                      <a:pt x="524748" y="359535"/>
                      <a:pt x="500182" y="334968"/>
                      <a:pt x="469473" y="334968"/>
                    </a:cubicBezTo>
                    <a:cubicBezTo>
                      <a:pt x="437740" y="334968"/>
                      <a:pt x="412149" y="360559"/>
                      <a:pt x="413172" y="391268"/>
                    </a:cubicBezTo>
                    <a:cubicBezTo>
                      <a:pt x="413172" y="421976"/>
                      <a:pt x="438762" y="446543"/>
                      <a:pt x="468448" y="446543"/>
                    </a:cubicBezTo>
                    <a:cubicBezTo>
                      <a:pt x="500181" y="447567"/>
                      <a:pt x="524748" y="421976"/>
                      <a:pt x="524748" y="391268"/>
                    </a:cubicBezTo>
                    <a:close/>
                    <a:moveTo>
                      <a:pt x="585986" y="519759"/>
                    </a:moveTo>
                    <a:cubicBezTo>
                      <a:pt x="585986" y="488583"/>
                      <a:pt x="561628" y="463441"/>
                      <a:pt x="531181" y="463441"/>
                    </a:cubicBezTo>
                    <a:cubicBezTo>
                      <a:pt x="500735" y="463441"/>
                      <a:pt x="475362" y="489589"/>
                      <a:pt x="475362" y="519759"/>
                    </a:cubicBezTo>
                    <a:cubicBezTo>
                      <a:pt x="475362" y="548923"/>
                      <a:pt x="499720" y="574065"/>
                      <a:pt x="530167" y="574065"/>
                    </a:cubicBezTo>
                    <a:cubicBezTo>
                      <a:pt x="561628" y="574065"/>
                      <a:pt x="585986" y="550935"/>
                      <a:pt x="585986" y="519759"/>
                    </a:cubicBezTo>
                    <a:close/>
                    <a:moveTo>
                      <a:pt x="585986" y="262891"/>
                    </a:moveTo>
                    <a:cubicBezTo>
                      <a:pt x="585986" y="232182"/>
                      <a:pt x="561419" y="207615"/>
                      <a:pt x="530710" y="207615"/>
                    </a:cubicBezTo>
                    <a:cubicBezTo>
                      <a:pt x="498978" y="207615"/>
                      <a:pt x="473387" y="233206"/>
                      <a:pt x="474411" y="263915"/>
                    </a:cubicBezTo>
                    <a:cubicBezTo>
                      <a:pt x="474411" y="294623"/>
                      <a:pt x="500002" y="319190"/>
                      <a:pt x="529686" y="320214"/>
                    </a:cubicBezTo>
                    <a:cubicBezTo>
                      <a:pt x="561419" y="320214"/>
                      <a:pt x="585986" y="294623"/>
                      <a:pt x="585986" y="262891"/>
                    </a:cubicBezTo>
                    <a:close/>
                    <a:moveTo>
                      <a:pt x="660046" y="645269"/>
                    </a:moveTo>
                    <a:cubicBezTo>
                      <a:pt x="660046" y="613808"/>
                      <a:pt x="635688" y="589450"/>
                      <a:pt x="604227" y="589450"/>
                    </a:cubicBezTo>
                    <a:cubicBezTo>
                      <a:pt x="573780" y="589450"/>
                      <a:pt x="549422" y="612793"/>
                      <a:pt x="549422" y="644255"/>
                    </a:cubicBezTo>
                    <a:cubicBezTo>
                      <a:pt x="549422" y="675716"/>
                      <a:pt x="573780" y="700074"/>
                      <a:pt x="605241" y="700074"/>
                    </a:cubicBezTo>
                    <a:cubicBezTo>
                      <a:pt x="635688" y="700074"/>
                      <a:pt x="660046" y="675716"/>
                      <a:pt x="660046" y="645269"/>
                    </a:cubicBezTo>
                    <a:close/>
                    <a:moveTo>
                      <a:pt x="660997" y="390244"/>
                    </a:moveTo>
                    <a:cubicBezTo>
                      <a:pt x="660997" y="359535"/>
                      <a:pt x="637454" y="334968"/>
                      <a:pt x="605721" y="334968"/>
                    </a:cubicBezTo>
                    <a:cubicBezTo>
                      <a:pt x="575012" y="334968"/>
                      <a:pt x="549421" y="360559"/>
                      <a:pt x="549421" y="391268"/>
                    </a:cubicBezTo>
                    <a:cubicBezTo>
                      <a:pt x="550445" y="421976"/>
                      <a:pt x="575012" y="446543"/>
                      <a:pt x="605721" y="446543"/>
                    </a:cubicBezTo>
                    <a:cubicBezTo>
                      <a:pt x="636430" y="447567"/>
                      <a:pt x="662021" y="421976"/>
                      <a:pt x="660997" y="390244"/>
                    </a:cubicBezTo>
                    <a:close/>
                    <a:moveTo>
                      <a:pt x="660997" y="140028"/>
                    </a:moveTo>
                    <a:cubicBezTo>
                      <a:pt x="662021" y="108004"/>
                      <a:pt x="636430" y="82179"/>
                      <a:pt x="605721" y="82179"/>
                    </a:cubicBezTo>
                    <a:cubicBezTo>
                      <a:pt x="573988" y="82179"/>
                      <a:pt x="549421" y="108004"/>
                      <a:pt x="549421" y="140028"/>
                    </a:cubicBezTo>
                    <a:cubicBezTo>
                      <a:pt x="550445" y="171019"/>
                      <a:pt x="573988" y="194778"/>
                      <a:pt x="605721" y="194778"/>
                    </a:cubicBezTo>
                    <a:cubicBezTo>
                      <a:pt x="636430" y="194778"/>
                      <a:pt x="660997" y="171019"/>
                      <a:pt x="660997" y="140028"/>
                    </a:cubicBezTo>
                    <a:close/>
                    <a:moveTo>
                      <a:pt x="736080" y="518753"/>
                    </a:moveTo>
                    <a:cubicBezTo>
                      <a:pt x="736080" y="488583"/>
                      <a:pt x="710489" y="463441"/>
                      <a:pt x="679780" y="463441"/>
                    </a:cubicBezTo>
                    <a:cubicBezTo>
                      <a:pt x="650095" y="464447"/>
                      <a:pt x="624504" y="488583"/>
                      <a:pt x="624504" y="518753"/>
                    </a:cubicBezTo>
                    <a:cubicBezTo>
                      <a:pt x="623480" y="548923"/>
                      <a:pt x="649071" y="574065"/>
                      <a:pt x="679780" y="574065"/>
                    </a:cubicBezTo>
                    <a:cubicBezTo>
                      <a:pt x="711513" y="574065"/>
                      <a:pt x="736080" y="549929"/>
                      <a:pt x="736080" y="518753"/>
                    </a:cubicBezTo>
                    <a:close/>
                    <a:moveTo>
                      <a:pt x="736080" y="263915"/>
                    </a:moveTo>
                    <a:cubicBezTo>
                      <a:pt x="736080" y="232182"/>
                      <a:pt x="712737" y="207615"/>
                      <a:pt x="681275" y="207615"/>
                    </a:cubicBezTo>
                    <a:cubicBezTo>
                      <a:pt x="649814" y="207615"/>
                      <a:pt x="625456" y="232182"/>
                      <a:pt x="625456" y="263915"/>
                    </a:cubicBezTo>
                    <a:cubicBezTo>
                      <a:pt x="625456" y="294623"/>
                      <a:pt x="650829" y="320214"/>
                      <a:pt x="681275" y="320214"/>
                    </a:cubicBezTo>
                    <a:cubicBezTo>
                      <a:pt x="711722" y="319190"/>
                      <a:pt x="736080" y="294623"/>
                      <a:pt x="736080" y="263915"/>
                    </a:cubicBezTo>
                    <a:close/>
                    <a:moveTo>
                      <a:pt x="799958" y="391268"/>
                    </a:moveTo>
                    <a:cubicBezTo>
                      <a:pt x="799958" y="359535"/>
                      <a:pt x="776615" y="334968"/>
                      <a:pt x="745153" y="334968"/>
                    </a:cubicBezTo>
                    <a:cubicBezTo>
                      <a:pt x="713692" y="334968"/>
                      <a:pt x="689334" y="359535"/>
                      <a:pt x="689334" y="391268"/>
                    </a:cubicBezTo>
                    <a:cubicBezTo>
                      <a:pt x="689334" y="421976"/>
                      <a:pt x="714707" y="447567"/>
                      <a:pt x="745153" y="447567"/>
                    </a:cubicBezTo>
                    <a:cubicBezTo>
                      <a:pt x="775600" y="446543"/>
                      <a:pt x="799958" y="421976"/>
                      <a:pt x="799958" y="391268"/>
                    </a:cubicBezTo>
                    <a:close/>
                    <a:moveTo>
                      <a:pt x="908046" y="391400"/>
                    </a:moveTo>
                    <a:lnTo>
                      <a:pt x="712346" y="782799"/>
                    </a:lnTo>
                    <a:lnTo>
                      <a:pt x="195700" y="782799"/>
                    </a:lnTo>
                    <a:lnTo>
                      <a:pt x="0" y="391400"/>
                    </a:lnTo>
                    <a:lnTo>
                      <a:pt x="195700" y="0"/>
                    </a:lnTo>
                    <a:lnTo>
                      <a:pt x="712346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marL="0" marR="0" lvl="0" indent="0" algn="ctr" defTabSz="1070991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217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Noto Serif"/>
                  <a:ea typeface="+mn-ea"/>
                  <a:cs typeface="+mn-cs"/>
                </a:endParaRPr>
              </a:p>
            </p:txBody>
          </p:sp>
          <p:sp>
            <p:nvSpPr>
              <p:cNvPr id="55" name="Freeform: Shape 69">
                <a:extLst>
                  <a:ext uri="{FF2B5EF4-FFF2-40B4-BE49-F238E27FC236}">
                    <a16:creationId xmlns:a16="http://schemas.microsoft.com/office/drawing/2014/main" id="{F58B53A1-B7E6-F518-E361-49B7B7E402EB}"/>
                  </a:ext>
                </a:extLst>
              </p:cNvPr>
              <p:cNvSpPr/>
              <p:nvPr/>
            </p:nvSpPr>
            <p:spPr>
              <a:xfrm rot="16200000">
                <a:off x="7844820" y="647436"/>
                <a:ext cx="908046" cy="783886"/>
              </a:xfrm>
              <a:custGeom>
                <a:avLst/>
                <a:gdLst>
                  <a:gd name="connsiteX0" fmla="*/ 379571 w 908046"/>
                  <a:gd name="connsiteY0" fmla="*/ 391149 h 782799"/>
                  <a:gd name="connsiteX1" fmla="*/ 317297 w 908046"/>
                  <a:gd name="connsiteY1" fmla="*/ 338392 h 782799"/>
                  <a:gd name="connsiteX2" fmla="*/ 152851 w 908046"/>
                  <a:gd name="connsiteY2" fmla="*/ 348573 h 782799"/>
                  <a:gd name="connsiteX3" fmla="*/ 108090 w 908046"/>
                  <a:gd name="connsiteY3" fmla="*/ 391149 h 782799"/>
                  <a:gd name="connsiteX4" fmla="*/ 152850 w 908046"/>
                  <a:gd name="connsiteY4" fmla="*/ 435576 h 782799"/>
                  <a:gd name="connsiteX5" fmla="*/ 286158 w 908046"/>
                  <a:gd name="connsiteY5" fmla="*/ 442980 h 782799"/>
                  <a:gd name="connsiteX6" fmla="*/ 318269 w 908046"/>
                  <a:gd name="connsiteY6" fmla="*/ 444831 h 782799"/>
                  <a:gd name="connsiteX7" fmla="*/ 379571 w 908046"/>
                  <a:gd name="connsiteY7" fmla="*/ 391149 h 782799"/>
                  <a:gd name="connsiteX8" fmla="*/ 441160 w 908046"/>
                  <a:gd name="connsiteY8" fmla="*/ 517251 h 782799"/>
                  <a:gd name="connsiteX9" fmla="*/ 382582 w 908046"/>
                  <a:gd name="connsiteY9" fmla="*/ 463153 h 782799"/>
                  <a:gd name="connsiteX10" fmla="*/ 324003 w 908046"/>
                  <a:gd name="connsiteY10" fmla="*/ 466000 h 782799"/>
                  <a:gd name="connsiteX11" fmla="*/ 213680 w 908046"/>
                  <a:gd name="connsiteY11" fmla="*/ 472644 h 782799"/>
                  <a:gd name="connsiteX12" fmla="*/ 168770 w 908046"/>
                  <a:gd name="connsiteY12" fmla="*/ 516302 h 782799"/>
                  <a:gd name="connsiteX13" fmla="*/ 210751 w 908046"/>
                  <a:gd name="connsiteY13" fmla="*/ 561859 h 782799"/>
                  <a:gd name="connsiteX14" fmla="*/ 383558 w 908046"/>
                  <a:gd name="connsiteY14" fmla="*/ 572299 h 782799"/>
                  <a:gd name="connsiteX15" fmla="*/ 441160 w 908046"/>
                  <a:gd name="connsiteY15" fmla="*/ 517251 h 782799"/>
                  <a:gd name="connsiteX16" fmla="*/ 443046 w 908046"/>
                  <a:gd name="connsiteY16" fmla="*/ 265335 h 782799"/>
                  <a:gd name="connsiteX17" fmla="*/ 381771 w 908046"/>
                  <a:gd name="connsiteY17" fmla="*/ 210750 h 782799"/>
                  <a:gd name="connsiteX18" fmla="*/ 218371 w 908046"/>
                  <a:gd name="connsiteY18" fmla="*/ 221103 h 782799"/>
                  <a:gd name="connsiteX19" fmla="*/ 196973 w 908046"/>
                  <a:gd name="connsiteY19" fmla="*/ 225808 h 782799"/>
                  <a:gd name="connsiteX20" fmla="*/ 171685 w 908046"/>
                  <a:gd name="connsiteY20" fmla="*/ 273805 h 782799"/>
                  <a:gd name="connsiteX21" fmla="*/ 216426 w 908046"/>
                  <a:gd name="connsiteY21" fmla="*/ 309568 h 782799"/>
                  <a:gd name="connsiteX22" fmla="*/ 328277 w 908046"/>
                  <a:gd name="connsiteY22" fmla="*/ 316155 h 782799"/>
                  <a:gd name="connsiteX23" fmla="*/ 380798 w 908046"/>
                  <a:gd name="connsiteY23" fmla="*/ 318979 h 782799"/>
                  <a:gd name="connsiteX24" fmla="*/ 443046 w 908046"/>
                  <a:gd name="connsiteY24" fmla="*/ 265335 h 782799"/>
                  <a:gd name="connsiteX25" fmla="*/ 513365 w 908046"/>
                  <a:gd name="connsiteY25" fmla="*/ 644637 h 782799"/>
                  <a:gd name="connsiteX26" fmla="*/ 458510 w 908046"/>
                  <a:gd name="connsiteY26" fmla="*/ 589605 h 782799"/>
                  <a:gd name="connsiteX27" fmla="*/ 283172 w 908046"/>
                  <a:gd name="connsiteY27" fmla="*/ 600226 h 782799"/>
                  <a:gd name="connsiteX28" fmla="*/ 239093 w 908046"/>
                  <a:gd name="connsiteY28" fmla="*/ 645602 h 782799"/>
                  <a:gd name="connsiteX29" fmla="*/ 284152 w 908046"/>
                  <a:gd name="connsiteY29" fmla="*/ 690978 h 782799"/>
                  <a:gd name="connsiteX30" fmla="*/ 436960 w 908046"/>
                  <a:gd name="connsiteY30" fmla="*/ 699668 h 782799"/>
                  <a:gd name="connsiteX31" fmla="*/ 436960 w 908046"/>
                  <a:gd name="connsiteY31" fmla="*/ 700633 h 782799"/>
                  <a:gd name="connsiteX32" fmla="*/ 458510 w 908046"/>
                  <a:gd name="connsiteY32" fmla="*/ 700633 h 782799"/>
                  <a:gd name="connsiteX33" fmla="*/ 513365 w 908046"/>
                  <a:gd name="connsiteY33" fmla="*/ 644637 h 782799"/>
                  <a:gd name="connsiteX34" fmla="*/ 513366 w 908046"/>
                  <a:gd name="connsiteY34" fmla="*/ 137684 h 782799"/>
                  <a:gd name="connsiteX35" fmla="*/ 454593 w 908046"/>
                  <a:gd name="connsiteY35" fmla="*/ 82166 h 782799"/>
                  <a:gd name="connsiteX36" fmla="*/ 435982 w 908046"/>
                  <a:gd name="connsiteY36" fmla="*/ 83123 h 782799"/>
                  <a:gd name="connsiteX37" fmla="*/ 287091 w 908046"/>
                  <a:gd name="connsiteY37" fmla="*/ 91738 h 782799"/>
                  <a:gd name="connsiteX38" fmla="*/ 239094 w 908046"/>
                  <a:gd name="connsiteY38" fmla="*/ 136727 h 782799"/>
                  <a:gd name="connsiteX39" fmla="*/ 285132 w 908046"/>
                  <a:gd name="connsiteY39" fmla="*/ 182673 h 782799"/>
                  <a:gd name="connsiteX40" fmla="*/ 455573 w 908046"/>
                  <a:gd name="connsiteY40" fmla="*/ 192245 h 782799"/>
                  <a:gd name="connsiteX41" fmla="*/ 513366 w 908046"/>
                  <a:gd name="connsiteY41" fmla="*/ 137684 h 782799"/>
                  <a:gd name="connsiteX42" fmla="*/ 524748 w 908046"/>
                  <a:gd name="connsiteY42" fmla="*/ 391268 h 782799"/>
                  <a:gd name="connsiteX43" fmla="*/ 469473 w 908046"/>
                  <a:gd name="connsiteY43" fmla="*/ 334968 h 782799"/>
                  <a:gd name="connsiteX44" fmla="*/ 413172 w 908046"/>
                  <a:gd name="connsiteY44" fmla="*/ 391268 h 782799"/>
                  <a:gd name="connsiteX45" fmla="*/ 468448 w 908046"/>
                  <a:gd name="connsiteY45" fmla="*/ 446543 h 782799"/>
                  <a:gd name="connsiteX46" fmla="*/ 524748 w 908046"/>
                  <a:gd name="connsiteY46" fmla="*/ 391268 h 782799"/>
                  <a:gd name="connsiteX47" fmla="*/ 585986 w 908046"/>
                  <a:gd name="connsiteY47" fmla="*/ 519759 h 782799"/>
                  <a:gd name="connsiteX48" fmla="*/ 531181 w 908046"/>
                  <a:gd name="connsiteY48" fmla="*/ 463441 h 782799"/>
                  <a:gd name="connsiteX49" fmla="*/ 475362 w 908046"/>
                  <a:gd name="connsiteY49" fmla="*/ 519759 h 782799"/>
                  <a:gd name="connsiteX50" fmla="*/ 530167 w 908046"/>
                  <a:gd name="connsiteY50" fmla="*/ 574065 h 782799"/>
                  <a:gd name="connsiteX51" fmla="*/ 585986 w 908046"/>
                  <a:gd name="connsiteY51" fmla="*/ 519759 h 782799"/>
                  <a:gd name="connsiteX52" fmla="*/ 585986 w 908046"/>
                  <a:gd name="connsiteY52" fmla="*/ 262891 h 782799"/>
                  <a:gd name="connsiteX53" fmla="*/ 530710 w 908046"/>
                  <a:gd name="connsiteY53" fmla="*/ 207615 h 782799"/>
                  <a:gd name="connsiteX54" fmla="*/ 474411 w 908046"/>
                  <a:gd name="connsiteY54" fmla="*/ 263915 h 782799"/>
                  <a:gd name="connsiteX55" fmla="*/ 529686 w 908046"/>
                  <a:gd name="connsiteY55" fmla="*/ 320214 h 782799"/>
                  <a:gd name="connsiteX56" fmla="*/ 585986 w 908046"/>
                  <a:gd name="connsiteY56" fmla="*/ 262891 h 782799"/>
                  <a:gd name="connsiteX57" fmla="*/ 660046 w 908046"/>
                  <a:gd name="connsiteY57" fmla="*/ 645269 h 782799"/>
                  <a:gd name="connsiteX58" fmla="*/ 604227 w 908046"/>
                  <a:gd name="connsiteY58" fmla="*/ 589450 h 782799"/>
                  <a:gd name="connsiteX59" fmla="*/ 549422 w 908046"/>
                  <a:gd name="connsiteY59" fmla="*/ 644255 h 782799"/>
                  <a:gd name="connsiteX60" fmla="*/ 605241 w 908046"/>
                  <a:gd name="connsiteY60" fmla="*/ 700074 h 782799"/>
                  <a:gd name="connsiteX61" fmla="*/ 660046 w 908046"/>
                  <a:gd name="connsiteY61" fmla="*/ 645269 h 782799"/>
                  <a:gd name="connsiteX62" fmla="*/ 660997 w 908046"/>
                  <a:gd name="connsiteY62" fmla="*/ 390244 h 782799"/>
                  <a:gd name="connsiteX63" fmla="*/ 605721 w 908046"/>
                  <a:gd name="connsiteY63" fmla="*/ 334968 h 782799"/>
                  <a:gd name="connsiteX64" fmla="*/ 549421 w 908046"/>
                  <a:gd name="connsiteY64" fmla="*/ 391268 h 782799"/>
                  <a:gd name="connsiteX65" fmla="*/ 605721 w 908046"/>
                  <a:gd name="connsiteY65" fmla="*/ 446543 h 782799"/>
                  <a:gd name="connsiteX66" fmla="*/ 660997 w 908046"/>
                  <a:gd name="connsiteY66" fmla="*/ 390244 h 782799"/>
                  <a:gd name="connsiteX67" fmla="*/ 660997 w 908046"/>
                  <a:gd name="connsiteY67" fmla="*/ 140028 h 782799"/>
                  <a:gd name="connsiteX68" fmla="*/ 605721 w 908046"/>
                  <a:gd name="connsiteY68" fmla="*/ 82179 h 782799"/>
                  <a:gd name="connsiteX69" fmla="*/ 549421 w 908046"/>
                  <a:gd name="connsiteY69" fmla="*/ 140028 h 782799"/>
                  <a:gd name="connsiteX70" fmla="*/ 605721 w 908046"/>
                  <a:gd name="connsiteY70" fmla="*/ 194778 h 782799"/>
                  <a:gd name="connsiteX71" fmla="*/ 660997 w 908046"/>
                  <a:gd name="connsiteY71" fmla="*/ 140028 h 782799"/>
                  <a:gd name="connsiteX72" fmla="*/ 736080 w 908046"/>
                  <a:gd name="connsiteY72" fmla="*/ 518753 h 782799"/>
                  <a:gd name="connsiteX73" fmla="*/ 679780 w 908046"/>
                  <a:gd name="connsiteY73" fmla="*/ 463441 h 782799"/>
                  <a:gd name="connsiteX74" fmla="*/ 624504 w 908046"/>
                  <a:gd name="connsiteY74" fmla="*/ 518753 h 782799"/>
                  <a:gd name="connsiteX75" fmla="*/ 679780 w 908046"/>
                  <a:gd name="connsiteY75" fmla="*/ 574065 h 782799"/>
                  <a:gd name="connsiteX76" fmla="*/ 736080 w 908046"/>
                  <a:gd name="connsiteY76" fmla="*/ 518753 h 782799"/>
                  <a:gd name="connsiteX77" fmla="*/ 736080 w 908046"/>
                  <a:gd name="connsiteY77" fmla="*/ 263915 h 782799"/>
                  <a:gd name="connsiteX78" fmla="*/ 681275 w 908046"/>
                  <a:gd name="connsiteY78" fmla="*/ 207615 h 782799"/>
                  <a:gd name="connsiteX79" fmla="*/ 625456 w 908046"/>
                  <a:gd name="connsiteY79" fmla="*/ 263915 h 782799"/>
                  <a:gd name="connsiteX80" fmla="*/ 681275 w 908046"/>
                  <a:gd name="connsiteY80" fmla="*/ 320214 h 782799"/>
                  <a:gd name="connsiteX81" fmla="*/ 736080 w 908046"/>
                  <a:gd name="connsiteY81" fmla="*/ 263915 h 782799"/>
                  <a:gd name="connsiteX82" fmla="*/ 799958 w 908046"/>
                  <a:gd name="connsiteY82" fmla="*/ 391268 h 782799"/>
                  <a:gd name="connsiteX83" fmla="*/ 745153 w 908046"/>
                  <a:gd name="connsiteY83" fmla="*/ 334968 h 782799"/>
                  <a:gd name="connsiteX84" fmla="*/ 689334 w 908046"/>
                  <a:gd name="connsiteY84" fmla="*/ 391268 h 782799"/>
                  <a:gd name="connsiteX85" fmla="*/ 745153 w 908046"/>
                  <a:gd name="connsiteY85" fmla="*/ 447567 h 782799"/>
                  <a:gd name="connsiteX86" fmla="*/ 799958 w 908046"/>
                  <a:gd name="connsiteY86" fmla="*/ 391268 h 782799"/>
                  <a:gd name="connsiteX87" fmla="*/ 908046 w 908046"/>
                  <a:gd name="connsiteY87" fmla="*/ 391400 h 782799"/>
                  <a:gd name="connsiteX88" fmla="*/ 712346 w 908046"/>
                  <a:gd name="connsiteY88" fmla="*/ 782799 h 782799"/>
                  <a:gd name="connsiteX89" fmla="*/ 195700 w 908046"/>
                  <a:gd name="connsiteY89" fmla="*/ 782799 h 782799"/>
                  <a:gd name="connsiteX90" fmla="*/ 0 w 908046"/>
                  <a:gd name="connsiteY90" fmla="*/ 391400 h 782799"/>
                  <a:gd name="connsiteX91" fmla="*/ 195700 w 908046"/>
                  <a:gd name="connsiteY91" fmla="*/ 0 h 782799"/>
                  <a:gd name="connsiteX92" fmla="*/ 712346 w 908046"/>
                  <a:gd name="connsiteY92" fmla="*/ 0 h 7827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</a:cxnLst>
                <a:rect l="l" t="t" r="r" b="b"/>
                <a:pathLst>
                  <a:path w="908046" h="782799">
                    <a:moveTo>
                      <a:pt x="379571" y="391149"/>
                    </a:moveTo>
                    <a:cubicBezTo>
                      <a:pt x="379572" y="359680"/>
                      <a:pt x="351353" y="335615"/>
                      <a:pt x="317297" y="338392"/>
                    </a:cubicBezTo>
                    <a:cubicBezTo>
                      <a:pt x="262806" y="341168"/>
                      <a:pt x="208315" y="344871"/>
                      <a:pt x="152851" y="348573"/>
                    </a:cubicBezTo>
                    <a:cubicBezTo>
                      <a:pt x="126579" y="349498"/>
                      <a:pt x="108091" y="367084"/>
                      <a:pt x="108090" y="391149"/>
                    </a:cubicBezTo>
                    <a:cubicBezTo>
                      <a:pt x="108090" y="415213"/>
                      <a:pt x="126578" y="433725"/>
                      <a:pt x="152850" y="435576"/>
                    </a:cubicBezTo>
                    <a:cubicBezTo>
                      <a:pt x="197611" y="438352"/>
                      <a:pt x="241398" y="440204"/>
                      <a:pt x="286158" y="442980"/>
                    </a:cubicBezTo>
                    <a:cubicBezTo>
                      <a:pt x="296862" y="443906"/>
                      <a:pt x="307565" y="444831"/>
                      <a:pt x="318269" y="444831"/>
                    </a:cubicBezTo>
                    <a:cubicBezTo>
                      <a:pt x="352326" y="447608"/>
                      <a:pt x="379571" y="423543"/>
                      <a:pt x="379571" y="391149"/>
                    </a:cubicBezTo>
                    <a:close/>
                    <a:moveTo>
                      <a:pt x="441160" y="517251"/>
                    </a:moveTo>
                    <a:cubicBezTo>
                      <a:pt x="441160" y="485931"/>
                      <a:pt x="415776" y="462204"/>
                      <a:pt x="382582" y="463153"/>
                    </a:cubicBezTo>
                    <a:cubicBezTo>
                      <a:pt x="363055" y="463153"/>
                      <a:pt x="343529" y="465051"/>
                      <a:pt x="324003" y="466000"/>
                    </a:cubicBezTo>
                    <a:cubicBezTo>
                      <a:pt x="287880" y="468848"/>
                      <a:pt x="250780" y="470746"/>
                      <a:pt x="213680" y="472644"/>
                    </a:cubicBezTo>
                    <a:cubicBezTo>
                      <a:pt x="188296" y="474542"/>
                      <a:pt x="168770" y="492575"/>
                      <a:pt x="168770" y="516302"/>
                    </a:cubicBezTo>
                    <a:cubicBezTo>
                      <a:pt x="167794" y="540030"/>
                      <a:pt x="185367" y="559961"/>
                      <a:pt x="210751" y="561859"/>
                    </a:cubicBezTo>
                    <a:cubicBezTo>
                      <a:pt x="268354" y="565655"/>
                      <a:pt x="325956" y="569452"/>
                      <a:pt x="383558" y="572299"/>
                    </a:cubicBezTo>
                    <a:cubicBezTo>
                      <a:pt x="416752" y="574197"/>
                      <a:pt x="441160" y="548572"/>
                      <a:pt x="441160" y="517251"/>
                    </a:cubicBezTo>
                    <a:close/>
                    <a:moveTo>
                      <a:pt x="443046" y="265335"/>
                    </a:moveTo>
                    <a:cubicBezTo>
                      <a:pt x="443046" y="232396"/>
                      <a:pt x="417758" y="208868"/>
                      <a:pt x="381771" y="210750"/>
                    </a:cubicBezTo>
                    <a:cubicBezTo>
                      <a:pt x="327304" y="213574"/>
                      <a:pt x="272838" y="217338"/>
                      <a:pt x="218371" y="221103"/>
                    </a:cubicBezTo>
                    <a:cubicBezTo>
                      <a:pt x="210590" y="221103"/>
                      <a:pt x="203782" y="222985"/>
                      <a:pt x="196973" y="225808"/>
                    </a:cubicBezTo>
                    <a:cubicBezTo>
                      <a:pt x="178494" y="234278"/>
                      <a:pt x="167795" y="254983"/>
                      <a:pt x="171685" y="273805"/>
                    </a:cubicBezTo>
                    <a:cubicBezTo>
                      <a:pt x="176548" y="293569"/>
                      <a:pt x="194056" y="308627"/>
                      <a:pt x="216426" y="309568"/>
                    </a:cubicBezTo>
                    <a:cubicBezTo>
                      <a:pt x="253385" y="312391"/>
                      <a:pt x="291317" y="314273"/>
                      <a:pt x="328277" y="316155"/>
                    </a:cubicBezTo>
                    <a:cubicBezTo>
                      <a:pt x="345784" y="317097"/>
                      <a:pt x="363291" y="318038"/>
                      <a:pt x="380798" y="318979"/>
                    </a:cubicBezTo>
                    <a:cubicBezTo>
                      <a:pt x="416785" y="320861"/>
                      <a:pt x="443046" y="298274"/>
                      <a:pt x="443046" y="265335"/>
                    </a:cubicBezTo>
                    <a:close/>
                    <a:moveTo>
                      <a:pt x="513365" y="644637"/>
                    </a:moveTo>
                    <a:cubicBezTo>
                      <a:pt x="513365" y="613742"/>
                      <a:pt x="488876" y="588640"/>
                      <a:pt x="458510" y="589605"/>
                    </a:cubicBezTo>
                    <a:cubicBezTo>
                      <a:pt x="399738" y="591536"/>
                      <a:pt x="340965" y="595398"/>
                      <a:pt x="283172" y="600226"/>
                    </a:cubicBezTo>
                    <a:cubicBezTo>
                      <a:pt x="256725" y="602156"/>
                      <a:pt x="239093" y="622431"/>
                      <a:pt x="239093" y="645602"/>
                    </a:cubicBezTo>
                    <a:cubicBezTo>
                      <a:pt x="240072" y="669738"/>
                      <a:pt x="258684" y="689048"/>
                      <a:pt x="284152" y="690978"/>
                    </a:cubicBezTo>
                    <a:cubicBezTo>
                      <a:pt x="335088" y="693875"/>
                      <a:pt x="386024" y="696771"/>
                      <a:pt x="436960" y="699668"/>
                    </a:cubicBezTo>
                    <a:cubicBezTo>
                      <a:pt x="436960" y="699668"/>
                      <a:pt x="436960" y="700633"/>
                      <a:pt x="436960" y="700633"/>
                    </a:cubicBezTo>
                    <a:cubicBezTo>
                      <a:pt x="443817" y="700633"/>
                      <a:pt x="450674" y="700633"/>
                      <a:pt x="458510" y="700633"/>
                    </a:cubicBezTo>
                    <a:cubicBezTo>
                      <a:pt x="489856" y="699668"/>
                      <a:pt x="514344" y="675531"/>
                      <a:pt x="513365" y="644637"/>
                    </a:cubicBezTo>
                    <a:close/>
                    <a:moveTo>
                      <a:pt x="513366" y="137684"/>
                    </a:moveTo>
                    <a:cubicBezTo>
                      <a:pt x="513366" y="106096"/>
                      <a:pt x="487897" y="82166"/>
                      <a:pt x="454593" y="82166"/>
                    </a:cubicBezTo>
                    <a:cubicBezTo>
                      <a:pt x="448716" y="82166"/>
                      <a:pt x="441859" y="83123"/>
                      <a:pt x="435982" y="83123"/>
                    </a:cubicBezTo>
                    <a:cubicBezTo>
                      <a:pt x="386025" y="85995"/>
                      <a:pt x="337048" y="88866"/>
                      <a:pt x="287091" y="91738"/>
                    </a:cubicBezTo>
                    <a:cubicBezTo>
                      <a:pt x="259664" y="93652"/>
                      <a:pt x="240073" y="112797"/>
                      <a:pt x="239094" y="136727"/>
                    </a:cubicBezTo>
                    <a:cubicBezTo>
                      <a:pt x="239094" y="161614"/>
                      <a:pt x="257705" y="180758"/>
                      <a:pt x="285132" y="182673"/>
                    </a:cubicBezTo>
                    <a:cubicBezTo>
                      <a:pt x="341946" y="186501"/>
                      <a:pt x="398759" y="190330"/>
                      <a:pt x="455573" y="192245"/>
                    </a:cubicBezTo>
                    <a:cubicBezTo>
                      <a:pt x="487897" y="194159"/>
                      <a:pt x="514345" y="168314"/>
                      <a:pt x="513366" y="137684"/>
                    </a:cubicBezTo>
                    <a:close/>
                    <a:moveTo>
                      <a:pt x="524748" y="391268"/>
                    </a:moveTo>
                    <a:cubicBezTo>
                      <a:pt x="524748" y="359535"/>
                      <a:pt x="500182" y="334968"/>
                      <a:pt x="469473" y="334968"/>
                    </a:cubicBezTo>
                    <a:cubicBezTo>
                      <a:pt x="437740" y="334968"/>
                      <a:pt x="412149" y="360559"/>
                      <a:pt x="413172" y="391268"/>
                    </a:cubicBezTo>
                    <a:cubicBezTo>
                      <a:pt x="413172" y="421976"/>
                      <a:pt x="438762" y="446543"/>
                      <a:pt x="468448" y="446543"/>
                    </a:cubicBezTo>
                    <a:cubicBezTo>
                      <a:pt x="500181" y="447567"/>
                      <a:pt x="524748" y="421976"/>
                      <a:pt x="524748" y="391268"/>
                    </a:cubicBezTo>
                    <a:close/>
                    <a:moveTo>
                      <a:pt x="585986" y="519759"/>
                    </a:moveTo>
                    <a:cubicBezTo>
                      <a:pt x="585986" y="488583"/>
                      <a:pt x="561628" y="463441"/>
                      <a:pt x="531181" y="463441"/>
                    </a:cubicBezTo>
                    <a:cubicBezTo>
                      <a:pt x="500735" y="463441"/>
                      <a:pt x="475362" y="489589"/>
                      <a:pt x="475362" y="519759"/>
                    </a:cubicBezTo>
                    <a:cubicBezTo>
                      <a:pt x="475362" y="548923"/>
                      <a:pt x="499720" y="574065"/>
                      <a:pt x="530167" y="574065"/>
                    </a:cubicBezTo>
                    <a:cubicBezTo>
                      <a:pt x="561628" y="574065"/>
                      <a:pt x="585986" y="550935"/>
                      <a:pt x="585986" y="519759"/>
                    </a:cubicBezTo>
                    <a:close/>
                    <a:moveTo>
                      <a:pt x="585986" y="262891"/>
                    </a:moveTo>
                    <a:cubicBezTo>
                      <a:pt x="585986" y="232182"/>
                      <a:pt x="561419" y="207615"/>
                      <a:pt x="530710" y="207615"/>
                    </a:cubicBezTo>
                    <a:cubicBezTo>
                      <a:pt x="498978" y="207615"/>
                      <a:pt x="473387" y="233206"/>
                      <a:pt x="474411" y="263915"/>
                    </a:cubicBezTo>
                    <a:cubicBezTo>
                      <a:pt x="474411" y="294623"/>
                      <a:pt x="500002" y="319190"/>
                      <a:pt x="529686" y="320214"/>
                    </a:cubicBezTo>
                    <a:cubicBezTo>
                      <a:pt x="561419" y="320214"/>
                      <a:pt x="585986" y="294623"/>
                      <a:pt x="585986" y="262891"/>
                    </a:cubicBezTo>
                    <a:close/>
                    <a:moveTo>
                      <a:pt x="660046" y="645269"/>
                    </a:moveTo>
                    <a:cubicBezTo>
                      <a:pt x="660046" y="613808"/>
                      <a:pt x="635688" y="589450"/>
                      <a:pt x="604227" y="589450"/>
                    </a:cubicBezTo>
                    <a:cubicBezTo>
                      <a:pt x="573780" y="589450"/>
                      <a:pt x="549422" y="612793"/>
                      <a:pt x="549422" y="644255"/>
                    </a:cubicBezTo>
                    <a:cubicBezTo>
                      <a:pt x="549422" y="675716"/>
                      <a:pt x="573780" y="700074"/>
                      <a:pt x="605241" y="700074"/>
                    </a:cubicBezTo>
                    <a:cubicBezTo>
                      <a:pt x="635688" y="700074"/>
                      <a:pt x="660046" y="675716"/>
                      <a:pt x="660046" y="645269"/>
                    </a:cubicBezTo>
                    <a:close/>
                    <a:moveTo>
                      <a:pt x="660997" y="390244"/>
                    </a:moveTo>
                    <a:cubicBezTo>
                      <a:pt x="660997" y="359535"/>
                      <a:pt x="637454" y="334968"/>
                      <a:pt x="605721" y="334968"/>
                    </a:cubicBezTo>
                    <a:cubicBezTo>
                      <a:pt x="575012" y="334968"/>
                      <a:pt x="549421" y="360559"/>
                      <a:pt x="549421" y="391268"/>
                    </a:cubicBezTo>
                    <a:cubicBezTo>
                      <a:pt x="550445" y="421976"/>
                      <a:pt x="575012" y="446543"/>
                      <a:pt x="605721" y="446543"/>
                    </a:cubicBezTo>
                    <a:cubicBezTo>
                      <a:pt x="636430" y="447567"/>
                      <a:pt x="662021" y="421976"/>
                      <a:pt x="660997" y="390244"/>
                    </a:cubicBezTo>
                    <a:close/>
                    <a:moveTo>
                      <a:pt x="660997" y="140028"/>
                    </a:moveTo>
                    <a:cubicBezTo>
                      <a:pt x="662021" y="108004"/>
                      <a:pt x="636430" y="82179"/>
                      <a:pt x="605721" y="82179"/>
                    </a:cubicBezTo>
                    <a:cubicBezTo>
                      <a:pt x="573988" y="82179"/>
                      <a:pt x="549421" y="108004"/>
                      <a:pt x="549421" y="140028"/>
                    </a:cubicBezTo>
                    <a:cubicBezTo>
                      <a:pt x="550445" y="171019"/>
                      <a:pt x="573988" y="194778"/>
                      <a:pt x="605721" y="194778"/>
                    </a:cubicBezTo>
                    <a:cubicBezTo>
                      <a:pt x="636430" y="194778"/>
                      <a:pt x="660997" y="171019"/>
                      <a:pt x="660997" y="140028"/>
                    </a:cubicBezTo>
                    <a:close/>
                    <a:moveTo>
                      <a:pt x="736080" y="518753"/>
                    </a:moveTo>
                    <a:cubicBezTo>
                      <a:pt x="736080" y="488583"/>
                      <a:pt x="710489" y="463441"/>
                      <a:pt x="679780" y="463441"/>
                    </a:cubicBezTo>
                    <a:cubicBezTo>
                      <a:pt x="650095" y="464447"/>
                      <a:pt x="624504" y="488583"/>
                      <a:pt x="624504" y="518753"/>
                    </a:cubicBezTo>
                    <a:cubicBezTo>
                      <a:pt x="623480" y="548923"/>
                      <a:pt x="649071" y="574065"/>
                      <a:pt x="679780" y="574065"/>
                    </a:cubicBezTo>
                    <a:cubicBezTo>
                      <a:pt x="711513" y="574065"/>
                      <a:pt x="736080" y="549929"/>
                      <a:pt x="736080" y="518753"/>
                    </a:cubicBezTo>
                    <a:close/>
                    <a:moveTo>
                      <a:pt x="736080" y="263915"/>
                    </a:moveTo>
                    <a:cubicBezTo>
                      <a:pt x="736080" y="232182"/>
                      <a:pt x="712737" y="207615"/>
                      <a:pt x="681275" y="207615"/>
                    </a:cubicBezTo>
                    <a:cubicBezTo>
                      <a:pt x="649814" y="207615"/>
                      <a:pt x="625456" y="232182"/>
                      <a:pt x="625456" y="263915"/>
                    </a:cubicBezTo>
                    <a:cubicBezTo>
                      <a:pt x="625456" y="294623"/>
                      <a:pt x="650829" y="320214"/>
                      <a:pt x="681275" y="320214"/>
                    </a:cubicBezTo>
                    <a:cubicBezTo>
                      <a:pt x="711722" y="319190"/>
                      <a:pt x="736080" y="294623"/>
                      <a:pt x="736080" y="263915"/>
                    </a:cubicBezTo>
                    <a:close/>
                    <a:moveTo>
                      <a:pt x="799958" y="391268"/>
                    </a:moveTo>
                    <a:cubicBezTo>
                      <a:pt x="799958" y="359535"/>
                      <a:pt x="776615" y="334968"/>
                      <a:pt x="745153" y="334968"/>
                    </a:cubicBezTo>
                    <a:cubicBezTo>
                      <a:pt x="713692" y="334968"/>
                      <a:pt x="689334" y="359535"/>
                      <a:pt x="689334" y="391268"/>
                    </a:cubicBezTo>
                    <a:cubicBezTo>
                      <a:pt x="689334" y="421976"/>
                      <a:pt x="714707" y="447567"/>
                      <a:pt x="745153" y="447567"/>
                    </a:cubicBezTo>
                    <a:cubicBezTo>
                      <a:pt x="775600" y="446543"/>
                      <a:pt x="799958" y="421976"/>
                      <a:pt x="799958" y="391268"/>
                    </a:cubicBezTo>
                    <a:close/>
                    <a:moveTo>
                      <a:pt x="908046" y="391400"/>
                    </a:moveTo>
                    <a:lnTo>
                      <a:pt x="712346" y="782799"/>
                    </a:lnTo>
                    <a:lnTo>
                      <a:pt x="195700" y="782799"/>
                    </a:lnTo>
                    <a:lnTo>
                      <a:pt x="0" y="391400"/>
                    </a:lnTo>
                    <a:lnTo>
                      <a:pt x="195700" y="0"/>
                    </a:lnTo>
                    <a:lnTo>
                      <a:pt x="712346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marL="0" marR="0" lvl="0" indent="0" algn="ctr" defTabSz="1070991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217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Noto Serif"/>
                  <a:ea typeface="+mn-ea"/>
                  <a:cs typeface="+mn-cs"/>
                </a:endParaRPr>
              </a:p>
            </p:txBody>
          </p:sp>
          <p:sp>
            <p:nvSpPr>
              <p:cNvPr id="56" name="Freeform: Shape 70">
                <a:extLst>
                  <a:ext uri="{FF2B5EF4-FFF2-40B4-BE49-F238E27FC236}">
                    <a16:creationId xmlns:a16="http://schemas.microsoft.com/office/drawing/2014/main" id="{B83486CC-49B4-8F6F-E84A-4DB967504D8D}"/>
                  </a:ext>
                </a:extLst>
              </p:cNvPr>
              <p:cNvSpPr/>
              <p:nvPr/>
            </p:nvSpPr>
            <p:spPr>
              <a:xfrm rot="16200000">
                <a:off x="8481273" y="843406"/>
                <a:ext cx="908046" cy="391943"/>
              </a:xfrm>
              <a:custGeom>
                <a:avLst/>
                <a:gdLst>
                  <a:gd name="connsiteX0" fmla="*/ 443046 w 908046"/>
                  <a:gd name="connsiteY0" fmla="*/ 265334 h 391400"/>
                  <a:gd name="connsiteX1" fmla="*/ 381771 w 908046"/>
                  <a:gd name="connsiteY1" fmla="*/ 210750 h 391400"/>
                  <a:gd name="connsiteX2" fmla="*/ 218371 w 908046"/>
                  <a:gd name="connsiteY2" fmla="*/ 221102 h 391400"/>
                  <a:gd name="connsiteX3" fmla="*/ 196973 w 908046"/>
                  <a:gd name="connsiteY3" fmla="*/ 225808 h 391400"/>
                  <a:gd name="connsiteX4" fmla="*/ 171685 w 908046"/>
                  <a:gd name="connsiteY4" fmla="*/ 273804 h 391400"/>
                  <a:gd name="connsiteX5" fmla="*/ 216426 w 908046"/>
                  <a:gd name="connsiteY5" fmla="*/ 309568 h 391400"/>
                  <a:gd name="connsiteX6" fmla="*/ 328277 w 908046"/>
                  <a:gd name="connsiteY6" fmla="*/ 316154 h 391400"/>
                  <a:gd name="connsiteX7" fmla="*/ 380798 w 908046"/>
                  <a:gd name="connsiteY7" fmla="*/ 318978 h 391400"/>
                  <a:gd name="connsiteX8" fmla="*/ 443046 w 908046"/>
                  <a:gd name="connsiteY8" fmla="*/ 265334 h 391400"/>
                  <a:gd name="connsiteX9" fmla="*/ 513366 w 908046"/>
                  <a:gd name="connsiteY9" fmla="*/ 137684 h 391400"/>
                  <a:gd name="connsiteX10" fmla="*/ 454593 w 908046"/>
                  <a:gd name="connsiteY10" fmla="*/ 82166 h 391400"/>
                  <a:gd name="connsiteX11" fmla="*/ 435982 w 908046"/>
                  <a:gd name="connsiteY11" fmla="*/ 83122 h 391400"/>
                  <a:gd name="connsiteX12" fmla="*/ 287091 w 908046"/>
                  <a:gd name="connsiteY12" fmla="*/ 91738 h 391400"/>
                  <a:gd name="connsiteX13" fmla="*/ 239094 w 908046"/>
                  <a:gd name="connsiteY13" fmla="*/ 136726 h 391400"/>
                  <a:gd name="connsiteX14" fmla="*/ 285132 w 908046"/>
                  <a:gd name="connsiteY14" fmla="*/ 182672 h 391400"/>
                  <a:gd name="connsiteX15" fmla="*/ 455573 w 908046"/>
                  <a:gd name="connsiteY15" fmla="*/ 192244 h 391400"/>
                  <a:gd name="connsiteX16" fmla="*/ 513366 w 908046"/>
                  <a:gd name="connsiteY16" fmla="*/ 137684 h 391400"/>
                  <a:gd name="connsiteX17" fmla="*/ 585986 w 908046"/>
                  <a:gd name="connsiteY17" fmla="*/ 262890 h 391400"/>
                  <a:gd name="connsiteX18" fmla="*/ 530710 w 908046"/>
                  <a:gd name="connsiteY18" fmla="*/ 207614 h 391400"/>
                  <a:gd name="connsiteX19" fmla="*/ 474411 w 908046"/>
                  <a:gd name="connsiteY19" fmla="*/ 263914 h 391400"/>
                  <a:gd name="connsiteX20" fmla="*/ 529686 w 908046"/>
                  <a:gd name="connsiteY20" fmla="*/ 320214 h 391400"/>
                  <a:gd name="connsiteX21" fmla="*/ 585986 w 908046"/>
                  <a:gd name="connsiteY21" fmla="*/ 262890 h 391400"/>
                  <a:gd name="connsiteX22" fmla="*/ 660997 w 908046"/>
                  <a:gd name="connsiteY22" fmla="*/ 140028 h 391400"/>
                  <a:gd name="connsiteX23" fmla="*/ 605721 w 908046"/>
                  <a:gd name="connsiteY23" fmla="*/ 82178 h 391400"/>
                  <a:gd name="connsiteX24" fmla="*/ 549421 w 908046"/>
                  <a:gd name="connsiteY24" fmla="*/ 140028 h 391400"/>
                  <a:gd name="connsiteX25" fmla="*/ 605721 w 908046"/>
                  <a:gd name="connsiteY25" fmla="*/ 194778 h 391400"/>
                  <a:gd name="connsiteX26" fmla="*/ 660997 w 908046"/>
                  <a:gd name="connsiteY26" fmla="*/ 140028 h 391400"/>
                  <a:gd name="connsiteX27" fmla="*/ 736080 w 908046"/>
                  <a:gd name="connsiteY27" fmla="*/ 263914 h 391400"/>
                  <a:gd name="connsiteX28" fmla="*/ 681275 w 908046"/>
                  <a:gd name="connsiteY28" fmla="*/ 207614 h 391400"/>
                  <a:gd name="connsiteX29" fmla="*/ 625456 w 908046"/>
                  <a:gd name="connsiteY29" fmla="*/ 263914 h 391400"/>
                  <a:gd name="connsiteX30" fmla="*/ 681275 w 908046"/>
                  <a:gd name="connsiteY30" fmla="*/ 320214 h 391400"/>
                  <a:gd name="connsiteX31" fmla="*/ 736080 w 908046"/>
                  <a:gd name="connsiteY31" fmla="*/ 263914 h 391400"/>
                  <a:gd name="connsiteX32" fmla="*/ 908046 w 908046"/>
                  <a:gd name="connsiteY32" fmla="*/ 391400 h 391400"/>
                  <a:gd name="connsiteX33" fmla="*/ 799904 w 908046"/>
                  <a:gd name="connsiteY33" fmla="*/ 391400 h 391400"/>
                  <a:gd name="connsiteX34" fmla="*/ 799958 w 908046"/>
                  <a:gd name="connsiteY34" fmla="*/ 391268 h 391400"/>
                  <a:gd name="connsiteX35" fmla="*/ 745153 w 908046"/>
                  <a:gd name="connsiteY35" fmla="*/ 334968 h 391400"/>
                  <a:gd name="connsiteX36" fmla="*/ 689334 w 908046"/>
                  <a:gd name="connsiteY36" fmla="*/ 391268 h 391400"/>
                  <a:gd name="connsiteX37" fmla="*/ 689389 w 908046"/>
                  <a:gd name="connsiteY37" fmla="*/ 391400 h 391400"/>
                  <a:gd name="connsiteX38" fmla="*/ 660547 w 908046"/>
                  <a:gd name="connsiteY38" fmla="*/ 391400 h 391400"/>
                  <a:gd name="connsiteX39" fmla="*/ 660997 w 908046"/>
                  <a:gd name="connsiteY39" fmla="*/ 390244 h 391400"/>
                  <a:gd name="connsiteX40" fmla="*/ 605721 w 908046"/>
                  <a:gd name="connsiteY40" fmla="*/ 334968 h 391400"/>
                  <a:gd name="connsiteX41" fmla="*/ 549421 w 908046"/>
                  <a:gd name="connsiteY41" fmla="*/ 391268 h 391400"/>
                  <a:gd name="connsiteX42" fmla="*/ 549478 w 908046"/>
                  <a:gd name="connsiteY42" fmla="*/ 391400 h 391400"/>
                  <a:gd name="connsiteX43" fmla="*/ 524694 w 908046"/>
                  <a:gd name="connsiteY43" fmla="*/ 391400 h 391400"/>
                  <a:gd name="connsiteX44" fmla="*/ 524748 w 908046"/>
                  <a:gd name="connsiteY44" fmla="*/ 391268 h 391400"/>
                  <a:gd name="connsiteX45" fmla="*/ 469473 w 908046"/>
                  <a:gd name="connsiteY45" fmla="*/ 334968 h 391400"/>
                  <a:gd name="connsiteX46" fmla="*/ 413172 w 908046"/>
                  <a:gd name="connsiteY46" fmla="*/ 391268 h 391400"/>
                  <a:gd name="connsiteX47" fmla="*/ 413228 w 908046"/>
                  <a:gd name="connsiteY47" fmla="*/ 391400 h 391400"/>
                  <a:gd name="connsiteX48" fmla="*/ 379459 w 908046"/>
                  <a:gd name="connsiteY48" fmla="*/ 391400 h 391400"/>
                  <a:gd name="connsiteX49" fmla="*/ 379571 w 908046"/>
                  <a:gd name="connsiteY49" fmla="*/ 391148 h 391400"/>
                  <a:gd name="connsiteX50" fmla="*/ 317297 w 908046"/>
                  <a:gd name="connsiteY50" fmla="*/ 338392 h 391400"/>
                  <a:gd name="connsiteX51" fmla="*/ 152851 w 908046"/>
                  <a:gd name="connsiteY51" fmla="*/ 348572 h 391400"/>
                  <a:gd name="connsiteX52" fmla="*/ 108090 w 908046"/>
                  <a:gd name="connsiteY52" fmla="*/ 391148 h 391400"/>
                  <a:gd name="connsiteX53" fmla="*/ 108194 w 908046"/>
                  <a:gd name="connsiteY53" fmla="*/ 391400 h 391400"/>
                  <a:gd name="connsiteX54" fmla="*/ 0 w 908046"/>
                  <a:gd name="connsiteY54" fmla="*/ 391400 h 391400"/>
                  <a:gd name="connsiteX55" fmla="*/ 195700 w 908046"/>
                  <a:gd name="connsiteY55" fmla="*/ 0 h 391400"/>
                  <a:gd name="connsiteX56" fmla="*/ 712346 w 908046"/>
                  <a:gd name="connsiteY56" fmla="*/ 0 h 3914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</a:cxnLst>
                <a:rect l="l" t="t" r="r" b="b"/>
                <a:pathLst>
                  <a:path w="908046" h="391400">
                    <a:moveTo>
                      <a:pt x="443046" y="265334"/>
                    </a:moveTo>
                    <a:cubicBezTo>
                      <a:pt x="443046" y="232396"/>
                      <a:pt x="417758" y="208868"/>
                      <a:pt x="381771" y="210750"/>
                    </a:cubicBezTo>
                    <a:cubicBezTo>
                      <a:pt x="327304" y="213574"/>
                      <a:pt x="272838" y="217338"/>
                      <a:pt x="218371" y="221102"/>
                    </a:cubicBezTo>
                    <a:cubicBezTo>
                      <a:pt x="210590" y="221102"/>
                      <a:pt x="203782" y="222984"/>
                      <a:pt x="196973" y="225808"/>
                    </a:cubicBezTo>
                    <a:cubicBezTo>
                      <a:pt x="178494" y="234278"/>
                      <a:pt x="167795" y="254982"/>
                      <a:pt x="171685" y="273804"/>
                    </a:cubicBezTo>
                    <a:cubicBezTo>
                      <a:pt x="176548" y="293568"/>
                      <a:pt x="194056" y="308626"/>
                      <a:pt x="216426" y="309568"/>
                    </a:cubicBezTo>
                    <a:cubicBezTo>
                      <a:pt x="253385" y="312390"/>
                      <a:pt x="291317" y="314272"/>
                      <a:pt x="328277" y="316154"/>
                    </a:cubicBezTo>
                    <a:cubicBezTo>
                      <a:pt x="345784" y="317096"/>
                      <a:pt x="363291" y="318038"/>
                      <a:pt x="380798" y="318978"/>
                    </a:cubicBezTo>
                    <a:cubicBezTo>
                      <a:pt x="416785" y="320860"/>
                      <a:pt x="443046" y="298274"/>
                      <a:pt x="443046" y="265334"/>
                    </a:cubicBezTo>
                    <a:close/>
                    <a:moveTo>
                      <a:pt x="513366" y="137684"/>
                    </a:moveTo>
                    <a:cubicBezTo>
                      <a:pt x="513366" y="106096"/>
                      <a:pt x="487897" y="82166"/>
                      <a:pt x="454593" y="82166"/>
                    </a:cubicBezTo>
                    <a:cubicBezTo>
                      <a:pt x="448716" y="82166"/>
                      <a:pt x="441859" y="83122"/>
                      <a:pt x="435982" y="83122"/>
                    </a:cubicBezTo>
                    <a:cubicBezTo>
                      <a:pt x="386025" y="85994"/>
                      <a:pt x="337048" y="88866"/>
                      <a:pt x="287091" y="91738"/>
                    </a:cubicBezTo>
                    <a:cubicBezTo>
                      <a:pt x="259664" y="93652"/>
                      <a:pt x="240073" y="112796"/>
                      <a:pt x="239094" y="136726"/>
                    </a:cubicBezTo>
                    <a:cubicBezTo>
                      <a:pt x="239094" y="161614"/>
                      <a:pt x="257705" y="180758"/>
                      <a:pt x="285132" y="182672"/>
                    </a:cubicBezTo>
                    <a:cubicBezTo>
                      <a:pt x="341946" y="186500"/>
                      <a:pt x="398759" y="190330"/>
                      <a:pt x="455573" y="192244"/>
                    </a:cubicBezTo>
                    <a:cubicBezTo>
                      <a:pt x="487897" y="194158"/>
                      <a:pt x="514345" y="168314"/>
                      <a:pt x="513366" y="137684"/>
                    </a:cubicBezTo>
                    <a:close/>
                    <a:moveTo>
                      <a:pt x="585986" y="262890"/>
                    </a:moveTo>
                    <a:cubicBezTo>
                      <a:pt x="585986" y="232182"/>
                      <a:pt x="561419" y="207614"/>
                      <a:pt x="530710" y="207614"/>
                    </a:cubicBezTo>
                    <a:cubicBezTo>
                      <a:pt x="498978" y="207614"/>
                      <a:pt x="473387" y="233206"/>
                      <a:pt x="474411" y="263914"/>
                    </a:cubicBezTo>
                    <a:cubicBezTo>
                      <a:pt x="474411" y="294622"/>
                      <a:pt x="500002" y="319190"/>
                      <a:pt x="529686" y="320214"/>
                    </a:cubicBezTo>
                    <a:cubicBezTo>
                      <a:pt x="561419" y="320214"/>
                      <a:pt x="585986" y="294622"/>
                      <a:pt x="585986" y="262890"/>
                    </a:cubicBezTo>
                    <a:close/>
                    <a:moveTo>
                      <a:pt x="660997" y="140028"/>
                    </a:moveTo>
                    <a:cubicBezTo>
                      <a:pt x="662021" y="108004"/>
                      <a:pt x="636430" y="82178"/>
                      <a:pt x="605721" y="82178"/>
                    </a:cubicBezTo>
                    <a:cubicBezTo>
                      <a:pt x="573988" y="82178"/>
                      <a:pt x="549421" y="108004"/>
                      <a:pt x="549421" y="140028"/>
                    </a:cubicBezTo>
                    <a:cubicBezTo>
                      <a:pt x="550445" y="171018"/>
                      <a:pt x="573988" y="194778"/>
                      <a:pt x="605721" y="194778"/>
                    </a:cubicBezTo>
                    <a:cubicBezTo>
                      <a:pt x="636430" y="194778"/>
                      <a:pt x="660997" y="171018"/>
                      <a:pt x="660997" y="140028"/>
                    </a:cubicBezTo>
                    <a:close/>
                    <a:moveTo>
                      <a:pt x="736080" y="263914"/>
                    </a:moveTo>
                    <a:cubicBezTo>
                      <a:pt x="736080" y="232182"/>
                      <a:pt x="712737" y="207614"/>
                      <a:pt x="681275" y="207614"/>
                    </a:cubicBezTo>
                    <a:cubicBezTo>
                      <a:pt x="649814" y="207614"/>
                      <a:pt x="625456" y="232182"/>
                      <a:pt x="625456" y="263914"/>
                    </a:cubicBezTo>
                    <a:cubicBezTo>
                      <a:pt x="625456" y="294622"/>
                      <a:pt x="650829" y="320214"/>
                      <a:pt x="681275" y="320214"/>
                    </a:cubicBezTo>
                    <a:cubicBezTo>
                      <a:pt x="711722" y="319190"/>
                      <a:pt x="736080" y="294622"/>
                      <a:pt x="736080" y="263914"/>
                    </a:cubicBezTo>
                    <a:close/>
                    <a:moveTo>
                      <a:pt x="908046" y="391400"/>
                    </a:moveTo>
                    <a:lnTo>
                      <a:pt x="799904" y="391400"/>
                    </a:lnTo>
                    <a:lnTo>
                      <a:pt x="799958" y="391268"/>
                    </a:lnTo>
                    <a:cubicBezTo>
                      <a:pt x="799958" y="359534"/>
                      <a:pt x="776615" y="334968"/>
                      <a:pt x="745153" y="334968"/>
                    </a:cubicBezTo>
                    <a:cubicBezTo>
                      <a:pt x="713692" y="334968"/>
                      <a:pt x="689334" y="359534"/>
                      <a:pt x="689334" y="391268"/>
                    </a:cubicBezTo>
                    <a:lnTo>
                      <a:pt x="689389" y="391400"/>
                    </a:lnTo>
                    <a:lnTo>
                      <a:pt x="660547" y="391400"/>
                    </a:lnTo>
                    <a:lnTo>
                      <a:pt x="660997" y="390244"/>
                    </a:lnTo>
                    <a:cubicBezTo>
                      <a:pt x="660997" y="359534"/>
                      <a:pt x="637454" y="334968"/>
                      <a:pt x="605721" y="334968"/>
                    </a:cubicBezTo>
                    <a:cubicBezTo>
                      <a:pt x="575012" y="334968"/>
                      <a:pt x="549421" y="360558"/>
                      <a:pt x="549421" y="391268"/>
                    </a:cubicBezTo>
                    <a:lnTo>
                      <a:pt x="549478" y="391400"/>
                    </a:lnTo>
                    <a:lnTo>
                      <a:pt x="524694" y="391400"/>
                    </a:lnTo>
                    <a:lnTo>
                      <a:pt x="524748" y="391268"/>
                    </a:lnTo>
                    <a:cubicBezTo>
                      <a:pt x="524748" y="359534"/>
                      <a:pt x="500182" y="334968"/>
                      <a:pt x="469473" y="334968"/>
                    </a:cubicBezTo>
                    <a:cubicBezTo>
                      <a:pt x="437740" y="334968"/>
                      <a:pt x="412149" y="360558"/>
                      <a:pt x="413172" y="391268"/>
                    </a:cubicBezTo>
                    <a:lnTo>
                      <a:pt x="413228" y="391400"/>
                    </a:lnTo>
                    <a:lnTo>
                      <a:pt x="379459" y="391400"/>
                    </a:lnTo>
                    <a:lnTo>
                      <a:pt x="379571" y="391148"/>
                    </a:lnTo>
                    <a:cubicBezTo>
                      <a:pt x="379572" y="359680"/>
                      <a:pt x="351353" y="335614"/>
                      <a:pt x="317297" y="338392"/>
                    </a:cubicBezTo>
                    <a:cubicBezTo>
                      <a:pt x="262806" y="341168"/>
                      <a:pt x="208315" y="344870"/>
                      <a:pt x="152851" y="348572"/>
                    </a:cubicBezTo>
                    <a:cubicBezTo>
                      <a:pt x="126579" y="349498"/>
                      <a:pt x="108091" y="367084"/>
                      <a:pt x="108090" y="391148"/>
                    </a:cubicBezTo>
                    <a:lnTo>
                      <a:pt x="108194" y="391400"/>
                    </a:lnTo>
                    <a:lnTo>
                      <a:pt x="0" y="391400"/>
                    </a:lnTo>
                    <a:lnTo>
                      <a:pt x="195700" y="0"/>
                    </a:lnTo>
                    <a:lnTo>
                      <a:pt x="712346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marL="0" marR="0" lvl="0" indent="0" algn="ctr" defTabSz="1070991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217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Noto Serif"/>
                  <a:ea typeface="+mn-ea"/>
                  <a:cs typeface="+mn-cs"/>
                </a:endParaRPr>
              </a:p>
            </p:txBody>
          </p:sp>
          <p:sp>
            <p:nvSpPr>
              <p:cNvPr id="57" name="Freeform: Shape 71">
                <a:extLst>
                  <a:ext uri="{FF2B5EF4-FFF2-40B4-BE49-F238E27FC236}">
                    <a16:creationId xmlns:a16="http://schemas.microsoft.com/office/drawing/2014/main" id="{9E57963A-4D38-97D4-1D7B-9A3457897F08}"/>
                  </a:ext>
                </a:extLst>
              </p:cNvPr>
              <p:cNvSpPr/>
              <p:nvPr/>
            </p:nvSpPr>
            <p:spPr>
              <a:xfrm rot="16200000">
                <a:off x="7012393" y="647436"/>
                <a:ext cx="908046" cy="783886"/>
              </a:xfrm>
              <a:custGeom>
                <a:avLst/>
                <a:gdLst>
                  <a:gd name="connsiteX0" fmla="*/ 379571 w 908046"/>
                  <a:gd name="connsiteY0" fmla="*/ 391149 h 782799"/>
                  <a:gd name="connsiteX1" fmla="*/ 317297 w 908046"/>
                  <a:gd name="connsiteY1" fmla="*/ 338392 h 782799"/>
                  <a:gd name="connsiteX2" fmla="*/ 152851 w 908046"/>
                  <a:gd name="connsiteY2" fmla="*/ 348573 h 782799"/>
                  <a:gd name="connsiteX3" fmla="*/ 108090 w 908046"/>
                  <a:gd name="connsiteY3" fmla="*/ 391149 h 782799"/>
                  <a:gd name="connsiteX4" fmla="*/ 152850 w 908046"/>
                  <a:gd name="connsiteY4" fmla="*/ 435576 h 782799"/>
                  <a:gd name="connsiteX5" fmla="*/ 286158 w 908046"/>
                  <a:gd name="connsiteY5" fmla="*/ 442980 h 782799"/>
                  <a:gd name="connsiteX6" fmla="*/ 318269 w 908046"/>
                  <a:gd name="connsiteY6" fmla="*/ 444831 h 782799"/>
                  <a:gd name="connsiteX7" fmla="*/ 379571 w 908046"/>
                  <a:gd name="connsiteY7" fmla="*/ 391149 h 782799"/>
                  <a:gd name="connsiteX8" fmla="*/ 441160 w 908046"/>
                  <a:gd name="connsiteY8" fmla="*/ 517251 h 782799"/>
                  <a:gd name="connsiteX9" fmla="*/ 382582 w 908046"/>
                  <a:gd name="connsiteY9" fmla="*/ 463153 h 782799"/>
                  <a:gd name="connsiteX10" fmla="*/ 324003 w 908046"/>
                  <a:gd name="connsiteY10" fmla="*/ 466000 h 782799"/>
                  <a:gd name="connsiteX11" fmla="*/ 213680 w 908046"/>
                  <a:gd name="connsiteY11" fmla="*/ 472644 h 782799"/>
                  <a:gd name="connsiteX12" fmla="*/ 168770 w 908046"/>
                  <a:gd name="connsiteY12" fmla="*/ 516302 h 782799"/>
                  <a:gd name="connsiteX13" fmla="*/ 210751 w 908046"/>
                  <a:gd name="connsiteY13" fmla="*/ 561859 h 782799"/>
                  <a:gd name="connsiteX14" fmla="*/ 383558 w 908046"/>
                  <a:gd name="connsiteY14" fmla="*/ 572299 h 782799"/>
                  <a:gd name="connsiteX15" fmla="*/ 441160 w 908046"/>
                  <a:gd name="connsiteY15" fmla="*/ 517251 h 782799"/>
                  <a:gd name="connsiteX16" fmla="*/ 443046 w 908046"/>
                  <a:gd name="connsiteY16" fmla="*/ 265335 h 782799"/>
                  <a:gd name="connsiteX17" fmla="*/ 381771 w 908046"/>
                  <a:gd name="connsiteY17" fmla="*/ 210750 h 782799"/>
                  <a:gd name="connsiteX18" fmla="*/ 218371 w 908046"/>
                  <a:gd name="connsiteY18" fmla="*/ 221103 h 782799"/>
                  <a:gd name="connsiteX19" fmla="*/ 196973 w 908046"/>
                  <a:gd name="connsiteY19" fmla="*/ 225808 h 782799"/>
                  <a:gd name="connsiteX20" fmla="*/ 171685 w 908046"/>
                  <a:gd name="connsiteY20" fmla="*/ 273805 h 782799"/>
                  <a:gd name="connsiteX21" fmla="*/ 216426 w 908046"/>
                  <a:gd name="connsiteY21" fmla="*/ 309568 h 782799"/>
                  <a:gd name="connsiteX22" fmla="*/ 328277 w 908046"/>
                  <a:gd name="connsiteY22" fmla="*/ 316155 h 782799"/>
                  <a:gd name="connsiteX23" fmla="*/ 380798 w 908046"/>
                  <a:gd name="connsiteY23" fmla="*/ 318979 h 782799"/>
                  <a:gd name="connsiteX24" fmla="*/ 443046 w 908046"/>
                  <a:gd name="connsiteY24" fmla="*/ 265335 h 782799"/>
                  <a:gd name="connsiteX25" fmla="*/ 513365 w 908046"/>
                  <a:gd name="connsiteY25" fmla="*/ 644637 h 782799"/>
                  <a:gd name="connsiteX26" fmla="*/ 458510 w 908046"/>
                  <a:gd name="connsiteY26" fmla="*/ 589605 h 782799"/>
                  <a:gd name="connsiteX27" fmla="*/ 283172 w 908046"/>
                  <a:gd name="connsiteY27" fmla="*/ 600226 h 782799"/>
                  <a:gd name="connsiteX28" fmla="*/ 239093 w 908046"/>
                  <a:gd name="connsiteY28" fmla="*/ 645602 h 782799"/>
                  <a:gd name="connsiteX29" fmla="*/ 284152 w 908046"/>
                  <a:gd name="connsiteY29" fmla="*/ 690978 h 782799"/>
                  <a:gd name="connsiteX30" fmla="*/ 436960 w 908046"/>
                  <a:gd name="connsiteY30" fmla="*/ 699668 h 782799"/>
                  <a:gd name="connsiteX31" fmla="*/ 436960 w 908046"/>
                  <a:gd name="connsiteY31" fmla="*/ 700633 h 782799"/>
                  <a:gd name="connsiteX32" fmla="*/ 458510 w 908046"/>
                  <a:gd name="connsiteY32" fmla="*/ 700633 h 782799"/>
                  <a:gd name="connsiteX33" fmla="*/ 513365 w 908046"/>
                  <a:gd name="connsiteY33" fmla="*/ 644637 h 782799"/>
                  <a:gd name="connsiteX34" fmla="*/ 513366 w 908046"/>
                  <a:gd name="connsiteY34" fmla="*/ 137684 h 782799"/>
                  <a:gd name="connsiteX35" fmla="*/ 454593 w 908046"/>
                  <a:gd name="connsiteY35" fmla="*/ 82166 h 782799"/>
                  <a:gd name="connsiteX36" fmla="*/ 435982 w 908046"/>
                  <a:gd name="connsiteY36" fmla="*/ 83123 h 782799"/>
                  <a:gd name="connsiteX37" fmla="*/ 287091 w 908046"/>
                  <a:gd name="connsiteY37" fmla="*/ 91738 h 782799"/>
                  <a:gd name="connsiteX38" fmla="*/ 239094 w 908046"/>
                  <a:gd name="connsiteY38" fmla="*/ 136727 h 782799"/>
                  <a:gd name="connsiteX39" fmla="*/ 285132 w 908046"/>
                  <a:gd name="connsiteY39" fmla="*/ 182673 h 782799"/>
                  <a:gd name="connsiteX40" fmla="*/ 455573 w 908046"/>
                  <a:gd name="connsiteY40" fmla="*/ 192245 h 782799"/>
                  <a:gd name="connsiteX41" fmla="*/ 513366 w 908046"/>
                  <a:gd name="connsiteY41" fmla="*/ 137684 h 782799"/>
                  <a:gd name="connsiteX42" fmla="*/ 524748 w 908046"/>
                  <a:gd name="connsiteY42" fmla="*/ 391268 h 782799"/>
                  <a:gd name="connsiteX43" fmla="*/ 469473 w 908046"/>
                  <a:gd name="connsiteY43" fmla="*/ 334968 h 782799"/>
                  <a:gd name="connsiteX44" fmla="*/ 413172 w 908046"/>
                  <a:gd name="connsiteY44" fmla="*/ 391268 h 782799"/>
                  <a:gd name="connsiteX45" fmla="*/ 468448 w 908046"/>
                  <a:gd name="connsiteY45" fmla="*/ 446543 h 782799"/>
                  <a:gd name="connsiteX46" fmla="*/ 524748 w 908046"/>
                  <a:gd name="connsiteY46" fmla="*/ 391268 h 782799"/>
                  <a:gd name="connsiteX47" fmla="*/ 585986 w 908046"/>
                  <a:gd name="connsiteY47" fmla="*/ 519759 h 782799"/>
                  <a:gd name="connsiteX48" fmla="*/ 531181 w 908046"/>
                  <a:gd name="connsiteY48" fmla="*/ 463441 h 782799"/>
                  <a:gd name="connsiteX49" fmla="*/ 475362 w 908046"/>
                  <a:gd name="connsiteY49" fmla="*/ 519759 h 782799"/>
                  <a:gd name="connsiteX50" fmla="*/ 530167 w 908046"/>
                  <a:gd name="connsiteY50" fmla="*/ 574065 h 782799"/>
                  <a:gd name="connsiteX51" fmla="*/ 585986 w 908046"/>
                  <a:gd name="connsiteY51" fmla="*/ 519759 h 782799"/>
                  <a:gd name="connsiteX52" fmla="*/ 585986 w 908046"/>
                  <a:gd name="connsiteY52" fmla="*/ 262891 h 782799"/>
                  <a:gd name="connsiteX53" fmla="*/ 530710 w 908046"/>
                  <a:gd name="connsiteY53" fmla="*/ 207615 h 782799"/>
                  <a:gd name="connsiteX54" fmla="*/ 474411 w 908046"/>
                  <a:gd name="connsiteY54" fmla="*/ 263915 h 782799"/>
                  <a:gd name="connsiteX55" fmla="*/ 529686 w 908046"/>
                  <a:gd name="connsiteY55" fmla="*/ 320214 h 782799"/>
                  <a:gd name="connsiteX56" fmla="*/ 585986 w 908046"/>
                  <a:gd name="connsiteY56" fmla="*/ 262891 h 782799"/>
                  <a:gd name="connsiteX57" fmla="*/ 660046 w 908046"/>
                  <a:gd name="connsiteY57" fmla="*/ 645269 h 782799"/>
                  <a:gd name="connsiteX58" fmla="*/ 604227 w 908046"/>
                  <a:gd name="connsiteY58" fmla="*/ 589450 h 782799"/>
                  <a:gd name="connsiteX59" fmla="*/ 549422 w 908046"/>
                  <a:gd name="connsiteY59" fmla="*/ 644255 h 782799"/>
                  <a:gd name="connsiteX60" fmla="*/ 605241 w 908046"/>
                  <a:gd name="connsiteY60" fmla="*/ 700074 h 782799"/>
                  <a:gd name="connsiteX61" fmla="*/ 660046 w 908046"/>
                  <a:gd name="connsiteY61" fmla="*/ 645269 h 782799"/>
                  <a:gd name="connsiteX62" fmla="*/ 660997 w 908046"/>
                  <a:gd name="connsiteY62" fmla="*/ 390244 h 782799"/>
                  <a:gd name="connsiteX63" fmla="*/ 605721 w 908046"/>
                  <a:gd name="connsiteY63" fmla="*/ 334968 h 782799"/>
                  <a:gd name="connsiteX64" fmla="*/ 549421 w 908046"/>
                  <a:gd name="connsiteY64" fmla="*/ 391268 h 782799"/>
                  <a:gd name="connsiteX65" fmla="*/ 605721 w 908046"/>
                  <a:gd name="connsiteY65" fmla="*/ 446543 h 782799"/>
                  <a:gd name="connsiteX66" fmla="*/ 660997 w 908046"/>
                  <a:gd name="connsiteY66" fmla="*/ 390244 h 782799"/>
                  <a:gd name="connsiteX67" fmla="*/ 660997 w 908046"/>
                  <a:gd name="connsiteY67" fmla="*/ 140028 h 782799"/>
                  <a:gd name="connsiteX68" fmla="*/ 605721 w 908046"/>
                  <a:gd name="connsiteY68" fmla="*/ 82179 h 782799"/>
                  <a:gd name="connsiteX69" fmla="*/ 549421 w 908046"/>
                  <a:gd name="connsiteY69" fmla="*/ 140028 h 782799"/>
                  <a:gd name="connsiteX70" fmla="*/ 605721 w 908046"/>
                  <a:gd name="connsiteY70" fmla="*/ 194778 h 782799"/>
                  <a:gd name="connsiteX71" fmla="*/ 660997 w 908046"/>
                  <a:gd name="connsiteY71" fmla="*/ 140028 h 782799"/>
                  <a:gd name="connsiteX72" fmla="*/ 736080 w 908046"/>
                  <a:gd name="connsiteY72" fmla="*/ 518753 h 782799"/>
                  <a:gd name="connsiteX73" fmla="*/ 679780 w 908046"/>
                  <a:gd name="connsiteY73" fmla="*/ 463441 h 782799"/>
                  <a:gd name="connsiteX74" fmla="*/ 624504 w 908046"/>
                  <a:gd name="connsiteY74" fmla="*/ 518753 h 782799"/>
                  <a:gd name="connsiteX75" fmla="*/ 679780 w 908046"/>
                  <a:gd name="connsiteY75" fmla="*/ 574065 h 782799"/>
                  <a:gd name="connsiteX76" fmla="*/ 736080 w 908046"/>
                  <a:gd name="connsiteY76" fmla="*/ 518753 h 782799"/>
                  <a:gd name="connsiteX77" fmla="*/ 736080 w 908046"/>
                  <a:gd name="connsiteY77" fmla="*/ 263915 h 782799"/>
                  <a:gd name="connsiteX78" fmla="*/ 681275 w 908046"/>
                  <a:gd name="connsiteY78" fmla="*/ 207615 h 782799"/>
                  <a:gd name="connsiteX79" fmla="*/ 625456 w 908046"/>
                  <a:gd name="connsiteY79" fmla="*/ 263915 h 782799"/>
                  <a:gd name="connsiteX80" fmla="*/ 681275 w 908046"/>
                  <a:gd name="connsiteY80" fmla="*/ 320214 h 782799"/>
                  <a:gd name="connsiteX81" fmla="*/ 736080 w 908046"/>
                  <a:gd name="connsiteY81" fmla="*/ 263915 h 782799"/>
                  <a:gd name="connsiteX82" fmla="*/ 799958 w 908046"/>
                  <a:gd name="connsiteY82" fmla="*/ 391268 h 782799"/>
                  <a:gd name="connsiteX83" fmla="*/ 745153 w 908046"/>
                  <a:gd name="connsiteY83" fmla="*/ 334968 h 782799"/>
                  <a:gd name="connsiteX84" fmla="*/ 689334 w 908046"/>
                  <a:gd name="connsiteY84" fmla="*/ 391268 h 782799"/>
                  <a:gd name="connsiteX85" fmla="*/ 745153 w 908046"/>
                  <a:gd name="connsiteY85" fmla="*/ 447567 h 782799"/>
                  <a:gd name="connsiteX86" fmla="*/ 799958 w 908046"/>
                  <a:gd name="connsiteY86" fmla="*/ 391268 h 782799"/>
                  <a:gd name="connsiteX87" fmla="*/ 908046 w 908046"/>
                  <a:gd name="connsiteY87" fmla="*/ 391400 h 782799"/>
                  <a:gd name="connsiteX88" fmla="*/ 712346 w 908046"/>
                  <a:gd name="connsiteY88" fmla="*/ 782799 h 782799"/>
                  <a:gd name="connsiteX89" fmla="*/ 195700 w 908046"/>
                  <a:gd name="connsiteY89" fmla="*/ 782799 h 782799"/>
                  <a:gd name="connsiteX90" fmla="*/ 0 w 908046"/>
                  <a:gd name="connsiteY90" fmla="*/ 391400 h 782799"/>
                  <a:gd name="connsiteX91" fmla="*/ 195700 w 908046"/>
                  <a:gd name="connsiteY91" fmla="*/ 0 h 782799"/>
                  <a:gd name="connsiteX92" fmla="*/ 712346 w 908046"/>
                  <a:gd name="connsiteY92" fmla="*/ 0 h 7827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</a:cxnLst>
                <a:rect l="l" t="t" r="r" b="b"/>
                <a:pathLst>
                  <a:path w="908046" h="782799">
                    <a:moveTo>
                      <a:pt x="379571" y="391149"/>
                    </a:moveTo>
                    <a:cubicBezTo>
                      <a:pt x="379572" y="359680"/>
                      <a:pt x="351353" y="335615"/>
                      <a:pt x="317297" y="338392"/>
                    </a:cubicBezTo>
                    <a:cubicBezTo>
                      <a:pt x="262806" y="341168"/>
                      <a:pt x="208315" y="344871"/>
                      <a:pt x="152851" y="348573"/>
                    </a:cubicBezTo>
                    <a:cubicBezTo>
                      <a:pt x="126579" y="349498"/>
                      <a:pt x="108091" y="367084"/>
                      <a:pt x="108090" y="391149"/>
                    </a:cubicBezTo>
                    <a:cubicBezTo>
                      <a:pt x="108090" y="415213"/>
                      <a:pt x="126578" y="433725"/>
                      <a:pt x="152850" y="435576"/>
                    </a:cubicBezTo>
                    <a:cubicBezTo>
                      <a:pt x="197611" y="438352"/>
                      <a:pt x="241398" y="440204"/>
                      <a:pt x="286158" y="442980"/>
                    </a:cubicBezTo>
                    <a:cubicBezTo>
                      <a:pt x="296862" y="443906"/>
                      <a:pt x="307565" y="444831"/>
                      <a:pt x="318269" y="444831"/>
                    </a:cubicBezTo>
                    <a:cubicBezTo>
                      <a:pt x="352326" y="447608"/>
                      <a:pt x="379571" y="423543"/>
                      <a:pt x="379571" y="391149"/>
                    </a:cubicBezTo>
                    <a:close/>
                    <a:moveTo>
                      <a:pt x="441160" y="517251"/>
                    </a:moveTo>
                    <a:cubicBezTo>
                      <a:pt x="441160" y="485931"/>
                      <a:pt x="415776" y="462204"/>
                      <a:pt x="382582" y="463153"/>
                    </a:cubicBezTo>
                    <a:cubicBezTo>
                      <a:pt x="363055" y="463153"/>
                      <a:pt x="343529" y="465051"/>
                      <a:pt x="324003" y="466000"/>
                    </a:cubicBezTo>
                    <a:cubicBezTo>
                      <a:pt x="287880" y="468848"/>
                      <a:pt x="250780" y="470746"/>
                      <a:pt x="213680" y="472644"/>
                    </a:cubicBezTo>
                    <a:cubicBezTo>
                      <a:pt x="188296" y="474542"/>
                      <a:pt x="168770" y="492575"/>
                      <a:pt x="168770" y="516302"/>
                    </a:cubicBezTo>
                    <a:cubicBezTo>
                      <a:pt x="167794" y="540030"/>
                      <a:pt x="185367" y="559961"/>
                      <a:pt x="210751" y="561859"/>
                    </a:cubicBezTo>
                    <a:cubicBezTo>
                      <a:pt x="268354" y="565655"/>
                      <a:pt x="325956" y="569452"/>
                      <a:pt x="383558" y="572299"/>
                    </a:cubicBezTo>
                    <a:cubicBezTo>
                      <a:pt x="416752" y="574197"/>
                      <a:pt x="441160" y="548572"/>
                      <a:pt x="441160" y="517251"/>
                    </a:cubicBezTo>
                    <a:close/>
                    <a:moveTo>
                      <a:pt x="443046" y="265335"/>
                    </a:moveTo>
                    <a:cubicBezTo>
                      <a:pt x="443046" y="232396"/>
                      <a:pt x="417758" y="208868"/>
                      <a:pt x="381771" y="210750"/>
                    </a:cubicBezTo>
                    <a:cubicBezTo>
                      <a:pt x="327304" y="213574"/>
                      <a:pt x="272838" y="217338"/>
                      <a:pt x="218371" y="221103"/>
                    </a:cubicBezTo>
                    <a:cubicBezTo>
                      <a:pt x="210590" y="221103"/>
                      <a:pt x="203782" y="222985"/>
                      <a:pt x="196973" y="225808"/>
                    </a:cubicBezTo>
                    <a:cubicBezTo>
                      <a:pt x="178494" y="234278"/>
                      <a:pt x="167795" y="254983"/>
                      <a:pt x="171685" y="273805"/>
                    </a:cubicBezTo>
                    <a:cubicBezTo>
                      <a:pt x="176548" y="293569"/>
                      <a:pt x="194056" y="308627"/>
                      <a:pt x="216426" y="309568"/>
                    </a:cubicBezTo>
                    <a:cubicBezTo>
                      <a:pt x="253385" y="312391"/>
                      <a:pt x="291317" y="314273"/>
                      <a:pt x="328277" y="316155"/>
                    </a:cubicBezTo>
                    <a:cubicBezTo>
                      <a:pt x="345784" y="317097"/>
                      <a:pt x="363291" y="318038"/>
                      <a:pt x="380798" y="318979"/>
                    </a:cubicBezTo>
                    <a:cubicBezTo>
                      <a:pt x="416785" y="320861"/>
                      <a:pt x="443046" y="298274"/>
                      <a:pt x="443046" y="265335"/>
                    </a:cubicBezTo>
                    <a:close/>
                    <a:moveTo>
                      <a:pt x="513365" y="644637"/>
                    </a:moveTo>
                    <a:cubicBezTo>
                      <a:pt x="513365" y="613742"/>
                      <a:pt x="488876" y="588640"/>
                      <a:pt x="458510" y="589605"/>
                    </a:cubicBezTo>
                    <a:cubicBezTo>
                      <a:pt x="399738" y="591536"/>
                      <a:pt x="340965" y="595398"/>
                      <a:pt x="283172" y="600226"/>
                    </a:cubicBezTo>
                    <a:cubicBezTo>
                      <a:pt x="256725" y="602156"/>
                      <a:pt x="239093" y="622431"/>
                      <a:pt x="239093" y="645602"/>
                    </a:cubicBezTo>
                    <a:cubicBezTo>
                      <a:pt x="240072" y="669738"/>
                      <a:pt x="258684" y="689048"/>
                      <a:pt x="284152" y="690978"/>
                    </a:cubicBezTo>
                    <a:cubicBezTo>
                      <a:pt x="335088" y="693875"/>
                      <a:pt x="386024" y="696771"/>
                      <a:pt x="436960" y="699668"/>
                    </a:cubicBezTo>
                    <a:cubicBezTo>
                      <a:pt x="436960" y="699668"/>
                      <a:pt x="436960" y="700633"/>
                      <a:pt x="436960" y="700633"/>
                    </a:cubicBezTo>
                    <a:cubicBezTo>
                      <a:pt x="443817" y="700633"/>
                      <a:pt x="450674" y="700633"/>
                      <a:pt x="458510" y="700633"/>
                    </a:cubicBezTo>
                    <a:cubicBezTo>
                      <a:pt x="489856" y="699668"/>
                      <a:pt x="514344" y="675531"/>
                      <a:pt x="513365" y="644637"/>
                    </a:cubicBezTo>
                    <a:close/>
                    <a:moveTo>
                      <a:pt x="513366" y="137684"/>
                    </a:moveTo>
                    <a:cubicBezTo>
                      <a:pt x="513366" y="106096"/>
                      <a:pt x="487897" y="82166"/>
                      <a:pt x="454593" y="82166"/>
                    </a:cubicBezTo>
                    <a:cubicBezTo>
                      <a:pt x="448716" y="82166"/>
                      <a:pt x="441859" y="83123"/>
                      <a:pt x="435982" y="83123"/>
                    </a:cubicBezTo>
                    <a:cubicBezTo>
                      <a:pt x="386025" y="85995"/>
                      <a:pt x="337048" y="88866"/>
                      <a:pt x="287091" y="91738"/>
                    </a:cubicBezTo>
                    <a:cubicBezTo>
                      <a:pt x="259664" y="93652"/>
                      <a:pt x="240073" y="112797"/>
                      <a:pt x="239094" y="136727"/>
                    </a:cubicBezTo>
                    <a:cubicBezTo>
                      <a:pt x="239094" y="161614"/>
                      <a:pt x="257705" y="180758"/>
                      <a:pt x="285132" y="182673"/>
                    </a:cubicBezTo>
                    <a:cubicBezTo>
                      <a:pt x="341946" y="186501"/>
                      <a:pt x="398759" y="190330"/>
                      <a:pt x="455573" y="192245"/>
                    </a:cubicBezTo>
                    <a:cubicBezTo>
                      <a:pt x="487897" y="194159"/>
                      <a:pt x="514345" y="168314"/>
                      <a:pt x="513366" y="137684"/>
                    </a:cubicBezTo>
                    <a:close/>
                    <a:moveTo>
                      <a:pt x="524748" y="391268"/>
                    </a:moveTo>
                    <a:cubicBezTo>
                      <a:pt x="524748" y="359535"/>
                      <a:pt x="500182" y="334968"/>
                      <a:pt x="469473" y="334968"/>
                    </a:cubicBezTo>
                    <a:cubicBezTo>
                      <a:pt x="437740" y="334968"/>
                      <a:pt x="412149" y="360559"/>
                      <a:pt x="413172" y="391268"/>
                    </a:cubicBezTo>
                    <a:cubicBezTo>
                      <a:pt x="413172" y="421976"/>
                      <a:pt x="438762" y="446543"/>
                      <a:pt x="468448" y="446543"/>
                    </a:cubicBezTo>
                    <a:cubicBezTo>
                      <a:pt x="500181" y="447567"/>
                      <a:pt x="524748" y="421976"/>
                      <a:pt x="524748" y="391268"/>
                    </a:cubicBezTo>
                    <a:close/>
                    <a:moveTo>
                      <a:pt x="585986" y="519759"/>
                    </a:moveTo>
                    <a:cubicBezTo>
                      <a:pt x="585986" y="488583"/>
                      <a:pt x="561628" y="463441"/>
                      <a:pt x="531181" y="463441"/>
                    </a:cubicBezTo>
                    <a:cubicBezTo>
                      <a:pt x="500735" y="463441"/>
                      <a:pt x="475362" y="489589"/>
                      <a:pt x="475362" y="519759"/>
                    </a:cubicBezTo>
                    <a:cubicBezTo>
                      <a:pt x="475362" y="548923"/>
                      <a:pt x="499720" y="574065"/>
                      <a:pt x="530167" y="574065"/>
                    </a:cubicBezTo>
                    <a:cubicBezTo>
                      <a:pt x="561628" y="574065"/>
                      <a:pt x="585986" y="550935"/>
                      <a:pt x="585986" y="519759"/>
                    </a:cubicBezTo>
                    <a:close/>
                    <a:moveTo>
                      <a:pt x="585986" y="262891"/>
                    </a:moveTo>
                    <a:cubicBezTo>
                      <a:pt x="585986" y="232182"/>
                      <a:pt x="561419" y="207615"/>
                      <a:pt x="530710" y="207615"/>
                    </a:cubicBezTo>
                    <a:cubicBezTo>
                      <a:pt x="498978" y="207615"/>
                      <a:pt x="473387" y="233206"/>
                      <a:pt x="474411" y="263915"/>
                    </a:cubicBezTo>
                    <a:cubicBezTo>
                      <a:pt x="474411" y="294623"/>
                      <a:pt x="500002" y="319190"/>
                      <a:pt x="529686" y="320214"/>
                    </a:cubicBezTo>
                    <a:cubicBezTo>
                      <a:pt x="561419" y="320214"/>
                      <a:pt x="585986" y="294623"/>
                      <a:pt x="585986" y="262891"/>
                    </a:cubicBezTo>
                    <a:close/>
                    <a:moveTo>
                      <a:pt x="660046" y="645269"/>
                    </a:moveTo>
                    <a:cubicBezTo>
                      <a:pt x="660046" y="613808"/>
                      <a:pt x="635688" y="589450"/>
                      <a:pt x="604227" y="589450"/>
                    </a:cubicBezTo>
                    <a:cubicBezTo>
                      <a:pt x="573780" y="589450"/>
                      <a:pt x="549422" y="612793"/>
                      <a:pt x="549422" y="644255"/>
                    </a:cubicBezTo>
                    <a:cubicBezTo>
                      <a:pt x="549422" y="675716"/>
                      <a:pt x="573780" y="700074"/>
                      <a:pt x="605241" y="700074"/>
                    </a:cubicBezTo>
                    <a:cubicBezTo>
                      <a:pt x="635688" y="700074"/>
                      <a:pt x="660046" y="675716"/>
                      <a:pt x="660046" y="645269"/>
                    </a:cubicBezTo>
                    <a:close/>
                    <a:moveTo>
                      <a:pt x="660997" y="390244"/>
                    </a:moveTo>
                    <a:cubicBezTo>
                      <a:pt x="660997" y="359535"/>
                      <a:pt x="637454" y="334968"/>
                      <a:pt x="605721" y="334968"/>
                    </a:cubicBezTo>
                    <a:cubicBezTo>
                      <a:pt x="575012" y="334968"/>
                      <a:pt x="549421" y="360559"/>
                      <a:pt x="549421" y="391268"/>
                    </a:cubicBezTo>
                    <a:cubicBezTo>
                      <a:pt x="550445" y="421976"/>
                      <a:pt x="575012" y="446543"/>
                      <a:pt x="605721" y="446543"/>
                    </a:cubicBezTo>
                    <a:cubicBezTo>
                      <a:pt x="636430" y="447567"/>
                      <a:pt x="662021" y="421976"/>
                      <a:pt x="660997" y="390244"/>
                    </a:cubicBezTo>
                    <a:close/>
                    <a:moveTo>
                      <a:pt x="660997" y="140028"/>
                    </a:moveTo>
                    <a:cubicBezTo>
                      <a:pt x="662021" y="108004"/>
                      <a:pt x="636430" y="82179"/>
                      <a:pt x="605721" y="82179"/>
                    </a:cubicBezTo>
                    <a:cubicBezTo>
                      <a:pt x="573988" y="82179"/>
                      <a:pt x="549421" y="108004"/>
                      <a:pt x="549421" y="140028"/>
                    </a:cubicBezTo>
                    <a:cubicBezTo>
                      <a:pt x="550445" y="171019"/>
                      <a:pt x="573988" y="194778"/>
                      <a:pt x="605721" y="194778"/>
                    </a:cubicBezTo>
                    <a:cubicBezTo>
                      <a:pt x="636430" y="194778"/>
                      <a:pt x="660997" y="171019"/>
                      <a:pt x="660997" y="140028"/>
                    </a:cubicBezTo>
                    <a:close/>
                    <a:moveTo>
                      <a:pt x="736080" y="518753"/>
                    </a:moveTo>
                    <a:cubicBezTo>
                      <a:pt x="736080" y="488583"/>
                      <a:pt x="710489" y="463441"/>
                      <a:pt x="679780" y="463441"/>
                    </a:cubicBezTo>
                    <a:cubicBezTo>
                      <a:pt x="650095" y="464447"/>
                      <a:pt x="624504" y="488583"/>
                      <a:pt x="624504" y="518753"/>
                    </a:cubicBezTo>
                    <a:cubicBezTo>
                      <a:pt x="623480" y="548923"/>
                      <a:pt x="649071" y="574065"/>
                      <a:pt x="679780" y="574065"/>
                    </a:cubicBezTo>
                    <a:cubicBezTo>
                      <a:pt x="711513" y="574065"/>
                      <a:pt x="736080" y="549929"/>
                      <a:pt x="736080" y="518753"/>
                    </a:cubicBezTo>
                    <a:close/>
                    <a:moveTo>
                      <a:pt x="736080" y="263915"/>
                    </a:moveTo>
                    <a:cubicBezTo>
                      <a:pt x="736080" y="232182"/>
                      <a:pt x="712737" y="207615"/>
                      <a:pt x="681275" y="207615"/>
                    </a:cubicBezTo>
                    <a:cubicBezTo>
                      <a:pt x="649814" y="207615"/>
                      <a:pt x="625456" y="232182"/>
                      <a:pt x="625456" y="263915"/>
                    </a:cubicBezTo>
                    <a:cubicBezTo>
                      <a:pt x="625456" y="294623"/>
                      <a:pt x="650829" y="320214"/>
                      <a:pt x="681275" y="320214"/>
                    </a:cubicBezTo>
                    <a:cubicBezTo>
                      <a:pt x="711722" y="319190"/>
                      <a:pt x="736080" y="294623"/>
                      <a:pt x="736080" y="263915"/>
                    </a:cubicBezTo>
                    <a:close/>
                    <a:moveTo>
                      <a:pt x="799958" y="391268"/>
                    </a:moveTo>
                    <a:cubicBezTo>
                      <a:pt x="799958" y="359535"/>
                      <a:pt x="776615" y="334968"/>
                      <a:pt x="745153" y="334968"/>
                    </a:cubicBezTo>
                    <a:cubicBezTo>
                      <a:pt x="713692" y="334968"/>
                      <a:pt x="689334" y="359535"/>
                      <a:pt x="689334" y="391268"/>
                    </a:cubicBezTo>
                    <a:cubicBezTo>
                      <a:pt x="689334" y="421976"/>
                      <a:pt x="714707" y="447567"/>
                      <a:pt x="745153" y="447567"/>
                    </a:cubicBezTo>
                    <a:cubicBezTo>
                      <a:pt x="775600" y="446543"/>
                      <a:pt x="799958" y="421976"/>
                      <a:pt x="799958" y="391268"/>
                    </a:cubicBezTo>
                    <a:close/>
                    <a:moveTo>
                      <a:pt x="908046" y="391400"/>
                    </a:moveTo>
                    <a:lnTo>
                      <a:pt x="712346" y="782799"/>
                    </a:lnTo>
                    <a:lnTo>
                      <a:pt x="195700" y="782799"/>
                    </a:lnTo>
                    <a:lnTo>
                      <a:pt x="0" y="391400"/>
                    </a:lnTo>
                    <a:lnTo>
                      <a:pt x="195700" y="0"/>
                    </a:lnTo>
                    <a:lnTo>
                      <a:pt x="712346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marL="0" marR="0" lvl="0" indent="0" algn="ctr" defTabSz="1070991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217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Noto Serif"/>
                  <a:ea typeface="+mn-ea"/>
                  <a:cs typeface="+mn-cs"/>
                </a:endParaRPr>
              </a:p>
            </p:txBody>
          </p:sp>
          <p:sp>
            <p:nvSpPr>
              <p:cNvPr id="58" name="Freeform: Shape 72">
                <a:extLst>
                  <a:ext uri="{FF2B5EF4-FFF2-40B4-BE49-F238E27FC236}">
                    <a16:creationId xmlns:a16="http://schemas.microsoft.com/office/drawing/2014/main" id="{32FF9AA0-B089-C697-23F7-27B054413590}"/>
                  </a:ext>
                </a:extLst>
              </p:cNvPr>
              <p:cNvSpPr/>
              <p:nvPr/>
            </p:nvSpPr>
            <p:spPr>
              <a:xfrm rot="16200000">
                <a:off x="6179966" y="647436"/>
                <a:ext cx="908046" cy="783886"/>
              </a:xfrm>
              <a:custGeom>
                <a:avLst/>
                <a:gdLst>
                  <a:gd name="connsiteX0" fmla="*/ 379571 w 908046"/>
                  <a:gd name="connsiteY0" fmla="*/ 391149 h 782799"/>
                  <a:gd name="connsiteX1" fmla="*/ 317297 w 908046"/>
                  <a:gd name="connsiteY1" fmla="*/ 338392 h 782799"/>
                  <a:gd name="connsiteX2" fmla="*/ 152851 w 908046"/>
                  <a:gd name="connsiteY2" fmla="*/ 348573 h 782799"/>
                  <a:gd name="connsiteX3" fmla="*/ 108090 w 908046"/>
                  <a:gd name="connsiteY3" fmla="*/ 391149 h 782799"/>
                  <a:gd name="connsiteX4" fmla="*/ 152850 w 908046"/>
                  <a:gd name="connsiteY4" fmla="*/ 435576 h 782799"/>
                  <a:gd name="connsiteX5" fmla="*/ 286158 w 908046"/>
                  <a:gd name="connsiteY5" fmla="*/ 442980 h 782799"/>
                  <a:gd name="connsiteX6" fmla="*/ 318269 w 908046"/>
                  <a:gd name="connsiteY6" fmla="*/ 444831 h 782799"/>
                  <a:gd name="connsiteX7" fmla="*/ 379571 w 908046"/>
                  <a:gd name="connsiteY7" fmla="*/ 391149 h 782799"/>
                  <a:gd name="connsiteX8" fmla="*/ 441160 w 908046"/>
                  <a:gd name="connsiteY8" fmla="*/ 517251 h 782799"/>
                  <a:gd name="connsiteX9" fmla="*/ 382582 w 908046"/>
                  <a:gd name="connsiteY9" fmla="*/ 463153 h 782799"/>
                  <a:gd name="connsiteX10" fmla="*/ 324003 w 908046"/>
                  <a:gd name="connsiteY10" fmla="*/ 466000 h 782799"/>
                  <a:gd name="connsiteX11" fmla="*/ 213680 w 908046"/>
                  <a:gd name="connsiteY11" fmla="*/ 472644 h 782799"/>
                  <a:gd name="connsiteX12" fmla="*/ 168770 w 908046"/>
                  <a:gd name="connsiteY12" fmla="*/ 516302 h 782799"/>
                  <a:gd name="connsiteX13" fmla="*/ 210751 w 908046"/>
                  <a:gd name="connsiteY13" fmla="*/ 561859 h 782799"/>
                  <a:gd name="connsiteX14" fmla="*/ 383558 w 908046"/>
                  <a:gd name="connsiteY14" fmla="*/ 572299 h 782799"/>
                  <a:gd name="connsiteX15" fmla="*/ 441160 w 908046"/>
                  <a:gd name="connsiteY15" fmla="*/ 517251 h 782799"/>
                  <a:gd name="connsiteX16" fmla="*/ 443046 w 908046"/>
                  <a:gd name="connsiteY16" fmla="*/ 265335 h 782799"/>
                  <a:gd name="connsiteX17" fmla="*/ 381771 w 908046"/>
                  <a:gd name="connsiteY17" fmla="*/ 210750 h 782799"/>
                  <a:gd name="connsiteX18" fmla="*/ 218371 w 908046"/>
                  <a:gd name="connsiteY18" fmla="*/ 221103 h 782799"/>
                  <a:gd name="connsiteX19" fmla="*/ 196973 w 908046"/>
                  <a:gd name="connsiteY19" fmla="*/ 225808 h 782799"/>
                  <a:gd name="connsiteX20" fmla="*/ 171685 w 908046"/>
                  <a:gd name="connsiteY20" fmla="*/ 273805 h 782799"/>
                  <a:gd name="connsiteX21" fmla="*/ 216426 w 908046"/>
                  <a:gd name="connsiteY21" fmla="*/ 309568 h 782799"/>
                  <a:gd name="connsiteX22" fmla="*/ 328277 w 908046"/>
                  <a:gd name="connsiteY22" fmla="*/ 316155 h 782799"/>
                  <a:gd name="connsiteX23" fmla="*/ 380798 w 908046"/>
                  <a:gd name="connsiteY23" fmla="*/ 318979 h 782799"/>
                  <a:gd name="connsiteX24" fmla="*/ 443046 w 908046"/>
                  <a:gd name="connsiteY24" fmla="*/ 265335 h 782799"/>
                  <a:gd name="connsiteX25" fmla="*/ 513365 w 908046"/>
                  <a:gd name="connsiteY25" fmla="*/ 644637 h 782799"/>
                  <a:gd name="connsiteX26" fmla="*/ 458510 w 908046"/>
                  <a:gd name="connsiteY26" fmla="*/ 589605 h 782799"/>
                  <a:gd name="connsiteX27" fmla="*/ 283172 w 908046"/>
                  <a:gd name="connsiteY27" fmla="*/ 600226 h 782799"/>
                  <a:gd name="connsiteX28" fmla="*/ 239093 w 908046"/>
                  <a:gd name="connsiteY28" fmla="*/ 645602 h 782799"/>
                  <a:gd name="connsiteX29" fmla="*/ 284152 w 908046"/>
                  <a:gd name="connsiteY29" fmla="*/ 690978 h 782799"/>
                  <a:gd name="connsiteX30" fmla="*/ 436960 w 908046"/>
                  <a:gd name="connsiteY30" fmla="*/ 699668 h 782799"/>
                  <a:gd name="connsiteX31" fmla="*/ 436960 w 908046"/>
                  <a:gd name="connsiteY31" fmla="*/ 700633 h 782799"/>
                  <a:gd name="connsiteX32" fmla="*/ 458510 w 908046"/>
                  <a:gd name="connsiteY32" fmla="*/ 700633 h 782799"/>
                  <a:gd name="connsiteX33" fmla="*/ 513365 w 908046"/>
                  <a:gd name="connsiteY33" fmla="*/ 644637 h 782799"/>
                  <a:gd name="connsiteX34" fmla="*/ 513366 w 908046"/>
                  <a:gd name="connsiteY34" fmla="*/ 137684 h 782799"/>
                  <a:gd name="connsiteX35" fmla="*/ 454593 w 908046"/>
                  <a:gd name="connsiteY35" fmla="*/ 82166 h 782799"/>
                  <a:gd name="connsiteX36" fmla="*/ 435982 w 908046"/>
                  <a:gd name="connsiteY36" fmla="*/ 83123 h 782799"/>
                  <a:gd name="connsiteX37" fmla="*/ 287091 w 908046"/>
                  <a:gd name="connsiteY37" fmla="*/ 91738 h 782799"/>
                  <a:gd name="connsiteX38" fmla="*/ 239094 w 908046"/>
                  <a:gd name="connsiteY38" fmla="*/ 136727 h 782799"/>
                  <a:gd name="connsiteX39" fmla="*/ 285132 w 908046"/>
                  <a:gd name="connsiteY39" fmla="*/ 182673 h 782799"/>
                  <a:gd name="connsiteX40" fmla="*/ 455573 w 908046"/>
                  <a:gd name="connsiteY40" fmla="*/ 192245 h 782799"/>
                  <a:gd name="connsiteX41" fmla="*/ 513366 w 908046"/>
                  <a:gd name="connsiteY41" fmla="*/ 137684 h 782799"/>
                  <a:gd name="connsiteX42" fmla="*/ 524748 w 908046"/>
                  <a:gd name="connsiteY42" fmla="*/ 391268 h 782799"/>
                  <a:gd name="connsiteX43" fmla="*/ 469473 w 908046"/>
                  <a:gd name="connsiteY43" fmla="*/ 334968 h 782799"/>
                  <a:gd name="connsiteX44" fmla="*/ 413172 w 908046"/>
                  <a:gd name="connsiteY44" fmla="*/ 391268 h 782799"/>
                  <a:gd name="connsiteX45" fmla="*/ 468448 w 908046"/>
                  <a:gd name="connsiteY45" fmla="*/ 446543 h 782799"/>
                  <a:gd name="connsiteX46" fmla="*/ 524748 w 908046"/>
                  <a:gd name="connsiteY46" fmla="*/ 391268 h 782799"/>
                  <a:gd name="connsiteX47" fmla="*/ 585986 w 908046"/>
                  <a:gd name="connsiteY47" fmla="*/ 519759 h 782799"/>
                  <a:gd name="connsiteX48" fmla="*/ 531181 w 908046"/>
                  <a:gd name="connsiteY48" fmla="*/ 463441 h 782799"/>
                  <a:gd name="connsiteX49" fmla="*/ 475362 w 908046"/>
                  <a:gd name="connsiteY49" fmla="*/ 519759 h 782799"/>
                  <a:gd name="connsiteX50" fmla="*/ 530167 w 908046"/>
                  <a:gd name="connsiteY50" fmla="*/ 574065 h 782799"/>
                  <a:gd name="connsiteX51" fmla="*/ 585986 w 908046"/>
                  <a:gd name="connsiteY51" fmla="*/ 519759 h 782799"/>
                  <a:gd name="connsiteX52" fmla="*/ 585986 w 908046"/>
                  <a:gd name="connsiteY52" fmla="*/ 262891 h 782799"/>
                  <a:gd name="connsiteX53" fmla="*/ 530710 w 908046"/>
                  <a:gd name="connsiteY53" fmla="*/ 207615 h 782799"/>
                  <a:gd name="connsiteX54" fmla="*/ 474411 w 908046"/>
                  <a:gd name="connsiteY54" fmla="*/ 263915 h 782799"/>
                  <a:gd name="connsiteX55" fmla="*/ 529686 w 908046"/>
                  <a:gd name="connsiteY55" fmla="*/ 320214 h 782799"/>
                  <a:gd name="connsiteX56" fmla="*/ 585986 w 908046"/>
                  <a:gd name="connsiteY56" fmla="*/ 262891 h 782799"/>
                  <a:gd name="connsiteX57" fmla="*/ 660046 w 908046"/>
                  <a:gd name="connsiteY57" fmla="*/ 645269 h 782799"/>
                  <a:gd name="connsiteX58" fmla="*/ 604227 w 908046"/>
                  <a:gd name="connsiteY58" fmla="*/ 589450 h 782799"/>
                  <a:gd name="connsiteX59" fmla="*/ 549422 w 908046"/>
                  <a:gd name="connsiteY59" fmla="*/ 644255 h 782799"/>
                  <a:gd name="connsiteX60" fmla="*/ 605241 w 908046"/>
                  <a:gd name="connsiteY60" fmla="*/ 700074 h 782799"/>
                  <a:gd name="connsiteX61" fmla="*/ 660046 w 908046"/>
                  <a:gd name="connsiteY61" fmla="*/ 645269 h 782799"/>
                  <a:gd name="connsiteX62" fmla="*/ 660997 w 908046"/>
                  <a:gd name="connsiteY62" fmla="*/ 390244 h 782799"/>
                  <a:gd name="connsiteX63" fmla="*/ 605721 w 908046"/>
                  <a:gd name="connsiteY63" fmla="*/ 334968 h 782799"/>
                  <a:gd name="connsiteX64" fmla="*/ 549421 w 908046"/>
                  <a:gd name="connsiteY64" fmla="*/ 391268 h 782799"/>
                  <a:gd name="connsiteX65" fmla="*/ 605721 w 908046"/>
                  <a:gd name="connsiteY65" fmla="*/ 446543 h 782799"/>
                  <a:gd name="connsiteX66" fmla="*/ 660997 w 908046"/>
                  <a:gd name="connsiteY66" fmla="*/ 390244 h 782799"/>
                  <a:gd name="connsiteX67" fmla="*/ 660997 w 908046"/>
                  <a:gd name="connsiteY67" fmla="*/ 140028 h 782799"/>
                  <a:gd name="connsiteX68" fmla="*/ 605721 w 908046"/>
                  <a:gd name="connsiteY68" fmla="*/ 82179 h 782799"/>
                  <a:gd name="connsiteX69" fmla="*/ 549421 w 908046"/>
                  <a:gd name="connsiteY69" fmla="*/ 140028 h 782799"/>
                  <a:gd name="connsiteX70" fmla="*/ 605721 w 908046"/>
                  <a:gd name="connsiteY70" fmla="*/ 194778 h 782799"/>
                  <a:gd name="connsiteX71" fmla="*/ 660997 w 908046"/>
                  <a:gd name="connsiteY71" fmla="*/ 140028 h 782799"/>
                  <a:gd name="connsiteX72" fmla="*/ 736080 w 908046"/>
                  <a:gd name="connsiteY72" fmla="*/ 518753 h 782799"/>
                  <a:gd name="connsiteX73" fmla="*/ 679780 w 908046"/>
                  <a:gd name="connsiteY73" fmla="*/ 463441 h 782799"/>
                  <a:gd name="connsiteX74" fmla="*/ 624504 w 908046"/>
                  <a:gd name="connsiteY74" fmla="*/ 518753 h 782799"/>
                  <a:gd name="connsiteX75" fmla="*/ 679780 w 908046"/>
                  <a:gd name="connsiteY75" fmla="*/ 574065 h 782799"/>
                  <a:gd name="connsiteX76" fmla="*/ 736080 w 908046"/>
                  <a:gd name="connsiteY76" fmla="*/ 518753 h 782799"/>
                  <a:gd name="connsiteX77" fmla="*/ 736080 w 908046"/>
                  <a:gd name="connsiteY77" fmla="*/ 263915 h 782799"/>
                  <a:gd name="connsiteX78" fmla="*/ 681275 w 908046"/>
                  <a:gd name="connsiteY78" fmla="*/ 207615 h 782799"/>
                  <a:gd name="connsiteX79" fmla="*/ 625456 w 908046"/>
                  <a:gd name="connsiteY79" fmla="*/ 263915 h 782799"/>
                  <a:gd name="connsiteX80" fmla="*/ 681275 w 908046"/>
                  <a:gd name="connsiteY80" fmla="*/ 320214 h 782799"/>
                  <a:gd name="connsiteX81" fmla="*/ 736080 w 908046"/>
                  <a:gd name="connsiteY81" fmla="*/ 263915 h 782799"/>
                  <a:gd name="connsiteX82" fmla="*/ 799958 w 908046"/>
                  <a:gd name="connsiteY82" fmla="*/ 391268 h 782799"/>
                  <a:gd name="connsiteX83" fmla="*/ 745153 w 908046"/>
                  <a:gd name="connsiteY83" fmla="*/ 334968 h 782799"/>
                  <a:gd name="connsiteX84" fmla="*/ 689334 w 908046"/>
                  <a:gd name="connsiteY84" fmla="*/ 391268 h 782799"/>
                  <a:gd name="connsiteX85" fmla="*/ 745153 w 908046"/>
                  <a:gd name="connsiteY85" fmla="*/ 447567 h 782799"/>
                  <a:gd name="connsiteX86" fmla="*/ 799958 w 908046"/>
                  <a:gd name="connsiteY86" fmla="*/ 391268 h 782799"/>
                  <a:gd name="connsiteX87" fmla="*/ 908046 w 908046"/>
                  <a:gd name="connsiteY87" fmla="*/ 391400 h 782799"/>
                  <a:gd name="connsiteX88" fmla="*/ 712346 w 908046"/>
                  <a:gd name="connsiteY88" fmla="*/ 782799 h 782799"/>
                  <a:gd name="connsiteX89" fmla="*/ 195700 w 908046"/>
                  <a:gd name="connsiteY89" fmla="*/ 782799 h 782799"/>
                  <a:gd name="connsiteX90" fmla="*/ 0 w 908046"/>
                  <a:gd name="connsiteY90" fmla="*/ 391400 h 782799"/>
                  <a:gd name="connsiteX91" fmla="*/ 195700 w 908046"/>
                  <a:gd name="connsiteY91" fmla="*/ 0 h 782799"/>
                  <a:gd name="connsiteX92" fmla="*/ 712346 w 908046"/>
                  <a:gd name="connsiteY92" fmla="*/ 0 h 7827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</a:cxnLst>
                <a:rect l="l" t="t" r="r" b="b"/>
                <a:pathLst>
                  <a:path w="908046" h="782799">
                    <a:moveTo>
                      <a:pt x="379571" y="391149"/>
                    </a:moveTo>
                    <a:cubicBezTo>
                      <a:pt x="379572" y="359680"/>
                      <a:pt x="351353" y="335615"/>
                      <a:pt x="317297" y="338392"/>
                    </a:cubicBezTo>
                    <a:cubicBezTo>
                      <a:pt x="262806" y="341168"/>
                      <a:pt x="208315" y="344871"/>
                      <a:pt x="152851" y="348573"/>
                    </a:cubicBezTo>
                    <a:cubicBezTo>
                      <a:pt x="126579" y="349498"/>
                      <a:pt x="108091" y="367084"/>
                      <a:pt x="108090" y="391149"/>
                    </a:cubicBezTo>
                    <a:cubicBezTo>
                      <a:pt x="108090" y="415213"/>
                      <a:pt x="126578" y="433725"/>
                      <a:pt x="152850" y="435576"/>
                    </a:cubicBezTo>
                    <a:cubicBezTo>
                      <a:pt x="197611" y="438352"/>
                      <a:pt x="241398" y="440204"/>
                      <a:pt x="286158" y="442980"/>
                    </a:cubicBezTo>
                    <a:cubicBezTo>
                      <a:pt x="296862" y="443906"/>
                      <a:pt x="307565" y="444831"/>
                      <a:pt x="318269" y="444831"/>
                    </a:cubicBezTo>
                    <a:cubicBezTo>
                      <a:pt x="352326" y="447608"/>
                      <a:pt x="379571" y="423543"/>
                      <a:pt x="379571" y="391149"/>
                    </a:cubicBezTo>
                    <a:close/>
                    <a:moveTo>
                      <a:pt x="441160" y="517251"/>
                    </a:moveTo>
                    <a:cubicBezTo>
                      <a:pt x="441160" y="485931"/>
                      <a:pt x="415776" y="462204"/>
                      <a:pt x="382582" y="463153"/>
                    </a:cubicBezTo>
                    <a:cubicBezTo>
                      <a:pt x="363055" y="463153"/>
                      <a:pt x="343529" y="465051"/>
                      <a:pt x="324003" y="466000"/>
                    </a:cubicBezTo>
                    <a:cubicBezTo>
                      <a:pt x="287880" y="468848"/>
                      <a:pt x="250780" y="470746"/>
                      <a:pt x="213680" y="472644"/>
                    </a:cubicBezTo>
                    <a:cubicBezTo>
                      <a:pt x="188296" y="474542"/>
                      <a:pt x="168770" y="492575"/>
                      <a:pt x="168770" y="516302"/>
                    </a:cubicBezTo>
                    <a:cubicBezTo>
                      <a:pt x="167794" y="540030"/>
                      <a:pt x="185367" y="559961"/>
                      <a:pt x="210751" y="561859"/>
                    </a:cubicBezTo>
                    <a:cubicBezTo>
                      <a:pt x="268354" y="565655"/>
                      <a:pt x="325956" y="569452"/>
                      <a:pt x="383558" y="572299"/>
                    </a:cubicBezTo>
                    <a:cubicBezTo>
                      <a:pt x="416752" y="574197"/>
                      <a:pt x="441160" y="548572"/>
                      <a:pt x="441160" y="517251"/>
                    </a:cubicBezTo>
                    <a:close/>
                    <a:moveTo>
                      <a:pt x="443046" y="265335"/>
                    </a:moveTo>
                    <a:cubicBezTo>
                      <a:pt x="443046" y="232396"/>
                      <a:pt x="417758" y="208868"/>
                      <a:pt x="381771" y="210750"/>
                    </a:cubicBezTo>
                    <a:cubicBezTo>
                      <a:pt x="327304" y="213574"/>
                      <a:pt x="272838" y="217338"/>
                      <a:pt x="218371" y="221103"/>
                    </a:cubicBezTo>
                    <a:cubicBezTo>
                      <a:pt x="210590" y="221103"/>
                      <a:pt x="203782" y="222985"/>
                      <a:pt x="196973" y="225808"/>
                    </a:cubicBezTo>
                    <a:cubicBezTo>
                      <a:pt x="178494" y="234278"/>
                      <a:pt x="167795" y="254983"/>
                      <a:pt x="171685" y="273805"/>
                    </a:cubicBezTo>
                    <a:cubicBezTo>
                      <a:pt x="176548" y="293569"/>
                      <a:pt x="194056" y="308627"/>
                      <a:pt x="216426" y="309568"/>
                    </a:cubicBezTo>
                    <a:cubicBezTo>
                      <a:pt x="253385" y="312391"/>
                      <a:pt x="291317" y="314273"/>
                      <a:pt x="328277" y="316155"/>
                    </a:cubicBezTo>
                    <a:cubicBezTo>
                      <a:pt x="345784" y="317097"/>
                      <a:pt x="363291" y="318038"/>
                      <a:pt x="380798" y="318979"/>
                    </a:cubicBezTo>
                    <a:cubicBezTo>
                      <a:pt x="416785" y="320861"/>
                      <a:pt x="443046" y="298274"/>
                      <a:pt x="443046" y="265335"/>
                    </a:cubicBezTo>
                    <a:close/>
                    <a:moveTo>
                      <a:pt x="513365" y="644637"/>
                    </a:moveTo>
                    <a:cubicBezTo>
                      <a:pt x="513365" y="613742"/>
                      <a:pt x="488876" y="588640"/>
                      <a:pt x="458510" y="589605"/>
                    </a:cubicBezTo>
                    <a:cubicBezTo>
                      <a:pt x="399738" y="591536"/>
                      <a:pt x="340965" y="595398"/>
                      <a:pt x="283172" y="600226"/>
                    </a:cubicBezTo>
                    <a:cubicBezTo>
                      <a:pt x="256725" y="602156"/>
                      <a:pt x="239093" y="622431"/>
                      <a:pt x="239093" y="645602"/>
                    </a:cubicBezTo>
                    <a:cubicBezTo>
                      <a:pt x="240072" y="669738"/>
                      <a:pt x="258684" y="689048"/>
                      <a:pt x="284152" y="690978"/>
                    </a:cubicBezTo>
                    <a:cubicBezTo>
                      <a:pt x="335088" y="693875"/>
                      <a:pt x="386024" y="696771"/>
                      <a:pt x="436960" y="699668"/>
                    </a:cubicBezTo>
                    <a:cubicBezTo>
                      <a:pt x="436960" y="699668"/>
                      <a:pt x="436960" y="700633"/>
                      <a:pt x="436960" y="700633"/>
                    </a:cubicBezTo>
                    <a:cubicBezTo>
                      <a:pt x="443817" y="700633"/>
                      <a:pt x="450674" y="700633"/>
                      <a:pt x="458510" y="700633"/>
                    </a:cubicBezTo>
                    <a:cubicBezTo>
                      <a:pt x="489856" y="699668"/>
                      <a:pt x="514344" y="675531"/>
                      <a:pt x="513365" y="644637"/>
                    </a:cubicBezTo>
                    <a:close/>
                    <a:moveTo>
                      <a:pt x="513366" y="137684"/>
                    </a:moveTo>
                    <a:cubicBezTo>
                      <a:pt x="513366" y="106096"/>
                      <a:pt x="487897" y="82166"/>
                      <a:pt x="454593" y="82166"/>
                    </a:cubicBezTo>
                    <a:cubicBezTo>
                      <a:pt x="448716" y="82166"/>
                      <a:pt x="441859" y="83123"/>
                      <a:pt x="435982" y="83123"/>
                    </a:cubicBezTo>
                    <a:cubicBezTo>
                      <a:pt x="386025" y="85995"/>
                      <a:pt x="337048" y="88866"/>
                      <a:pt x="287091" y="91738"/>
                    </a:cubicBezTo>
                    <a:cubicBezTo>
                      <a:pt x="259664" y="93652"/>
                      <a:pt x="240073" y="112797"/>
                      <a:pt x="239094" y="136727"/>
                    </a:cubicBezTo>
                    <a:cubicBezTo>
                      <a:pt x="239094" y="161614"/>
                      <a:pt x="257705" y="180758"/>
                      <a:pt x="285132" y="182673"/>
                    </a:cubicBezTo>
                    <a:cubicBezTo>
                      <a:pt x="341946" y="186501"/>
                      <a:pt x="398759" y="190330"/>
                      <a:pt x="455573" y="192245"/>
                    </a:cubicBezTo>
                    <a:cubicBezTo>
                      <a:pt x="487897" y="194159"/>
                      <a:pt x="514345" y="168314"/>
                      <a:pt x="513366" y="137684"/>
                    </a:cubicBezTo>
                    <a:close/>
                    <a:moveTo>
                      <a:pt x="524748" y="391268"/>
                    </a:moveTo>
                    <a:cubicBezTo>
                      <a:pt x="524748" y="359535"/>
                      <a:pt x="500182" y="334968"/>
                      <a:pt x="469473" y="334968"/>
                    </a:cubicBezTo>
                    <a:cubicBezTo>
                      <a:pt x="437740" y="334968"/>
                      <a:pt x="412149" y="360559"/>
                      <a:pt x="413172" y="391268"/>
                    </a:cubicBezTo>
                    <a:cubicBezTo>
                      <a:pt x="413172" y="421976"/>
                      <a:pt x="438762" y="446543"/>
                      <a:pt x="468448" y="446543"/>
                    </a:cubicBezTo>
                    <a:cubicBezTo>
                      <a:pt x="500181" y="447567"/>
                      <a:pt x="524748" y="421976"/>
                      <a:pt x="524748" y="391268"/>
                    </a:cubicBezTo>
                    <a:close/>
                    <a:moveTo>
                      <a:pt x="585986" y="519759"/>
                    </a:moveTo>
                    <a:cubicBezTo>
                      <a:pt x="585986" y="488583"/>
                      <a:pt x="561628" y="463441"/>
                      <a:pt x="531181" y="463441"/>
                    </a:cubicBezTo>
                    <a:cubicBezTo>
                      <a:pt x="500735" y="463441"/>
                      <a:pt x="475362" y="489589"/>
                      <a:pt x="475362" y="519759"/>
                    </a:cubicBezTo>
                    <a:cubicBezTo>
                      <a:pt x="475362" y="548923"/>
                      <a:pt x="499720" y="574065"/>
                      <a:pt x="530167" y="574065"/>
                    </a:cubicBezTo>
                    <a:cubicBezTo>
                      <a:pt x="561628" y="574065"/>
                      <a:pt x="585986" y="550935"/>
                      <a:pt x="585986" y="519759"/>
                    </a:cubicBezTo>
                    <a:close/>
                    <a:moveTo>
                      <a:pt x="585986" y="262891"/>
                    </a:moveTo>
                    <a:cubicBezTo>
                      <a:pt x="585986" y="232182"/>
                      <a:pt x="561419" y="207615"/>
                      <a:pt x="530710" y="207615"/>
                    </a:cubicBezTo>
                    <a:cubicBezTo>
                      <a:pt x="498978" y="207615"/>
                      <a:pt x="473387" y="233206"/>
                      <a:pt x="474411" y="263915"/>
                    </a:cubicBezTo>
                    <a:cubicBezTo>
                      <a:pt x="474411" y="294623"/>
                      <a:pt x="500002" y="319190"/>
                      <a:pt x="529686" y="320214"/>
                    </a:cubicBezTo>
                    <a:cubicBezTo>
                      <a:pt x="561419" y="320214"/>
                      <a:pt x="585986" y="294623"/>
                      <a:pt x="585986" y="262891"/>
                    </a:cubicBezTo>
                    <a:close/>
                    <a:moveTo>
                      <a:pt x="660046" y="645269"/>
                    </a:moveTo>
                    <a:cubicBezTo>
                      <a:pt x="660046" y="613808"/>
                      <a:pt x="635688" y="589450"/>
                      <a:pt x="604227" y="589450"/>
                    </a:cubicBezTo>
                    <a:cubicBezTo>
                      <a:pt x="573780" y="589450"/>
                      <a:pt x="549422" y="612793"/>
                      <a:pt x="549422" y="644255"/>
                    </a:cubicBezTo>
                    <a:cubicBezTo>
                      <a:pt x="549422" y="675716"/>
                      <a:pt x="573780" y="700074"/>
                      <a:pt x="605241" y="700074"/>
                    </a:cubicBezTo>
                    <a:cubicBezTo>
                      <a:pt x="635688" y="700074"/>
                      <a:pt x="660046" y="675716"/>
                      <a:pt x="660046" y="645269"/>
                    </a:cubicBezTo>
                    <a:close/>
                    <a:moveTo>
                      <a:pt x="660997" y="390244"/>
                    </a:moveTo>
                    <a:cubicBezTo>
                      <a:pt x="660997" y="359535"/>
                      <a:pt x="637454" y="334968"/>
                      <a:pt x="605721" y="334968"/>
                    </a:cubicBezTo>
                    <a:cubicBezTo>
                      <a:pt x="575012" y="334968"/>
                      <a:pt x="549421" y="360559"/>
                      <a:pt x="549421" y="391268"/>
                    </a:cubicBezTo>
                    <a:cubicBezTo>
                      <a:pt x="550445" y="421976"/>
                      <a:pt x="575012" y="446543"/>
                      <a:pt x="605721" y="446543"/>
                    </a:cubicBezTo>
                    <a:cubicBezTo>
                      <a:pt x="636430" y="447567"/>
                      <a:pt x="662021" y="421976"/>
                      <a:pt x="660997" y="390244"/>
                    </a:cubicBezTo>
                    <a:close/>
                    <a:moveTo>
                      <a:pt x="660997" y="140028"/>
                    </a:moveTo>
                    <a:cubicBezTo>
                      <a:pt x="662021" y="108004"/>
                      <a:pt x="636430" y="82179"/>
                      <a:pt x="605721" y="82179"/>
                    </a:cubicBezTo>
                    <a:cubicBezTo>
                      <a:pt x="573988" y="82179"/>
                      <a:pt x="549421" y="108004"/>
                      <a:pt x="549421" y="140028"/>
                    </a:cubicBezTo>
                    <a:cubicBezTo>
                      <a:pt x="550445" y="171019"/>
                      <a:pt x="573988" y="194778"/>
                      <a:pt x="605721" y="194778"/>
                    </a:cubicBezTo>
                    <a:cubicBezTo>
                      <a:pt x="636430" y="194778"/>
                      <a:pt x="660997" y="171019"/>
                      <a:pt x="660997" y="140028"/>
                    </a:cubicBezTo>
                    <a:close/>
                    <a:moveTo>
                      <a:pt x="736080" y="518753"/>
                    </a:moveTo>
                    <a:cubicBezTo>
                      <a:pt x="736080" y="488583"/>
                      <a:pt x="710489" y="463441"/>
                      <a:pt x="679780" y="463441"/>
                    </a:cubicBezTo>
                    <a:cubicBezTo>
                      <a:pt x="650095" y="464447"/>
                      <a:pt x="624504" y="488583"/>
                      <a:pt x="624504" y="518753"/>
                    </a:cubicBezTo>
                    <a:cubicBezTo>
                      <a:pt x="623480" y="548923"/>
                      <a:pt x="649071" y="574065"/>
                      <a:pt x="679780" y="574065"/>
                    </a:cubicBezTo>
                    <a:cubicBezTo>
                      <a:pt x="711513" y="574065"/>
                      <a:pt x="736080" y="549929"/>
                      <a:pt x="736080" y="518753"/>
                    </a:cubicBezTo>
                    <a:close/>
                    <a:moveTo>
                      <a:pt x="736080" y="263915"/>
                    </a:moveTo>
                    <a:cubicBezTo>
                      <a:pt x="736080" y="232182"/>
                      <a:pt x="712737" y="207615"/>
                      <a:pt x="681275" y="207615"/>
                    </a:cubicBezTo>
                    <a:cubicBezTo>
                      <a:pt x="649814" y="207615"/>
                      <a:pt x="625456" y="232182"/>
                      <a:pt x="625456" y="263915"/>
                    </a:cubicBezTo>
                    <a:cubicBezTo>
                      <a:pt x="625456" y="294623"/>
                      <a:pt x="650829" y="320214"/>
                      <a:pt x="681275" y="320214"/>
                    </a:cubicBezTo>
                    <a:cubicBezTo>
                      <a:pt x="711722" y="319190"/>
                      <a:pt x="736080" y="294623"/>
                      <a:pt x="736080" y="263915"/>
                    </a:cubicBezTo>
                    <a:close/>
                    <a:moveTo>
                      <a:pt x="799958" y="391268"/>
                    </a:moveTo>
                    <a:cubicBezTo>
                      <a:pt x="799958" y="359535"/>
                      <a:pt x="776615" y="334968"/>
                      <a:pt x="745153" y="334968"/>
                    </a:cubicBezTo>
                    <a:cubicBezTo>
                      <a:pt x="713692" y="334968"/>
                      <a:pt x="689334" y="359535"/>
                      <a:pt x="689334" y="391268"/>
                    </a:cubicBezTo>
                    <a:cubicBezTo>
                      <a:pt x="689334" y="421976"/>
                      <a:pt x="714707" y="447567"/>
                      <a:pt x="745153" y="447567"/>
                    </a:cubicBezTo>
                    <a:cubicBezTo>
                      <a:pt x="775600" y="446543"/>
                      <a:pt x="799958" y="421976"/>
                      <a:pt x="799958" y="391268"/>
                    </a:cubicBezTo>
                    <a:close/>
                    <a:moveTo>
                      <a:pt x="908046" y="391400"/>
                    </a:moveTo>
                    <a:lnTo>
                      <a:pt x="712346" y="782799"/>
                    </a:lnTo>
                    <a:lnTo>
                      <a:pt x="195700" y="782799"/>
                    </a:lnTo>
                    <a:lnTo>
                      <a:pt x="0" y="391400"/>
                    </a:lnTo>
                    <a:lnTo>
                      <a:pt x="195700" y="0"/>
                    </a:lnTo>
                    <a:lnTo>
                      <a:pt x="712346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marL="0" marR="0" lvl="0" indent="0" algn="ctr" defTabSz="1070991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217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Noto Serif"/>
                  <a:ea typeface="+mn-ea"/>
                  <a:cs typeface="+mn-cs"/>
                </a:endParaRPr>
              </a:p>
            </p:txBody>
          </p:sp>
          <p:sp>
            <p:nvSpPr>
              <p:cNvPr id="59" name="Freeform: Shape 73">
                <a:extLst>
                  <a:ext uri="{FF2B5EF4-FFF2-40B4-BE49-F238E27FC236}">
                    <a16:creationId xmlns:a16="http://schemas.microsoft.com/office/drawing/2014/main" id="{C6DC7055-F3B1-9EDC-6586-C1561A4712AB}"/>
                  </a:ext>
                </a:extLst>
              </p:cNvPr>
              <p:cNvSpPr/>
              <p:nvPr/>
            </p:nvSpPr>
            <p:spPr>
              <a:xfrm rot="16200000">
                <a:off x="5347539" y="647436"/>
                <a:ext cx="908046" cy="783886"/>
              </a:xfrm>
              <a:custGeom>
                <a:avLst/>
                <a:gdLst>
                  <a:gd name="connsiteX0" fmla="*/ 379571 w 908046"/>
                  <a:gd name="connsiteY0" fmla="*/ 391149 h 782799"/>
                  <a:gd name="connsiteX1" fmla="*/ 317297 w 908046"/>
                  <a:gd name="connsiteY1" fmla="*/ 338392 h 782799"/>
                  <a:gd name="connsiteX2" fmla="*/ 152851 w 908046"/>
                  <a:gd name="connsiteY2" fmla="*/ 348573 h 782799"/>
                  <a:gd name="connsiteX3" fmla="*/ 108090 w 908046"/>
                  <a:gd name="connsiteY3" fmla="*/ 391149 h 782799"/>
                  <a:gd name="connsiteX4" fmla="*/ 152850 w 908046"/>
                  <a:gd name="connsiteY4" fmla="*/ 435576 h 782799"/>
                  <a:gd name="connsiteX5" fmla="*/ 286158 w 908046"/>
                  <a:gd name="connsiteY5" fmla="*/ 442980 h 782799"/>
                  <a:gd name="connsiteX6" fmla="*/ 318269 w 908046"/>
                  <a:gd name="connsiteY6" fmla="*/ 444831 h 782799"/>
                  <a:gd name="connsiteX7" fmla="*/ 379571 w 908046"/>
                  <a:gd name="connsiteY7" fmla="*/ 391149 h 782799"/>
                  <a:gd name="connsiteX8" fmla="*/ 441160 w 908046"/>
                  <a:gd name="connsiteY8" fmla="*/ 517251 h 782799"/>
                  <a:gd name="connsiteX9" fmla="*/ 382582 w 908046"/>
                  <a:gd name="connsiteY9" fmla="*/ 463153 h 782799"/>
                  <a:gd name="connsiteX10" fmla="*/ 324003 w 908046"/>
                  <a:gd name="connsiteY10" fmla="*/ 466000 h 782799"/>
                  <a:gd name="connsiteX11" fmla="*/ 213680 w 908046"/>
                  <a:gd name="connsiteY11" fmla="*/ 472644 h 782799"/>
                  <a:gd name="connsiteX12" fmla="*/ 168770 w 908046"/>
                  <a:gd name="connsiteY12" fmla="*/ 516302 h 782799"/>
                  <a:gd name="connsiteX13" fmla="*/ 210751 w 908046"/>
                  <a:gd name="connsiteY13" fmla="*/ 561859 h 782799"/>
                  <a:gd name="connsiteX14" fmla="*/ 383558 w 908046"/>
                  <a:gd name="connsiteY14" fmla="*/ 572299 h 782799"/>
                  <a:gd name="connsiteX15" fmla="*/ 441160 w 908046"/>
                  <a:gd name="connsiteY15" fmla="*/ 517251 h 782799"/>
                  <a:gd name="connsiteX16" fmla="*/ 443046 w 908046"/>
                  <a:gd name="connsiteY16" fmla="*/ 265335 h 782799"/>
                  <a:gd name="connsiteX17" fmla="*/ 381771 w 908046"/>
                  <a:gd name="connsiteY17" fmla="*/ 210750 h 782799"/>
                  <a:gd name="connsiteX18" fmla="*/ 218371 w 908046"/>
                  <a:gd name="connsiteY18" fmla="*/ 221103 h 782799"/>
                  <a:gd name="connsiteX19" fmla="*/ 196973 w 908046"/>
                  <a:gd name="connsiteY19" fmla="*/ 225808 h 782799"/>
                  <a:gd name="connsiteX20" fmla="*/ 171685 w 908046"/>
                  <a:gd name="connsiteY20" fmla="*/ 273805 h 782799"/>
                  <a:gd name="connsiteX21" fmla="*/ 216426 w 908046"/>
                  <a:gd name="connsiteY21" fmla="*/ 309568 h 782799"/>
                  <a:gd name="connsiteX22" fmla="*/ 328277 w 908046"/>
                  <a:gd name="connsiteY22" fmla="*/ 316155 h 782799"/>
                  <a:gd name="connsiteX23" fmla="*/ 380798 w 908046"/>
                  <a:gd name="connsiteY23" fmla="*/ 318979 h 782799"/>
                  <a:gd name="connsiteX24" fmla="*/ 443046 w 908046"/>
                  <a:gd name="connsiteY24" fmla="*/ 265335 h 782799"/>
                  <a:gd name="connsiteX25" fmla="*/ 513365 w 908046"/>
                  <a:gd name="connsiteY25" fmla="*/ 644637 h 782799"/>
                  <a:gd name="connsiteX26" fmla="*/ 458510 w 908046"/>
                  <a:gd name="connsiteY26" fmla="*/ 589605 h 782799"/>
                  <a:gd name="connsiteX27" fmla="*/ 283172 w 908046"/>
                  <a:gd name="connsiteY27" fmla="*/ 600226 h 782799"/>
                  <a:gd name="connsiteX28" fmla="*/ 239093 w 908046"/>
                  <a:gd name="connsiteY28" fmla="*/ 645602 h 782799"/>
                  <a:gd name="connsiteX29" fmla="*/ 284152 w 908046"/>
                  <a:gd name="connsiteY29" fmla="*/ 690978 h 782799"/>
                  <a:gd name="connsiteX30" fmla="*/ 436960 w 908046"/>
                  <a:gd name="connsiteY30" fmla="*/ 699668 h 782799"/>
                  <a:gd name="connsiteX31" fmla="*/ 436960 w 908046"/>
                  <a:gd name="connsiteY31" fmla="*/ 700633 h 782799"/>
                  <a:gd name="connsiteX32" fmla="*/ 458510 w 908046"/>
                  <a:gd name="connsiteY32" fmla="*/ 700633 h 782799"/>
                  <a:gd name="connsiteX33" fmla="*/ 513365 w 908046"/>
                  <a:gd name="connsiteY33" fmla="*/ 644637 h 782799"/>
                  <a:gd name="connsiteX34" fmla="*/ 513366 w 908046"/>
                  <a:gd name="connsiteY34" fmla="*/ 137684 h 782799"/>
                  <a:gd name="connsiteX35" fmla="*/ 454593 w 908046"/>
                  <a:gd name="connsiteY35" fmla="*/ 82166 h 782799"/>
                  <a:gd name="connsiteX36" fmla="*/ 435982 w 908046"/>
                  <a:gd name="connsiteY36" fmla="*/ 83123 h 782799"/>
                  <a:gd name="connsiteX37" fmla="*/ 287091 w 908046"/>
                  <a:gd name="connsiteY37" fmla="*/ 91738 h 782799"/>
                  <a:gd name="connsiteX38" fmla="*/ 239094 w 908046"/>
                  <a:gd name="connsiteY38" fmla="*/ 136727 h 782799"/>
                  <a:gd name="connsiteX39" fmla="*/ 285132 w 908046"/>
                  <a:gd name="connsiteY39" fmla="*/ 182673 h 782799"/>
                  <a:gd name="connsiteX40" fmla="*/ 455573 w 908046"/>
                  <a:gd name="connsiteY40" fmla="*/ 192245 h 782799"/>
                  <a:gd name="connsiteX41" fmla="*/ 513366 w 908046"/>
                  <a:gd name="connsiteY41" fmla="*/ 137684 h 782799"/>
                  <a:gd name="connsiteX42" fmla="*/ 524748 w 908046"/>
                  <a:gd name="connsiteY42" fmla="*/ 391268 h 782799"/>
                  <a:gd name="connsiteX43" fmla="*/ 469473 w 908046"/>
                  <a:gd name="connsiteY43" fmla="*/ 334968 h 782799"/>
                  <a:gd name="connsiteX44" fmla="*/ 413172 w 908046"/>
                  <a:gd name="connsiteY44" fmla="*/ 391268 h 782799"/>
                  <a:gd name="connsiteX45" fmla="*/ 468448 w 908046"/>
                  <a:gd name="connsiteY45" fmla="*/ 446543 h 782799"/>
                  <a:gd name="connsiteX46" fmla="*/ 524748 w 908046"/>
                  <a:gd name="connsiteY46" fmla="*/ 391268 h 782799"/>
                  <a:gd name="connsiteX47" fmla="*/ 585986 w 908046"/>
                  <a:gd name="connsiteY47" fmla="*/ 519759 h 782799"/>
                  <a:gd name="connsiteX48" fmla="*/ 531181 w 908046"/>
                  <a:gd name="connsiteY48" fmla="*/ 463441 h 782799"/>
                  <a:gd name="connsiteX49" fmla="*/ 475362 w 908046"/>
                  <a:gd name="connsiteY49" fmla="*/ 519759 h 782799"/>
                  <a:gd name="connsiteX50" fmla="*/ 530167 w 908046"/>
                  <a:gd name="connsiteY50" fmla="*/ 574065 h 782799"/>
                  <a:gd name="connsiteX51" fmla="*/ 585986 w 908046"/>
                  <a:gd name="connsiteY51" fmla="*/ 519759 h 782799"/>
                  <a:gd name="connsiteX52" fmla="*/ 585986 w 908046"/>
                  <a:gd name="connsiteY52" fmla="*/ 262891 h 782799"/>
                  <a:gd name="connsiteX53" fmla="*/ 530710 w 908046"/>
                  <a:gd name="connsiteY53" fmla="*/ 207615 h 782799"/>
                  <a:gd name="connsiteX54" fmla="*/ 474411 w 908046"/>
                  <a:gd name="connsiteY54" fmla="*/ 263915 h 782799"/>
                  <a:gd name="connsiteX55" fmla="*/ 529686 w 908046"/>
                  <a:gd name="connsiteY55" fmla="*/ 320214 h 782799"/>
                  <a:gd name="connsiteX56" fmla="*/ 585986 w 908046"/>
                  <a:gd name="connsiteY56" fmla="*/ 262891 h 782799"/>
                  <a:gd name="connsiteX57" fmla="*/ 660046 w 908046"/>
                  <a:gd name="connsiteY57" fmla="*/ 645269 h 782799"/>
                  <a:gd name="connsiteX58" fmla="*/ 604227 w 908046"/>
                  <a:gd name="connsiteY58" fmla="*/ 589450 h 782799"/>
                  <a:gd name="connsiteX59" fmla="*/ 549422 w 908046"/>
                  <a:gd name="connsiteY59" fmla="*/ 644255 h 782799"/>
                  <a:gd name="connsiteX60" fmla="*/ 605241 w 908046"/>
                  <a:gd name="connsiteY60" fmla="*/ 700074 h 782799"/>
                  <a:gd name="connsiteX61" fmla="*/ 660046 w 908046"/>
                  <a:gd name="connsiteY61" fmla="*/ 645269 h 782799"/>
                  <a:gd name="connsiteX62" fmla="*/ 660997 w 908046"/>
                  <a:gd name="connsiteY62" fmla="*/ 390244 h 782799"/>
                  <a:gd name="connsiteX63" fmla="*/ 605721 w 908046"/>
                  <a:gd name="connsiteY63" fmla="*/ 334968 h 782799"/>
                  <a:gd name="connsiteX64" fmla="*/ 549421 w 908046"/>
                  <a:gd name="connsiteY64" fmla="*/ 391268 h 782799"/>
                  <a:gd name="connsiteX65" fmla="*/ 605721 w 908046"/>
                  <a:gd name="connsiteY65" fmla="*/ 446543 h 782799"/>
                  <a:gd name="connsiteX66" fmla="*/ 660997 w 908046"/>
                  <a:gd name="connsiteY66" fmla="*/ 390244 h 782799"/>
                  <a:gd name="connsiteX67" fmla="*/ 660997 w 908046"/>
                  <a:gd name="connsiteY67" fmla="*/ 140028 h 782799"/>
                  <a:gd name="connsiteX68" fmla="*/ 605721 w 908046"/>
                  <a:gd name="connsiteY68" fmla="*/ 82179 h 782799"/>
                  <a:gd name="connsiteX69" fmla="*/ 549421 w 908046"/>
                  <a:gd name="connsiteY69" fmla="*/ 140028 h 782799"/>
                  <a:gd name="connsiteX70" fmla="*/ 605721 w 908046"/>
                  <a:gd name="connsiteY70" fmla="*/ 194778 h 782799"/>
                  <a:gd name="connsiteX71" fmla="*/ 660997 w 908046"/>
                  <a:gd name="connsiteY71" fmla="*/ 140028 h 782799"/>
                  <a:gd name="connsiteX72" fmla="*/ 736080 w 908046"/>
                  <a:gd name="connsiteY72" fmla="*/ 518753 h 782799"/>
                  <a:gd name="connsiteX73" fmla="*/ 679780 w 908046"/>
                  <a:gd name="connsiteY73" fmla="*/ 463441 h 782799"/>
                  <a:gd name="connsiteX74" fmla="*/ 624504 w 908046"/>
                  <a:gd name="connsiteY74" fmla="*/ 518753 h 782799"/>
                  <a:gd name="connsiteX75" fmla="*/ 679780 w 908046"/>
                  <a:gd name="connsiteY75" fmla="*/ 574065 h 782799"/>
                  <a:gd name="connsiteX76" fmla="*/ 736080 w 908046"/>
                  <a:gd name="connsiteY76" fmla="*/ 518753 h 782799"/>
                  <a:gd name="connsiteX77" fmla="*/ 736080 w 908046"/>
                  <a:gd name="connsiteY77" fmla="*/ 263915 h 782799"/>
                  <a:gd name="connsiteX78" fmla="*/ 681275 w 908046"/>
                  <a:gd name="connsiteY78" fmla="*/ 207615 h 782799"/>
                  <a:gd name="connsiteX79" fmla="*/ 625456 w 908046"/>
                  <a:gd name="connsiteY79" fmla="*/ 263915 h 782799"/>
                  <a:gd name="connsiteX80" fmla="*/ 681275 w 908046"/>
                  <a:gd name="connsiteY80" fmla="*/ 320214 h 782799"/>
                  <a:gd name="connsiteX81" fmla="*/ 736080 w 908046"/>
                  <a:gd name="connsiteY81" fmla="*/ 263915 h 782799"/>
                  <a:gd name="connsiteX82" fmla="*/ 799958 w 908046"/>
                  <a:gd name="connsiteY82" fmla="*/ 391268 h 782799"/>
                  <a:gd name="connsiteX83" fmla="*/ 745153 w 908046"/>
                  <a:gd name="connsiteY83" fmla="*/ 334968 h 782799"/>
                  <a:gd name="connsiteX84" fmla="*/ 689334 w 908046"/>
                  <a:gd name="connsiteY84" fmla="*/ 391268 h 782799"/>
                  <a:gd name="connsiteX85" fmla="*/ 745153 w 908046"/>
                  <a:gd name="connsiteY85" fmla="*/ 447567 h 782799"/>
                  <a:gd name="connsiteX86" fmla="*/ 799958 w 908046"/>
                  <a:gd name="connsiteY86" fmla="*/ 391268 h 782799"/>
                  <a:gd name="connsiteX87" fmla="*/ 908046 w 908046"/>
                  <a:gd name="connsiteY87" fmla="*/ 391400 h 782799"/>
                  <a:gd name="connsiteX88" fmla="*/ 712346 w 908046"/>
                  <a:gd name="connsiteY88" fmla="*/ 782799 h 782799"/>
                  <a:gd name="connsiteX89" fmla="*/ 195700 w 908046"/>
                  <a:gd name="connsiteY89" fmla="*/ 782799 h 782799"/>
                  <a:gd name="connsiteX90" fmla="*/ 0 w 908046"/>
                  <a:gd name="connsiteY90" fmla="*/ 391400 h 782799"/>
                  <a:gd name="connsiteX91" fmla="*/ 195700 w 908046"/>
                  <a:gd name="connsiteY91" fmla="*/ 0 h 782799"/>
                  <a:gd name="connsiteX92" fmla="*/ 712346 w 908046"/>
                  <a:gd name="connsiteY92" fmla="*/ 0 h 7827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</a:cxnLst>
                <a:rect l="l" t="t" r="r" b="b"/>
                <a:pathLst>
                  <a:path w="908046" h="782799">
                    <a:moveTo>
                      <a:pt x="379571" y="391149"/>
                    </a:moveTo>
                    <a:cubicBezTo>
                      <a:pt x="379572" y="359680"/>
                      <a:pt x="351353" y="335615"/>
                      <a:pt x="317297" y="338392"/>
                    </a:cubicBezTo>
                    <a:cubicBezTo>
                      <a:pt x="262806" y="341168"/>
                      <a:pt x="208315" y="344871"/>
                      <a:pt x="152851" y="348573"/>
                    </a:cubicBezTo>
                    <a:cubicBezTo>
                      <a:pt x="126579" y="349498"/>
                      <a:pt x="108091" y="367084"/>
                      <a:pt x="108090" y="391149"/>
                    </a:cubicBezTo>
                    <a:cubicBezTo>
                      <a:pt x="108090" y="415213"/>
                      <a:pt x="126578" y="433725"/>
                      <a:pt x="152850" y="435576"/>
                    </a:cubicBezTo>
                    <a:cubicBezTo>
                      <a:pt x="197611" y="438352"/>
                      <a:pt x="241398" y="440204"/>
                      <a:pt x="286158" y="442980"/>
                    </a:cubicBezTo>
                    <a:cubicBezTo>
                      <a:pt x="296862" y="443906"/>
                      <a:pt x="307565" y="444831"/>
                      <a:pt x="318269" y="444831"/>
                    </a:cubicBezTo>
                    <a:cubicBezTo>
                      <a:pt x="352326" y="447608"/>
                      <a:pt x="379571" y="423543"/>
                      <a:pt x="379571" y="391149"/>
                    </a:cubicBezTo>
                    <a:close/>
                    <a:moveTo>
                      <a:pt x="441160" y="517251"/>
                    </a:moveTo>
                    <a:cubicBezTo>
                      <a:pt x="441160" y="485931"/>
                      <a:pt x="415776" y="462204"/>
                      <a:pt x="382582" y="463153"/>
                    </a:cubicBezTo>
                    <a:cubicBezTo>
                      <a:pt x="363055" y="463153"/>
                      <a:pt x="343529" y="465051"/>
                      <a:pt x="324003" y="466000"/>
                    </a:cubicBezTo>
                    <a:cubicBezTo>
                      <a:pt x="287880" y="468848"/>
                      <a:pt x="250780" y="470746"/>
                      <a:pt x="213680" y="472644"/>
                    </a:cubicBezTo>
                    <a:cubicBezTo>
                      <a:pt x="188296" y="474542"/>
                      <a:pt x="168770" y="492575"/>
                      <a:pt x="168770" y="516302"/>
                    </a:cubicBezTo>
                    <a:cubicBezTo>
                      <a:pt x="167794" y="540030"/>
                      <a:pt x="185367" y="559961"/>
                      <a:pt x="210751" y="561859"/>
                    </a:cubicBezTo>
                    <a:cubicBezTo>
                      <a:pt x="268354" y="565655"/>
                      <a:pt x="325956" y="569452"/>
                      <a:pt x="383558" y="572299"/>
                    </a:cubicBezTo>
                    <a:cubicBezTo>
                      <a:pt x="416752" y="574197"/>
                      <a:pt x="441160" y="548572"/>
                      <a:pt x="441160" y="517251"/>
                    </a:cubicBezTo>
                    <a:close/>
                    <a:moveTo>
                      <a:pt x="443046" y="265335"/>
                    </a:moveTo>
                    <a:cubicBezTo>
                      <a:pt x="443046" y="232396"/>
                      <a:pt x="417758" y="208868"/>
                      <a:pt x="381771" y="210750"/>
                    </a:cubicBezTo>
                    <a:cubicBezTo>
                      <a:pt x="327304" y="213574"/>
                      <a:pt x="272838" y="217338"/>
                      <a:pt x="218371" y="221103"/>
                    </a:cubicBezTo>
                    <a:cubicBezTo>
                      <a:pt x="210590" y="221103"/>
                      <a:pt x="203782" y="222985"/>
                      <a:pt x="196973" y="225808"/>
                    </a:cubicBezTo>
                    <a:cubicBezTo>
                      <a:pt x="178494" y="234278"/>
                      <a:pt x="167795" y="254983"/>
                      <a:pt x="171685" y="273805"/>
                    </a:cubicBezTo>
                    <a:cubicBezTo>
                      <a:pt x="176548" y="293569"/>
                      <a:pt x="194056" y="308627"/>
                      <a:pt x="216426" y="309568"/>
                    </a:cubicBezTo>
                    <a:cubicBezTo>
                      <a:pt x="253385" y="312391"/>
                      <a:pt x="291317" y="314273"/>
                      <a:pt x="328277" y="316155"/>
                    </a:cubicBezTo>
                    <a:cubicBezTo>
                      <a:pt x="345784" y="317097"/>
                      <a:pt x="363291" y="318038"/>
                      <a:pt x="380798" y="318979"/>
                    </a:cubicBezTo>
                    <a:cubicBezTo>
                      <a:pt x="416785" y="320861"/>
                      <a:pt x="443046" y="298274"/>
                      <a:pt x="443046" y="265335"/>
                    </a:cubicBezTo>
                    <a:close/>
                    <a:moveTo>
                      <a:pt x="513365" y="644637"/>
                    </a:moveTo>
                    <a:cubicBezTo>
                      <a:pt x="513365" y="613742"/>
                      <a:pt x="488876" y="588640"/>
                      <a:pt x="458510" y="589605"/>
                    </a:cubicBezTo>
                    <a:cubicBezTo>
                      <a:pt x="399738" y="591536"/>
                      <a:pt x="340965" y="595398"/>
                      <a:pt x="283172" y="600226"/>
                    </a:cubicBezTo>
                    <a:cubicBezTo>
                      <a:pt x="256725" y="602156"/>
                      <a:pt x="239093" y="622431"/>
                      <a:pt x="239093" y="645602"/>
                    </a:cubicBezTo>
                    <a:cubicBezTo>
                      <a:pt x="240072" y="669738"/>
                      <a:pt x="258684" y="689048"/>
                      <a:pt x="284152" y="690978"/>
                    </a:cubicBezTo>
                    <a:cubicBezTo>
                      <a:pt x="335088" y="693875"/>
                      <a:pt x="386024" y="696771"/>
                      <a:pt x="436960" y="699668"/>
                    </a:cubicBezTo>
                    <a:cubicBezTo>
                      <a:pt x="436960" y="699668"/>
                      <a:pt x="436960" y="700633"/>
                      <a:pt x="436960" y="700633"/>
                    </a:cubicBezTo>
                    <a:cubicBezTo>
                      <a:pt x="443817" y="700633"/>
                      <a:pt x="450674" y="700633"/>
                      <a:pt x="458510" y="700633"/>
                    </a:cubicBezTo>
                    <a:cubicBezTo>
                      <a:pt x="489856" y="699668"/>
                      <a:pt x="514344" y="675531"/>
                      <a:pt x="513365" y="644637"/>
                    </a:cubicBezTo>
                    <a:close/>
                    <a:moveTo>
                      <a:pt x="513366" y="137684"/>
                    </a:moveTo>
                    <a:cubicBezTo>
                      <a:pt x="513366" y="106096"/>
                      <a:pt x="487897" y="82166"/>
                      <a:pt x="454593" y="82166"/>
                    </a:cubicBezTo>
                    <a:cubicBezTo>
                      <a:pt x="448716" y="82166"/>
                      <a:pt x="441859" y="83123"/>
                      <a:pt x="435982" y="83123"/>
                    </a:cubicBezTo>
                    <a:cubicBezTo>
                      <a:pt x="386025" y="85995"/>
                      <a:pt x="337048" y="88866"/>
                      <a:pt x="287091" y="91738"/>
                    </a:cubicBezTo>
                    <a:cubicBezTo>
                      <a:pt x="259664" y="93652"/>
                      <a:pt x="240073" y="112797"/>
                      <a:pt x="239094" y="136727"/>
                    </a:cubicBezTo>
                    <a:cubicBezTo>
                      <a:pt x="239094" y="161614"/>
                      <a:pt x="257705" y="180758"/>
                      <a:pt x="285132" y="182673"/>
                    </a:cubicBezTo>
                    <a:cubicBezTo>
                      <a:pt x="341946" y="186501"/>
                      <a:pt x="398759" y="190330"/>
                      <a:pt x="455573" y="192245"/>
                    </a:cubicBezTo>
                    <a:cubicBezTo>
                      <a:pt x="487897" y="194159"/>
                      <a:pt x="514345" y="168314"/>
                      <a:pt x="513366" y="137684"/>
                    </a:cubicBezTo>
                    <a:close/>
                    <a:moveTo>
                      <a:pt x="524748" y="391268"/>
                    </a:moveTo>
                    <a:cubicBezTo>
                      <a:pt x="524748" y="359535"/>
                      <a:pt x="500182" y="334968"/>
                      <a:pt x="469473" y="334968"/>
                    </a:cubicBezTo>
                    <a:cubicBezTo>
                      <a:pt x="437740" y="334968"/>
                      <a:pt x="412149" y="360559"/>
                      <a:pt x="413172" y="391268"/>
                    </a:cubicBezTo>
                    <a:cubicBezTo>
                      <a:pt x="413172" y="421976"/>
                      <a:pt x="438762" y="446543"/>
                      <a:pt x="468448" y="446543"/>
                    </a:cubicBezTo>
                    <a:cubicBezTo>
                      <a:pt x="500181" y="447567"/>
                      <a:pt x="524748" y="421976"/>
                      <a:pt x="524748" y="391268"/>
                    </a:cubicBezTo>
                    <a:close/>
                    <a:moveTo>
                      <a:pt x="585986" y="519759"/>
                    </a:moveTo>
                    <a:cubicBezTo>
                      <a:pt x="585986" y="488583"/>
                      <a:pt x="561628" y="463441"/>
                      <a:pt x="531181" y="463441"/>
                    </a:cubicBezTo>
                    <a:cubicBezTo>
                      <a:pt x="500735" y="463441"/>
                      <a:pt x="475362" y="489589"/>
                      <a:pt x="475362" y="519759"/>
                    </a:cubicBezTo>
                    <a:cubicBezTo>
                      <a:pt x="475362" y="548923"/>
                      <a:pt x="499720" y="574065"/>
                      <a:pt x="530167" y="574065"/>
                    </a:cubicBezTo>
                    <a:cubicBezTo>
                      <a:pt x="561628" y="574065"/>
                      <a:pt x="585986" y="550935"/>
                      <a:pt x="585986" y="519759"/>
                    </a:cubicBezTo>
                    <a:close/>
                    <a:moveTo>
                      <a:pt x="585986" y="262891"/>
                    </a:moveTo>
                    <a:cubicBezTo>
                      <a:pt x="585986" y="232182"/>
                      <a:pt x="561419" y="207615"/>
                      <a:pt x="530710" y="207615"/>
                    </a:cubicBezTo>
                    <a:cubicBezTo>
                      <a:pt x="498978" y="207615"/>
                      <a:pt x="473387" y="233206"/>
                      <a:pt x="474411" y="263915"/>
                    </a:cubicBezTo>
                    <a:cubicBezTo>
                      <a:pt x="474411" y="294623"/>
                      <a:pt x="500002" y="319190"/>
                      <a:pt x="529686" y="320214"/>
                    </a:cubicBezTo>
                    <a:cubicBezTo>
                      <a:pt x="561419" y="320214"/>
                      <a:pt x="585986" y="294623"/>
                      <a:pt x="585986" y="262891"/>
                    </a:cubicBezTo>
                    <a:close/>
                    <a:moveTo>
                      <a:pt x="660046" y="645269"/>
                    </a:moveTo>
                    <a:cubicBezTo>
                      <a:pt x="660046" y="613808"/>
                      <a:pt x="635688" y="589450"/>
                      <a:pt x="604227" y="589450"/>
                    </a:cubicBezTo>
                    <a:cubicBezTo>
                      <a:pt x="573780" y="589450"/>
                      <a:pt x="549422" y="612793"/>
                      <a:pt x="549422" y="644255"/>
                    </a:cubicBezTo>
                    <a:cubicBezTo>
                      <a:pt x="549422" y="675716"/>
                      <a:pt x="573780" y="700074"/>
                      <a:pt x="605241" y="700074"/>
                    </a:cubicBezTo>
                    <a:cubicBezTo>
                      <a:pt x="635688" y="700074"/>
                      <a:pt x="660046" y="675716"/>
                      <a:pt x="660046" y="645269"/>
                    </a:cubicBezTo>
                    <a:close/>
                    <a:moveTo>
                      <a:pt x="660997" y="390244"/>
                    </a:moveTo>
                    <a:cubicBezTo>
                      <a:pt x="660997" y="359535"/>
                      <a:pt x="637454" y="334968"/>
                      <a:pt x="605721" y="334968"/>
                    </a:cubicBezTo>
                    <a:cubicBezTo>
                      <a:pt x="575012" y="334968"/>
                      <a:pt x="549421" y="360559"/>
                      <a:pt x="549421" y="391268"/>
                    </a:cubicBezTo>
                    <a:cubicBezTo>
                      <a:pt x="550445" y="421976"/>
                      <a:pt x="575012" y="446543"/>
                      <a:pt x="605721" y="446543"/>
                    </a:cubicBezTo>
                    <a:cubicBezTo>
                      <a:pt x="636430" y="447567"/>
                      <a:pt x="662021" y="421976"/>
                      <a:pt x="660997" y="390244"/>
                    </a:cubicBezTo>
                    <a:close/>
                    <a:moveTo>
                      <a:pt x="660997" y="140028"/>
                    </a:moveTo>
                    <a:cubicBezTo>
                      <a:pt x="662021" y="108004"/>
                      <a:pt x="636430" y="82179"/>
                      <a:pt x="605721" y="82179"/>
                    </a:cubicBezTo>
                    <a:cubicBezTo>
                      <a:pt x="573988" y="82179"/>
                      <a:pt x="549421" y="108004"/>
                      <a:pt x="549421" y="140028"/>
                    </a:cubicBezTo>
                    <a:cubicBezTo>
                      <a:pt x="550445" y="171019"/>
                      <a:pt x="573988" y="194778"/>
                      <a:pt x="605721" y="194778"/>
                    </a:cubicBezTo>
                    <a:cubicBezTo>
                      <a:pt x="636430" y="194778"/>
                      <a:pt x="660997" y="171019"/>
                      <a:pt x="660997" y="140028"/>
                    </a:cubicBezTo>
                    <a:close/>
                    <a:moveTo>
                      <a:pt x="736080" y="518753"/>
                    </a:moveTo>
                    <a:cubicBezTo>
                      <a:pt x="736080" y="488583"/>
                      <a:pt x="710489" y="463441"/>
                      <a:pt x="679780" y="463441"/>
                    </a:cubicBezTo>
                    <a:cubicBezTo>
                      <a:pt x="650095" y="464447"/>
                      <a:pt x="624504" y="488583"/>
                      <a:pt x="624504" y="518753"/>
                    </a:cubicBezTo>
                    <a:cubicBezTo>
                      <a:pt x="623480" y="548923"/>
                      <a:pt x="649071" y="574065"/>
                      <a:pt x="679780" y="574065"/>
                    </a:cubicBezTo>
                    <a:cubicBezTo>
                      <a:pt x="711513" y="574065"/>
                      <a:pt x="736080" y="549929"/>
                      <a:pt x="736080" y="518753"/>
                    </a:cubicBezTo>
                    <a:close/>
                    <a:moveTo>
                      <a:pt x="736080" y="263915"/>
                    </a:moveTo>
                    <a:cubicBezTo>
                      <a:pt x="736080" y="232182"/>
                      <a:pt x="712737" y="207615"/>
                      <a:pt x="681275" y="207615"/>
                    </a:cubicBezTo>
                    <a:cubicBezTo>
                      <a:pt x="649814" y="207615"/>
                      <a:pt x="625456" y="232182"/>
                      <a:pt x="625456" y="263915"/>
                    </a:cubicBezTo>
                    <a:cubicBezTo>
                      <a:pt x="625456" y="294623"/>
                      <a:pt x="650829" y="320214"/>
                      <a:pt x="681275" y="320214"/>
                    </a:cubicBezTo>
                    <a:cubicBezTo>
                      <a:pt x="711722" y="319190"/>
                      <a:pt x="736080" y="294623"/>
                      <a:pt x="736080" y="263915"/>
                    </a:cubicBezTo>
                    <a:close/>
                    <a:moveTo>
                      <a:pt x="799958" y="391268"/>
                    </a:moveTo>
                    <a:cubicBezTo>
                      <a:pt x="799958" y="359535"/>
                      <a:pt x="776615" y="334968"/>
                      <a:pt x="745153" y="334968"/>
                    </a:cubicBezTo>
                    <a:cubicBezTo>
                      <a:pt x="713692" y="334968"/>
                      <a:pt x="689334" y="359535"/>
                      <a:pt x="689334" y="391268"/>
                    </a:cubicBezTo>
                    <a:cubicBezTo>
                      <a:pt x="689334" y="421976"/>
                      <a:pt x="714707" y="447567"/>
                      <a:pt x="745153" y="447567"/>
                    </a:cubicBezTo>
                    <a:cubicBezTo>
                      <a:pt x="775600" y="446543"/>
                      <a:pt x="799958" y="421976"/>
                      <a:pt x="799958" y="391268"/>
                    </a:cubicBezTo>
                    <a:close/>
                    <a:moveTo>
                      <a:pt x="908046" y="391400"/>
                    </a:moveTo>
                    <a:lnTo>
                      <a:pt x="712346" y="782799"/>
                    </a:lnTo>
                    <a:lnTo>
                      <a:pt x="195700" y="782799"/>
                    </a:lnTo>
                    <a:lnTo>
                      <a:pt x="0" y="391400"/>
                    </a:lnTo>
                    <a:lnTo>
                      <a:pt x="195700" y="0"/>
                    </a:lnTo>
                    <a:lnTo>
                      <a:pt x="712346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marL="0" marR="0" lvl="0" indent="0" algn="ctr" defTabSz="1070991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217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Noto Serif"/>
                  <a:ea typeface="+mn-ea"/>
                  <a:cs typeface="+mn-cs"/>
                </a:endParaRPr>
              </a:p>
            </p:txBody>
          </p:sp>
          <p:sp>
            <p:nvSpPr>
              <p:cNvPr id="60" name="Freeform: Shape 74">
                <a:extLst>
                  <a:ext uri="{FF2B5EF4-FFF2-40B4-BE49-F238E27FC236}">
                    <a16:creationId xmlns:a16="http://schemas.microsoft.com/office/drawing/2014/main" id="{D9C849E2-27DE-7CF2-112C-BFA654A32E31}"/>
                  </a:ext>
                </a:extLst>
              </p:cNvPr>
              <p:cNvSpPr/>
              <p:nvPr/>
            </p:nvSpPr>
            <p:spPr>
              <a:xfrm rot="16200000">
                <a:off x="4515112" y="647436"/>
                <a:ext cx="908046" cy="783886"/>
              </a:xfrm>
              <a:custGeom>
                <a:avLst/>
                <a:gdLst>
                  <a:gd name="connsiteX0" fmla="*/ 379571 w 908046"/>
                  <a:gd name="connsiteY0" fmla="*/ 391149 h 782799"/>
                  <a:gd name="connsiteX1" fmla="*/ 317297 w 908046"/>
                  <a:gd name="connsiteY1" fmla="*/ 338392 h 782799"/>
                  <a:gd name="connsiteX2" fmla="*/ 152851 w 908046"/>
                  <a:gd name="connsiteY2" fmla="*/ 348573 h 782799"/>
                  <a:gd name="connsiteX3" fmla="*/ 108090 w 908046"/>
                  <a:gd name="connsiteY3" fmla="*/ 391149 h 782799"/>
                  <a:gd name="connsiteX4" fmla="*/ 152850 w 908046"/>
                  <a:gd name="connsiteY4" fmla="*/ 435576 h 782799"/>
                  <a:gd name="connsiteX5" fmla="*/ 286158 w 908046"/>
                  <a:gd name="connsiteY5" fmla="*/ 442980 h 782799"/>
                  <a:gd name="connsiteX6" fmla="*/ 318269 w 908046"/>
                  <a:gd name="connsiteY6" fmla="*/ 444831 h 782799"/>
                  <a:gd name="connsiteX7" fmla="*/ 379571 w 908046"/>
                  <a:gd name="connsiteY7" fmla="*/ 391149 h 782799"/>
                  <a:gd name="connsiteX8" fmla="*/ 441160 w 908046"/>
                  <a:gd name="connsiteY8" fmla="*/ 517251 h 782799"/>
                  <a:gd name="connsiteX9" fmla="*/ 382582 w 908046"/>
                  <a:gd name="connsiteY9" fmla="*/ 463153 h 782799"/>
                  <a:gd name="connsiteX10" fmla="*/ 324003 w 908046"/>
                  <a:gd name="connsiteY10" fmla="*/ 466000 h 782799"/>
                  <a:gd name="connsiteX11" fmla="*/ 213680 w 908046"/>
                  <a:gd name="connsiteY11" fmla="*/ 472644 h 782799"/>
                  <a:gd name="connsiteX12" fmla="*/ 168770 w 908046"/>
                  <a:gd name="connsiteY12" fmla="*/ 516302 h 782799"/>
                  <a:gd name="connsiteX13" fmla="*/ 210751 w 908046"/>
                  <a:gd name="connsiteY13" fmla="*/ 561859 h 782799"/>
                  <a:gd name="connsiteX14" fmla="*/ 383558 w 908046"/>
                  <a:gd name="connsiteY14" fmla="*/ 572299 h 782799"/>
                  <a:gd name="connsiteX15" fmla="*/ 441160 w 908046"/>
                  <a:gd name="connsiteY15" fmla="*/ 517251 h 782799"/>
                  <a:gd name="connsiteX16" fmla="*/ 443046 w 908046"/>
                  <a:gd name="connsiteY16" fmla="*/ 265335 h 782799"/>
                  <a:gd name="connsiteX17" fmla="*/ 381771 w 908046"/>
                  <a:gd name="connsiteY17" fmla="*/ 210750 h 782799"/>
                  <a:gd name="connsiteX18" fmla="*/ 218371 w 908046"/>
                  <a:gd name="connsiteY18" fmla="*/ 221103 h 782799"/>
                  <a:gd name="connsiteX19" fmla="*/ 196973 w 908046"/>
                  <a:gd name="connsiteY19" fmla="*/ 225808 h 782799"/>
                  <a:gd name="connsiteX20" fmla="*/ 171685 w 908046"/>
                  <a:gd name="connsiteY20" fmla="*/ 273805 h 782799"/>
                  <a:gd name="connsiteX21" fmla="*/ 216426 w 908046"/>
                  <a:gd name="connsiteY21" fmla="*/ 309568 h 782799"/>
                  <a:gd name="connsiteX22" fmla="*/ 328277 w 908046"/>
                  <a:gd name="connsiteY22" fmla="*/ 316155 h 782799"/>
                  <a:gd name="connsiteX23" fmla="*/ 380798 w 908046"/>
                  <a:gd name="connsiteY23" fmla="*/ 318979 h 782799"/>
                  <a:gd name="connsiteX24" fmla="*/ 443046 w 908046"/>
                  <a:gd name="connsiteY24" fmla="*/ 265335 h 782799"/>
                  <a:gd name="connsiteX25" fmla="*/ 513365 w 908046"/>
                  <a:gd name="connsiteY25" fmla="*/ 644637 h 782799"/>
                  <a:gd name="connsiteX26" fmla="*/ 458510 w 908046"/>
                  <a:gd name="connsiteY26" fmla="*/ 589605 h 782799"/>
                  <a:gd name="connsiteX27" fmla="*/ 283172 w 908046"/>
                  <a:gd name="connsiteY27" fmla="*/ 600226 h 782799"/>
                  <a:gd name="connsiteX28" fmla="*/ 239093 w 908046"/>
                  <a:gd name="connsiteY28" fmla="*/ 645602 h 782799"/>
                  <a:gd name="connsiteX29" fmla="*/ 284152 w 908046"/>
                  <a:gd name="connsiteY29" fmla="*/ 690978 h 782799"/>
                  <a:gd name="connsiteX30" fmla="*/ 436960 w 908046"/>
                  <a:gd name="connsiteY30" fmla="*/ 699668 h 782799"/>
                  <a:gd name="connsiteX31" fmla="*/ 436960 w 908046"/>
                  <a:gd name="connsiteY31" fmla="*/ 700633 h 782799"/>
                  <a:gd name="connsiteX32" fmla="*/ 458510 w 908046"/>
                  <a:gd name="connsiteY32" fmla="*/ 700633 h 782799"/>
                  <a:gd name="connsiteX33" fmla="*/ 513365 w 908046"/>
                  <a:gd name="connsiteY33" fmla="*/ 644637 h 782799"/>
                  <a:gd name="connsiteX34" fmla="*/ 513366 w 908046"/>
                  <a:gd name="connsiteY34" fmla="*/ 137684 h 782799"/>
                  <a:gd name="connsiteX35" fmla="*/ 454593 w 908046"/>
                  <a:gd name="connsiteY35" fmla="*/ 82166 h 782799"/>
                  <a:gd name="connsiteX36" fmla="*/ 435982 w 908046"/>
                  <a:gd name="connsiteY36" fmla="*/ 83123 h 782799"/>
                  <a:gd name="connsiteX37" fmla="*/ 287091 w 908046"/>
                  <a:gd name="connsiteY37" fmla="*/ 91738 h 782799"/>
                  <a:gd name="connsiteX38" fmla="*/ 239094 w 908046"/>
                  <a:gd name="connsiteY38" fmla="*/ 136727 h 782799"/>
                  <a:gd name="connsiteX39" fmla="*/ 285132 w 908046"/>
                  <a:gd name="connsiteY39" fmla="*/ 182673 h 782799"/>
                  <a:gd name="connsiteX40" fmla="*/ 455573 w 908046"/>
                  <a:gd name="connsiteY40" fmla="*/ 192245 h 782799"/>
                  <a:gd name="connsiteX41" fmla="*/ 513366 w 908046"/>
                  <a:gd name="connsiteY41" fmla="*/ 137684 h 782799"/>
                  <a:gd name="connsiteX42" fmla="*/ 524748 w 908046"/>
                  <a:gd name="connsiteY42" fmla="*/ 391268 h 782799"/>
                  <a:gd name="connsiteX43" fmla="*/ 469473 w 908046"/>
                  <a:gd name="connsiteY43" fmla="*/ 334968 h 782799"/>
                  <a:gd name="connsiteX44" fmla="*/ 413172 w 908046"/>
                  <a:gd name="connsiteY44" fmla="*/ 391268 h 782799"/>
                  <a:gd name="connsiteX45" fmla="*/ 468448 w 908046"/>
                  <a:gd name="connsiteY45" fmla="*/ 446543 h 782799"/>
                  <a:gd name="connsiteX46" fmla="*/ 524748 w 908046"/>
                  <a:gd name="connsiteY46" fmla="*/ 391268 h 782799"/>
                  <a:gd name="connsiteX47" fmla="*/ 585986 w 908046"/>
                  <a:gd name="connsiteY47" fmla="*/ 519759 h 782799"/>
                  <a:gd name="connsiteX48" fmla="*/ 531181 w 908046"/>
                  <a:gd name="connsiteY48" fmla="*/ 463441 h 782799"/>
                  <a:gd name="connsiteX49" fmla="*/ 475362 w 908046"/>
                  <a:gd name="connsiteY49" fmla="*/ 519759 h 782799"/>
                  <a:gd name="connsiteX50" fmla="*/ 530167 w 908046"/>
                  <a:gd name="connsiteY50" fmla="*/ 574065 h 782799"/>
                  <a:gd name="connsiteX51" fmla="*/ 585986 w 908046"/>
                  <a:gd name="connsiteY51" fmla="*/ 519759 h 782799"/>
                  <a:gd name="connsiteX52" fmla="*/ 585986 w 908046"/>
                  <a:gd name="connsiteY52" fmla="*/ 262891 h 782799"/>
                  <a:gd name="connsiteX53" fmla="*/ 530710 w 908046"/>
                  <a:gd name="connsiteY53" fmla="*/ 207615 h 782799"/>
                  <a:gd name="connsiteX54" fmla="*/ 474411 w 908046"/>
                  <a:gd name="connsiteY54" fmla="*/ 263915 h 782799"/>
                  <a:gd name="connsiteX55" fmla="*/ 529686 w 908046"/>
                  <a:gd name="connsiteY55" fmla="*/ 320214 h 782799"/>
                  <a:gd name="connsiteX56" fmla="*/ 585986 w 908046"/>
                  <a:gd name="connsiteY56" fmla="*/ 262891 h 782799"/>
                  <a:gd name="connsiteX57" fmla="*/ 660046 w 908046"/>
                  <a:gd name="connsiteY57" fmla="*/ 645269 h 782799"/>
                  <a:gd name="connsiteX58" fmla="*/ 604227 w 908046"/>
                  <a:gd name="connsiteY58" fmla="*/ 589450 h 782799"/>
                  <a:gd name="connsiteX59" fmla="*/ 549422 w 908046"/>
                  <a:gd name="connsiteY59" fmla="*/ 644255 h 782799"/>
                  <a:gd name="connsiteX60" fmla="*/ 605241 w 908046"/>
                  <a:gd name="connsiteY60" fmla="*/ 700074 h 782799"/>
                  <a:gd name="connsiteX61" fmla="*/ 660046 w 908046"/>
                  <a:gd name="connsiteY61" fmla="*/ 645269 h 782799"/>
                  <a:gd name="connsiteX62" fmla="*/ 660997 w 908046"/>
                  <a:gd name="connsiteY62" fmla="*/ 390244 h 782799"/>
                  <a:gd name="connsiteX63" fmla="*/ 605721 w 908046"/>
                  <a:gd name="connsiteY63" fmla="*/ 334968 h 782799"/>
                  <a:gd name="connsiteX64" fmla="*/ 549421 w 908046"/>
                  <a:gd name="connsiteY64" fmla="*/ 391268 h 782799"/>
                  <a:gd name="connsiteX65" fmla="*/ 605721 w 908046"/>
                  <a:gd name="connsiteY65" fmla="*/ 446543 h 782799"/>
                  <a:gd name="connsiteX66" fmla="*/ 660997 w 908046"/>
                  <a:gd name="connsiteY66" fmla="*/ 390244 h 782799"/>
                  <a:gd name="connsiteX67" fmla="*/ 660997 w 908046"/>
                  <a:gd name="connsiteY67" fmla="*/ 140028 h 782799"/>
                  <a:gd name="connsiteX68" fmla="*/ 605721 w 908046"/>
                  <a:gd name="connsiteY68" fmla="*/ 82179 h 782799"/>
                  <a:gd name="connsiteX69" fmla="*/ 549421 w 908046"/>
                  <a:gd name="connsiteY69" fmla="*/ 140028 h 782799"/>
                  <a:gd name="connsiteX70" fmla="*/ 605721 w 908046"/>
                  <a:gd name="connsiteY70" fmla="*/ 194778 h 782799"/>
                  <a:gd name="connsiteX71" fmla="*/ 660997 w 908046"/>
                  <a:gd name="connsiteY71" fmla="*/ 140028 h 782799"/>
                  <a:gd name="connsiteX72" fmla="*/ 736080 w 908046"/>
                  <a:gd name="connsiteY72" fmla="*/ 518753 h 782799"/>
                  <a:gd name="connsiteX73" fmla="*/ 679780 w 908046"/>
                  <a:gd name="connsiteY73" fmla="*/ 463441 h 782799"/>
                  <a:gd name="connsiteX74" fmla="*/ 624504 w 908046"/>
                  <a:gd name="connsiteY74" fmla="*/ 518753 h 782799"/>
                  <a:gd name="connsiteX75" fmla="*/ 679780 w 908046"/>
                  <a:gd name="connsiteY75" fmla="*/ 574065 h 782799"/>
                  <a:gd name="connsiteX76" fmla="*/ 736080 w 908046"/>
                  <a:gd name="connsiteY76" fmla="*/ 518753 h 782799"/>
                  <a:gd name="connsiteX77" fmla="*/ 736080 w 908046"/>
                  <a:gd name="connsiteY77" fmla="*/ 263915 h 782799"/>
                  <a:gd name="connsiteX78" fmla="*/ 681275 w 908046"/>
                  <a:gd name="connsiteY78" fmla="*/ 207615 h 782799"/>
                  <a:gd name="connsiteX79" fmla="*/ 625456 w 908046"/>
                  <a:gd name="connsiteY79" fmla="*/ 263915 h 782799"/>
                  <a:gd name="connsiteX80" fmla="*/ 681275 w 908046"/>
                  <a:gd name="connsiteY80" fmla="*/ 320214 h 782799"/>
                  <a:gd name="connsiteX81" fmla="*/ 736080 w 908046"/>
                  <a:gd name="connsiteY81" fmla="*/ 263915 h 782799"/>
                  <a:gd name="connsiteX82" fmla="*/ 799958 w 908046"/>
                  <a:gd name="connsiteY82" fmla="*/ 391268 h 782799"/>
                  <a:gd name="connsiteX83" fmla="*/ 745153 w 908046"/>
                  <a:gd name="connsiteY83" fmla="*/ 334968 h 782799"/>
                  <a:gd name="connsiteX84" fmla="*/ 689334 w 908046"/>
                  <a:gd name="connsiteY84" fmla="*/ 391268 h 782799"/>
                  <a:gd name="connsiteX85" fmla="*/ 745153 w 908046"/>
                  <a:gd name="connsiteY85" fmla="*/ 447567 h 782799"/>
                  <a:gd name="connsiteX86" fmla="*/ 799958 w 908046"/>
                  <a:gd name="connsiteY86" fmla="*/ 391268 h 782799"/>
                  <a:gd name="connsiteX87" fmla="*/ 908046 w 908046"/>
                  <a:gd name="connsiteY87" fmla="*/ 391400 h 782799"/>
                  <a:gd name="connsiteX88" fmla="*/ 712346 w 908046"/>
                  <a:gd name="connsiteY88" fmla="*/ 782799 h 782799"/>
                  <a:gd name="connsiteX89" fmla="*/ 195700 w 908046"/>
                  <a:gd name="connsiteY89" fmla="*/ 782799 h 782799"/>
                  <a:gd name="connsiteX90" fmla="*/ 0 w 908046"/>
                  <a:gd name="connsiteY90" fmla="*/ 391400 h 782799"/>
                  <a:gd name="connsiteX91" fmla="*/ 195700 w 908046"/>
                  <a:gd name="connsiteY91" fmla="*/ 0 h 782799"/>
                  <a:gd name="connsiteX92" fmla="*/ 712346 w 908046"/>
                  <a:gd name="connsiteY92" fmla="*/ 0 h 7827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</a:cxnLst>
                <a:rect l="l" t="t" r="r" b="b"/>
                <a:pathLst>
                  <a:path w="908046" h="782799">
                    <a:moveTo>
                      <a:pt x="379571" y="391149"/>
                    </a:moveTo>
                    <a:cubicBezTo>
                      <a:pt x="379572" y="359680"/>
                      <a:pt x="351353" y="335615"/>
                      <a:pt x="317297" y="338392"/>
                    </a:cubicBezTo>
                    <a:cubicBezTo>
                      <a:pt x="262806" y="341168"/>
                      <a:pt x="208315" y="344871"/>
                      <a:pt x="152851" y="348573"/>
                    </a:cubicBezTo>
                    <a:cubicBezTo>
                      <a:pt x="126579" y="349498"/>
                      <a:pt x="108091" y="367084"/>
                      <a:pt x="108090" y="391149"/>
                    </a:cubicBezTo>
                    <a:cubicBezTo>
                      <a:pt x="108090" y="415213"/>
                      <a:pt x="126578" y="433725"/>
                      <a:pt x="152850" y="435576"/>
                    </a:cubicBezTo>
                    <a:cubicBezTo>
                      <a:pt x="197611" y="438352"/>
                      <a:pt x="241398" y="440204"/>
                      <a:pt x="286158" y="442980"/>
                    </a:cubicBezTo>
                    <a:cubicBezTo>
                      <a:pt x="296862" y="443906"/>
                      <a:pt x="307565" y="444831"/>
                      <a:pt x="318269" y="444831"/>
                    </a:cubicBezTo>
                    <a:cubicBezTo>
                      <a:pt x="352326" y="447608"/>
                      <a:pt x="379571" y="423543"/>
                      <a:pt x="379571" y="391149"/>
                    </a:cubicBezTo>
                    <a:close/>
                    <a:moveTo>
                      <a:pt x="441160" y="517251"/>
                    </a:moveTo>
                    <a:cubicBezTo>
                      <a:pt x="441160" y="485931"/>
                      <a:pt x="415776" y="462204"/>
                      <a:pt x="382582" y="463153"/>
                    </a:cubicBezTo>
                    <a:cubicBezTo>
                      <a:pt x="363055" y="463153"/>
                      <a:pt x="343529" y="465051"/>
                      <a:pt x="324003" y="466000"/>
                    </a:cubicBezTo>
                    <a:cubicBezTo>
                      <a:pt x="287880" y="468848"/>
                      <a:pt x="250780" y="470746"/>
                      <a:pt x="213680" y="472644"/>
                    </a:cubicBezTo>
                    <a:cubicBezTo>
                      <a:pt x="188296" y="474542"/>
                      <a:pt x="168770" y="492575"/>
                      <a:pt x="168770" y="516302"/>
                    </a:cubicBezTo>
                    <a:cubicBezTo>
                      <a:pt x="167794" y="540030"/>
                      <a:pt x="185367" y="559961"/>
                      <a:pt x="210751" y="561859"/>
                    </a:cubicBezTo>
                    <a:cubicBezTo>
                      <a:pt x="268354" y="565655"/>
                      <a:pt x="325956" y="569452"/>
                      <a:pt x="383558" y="572299"/>
                    </a:cubicBezTo>
                    <a:cubicBezTo>
                      <a:pt x="416752" y="574197"/>
                      <a:pt x="441160" y="548572"/>
                      <a:pt x="441160" y="517251"/>
                    </a:cubicBezTo>
                    <a:close/>
                    <a:moveTo>
                      <a:pt x="443046" y="265335"/>
                    </a:moveTo>
                    <a:cubicBezTo>
                      <a:pt x="443046" y="232396"/>
                      <a:pt x="417758" y="208868"/>
                      <a:pt x="381771" y="210750"/>
                    </a:cubicBezTo>
                    <a:cubicBezTo>
                      <a:pt x="327304" y="213574"/>
                      <a:pt x="272838" y="217338"/>
                      <a:pt x="218371" y="221103"/>
                    </a:cubicBezTo>
                    <a:cubicBezTo>
                      <a:pt x="210590" y="221103"/>
                      <a:pt x="203782" y="222985"/>
                      <a:pt x="196973" y="225808"/>
                    </a:cubicBezTo>
                    <a:cubicBezTo>
                      <a:pt x="178494" y="234278"/>
                      <a:pt x="167795" y="254983"/>
                      <a:pt x="171685" y="273805"/>
                    </a:cubicBezTo>
                    <a:cubicBezTo>
                      <a:pt x="176548" y="293569"/>
                      <a:pt x="194056" y="308627"/>
                      <a:pt x="216426" y="309568"/>
                    </a:cubicBezTo>
                    <a:cubicBezTo>
                      <a:pt x="253385" y="312391"/>
                      <a:pt x="291317" y="314273"/>
                      <a:pt x="328277" y="316155"/>
                    </a:cubicBezTo>
                    <a:cubicBezTo>
                      <a:pt x="345784" y="317097"/>
                      <a:pt x="363291" y="318038"/>
                      <a:pt x="380798" y="318979"/>
                    </a:cubicBezTo>
                    <a:cubicBezTo>
                      <a:pt x="416785" y="320861"/>
                      <a:pt x="443046" y="298274"/>
                      <a:pt x="443046" y="265335"/>
                    </a:cubicBezTo>
                    <a:close/>
                    <a:moveTo>
                      <a:pt x="513365" y="644637"/>
                    </a:moveTo>
                    <a:cubicBezTo>
                      <a:pt x="513365" y="613742"/>
                      <a:pt x="488876" y="588640"/>
                      <a:pt x="458510" y="589605"/>
                    </a:cubicBezTo>
                    <a:cubicBezTo>
                      <a:pt x="399738" y="591536"/>
                      <a:pt x="340965" y="595398"/>
                      <a:pt x="283172" y="600226"/>
                    </a:cubicBezTo>
                    <a:cubicBezTo>
                      <a:pt x="256725" y="602156"/>
                      <a:pt x="239093" y="622431"/>
                      <a:pt x="239093" y="645602"/>
                    </a:cubicBezTo>
                    <a:cubicBezTo>
                      <a:pt x="240072" y="669738"/>
                      <a:pt x="258684" y="689048"/>
                      <a:pt x="284152" y="690978"/>
                    </a:cubicBezTo>
                    <a:cubicBezTo>
                      <a:pt x="335088" y="693875"/>
                      <a:pt x="386024" y="696771"/>
                      <a:pt x="436960" y="699668"/>
                    </a:cubicBezTo>
                    <a:cubicBezTo>
                      <a:pt x="436960" y="699668"/>
                      <a:pt x="436960" y="700633"/>
                      <a:pt x="436960" y="700633"/>
                    </a:cubicBezTo>
                    <a:cubicBezTo>
                      <a:pt x="443817" y="700633"/>
                      <a:pt x="450674" y="700633"/>
                      <a:pt x="458510" y="700633"/>
                    </a:cubicBezTo>
                    <a:cubicBezTo>
                      <a:pt x="489856" y="699668"/>
                      <a:pt x="514344" y="675531"/>
                      <a:pt x="513365" y="644637"/>
                    </a:cubicBezTo>
                    <a:close/>
                    <a:moveTo>
                      <a:pt x="513366" y="137684"/>
                    </a:moveTo>
                    <a:cubicBezTo>
                      <a:pt x="513366" y="106096"/>
                      <a:pt x="487897" y="82166"/>
                      <a:pt x="454593" y="82166"/>
                    </a:cubicBezTo>
                    <a:cubicBezTo>
                      <a:pt x="448716" y="82166"/>
                      <a:pt x="441859" y="83123"/>
                      <a:pt x="435982" y="83123"/>
                    </a:cubicBezTo>
                    <a:cubicBezTo>
                      <a:pt x="386025" y="85995"/>
                      <a:pt x="337048" y="88866"/>
                      <a:pt x="287091" y="91738"/>
                    </a:cubicBezTo>
                    <a:cubicBezTo>
                      <a:pt x="259664" y="93652"/>
                      <a:pt x="240073" y="112797"/>
                      <a:pt x="239094" y="136727"/>
                    </a:cubicBezTo>
                    <a:cubicBezTo>
                      <a:pt x="239094" y="161614"/>
                      <a:pt x="257705" y="180758"/>
                      <a:pt x="285132" y="182673"/>
                    </a:cubicBezTo>
                    <a:cubicBezTo>
                      <a:pt x="341946" y="186501"/>
                      <a:pt x="398759" y="190330"/>
                      <a:pt x="455573" y="192245"/>
                    </a:cubicBezTo>
                    <a:cubicBezTo>
                      <a:pt x="487897" y="194159"/>
                      <a:pt x="514345" y="168314"/>
                      <a:pt x="513366" y="137684"/>
                    </a:cubicBezTo>
                    <a:close/>
                    <a:moveTo>
                      <a:pt x="524748" y="391268"/>
                    </a:moveTo>
                    <a:cubicBezTo>
                      <a:pt x="524748" y="359535"/>
                      <a:pt x="500182" y="334968"/>
                      <a:pt x="469473" y="334968"/>
                    </a:cubicBezTo>
                    <a:cubicBezTo>
                      <a:pt x="437740" y="334968"/>
                      <a:pt x="412149" y="360559"/>
                      <a:pt x="413172" y="391268"/>
                    </a:cubicBezTo>
                    <a:cubicBezTo>
                      <a:pt x="413172" y="421976"/>
                      <a:pt x="438762" y="446543"/>
                      <a:pt x="468448" y="446543"/>
                    </a:cubicBezTo>
                    <a:cubicBezTo>
                      <a:pt x="500181" y="447567"/>
                      <a:pt x="524748" y="421976"/>
                      <a:pt x="524748" y="391268"/>
                    </a:cubicBezTo>
                    <a:close/>
                    <a:moveTo>
                      <a:pt x="585986" y="519759"/>
                    </a:moveTo>
                    <a:cubicBezTo>
                      <a:pt x="585986" y="488583"/>
                      <a:pt x="561628" y="463441"/>
                      <a:pt x="531181" y="463441"/>
                    </a:cubicBezTo>
                    <a:cubicBezTo>
                      <a:pt x="500735" y="463441"/>
                      <a:pt x="475362" y="489589"/>
                      <a:pt x="475362" y="519759"/>
                    </a:cubicBezTo>
                    <a:cubicBezTo>
                      <a:pt x="475362" y="548923"/>
                      <a:pt x="499720" y="574065"/>
                      <a:pt x="530167" y="574065"/>
                    </a:cubicBezTo>
                    <a:cubicBezTo>
                      <a:pt x="561628" y="574065"/>
                      <a:pt x="585986" y="550935"/>
                      <a:pt x="585986" y="519759"/>
                    </a:cubicBezTo>
                    <a:close/>
                    <a:moveTo>
                      <a:pt x="585986" y="262891"/>
                    </a:moveTo>
                    <a:cubicBezTo>
                      <a:pt x="585986" y="232182"/>
                      <a:pt x="561419" y="207615"/>
                      <a:pt x="530710" y="207615"/>
                    </a:cubicBezTo>
                    <a:cubicBezTo>
                      <a:pt x="498978" y="207615"/>
                      <a:pt x="473387" y="233206"/>
                      <a:pt x="474411" y="263915"/>
                    </a:cubicBezTo>
                    <a:cubicBezTo>
                      <a:pt x="474411" y="294623"/>
                      <a:pt x="500002" y="319190"/>
                      <a:pt x="529686" y="320214"/>
                    </a:cubicBezTo>
                    <a:cubicBezTo>
                      <a:pt x="561419" y="320214"/>
                      <a:pt x="585986" y="294623"/>
                      <a:pt x="585986" y="262891"/>
                    </a:cubicBezTo>
                    <a:close/>
                    <a:moveTo>
                      <a:pt x="660046" y="645269"/>
                    </a:moveTo>
                    <a:cubicBezTo>
                      <a:pt x="660046" y="613808"/>
                      <a:pt x="635688" y="589450"/>
                      <a:pt x="604227" y="589450"/>
                    </a:cubicBezTo>
                    <a:cubicBezTo>
                      <a:pt x="573780" y="589450"/>
                      <a:pt x="549422" y="612793"/>
                      <a:pt x="549422" y="644255"/>
                    </a:cubicBezTo>
                    <a:cubicBezTo>
                      <a:pt x="549422" y="675716"/>
                      <a:pt x="573780" y="700074"/>
                      <a:pt x="605241" y="700074"/>
                    </a:cubicBezTo>
                    <a:cubicBezTo>
                      <a:pt x="635688" y="700074"/>
                      <a:pt x="660046" y="675716"/>
                      <a:pt x="660046" y="645269"/>
                    </a:cubicBezTo>
                    <a:close/>
                    <a:moveTo>
                      <a:pt x="660997" y="390244"/>
                    </a:moveTo>
                    <a:cubicBezTo>
                      <a:pt x="660997" y="359535"/>
                      <a:pt x="637454" y="334968"/>
                      <a:pt x="605721" y="334968"/>
                    </a:cubicBezTo>
                    <a:cubicBezTo>
                      <a:pt x="575012" y="334968"/>
                      <a:pt x="549421" y="360559"/>
                      <a:pt x="549421" y="391268"/>
                    </a:cubicBezTo>
                    <a:cubicBezTo>
                      <a:pt x="550445" y="421976"/>
                      <a:pt x="575012" y="446543"/>
                      <a:pt x="605721" y="446543"/>
                    </a:cubicBezTo>
                    <a:cubicBezTo>
                      <a:pt x="636430" y="447567"/>
                      <a:pt x="662021" y="421976"/>
                      <a:pt x="660997" y="390244"/>
                    </a:cubicBezTo>
                    <a:close/>
                    <a:moveTo>
                      <a:pt x="660997" y="140028"/>
                    </a:moveTo>
                    <a:cubicBezTo>
                      <a:pt x="662021" y="108004"/>
                      <a:pt x="636430" y="82179"/>
                      <a:pt x="605721" y="82179"/>
                    </a:cubicBezTo>
                    <a:cubicBezTo>
                      <a:pt x="573988" y="82179"/>
                      <a:pt x="549421" y="108004"/>
                      <a:pt x="549421" y="140028"/>
                    </a:cubicBezTo>
                    <a:cubicBezTo>
                      <a:pt x="550445" y="171019"/>
                      <a:pt x="573988" y="194778"/>
                      <a:pt x="605721" y="194778"/>
                    </a:cubicBezTo>
                    <a:cubicBezTo>
                      <a:pt x="636430" y="194778"/>
                      <a:pt x="660997" y="171019"/>
                      <a:pt x="660997" y="140028"/>
                    </a:cubicBezTo>
                    <a:close/>
                    <a:moveTo>
                      <a:pt x="736080" y="518753"/>
                    </a:moveTo>
                    <a:cubicBezTo>
                      <a:pt x="736080" y="488583"/>
                      <a:pt x="710489" y="463441"/>
                      <a:pt x="679780" y="463441"/>
                    </a:cubicBezTo>
                    <a:cubicBezTo>
                      <a:pt x="650095" y="464447"/>
                      <a:pt x="624504" y="488583"/>
                      <a:pt x="624504" y="518753"/>
                    </a:cubicBezTo>
                    <a:cubicBezTo>
                      <a:pt x="623480" y="548923"/>
                      <a:pt x="649071" y="574065"/>
                      <a:pt x="679780" y="574065"/>
                    </a:cubicBezTo>
                    <a:cubicBezTo>
                      <a:pt x="711513" y="574065"/>
                      <a:pt x="736080" y="549929"/>
                      <a:pt x="736080" y="518753"/>
                    </a:cubicBezTo>
                    <a:close/>
                    <a:moveTo>
                      <a:pt x="736080" y="263915"/>
                    </a:moveTo>
                    <a:cubicBezTo>
                      <a:pt x="736080" y="232182"/>
                      <a:pt x="712737" y="207615"/>
                      <a:pt x="681275" y="207615"/>
                    </a:cubicBezTo>
                    <a:cubicBezTo>
                      <a:pt x="649814" y="207615"/>
                      <a:pt x="625456" y="232182"/>
                      <a:pt x="625456" y="263915"/>
                    </a:cubicBezTo>
                    <a:cubicBezTo>
                      <a:pt x="625456" y="294623"/>
                      <a:pt x="650829" y="320214"/>
                      <a:pt x="681275" y="320214"/>
                    </a:cubicBezTo>
                    <a:cubicBezTo>
                      <a:pt x="711722" y="319190"/>
                      <a:pt x="736080" y="294623"/>
                      <a:pt x="736080" y="263915"/>
                    </a:cubicBezTo>
                    <a:close/>
                    <a:moveTo>
                      <a:pt x="799958" y="391268"/>
                    </a:moveTo>
                    <a:cubicBezTo>
                      <a:pt x="799958" y="359535"/>
                      <a:pt x="776615" y="334968"/>
                      <a:pt x="745153" y="334968"/>
                    </a:cubicBezTo>
                    <a:cubicBezTo>
                      <a:pt x="713692" y="334968"/>
                      <a:pt x="689334" y="359535"/>
                      <a:pt x="689334" y="391268"/>
                    </a:cubicBezTo>
                    <a:cubicBezTo>
                      <a:pt x="689334" y="421976"/>
                      <a:pt x="714707" y="447567"/>
                      <a:pt x="745153" y="447567"/>
                    </a:cubicBezTo>
                    <a:cubicBezTo>
                      <a:pt x="775600" y="446543"/>
                      <a:pt x="799958" y="421976"/>
                      <a:pt x="799958" y="391268"/>
                    </a:cubicBezTo>
                    <a:close/>
                    <a:moveTo>
                      <a:pt x="908046" y="391400"/>
                    </a:moveTo>
                    <a:lnTo>
                      <a:pt x="712346" y="782799"/>
                    </a:lnTo>
                    <a:lnTo>
                      <a:pt x="195700" y="782799"/>
                    </a:lnTo>
                    <a:lnTo>
                      <a:pt x="0" y="391400"/>
                    </a:lnTo>
                    <a:lnTo>
                      <a:pt x="195700" y="0"/>
                    </a:lnTo>
                    <a:lnTo>
                      <a:pt x="712346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marL="0" marR="0" lvl="0" indent="0" algn="ctr" defTabSz="1070991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217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Noto Serif"/>
                  <a:ea typeface="+mn-ea"/>
                  <a:cs typeface="+mn-cs"/>
                </a:endParaRPr>
              </a:p>
            </p:txBody>
          </p:sp>
          <p:sp>
            <p:nvSpPr>
              <p:cNvPr id="61" name="Freeform: Shape 75">
                <a:extLst>
                  <a:ext uri="{FF2B5EF4-FFF2-40B4-BE49-F238E27FC236}">
                    <a16:creationId xmlns:a16="http://schemas.microsoft.com/office/drawing/2014/main" id="{060FDEC7-CC3D-0428-1D7F-B73E1243E506}"/>
                  </a:ext>
                </a:extLst>
              </p:cNvPr>
              <p:cNvSpPr/>
              <p:nvPr/>
            </p:nvSpPr>
            <p:spPr>
              <a:xfrm rot="16200000">
                <a:off x="3682685" y="647436"/>
                <a:ext cx="908046" cy="783886"/>
              </a:xfrm>
              <a:custGeom>
                <a:avLst/>
                <a:gdLst>
                  <a:gd name="connsiteX0" fmla="*/ 379571 w 908046"/>
                  <a:gd name="connsiteY0" fmla="*/ 391149 h 782799"/>
                  <a:gd name="connsiteX1" fmla="*/ 317297 w 908046"/>
                  <a:gd name="connsiteY1" fmla="*/ 338392 h 782799"/>
                  <a:gd name="connsiteX2" fmla="*/ 152851 w 908046"/>
                  <a:gd name="connsiteY2" fmla="*/ 348573 h 782799"/>
                  <a:gd name="connsiteX3" fmla="*/ 108090 w 908046"/>
                  <a:gd name="connsiteY3" fmla="*/ 391149 h 782799"/>
                  <a:gd name="connsiteX4" fmla="*/ 152850 w 908046"/>
                  <a:gd name="connsiteY4" fmla="*/ 435576 h 782799"/>
                  <a:gd name="connsiteX5" fmla="*/ 286158 w 908046"/>
                  <a:gd name="connsiteY5" fmla="*/ 442980 h 782799"/>
                  <a:gd name="connsiteX6" fmla="*/ 318269 w 908046"/>
                  <a:gd name="connsiteY6" fmla="*/ 444831 h 782799"/>
                  <a:gd name="connsiteX7" fmla="*/ 379571 w 908046"/>
                  <a:gd name="connsiteY7" fmla="*/ 391149 h 782799"/>
                  <a:gd name="connsiteX8" fmla="*/ 441160 w 908046"/>
                  <a:gd name="connsiteY8" fmla="*/ 517251 h 782799"/>
                  <a:gd name="connsiteX9" fmla="*/ 382582 w 908046"/>
                  <a:gd name="connsiteY9" fmla="*/ 463153 h 782799"/>
                  <a:gd name="connsiteX10" fmla="*/ 324003 w 908046"/>
                  <a:gd name="connsiteY10" fmla="*/ 466000 h 782799"/>
                  <a:gd name="connsiteX11" fmla="*/ 213680 w 908046"/>
                  <a:gd name="connsiteY11" fmla="*/ 472644 h 782799"/>
                  <a:gd name="connsiteX12" fmla="*/ 168770 w 908046"/>
                  <a:gd name="connsiteY12" fmla="*/ 516302 h 782799"/>
                  <a:gd name="connsiteX13" fmla="*/ 210751 w 908046"/>
                  <a:gd name="connsiteY13" fmla="*/ 561859 h 782799"/>
                  <a:gd name="connsiteX14" fmla="*/ 383558 w 908046"/>
                  <a:gd name="connsiteY14" fmla="*/ 572299 h 782799"/>
                  <a:gd name="connsiteX15" fmla="*/ 441160 w 908046"/>
                  <a:gd name="connsiteY15" fmla="*/ 517251 h 782799"/>
                  <a:gd name="connsiteX16" fmla="*/ 443046 w 908046"/>
                  <a:gd name="connsiteY16" fmla="*/ 265335 h 782799"/>
                  <a:gd name="connsiteX17" fmla="*/ 381771 w 908046"/>
                  <a:gd name="connsiteY17" fmla="*/ 210750 h 782799"/>
                  <a:gd name="connsiteX18" fmla="*/ 218371 w 908046"/>
                  <a:gd name="connsiteY18" fmla="*/ 221103 h 782799"/>
                  <a:gd name="connsiteX19" fmla="*/ 196973 w 908046"/>
                  <a:gd name="connsiteY19" fmla="*/ 225808 h 782799"/>
                  <a:gd name="connsiteX20" fmla="*/ 171685 w 908046"/>
                  <a:gd name="connsiteY20" fmla="*/ 273805 h 782799"/>
                  <a:gd name="connsiteX21" fmla="*/ 216426 w 908046"/>
                  <a:gd name="connsiteY21" fmla="*/ 309568 h 782799"/>
                  <a:gd name="connsiteX22" fmla="*/ 328277 w 908046"/>
                  <a:gd name="connsiteY22" fmla="*/ 316155 h 782799"/>
                  <a:gd name="connsiteX23" fmla="*/ 380798 w 908046"/>
                  <a:gd name="connsiteY23" fmla="*/ 318979 h 782799"/>
                  <a:gd name="connsiteX24" fmla="*/ 443046 w 908046"/>
                  <a:gd name="connsiteY24" fmla="*/ 265335 h 782799"/>
                  <a:gd name="connsiteX25" fmla="*/ 513365 w 908046"/>
                  <a:gd name="connsiteY25" fmla="*/ 644637 h 782799"/>
                  <a:gd name="connsiteX26" fmla="*/ 458510 w 908046"/>
                  <a:gd name="connsiteY26" fmla="*/ 589605 h 782799"/>
                  <a:gd name="connsiteX27" fmla="*/ 283172 w 908046"/>
                  <a:gd name="connsiteY27" fmla="*/ 600226 h 782799"/>
                  <a:gd name="connsiteX28" fmla="*/ 239093 w 908046"/>
                  <a:gd name="connsiteY28" fmla="*/ 645602 h 782799"/>
                  <a:gd name="connsiteX29" fmla="*/ 284152 w 908046"/>
                  <a:gd name="connsiteY29" fmla="*/ 690978 h 782799"/>
                  <a:gd name="connsiteX30" fmla="*/ 436960 w 908046"/>
                  <a:gd name="connsiteY30" fmla="*/ 699668 h 782799"/>
                  <a:gd name="connsiteX31" fmla="*/ 436960 w 908046"/>
                  <a:gd name="connsiteY31" fmla="*/ 700633 h 782799"/>
                  <a:gd name="connsiteX32" fmla="*/ 458510 w 908046"/>
                  <a:gd name="connsiteY32" fmla="*/ 700633 h 782799"/>
                  <a:gd name="connsiteX33" fmla="*/ 513365 w 908046"/>
                  <a:gd name="connsiteY33" fmla="*/ 644637 h 782799"/>
                  <a:gd name="connsiteX34" fmla="*/ 513366 w 908046"/>
                  <a:gd name="connsiteY34" fmla="*/ 137684 h 782799"/>
                  <a:gd name="connsiteX35" fmla="*/ 454593 w 908046"/>
                  <a:gd name="connsiteY35" fmla="*/ 82166 h 782799"/>
                  <a:gd name="connsiteX36" fmla="*/ 435982 w 908046"/>
                  <a:gd name="connsiteY36" fmla="*/ 83123 h 782799"/>
                  <a:gd name="connsiteX37" fmla="*/ 287091 w 908046"/>
                  <a:gd name="connsiteY37" fmla="*/ 91738 h 782799"/>
                  <a:gd name="connsiteX38" fmla="*/ 239094 w 908046"/>
                  <a:gd name="connsiteY38" fmla="*/ 136727 h 782799"/>
                  <a:gd name="connsiteX39" fmla="*/ 285132 w 908046"/>
                  <a:gd name="connsiteY39" fmla="*/ 182673 h 782799"/>
                  <a:gd name="connsiteX40" fmla="*/ 455573 w 908046"/>
                  <a:gd name="connsiteY40" fmla="*/ 192245 h 782799"/>
                  <a:gd name="connsiteX41" fmla="*/ 513366 w 908046"/>
                  <a:gd name="connsiteY41" fmla="*/ 137684 h 782799"/>
                  <a:gd name="connsiteX42" fmla="*/ 524748 w 908046"/>
                  <a:gd name="connsiteY42" fmla="*/ 391268 h 782799"/>
                  <a:gd name="connsiteX43" fmla="*/ 469473 w 908046"/>
                  <a:gd name="connsiteY43" fmla="*/ 334968 h 782799"/>
                  <a:gd name="connsiteX44" fmla="*/ 413172 w 908046"/>
                  <a:gd name="connsiteY44" fmla="*/ 391268 h 782799"/>
                  <a:gd name="connsiteX45" fmla="*/ 468448 w 908046"/>
                  <a:gd name="connsiteY45" fmla="*/ 446543 h 782799"/>
                  <a:gd name="connsiteX46" fmla="*/ 524748 w 908046"/>
                  <a:gd name="connsiteY46" fmla="*/ 391268 h 782799"/>
                  <a:gd name="connsiteX47" fmla="*/ 585986 w 908046"/>
                  <a:gd name="connsiteY47" fmla="*/ 519759 h 782799"/>
                  <a:gd name="connsiteX48" fmla="*/ 531181 w 908046"/>
                  <a:gd name="connsiteY48" fmla="*/ 463441 h 782799"/>
                  <a:gd name="connsiteX49" fmla="*/ 475362 w 908046"/>
                  <a:gd name="connsiteY49" fmla="*/ 519759 h 782799"/>
                  <a:gd name="connsiteX50" fmla="*/ 530167 w 908046"/>
                  <a:gd name="connsiteY50" fmla="*/ 574065 h 782799"/>
                  <a:gd name="connsiteX51" fmla="*/ 585986 w 908046"/>
                  <a:gd name="connsiteY51" fmla="*/ 519759 h 782799"/>
                  <a:gd name="connsiteX52" fmla="*/ 585986 w 908046"/>
                  <a:gd name="connsiteY52" fmla="*/ 262891 h 782799"/>
                  <a:gd name="connsiteX53" fmla="*/ 530710 w 908046"/>
                  <a:gd name="connsiteY53" fmla="*/ 207615 h 782799"/>
                  <a:gd name="connsiteX54" fmla="*/ 474411 w 908046"/>
                  <a:gd name="connsiteY54" fmla="*/ 263915 h 782799"/>
                  <a:gd name="connsiteX55" fmla="*/ 529686 w 908046"/>
                  <a:gd name="connsiteY55" fmla="*/ 320214 h 782799"/>
                  <a:gd name="connsiteX56" fmla="*/ 585986 w 908046"/>
                  <a:gd name="connsiteY56" fmla="*/ 262891 h 782799"/>
                  <a:gd name="connsiteX57" fmla="*/ 660046 w 908046"/>
                  <a:gd name="connsiteY57" fmla="*/ 645269 h 782799"/>
                  <a:gd name="connsiteX58" fmla="*/ 604227 w 908046"/>
                  <a:gd name="connsiteY58" fmla="*/ 589450 h 782799"/>
                  <a:gd name="connsiteX59" fmla="*/ 549422 w 908046"/>
                  <a:gd name="connsiteY59" fmla="*/ 644255 h 782799"/>
                  <a:gd name="connsiteX60" fmla="*/ 605241 w 908046"/>
                  <a:gd name="connsiteY60" fmla="*/ 700074 h 782799"/>
                  <a:gd name="connsiteX61" fmla="*/ 660046 w 908046"/>
                  <a:gd name="connsiteY61" fmla="*/ 645269 h 782799"/>
                  <a:gd name="connsiteX62" fmla="*/ 660997 w 908046"/>
                  <a:gd name="connsiteY62" fmla="*/ 390244 h 782799"/>
                  <a:gd name="connsiteX63" fmla="*/ 605721 w 908046"/>
                  <a:gd name="connsiteY63" fmla="*/ 334968 h 782799"/>
                  <a:gd name="connsiteX64" fmla="*/ 549421 w 908046"/>
                  <a:gd name="connsiteY64" fmla="*/ 391268 h 782799"/>
                  <a:gd name="connsiteX65" fmla="*/ 605721 w 908046"/>
                  <a:gd name="connsiteY65" fmla="*/ 446543 h 782799"/>
                  <a:gd name="connsiteX66" fmla="*/ 660997 w 908046"/>
                  <a:gd name="connsiteY66" fmla="*/ 390244 h 782799"/>
                  <a:gd name="connsiteX67" fmla="*/ 660997 w 908046"/>
                  <a:gd name="connsiteY67" fmla="*/ 140028 h 782799"/>
                  <a:gd name="connsiteX68" fmla="*/ 605721 w 908046"/>
                  <a:gd name="connsiteY68" fmla="*/ 82179 h 782799"/>
                  <a:gd name="connsiteX69" fmla="*/ 549421 w 908046"/>
                  <a:gd name="connsiteY69" fmla="*/ 140028 h 782799"/>
                  <a:gd name="connsiteX70" fmla="*/ 605721 w 908046"/>
                  <a:gd name="connsiteY70" fmla="*/ 194778 h 782799"/>
                  <a:gd name="connsiteX71" fmla="*/ 660997 w 908046"/>
                  <a:gd name="connsiteY71" fmla="*/ 140028 h 782799"/>
                  <a:gd name="connsiteX72" fmla="*/ 736080 w 908046"/>
                  <a:gd name="connsiteY72" fmla="*/ 518753 h 782799"/>
                  <a:gd name="connsiteX73" fmla="*/ 679780 w 908046"/>
                  <a:gd name="connsiteY73" fmla="*/ 463441 h 782799"/>
                  <a:gd name="connsiteX74" fmla="*/ 624504 w 908046"/>
                  <a:gd name="connsiteY74" fmla="*/ 518753 h 782799"/>
                  <a:gd name="connsiteX75" fmla="*/ 679780 w 908046"/>
                  <a:gd name="connsiteY75" fmla="*/ 574065 h 782799"/>
                  <a:gd name="connsiteX76" fmla="*/ 736080 w 908046"/>
                  <a:gd name="connsiteY76" fmla="*/ 518753 h 782799"/>
                  <a:gd name="connsiteX77" fmla="*/ 736080 w 908046"/>
                  <a:gd name="connsiteY77" fmla="*/ 263915 h 782799"/>
                  <a:gd name="connsiteX78" fmla="*/ 681275 w 908046"/>
                  <a:gd name="connsiteY78" fmla="*/ 207615 h 782799"/>
                  <a:gd name="connsiteX79" fmla="*/ 625456 w 908046"/>
                  <a:gd name="connsiteY79" fmla="*/ 263915 h 782799"/>
                  <a:gd name="connsiteX80" fmla="*/ 681275 w 908046"/>
                  <a:gd name="connsiteY80" fmla="*/ 320214 h 782799"/>
                  <a:gd name="connsiteX81" fmla="*/ 736080 w 908046"/>
                  <a:gd name="connsiteY81" fmla="*/ 263915 h 782799"/>
                  <a:gd name="connsiteX82" fmla="*/ 799958 w 908046"/>
                  <a:gd name="connsiteY82" fmla="*/ 391268 h 782799"/>
                  <a:gd name="connsiteX83" fmla="*/ 745153 w 908046"/>
                  <a:gd name="connsiteY83" fmla="*/ 334968 h 782799"/>
                  <a:gd name="connsiteX84" fmla="*/ 689334 w 908046"/>
                  <a:gd name="connsiteY84" fmla="*/ 391268 h 782799"/>
                  <a:gd name="connsiteX85" fmla="*/ 745153 w 908046"/>
                  <a:gd name="connsiteY85" fmla="*/ 447567 h 782799"/>
                  <a:gd name="connsiteX86" fmla="*/ 799958 w 908046"/>
                  <a:gd name="connsiteY86" fmla="*/ 391268 h 782799"/>
                  <a:gd name="connsiteX87" fmla="*/ 908046 w 908046"/>
                  <a:gd name="connsiteY87" fmla="*/ 391400 h 782799"/>
                  <a:gd name="connsiteX88" fmla="*/ 712346 w 908046"/>
                  <a:gd name="connsiteY88" fmla="*/ 782799 h 782799"/>
                  <a:gd name="connsiteX89" fmla="*/ 195700 w 908046"/>
                  <a:gd name="connsiteY89" fmla="*/ 782799 h 782799"/>
                  <a:gd name="connsiteX90" fmla="*/ 0 w 908046"/>
                  <a:gd name="connsiteY90" fmla="*/ 391400 h 782799"/>
                  <a:gd name="connsiteX91" fmla="*/ 195700 w 908046"/>
                  <a:gd name="connsiteY91" fmla="*/ 0 h 782799"/>
                  <a:gd name="connsiteX92" fmla="*/ 712346 w 908046"/>
                  <a:gd name="connsiteY92" fmla="*/ 0 h 7827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</a:cxnLst>
                <a:rect l="l" t="t" r="r" b="b"/>
                <a:pathLst>
                  <a:path w="908046" h="782799">
                    <a:moveTo>
                      <a:pt x="379571" y="391149"/>
                    </a:moveTo>
                    <a:cubicBezTo>
                      <a:pt x="379572" y="359680"/>
                      <a:pt x="351353" y="335615"/>
                      <a:pt x="317297" y="338392"/>
                    </a:cubicBezTo>
                    <a:cubicBezTo>
                      <a:pt x="262806" y="341168"/>
                      <a:pt x="208315" y="344871"/>
                      <a:pt x="152851" y="348573"/>
                    </a:cubicBezTo>
                    <a:cubicBezTo>
                      <a:pt x="126579" y="349498"/>
                      <a:pt x="108091" y="367084"/>
                      <a:pt x="108090" y="391149"/>
                    </a:cubicBezTo>
                    <a:cubicBezTo>
                      <a:pt x="108090" y="415213"/>
                      <a:pt x="126578" y="433725"/>
                      <a:pt x="152850" y="435576"/>
                    </a:cubicBezTo>
                    <a:cubicBezTo>
                      <a:pt x="197611" y="438352"/>
                      <a:pt x="241398" y="440204"/>
                      <a:pt x="286158" y="442980"/>
                    </a:cubicBezTo>
                    <a:cubicBezTo>
                      <a:pt x="296862" y="443906"/>
                      <a:pt x="307565" y="444831"/>
                      <a:pt x="318269" y="444831"/>
                    </a:cubicBezTo>
                    <a:cubicBezTo>
                      <a:pt x="352326" y="447608"/>
                      <a:pt x="379571" y="423543"/>
                      <a:pt x="379571" y="391149"/>
                    </a:cubicBezTo>
                    <a:close/>
                    <a:moveTo>
                      <a:pt x="441160" y="517251"/>
                    </a:moveTo>
                    <a:cubicBezTo>
                      <a:pt x="441160" y="485931"/>
                      <a:pt x="415776" y="462204"/>
                      <a:pt x="382582" y="463153"/>
                    </a:cubicBezTo>
                    <a:cubicBezTo>
                      <a:pt x="363055" y="463153"/>
                      <a:pt x="343529" y="465051"/>
                      <a:pt x="324003" y="466000"/>
                    </a:cubicBezTo>
                    <a:cubicBezTo>
                      <a:pt x="287880" y="468848"/>
                      <a:pt x="250780" y="470746"/>
                      <a:pt x="213680" y="472644"/>
                    </a:cubicBezTo>
                    <a:cubicBezTo>
                      <a:pt x="188296" y="474542"/>
                      <a:pt x="168770" y="492575"/>
                      <a:pt x="168770" y="516302"/>
                    </a:cubicBezTo>
                    <a:cubicBezTo>
                      <a:pt x="167794" y="540030"/>
                      <a:pt x="185367" y="559961"/>
                      <a:pt x="210751" y="561859"/>
                    </a:cubicBezTo>
                    <a:cubicBezTo>
                      <a:pt x="268354" y="565655"/>
                      <a:pt x="325956" y="569452"/>
                      <a:pt x="383558" y="572299"/>
                    </a:cubicBezTo>
                    <a:cubicBezTo>
                      <a:pt x="416752" y="574197"/>
                      <a:pt x="441160" y="548572"/>
                      <a:pt x="441160" y="517251"/>
                    </a:cubicBezTo>
                    <a:close/>
                    <a:moveTo>
                      <a:pt x="443046" y="265335"/>
                    </a:moveTo>
                    <a:cubicBezTo>
                      <a:pt x="443046" y="232396"/>
                      <a:pt x="417758" y="208868"/>
                      <a:pt x="381771" y="210750"/>
                    </a:cubicBezTo>
                    <a:cubicBezTo>
                      <a:pt x="327304" y="213574"/>
                      <a:pt x="272838" y="217338"/>
                      <a:pt x="218371" y="221103"/>
                    </a:cubicBezTo>
                    <a:cubicBezTo>
                      <a:pt x="210590" y="221103"/>
                      <a:pt x="203782" y="222985"/>
                      <a:pt x="196973" y="225808"/>
                    </a:cubicBezTo>
                    <a:cubicBezTo>
                      <a:pt x="178494" y="234278"/>
                      <a:pt x="167795" y="254983"/>
                      <a:pt x="171685" y="273805"/>
                    </a:cubicBezTo>
                    <a:cubicBezTo>
                      <a:pt x="176548" y="293569"/>
                      <a:pt x="194056" y="308627"/>
                      <a:pt x="216426" y="309568"/>
                    </a:cubicBezTo>
                    <a:cubicBezTo>
                      <a:pt x="253385" y="312391"/>
                      <a:pt x="291317" y="314273"/>
                      <a:pt x="328277" y="316155"/>
                    </a:cubicBezTo>
                    <a:cubicBezTo>
                      <a:pt x="345784" y="317097"/>
                      <a:pt x="363291" y="318038"/>
                      <a:pt x="380798" y="318979"/>
                    </a:cubicBezTo>
                    <a:cubicBezTo>
                      <a:pt x="416785" y="320861"/>
                      <a:pt x="443046" y="298274"/>
                      <a:pt x="443046" y="265335"/>
                    </a:cubicBezTo>
                    <a:close/>
                    <a:moveTo>
                      <a:pt x="513365" y="644637"/>
                    </a:moveTo>
                    <a:cubicBezTo>
                      <a:pt x="513365" y="613742"/>
                      <a:pt x="488876" y="588640"/>
                      <a:pt x="458510" y="589605"/>
                    </a:cubicBezTo>
                    <a:cubicBezTo>
                      <a:pt x="399738" y="591536"/>
                      <a:pt x="340965" y="595398"/>
                      <a:pt x="283172" y="600226"/>
                    </a:cubicBezTo>
                    <a:cubicBezTo>
                      <a:pt x="256725" y="602156"/>
                      <a:pt x="239093" y="622431"/>
                      <a:pt x="239093" y="645602"/>
                    </a:cubicBezTo>
                    <a:cubicBezTo>
                      <a:pt x="240072" y="669738"/>
                      <a:pt x="258684" y="689048"/>
                      <a:pt x="284152" y="690978"/>
                    </a:cubicBezTo>
                    <a:cubicBezTo>
                      <a:pt x="335088" y="693875"/>
                      <a:pt x="386024" y="696771"/>
                      <a:pt x="436960" y="699668"/>
                    </a:cubicBezTo>
                    <a:cubicBezTo>
                      <a:pt x="436960" y="699668"/>
                      <a:pt x="436960" y="700633"/>
                      <a:pt x="436960" y="700633"/>
                    </a:cubicBezTo>
                    <a:cubicBezTo>
                      <a:pt x="443817" y="700633"/>
                      <a:pt x="450674" y="700633"/>
                      <a:pt x="458510" y="700633"/>
                    </a:cubicBezTo>
                    <a:cubicBezTo>
                      <a:pt x="489856" y="699668"/>
                      <a:pt x="514344" y="675531"/>
                      <a:pt x="513365" y="644637"/>
                    </a:cubicBezTo>
                    <a:close/>
                    <a:moveTo>
                      <a:pt x="513366" y="137684"/>
                    </a:moveTo>
                    <a:cubicBezTo>
                      <a:pt x="513366" y="106096"/>
                      <a:pt x="487897" y="82166"/>
                      <a:pt x="454593" y="82166"/>
                    </a:cubicBezTo>
                    <a:cubicBezTo>
                      <a:pt x="448716" y="82166"/>
                      <a:pt x="441859" y="83123"/>
                      <a:pt x="435982" y="83123"/>
                    </a:cubicBezTo>
                    <a:cubicBezTo>
                      <a:pt x="386025" y="85995"/>
                      <a:pt x="337048" y="88866"/>
                      <a:pt x="287091" y="91738"/>
                    </a:cubicBezTo>
                    <a:cubicBezTo>
                      <a:pt x="259664" y="93652"/>
                      <a:pt x="240073" y="112797"/>
                      <a:pt x="239094" y="136727"/>
                    </a:cubicBezTo>
                    <a:cubicBezTo>
                      <a:pt x="239094" y="161614"/>
                      <a:pt x="257705" y="180758"/>
                      <a:pt x="285132" y="182673"/>
                    </a:cubicBezTo>
                    <a:cubicBezTo>
                      <a:pt x="341946" y="186501"/>
                      <a:pt x="398759" y="190330"/>
                      <a:pt x="455573" y="192245"/>
                    </a:cubicBezTo>
                    <a:cubicBezTo>
                      <a:pt x="487897" y="194159"/>
                      <a:pt x="514345" y="168314"/>
                      <a:pt x="513366" y="137684"/>
                    </a:cubicBezTo>
                    <a:close/>
                    <a:moveTo>
                      <a:pt x="524748" y="391268"/>
                    </a:moveTo>
                    <a:cubicBezTo>
                      <a:pt x="524748" y="359535"/>
                      <a:pt x="500182" y="334968"/>
                      <a:pt x="469473" y="334968"/>
                    </a:cubicBezTo>
                    <a:cubicBezTo>
                      <a:pt x="437740" y="334968"/>
                      <a:pt x="412149" y="360559"/>
                      <a:pt x="413172" y="391268"/>
                    </a:cubicBezTo>
                    <a:cubicBezTo>
                      <a:pt x="413172" y="421976"/>
                      <a:pt x="438762" y="446543"/>
                      <a:pt x="468448" y="446543"/>
                    </a:cubicBezTo>
                    <a:cubicBezTo>
                      <a:pt x="500181" y="447567"/>
                      <a:pt x="524748" y="421976"/>
                      <a:pt x="524748" y="391268"/>
                    </a:cubicBezTo>
                    <a:close/>
                    <a:moveTo>
                      <a:pt x="585986" y="519759"/>
                    </a:moveTo>
                    <a:cubicBezTo>
                      <a:pt x="585986" y="488583"/>
                      <a:pt x="561628" y="463441"/>
                      <a:pt x="531181" y="463441"/>
                    </a:cubicBezTo>
                    <a:cubicBezTo>
                      <a:pt x="500735" y="463441"/>
                      <a:pt x="475362" y="489589"/>
                      <a:pt x="475362" y="519759"/>
                    </a:cubicBezTo>
                    <a:cubicBezTo>
                      <a:pt x="475362" y="548923"/>
                      <a:pt x="499720" y="574065"/>
                      <a:pt x="530167" y="574065"/>
                    </a:cubicBezTo>
                    <a:cubicBezTo>
                      <a:pt x="561628" y="574065"/>
                      <a:pt x="585986" y="550935"/>
                      <a:pt x="585986" y="519759"/>
                    </a:cubicBezTo>
                    <a:close/>
                    <a:moveTo>
                      <a:pt x="585986" y="262891"/>
                    </a:moveTo>
                    <a:cubicBezTo>
                      <a:pt x="585986" y="232182"/>
                      <a:pt x="561419" y="207615"/>
                      <a:pt x="530710" y="207615"/>
                    </a:cubicBezTo>
                    <a:cubicBezTo>
                      <a:pt x="498978" y="207615"/>
                      <a:pt x="473387" y="233206"/>
                      <a:pt x="474411" y="263915"/>
                    </a:cubicBezTo>
                    <a:cubicBezTo>
                      <a:pt x="474411" y="294623"/>
                      <a:pt x="500002" y="319190"/>
                      <a:pt x="529686" y="320214"/>
                    </a:cubicBezTo>
                    <a:cubicBezTo>
                      <a:pt x="561419" y="320214"/>
                      <a:pt x="585986" y="294623"/>
                      <a:pt x="585986" y="262891"/>
                    </a:cubicBezTo>
                    <a:close/>
                    <a:moveTo>
                      <a:pt x="660046" y="645269"/>
                    </a:moveTo>
                    <a:cubicBezTo>
                      <a:pt x="660046" y="613808"/>
                      <a:pt x="635688" y="589450"/>
                      <a:pt x="604227" y="589450"/>
                    </a:cubicBezTo>
                    <a:cubicBezTo>
                      <a:pt x="573780" y="589450"/>
                      <a:pt x="549422" y="612793"/>
                      <a:pt x="549422" y="644255"/>
                    </a:cubicBezTo>
                    <a:cubicBezTo>
                      <a:pt x="549422" y="675716"/>
                      <a:pt x="573780" y="700074"/>
                      <a:pt x="605241" y="700074"/>
                    </a:cubicBezTo>
                    <a:cubicBezTo>
                      <a:pt x="635688" y="700074"/>
                      <a:pt x="660046" y="675716"/>
                      <a:pt x="660046" y="645269"/>
                    </a:cubicBezTo>
                    <a:close/>
                    <a:moveTo>
                      <a:pt x="660997" y="390244"/>
                    </a:moveTo>
                    <a:cubicBezTo>
                      <a:pt x="660997" y="359535"/>
                      <a:pt x="637454" y="334968"/>
                      <a:pt x="605721" y="334968"/>
                    </a:cubicBezTo>
                    <a:cubicBezTo>
                      <a:pt x="575012" y="334968"/>
                      <a:pt x="549421" y="360559"/>
                      <a:pt x="549421" y="391268"/>
                    </a:cubicBezTo>
                    <a:cubicBezTo>
                      <a:pt x="550445" y="421976"/>
                      <a:pt x="575012" y="446543"/>
                      <a:pt x="605721" y="446543"/>
                    </a:cubicBezTo>
                    <a:cubicBezTo>
                      <a:pt x="636430" y="447567"/>
                      <a:pt x="662021" y="421976"/>
                      <a:pt x="660997" y="390244"/>
                    </a:cubicBezTo>
                    <a:close/>
                    <a:moveTo>
                      <a:pt x="660997" y="140028"/>
                    </a:moveTo>
                    <a:cubicBezTo>
                      <a:pt x="662021" y="108004"/>
                      <a:pt x="636430" y="82179"/>
                      <a:pt x="605721" y="82179"/>
                    </a:cubicBezTo>
                    <a:cubicBezTo>
                      <a:pt x="573988" y="82179"/>
                      <a:pt x="549421" y="108004"/>
                      <a:pt x="549421" y="140028"/>
                    </a:cubicBezTo>
                    <a:cubicBezTo>
                      <a:pt x="550445" y="171019"/>
                      <a:pt x="573988" y="194778"/>
                      <a:pt x="605721" y="194778"/>
                    </a:cubicBezTo>
                    <a:cubicBezTo>
                      <a:pt x="636430" y="194778"/>
                      <a:pt x="660997" y="171019"/>
                      <a:pt x="660997" y="140028"/>
                    </a:cubicBezTo>
                    <a:close/>
                    <a:moveTo>
                      <a:pt x="736080" y="518753"/>
                    </a:moveTo>
                    <a:cubicBezTo>
                      <a:pt x="736080" y="488583"/>
                      <a:pt x="710489" y="463441"/>
                      <a:pt x="679780" y="463441"/>
                    </a:cubicBezTo>
                    <a:cubicBezTo>
                      <a:pt x="650095" y="464447"/>
                      <a:pt x="624504" y="488583"/>
                      <a:pt x="624504" y="518753"/>
                    </a:cubicBezTo>
                    <a:cubicBezTo>
                      <a:pt x="623480" y="548923"/>
                      <a:pt x="649071" y="574065"/>
                      <a:pt x="679780" y="574065"/>
                    </a:cubicBezTo>
                    <a:cubicBezTo>
                      <a:pt x="711513" y="574065"/>
                      <a:pt x="736080" y="549929"/>
                      <a:pt x="736080" y="518753"/>
                    </a:cubicBezTo>
                    <a:close/>
                    <a:moveTo>
                      <a:pt x="736080" y="263915"/>
                    </a:moveTo>
                    <a:cubicBezTo>
                      <a:pt x="736080" y="232182"/>
                      <a:pt x="712737" y="207615"/>
                      <a:pt x="681275" y="207615"/>
                    </a:cubicBezTo>
                    <a:cubicBezTo>
                      <a:pt x="649814" y="207615"/>
                      <a:pt x="625456" y="232182"/>
                      <a:pt x="625456" y="263915"/>
                    </a:cubicBezTo>
                    <a:cubicBezTo>
                      <a:pt x="625456" y="294623"/>
                      <a:pt x="650829" y="320214"/>
                      <a:pt x="681275" y="320214"/>
                    </a:cubicBezTo>
                    <a:cubicBezTo>
                      <a:pt x="711722" y="319190"/>
                      <a:pt x="736080" y="294623"/>
                      <a:pt x="736080" y="263915"/>
                    </a:cubicBezTo>
                    <a:close/>
                    <a:moveTo>
                      <a:pt x="799958" y="391268"/>
                    </a:moveTo>
                    <a:cubicBezTo>
                      <a:pt x="799958" y="359535"/>
                      <a:pt x="776615" y="334968"/>
                      <a:pt x="745153" y="334968"/>
                    </a:cubicBezTo>
                    <a:cubicBezTo>
                      <a:pt x="713692" y="334968"/>
                      <a:pt x="689334" y="359535"/>
                      <a:pt x="689334" y="391268"/>
                    </a:cubicBezTo>
                    <a:cubicBezTo>
                      <a:pt x="689334" y="421976"/>
                      <a:pt x="714707" y="447567"/>
                      <a:pt x="745153" y="447567"/>
                    </a:cubicBezTo>
                    <a:cubicBezTo>
                      <a:pt x="775600" y="446543"/>
                      <a:pt x="799958" y="421976"/>
                      <a:pt x="799958" y="391268"/>
                    </a:cubicBezTo>
                    <a:close/>
                    <a:moveTo>
                      <a:pt x="908046" y="391400"/>
                    </a:moveTo>
                    <a:lnTo>
                      <a:pt x="712346" y="782799"/>
                    </a:lnTo>
                    <a:lnTo>
                      <a:pt x="195700" y="782799"/>
                    </a:lnTo>
                    <a:lnTo>
                      <a:pt x="0" y="391400"/>
                    </a:lnTo>
                    <a:lnTo>
                      <a:pt x="195700" y="0"/>
                    </a:lnTo>
                    <a:lnTo>
                      <a:pt x="712346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marL="0" marR="0" lvl="0" indent="0" algn="ctr" defTabSz="1070991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217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Noto Serif"/>
                  <a:ea typeface="+mn-ea"/>
                  <a:cs typeface="+mn-cs"/>
                </a:endParaRPr>
              </a:p>
            </p:txBody>
          </p:sp>
          <p:sp>
            <p:nvSpPr>
              <p:cNvPr id="62" name="Freeform: Shape 76">
                <a:extLst>
                  <a:ext uri="{FF2B5EF4-FFF2-40B4-BE49-F238E27FC236}">
                    <a16:creationId xmlns:a16="http://schemas.microsoft.com/office/drawing/2014/main" id="{28C4BDB1-939C-426D-D9C0-3828D794F942}"/>
                  </a:ext>
                </a:extLst>
              </p:cNvPr>
              <p:cNvSpPr/>
              <p:nvPr/>
            </p:nvSpPr>
            <p:spPr>
              <a:xfrm rot="16200000">
                <a:off x="2850258" y="647436"/>
                <a:ext cx="908046" cy="783886"/>
              </a:xfrm>
              <a:custGeom>
                <a:avLst/>
                <a:gdLst>
                  <a:gd name="connsiteX0" fmla="*/ 379571 w 908046"/>
                  <a:gd name="connsiteY0" fmla="*/ 391149 h 782799"/>
                  <a:gd name="connsiteX1" fmla="*/ 317297 w 908046"/>
                  <a:gd name="connsiteY1" fmla="*/ 338392 h 782799"/>
                  <a:gd name="connsiteX2" fmla="*/ 152851 w 908046"/>
                  <a:gd name="connsiteY2" fmla="*/ 348573 h 782799"/>
                  <a:gd name="connsiteX3" fmla="*/ 108090 w 908046"/>
                  <a:gd name="connsiteY3" fmla="*/ 391149 h 782799"/>
                  <a:gd name="connsiteX4" fmla="*/ 152850 w 908046"/>
                  <a:gd name="connsiteY4" fmla="*/ 435576 h 782799"/>
                  <a:gd name="connsiteX5" fmla="*/ 286158 w 908046"/>
                  <a:gd name="connsiteY5" fmla="*/ 442980 h 782799"/>
                  <a:gd name="connsiteX6" fmla="*/ 318269 w 908046"/>
                  <a:gd name="connsiteY6" fmla="*/ 444831 h 782799"/>
                  <a:gd name="connsiteX7" fmla="*/ 379571 w 908046"/>
                  <a:gd name="connsiteY7" fmla="*/ 391149 h 782799"/>
                  <a:gd name="connsiteX8" fmla="*/ 441160 w 908046"/>
                  <a:gd name="connsiteY8" fmla="*/ 517251 h 782799"/>
                  <a:gd name="connsiteX9" fmla="*/ 382582 w 908046"/>
                  <a:gd name="connsiteY9" fmla="*/ 463153 h 782799"/>
                  <a:gd name="connsiteX10" fmla="*/ 324003 w 908046"/>
                  <a:gd name="connsiteY10" fmla="*/ 466000 h 782799"/>
                  <a:gd name="connsiteX11" fmla="*/ 213680 w 908046"/>
                  <a:gd name="connsiteY11" fmla="*/ 472644 h 782799"/>
                  <a:gd name="connsiteX12" fmla="*/ 168770 w 908046"/>
                  <a:gd name="connsiteY12" fmla="*/ 516302 h 782799"/>
                  <a:gd name="connsiteX13" fmla="*/ 210751 w 908046"/>
                  <a:gd name="connsiteY13" fmla="*/ 561859 h 782799"/>
                  <a:gd name="connsiteX14" fmla="*/ 383558 w 908046"/>
                  <a:gd name="connsiteY14" fmla="*/ 572299 h 782799"/>
                  <a:gd name="connsiteX15" fmla="*/ 441160 w 908046"/>
                  <a:gd name="connsiteY15" fmla="*/ 517251 h 782799"/>
                  <a:gd name="connsiteX16" fmla="*/ 443046 w 908046"/>
                  <a:gd name="connsiteY16" fmla="*/ 265335 h 782799"/>
                  <a:gd name="connsiteX17" fmla="*/ 381771 w 908046"/>
                  <a:gd name="connsiteY17" fmla="*/ 210750 h 782799"/>
                  <a:gd name="connsiteX18" fmla="*/ 218371 w 908046"/>
                  <a:gd name="connsiteY18" fmla="*/ 221103 h 782799"/>
                  <a:gd name="connsiteX19" fmla="*/ 196973 w 908046"/>
                  <a:gd name="connsiteY19" fmla="*/ 225808 h 782799"/>
                  <a:gd name="connsiteX20" fmla="*/ 171685 w 908046"/>
                  <a:gd name="connsiteY20" fmla="*/ 273805 h 782799"/>
                  <a:gd name="connsiteX21" fmla="*/ 216426 w 908046"/>
                  <a:gd name="connsiteY21" fmla="*/ 309568 h 782799"/>
                  <a:gd name="connsiteX22" fmla="*/ 328277 w 908046"/>
                  <a:gd name="connsiteY22" fmla="*/ 316155 h 782799"/>
                  <a:gd name="connsiteX23" fmla="*/ 380798 w 908046"/>
                  <a:gd name="connsiteY23" fmla="*/ 318979 h 782799"/>
                  <a:gd name="connsiteX24" fmla="*/ 443046 w 908046"/>
                  <a:gd name="connsiteY24" fmla="*/ 265335 h 782799"/>
                  <a:gd name="connsiteX25" fmla="*/ 513365 w 908046"/>
                  <a:gd name="connsiteY25" fmla="*/ 644637 h 782799"/>
                  <a:gd name="connsiteX26" fmla="*/ 458510 w 908046"/>
                  <a:gd name="connsiteY26" fmla="*/ 589605 h 782799"/>
                  <a:gd name="connsiteX27" fmla="*/ 283172 w 908046"/>
                  <a:gd name="connsiteY27" fmla="*/ 600226 h 782799"/>
                  <a:gd name="connsiteX28" fmla="*/ 239093 w 908046"/>
                  <a:gd name="connsiteY28" fmla="*/ 645602 h 782799"/>
                  <a:gd name="connsiteX29" fmla="*/ 284152 w 908046"/>
                  <a:gd name="connsiteY29" fmla="*/ 690978 h 782799"/>
                  <a:gd name="connsiteX30" fmla="*/ 436960 w 908046"/>
                  <a:gd name="connsiteY30" fmla="*/ 699668 h 782799"/>
                  <a:gd name="connsiteX31" fmla="*/ 436960 w 908046"/>
                  <a:gd name="connsiteY31" fmla="*/ 700633 h 782799"/>
                  <a:gd name="connsiteX32" fmla="*/ 458510 w 908046"/>
                  <a:gd name="connsiteY32" fmla="*/ 700633 h 782799"/>
                  <a:gd name="connsiteX33" fmla="*/ 513365 w 908046"/>
                  <a:gd name="connsiteY33" fmla="*/ 644637 h 782799"/>
                  <a:gd name="connsiteX34" fmla="*/ 513366 w 908046"/>
                  <a:gd name="connsiteY34" fmla="*/ 137684 h 782799"/>
                  <a:gd name="connsiteX35" fmla="*/ 454593 w 908046"/>
                  <a:gd name="connsiteY35" fmla="*/ 82166 h 782799"/>
                  <a:gd name="connsiteX36" fmla="*/ 435982 w 908046"/>
                  <a:gd name="connsiteY36" fmla="*/ 83123 h 782799"/>
                  <a:gd name="connsiteX37" fmla="*/ 287091 w 908046"/>
                  <a:gd name="connsiteY37" fmla="*/ 91738 h 782799"/>
                  <a:gd name="connsiteX38" fmla="*/ 239094 w 908046"/>
                  <a:gd name="connsiteY38" fmla="*/ 136727 h 782799"/>
                  <a:gd name="connsiteX39" fmla="*/ 285132 w 908046"/>
                  <a:gd name="connsiteY39" fmla="*/ 182673 h 782799"/>
                  <a:gd name="connsiteX40" fmla="*/ 455573 w 908046"/>
                  <a:gd name="connsiteY40" fmla="*/ 192245 h 782799"/>
                  <a:gd name="connsiteX41" fmla="*/ 513366 w 908046"/>
                  <a:gd name="connsiteY41" fmla="*/ 137684 h 782799"/>
                  <a:gd name="connsiteX42" fmla="*/ 524748 w 908046"/>
                  <a:gd name="connsiteY42" fmla="*/ 391268 h 782799"/>
                  <a:gd name="connsiteX43" fmla="*/ 469473 w 908046"/>
                  <a:gd name="connsiteY43" fmla="*/ 334968 h 782799"/>
                  <a:gd name="connsiteX44" fmla="*/ 413172 w 908046"/>
                  <a:gd name="connsiteY44" fmla="*/ 391268 h 782799"/>
                  <a:gd name="connsiteX45" fmla="*/ 468448 w 908046"/>
                  <a:gd name="connsiteY45" fmla="*/ 446543 h 782799"/>
                  <a:gd name="connsiteX46" fmla="*/ 524748 w 908046"/>
                  <a:gd name="connsiteY46" fmla="*/ 391268 h 782799"/>
                  <a:gd name="connsiteX47" fmla="*/ 585986 w 908046"/>
                  <a:gd name="connsiteY47" fmla="*/ 519759 h 782799"/>
                  <a:gd name="connsiteX48" fmla="*/ 531181 w 908046"/>
                  <a:gd name="connsiteY48" fmla="*/ 463441 h 782799"/>
                  <a:gd name="connsiteX49" fmla="*/ 475362 w 908046"/>
                  <a:gd name="connsiteY49" fmla="*/ 519759 h 782799"/>
                  <a:gd name="connsiteX50" fmla="*/ 530167 w 908046"/>
                  <a:gd name="connsiteY50" fmla="*/ 574065 h 782799"/>
                  <a:gd name="connsiteX51" fmla="*/ 585986 w 908046"/>
                  <a:gd name="connsiteY51" fmla="*/ 519759 h 782799"/>
                  <a:gd name="connsiteX52" fmla="*/ 585986 w 908046"/>
                  <a:gd name="connsiteY52" fmla="*/ 262891 h 782799"/>
                  <a:gd name="connsiteX53" fmla="*/ 530710 w 908046"/>
                  <a:gd name="connsiteY53" fmla="*/ 207615 h 782799"/>
                  <a:gd name="connsiteX54" fmla="*/ 474411 w 908046"/>
                  <a:gd name="connsiteY54" fmla="*/ 263915 h 782799"/>
                  <a:gd name="connsiteX55" fmla="*/ 529686 w 908046"/>
                  <a:gd name="connsiteY55" fmla="*/ 320214 h 782799"/>
                  <a:gd name="connsiteX56" fmla="*/ 585986 w 908046"/>
                  <a:gd name="connsiteY56" fmla="*/ 262891 h 782799"/>
                  <a:gd name="connsiteX57" fmla="*/ 660046 w 908046"/>
                  <a:gd name="connsiteY57" fmla="*/ 645269 h 782799"/>
                  <a:gd name="connsiteX58" fmla="*/ 604227 w 908046"/>
                  <a:gd name="connsiteY58" fmla="*/ 589450 h 782799"/>
                  <a:gd name="connsiteX59" fmla="*/ 549422 w 908046"/>
                  <a:gd name="connsiteY59" fmla="*/ 644255 h 782799"/>
                  <a:gd name="connsiteX60" fmla="*/ 605241 w 908046"/>
                  <a:gd name="connsiteY60" fmla="*/ 700074 h 782799"/>
                  <a:gd name="connsiteX61" fmla="*/ 660046 w 908046"/>
                  <a:gd name="connsiteY61" fmla="*/ 645269 h 782799"/>
                  <a:gd name="connsiteX62" fmla="*/ 660997 w 908046"/>
                  <a:gd name="connsiteY62" fmla="*/ 390244 h 782799"/>
                  <a:gd name="connsiteX63" fmla="*/ 605721 w 908046"/>
                  <a:gd name="connsiteY63" fmla="*/ 334968 h 782799"/>
                  <a:gd name="connsiteX64" fmla="*/ 549421 w 908046"/>
                  <a:gd name="connsiteY64" fmla="*/ 391268 h 782799"/>
                  <a:gd name="connsiteX65" fmla="*/ 605721 w 908046"/>
                  <a:gd name="connsiteY65" fmla="*/ 446543 h 782799"/>
                  <a:gd name="connsiteX66" fmla="*/ 660997 w 908046"/>
                  <a:gd name="connsiteY66" fmla="*/ 390244 h 782799"/>
                  <a:gd name="connsiteX67" fmla="*/ 660997 w 908046"/>
                  <a:gd name="connsiteY67" fmla="*/ 140028 h 782799"/>
                  <a:gd name="connsiteX68" fmla="*/ 605721 w 908046"/>
                  <a:gd name="connsiteY68" fmla="*/ 82179 h 782799"/>
                  <a:gd name="connsiteX69" fmla="*/ 549421 w 908046"/>
                  <a:gd name="connsiteY69" fmla="*/ 140028 h 782799"/>
                  <a:gd name="connsiteX70" fmla="*/ 605721 w 908046"/>
                  <a:gd name="connsiteY70" fmla="*/ 194778 h 782799"/>
                  <a:gd name="connsiteX71" fmla="*/ 660997 w 908046"/>
                  <a:gd name="connsiteY71" fmla="*/ 140028 h 782799"/>
                  <a:gd name="connsiteX72" fmla="*/ 736080 w 908046"/>
                  <a:gd name="connsiteY72" fmla="*/ 518753 h 782799"/>
                  <a:gd name="connsiteX73" fmla="*/ 679780 w 908046"/>
                  <a:gd name="connsiteY73" fmla="*/ 463441 h 782799"/>
                  <a:gd name="connsiteX74" fmla="*/ 624504 w 908046"/>
                  <a:gd name="connsiteY74" fmla="*/ 518753 h 782799"/>
                  <a:gd name="connsiteX75" fmla="*/ 679780 w 908046"/>
                  <a:gd name="connsiteY75" fmla="*/ 574065 h 782799"/>
                  <a:gd name="connsiteX76" fmla="*/ 736080 w 908046"/>
                  <a:gd name="connsiteY76" fmla="*/ 518753 h 782799"/>
                  <a:gd name="connsiteX77" fmla="*/ 736080 w 908046"/>
                  <a:gd name="connsiteY77" fmla="*/ 263915 h 782799"/>
                  <a:gd name="connsiteX78" fmla="*/ 681275 w 908046"/>
                  <a:gd name="connsiteY78" fmla="*/ 207615 h 782799"/>
                  <a:gd name="connsiteX79" fmla="*/ 625456 w 908046"/>
                  <a:gd name="connsiteY79" fmla="*/ 263915 h 782799"/>
                  <a:gd name="connsiteX80" fmla="*/ 681275 w 908046"/>
                  <a:gd name="connsiteY80" fmla="*/ 320214 h 782799"/>
                  <a:gd name="connsiteX81" fmla="*/ 736080 w 908046"/>
                  <a:gd name="connsiteY81" fmla="*/ 263915 h 782799"/>
                  <a:gd name="connsiteX82" fmla="*/ 799958 w 908046"/>
                  <a:gd name="connsiteY82" fmla="*/ 391268 h 782799"/>
                  <a:gd name="connsiteX83" fmla="*/ 745153 w 908046"/>
                  <a:gd name="connsiteY83" fmla="*/ 334968 h 782799"/>
                  <a:gd name="connsiteX84" fmla="*/ 689334 w 908046"/>
                  <a:gd name="connsiteY84" fmla="*/ 391268 h 782799"/>
                  <a:gd name="connsiteX85" fmla="*/ 745153 w 908046"/>
                  <a:gd name="connsiteY85" fmla="*/ 447567 h 782799"/>
                  <a:gd name="connsiteX86" fmla="*/ 799958 w 908046"/>
                  <a:gd name="connsiteY86" fmla="*/ 391268 h 782799"/>
                  <a:gd name="connsiteX87" fmla="*/ 908046 w 908046"/>
                  <a:gd name="connsiteY87" fmla="*/ 391400 h 782799"/>
                  <a:gd name="connsiteX88" fmla="*/ 712346 w 908046"/>
                  <a:gd name="connsiteY88" fmla="*/ 782799 h 782799"/>
                  <a:gd name="connsiteX89" fmla="*/ 195700 w 908046"/>
                  <a:gd name="connsiteY89" fmla="*/ 782799 h 782799"/>
                  <a:gd name="connsiteX90" fmla="*/ 0 w 908046"/>
                  <a:gd name="connsiteY90" fmla="*/ 391400 h 782799"/>
                  <a:gd name="connsiteX91" fmla="*/ 195700 w 908046"/>
                  <a:gd name="connsiteY91" fmla="*/ 0 h 782799"/>
                  <a:gd name="connsiteX92" fmla="*/ 712346 w 908046"/>
                  <a:gd name="connsiteY92" fmla="*/ 0 h 7827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</a:cxnLst>
                <a:rect l="l" t="t" r="r" b="b"/>
                <a:pathLst>
                  <a:path w="908046" h="782799">
                    <a:moveTo>
                      <a:pt x="379571" y="391149"/>
                    </a:moveTo>
                    <a:cubicBezTo>
                      <a:pt x="379572" y="359680"/>
                      <a:pt x="351353" y="335615"/>
                      <a:pt x="317297" y="338392"/>
                    </a:cubicBezTo>
                    <a:cubicBezTo>
                      <a:pt x="262806" y="341168"/>
                      <a:pt x="208315" y="344871"/>
                      <a:pt x="152851" y="348573"/>
                    </a:cubicBezTo>
                    <a:cubicBezTo>
                      <a:pt x="126579" y="349498"/>
                      <a:pt x="108091" y="367084"/>
                      <a:pt x="108090" y="391149"/>
                    </a:cubicBezTo>
                    <a:cubicBezTo>
                      <a:pt x="108090" y="415213"/>
                      <a:pt x="126578" y="433725"/>
                      <a:pt x="152850" y="435576"/>
                    </a:cubicBezTo>
                    <a:cubicBezTo>
                      <a:pt x="197611" y="438352"/>
                      <a:pt x="241398" y="440204"/>
                      <a:pt x="286158" y="442980"/>
                    </a:cubicBezTo>
                    <a:cubicBezTo>
                      <a:pt x="296862" y="443906"/>
                      <a:pt x="307565" y="444831"/>
                      <a:pt x="318269" y="444831"/>
                    </a:cubicBezTo>
                    <a:cubicBezTo>
                      <a:pt x="352326" y="447608"/>
                      <a:pt x="379571" y="423543"/>
                      <a:pt x="379571" y="391149"/>
                    </a:cubicBezTo>
                    <a:close/>
                    <a:moveTo>
                      <a:pt x="441160" y="517251"/>
                    </a:moveTo>
                    <a:cubicBezTo>
                      <a:pt x="441160" y="485931"/>
                      <a:pt x="415776" y="462204"/>
                      <a:pt x="382582" y="463153"/>
                    </a:cubicBezTo>
                    <a:cubicBezTo>
                      <a:pt x="363055" y="463153"/>
                      <a:pt x="343529" y="465051"/>
                      <a:pt x="324003" y="466000"/>
                    </a:cubicBezTo>
                    <a:cubicBezTo>
                      <a:pt x="287880" y="468848"/>
                      <a:pt x="250780" y="470746"/>
                      <a:pt x="213680" y="472644"/>
                    </a:cubicBezTo>
                    <a:cubicBezTo>
                      <a:pt x="188296" y="474542"/>
                      <a:pt x="168770" y="492575"/>
                      <a:pt x="168770" y="516302"/>
                    </a:cubicBezTo>
                    <a:cubicBezTo>
                      <a:pt x="167794" y="540030"/>
                      <a:pt x="185367" y="559961"/>
                      <a:pt x="210751" y="561859"/>
                    </a:cubicBezTo>
                    <a:cubicBezTo>
                      <a:pt x="268354" y="565655"/>
                      <a:pt x="325956" y="569452"/>
                      <a:pt x="383558" y="572299"/>
                    </a:cubicBezTo>
                    <a:cubicBezTo>
                      <a:pt x="416752" y="574197"/>
                      <a:pt x="441160" y="548572"/>
                      <a:pt x="441160" y="517251"/>
                    </a:cubicBezTo>
                    <a:close/>
                    <a:moveTo>
                      <a:pt x="443046" y="265335"/>
                    </a:moveTo>
                    <a:cubicBezTo>
                      <a:pt x="443046" y="232396"/>
                      <a:pt x="417758" y="208868"/>
                      <a:pt x="381771" y="210750"/>
                    </a:cubicBezTo>
                    <a:cubicBezTo>
                      <a:pt x="327304" y="213574"/>
                      <a:pt x="272838" y="217338"/>
                      <a:pt x="218371" y="221103"/>
                    </a:cubicBezTo>
                    <a:cubicBezTo>
                      <a:pt x="210590" y="221103"/>
                      <a:pt x="203782" y="222985"/>
                      <a:pt x="196973" y="225808"/>
                    </a:cubicBezTo>
                    <a:cubicBezTo>
                      <a:pt x="178494" y="234278"/>
                      <a:pt x="167795" y="254983"/>
                      <a:pt x="171685" y="273805"/>
                    </a:cubicBezTo>
                    <a:cubicBezTo>
                      <a:pt x="176548" y="293569"/>
                      <a:pt x="194056" y="308627"/>
                      <a:pt x="216426" y="309568"/>
                    </a:cubicBezTo>
                    <a:cubicBezTo>
                      <a:pt x="253385" y="312391"/>
                      <a:pt x="291317" y="314273"/>
                      <a:pt x="328277" y="316155"/>
                    </a:cubicBezTo>
                    <a:cubicBezTo>
                      <a:pt x="345784" y="317097"/>
                      <a:pt x="363291" y="318038"/>
                      <a:pt x="380798" y="318979"/>
                    </a:cubicBezTo>
                    <a:cubicBezTo>
                      <a:pt x="416785" y="320861"/>
                      <a:pt x="443046" y="298274"/>
                      <a:pt x="443046" y="265335"/>
                    </a:cubicBezTo>
                    <a:close/>
                    <a:moveTo>
                      <a:pt x="513365" y="644637"/>
                    </a:moveTo>
                    <a:cubicBezTo>
                      <a:pt x="513365" y="613742"/>
                      <a:pt x="488876" y="588640"/>
                      <a:pt x="458510" y="589605"/>
                    </a:cubicBezTo>
                    <a:cubicBezTo>
                      <a:pt x="399738" y="591536"/>
                      <a:pt x="340965" y="595398"/>
                      <a:pt x="283172" y="600226"/>
                    </a:cubicBezTo>
                    <a:cubicBezTo>
                      <a:pt x="256725" y="602156"/>
                      <a:pt x="239093" y="622431"/>
                      <a:pt x="239093" y="645602"/>
                    </a:cubicBezTo>
                    <a:cubicBezTo>
                      <a:pt x="240072" y="669738"/>
                      <a:pt x="258684" y="689048"/>
                      <a:pt x="284152" y="690978"/>
                    </a:cubicBezTo>
                    <a:cubicBezTo>
                      <a:pt x="335088" y="693875"/>
                      <a:pt x="386024" y="696771"/>
                      <a:pt x="436960" y="699668"/>
                    </a:cubicBezTo>
                    <a:cubicBezTo>
                      <a:pt x="436960" y="699668"/>
                      <a:pt x="436960" y="700633"/>
                      <a:pt x="436960" y="700633"/>
                    </a:cubicBezTo>
                    <a:cubicBezTo>
                      <a:pt x="443817" y="700633"/>
                      <a:pt x="450674" y="700633"/>
                      <a:pt x="458510" y="700633"/>
                    </a:cubicBezTo>
                    <a:cubicBezTo>
                      <a:pt x="489856" y="699668"/>
                      <a:pt x="514344" y="675531"/>
                      <a:pt x="513365" y="644637"/>
                    </a:cubicBezTo>
                    <a:close/>
                    <a:moveTo>
                      <a:pt x="513366" y="137684"/>
                    </a:moveTo>
                    <a:cubicBezTo>
                      <a:pt x="513366" y="106096"/>
                      <a:pt x="487897" y="82166"/>
                      <a:pt x="454593" y="82166"/>
                    </a:cubicBezTo>
                    <a:cubicBezTo>
                      <a:pt x="448716" y="82166"/>
                      <a:pt x="441859" y="83123"/>
                      <a:pt x="435982" y="83123"/>
                    </a:cubicBezTo>
                    <a:cubicBezTo>
                      <a:pt x="386025" y="85995"/>
                      <a:pt x="337048" y="88866"/>
                      <a:pt x="287091" y="91738"/>
                    </a:cubicBezTo>
                    <a:cubicBezTo>
                      <a:pt x="259664" y="93652"/>
                      <a:pt x="240073" y="112797"/>
                      <a:pt x="239094" y="136727"/>
                    </a:cubicBezTo>
                    <a:cubicBezTo>
                      <a:pt x="239094" y="161614"/>
                      <a:pt x="257705" y="180758"/>
                      <a:pt x="285132" y="182673"/>
                    </a:cubicBezTo>
                    <a:cubicBezTo>
                      <a:pt x="341946" y="186501"/>
                      <a:pt x="398759" y="190330"/>
                      <a:pt x="455573" y="192245"/>
                    </a:cubicBezTo>
                    <a:cubicBezTo>
                      <a:pt x="487897" y="194159"/>
                      <a:pt x="514345" y="168314"/>
                      <a:pt x="513366" y="137684"/>
                    </a:cubicBezTo>
                    <a:close/>
                    <a:moveTo>
                      <a:pt x="524748" y="391268"/>
                    </a:moveTo>
                    <a:cubicBezTo>
                      <a:pt x="524748" y="359535"/>
                      <a:pt x="500182" y="334968"/>
                      <a:pt x="469473" y="334968"/>
                    </a:cubicBezTo>
                    <a:cubicBezTo>
                      <a:pt x="437740" y="334968"/>
                      <a:pt x="412149" y="360559"/>
                      <a:pt x="413172" y="391268"/>
                    </a:cubicBezTo>
                    <a:cubicBezTo>
                      <a:pt x="413172" y="421976"/>
                      <a:pt x="438762" y="446543"/>
                      <a:pt x="468448" y="446543"/>
                    </a:cubicBezTo>
                    <a:cubicBezTo>
                      <a:pt x="500181" y="447567"/>
                      <a:pt x="524748" y="421976"/>
                      <a:pt x="524748" y="391268"/>
                    </a:cubicBezTo>
                    <a:close/>
                    <a:moveTo>
                      <a:pt x="585986" y="519759"/>
                    </a:moveTo>
                    <a:cubicBezTo>
                      <a:pt x="585986" y="488583"/>
                      <a:pt x="561628" y="463441"/>
                      <a:pt x="531181" y="463441"/>
                    </a:cubicBezTo>
                    <a:cubicBezTo>
                      <a:pt x="500735" y="463441"/>
                      <a:pt x="475362" y="489589"/>
                      <a:pt x="475362" y="519759"/>
                    </a:cubicBezTo>
                    <a:cubicBezTo>
                      <a:pt x="475362" y="548923"/>
                      <a:pt x="499720" y="574065"/>
                      <a:pt x="530167" y="574065"/>
                    </a:cubicBezTo>
                    <a:cubicBezTo>
                      <a:pt x="561628" y="574065"/>
                      <a:pt x="585986" y="550935"/>
                      <a:pt x="585986" y="519759"/>
                    </a:cubicBezTo>
                    <a:close/>
                    <a:moveTo>
                      <a:pt x="585986" y="262891"/>
                    </a:moveTo>
                    <a:cubicBezTo>
                      <a:pt x="585986" y="232182"/>
                      <a:pt x="561419" y="207615"/>
                      <a:pt x="530710" y="207615"/>
                    </a:cubicBezTo>
                    <a:cubicBezTo>
                      <a:pt x="498978" y="207615"/>
                      <a:pt x="473387" y="233206"/>
                      <a:pt x="474411" y="263915"/>
                    </a:cubicBezTo>
                    <a:cubicBezTo>
                      <a:pt x="474411" y="294623"/>
                      <a:pt x="500002" y="319190"/>
                      <a:pt x="529686" y="320214"/>
                    </a:cubicBezTo>
                    <a:cubicBezTo>
                      <a:pt x="561419" y="320214"/>
                      <a:pt x="585986" y="294623"/>
                      <a:pt x="585986" y="262891"/>
                    </a:cubicBezTo>
                    <a:close/>
                    <a:moveTo>
                      <a:pt x="660046" y="645269"/>
                    </a:moveTo>
                    <a:cubicBezTo>
                      <a:pt x="660046" y="613808"/>
                      <a:pt x="635688" y="589450"/>
                      <a:pt x="604227" y="589450"/>
                    </a:cubicBezTo>
                    <a:cubicBezTo>
                      <a:pt x="573780" y="589450"/>
                      <a:pt x="549422" y="612793"/>
                      <a:pt x="549422" y="644255"/>
                    </a:cubicBezTo>
                    <a:cubicBezTo>
                      <a:pt x="549422" y="675716"/>
                      <a:pt x="573780" y="700074"/>
                      <a:pt x="605241" y="700074"/>
                    </a:cubicBezTo>
                    <a:cubicBezTo>
                      <a:pt x="635688" y="700074"/>
                      <a:pt x="660046" y="675716"/>
                      <a:pt x="660046" y="645269"/>
                    </a:cubicBezTo>
                    <a:close/>
                    <a:moveTo>
                      <a:pt x="660997" y="390244"/>
                    </a:moveTo>
                    <a:cubicBezTo>
                      <a:pt x="660997" y="359535"/>
                      <a:pt x="637454" y="334968"/>
                      <a:pt x="605721" y="334968"/>
                    </a:cubicBezTo>
                    <a:cubicBezTo>
                      <a:pt x="575012" y="334968"/>
                      <a:pt x="549421" y="360559"/>
                      <a:pt x="549421" y="391268"/>
                    </a:cubicBezTo>
                    <a:cubicBezTo>
                      <a:pt x="550445" y="421976"/>
                      <a:pt x="575012" y="446543"/>
                      <a:pt x="605721" y="446543"/>
                    </a:cubicBezTo>
                    <a:cubicBezTo>
                      <a:pt x="636430" y="447567"/>
                      <a:pt x="662021" y="421976"/>
                      <a:pt x="660997" y="390244"/>
                    </a:cubicBezTo>
                    <a:close/>
                    <a:moveTo>
                      <a:pt x="660997" y="140028"/>
                    </a:moveTo>
                    <a:cubicBezTo>
                      <a:pt x="662021" y="108004"/>
                      <a:pt x="636430" y="82179"/>
                      <a:pt x="605721" y="82179"/>
                    </a:cubicBezTo>
                    <a:cubicBezTo>
                      <a:pt x="573988" y="82179"/>
                      <a:pt x="549421" y="108004"/>
                      <a:pt x="549421" y="140028"/>
                    </a:cubicBezTo>
                    <a:cubicBezTo>
                      <a:pt x="550445" y="171019"/>
                      <a:pt x="573988" y="194778"/>
                      <a:pt x="605721" y="194778"/>
                    </a:cubicBezTo>
                    <a:cubicBezTo>
                      <a:pt x="636430" y="194778"/>
                      <a:pt x="660997" y="171019"/>
                      <a:pt x="660997" y="140028"/>
                    </a:cubicBezTo>
                    <a:close/>
                    <a:moveTo>
                      <a:pt x="736080" y="518753"/>
                    </a:moveTo>
                    <a:cubicBezTo>
                      <a:pt x="736080" y="488583"/>
                      <a:pt x="710489" y="463441"/>
                      <a:pt x="679780" y="463441"/>
                    </a:cubicBezTo>
                    <a:cubicBezTo>
                      <a:pt x="650095" y="464447"/>
                      <a:pt x="624504" y="488583"/>
                      <a:pt x="624504" y="518753"/>
                    </a:cubicBezTo>
                    <a:cubicBezTo>
                      <a:pt x="623480" y="548923"/>
                      <a:pt x="649071" y="574065"/>
                      <a:pt x="679780" y="574065"/>
                    </a:cubicBezTo>
                    <a:cubicBezTo>
                      <a:pt x="711513" y="574065"/>
                      <a:pt x="736080" y="549929"/>
                      <a:pt x="736080" y="518753"/>
                    </a:cubicBezTo>
                    <a:close/>
                    <a:moveTo>
                      <a:pt x="736080" y="263915"/>
                    </a:moveTo>
                    <a:cubicBezTo>
                      <a:pt x="736080" y="232182"/>
                      <a:pt x="712737" y="207615"/>
                      <a:pt x="681275" y="207615"/>
                    </a:cubicBezTo>
                    <a:cubicBezTo>
                      <a:pt x="649814" y="207615"/>
                      <a:pt x="625456" y="232182"/>
                      <a:pt x="625456" y="263915"/>
                    </a:cubicBezTo>
                    <a:cubicBezTo>
                      <a:pt x="625456" y="294623"/>
                      <a:pt x="650829" y="320214"/>
                      <a:pt x="681275" y="320214"/>
                    </a:cubicBezTo>
                    <a:cubicBezTo>
                      <a:pt x="711722" y="319190"/>
                      <a:pt x="736080" y="294623"/>
                      <a:pt x="736080" y="263915"/>
                    </a:cubicBezTo>
                    <a:close/>
                    <a:moveTo>
                      <a:pt x="799958" y="391268"/>
                    </a:moveTo>
                    <a:cubicBezTo>
                      <a:pt x="799958" y="359535"/>
                      <a:pt x="776615" y="334968"/>
                      <a:pt x="745153" y="334968"/>
                    </a:cubicBezTo>
                    <a:cubicBezTo>
                      <a:pt x="713692" y="334968"/>
                      <a:pt x="689334" y="359535"/>
                      <a:pt x="689334" y="391268"/>
                    </a:cubicBezTo>
                    <a:cubicBezTo>
                      <a:pt x="689334" y="421976"/>
                      <a:pt x="714707" y="447567"/>
                      <a:pt x="745153" y="447567"/>
                    </a:cubicBezTo>
                    <a:cubicBezTo>
                      <a:pt x="775600" y="446543"/>
                      <a:pt x="799958" y="421976"/>
                      <a:pt x="799958" y="391268"/>
                    </a:cubicBezTo>
                    <a:close/>
                    <a:moveTo>
                      <a:pt x="908046" y="391400"/>
                    </a:moveTo>
                    <a:lnTo>
                      <a:pt x="712346" y="782799"/>
                    </a:lnTo>
                    <a:lnTo>
                      <a:pt x="195700" y="782799"/>
                    </a:lnTo>
                    <a:lnTo>
                      <a:pt x="0" y="391400"/>
                    </a:lnTo>
                    <a:lnTo>
                      <a:pt x="195700" y="0"/>
                    </a:lnTo>
                    <a:lnTo>
                      <a:pt x="712346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marL="0" marR="0" lvl="0" indent="0" algn="ctr" defTabSz="1070991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217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Noto Serif"/>
                  <a:ea typeface="+mn-ea"/>
                  <a:cs typeface="+mn-cs"/>
                </a:endParaRPr>
              </a:p>
            </p:txBody>
          </p:sp>
          <p:sp>
            <p:nvSpPr>
              <p:cNvPr id="63" name="Freeform: Shape 77">
                <a:extLst>
                  <a:ext uri="{FF2B5EF4-FFF2-40B4-BE49-F238E27FC236}">
                    <a16:creationId xmlns:a16="http://schemas.microsoft.com/office/drawing/2014/main" id="{5AE0B3E2-5E48-A602-8668-578AC3834422}"/>
                  </a:ext>
                </a:extLst>
              </p:cNvPr>
              <p:cNvSpPr/>
              <p:nvPr/>
            </p:nvSpPr>
            <p:spPr>
              <a:xfrm rot="16200000">
                <a:off x="2017831" y="647436"/>
                <a:ext cx="908046" cy="783886"/>
              </a:xfrm>
              <a:custGeom>
                <a:avLst/>
                <a:gdLst>
                  <a:gd name="connsiteX0" fmla="*/ 379571 w 908046"/>
                  <a:gd name="connsiteY0" fmla="*/ 391149 h 782799"/>
                  <a:gd name="connsiteX1" fmla="*/ 317297 w 908046"/>
                  <a:gd name="connsiteY1" fmla="*/ 338392 h 782799"/>
                  <a:gd name="connsiteX2" fmla="*/ 152851 w 908046"/>
                  <a:gd name="connsiteY2" fmla="*/ 348573 h 782799"/>
                  <a:gd name="connsiteX3" fmla="*/ 108090 w 908046"/>
                  <a:gd name="connsiteY3" fmla="*/ 391149 h 782799"/>
                  <a:gd name="connsiteX4" fmla="*/ 152850 w 908046"/>
                  <a:gd name="connsiteY4" fmla="*/ 435576 h 782799"/>
                  <a:gd name="connsiteX5" fmla="*/ 286158 w 908046"/>
                  <a:gd name="connsiteY5" fmla="*/ 442980 h 782799"/>
                  <a:gd name="connsiteX6" fmla="*/ 318269 w 908046"/>
                  <a:gd name="connsiteY6" fmla="*/ 444831 h 782799"/>
                  <a:gd name="connsiteX7" fmla="*/ 379571 w 908046"/>
                  <a:gd name="connsiteY7" fmla="*/ 391149 h 782799"/>
                  <a:gd name="connsiteX8" fmla="*/ 441160 w 908046"/>
                  <a:gd name="connsiteY8" fmla="*/ 517251 h 782799"/>
                  <a:gd name="connsiteX9" fmla="*/ 382582 w 908046"/>
                  <a:gd name="connsiteY9" fmla="*/ 463153 h 782799"/>
                  <a:gd name="connsiteX10" fmla="*/ 324003 w 908046"/>
                  <a:gd name="connsiteY10" fmla="*/ 466000 h 782799"/>
                  <a:gd name="connsiteX11" fmla="*/ 213680 w 908046"/>
                  <a:gd name="connsiteY11" fmla="*/ 472644 h 782799"/>
                  <a:gd name="connsiteX12" fmla="*/ 168770 w 908046"/>
                  <a:gd name="connsiteY12" fmla="*/ 516302 h 782799"/>
                  <a:gd name="connsiteX13" fmla="*/ 210751 w 908046"/>
                  <a:gd name="connsiteY13" fmla="*/ 561859 h 782799"/>
                  <a:gd name="connsiteX14" fmla="*/ 383558 w 908046"/>
                  <a:gd name="connsiteY14" fmla="*/ 572299 h 782799"/>
                  <a:gd name="connsiteX15" fmla="*/ 441160 w 908046"/>
                  <a:gd name="connsiteY15" fmla="*/ 517251 h 782799"/>
                  <a:gd name="connsiteX16" fmla="*/ 443046 w 908046"/>
                  <a:gd name="connsiteY16" fmla="*/ 265335 h 782799"/>
                  <a:gd name="connsiteX17" fmla="*/ 381771 w 908046"/>
                  <a:gd name="connsiteY17" fmla="*/ 210750 h 782799"/>
                  <a:gd name="connsiteX18" fmla="*/ 218371 w 908046"/>
                  <a:gd name="connsiteY18" fmla="*/ 221103 h 782799"/>
                  <a:gd name="connsiteX19" fmla="*/ 196973 w 908046"/>
                  <a:gd name="connsiteY19" fmla="*/ 225808 h 782799"/>
                  <a:gd name="connsiteX20" fmla="*/ 171685 w 908046"/>
                  <a:gd name="connsiteY20" fmla="*/ 273805 h 782799"/>
                  <a:gd name="connsiteX21" fmla="*/ 216426 w 908046"/>
                  <a:gd name="connsiteY21" fmla="*/ 309568 h 782799"/>
                  <a:gd name="connsiteX22" fmla="*/ 328277 w 908046"/>
                  <a:gd name="connsiteY22" fmla="*/ 316155 h 782799"/>
                  <a:gd name="connsiteX23" fmla="*/ 380798 w 908046"/>
                  <a:gd name="connsiteY23" fmla="*/ 318979 h 782799"/>
                  <a:gd name="connsiteX24" fmla="*/ 443046 w 908046"/>
                  <a:gd name="connsiteY24" fmla="*/ 265335 h 782799"/>
                  <a:gd name="connsiteX25" fmla="*/ 513365 w 908046"/>
                  <a:gd name="connsiteY25" fmla="*/ 644637 h 782799"/>
                  <a:gd name="connsiteX26" fmla="*/ 458510 w 908046"/>
                  <a:gd name="connsiteY26" fmla="*/ 589605 h 782799"/>
                  <a:gd name="connsiteX27" fmla="*/ 283172 w 908046"/>
                  <a:gd name="connsiteY27" fmla="*/ 600226 h 782799"/>
                  <a:gd name="connsiteX28" fmla="*/ 239093 w 908046"/>
                  <a:gd name="connsiteY28" fmla="*/ 645602 h 782799"/>
                  <a:gd name="connsiteX29" fmla="*/ 284152 w 908046"/>
                  <a:gd name="connsiteY29" fmla="*/ 690978 h 782799"/>
                  <a:gd name="connsiteX30" fmla="*/ 436960 w 908046"/>
                  <a:gd name="connsiteY30" fmla="*/ 699668 h 782799"/>
                  <a:gd name="connsiteX31" fmla="*/ 436960 w 908046"/>
                  <a:gd name="connsiteY31" fmla="*/ 700633 h 782799"/>
                  <a:gd name="connsiteX32" fmla="*/ 458510 w 908046"/>
                  <a:gd name="connsiteY32" fmla="*/ 700633 h 782799"/>
                  <a:gd name="connsiteX33" fmla="*/ 513365 w 908046"/>
                  <a:gd name="connsiteY33" fmla="*/ 644637 h 782799"/>
                  <a:gd name="connsiteX34" fmla="*/ 513366 w 908046"/>
                  <a:gd name="connsiteY34" fmla="*/ 137684 h 782799"/>
                  <a:gd name="connsiteX35" fmla="*/ 454593 w 908046"/>
                  <a:gd name="connsiteY35" fmla="*/ 82166 h 782799"/>
                  <a:gd name="connsiteX36" fmla="*/ 435982 w 908046"/>
                  <a:gd name="connsiteY36" fmla="*/ 83123 h 782799"/>
                  <a:gd name="connsiteX37" fmla="*/ 287091 w 908046"/>
                  <a:gd name="connsiteY37" fmla="*/ 91738 h 782799"/>
                  <a:gd name="connsiteX38" fmla="*/ 239094 w 908046"/>
                  <a:gd name="connsiteY38" fmla="*/ 136727 h 782799"/>
                  <a:gd name="connsiteX39" fmla="*/ 285132 w 908046"/>
                  <a:gd name="connsiteY39" fmla="*/ 182673 h 782799"/>
                  <a:gd name="connsiteX40" fmla="*/ 455573 w 908046"/>
                  <a:gd name="connsiteY40" fmla="*/ 192245 h 782799"/>
                  <a:gd name="connsiteX41" fmla="*/ 513366 w 908046"/>
                  <a:gd name="connsiteY41" fmla="*/ 137684 h 782799"/>
                  <a:gd name="connsiteX42" fmla="*/ 524748 w 908046"/>
                  <a:gd name="connsiteY42" fmla="*/ 391268 h 782799"/>
                  <a:gd name="connsiteX43" fmla="*/ 469473 w 908046"/>
                  <a:gd name="connsiteY43" fmla="*/ 334968 h 782799"/>
                  <a:gd name="connsiteX44" fmla="*/ 413172 w 908046"/>
                  <a:gd name="connsiteY44" fmla="*/ 391268 h 782799"/>
                  <a:gd name="connsiteX45" fmla="*/ 468448 w 908046"/>
                  <a:gd name="connsiteY45" fmla="*/ 446543 h 782799"/>
                  <a:gd name="connsiteX46" fmla="*/ 524748 w 908046"/>
                  <a:gd name="connsiteY46" fmla="*/ 391268 h 782799"/>
                  <a:gd name="connsiteX47" fmla="*/ 585986 w 908046"/>
                  <a:gd name="connsiteY47" fmla="*/ 519759 h 782799"/>
                  <a:gd name="connsiteX48" fmla="*/ 531181 w 908046"/>
                  <a:gd name="connsiteY48" fmla="*/ 463441 h 782799"/>
                  <a:gd name="connsiteX49" fmla="*/ 475362 w 908046"/>
                  <a:gd name="connsiteY49" fmla="*/ 519759 h 782799"/>
                  <a:gd name="connsiteX50" fmla="*/ 530167 w 908046"/>
                  <a:gd name="connsiteY50" fmla="*/ 574065 h 782799"/>
                  <a:gd name="connsiteX51" fmla="*/ 585986 w 908046"/>
                  <a:gd name="connsiteY51" fmla="*/ 519759 h 782799"/>
                  <a:gd name="connsiteX52" fmla="*/ 585986 w 908046"/>
                  <a:gd name="connsiteY52" fmla="*/ 262891 h 782799"/>
                  <a:gd name="connsiteX53" fmla="*/ 530710 w 908046"/>
                  <a:gd name="connsiteY53" fmla="*/ 207615 h 782799"/>
                  <a:gd name="connsiteX54" fmla="*/ 474411 w 908046"/>
                  <a:gd name="connsiteY54" fmla="*/ 263915 h 782799"/>
                  <a:gd name="connsiteX55" fmla="*/ 529686 w 908046"/>
                  <a:gd name="connsiteY55" fmla="*/ 320214 h 782799"/>
                  <a:gd name="connsiteX56" fmla="*/ 585986 w 908046"/>
                  <a:gd name="connsiteY56" fmla="*/ 262891 h 782799"/>
                  <a:gd name="connsiteX57" fmla="*/ 660046 w 908046"/>
                  <a:gd name="connsiteY57" fmla="*/ 645269 h 782799"/>
                  <a:gd name="connsiteX58" fmla="*/ 604227 w 908046"/>
                  <a:gd name="connsiteY58" fmla="*/ 589450 h 782799"/>
                  <a:gd name="connsiteX59" fmla="*/ 549422 w 908046"/>
                  <a:gd name="connsiteY59" fmla="*/ 644255 h 782799"/>
                  <a:gd name="connsiteX60" fmla="*/ 605241 w 908046"/>
                  <a:gd name="connsiteY60" fmla="*/ 700074 h 782799"/>
                  <a:gd name="connsiteX61" fmla="*/ 660046 w 908046"/>
                  <a:gd name="connsiteY61" fmla="*/ 645269 h 782799"/>
                  <a:gd name="connsiteX62" fmla="*/ 660997 w 908046"/>
                  <a:gd name="connsiteY62" fmla="*/ 390244 h 782799"/>
                  <a:gd name="connsiteX63" fmla="*/ 605721 w 908046"/>
                  <a:gd name="connsiteY63" fmla="*/ 334968 h 782799"/>
                  <a:gd name="connsiteX64" fmla="*/ 549421 w 908046"/>
                  <a:gd name="connsiteY64" fmla="*/ 391268 h 782799"/>
                  <a:gd name="connsiteX65" fmla="*/ 605721 w 908046"/>
                  <a:gd name="connsiteY65" fmla="*/ 446543 h 782799"/>
                  <a:gd name="connsiteX66" fmla="*/ 660997 w 908046"/>
                  <a:gd name="connsiteY66" fmla="*/ 390244 h 782799"/>
                  <a:gd name="connsiteX67" fmla="*/ 660997 w 908046"/>
                  <a:gd name="connsiteY67" fmla="*/ 140028 h 782799"/>
                  <a:gd name="connsiteX68" fmla="*/ 605721 w 908046"/>
                  <a:gd name="connsiteY68" fmla="*/ 82179 h 782799"/>
                  <a:gd name="connsiteX69" fmla="*/ 549421 w 908046"/>
                  <a:gd name="connsiteY69" fmla="*/ 140028 h 782799"/>
                  <a:gd name="connsiteX70" fmla="*/ 605721 w 908046"/>
                  <a:gd name="connsiteY70" fmla="*/ 194778 h 782799"/>
                  <a:gd name="connsiteX71" fmla="*/ 660997 w 908046"/>
                  <a:gd name="connsiteY71" fmla="*/ 140028 h 782799"/>
                  <a:gd name="connsiteX72" fmla="*/ 736080 w 908046"/>
                  <a:gd name="connsiteY72" fmla="*/ 518753 h 782799"/>
                  <a:gd name="connsiteX73" fmla="*/ 679780 w 908046"/>
                  <a:gd name="connsiteY73" fmla="*/ 463441 h 782799"/>
                  <a:gd name="connsiteX74" fmla="*/ 624504 w 908046"/>
                  <a:gd name="connsiteY74" fmla="*/ 518753 h 782799"/>
                  <a:gd name="connsiteX75" fmla="*/ 679780 w 908046"/>
                  <a:gd name="connsiteY75" fmla="*/ 574065 h 782799"/>
                  <a:gd name="connsiteX76" fmla="*/ 736080 w 908046"/>
                  <a:gd name="connsiteY76" fmla="*/ 518753 h 782799"/>
                  <a:gd name="connsiteX77" fmla="*/ 736080 w 908046"/>
                  <a:gd name="connsiteY77" fmla="*/ 263915 h 782799"/>
                  <a:gd name="connsiteX78" fmla="*/ 681275 w 908046"/>
                  <a:gd name="connsiteY78" fmla="*/ 207615 h 782799"/>
                  <a:gd name="connsiteX79" fmla="*/ 625456 w 908046"/>
                  <a:gd name="connsiteY79" fmla="*/ 263915 h 782799"/>
                  <a:gd name="connsiteX80" fmla="*/ 681275 w 908046"/>
                  <a:gd name="connsiteY80" fmla="*/ 320214 h 782799"/>
                  <a:gd name="connsiteX81" fmla="*/ 736080 w 908046"/>
                  <a:gd name="connsiteY81" fmla="*/ 263915 h 782799"/>
                  <a:gd name="connsiteX82" fmla="*/ 799958 w 908046"/>
                  <a:gd name="connsiteY82" fmla="*/ 391268 h 782799"/>
                  <a:gd name="connsiteX83" fmla="*/ 745153 w 908046"/>
                  <a:gd name="connsiteY83" fmla="*/ 334968 h 782799"/>
                  <a:gd name="connsiteX84" fmla="*/ 689334 w 908046"/>
                  <a:gd name="connsiteY84" fmla="*/ 391268 h 782799"/>
                  <a:gd name="connsiteX85" fmla="*/ 745153 w 908046"/>
                  <a:gd name="connsiteY85" fmla="*/ 447567 h 782799"/>
                  <a:gd name="connsiteX86" fmla="*/ 799958 w 908046"/>
                  <a:gd name="connsiteY86" fmla="*/ 391268 h 782799"/>
                  <a:gd name="connsiteX87" fmla="*/ 908046 w 908046"/>
                  <a:gd name="connsiteY87" fmla="*/ 391400 h 782799"/>
                  <a:gd name="connsiteX88" fmla="*/ 712346 w 908046"/>
                  <a:gd name="connsiteY88" fmla="*/ 782799 h 782799"/>
                  <a:gd name="connsiteX89" fmla="*/ 195700 w 908046"/>
                  <a:gd name="connsiteY89" fmla="*/ 782799 h 782799"/>
                  <a:gd name="connsiteX90" fmla="*/ 0 w 908046"/>
                  <a:gd name="connsiteY90" fmla="*/ 391400 h 782799"/>
                  <a:gd name="connsiteX91" fmla="*/ 195700 w 908046"/>
                  <a:gd name="connsiteY91" fmla="*/ 0 h 782799"/>
                  <a:gd name="connsiteX92" fmla="*/ 712346 w 908046"/>
                  <a:gd name="connsiteY92" fmla="*/ 0 h 7827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</a:cxnLst>
                <a:rect l="l" t="t" r="r" b="b"/>
                <a:pathLst>
                  <a:path w="908046" h="782799">
                    <a:moveTo>
                      <a:pt x="379571" y="391149"/>
                    </a:moveTo>
                    <a:cubicBezTo>
                      <a:pt x="379572" y="359680"/>
                      <a:pt x="351353" y="335615"/>
                      <a:pt x="317297" y="338392"/>
                    </a:cubicBezTo>
                    <a:cubicBezTo>
                      <a:pt x="262806" y="341168"/>
                      <a:pt x="208315" y="344871"/>
                      <a:pt x="152851" y="348573"/>
                    </a:cubicBezTo>
                    <a:cubicBezTo>
                      <a:pt x="126579" y="349498"/>
                      <a:pt x="108091" y="367084"/>
                      <a:pt x="108090" y="391149"/>
                    </a:cubicBezTo>
                    <a:cubicBezTo>
                      <a:pt x="108090" y="415213"/>
                      <a:pt x="126578" y="433725"/>
                      <a:pt x="152850" y="435576"/>
                    </a:cubicBezTo>
                    <a:cubicBezTo>
                      <a:pt x="197611" y="438352"/>
                      <a:pt x="241398" y="440204"/>
                      <a:pt x="286158" y="442980"/>
                    </a:cubicBezTo>
                    <a:cubicBezTo>
                      <a:pt x="296862" y="443906"/>
                      <a:pt x="307565" y="444831"/>
                      <a:pt x="318269" y="444831"/>
                    </a:cubicBezTo>
                    <a:cubicBezTo>
                      <a:pt x="352326" y="447608"/>
                      <a:pt x="379571" y="423543"/>
                      <a:pt x="379571" y="391149"/>
                    </a:cubicBezTo>
                    <a:close/>
                    <a:moveTo>
                      <a:pt x="441160" y="517251"/>
                    </a:moveTo>
                    <a:cubicBezTo>
                      <a:pt x="441160" y="485931"/>
                      <a:pt x="415776" y="462204"/>
                      <a:pt x="382582" y="463153"/>
                    </a:cubicBezTo>
                    <a:cubicBezTo>
                      <a:pt x="363055" y="463153"/>
                      <a:pt x="343529" y="465051"/>
                      <a:pt x="324003" y="466000"/>
                    </a:cubicBezTo>
                    <a:cubicBezTo>
                      <a:pt x="287880" y="468848"/>
                      <a:pt x="250780" y="470746"/>
                      <a:pt x="213680" y="472644"/>
                    </a:cubicBezTo>
                    <a:cubicBezTo>
                      <a:pt x="188296" y="474542"/>
                      <a:pt x="168770" y="492575"/>
                      <a:pt x="168770" y="516302"/>
                    </a:cubicBezTo>
                    <a:cubicBezTo>
                      <a:pt x="167794" y="540030"/>
                      <a:pt x="185367" y="559961"/>
                      <a:pt x="210751" y="561859"/>
                    </a:cubicBezTo>
                    <a:cubicBezTo>
                      <a:pt x="268354" y="565655"/>
                      <a:pt x="325956" y="569452"/>
                      <a:pt x="383558" y="572299"/>
                    </a:cubicBezTo>
                    <a:cubicBezTo>
                      <a:pt x="416752" y="574197"/>
                      <a:pt x="441160" y="548572"/>
                      <a:pt x="441160" y="517251"/>
                    </a:cubicBezTo>
                    <a:close/>
                    <a:moveTo>
                      <a:pt x="443046" y="265335"/>
                    </a:moveTo>
                    <a:cubicBezTo>
                      <a:pt x="443046" y="232396"/>
                      <a:pt x="417758" y="208868"/>
                      <a:pt x="381771" y="210750"/>
                    </a:cubicBezTo>
                    <a:cubicBezTo>
                      <a:pt x="327304" y="213574"/>
                      <a:pt x="272838" y="217338"/>
                      <a:pt x="218371" y="221103"/>
                    </a:cubicBezTo>
                    <a:cubicBezTo>
                      <a:pt x="210590" y="221103"/>
                      <a:pt x="203782" y="222985"/>
                      <a:pt x="196973" y="225808"/>
                    </a:cubicBezTo>
                    <a:cubicBezTo>
                      <a:pt x="178494" y="234278"/>
                      <a:pt x="167795" y="254983"/>
                      <a:pt x="171685" y="273805"/>
                    </a:cubicBezTo>
                    <a:cubicBezTo>
                      <a:pt x="176548" y="293569"/>
                      <a:pt x="194056" y="308627"/>
                      <a:pt x="216426" y="309568"/>
                    </a:cubicBezTo>
                    <a:cubicBezTo>
                      <a:pt x="253385" y="312391"/>
                      <a:pt x="291317" y="314273"/>
                      <a:pt x="328277" y="316155"/>
                    </a:cubicBezTo>
                    <a:cubicBezTo>
                      <a:pt x="345784" y="317097"/>
                      <a:pt x="363291" y="318038"/>
                      <a:pt x="380798" y="318979"/>
                    </a:cubicBezTo>
                    <a:cubicBezTo>
                      <a:pt x="416785" y="320861"/>
                      <a:pt x="443046" y="298274"/>
                      <a:pt x="443046" y="265335"/>
                    </a:cubicBezTo>
                    <a:close/>
                    <a:moveTo>
                      <a:pt x="513365" y="644637"/>
                    </a:moveTo>
                    <a:cubicBezTo>
                      <a:pt x="513365" y="613742"/>
                      <a:pt x="488876" y="588640"/>
                      <a:pt x="458510" y="589605"/>
                    </a:cubicBezTo>
                    <a:cubicBezTo>
                      <a:pt x="399738" y="591536"/>
                      <a:pt x="340965" y="595398"/>
                      <a:pt x="283172" y="600226"/>
                    </a:cubicBezTo>
                    <a:cubicBezTo>
                      <a:pt x="256725" y="602156"/>
                      <a:pt x="239093" y="622431"/>
                      <a:pt x="239093" y="645602"/>
                    </a:cubicBezTo>
                    <a:cubicBezTo>
                      <a:pt x="240072" y="669738"/>
                      <a:pt x="258684" y="689048"/>
                      <a:pt x="284152" y="690978"/>
                    </a:cubicBezTo>
                    <a:cubicBezTo>
                      <a:pt x="335088" y="693875"/>
                      <a:pt x="386024" y="696771"/>
                      <a:pt x="436960" y="699668"/>
                    </a:cubicBezTo>
                    <a:cubicBezTo>
                      <a:pt x="436960" y="699668"/>
                      <a:pt x="436960" y="700633"/>
                      <a:pt x="436960" y="700633"/>
                    </a:cubicBezTo>
                    <a:cubicBezTo>
                      <a:pt x="443817" y="700633"/>
                      <a:pt x="450674" y="700633"/>
                      <a:pt x="458510" y="700633"/>
                    </a:cubicBezTo>
                    <a:cubicBezTo>
                      <a:pt x="489856" y="699668"/>
                      <a:pt x="514344" y="675531"/>
                      <a:pt x="513365" y="644637"/>
                    </a:cubicBezTo>
                    <a:close/>
                    <a:moveTo>
                      <a:pt x="513366" y="137684"/>
                    </a:moveTo>
                    <a:cubicBezTo>
                      <a:pt x="513366" y="106096"/>
                      <a:pt x="487897" y="82166"/>
                      <a:pt x="454593" y="82166"/>
                    </a:cubicBezTo>
                    <a:cubicBezTo>
                      <a:pt x="448716" y="82166"/>
                      <a:pt x="441859" y="83123"/>
                      <a:pt x="435982" y="83123"/>
                    </a:cubicBezTo>
                    <a:cubicBezTo>
                      <a:pt x="386025" y="85995"/>
                      <a:pt x="337048" y="88866"/>
                      <a:pt x="287091" y="91738"/>
                    </a:cubicBezTo>
                    <a:cubicBezTo>
                      <a:pt x="259664" y="93652"/>
                      <a:pt x="240073" y="112797"/>
                      <a:pt x="239094" y="136727"/>
                    </a:cubicBezTo>
                    <a:cubicBezTo>
                      <a:pt x="239094" y="161614"/>
                      <a:pt x="257705" y="180758"/>
                      <a:pt x="285132" y="182673"/>
                    </a:cubicBezTo>
                    <a:cubicBezTo>
                      <a:pt x="341946" y="186501"/>
                      <a:pt x="398759" y="190330"/>
                      <a:pt x="455573" y="192245"/>
                    </a:cubicBezTo>
                    <a:cubicBezTo>
                      <a:pt x="487897" y="194159"/>
                      <a:pt x="514345" y="168314"/>
                      <a:pt x="513366" y="137684"/>
                    </a:cubicBezTo>
                    <a:close/>
                    <a:moveTo>
                      <a:pt x="524748" y="391268"/>
                    </a:moveTo>
                    <a:cubicBezTo>
                      <a:pt x="524748" y="359535"/>
                      <a:pt x="500182" y="334968"/>
                      <a:pt x="469473" y="334968"/>
                    </a:cubicBezTo>
                    <a:cubicBezTo>
                      <a:pt x="437740" y="334968"/>
                      <a:pt x="412149" y="360559"/>
                      <a:pt x="413172" y="391268"/>
                    </a:cubicBezTo>
                    <a:cubicBezTo>
                      <a:pt x="413172" y="421976"/>
                      <a:pt x="438762" y="446543"/>
                      <a:pt x="468448" y="446543"/>
                    </a:cubicBezTo>
                    <a:cubicBezTo>
                      <a:pt x="500181" y="447567"/>
                      <a:pt x="524748" y="421976"/>
                      <a:pt x="524748" y="391268"/>
                    </a:cubicBezTo>
                    <a:close/>
                    <a:moveTo>
                      <a:pt x="585986" y="519759"/>
                    </a:moveTo>
                    <a:cubicBezTo>
                      <a:pt x="585986" y="488583"/>
                      <a:pt x="561628" y="463441"/>
                      <a:pt x="531181" y="463441"/>
                    </a:cubicBezTo>
                    <a:cubicBezTo>
                      <a:pt x="500735" y="463441"/>
                      <a:pt x="475362" y="489589"/>
                      <a:pt x="475362" y="519759"/>
                    </a:cubicBezTo>
                    <a:cubicBezTo>
                      <a:pt x="475362" y="548923"/>
                      <a:pt x="499720" y="574065"/>
                      <a:pt x="530167" y="574065"/>
                    </a:cubicBezTo>
                    <a:cubicBezTo>
                      <a:pt x="561628" y="574065"/>
                      <a:pt x="585986" y="550935"/>
                      <a:pt x="585986" y="519759"/>
                    </a:cubicBezTo>
                    <a:close/>
                    <a:moveTo>
                      <a:pt x="585986" y="262891"/>
                    </a:moveTo>
                    <a:cubicBezTo>
                      <a:pt x="585986" y="232182"/>
                      <a:pt x="561419" y="207615"/>
                      <a:pt x="530710" y="207615"/>
                    </a:cubicBezTo>
                    <a:cubicBezTo>
                      <a:pt x="498978" y="207615"/>
                      <a:pt x="473387" y="233206"/>
                      <a:pt x="474411" y="263915"/>
                    </a:cubicBezTo>
                    <a:cubicBezTo>
                      <a:pt x="474411" y="294623"/>
                      <a:pt x="500002" y="319190"/>
                      <a:pt x="529686" y="320214"/>
                    </a:cubicBezTo>
                    <a:cubicBezTo>
                      <a:pt x="561419" y="320214"/>
                      <a:pt x="585986" y="294623"/>
                      <a:pt x="585986" y="262891"/>
                    </a:cubicBezTo>
                    <a:close/>
                    <a:moveTo>
                      <a:pt x="660046" y="645269"/>
                    </a:moveTo>
                    <a:cubicBezTo>
                      <a:pt x="660046" y="613808"/>
                      <a:pt x="635688" y="589450"/>
                      <a:pt x="604227" y="589450"/>
                    </a:cubicBezTo>
                    <a:cubicBezTo>
                      <a:pt x="573780" y="589450"/>
                      <a:pt x="549422" y="612793"/>
                      <a:pt x="549422" y="644255"/>
                    </a:cubicBezTo>
                    <a:cubicBezTo>
                      <a:pt x="549422" y="675716"/>
                      <a:pt x="573780" y="700074"/>
                      <a:pt x="605241" y="700074"/>
                    </a:cubicBezTo>
                    <a:cubicBezTo>
                      <a:pt x="635688" y="700074"/>
                      <a:pt x="660046" y="675716"/>
                      <a:pt x="660046" y="645269"/>
                    </a:cubicBezTo>
                    <a:close/>
                    <a:moveTo>
                      <a:pt x="660997" y="390244"/>
                    </a:moveTo>
                    <a:cubicBezTo>
                      <a:pt x="660997" y="359535"/>
                      <a:pt x="637454" y="334968"/>
                      <a:pt x="605721" y="334968"/>
                    </a:cubicBezTo>
                    <a:cubicBezTo>
                      <a:pt x="575012" y="334968"/>
                      <a:pt x="549421" y="360559"/>
                      <a:pt x="549421" y="391268"/>
                    </a:cubicBezTo>
                    <a:cubicBezTo>
                      <a:pt x="550445" y="421976"/>
                      <a:pt x="575012" y="446543"/>
                      <a:pt x="605721" y="446543"/>
                    </a:cubicBezTo>
                    <a:cubicBezTo>
                      <a:pt x="636430" y="447567"/>
                      <a:pt x="662021" y="421976"/>
                      <a:pt x="660997" y="390244"/>
                    </a:cubicBezTo>
                    <a:close/>
                    <a:moveTo>
                      <a:pt x="660997" y="140028"/>
                    </a:moveTo>
                    <a:cubicBezTo>
                      <a:pt x="662021" y="108004"/>
                      <a:pt x="636430" y="82179"/>
                      <a:pt x="605721" y="82179"/>
                    </a:cubicBezTo>
                    <a:cubicBezTo>
                      <a:pt x="573988" y="82179"/>
                      <a:pt x="549421" y="108004"/>
                      <a:pt x="549421" y="140028"/>
                    </a:cubicBezTo>
                    <a:cubicBezTo>
                      <a:pt x="550445" y="171019"/>
                      <a:pt x="573988" y="194778"/>
                      <a:pt x="605721" y="194778"/>
                    </a:cubicBezTo>
                    <a:cubicBezTo>
                      <a:pt x="636430" y="194778"/>
                      <a:pt x="660997" y="171019"/>
                      <a:pt x="660997" y="140028"/>
                    </a:cubicBezTo>
                    <a:close/>
                    <a:moveTo>
                      <a:pt x="736080" y="518753"/>
                    </a:moveTo>
                    <a:cubicBezTo>
                      <a:pt x="736080" y="488583"/>
                      <a:pt x="710489" y="463441"/>
                      <a:pt x="679780" y="463441"/>
                    </a:cubicBezTo>
                    <a:cubicBezTo>
                      <a:pt x="650095" y="464447"/>
                      <a:pt x="624504" y="488583"/>
                      <a:pt x="624504" y="518753"/>
                    </a:cubicBezTo>
                    <a:cubicBezTo>
                      <a:pt x="623480" y="548923"/>
                      <a:pt x="649071" y="574065"/>
                      <a:pt x="679780" y="574065"/>
                    </a:cubicBezTo>
                    <a:cubicBezTo>
                      <a:pt x="711513" y="574065"/>
                      <a:pt x="736080" y="549929"/>
                      <a:pt x="736080" y="518753"/>
                    </a:cubicBezTo>
                    <a:close/>
                    <a:moveTo>
                      <a:pt x="736080" y="263915"/>
                    </a:moveTo>
                    <a:cubicBezTo>
                      <a:pt x="736080" y="232182"/>
                      <a:pt x="712737" y="207615"/>
                      <a:pt x="681275" y="207615"/>
                    </a:cubicBezTo>
                    <a:cubicBezTo>
                      <a:pt x="649814" y="207615"/>
                      <a:pt x="625456" y="232182"/>
                      <a:pt x="625456" y="263915"/>
                    </a:cubicBezTo>
                    <a:cubicBezTo>
                      <a:pt x="625456" y="294623"/>
                      <a:pt x="650829" y="320214"/>
                      <a:pt x="681275" y="320214"/>
                    </a:cubicBezTo>
                    <a:cubicBezTo>
                      <a:pt x="711722" y="319190"/>
                      <a:pt x="736080" y="294623"/>
                      <a:pt x="736080" y="263915"/>
                    </a:cubicBezTo>
                    <a:close/>
                    <a:moveTo>
                      <a:pt x="799958" y="391268"/>
                    </a:moveTo>
                    <a:cubicBezTo>
                      <a:pt x="799958" y="359535"/>
                      <a:pt x="776615" y="334968"/>
                      <a:pt x="745153" y="334968"/>
                    </a:cubicBezTo>
                    <a:cubicBezTo>
                      <a:pt x="713692" y="334968"/>
                      <a:pt x="689334" y="359535"/>
                      <a:pt x="689334" y="391268"/>
                    </a:cubicBezTo>
                    <a:cubicBezTo>
                      <a:pt x="689334" y="421976"/>
                      <a:pt x="714707" y="447567"/>
                      <a:pt x="745153" y="447567"/>
                    </a:cubicBezTo>
                    <a:cubicBezTo>
                      <a:pt x="775600" y="446543"/>
                      <a:pt x="799958" y="421976"/>
                      <a:pt x="799958" y="391268"/>
                    </a:cubicBezTo>
                    <a:close/>
                    <a:moveTo>
                      <a:pt x="908046" y="391400"/>
                    </a:moveTo>
                    <a:lnTo>
                      <a:pt x="712346" y="782799"/>
                    </a:lnTo>
                    <a:lnTo>
                      <a:pt x="195700" y="782799"/>
                    </a:lnTo>
                    <a:lnTo>
                      <a:pt x="0" y="391400"/>
                    </a:lnTo>
                    <a:lnTo>
                      <a:pt x="195700" y="0"/>
                    </a:lnTo>
                    <a:lnTo>
                      <a:pt x="712346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marL="0" marR="0" lvl="0" indent="0" algn="ctr" defTabSz="1070991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217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Noto Serif"/>
                  <a:ea typeface="+mn-ea"/>
                  <a:cs typeface="+mn-cs"/>
                </a:endParaRPr>
              </a:p>
            </p:txBody>
          </p:sp>
          <p:sp>
            <p:nvSpPr>
              <p:cNvPr id="64" name="Freeform: Shape 78">
                <a:extLst>
                  <a:ext uri="{FF2B5EF4-FFF2-40B4-BE49-F238E27FC236}">
                    <a16:creationId xmlns:a16="http://schemas.microsoft.com/office/drawing/2014/main" id="{A020F9B4-9E3C-6DAD-8BD4-CCD856B472E1}"/>
                  </a:ext>
                </a:extLst>
              </p:cNvPr>
              <p:cNvSpPr/>
              <p:nvPr/>
            </p:nvSpPr>
            <p:spPr>
              <a:xfrm rot="16200000">
                <a:off x="1185404" y="647436"/>
                <a:ext cx="908046" cy="783886"/>
              </a:xfrm>
              <a:custGeom>
                <a:avLst/>
                <a:gdLst>
                  <a:gd name="connsiteX0" fmla="*/ 379571 w 908046"/>
                  <a:gd name="connsiteY0" fmla="*/ 391149 h 782799"/>
                  <a:gd name="connsiteX1" fmla="*/ 317297 w 908046"/>
                  <a:gd name="connsiteY1" fmla="*/ 338392 h 782799"/>
                  <a:gd name="connsiteX2" fmla="*/ 152851 w 908046"/>
                  <a:gd name="connsiteY2" fmla="*/ 348573 h 782799"/>
                  <a:gd name="connsiteX3" fmla="*/ 108090 w 908046"/>
                  <a:gd name="connsiteY3" fmla="*/ 391149 h 782799"/>
                  <a:gd name="connsiteX4" fmla="*/ 152850 w 908046"/>
                  <a:gd name="connsiteY4" fmla="*/ 435576 h 782799"/>
                  <a:gd name="connsiteX5" fmla="*/ 286158 w 908046"/>
                  <a:gd name="connsiteY5" fmla="*/ 442980 h 782799"/>
                  <a:gd name="connsiteX6" fmla="*/ 318269 w 908046"/>
                  <a:gd name="connsiteY6" fmla="*/ 444831 h 782799"/>
                  <a:gd name="connsiteX7" fmla="*/ 379571 w 908046"/>
                  <a:gd name="connsiteY7" fmla="*/ 391149 h 782799"/>
                  <a:gd name="connsiteX8" fmla="*/ 441160 w 908046"/>
                  <a:gd name="connsiteY8" fmla="*/ 517251 h 782799"/>
                  <a:gd name="connsiteX9" fmla="*/ 382582 w 908046"/>
                  <a:gd name="connsiteY9" fmla="*/ 463153 h 782799"/>
                  <a:gd name="connsiteX10" fmla="*/ 324003 w 908046"/>
                  <a:gd name="connsiteY10" fmla="*/ 466000 h 782799"/>
                  <a:gd name="connsiteX11" fmla="*/ 213680 w 908046"/>
                  <a:gd name="connsiteY11" fmla="*/ 472644 h 782799"/>
                  <a:gd name="connsiteX12" fmla="*/ 168770 w 908046"/>
                  <a:gd name="connsiteY12" fmla="*/ 516302 h 782799"/>
                  <a:gd name="connsiteX13" fmla="*/ 210751 w 908046"/>
                  <a:gd name="connsiteY13" fmla="*/ 561859 h 782799"/>
                  <a:gd name="connsiteX14" fmla="*/ 383558 w 908046"/>
                  <a:gd name="connsiteY14" fmla="*/ 572299 h 782799"/>
                  <a:gd name="connsiteX15" fmla="*/ 441160 w 908046"/>
                  <a:gd name="connsiteY15" fmla="*/ 517251 h 782799"/>
                  <a:gd name="connsiteX16" fmla="*/ 443046 w 908046"/>
                  <a:gd name="connsiteY16" fmla="*/ 265335 h 782799"/>
                  <a:gd name="connsiteX17" fmla="*/ 381771 w 908046"/>
                  <a:gd name="connsiteY17" fmla="*/ 210750 h 782799"/>
                  <a:gd name="connsiteX18" fmla="*/ 218371 w 908046"/>
                  <a:gd name="connsiteY18" fmla="*/ 221103 h 782799"/>
                  <a:gd name="connsiteX19" fmla="*/ 196973 w 908046"/>
                  <a:gd name="connsiteY19" fmla="*/ 225808 h 782799"/>
                  <a:gd name="connsiteX20" fmla="*/ 171685 w 908046"/>
                  <a:gd name="connsiteY20" fmla="*/ 273805 h 782799"/>
                  <a:gd name="connsiteX21" fmla="*/ 216426 w 908046"/>
                  <a:gd name="connsiteY21" fmla="*/ 309568 h 782799"/>
                  <a:gd name="connsiteX22" fmla="*/ 328277 w 908046"/>
                  <a:gd name="connsiteY22" fmla="*/ 316155 h 782799"/>
                  <a:gd name="connsiteX23" fmla="*/ 380798 w 908046"/>
                  <a:gd name="connsiteY23" fmla="*/ 318979 h 782799"/>
                  <a:gd name="connsiteX24" fmla="*/ 443046 w 908046"/>
                  <a:gd name="connsiteY24" fmla="*/ 265335 h 782799"/>
                  <a:gd name="connsiteX25" fmla="*/ 513365 w 908046"/>
                  <a:gd name="connsiteY25" fmla="*/ 644637 h 782799"/>
                  <a:gd name="connsiteX26" fmla="*/ 458510 w 908046"/>
                  <a:gd name="connsiteY26" fmla="*/ 589605 h 782799"/>
                  <a:gd name="connsiteX27" fmla="*/ 283172 w 908046"/>
                  <a:gd name="connsiteY27" fmla="*/ 600226 h 782799"/>
                  <a:gd name="connsiteX28" fmla="*/ 239093 w 908046"/>
                  <a:gd name="connsiteY28" fmla="*/ 645602 h 782799"/>
                  <a:gd name="connsiteX29" fmla="*/ 284152 w 908046"/>
                  <a:gd name="connsiteY29" fmla="*/ 690978 h 782799"/>
                  <a:gd name="connsiteX30" fmla="*/ 436960 w 908046"/>
                  <a:gd name="connsiteY30" fmla="*/ 699668 h 782799"/>
                  <a:gd name="connsiteX31" fmla="*/ 436960 w 908046"/>
                  <a:gd name="connsiteY31" fmla="*/ 700633 h 782799"/>
                  <a:gd name="connsiteX32" fmla="*/ 458510 w 908046"/>
                  <a:gd name="connsiteY32" fmla="*/ 700633 h 782799"/>
                  <a:gd name="connsiteX33" fmla="*/ 513365 w 908046"/>
                  <a:gd name="connsiteY33" fmla="*/ 644637 h 782799"/>
                  <a:gd name="connsiteX34" fmla="*/ 513366 w 908046"/>
                  <a:gd name="connsiteY34" fmla="*/ 137684 h 782799"/>
                  <a:gd name="connsiteX35" fmla="*/ 454593 w 908046"/>
                  <a:gd name="connsiteY35" fmla="*/ 82166 h 782799"/>
                  <a:gd name="connsiteX36" fmla="*/ 435982 w 908046"/>
                  <a:gd name="connsiteY36" fmla="*/ 83123 h 782799"/>
                  <a:gd name="connsiteX37" fmla="*/ 287091 w 908046"/>
                  <a:gd name="connsiteY37" fmla="*/ 91738 h 782799"/>
                  <a:gd name="connsiteX38" fmla="*/ 239094 w 908046"/>
                  <a:gd name="connsiteY38" fmla="*/ 136727 h 782799"/>
                  <a:gd name="connsiteX39" fmla="*/ 285132 w 908046"/>
                  <a:gd name="connsiteY39" fmla="*/ 182673 h 782799"/>
                  <a:gd name="connsiteX40" fmla="*/ 455573 w 908046"/>
                  <a:gd name="connsiteY40" fmla="*/ 192245 h 782799"/>
                  <a:gd name="connsiteX41" fmla="*/ 513366 w 908046"/>
                  <a:gd name="connsiteY41" fmla="*/ 137684 h 782799"/>
                  <a:gd name="connsiteX42" fmla="*/ 524748 w 908046"/>
                  <a:gd name="connsiteY42" fmla="*/ 391268 h 782799"/>
                  <a:gd name="connsiteX43" fmla="*/ 469473 w 908046"/>
                  <a:gd name="connsiteY43" fmla="*/ 334968 h 782799"/>
                  <a:gd name="connsiteX44" fmla="*/ 413172 w 908046"/>
                  <a:gd name="connsiteY44" fmla="*/ 391268 h 782799"/>
                  <a:gd name="connsiteX45" fmla="*/ 468448 w 908046"/>
                  <a:gd name="connsiteY45" fmla="*/ 446543 h 782799"/>
                  <a:gd name="connsiteX46" fmla="*/ 524748 w 908046"/>
                  <a:gd name="connsiteY46" fmla="*/ 391268 h 782799"/>
                  <a:gd name="connsiteX47" fmla="*/ 585986 w 908046"/>
                  <a:gd name="connsiteY47" fmla="*/ 519759 h 782799"/>
                  <a:gd name="connsiteX48" fmla="*/ 531181 w 908046"/>
                  <a:gd name="connsiteY48" fmla="*/ 463441 h 782799"/>
                  <a:gd name="connsiteX49" fmla="*/ 475362 w 908046"/>
                  <a:gd name="connsiteY49" fmla="*/ 519759 h 782799"/>
                  <a:gd name="connsiteX50" fmla="*/ 530167 w 908046"/>
                  <a:gd name="connsiteY50" fmla="*/ 574065 h 782799"/>
                  <a:gd name="connsiteX51" fmla="*/ 585986 w 908046"/>
                  <a:gd name="connsiteY51" fmla="*/ 519759 h 782799"/>
                  <a:gd name="connsiteX52" fmla="*/ 585986 w 908046"/>
                  <a:gd name="connsiteY52" fmla="*/ 262891 h 782799"/>
                  <a:gd name="connsiteX53" fmla="*/ 530710 w 908046"/>
                  <a:gd name="connsiteY53" fmla="*/ 207615 h 782799"/>
                  <a:gd name="connsiteX54" fmla="*/ 474411 w 908046"/>
                  <a:gd name="connsiteY54" fmla="*/ 263915 h 782799"/>
                  <a:gd name="connsiteX55" fmla="*/ 529686 w 908046"/>
                  <a:gd name="connsiteY55" fmla="*/ 320214 h 782799"/>
                  <a:gd name="connsiteX56" fmla="*/ 585986 w 908046"/>
                  <a:gd name="connsiteY56" fmla="*/ 262891 h 782799"/>
                  <a:gd name="connsiteX57" fmla="*/ 660046 w 908046"/>
                  <a:gd name="connsiteY57" fmla="*/ 645269 h 782799"/>
                  <a:gd name="connsiteX58" fmla="*/ 604227 w 908046"/>
                  <a:gd name="connsiteY58" fmla="*/ 589450 h 782799"/>
                  <a:gd name="connsiteX59" fmla="*/ 549422 w 908046"/>
                  <a:gd name="connsiteY59" fmla="*/ 644255 h 782799"/>
                  <a:gd name="connsiteX60" fmla="*/ 605241 w 908046"/>
                  <a:gd name="connsiteY60" fmla="*/ 700074 h 782799"/>
                  <a:gd name="connsiteX61" fmla="*/ 660046 w 908046"/>
                  <a:gd name="connsiteY61" fmla="*/ 645269 h 782799"/>
                  <a:gd name="connsiteX62" fmla="*/ 660997 w 908046"/>
                  <a:gd name="connsiteY62" fmla="*/ 390244 h 782799"/>
                  <a:gd name="connsiteX63" fmla="*/ 605721 w 908046"/>
                  <a:gd name="connsiteY63" fmla="*/ 334968 h 782799"/>
                  <a:gd name="connsiteX64" fmla="*/ 549421 w 908046"/>
                  <a:gd name="connsiteY64" fmla="*/ 391268 h 782799"/>
                  <a:gd name="connsiteX65" fmla="*/ 605721 w 908046"/>
                  <a:gd name="connsiteY65" fmla="*/ 446543 h 782799"/>
                  <a:gd name="connsiteX66" fmla="*/ 660997 w 908046"/>
                  <a:gd name="connsiteY66" fmla="*/ 390244 h 782799"/>
                  <a:gd name="connsiteX67" fmla="*/ 660997 w 908046"/>
                  <a:gd name="connsiteY67" fmla="*/ 140028 h 782799"/>
                  <a:gd name="connsiteX68" fmla="*/ 605721 w 908046"/>
                  <a:gd name="connsiteY68" fmla="*/ 82179 h 782799"/>
                  <a:gd name="connsiteX69" fmla="*/ 549421 w 908046"/>
                  <a:gd name="connsiteY69" fmla="*/ 140028 h 782799"/>
                  <a:gd name="connsiteX70" fmla="*/ 605721 w 908046"/>
                  <a:gd name="connsiteY70" fmla="*/ 194778 h 782799"/>
                  <a:gd name="connsiteX71" fmla="*/ 660997 w 908046"/>
                  <a:gd name="connsiteY71" fmla="*/ 140028 h 782799"/>
                  <a:gd name="connsiteX72" fmla="*/ 736080 w 908046"/>
                  <a:gd name="connsiteY72" fmla="*/ 518753 h 782799"/>
                  <a:gd name="connsiteX73" fmla="*/ 679780 w 908046"/>
                  <a:gd name="connsiteY73" fmla="*/ 463441 h 782799"/>
                  <a:gd name="connsiteX74" fmla="*/ 624504 w 908046"/>
                  <a:gd name="connsiteY74" fmla="*/ 518753 h 782799"/>
                  <a:gd name="connsiteX75" fmla="*/ 679780 w 908046"/>
                  <a:gd name="connsiteY75" fmla="*/ 574065 h 782799"/>
                  <a:gd name="connsiteX76" fmla="*/ 736080 w 908046"/>
                  <a:gd name="connsiteY76" fmla="*/ 518753 h 782799"/>
                  <a:gd name="connsiteX77" fmla="*/ 736080 w 908046"/>
                  <a:gd name="connsiteY77" fmla="*/ 263915 h 782799"/>
                  <a:gd name="connsiteX78" fmla="*/ 681275 w 908046"/>
                  <a:gd name="connsiteY78" fmla="*/ 207615 h 782799"/>
                  <a:gd name="connsiteX79" fmla="*/ 625456 w 908046"/>
                  <a:gd name="connsiteY79" fmla="*/ 263915 h 782799"/>
                  <a:gd name="connsiteX80" fmla="*/ 681275 w 908046"/>
                  <a:gd name="connsiteY80" fmla="*/ 320214 h 782799"/>
                  <a:gd name="connsiteX81" fmla="*/ 736080 w 908046"/>
                  <a:gd name="connsiteY81" fmla="*/ 263915 h 782799"/>
                  <a:gd name="connsiteX82" fmla="*/ 799958 w 908046"/>
                  <a:gd name="connsiteY82" fmla="*/ 391268 h 782799"/>
                  <a:gd name="connsiteX83" fmla="*/ 745153 w 908046"/>
                  <a:gd name="connsiteY83" fmla="*/ 334968 h 782799"/>
                  <a:gd name="connsiteX84" fmla="*/ 689334 w 908046"/>
                  <a:gd name="connsiteY84" fmla="*/ 391268 h 782799"/>
                  <a:gd name="connsiteX85" fmla="*/ 745153 w 908046"/>
                  <a:gd name="connsiteY85" fmla="*/ 447567 h 782799"/>
                  <a:gd name="connsiteX86" fmla="*/ 799958 w 908046"/>
                  <a:gd name="connsiteY86" fmla="*/ 391268 h 782799"/>
                  <a:gd name="connsiteX87" fmla="*/ 908046 w 908046"/>
                  <a:gd name="connsiteY87" fmla="*/ 391400 h 782799"/>
                  <a:gd name="connsiteX88" fmla="*/ 712346 w 908046"/>
                  <a:gd name="connsiteY88" fmla="*/ 782799 h 782799"/>
                  <a:gd name="connsiteX89" fmla="*/ 195700 w 908046"/>
                  <a:gd name="connsiteY89" fmla="*/ 782799 h 782799"/>
                  <a:gd name="connsiteX90" fmla="*/ 0 w 908046"/>
                  <a:gd name="connsiteY90" fmla="*/ 391400 h 782799"/>
                  <a:gd name="connsiteX91" fmla="*/ 195700 w 908046"/>
                  <a:gd name="connsiteY91" fmla="*/ 0 h 782799"/>
                  <a:gd name="connsiteX92" fmla="*/ 712346 w 908046"/>
                  <a:gd name="connsiteY92" fmla="*/ 0 h 7827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</a:cxnLst>
                <a:rect l="l" t="t" r="r" b="b"/>
                <a:pathLst>
                  <a:path w="908046" h="782799">
                    <a:moveTo>
                      <a:pt x="379571" y="391149"/>
                    </a:moveTo>
                    <a:cubicBezTo>
                      <a:pt x="379572" y="359680"/>
                      <a:pt x="351353" y="335615"/>
                      <a:pt x="317297" y="338392"/>
                    </a:cubicBezTo>
                    <a:cubicBezTo>
                      <a:pt x="262806" y="341168"/>
                      <a:pt x="208315" y="344871"/>
                      <a:pt x="152851" y="348573"/>
                    </a:cubicBezTo>
                    <a:cubicBezTo>
                      <a:pt x="126579" y="349498"/>
                      <a:pt x="108091" y="367084"/>
                      <a:pt x="108090" y="391149"/>
                    </a:cubicBezTo>
                    <a:cubicBezTo>
                      <a:pt x="108090" y="415213"/>
                      <a:pt x="126578" y="433725"/>
                      <a:pt x="152850" y="435576"/>
                    </a:cubicBezTo>
                    <a:cubicBezTo>
                      <a:pt x="197611" y="438352"/>
                      <a:pt x="241398" y="440204"/>
                      <a:pt x="286158" y="442980"/>
                    </a:cubicBezTo>
                    <a:cubicBezTo>
                      <a:pt x="296862" y="443906"/>
                      <a:pt x="307565" y="444831"/>
                      <a:pt x="318269" y="444831"/>
                    </a:cubicBezTo>
                    <a:cubicBezTo>
                      <a:pt x="352326" y="447608"/>
                      <a:pt x="379571" y="423543"/>
                      <a:pt x="379571" y="391149"/>
                    </a:cubicBezTo>
                    <a:close/>
                    <a:moveTo>
                      <a:pt x="441160" y="517251"/>
                    </a:moveTo>
                    <a:cubicBezTo>
                      <a:pt x="441160" y="485931"/>
                      <a:pt x="415776" y="462204"/>
                      <a:pt x="382582" y="463153"/>
                    </a:cubicBezTo>
                    <a:cubicBezTo>
                      <a:pt x="363055" y="463153"/>
                      <a:pt x="343529" y="465051"/>
                      <a:pt x="324003" y="466000"/>
                    </a:cubicBezTo>
                    <a:cubicBezTo>
                      <a:pt x="287880" y="468848"/>
                      <a:pt x="250780" y="470746"/>
                      <a:pt x="213680" y="472644"/>
                    </a:cubicBezTo>
                    <a:cubicBezTo>
                      <a:pt x="188296" y="474542"/>
                      <a:pt x="168770" y="492575"/>
                      <a:pt x="168770" y="516302"/>
                    </a:cubicBezTo>
                    <a:cubicBezTo>
                      <a:pt x="167794" y="540030"/>
                      <a:pt x="185367" y="559961"/>
                      <a:pt x="210751" y="561859"/>
                    </a:cubicBezTo>
                    <a:cubicBezTo>
                      <a:pt x="268354" y="565655"/>
                      <a:pt x="325956" y="569452"/>
                      <a:pt x="383558" y="572299"/>
                    </a:cubicBezTo>
                    <a:cubicBezTo>
                      <a:pt x="416752" y="574197"/>
                      <a:pt x="441160" y="548572"/>
                      <a:pt x="441160" y="517251"/>
                    </a:cubicBezTo>
                    <a:close/>
                    <a:moveTo>
                      <a:pt x="443046" y="265335"/>
                    </a:moveTo>
                    <a:cubicBezTo>
                      <a:pt x="443046" y="232396"/>
                      <a:pt x="417758" y="208868"/>
                      <a:pt x="381771" y="210750"/>
                    </a:cubicBezTo>
                    <a:cubicBezTo>
                      <a:pt x="327304" y="213574"/>
                      <a:pt x="272838" y="217338"/>
                      <a:pt x="218371" y="221103"/>
                    </a:cubicBezTo>
                    <a:cubicBezTo>
                      <a:pt x="210590" y="221103"/>
                      <a:pt x="203782" y="222985"/>
                      <a:pt x="196973" y="225808"/>
                    </a:cubicBezTo>
                    <a:cubicBezTo>
                      <a:pt x="178494" y="234278"/>
                      <a:pt x="167795" y="254983"/>
                      <a:pt x="171685" y="273805"/>
                    </a:cubicBezTo>
                    <a:cubicBezTo>
                      <a:pt x="176548" y="293569"/>
                      <a:pt x="194056" y="308627"/>
                      <a:pt x="216426" y="309568"/>
                    </a:cubicBezTo>
                    <a:cubicBezTo>
                      <a:pt x="253385" y="312391"/>
                      <a:pt x="291317" y="314273"/>
                      <a:pt x="328277" y="316155"/>
                    </a:cubicBezTo>
                    <a:cubicBezTo>
                      <a:pt x="345784" y="317097"/>
                      <a:pt x="363291" y="318038"/>
                      <a:pt x="380798" y="318979"/>
                    </a:cubicBezTo>
                    <a:cubicBezTo>
                      <a:pt x="416785" y="320861"/>
                      <a:pt x="443046" y="298274"/>
                      <a:pt x="443046" y="265335"/>
                    </a:cubicBezTo>
                    <a:close/>
                    <a:moveTo>
                      <a:pt x="513365" y="644637"/>
                    </a:moveTo>
                    <a:cubicBezTo>
                      <a:pt x="513365" y="613742"/>
                      <a:pt x="488876" y="588640"/>
                      <a:pt x="458510" y="589605"/>
                    </a:cubicBezTo>
                    <a:cubicBezTo>
                      <a:pt x="399738" y="591536"/>
                      <a:pt x="340965" y="595398"/>
                      <a:pt x="283172" y="600226"/>
                    </a:cubicBezTo>
                    <a:cubicBezTo>
                      <a:pt x="256725" y="602156"/>
                      <a:pt x="239093" y="622431"/>
                      <a:pt x="239093" y="645602"/>
                    </a:cubicBezTo>
                    <a:cubicBezTo>
                      <a:pt x="240072" y="669738"/>
                      <a:pt x="258684" y="689048"/>
                      <a:pt x="284152" y="690978"/>
                    </a:cubicBezTo>
                    <a:cubicBezTo>
                      <a:pt x="335088" y="693875"/>
                      <a:pt x="386024" y="696771"/>
                      <a:pt x="436960" y="699668"/>
                    </a:cubicBezTo>
                    <a:cubicBezTo>
                      <a:pt x="436960" y="699668"/>
                      <a:pt x="436960" y="700633"/>
                      <a:pt x="436960" y="700633"/>
                    </a:cubicBezTo>
                    <a:cubicBezTo>
                      <a:pt x="443817" y="700633"/>
                      <a:pt x="450674" y="700633"/>
                      <a:pt x="458510" y="700633"/>
                    </a:cubicBezTo>
                    <a:cubicBezTo>
                      <a:pt x="489856" y="699668"/>
                      <a:pt x="514344" y="675531"/>
                      <a:pt x="513365" y="644637"/>
                    </a:cubicBezTo>
                    <a:close/>
                    <a:moveTo>
                      <a:pt x="513366" y="137684"/>
                    </a:moveTo>
                    <a:cubicBezTo>
                      <a:pt x="513366" y="106096"/>
                      <a:pt x="487897" y="82166"/>
                      <a:pt x="454593" y="82166"/>
                    </a:cubicBezTo>
                    <a:cubicBezTo>
                      <a:pt x="448716" y="82166"/>
                      <a:pt x="441859" y="83123"/>
                      <a:pt x="435982" y="83123"/>
                    </a:cubicBezTo>
                    <a:cubicBezTo>
                      <a:pt x="386025" y="85995"/>
                      <a:pt x="337048" y="88866"/>
                      <a:pt x="287091" y="91738"/>
                    </a:cubicBezTo>
                    <a:cubicBezTo>
                      <a:pt x="259664" y="93652"/>
                      <a:pt x="240073" y="112797"/>
                      <a:pt x="239094" y="136727"/>
                    </a:cubicBezTo>
                    <a:cubicBezTo>
                      <a:pt x="239094" y="161614"/>
                      <a:pt x="257705" y="180758"/>
                      <a:pt x="285132" y="182673"/>
                    </a:cubicBezTo>
                    <a:cubicBezTo>
                      <a:pt x="341946" y="186501"/>
                      <a:pt x="398759" y="190330"/>
                      <a:pt x="455573" y="192245"/>
                    </a:cubicBezTo>
                    <a:cubicBezTo>
                      <a:pt x="487897" y="194159"/>
                      <a:pt x="514345" y="168314"/>
                      <a:pt x="513366" y="137684"/>
                    </a:cubicBezTo>
                    <a:close/>
                    <a:moveTo>
                      <a:pt x="524748" y="391268"/>
                    </a:moveTo>
                    <a:cubicBezTo>
                      <a:pt x="524748" y="359535"/>
                      <a:pt x="500182" y="334968"/>
                      <a:pt x="469473" y="334968"/>
                    </a:cubicBezTo>
                    <a:cubicBezTo>
                      <a:pt x="437740" y="334968"/>
                      <a:pt x="412149" y="360559"/>
                      <a:pt x="413172" y="391268"/>
                    </a:cubicBezTo>
                    <a:cubicBezTo>
                      <a:pt x="413172" y="421976"/>
                      <a:pt x="438762" y="446543"/>
                      <a:pt x="468448" y="446543"/>
                    </a:cubicBezTo>
                    <a:cubicBezTo>
                      <a:pt x="500181" y="447567"/>
                      <a:pt x="524748" y="421976"/>
                      <a:pt x="524748" y="391268"/>
                    </a:cubicBezTo>
                    <a:close/>
                    <a:moveTo>
                      <a:pt x="585986" y="519759"/>
                    </a:moveTo>
                    <a:cubicBezTo>
                      <a:pt x="585986" y="488583"/>
                      <a:pt x="561628" y="463441"/>
                      <a:pt x="531181" y="463441"/>
                    </a:cubicBezTo>
                    <a:cubicBezTo>
                      <a:pt x="500735" y="463441"/>
                      <a:pt x="475362" y="489589"/>
                      <a:pt x="475362" y="519759"/>
                    </a:cubicBezTo>
                    <a:cubicBezTo>
                      <a:pt x="475362" y="548923"/>
                      <a:pt x="499720" y="574065"/>
                      <a:pt x="530167" y="574065"/>
                    </a:cubicBezTo>
                    <a:cubicBezTo>
                      <a:pt x="561628" y="574065"/>
                      <a:pt x="585986" y="550935"/>
                      <a:pt x="585986" y="519759"/>
                    </a:cubicBezTo>
                    <a:close/>
                    <a:moveTo>
                      <a:pt x="585986" y="262891"/>
                    </a:moveTo>
                    <a:cubicBezTo>
                      <a:pt x="585986" y="232182"/>
                      <a:pt x="561419" y="207615"/>
                      <a:pt x="530710" y="207615"/>
                    </a:cubicBezTo>
                    <a:cubicBezTo>
                      <a:pt x="498978" y="207615"/>
                      <a:pt x="473387" y="233206"/>
                      <a:pt x="474411" y="263915"/>
                    </a:cubicBezTo>
                    <a:cubicBezTo>
                      <a:pt x="474411" y="294623"/>
                      <a:pt x="500002" y="319190"/>
                      <a:pt x="529686" y="320214"/>
                    </a:cubicBezTo>
                    <a:cubicBezTo>
                      <a:pt x="561419" y="320214"/>
                      <a:pt x="585986" y="294623"/>
                      <a:pt x="585986" y="262891"/>
                    </a:cubicBezTo>
                    <a:close/>
                    <a:moveTo>
                      <a:pt x="660046" y="645269"/>
                    </a:moveTo>
                    <a:cubicBezTo>
                      <a:pt x="660046" y="613808"/>
                      <a:pt x="635688" y="589450"/>
                      <a:pt x="604227" y="589450"/>
                    </a:cubicBezTo>
                    <a:cubicBezTo>
                      <a:pt x="573780" y="589450"/>
                      <a:pt x="549422" y="612793"/>
                      <a:pt x="549422" y="644255"/>
                    </a:cubicBezTo>
                    <a:cubicBezTo>
                      <a:pt x="549422" y="675716"/>
                      <a:pt x="573780" y="700074"/>
                      <a:pt x="605241" y="700074"/>
                    </a:cubicBezTo>
                    <a:cubicBezTo>
                      <a:pt x="635688" y="700074"/>
                      <a:pt x="660046" y="675716"/>
                      <a:pt x="660046" y="645269"/>
                    </a:cubicBezTo>
                    <a:close/>
                    <a:moveTo>
                      <a:pt x="660997" y="390244"/>
                    </a:moveTo>
                    <a:cubicBezTo>
                      <a:pt x="660997" y="359535"/>
                      <a:pt x="637454" y="334968"/>
                      <a:pt x="605721" y="334968"/>
                    </a:cubicBezTo>
                    <a:cubicBezTo>
                      <a:pt x="575012" y="334968"/>
                      <a:pt x="549421" y="360559"/>
                      <a:pt x="549421" y="391268"/>
                    </a:cubicBezTo>
                    <a:cubicBezTo>
                      <a:pt x="550445" y="421976"/>
                      <a:pt x="575012" y="446543"/>
                      <a:pt x="605721" y="446543"/>
                    </a:cubicBezTo>
                    <a:cubicBezTo>
                      <a:pt x="636430" y="447567"/>
                      <a:pt x="662021" y="421976"/>
                      <a:pt x="660997" y="390244"/>
                    </a:cubicBezTo>
                    <a:close/>
                    <a:moveTo>
                      <a:pt x="660997" y="140028"/>
                    </a:moveTo>
                    <a:cubicBezTo>
                      <a:pt x="662021" y="108004"/>
                      <a:pt x="636430" y="82179"/>
                      <a:pt x="605721" y="82179"/>
                    </a:cubicBezTo>
                    <a:cubicBezTo>
                      <a:pt x="573988" y="82179"/>
                      <a:pt x="549421" y="108004"/>
                      <a:pt x="549421" y="140028"/>
                    </a:cubicBezTo>
                    <a:cubicBezTo>
                      <a:pt x="550445" y="171019"/>
                      <a:pt x="573988" y="194778"/>
                      <a:pt x="605721" y="194778"/>
                    </a:cubicBezTo>
                    <a:cubicBezTo>
                      <a:pt x="636430" y="194778"/>
                      <a:pt x="660997" y="171019"/>
                      <a:pt x="660997" y="140028"/>
                    </a:cubicBezTo>
                    <a:close/>
                    <a:moveTo>
                      <a:pt x="736080" y="518753"/>
                    </a:moveTo>
                    <a:cubicBezTo>
                      <a:pt x="736080" y="488583"/>
                      <a:pt x="710489" y="463441"/>
                      <a:pt x="679780" y="463441"/>
                    </a:cubicBezTo>
                    <a:cubicBezTo>
                      <a:pt x="650095" y="464447"/>
                      <a:pt x="624504" y="488583"/>
                      <a:pt x="624504" y="518753"/>
                    </a:cubicBezTo>
                    <a:cubicBezTo>
                      <a:pt x="623480" y="548923"/>
                      <a:pt x="649071" y="574065"/>
                      <a:pt x="679780" y="574065"/>
                    </a:cubicBezTo>
                    <a:cubicBezTo>
                      <a:pt x="711513" y="574065"/>
                      <a:pt x="736080" y="549929"/>
                      <a:pt x="736080" y="518753"/>
                    </a:cubicBezTo>
                    <a:close/>
                    <a:moveTo>
                      <a:pt x="736080" y="263915"/>
                    </a:moveTo>
                    <a:cubicBezTo>
                      <a:pt x="736080" y="232182"/>
                      <a:pt x="712737" y="207615"/>
                      <a:pt x="681275" y="207615"/>
                    </a:cubicBezTo>
                    <a:cubicBezTo>
                      <a:pt x="649814" y="207615"/>
                      <a:pt x="625456" y="232182"/>
                      <a:pt x="625456" y="263915"/>
                    </a:cubicBezTo>
                    <a:cubicBezTo>
                      <a:pt x="625456" y="294623"/>
                      <a:pt x="650829" y="320214"/>
                      <a:pt x="681275" y="320214"/>
                    </a:cubicBezTo>
                    <a:cubicBezTo>
                      <a:pt x="711722" y="319190"/>
                      <a:pt x="736080" y="294623"/>
                      <a:pt x="736080" y="263915"/>
                    </a:cubicBezTo>
                    <a:close/>
                    <a:moveTo>
                      <a:pt x="799958" y="391268"/>
                    </a:moveTo>
                    <a:cubicBezTo>
                      <a:pt x="799958" y="359535"/>
                      <a:pt x="776615" y="334968"/>
                      <a:pt x="745153" y="334968"/>
                    </a:cubicBezTo>
                    <a:cubicBezTo>
                      <a:pt x="713692" y="334968"/>
                      <a:pt x="689334" y="359535"/>
                      <a:pt x="689334" y="391268"/>
                    </a:cubicBezTo>
                    <a:cubicBezTo>
                      <a:pt x="689334" y="421976"/>
                      <a:pt x="714707" y="447567"/>
                      <a:pt x="745153" y="447567"/>
                    </a:cubicBezTo>
                    <a:cubicBezTo>
                      <a:pt x="775600" y="446543"/>
                      <a:pt x="799958" y="421976"/>
                      <a:pt x="799958" y="391268"/>
                    </a:cubicBezTo>
                    <a:close/>
                    <a:moveTo>
                      <a:pt x="908046" y="391400"/>
                    </a:moveTo>
                    <a:lnTo>
                      <a:pt x="712346" y="782799"/>
                    </a:lnTo>
                    <a:lnTo>
                      <a:pt x="195700" y="782799"/>
                    </a:lnTo>
                    <a:lnTo>
                      <a:pt x="0" y="391400"/>
                    </a:lnTo>
                    <a:lnTo>
                      <a:pt x="195700" y="0"/>
                    </a:lnTo>
                    <a:lnTo>
                      <a:pt x="712346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marL="0" marR="0" lvl="0" indent="0" algn="ctr" defTabSz="1070991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217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Noto Serif"/>
                  <a:ea typeface="+mn-ea"/>
                  <a:cs typeface="+mn-cs"/>
                </a:endParaRPr>
              </a:p>
            </p:txBody>
          </p:sp>
          <p:sp>
            <p:nvSpPr>
              <p:cNvPr id="65" name="Freeform: Shape 79">
                <a:extLst>
                  <a:ext uri="{FF2B5EF4-FFF2-40B4-BE49-F238E27FC236}">
                    <a16:creationId xmlns:a16="http://schemas.microsoft.com/office/drawing/2014/main" id="{1CF294D5-3BEE-1617-1D95-E61D25D69F0E}"/>
                  </a:ext>
                </a:extLst>
              </p:cNvPr>
              <p:cNvSpPr/>
              <p:nvPr/>
            </p:nvSpPr>
            <p:spPr>
              <a:xfrm rot="16200000">
                <a:off x="352977" y="647436"/>
                <a:ext cx="908046" cy="783886"/>
              </a:xfrm>
              <a:custGeom>
                <a:avLst/>
                <a:gdLst>
                  <a:gd name="connsiteX0" fmla="*/ 379571 w 908046"/>
                  <a:gd name="connsiteY0" fmla="*/ 391149 h 782799"/>
                  <a:gd name="connsiteX1" fmla="*/ 317297 w 908046"/>
                  <a:gd name="connsiteY1" fmla="*/ 338392 h 782799"/>
                  <a:gd name="connsiteX2" fmla="*/ 152851 w 908046"/>
                  <a:gd name="connsiteY2" fmla="*/ 348573 h 782799"/>
                  <a:gd name="connsiteX3" fmla="*/ 108090 w 908046"/>
                  <a:gd name="connsiteY3" fmla="*/ 391149 h 782799"/>
                  <a:gd name="connsiteX4" fmla="*/ 152850 w 908046"/>
                  <a:gd name="connsiteY4" fmla="*/ 435576 h 782799"/>
                  <a:gd name="connsiteX5" fmla="*/ 286158 w 908046"/>
                  <a:gd name="connsiteY5" fmla="*/ 442980 h 782799"/>
                  <a:gd name="connsiteX6" fmla="*/ 318269 w 908046"/>
                  <a:gd name="connsiteY6" fmla="*/ 444831 h 782799"/>
                  <a:gd name="connsiteX7" fmla="*/ 379571 w 908046"/>
                  <a:gd name="connsiteY7" fmla="*/ 391149 h 782799"/>
                  <a:gd name="connsiteX8" fmla="*/ 441160 w 908046"/>
                  <a:gd name="connsiteY8" fmla="*/ 517251 h 782799"/>
                  <a:gd name="connsiteX9" fmla="*/ 382582 w 908046"/>
                  <a:gd name="connsiteY9" fmla="*/ 463153 h 782799"/>
                  <a:gd name="connsiteX10" fmla="*/ 324003 w 908046"/>
                  <a:gd name="connsiteY10" fmla="*/ 466000 h 782799"/>
                  <a:gd name="connsiteX11" fmla="*/ 213680 w 908046"/>
                  <a:gd name="connsiteY11" fmla="*/ 472644 h 782799"/>
                  <a:gd name="connsiteX12" fmla="*/ 168770 w 908046"/>
                  <a:gd name="connsiteY12" fmla="*/ 516302 h 782799"/>
                  <a:gd name="connsiteX13" fmla="*/ 210751 w 908046"/>
                  <a:gd name="connsiteY13" fmla="*/ 561859 h 782799"/>
                  <a:gd name="connsiteX14" fmla="*/ 383558 w 908046"/>
                  <a:gd name="connsiteY14" fmla="*/ 572299 h 782799"/>
                  <a:gd name="connsiteX15" fmla="*/ 441160 w 908046"/>
                  <a:gd name="connsiteY15" fmla="*/ 517251 h 782799"/>
                  <a:gd name="connsiteX16" fmla="*/ 443046 w 908046"/>
                  <a:gd name="connsiteY16" fmla="*/ 265335 h 782799"/>
                  <a:gd name="connsiteX17" fmla="*/ 381771 w 908046"/>
                  <a:gd name="connsiteY17" fmla="*/ 210750 h 782799"/>
                  <a:gd name="connsiteX18" fmla="*/ 218371 w 908046"/>
                  <a:gd name="connsiteY18" fmla="*/ 221103 h 782799"/>
                  <a:gd name="connsiteX19" fmla="*/ 196973 w 908046"/>
                  <a:gd name="connsiteY19" fmla="*/ 225808 h 782799"/>
                  <a:gd name="connsiteX20" fmla="*/ 171685 w 908046"/>
                  <a:gd name="connsiteY20" fmla="*/ 273805 h 782799"/>
                  <a:gd name="connsiteX21" fmla="*/ 216426 w 908046"/>
                  <a:gd name="connsiteY21" fmla="*/ 309568 h 782799"/>
                  <a:gd name="connsiteX22" fmla="*/ 328277 w 908046"/>
                  <a:gd name="connsiteY22" fmla="*/ 316155 h 782799"/>
                  <a:gd name="connsiteX23" fmla="*/ 380798 w 908046"/>
                  <a:gd name="connsiteY23" fmla="*/ 318979 h 782799"/>
                  <a:gd name="connsiteX24" fmla="*/ 443046 w 908046"/>
                  <a:gd name="connsiteY24" fmla="*/ 265335 h 782799"/>
                  <a:gd name="connsiteX25" fmla="*/ 513365 w 908046"/>
                  <a:gd name="connsiteY25" fmla="*/ 644637 h 782799"/>
                  <a:gd name="connsiteX26" fmla="*/ 458510 w 908046"/>
                  <a:gd name="connsiteY26" fmla="*/ 589605 h 782799"/>
                  <a:gd name="connsiteX27" fmla="*/ 283172 w 908046"/>
                  <a:gd name="connsiteY27" fmla="*/ 600226 h 782799"/>
                  <a:gd name="connsiteX28" fmla="*/ 239093 w 908046"/>
                  <a:gd name="connsiteY28" fmla="*/ 645602 h 782799"/>
                  <a:gd name="connsiteX29" fmla="*/ 284152 w 908046"/>
                  <a:gd name="connsiteY29" fmla="*/ 690978 h 782799"/>
                  <a:gd name="connsiteX30" fmla="*/ 436960 w 908046"/>
                  <a:gd name="connsiteY30" fmla="*/ 699668 h 782799"/>
                  <a:gd name="connsiteX31" fmla="*/ 436960 w 908046"/>
                  <a:gd name="connsiteY31" fmla="*/ 700633 h 782799"/>
                  <a:gd name="connsiteX32" fmla="*/ 458510 w 908046"/>
                  <a:gd name="connsiteY32" fmla="*/ 700633 h 782799"/>
                  <a:gd name="connsiteX33" fmla="*/ 513365 w 908046"/>
                  <a:gd name="connsiteY33" fmla="*/ 644637 h 782799"/>
                  <a:gd name="connsiteX34" fmla="*/ 513366 w 908046"/>
                  <a:gd name="connsiteY34" fmla="*/ 137684 h 782799"/>
                  <a:gd name="connsiteX35" fmla="*/ 454593 w 908046"/>
                  <a:gd name="connsiteY35" fmla="*/ 82166 h 782799"/>
                  <a:gd name="connsiteX36" fmla="*/ 435982 w 908046"/>
                  <a:gd name="connsiteY36" fmla="*/ 83123 h 782799"/>
                  <a:gd name="connsiteX37" fmla="*/ 287091 w 908046"/>
                  <a:gd name="connsiteY37" fmla="*/ 91738 h 782799"/>
                  <a:gd name="connsiteX38" fmla="*/ 239094 w 908046"/>
                  <a:gd name="connsiteY38" fmla="*/ 136727 h 782799"/>
                  <a:gd name="connsiteX39" fmla="*/ 285132 w 908046"/>
                  <a:gd name="connsiteY39" fmla="*/ 182673 h 782799"/>
                  <a:gd name="connsiteX40" fmla="*/ 455573 w 908046"/>
                  <a:gd name="connsiteY40" fmla="*/ 192245 h 782799"/>
                  <a:gd name="connsiteX41" fmla="*/ 513366 w 908046"/>
                  <a:gd name="connsiteY41" fmla="*/ 137684 h 782799"/>
                  <a:gd name="connsiteX42" fmla="*/ 524748 w 908046"/>
                  <a:gd name="connsiteY42" fmla="*/ 391268 h 782799"/>
                  <a:gd name="connsiteX43" fmla="*/ 469473 w 908046"/>
                  <a:gd name="connsiteY43" fmla="*/ 334968 h 782799"/>
                  <a:gd name="connsiteX44" fmla="*/ 413172 w 908046"/>
                  <a:gd name="connsiteY44" fmla="*/ 391268 h 782799"/>
                  <a:gd name="connsiteX45" fmla="*/ 468448 w 908046"/>
                  <a:gd name="connsiteY45" fmla="*/ 446543 h 782799"/>
                  <a:gd name="connsiteX46" fmla="*/ 524748 w 908046"/>
                  <a:gd name="connsiteY46" fmla="*/ 391268 h 782799"/>
                  <a:gd name="connsiteX47" fmla="*/ 585986 w 908046"/>
                  <a:gd name="connsiteY47" fmla="*/ 519759 h 782799"/>
                  <a:gd name="connsiteX48" fmla="*/ 531181 w 908046"/>
                  <a:gd name="connsiteY48" fmla="*/ 463441 h 782799"/>
                  <a:gd name="connsiteX49" fmla="*/ 475362 w 908046"/>
                  <a:gd name="connsiteY49" fmla="*/ 519759 h 782799"/>
                  <a:gd name="connsiteX50" fmla="*/ 530167 w 908046"/>
                  <a:gd name="connsiteY50" fmla="*/ 574065 h 782799"/>
                  <a:gd name="connsiteX51" fmla="*/ 585986 w 908046"/>
                  <a:gd name="connsiteY51" fmla="*/ 519759 h 782799"/>
                  <a:gd name="connsiteX52" fmla="*/ 585986 w 908046"/>
                  <a:gd name="connsiteY52" fmla="*/ 262891 h 782799"/>
                  <a:gd name="connsiteX53" fmla="*/ 530710 w 908046"/>
                  <a:gd name="connsiteY53" fmla="*/ 207615 h 782799"/>
                  <a:gd name="connsiteX54" fmla="*/ 474411 w 908046"/>
                  <a:gd name="connsiteY54" fmla="*/ 263915 h 782799"/>
                  <a:gd name="connsiteX55" fmla="*/ 529686 w 908046"/>
                  <a:gd name="connsiteY55" fmla="*/ 320214 h 782799"/>
                  <a:gd name="connsiteX56" fmla="*/ 585986 w 908046"/>
                  <a:gd name="connsiteY56" fmla="*/ 262891 h 782799"/>
                  <a:gd name="connsiteX57" fmla="*/ 660046 w 908046"/>
                  <a:gd name="connsiteY57" fmla="*/ 645269 h 782799"/>
                  <a:gd name="connsiteX58" fmla="*/ 604227 w 908046"/>
                  <a:gd name="connsiteY58" fmla="*/ 589450 h 782799"/>
                  <a:gd name="connsiteX59" fmla="*/ 549422 w 908046"/>
                  <a:gd name="connsiteY59" fmla="*/ 644255 h 782799"/>
                  <a:gd name="connsiteX60" fmla="*/ 605241 w 908046"/>
                  <a:gd name="connsiteY60" fmla="*/ 700074 h 782799"/>
                  <a:gd name="connsiteX61" fmla="*/ 660046 w 908046"/>
                  <a:gd name="connsiteY61" fmla="*/ 645269 h 782799"/>
                  <a:gd name="connsiteX62" fmla="*/ 660997 w 908046"/>
                  <a:gd name="connsiteY62" fmla="*/ 390244 h 782799"/>
                  <a:gd name="connsiteX63" fmla="*/ 605721 w 908046"/>
                  <a:gd name="connsiteY63" fmla="*/ 334968 h 782799"/>
                  <a:gd name="connsiteX64" fmla="*/ 549421 w 908046"/>
                  <a:gd name="connsiteY64" fmla="*/ 391268 h 782799"/>
                  <a:gd name="connsiteX65" fmla="*/ 605721 w 908046"/>
                  <a:gd name="connsiteY65" fmla="*/ 446543 h 782799"/>
                  <a:gd name="connsiteX66" fmla="*/ 660997 w 908046"/>
                  <a:gd name="connsiteY66" fmla="*/ 390244 h 782799"/>
                  <a:gd name="connsiteX67" fmla="*/ 660997 w 908046"/>
                  <a:gd name="connsiteY67" fmla="*/ 140028 h 782799"/>
                  <a:gd name="connsiteX68" fmla="*/ 605721 w 908046"/>
                  <a:gd name="connsiteY68" fmla="*/ 82179 h 782799"/>
                  <a:gd name="connsiteX69" fmla="*/ 549421 w 908046"/>
                  <a:gd name="connsiteY69" fmla="*/ 140028 h 782799"/>
                  <a:gd name="connsiteX70" fmla="*/ 605721 w 908046"/>
                  <a:gd name="connsiteY70" fmla="*/ 194778 h 782799"/>
                  <a:gd name="connsiteX71" fmla="*/ 660997 w 908046"/>
                  <a:gd name="connsiteY71" fmla="*/ 140028 h 782799"/>
                  <a:gd name="connsiteX72" fmla="*/ 736080 w 908046"/>
                  <a:gd name="connsiteY72" fmla="*/ 518753 h 782799"/>
                  <a:gd name="connsiteX73" fmla="*/ 679780 w 908046"/>
                  <a:gd name="connsiteY73" fmla="*/ 463441 h 782799"/>
                  <a:gd name="connsiteX74" fmla="*/ 624504 w 908046"/>
                  <a:gd name="connsiteY74" fmla="*/ 518753 h 782799"/>
                  <a:gd name="connsiteX75" fmla="*/ 679780 w 908046"/>
                  <a:gd name="connsiteY75" fmla="*/ 574065 h 782799"/>
                  <a:gd name="connsiteX76" fmla="*/ 736080 w 908046"/>
                  <a:gd name="connsiteY76" fmla="*/ 518753 h 782799"/>
                  <a:gd name="connsiteX77" fmla="*/ 736080 w 908046"/>
                  <a:gd name="connsiteY77" fmla="*/ 263915 h 782799"/>
                  <a:gd name="connsiteX78" fmla="*/ 681275 w 908046"/>
                  <a:gd name="connsiteY78" fmla="*/ 207615 h 782799"/>
                  <a:gd name="connsiteX79" fmla="*/ 625456 w 908046"/>
                  <a:gd name="connsiteY79" fmla="*/ 263915 h 782799"/>
                  <a:gd name="connsiteX80" fmla="*/ 681275 w 908046"/>
                  <a:gd name="connsiteY80" fmla="*/ 320214 h 782799"/>
                  <a:gd name="connsiteX81" fmla="*/ 736080 w 908046"/>
                  <a:gd name="connsiteY81" fmla="*/ 263915 h 782799"/>
                  <a:gd name="connsiteX82" fmla="*/ 799958 w 908046"/>
                  <a:gd name="connsiteY82" fmla="*/ 391268 h 782799"/>
                  <a:gd name="connsiteX83" fmla="*/ 745153 w 908046"/>
                  <a:gd name="connsiteY83" fmla="*/ 334968 h 782799"/>
                  <a:gd name="connsiteX84" fmla="*/ 689334 w 908046"/>
                  <a:gd name="connsiteY84" fmla="*/ 391268 h 782799"/>
                  <a:gd name="connsiteX85" fmla="*/ 745153 w 908046"/>
                  <a:gd name="connsiteY85" fmla="*/ 447567 h 782799"/>
                  <a:gd name="connsiteX86" fmla="*/ 799958 w 908046"/>
                  <a:gd name="connsiteY86" fmla="*/ 391268 h 782799"/>
                  <a:gd name="connsiteX87" fmla="*/ 908046 w 908046"/>
                  <a:gd name="connsiteY87" fmla="*/ 391400 h 782799"/>
                  <a:gd name="connsiteX88" fmla="*/ 712346 w 908046"/>
                  <a:gd name="connsiteY88" fmla="*/ 782799 h 782799"/>
                  <a:gd name="connsiteX89" fmla="*/ 195700 w 908046"/>
                  <a:gd name="connsiteY89" fmla="*/ 782799 h 782799"/>
                  <a:gd name="connsiteX90" fmla="*/ 0 w 908046"/>
                  <a:gd name="connsiteY90" fmla="*/ 391400 h 782799"/>
                  <a:gd name="connsiteX91" fmla="*/ 195700 w 908046"/>
                  <a:gd name="connsiteY91" fmla="*/ 0 h 782799"/>
                  <a:gd name="connsiteX92" fmla="*/ 712346 w 908046"/>
                  <a:gd name="connsiteY92" fmla="*/ 0 h 7827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</a:cxnLst>
                <a:rect l="l" t="t" r="r" b="b"/>
                <a:pathLst>
                  <a:path w="908046" h="782799">
                    <a:moveTo>
                      <a:pt x="379571" y="391149"/>
                    </a:moveTo>
                    <a:cubicBezTo>
                      <a:pt x="379572" y="359680"/>
                      <a:pt x="351353" y="335615"/>
                      <a:pt x="317297" y="338392"/>
                    </a:cubicBezTo>
                    <a:cubicBezTo>
                      <a:pt x="262806" y="341168"/>
                      <a:pt x="208315" y="344871"/>
                      <a:pt x="152851" y="348573"/>
                    </a:cubicBezTo>
                    <a:cubicBezTo>
                      <a:pt x="126579" y="349498"/>
                      <a:pt x="108091" y="367084"/>
                      <a:pt x="108090" y="391149"/>
                    </a:cubicBezTo>
                    <a:cubicBezTo>
                      <a:pt x="108090" y="415213"/>
                      <a:pt x="126578" y="433725"/>
                      <a:pt x="152850" y="435576"/>
                    </a:cubicBezTo>
                    <a:cubicBezTo>
                      <a:pt x="197611" y="438352"/>
                      <a:pt x="241398" y="440204"/>
                      <a:pt x="286158" y="442980"/>
                    </a:cubicBezTo>
                    <a:cubicBezTo>
                      <a:pt x="296862" y="443906"/>
                      <a:pt x="307565" y="444831"/>
                      <a:pt x="318269" y="444831"/>
                    </a:cubicBezTo>
                    <a:cubicBezTo>
                      <a:pt x="352326" y="447608"/>
                      <a:pt x="379571" y="423543"/>
                      <a:pt x="379571" y="391149"/>
                    </a:cubicBezTo>
                    <a:close/>
                    <a:moveTo>
                      <a:pt x="441160" y="517251"/>
                    </a:moveTo>
                    <a:cubicBezTo>
                      <a:pt x="441160" y="485931"/>
                      <a:pt x="415776" y="462204"/>
                      <a:pt x="382582" y="463153"/>
                    </a:cubicBezTo>
                    <a:cubicBezTo>
                      <a:pt x="363055" y="463153"/>
                      <a:pt x="343529" y="465051"/>
                      <a:pt x="324003" y="466000"/>
                    </a:cubicBezTo>
                    <a:cubicBezTo>
                      <a:pt x="287880" y="468848"/>
                      <a:pt x="250780" y="470746"/>
                      <a:pt x="213680" y="472644"/>
                    </a:cubicBezTo>
                    <a:cubicBezTo>
                      <a:pt x="188296" y="474542"/>
                      <a:pt x="168770" y="492575"/>
                      <a:pt x="168770" y="516302"/>
                    </a:cubicBezTo>
                    <a:cubicBezTo>
                      <a:pt x="167794" y="540030"/>
                      <a:pt x="185367" y="559961"/>
                      <a:pt x="210751" y="561859"/>
                    </a:cubicBezTo>
                    <a:cubicBezTo>
                      <a:pt x="268354" y="565655"/>
                      <a:pt x="325956" y="569452"/>
                      <a:pt x="383558" y="572299"/>
                    </a:cubicBezTo>
                    <a:cubicBezTo>
                      <a:pt x="416752" y="574197"/>
                      <a:pt x="441160" y="548572"/>
                      <a:pt x="441160" y="517251"/>
                    </a:cubicBezTo>
                    <a:close/>
                    <a:moveTo>
                      <a:pt x="443046" y="265335"/>
                    </a:moveTo>
                    <a:cubicBezTo>
                      <a:pt x="443046" y="232396"/>
                      <a:pt x="417758" y="208868"/>
                      <a:pt x="381771" y="210750"/>
                    </a:cubicBezTo>
                    <a:cubicBezTo>
                      <a:pt x="327304" y="213574"/>
                      <a:pt x="272838" y="217338"/>
                      <a:pt x="218371" y="221103"/>
                    </a:cubicBezTo>
                    <a:cubicBezTo>
                      <a:pt x="210590" y="221103"/>
                      <a:pt x="203782" y="222985"/>
                      <a:pt x="196973" y="225808"/>
                    </a:cubicBezTo>
                    <a:cubicBezTo>
                      <a:pt x="178494" y="234278"/>
                      <a:pt x="167795" y="254983"/>
                      <a:pt x="171685" y="273805"/>
                    </a:cubicBezTo>
                    <a:cubicBezTo>
                      <a:pt x="176548" y="293569"/>
                      <a:pt x="194056" y="308627"/>
                      <a:pt x="216426" y="309568"/>
                    </a:cubicBezTo>
                    <a:cubicBezTo>
                      <a:pt x="253385" y="312391"/>
                      <a:pt x="291317" y="314273"/>
                      <a:pt x="328277" y="316155"/>
                    </a:cubicBezTo>
                    <a:cubicBezTo>
                      <a:pt x="345784" y="317097"/>
                      <a:pt x="363291" y="318038"/>
                      <a:pt x="380798" y="318979"/>
                    </a:cubicBezTo>
                    <a:cubicBezTo>
                      <a:pt x="416785" y="320861"/>
                      <a:pt x="443046" y="298274"/>
                      <a:pt x="443046" y="265335"/>
                    </a:cubicBezTo>
                    <a:close/>
                    <a:moveTo>
                      <a:pt x="513365" y="644637"/>
                    </a:moveTo>
                    <a:cubicBezTo>
                      <a:pt x="513365" y="613742"/>
                      <a:pt x="488876" y="588640"/>
                      <a:pt x="458510" y="589605"/>
                    </a:cubicBezTo>
                    <a:cubicBezTo>
                      <a:pt x="399738" y="591536"/>
                      <a:pt x="340965" y="595398"/>
                      <a:pt x="283172" y="600226"/>
                    </a:cubicBezTo>
                    <a:cubicBezTo>
                      <a:pt x="256725" y="602156"/>
                      <a:pt x="239093" y="622431"/>
                      <a:pt x="239093" y="645602"/>
                    </a:cubicBezTo>
                    <a:cubicBezTo>
                      <a:pt x="240072" y="669738"/>
                      <a:pt x="258684" y="689048"/>
                      <a:pt x="284152" y="690978"/>
                    </a:cubicBezTo>
                    <a:cubicBezTo>
                      <a:pt x="335088" y="693875"/>
                      <a:pt x="386024" y="696771"/>
                      <a:pt x="436960" y="699668"/>
                    </a:cubicBezTo>
                    <a:cubicBezTo>
                      <a:pt x="436960" y="699668"/>
                      <a:pt x="436960" y="700633"/>
                      <a:pt x="436960" y="700633"/>
                    </a:cubicBezTo>
                    <a:cubicBezTo>
                      <a:pt x="443817" y="700633"/>
                      <a:pt x="450674" y="700633"/>
                      <a:pt x="458510" y="700633"/>
                    </a:cubicBezTo>
                    <a:cubicBezTo>
                      <a:pt x="489856" y="699668"/>
                      <a:pt x="514344" y="675531"/>
                      <a:pt x="513365" y="644637"/>
                    </a:cubicBezTo>
                    <a:close/>
                    <a:moveTo>
                      <a:pt x="513366" y="137684"/>
                    </a:moveTo>
                    <a:cubicBezTo>
                      <a:pt x="513366" y="106096"/>
                      <a:pt x="487897" y="82166"/>
                      <a:pt x="454593" y="82166"/>
                    </a:cubicBezTo>
                    <a:cubicBezTo>
                      <a:pt x="448716" y="82166"/>
                      <a:pt x="441859" y="83123"/>
                      <a:pt x="435982" y="83123"/>
                    </a:cubicBezTo>
                    <a:cubicBezTo>
                      <a:pt x="386025" y="85995"/>
                      <a:pt x="337048" y="88866"/>
                      <a:pt x="287091" y="91738"/>
                    </a:cubicBezTo>
                    <a:cubicBezTo>
                      <a:pt x="259664" y="93652"/>
                      <a:pt x="240073" y="112797"/>
                      <a:pt x="239094" y="136727"/>
                    </a:cubicBezTo>
                    <a:cubicBezTo>
                      <a:pt x="239094" y="161614"/>
                      <a:pt x="257705" y="180758"/>
                      <a:pt x="285132" y="182673"/>
                    </a:cubicBezTo>
                    <a:cubicBezTo>
                      <a:pt x="341946" y="186501"/>
                      <a:pt x="398759" y="190330"/>
                      <a:pt x="455573" y="192245"/>
                    </a:cubicBezTo>
                    <a:cubicBezTo>
                      <a:pt x="487897" y="194159"/>
                      <a:pt x="514345" y="168314"/>
                      <a:pt x="513366" y="137684"/>
                    </a:cubicBezTo>
                    <a:close/>
                    <a:moveTo>
                      <a:pt x="524748" y="391268"/>
                    </a:moveTo>
                    <a:cubicBezTo>
                      <a:pt x="524748" y="359535"/>
                      <a:pt x="500182" y="334968"/>
                      <a:pt x="469473" y="334968"/>
                    </a:cubicBezTo>
                    <a:cubicBezTo>
                      <a:pt x="437740" y="334968"/>
                      <a:pt x="412149" y="360559"/>
                      <a:pt x="413172" y="391268"/>
                    </a:cubicBezTo>
                    <a:cubicBezTo>
                      <a:pt x="413172" y="421976"/>
                      <a:pt x="438762" y="446543"/>
                      <a:pt x="468448" y="446543"/>
                    </a:cubicBezTo>
                    <a:cubicBezTo>
                      <a:pt x="500181" y="447567"/>
                      <a:pt x="524748" y="421976"/>
                      <a:pt x="524748" y="391268"/>
                    </a:cubicBezTo>
                    <a:close/>
                    <a:moveTo>
                      <a:pt x="585986" y="519759"/>
                    </a:moveTo>
                    <a:cubicBezTo>
                      <a:pt x="585986" y="488583"/>
                      <a:pt x="561628" y="463441"/>
                      <a:pt x="531181" y="463441"/>
                    </a:cubicBezTo>
                    <a:cubicBezTo>
                      <a:pt x="500735" y="463441"/>
                      <a:pt x="475362" y="489589"/>
                      <a:pt x="475362" y="519759"/>
                    </a:cubicBezTo>
                    <a:cubicBezTo>
                      <a:pt x="475362" y="548923"/>
                      <a:pt x="499720" y="574065"/>
                      <a:pt x="530167" y="574065"/>
                    </a:cubicBezTo>
                    <a:cubicBezTo>
                      <a:pt x="561628" y="574065"/>
                      <a:pt x="585986" y="550935"/>
                      <a:pt x="585986" y="519759"/>
                    </a:cubicBezTo>
                    <a:close/>
                    <a:moveTo>
                      <a:pt x="585986" y="262891"/>
                    </a:moveTo>
                    <a:cubicBezTo>
                      <a:pt x="585986" y="232182"/>
                      <a:pt x="561419" y="207615"/>
                      <a:pt x="530710" y="207615"/>
                    </a:cubicBezTo>
                    <a:cubicBezTo>
                      <a:pt x="498978" y="207615"/>
                      <a:pt x="473387" y="233206"/>
                      <a:pt x="474411" y="263915"/>
                    </a:cubicBezTo>
                    <a:cubicBezTo>
                      <a:pt x="474411" y="294623"/>
                      <a:pt x="500002" y="319190"/>
                      <a:pt x="529686" y="320214"/>
                    </a:cubicBezTo>
                    <a:cubicBezTo>
                      <a:pt x="561419" y="320214"/>
                      <a:pt x="585986" y="294623"/>
                      <a:pt x="585986" y="262891"/>
                    </a:cubicBezTo>
                    <a:close/>
                    <a:moveTo>
                      <a:pt x="660046" y="645269"/>
                    </a:moveTo>
                    <a:cubicBezTo>
                      <a:pt x="660046" y="613808"/>
                      <a:pt x="635688" y="589450"/>
                      <a:pt x="604227" y="589450"/>
                    </a:cubicBezTo>
                    <a:cubicBezTo>
                      <a:pt x="573780" y="589450"/>
                      <a:pt x="549422" y="612793"/>
                      <a:pt x="549422" y="644255"/>
                    </a:cubicBezTo>
                    <a:cubicBezTo>
                      <a:pt x="549422" y="675716"/>
                      <a:pt x="573780" y="700074"/>
                      <a:pt x="605241" y="700074"/>
                    </a:cubicBezTo>
                    <a:cubicBezTo>
                      <a:pt x="635688" y="700074"/>
                      <a:pt x="660046" y="675716"/>
                      <a:pt x="660046" y="645269"/>
                    </a:cubicBezTo>
                    <a:close/>
                    <a:moveTo>
                      <a:pt x="660997" y="390244"/>
                    </a:moveTo>
                    <a:cubicBezTo>
                      <a:pt x="660997" y="359535"/>
                      <a:pt x="637454" y="334968"/>
                      <a:pt x="605721" y="334968"/>
                    </a:cubicBezTo>
                    <a:cubicBezTo>
                      <a:pt x="575012" y="334968"/>
                      <a:pt x="549421" y="360559"/>
                      <a:pt x="549421" y="391268"/>
                    </a:cubicBezTo>
                    <a:cubicBezTo>
                      <a:pt x="550445" y="421976"/>
                      <a:pt x="575012" y="446543"/>
                      <a:pt x="605721" y="446543"/>
                    </a:cubicBezTo>
                    <a:cubicBezTo>
                      <a:pt x="636430" y="447567"/>
                      <a:pt x="662021" y="421976"/>
                      <a:pt x="660997" y="390244"/>
                    </a:cubicBezTo>
                    <a:close/>
                    <a:moveTo>
                      <a:pt x="660997" y="140028"/>
                    </a:moveTo>
                    <a:cubicBezTo>
                      <a:pt x="662021" y="108004"/>
                      <a:pt x="636430" y="82179"/>
                      <a:pt x="605721" y="82179"/>
                    </a:cubicBezTo>
                    <a:cubicBezTo>
                      <a:pt x="573988" y="82179"/>
                      <a:pt x="549421" y="108004"/>
                      <a:pt x="549421" y="140028"/>
                    </a:cubicBezTo>
                    <a:cubicBezTo>
                      <a:pt x="550445" y="171019"/>
                      <a:pt x="573988" y="194778"/>
                      <a:pt x="605721" y="194778"/>
                    </a:cubicBezTo>
                    <a:cubicBezTo>
                      <a:pt x="636430" y="194778"/>
                      <a:pt x="660997" y="171019"/>
                      <a:pt x="660997" y="140028"/>
                    </a:cubicBezTo>
                    <a:close/>
                    <a:moveTo>
                      <a:pt x="736080" y="518753"/>
                    </a:moveTo>
                    <a:cubicBezTo>
                      <a:pt x="736080" y="488583"/>
                      <a:pt x="710489" y="463441"/>
                      <a:pt x="679780" y="463441"/>
                    </a:cubicBezTo>
                    <a:cubicBezTo>
                      <a:pt x="650095" y="464447"/>
                      <a:pt x="624504" y="488583"/>
                      <a:pt x="624504" y="518753"/>
                    </a:cubicBezTo>
                    <a:cubicBezTo>
                      <a:pt x="623480" y="548923"/>
                      <a:pt x="649071" y="574065"/>
                      <a:pt x="679780" y="574065"/>
                    </a:cubicBezTo>
                    <a:cubicBezTo>
                      <a:pt x="711513" y="574065"/>
                      <a:pt x="736080" y="549929"/>
                      <a:pt x="736080" y="518753"/>
                    </a:cubicBezTo>
                    <a:close/>
                    <a:moveTo>
                      <a:pt x="736080" y="263915"/>
                    </a:moveTo>
                    <a:cubicBezTo>
                      <a:pt x="736080" y="232182"/>
                      <a:pt x="712737" y="207615"/>
                      <a:pt x="681275" y="207615"/>
                    </a:cubicBezTo>
                    <a:cubicBezTo>
                      <a:pt x="649814" y="207615"/>
                      <a:pt x="625456" y="232182"/>
                      <a:pt x="625456" y="263915"/>
                    </a:cubicBezTo>
                    <a:cubicBezTo>
                      <a:pt x="625456" y="294623"/>
                      <a:pt x="650829" y="320214"/>
                      <a:pt x="681275" y="320214"/>
                    </a:cubicBezTo>
                    <a:cubicBezTo>
                      <a:pt x="711722" y="319190"/>
                      <a:pt x="736080" y="294623"/>
                      <a:pt x="736080" y="263915"/>
                    </a:cubicBezTo>
                    <a:close/>
                    <a:moveTo>
                      <a:pt x="799958" y="391268"/>
                    </a:moveTo>
                    <a:cubicBezTo>
                      <a:pt x="799958" y="359535"/>
                      <a:pt x="776615" y="334968"/>
                      <a:pt x="745153" y="334968"/>
                    </a:cubicBezTo>
                    <a:cubicBezTo>
                      <a:pt x="713692" y="334968"/>
                      <a:pt x="689334" y="359535"/>
                      <a:pt x="689334" y="391268"/>
                    </a:cubicBezTo>
                    <a:cubicBezTo>
                      <a:pt x="689334" y="421976"/>
                      <a:pt x="714707" y="447567"/>
                      <a:pt x="745153" y="447567"/>
                    </a:cubicBezTo>
                    <a:cubicBezTo>
                      <a:pt x="775600" y="446543"/>
                      <a:pt x="799958" y="421976"/>
                      <a:pt x="799958" y="391268"/>
                    </a:cubicBezTo>
                    <a:close/>
                    <a:moveTo>
                      <a:pt x="908046" y="391400"/>
                    </a:moveTo>
                    <a:lnTo>
                      <a:pt x="712346" y="782799"/>
                    </a:lnTo>
                    <a:lnTo>
                      <a:pt x="195700" y="782799"/>
                    </a:lnTo>
                    <a:lnTo>
                      <a:pt x="0" y="391400"/>
                    </a:lnTo>
                    <a:lnTo>
                      <a:pt x="195700" y="0"/>
                    </a:lnTo>
                    <a:lnTo>
                      <a:pt x="712346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marL="0" marR="0" lvl="0" indent="0" algn="ctr" defTabSz="1070991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217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Noto Serif"/>
                  <a:ea typeface="+mn-ea"/>
                  <a:cs typeface="+mn-cs"/>
                </a:endParaRPr>
              </a:p>
            </p:txBody>
          </p:sp>
          <p:sp>
            <p:nvSpPr>
              <p:cNvPr id="66" name="Freeform: Shape 80">
                <a:extLst>
                  <a:ext uri="{FF2B5EF4-FFF2-40B4-BE49-F238E27FC236}">
                    <a16:creationId xmlns:a16="http://schemas.microsoft.com/office/drawing/2014/main" id="{3657177B-BE95-8997-8973-442FD6EC722B}"/>
                  </a:ext>
                </a:extLst>
              </p:cNvPr>
              <p:cNvSpPr/>
              <p:nvPr/>
            </p:nvSpPr>
            <p:spPr>
              <a:xfrm rot="16200000">
                <a:off x="7531411" y="-27867"/>
                <a:ext cx="728151" cy="783886"/>
              </a:xfrm>
              <a:custGeom>
                <a:avLst/>
                <a:gdLst>
                  <a:gd name="connsiteX0" fmla="*/ 379571 w 728151"/>
                  <a:gd name="connsiteY0" fmla="*/ 391149 h 782799"/>
                  <a:gd name="connsiteX1" fmla="*/ 317297 w 728151"/>
                  <a:gd name="connsiteY1" fmla="*/ 338392 h 782799"/>
                  <a:gd name="connsiteX2" fmla="*/ 152851 w 728151"/>
                  <a:gd name="connsiteY2" fmla="*/ 348573 h 782799"/>
                  <a:gd name="connsiteX3" fmla="*/ 108090 w 728151"/>
                  <a:gd name="connsiteY3" fmla="*/ 391149 h 782799"/>
                  <a:gd name="connsiteX4" fmla="*/ 152850 w 728151"/>
                  <a:gd name="connsiteY4" fmla="*/ 435576 h 782799"/>
                  <a:gd name="connsiteX5" fmla="*/ 286158 w 728151"/>
                  <a:gd name="connsiteY5" fmla="*/ 442980 h 782799"/>
                  <a:gd name="connsiteX6" fmla="*/ 318269 w 728151"/>
                  <a:gd name="connsiteY6" fmla="*/ 444831 h 782799"/>
                  <a:gd name="connsiteX7" fmla="*/ 379571 w 728151"/>
                  <a:gd name="connsiteY7" fmla="*/ 391149 h 782799"/>
                  <a:gd name="connsiteX8" fmla="*/ 441160 w 728151"/>
                  <a:gd name="connsiteY8" fmla="*/ 517251 h 782799"/>
                  <a:gd name="connsiteX9" fmla="*/ 382582 w 728151"/>
                  <a:gd name="connsiteY9" fmla="*/ 463153 h 782799"/>
                  <a:gd name="connsiteX10" fmla="*/ 324003 w 728151"/>
                  <a:gd name="connsiteY10" fmla="*/ 466000 h 782799"/>
                  <a:gd name="connsiteX11" fmla="*/ 213680 w 728151"/>
                  <a:gd name="connsiteY11" fmla="*/ 472644 h 782799"/>
                  <a:gd name="connsiteX12" fmla="*/ 168770 w 728151"/>
                  <a:gd name="connsiteY12" fmla="*/ 516302 h 782799"/>
                  <a:gd name="connsiteX13" fmla="*/ 210751 w 728151"/>
                  <a:gd name="connsiteY13" fmla="*/ 561859 h 782799"/>
                  <a:gd name="connsiteX14" fmla="*/ 383558 w 728151"/>
                  <a:gd name="connsiteY14" fmla="*/ 572299 h 782799"/>
                  <a:gd name="connsiteX15" fmla="*/ 441160 w 728151"/>
                  <a:gd name="connsiteY15" fmla="*/ 517251 h 782799"/>
                  <a:gd name="connsiteX16" fmla="*/ 443046 w 728151"/>
                  <a:gd name="connsiteY16" fmla="*/ 265335 h 782799"/>
                  <a:gd name="connsiteX17" fmla="*/ 381771 w 728151"/>
                  <a:gd name="connsiteY17" fmla="*/ 210750 h 782799"/>
                  <a:gd name="connsiteX18" fmla="*/ 218371 w 728151"/>
                  <a:gd name="connsiteY18" fmla="*/ 221103 h 782799"/>
                  <a:gd name="connsiteX19" fmla="*/ 196973 w 728151"/>
                  <a:gd name="connsiteY19" fmla="*/ 225808 h 782799"/>
                  <a:gd name="connsiteX20" fmla="*/ 171685 w 728151"/>
                  <a:gd name="connsiteY20" fmla="*/ 273805 h 782799"/>
                  <a:gd name="connsiteX21" fmla="*/ 216426 w 728151"/>
                  <a:gd name="connsiteY21" fmla="*/ 309568 h 782799"/>
                  <a:gd name="connsiteX22" fmla="*/ 328277 w 728151"/>
                  <a:gd name="connsiteY22" fmla="*/ 316155 h 782799"/>
                  <a:gd name="connsiteX23" fmla="*/ 380798 w 728151"/>
                  <a:gd name="connsiteY23" fmla="*/ 318979 h 782799"/>
                  <a:gd name="connsiteX24" fmla="*/ 443046 w 728151"/>
                  <a:gd name="connsiteY24" fmla="*/ 265335 h 782799"/>
                  <a:gd name="connsiteX25" fmla="*/ 513365 w 728151"/>
                  <a:gd name="connsiteY25" fmla="*/ 644637 h 782799"/>
                  <a:gd name="connsiteX26" fmla="*/ 458510 w 728151"/>
                  <a:gd name="connsiteY26" fmla="*/ 589605 h 782799"/>
                  <a:gd name="connsiteX27" fmla="*/ 283172 w 728151"/>
                  <a:gd name="connsiteY27" fmla="*/ 600226 h 782799"/>
                  <a:gd name="connsiteX28" fmla="*/ 239093 w 728151"/>
                  <a:gd name="connsiteY28" fmla="*/ 645602 h 782799"/>
                  <a:gd name="connsiteX29" fmla="*/ 284152 w 728151"/>
                  <a:gd name="connsiteY29" fmla="*/ 690978 h 782799"/>
                  <a:gd name="connsiteX30" fmla="*/ 436960 w 728151"/>
                  <a:gd name="connsiteY30" fmla="*/ 699668 h 782799"/>
                  <a:gd name="connsiteX31" fmla="*/ 436960 w 728151"/>
                  <a:gd name="connsiteY31" fmla="*/ 700633 h 782799"/>
                  <a:gd name="connsiteX32" fmla="*/ 458510 w 728151"/>
                  <a:gd name="connsiteY32" fmla="*/ 700633 h 782799"/>
                  <a:gd name="connsiteX33" fmla="*/ 513365 w 728151"/>
                  <a:gd name="connsiteY33" fmla="*/ 644637 h 782799"/>
                  <a:gd name="connsiteX34" fmla="*/ 513366 w 728151"/>
                  <a:gd name="connsiteY34" fmla="*/ 137684 h 782799"/>
                  <a:gd name="connsiteX35" fmla="*/ 454593 w 728151"/>
                  <a:gd name="connsiteY35" fmla="*/ 82166 h 782799"/>
                  <a:gd name="connsiteX36" fmla="*/ 435982 w 728151"/>
                  <a:gd name="connsiteY36" fmla="*/ 83123 h 782799"/>
                  <a:gd name="connsiteX37" fmla="*/ 287091 w 728151"/>
                  <a:gd name="connsiteY37" fmla="*/ 91738 h 782799"/>
                  <a:gd name="connsiteX38" fmla="*/ 239094 w 728151"/>
                  <a:gd name="connsiteY38" fmla="*/ 136727 h 782799"/>
                  <a:gd name="connsiteX39" fmla="*/ 285132 w 728151"/>
                  <a:gd name="connsiteY39" fmla="*/ 182673 h 782799"/>
                  <a:gd name="connsiteX40" fmla="*/ 455573 w 728151"/>
                  <a:gd name="connsiteY40" fmla="*/ 192245 h 782799"/>
                  <a:gd name="connsiteX41" fmla="*/ 513366 w 728151"/>
                  <a:gd name="connsiteY41" fmla="*/ 137684 h 782799"/>
                  <a:gd name="connsiteX42" fmla="*/ 524748 w 728151"/>
                  <a:gd name="connsiteY42" fmla="*/ 391268 h 782799"/>
                  <a:gd name="connsiteX43" fmla="*/ 469473 w 728151"/>
                  <a:gd name="connsiteY43" fmla="*/ 334968 h 782799"/>
                  <a:gd name="connsiteX44" fmla="*/ 413172 w 728151"/>
                  <a:gd name="connsiteY44" fmla="*/ 391268 h 782799"/>
                  <a:gd name="connsiteX45" fmla="*/ 468448 w 728151"/>
                  <a:gd name="connsiteY45" fmla="*/ 446543 h 782799"/>
                  <a:gd name="connsiteX46" fmla="*/ 524748 w 728151"/>
                  <a:gd name="connsiteY46" fmla="*/ 391268 h 782799"/>
                  <a:gd name="connsiteX47" fmla="*/ 585986 w 728151"/>
                  <a:gd name="connsiteY47" fmla="*/ 519759 h 782799"/>
                  <a:gd name="connsiteX48" fmla="*/ 531181 w 728151"/>
                  <a:gd name="connsiteY48" fmla="*/ 463441 h 782799"/>
                  <a:gd name="connsiteX49" fmla="*/ 475362 w 728151"/>
                  <a:gd name="connsiteY49" fmla="*/ 519759 h 782799"/>
                  <a:gd name="connsiteX50" fmla="*/ 530167 w 728151"/>
                  <a:gd name="connsiteY50" fmla="*/ 574065 h 782799"/>
                  <a:gd name="connsiteX51" fmla="*/ 585986 w 728151"/>
                  <a:gd name="connsiteY51" fmla="*/ 519759 h 782799"/>
                  <a:gd name="connsiteX52" fmla="*/ 585986 w 728151"/>
                  <a:gd name="connsiteY52" fmla="*/ 262891 h 782799"/>
                  <a:gd name="connsiteX53" fmla="*/ 530710 w 728151"/>
                  <a:gd name="connsiteY53" fmla="*/ 207615 h 782799"/>
                  <a:gd name="connsiteX54" fmla="*/ 474411 w 728151"/>
                  <a:gd name="connsiteY54" fmla="*/ 263915 h 782799"/>
                  <a:gd name="connsiteX55" fmla="*/ 529686 w 728151"/>
                  <a:gd name="connsiteY55" fmla="*/ 320214 h 782799"/>
                  <a:gd name="connsiteX56" fmla="*/ 585986 w 728151"/>
                  <a:gd name="connsiteY56" fmla="*/ 262891 h 782799"/>
                  <a:gd name="connsiteX57" fmla="*/ 660046 w 728151"/>
                  <a:gd name="connsiteY57" fmla="*/ 645269 h 782799"/>
                  <a:gd name="connsiteX58" fmla="*/ 604227 w 728151"/>
                  <a:gd name="connsiteY58" fmla="*/ 589450 h 782799"/>
                  <a:gd name="connsiteX59" fmla="*/ 549422 w 728151"/>
                  <a:gd name="connsiteY59" fmla="*/ 644255 h 782799"/>
                  <a:gd name="connsiteX60" fmla="*/ 605241 w 728151"/>
                  <a:gd name="connsiteY60" fmla="*/ 700074 h 782799"/>
                  <a:gd name="connsiteX61" fmla="*/ 660046 w 728151"/>
                  <a:gd name="connsiteY61" fmla="*/ 645269 h 782799"/>
                  <a:gd name="connsiteX62" fmla="*/ 660997 w 728151"/>
                  <a:gd name="connsiteY62" fmla="*/ 390244 h 782799"/>
                  <a:gd name="connsiteX63" fmla="*/ 605721 w 728151"/>
                  <a:gd name="connsiteY63" fmla="*/ 334968 h 782799"/>
                  <a:gd name="connsiteX64" fmla="*/ 549421 w 728151"/>
                  <a:gd name="connsiteY64" fmla="*/ 391268 h 782799"/>
                  <a:gd name="connsiteX65" fmla="*/ 605721 w 728151"/>
                  <a:gd name="connsiteY65" fmla="*/ 446543 h 782799"/>
                  <a:gd name="connsiteX66" fmla="*/ 660997 w 728151"/>
                  <a:gd name="connsiteY66" fmla="*/ 390244 h 782799"/>
                  <a:gd name="connsiteX67" fmla="*/ 660997 w 728151"/>
                  <a:gd name="connsiteY67" fmla="*/ 140028 h 782799"/>
                  <a:gd name="connsiteX68" fmla="*/ 605721 w 728151"/>
                  <a:gd name="connsiteY68" fmla="*/ 82179 h 782799"/>
                  <a:gd name="connsiteX69" fmla="*/ 549421 w 728151"/>
                  <a:gd name="connsiteY69" fmla="*/ 140028 h 782799"/>
                  <a:gd name="connsiteX70" fmla="*/ 605721 w 728151"/>
                  <a:gd name="connsiteY70" fmla="*/ 194778 h 782799"/>
                  <a:gd name="connsiteX71" fmla="*/ 660997 w 728151"/>
                  <a:gd name="connsiteY71" fmla="*/ 140028 h 782799"/>
                  <a:gd name="connsiteX72" fmla="*/ 728151 w 728151"/>
                  <a:gd name="connsiteY72" fmla="*/ 31611 h 782799"/>
                  <a:gd name="connsiteX73" fmla="*/ 728151 w 728151"/>
                  <a:gd name="connsiteY73" fmla="*/ 235826 h 782799"/>
                  <a:gd name="connsiteX74" fmla="*/ 720476 w 728151"/>
                  <a:gd name="connsiteY74" fmla="*/ 223865 h 782799"/>
                  <a:gd name="connsiteX75" fmla="*/ 681275 w 728151"/>
                  <a:gd name="connsiteY75" fmla="*/ 207615 h 782799"/>
                  <a:gd name="connsiteX76" fmla="*/ 625456 w 728151"/>
                  <a:gd name="connsiteY76" fmla="*/ 263915 h 782799"/>
                  <a:gd name="connsiteX77" fmla="*/ 681275 w 728151"/>
                  <a:gd name="connsiteY77" fmla="*/ 320214 h 782799"/>
                  <a:gd name="connsiteX78" fmla="*/ 720095 w 728151"/>
                  <a:gd name="connsiteY78" fmla="*/ 303196 h 782799"/>
                  <a:gd name="connsiteX79" fmla="*/ 728151 w 728151"/>
                  <a:gd name="connsiteY79" fmla="*/ 291030 h 782799"/>
                  <a:gd name="connsiteX80" fmla="*/ 728151 w 728151"/>
                  <a:gd name="connsiteY80" fmla="*/ 341926 h 782799"/>
                  <a:gd name="connsiteX81" fmla="*/ 705446 w 728151"/>
                  <a:gd name="connsiteY81" fmla="*/ 351218 h 782799"/>
                  <a:gd name="connsiteX82" fmla="*/ 689334 w 728151"/>
                  <a:gd name="connsiteY82" fmla="*/ 391268 h 782799"/>
                  <a:gd name="connsiteX83" fmla="*/ 705826 w 728151"/>
                  <a:gd name="connsiteY83" fmla="*/ 430933 h 782799"/>
                  <a:gd name="connsiteX84" fmla="*/ 728151 w 728151"/>
                  <a:gd name="connsiteY84" fmla="*/ 440376 h 782799"/>
                  <a:gd name="connsiteX85" fmla="*/ 728151 w 728151"/>
                  <a:gd name="connsiteY85" fmla="*/ 492388 h 782799"/>
                  <a:gd name="connsiteX86" fmla="*/ 719446 w 728151"/>
                  <a:gd name="connsiteY86" fmla="*/ 479784 h 782799"/>
                  <a:gd name="connsiteX87" fmla="*/ 679780 w 728151"/>
                  <a:gd name="connsiteY87" fmla="*/ 463441 h 782799"/>
                  <a:gd name="connsiteX88" fmla="*/ 624504 w 728151"/>
                  <a:gd name="connsiteY88" fmla="*/ 518753 h 782799"/>
                  <a:gd name="connsiteX89" fmla="*/ 679780 w 728151"/>
                  <a:gd name="connsiteY89" fmla="*/ 574065 h 782799"/>
                  <a:gd name="connsiteX90" fmla="*/ 719830 w 728151"/>
                  <a:gd name="connsiteY90" fmla="*/ 558100 h 782799"/>
                  <a:gd name="connsiteX91" fmla="*/ 728151 w 728151"/>
                  <a:gd name="connsiteY91" fmla="*/ 545842 h 782799"/>
                  <a:gd name="connsiteX92" fmla="*/ 728151 w 728151"/>
                  <a:gd name="connsiteY92" fmla="*/ 751188 h 782799"/>
                  <a:gd name="connsiteX93" fmla="*/ 712346 w 728151"/>
                  <a:gd name="connsiteY93" fmla="*/ 782799 h 782799"/>
                  <a:gd name="connsiteX94" fmla="*/ 195700 w 728151"/>
                  <a:gd name="connsiteY94" fmla="*/ 782799 h 782799"/>
                  <a:gd name="connsiteX95" fmla="*/ 0 w 728151"/>
                  <a:gd name="connsiteY95" fmla="*/ 391400 h 782799"/>
                  <a:gd name="connsiteX96" fmla="*/ 195700 w 728151"/>
                  <a:gd name="connsiteY96" fmla="*/ 0 h 782799"/>
                  <a:gd name="connsiteX97" fmla="*/ 712346 w 728151"/>
                  <a:gd name="connsiteY97" fmla="*/ 0 h 7827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</a:cxnLst>
                <a:rect l="l" t="t" r="r" b="b"/>
                <a:pathLst>
                  <a:path w="728151" h="782799">
                    <a:moveTo>
                      <a:pt x="379571" y="391149"/>
                    </a:moveTo>
                    <a:cubicBezTo>
                      <a:pt x="379572" y="359680"/>
                      <a:pt x="351353" y="335615"/>
                      <a:pt x="317297" y="338392"/>
                    </a:cubicBezTo>
                    <a:cubicBezTo>
                      <a:pt x="262806" y="341168"/>
                      <a:pt x="208315" y="344871"/>
                      <a:pt x="152851" y="348573"/>
                    </a:cubicBezTo>
                    <a:cubicBezTo>
                      <a:pt x="126579" y="349498"/>
                      <a:pt x="108091" y="367084"/>
                      <a:pt x="108090" y="391149"/>
                    </a:cubicBezTo>
                    <a:cubicBezTo>
                      <a:pt x="108090" y="415213"/>
                      <a:pt x="126578" y="433725"/>
                      <a:pt x="152850" y="435576"/>
                    </a:cubicBezTo>
                    <a:cubicBezTo>
                      <a:pt x="197611" y="438352"/>
                      <a:pt x="241398" y="440204"/>
                      <a:pt x="286158" y="442980"/>
                    </a:cubicBezTo>
                    <a:cubicBezTo>
                      <a:pt x="296862" y="443906"/>
                      <a:pt x="307565" y="444831"/>
                      <a:pt x="318269" y="444831"/>
                    </a:cubicBezTo>
                    <a:cubicBezTo>
                      <a:pt x="352326" y="447608"/>
                      <a:pt x="379571" y="423543"/>
                      <a:pt x="379571" y="391149"/>
                    </a:cubicBezTo>
                    <a:close/>
                    <a:moveTo>
                      <a:pt x="441160" y="517251"/>
                    </a:moveTo>
                    <a:cubicBezTo>
                      <a:pt x="441160" y="485931"/>
                      <a:pt x="415776" y="462204"/>
                      <a:pt x="382582" y="463153"/>
                    </a:cubicBezTo>
                    <a:cubicBezTo>
                      <a:pt x="363055" y="463153"/>
                      <a:pt x="343529" y="465051"/>
                      <a:pt x="324003" y="466000"/>
                    </a:cubicBezTo>
                    <a:cubicBezTo>
                      <a:pt x="287880" y="468848"/>
                      <a:pt x="250780" y="470746"/>
                      <a:pt x="213680" y="472644"/>
                    </a:cubicBezTo>
                    <a:cubicBezTo>
                      <a:pt x="188296" y="474542"/>
                      <a:pt x="168770" y="492575"/>
                      <a:pt x="168770" y="516302"/>
                    </a:cubicBezTo>
                    <a:cubicBezTo>
                      <a:pt x="167794" y="540030"/>
                      <a:pt x="185367" y="559961"/>
                      <a:pt x="210751" y="561859"/>
                    </a:cubicBezTo>
                    <a:cubicBezTo>
                      <a:pt x="268354" y="565655"/>
                      <a:pt x="325956" y="569452"/>
                      <a:pt x="383558" y="572299"/>
                    </a:cubicBezTo>
                    <a:cubicBezTo>
                      <a:pt x="416752" y="574197"/>
                      <a:pt x="441160" y="548572"/>
                      <a:pt x="441160" y="517251"/>
                    </a:cubicBezTo>
                    <a:close/>
                    <a:moveTo>
                      <a:pt x="443046" y="265335"/>
                    </a:moveTo>
                    <a:cubicBezTo>
                      <a:pt x="443046" y="232396"/>
                      <a:pt x="417758" y="208868"/>
                      <a:pt x="381771" y="210750"/>
                    </a:cubicBezTo>
                    <a:cubicBezTo>
                      <a:pt x="327304" y="213574"/>
                      <a:pt x="272838" y="217338"/>
                      <a:pt x="218371" y="221103"/>
                    </a:cubicBezTo>
                    <a:cubicBezTo>
                      <a:pt x="210590" y="221103"/>
                      <a:pt x="203782" y="222985"/>
                      <a:pt x="196973" y="225808"/>
                    </a:cubicBezTo>
                    <a:cubicBezTo>
                      <a:pt x="178494" y="234278"/>
                      <a:pt x="167795" y="254983"/>
                      <a:pt x="171685" y="273805"/>
                    </a:cubicBezTo>
                    <a:cubicBezTo>
                      <a:pt x="176548" y="293569"/>
                      <a:pt x="194056" y="308627"/>
                      <a:pt x="216426" y="309568"/>
                    </a:cubicBezTo>
                    <a:cubicBezTo>
                      <a:pt x="253385" y="312391"/>
                      <a:pt x="291317" y="314273"/>
                      <a:pt x="328277" y="316155"/>
                    </a:cubicBezTo>
                    <a:cubicBezTo>
                      <a:pt x="345784" y="317097"/>
                      <a:pt x="363291" y="318038"/>
                      <a:pt x="380798" y="318979"/>
                    </a:cubicBezTo>
                    <a:cubicBezTo>
                      <a:pt x="416785" y="320861"/>
                      <a:pt x="443046" y="298274"/>
                      <a:pt x="443046" y="265335"/>
                    </a:cubicBezTo>
                    <a:close/>
                    <a:moveTo>
                      <a:pt x="513365" y="644637"/>
                    </a:moveTo>
                    <a:cubicBezTo>
                      <a:pt x="513365" y="613742"/>
                      <a:pt x="488876" y="588640"/>
                      <a:pt x="458510" y="589605"/>
                    </a:cubicBezTo>
                    <a:cubicBezTo>
                      <a:pt x="399738" y="591536"/>
                      <a:pt x="340965" y="595398"/>
                      <a:pt x="283172" y="600226"/>
                    </a:cubicBezTo>
                    <a:cubicBezTo>
                      <a:pt x="256725" y="602156"/>
                      <a:pt x="239093" y="622431"/>
                      <a:pt x="239093" y="645602"/>
                    </a:cubicBezTo>
                    <a:cubicBezTo>
                      <a:pt x="240072" y="669738"/>
                      <a:pt x="258684" y="689048"/>
                      <a:pt x="284152" y="690978"/>
                    </a:cubicBezTo>
                    <a:cubicBezTo>
                      <a:pt x="335088" y="693875"/>
                      <a:pt x="386024" y="696771"/>
                      <a:pt x="436960" y="699668"/>
                    </a:cubicBezTo>
                    <a:cubicBezTo>
                      <a:pt x="436960" y="699668"/>
                      <a:pt x="436960" y="700633"/>
                      <a:pt x="436960" y="700633"/>
                    </a:cubicBezTo>
                    <a:cubicBezTo>
                      <a:pt x="443817" y="700633"/>
                      <a:pt x="450674" y="700633"/>
                      <a:pt x="458510" y="700633"/>
                    </a:cubicBezTo>
                    <a:cubicBezTo>
                      <a:pt x="489856" y="699668"/>
                      <a:pt x="514344" y="675531"/>
                      <a:pt x="513365" y="644637"/>
                    </a:cubicBezTo>
                    <a:close/>
                    <a:moveTo>
                      <a:pt x="513366" y="137684"/>
                    </a:moveTo>
                    <a:cubicBezTo>
                      <a:pt x="513366" y="106096"/>
                      <a:pt x="487897" y="82166"/>
                      <a:pt x="454593" y="82166"/>
                    </a:cubicBezTo>
                    <a:cubicBezTo>
                      <a:pt x="448716" y="82166"/>
                      <a:pt x="441859" y="83123"/>
                      <a:pt x="435982" y="83123"/>
                    </a:cubicBezTo>
                    <a:cubicBezTo>
                      <a:pt x="386025" y="85995"/>
                      <a:pt x="337048" y="88866"/>
                      <a:pt x="287091" y="91738"/>
                    </a:cubicBezTo>
                    <a:cubicBezTo>
                      <a:pt x="259664" y="93652"/>
                      <a:pt x="240073" y="112797"/>
                      <a:pt x="239094" y="136727"/>
                    </a:cubicBezTo>
                    <a:cubicBezTo>
                      <a:pt x="239094" y="161614"/>
                      <a:pt x="257705" y="180758"/>
                      <a:pt x="285132" y="182673"/>
                    </a:cubicBezTo>
                    <a:cubicBezTo>
                      <a:pt x="341946" y="186501"/>
                      <a:pt x="398759" y="190330"/>
                      <a:pt x="455573" y="192245"/>
                    </a:cubicBezTo>
                    <a:cubicBezTo>
                      <a:pt x="487897" y="194159"/>
                      <a:pt x="514345" y="168314"/>
                      <a:pt x="513366" y="137684"/>
                    </a:cubicBezTo>
                    <a:close/>
                    <a:moveTo>
                      <a:pt x="524748" y="391268"/>
                    </a:moveTo>
                    <a:cubicBezTo>
                      <a:pt x="524748" y="359535"/>
                      <a:pt x="500182" y="334968"/>
                      <a:pt x="469473" y="334968"/>
                    </a:cubicBezTo>
                    <a:cubicBezTo>
                      <a:pt x="437740" y="334968"/>
                      <a:pt x="412149" y="360559"/>
                      <a:pt x="413172" y="391268"/>
                    </a:cubicBezTo>
                    <a:cubicBezTo>
                      <a:pt x="413172" y="421976"/>
                      <a:pt x="438762" y="446543"/>
                      <a:pt x="468448" y="446543"/>
                    </a:cubicBezTo>
                    <a:cubicBezTo>
                      <a:pt x="500181" y="447567"/>
                      <a:pt x="524748" y="421976"/>
                      <a:pt x="524748" y="391268"/>
                    </a:cubicBezTo>
                    <a:close/>
                    <a:moveTo>
                      <a:pt x="585986" y="519759"/>
                    </a:moveTo>
                    <a:cubicBezTo>
                      <a:pt x="585986" y="488583"/>
                      <a:pt x="561628" y="463441"/>
                      <a:pt x="531181" y="463441"/>
                    </a:cubicBezTo>
                    <a:cubicBezTo>
                      <a:pt x="500735" y="463441"/>
                      <a:pt x="475362" y="489589"/>
                      <a:pt x="475362" y="519759"/>
                    </a:cubicBezTo>
                    <a:cubicBezTo>
                      <a:pt x="475362" y="548923"/>
                      <a:pt x="499720" y="574065"/>
                      <a:pt x="530167" y="574065"/>
                    </a:cubicBezTo>
                    <a:cubicBezTo>
                      <a:pt x="561628" y="574065"/>
                      <a:pt x="585986" y="550935"/>
                      <a:pt x="585986" y="519759"/>
                    </a:cubicBezTo>
                    <a:close/>
                    <a:moveTo>
                      <a:pt x="585986" y="262891"/>
                    </a:moveTo>
                    <a:cubicBezTo>
                      <a:pt x="585986" y="232182"/>
                      <a:pt x="561419" y="207615"/>
                      <a:pt x="530710" y="207615"/>
                    </a:cubicBezTo>
                    <a:cubicBezTo>
                      <a:pt x="498978" y="207615"/>
                      <a:pt x="473387" y="233206"/>
                      <a:pt x="474411" y="263915"/>
                    </a:cubicBezTo>
                    <a:cubicBezTo>
                      <a:pt x="474411" y="294623"/>
                      <a:pt x="500002" y="319190"/>
                      <a:pt x="529686" y="320214"/>
                    </a:cubicBezTo>
                    <a:cubicBezTo>
                      <a:pt x="561419" y="320214"/>
                      <a:pt x="585986" y="294623"/>
                      <a:pt x="585986" y="262891"/>
                    </a:cubicBezTo>
                    <a:close/>
                    <a:moveTo>
                      <a:pt x="660046" y="645269"/>
                    </a:moveTo>
                    <a:cubicBezTo>
                      <a:pt x="660046" y="613808"/>
                      <a:pt x="635688" y="589450"/>
                      <a:pt x="604227" y="589450"/>
                    </a:cubicBezTo>
                    <a:cubicBezTo>
                      <a:pt x="573780" y="589450"/>
                      <a:pt x="549422" y="612793"/>
                      <a:pt x="549422" y="644255"/>
                    </a:cubicBezTo>
                    <a:cubicBezTo>
                      <a:pt x="549422" y="675716"/>
                      <a:pt x="573780" y="700074"/>
                      <a:pt x="605241" y="700074"/>
                    </a:cubicBezTo>
                    <a:cubicBezTo>
                      <a:pt x="635688" y="700074"/>
                      <a:pt x="660046" y="675716"/>
                      <a:pt x="660046" y="645269"/>
                    </a:cubicBezTo>
                    <a:close/>
                    <a:moveTo>
                      <a:pt x="660997" y="390244"/>
                    </a:moveTo>
                    <a:cubicBezTo>
                      <a:pt x="660997" y="359535"/>
                      <a:pt x="637454" y="334968"/>
                      <a:pt x="605721" y="334968"/>
                    </a:cubicBezTo>
                    <a:cubicBezTo>
                      <a:pt x="575012" y="334968"/>
                      <a:pt x="549421" y="360559"/>
                      <a:pt x="549421" y="391268"/>
                    </a:cubicBezTo>
                    <a:cubicBezTo>
                      <a:pt x="550445" y="421976"/>
                      <a:pt x="575012" y="446543"/>
                      <a:pt x="605721" y="446543"/>
                    </a:cubicBezTo>
                    <a:cubicBezTo>
                      <a:pt x="636430" y="447567"/>
                      <a:pt x="662021" y="421976"/>
                      <a:pt x="660997" y="390244"/>
                    </a:cubicBezTo>
                    <a:close/>
                    <a:moveTo>
                      <a:pt x="660997" y="140028"/>
                    </a:moveTo>
                    <a:cubicBezTo>
                      <a:pt x="662021" y="108004"/>
                      <a:pt x="636430" y="82179"/>
                      <a:pt x="605721" y="82179"/>
                    </a:cubicBezTo>
                    <a:cubicBezTo>
                      <a:pt x="573988" y="82179"/>
                      <a:pt x="549421" y="108004"/>
                      <a:pt x="549421" y="140028"/>
                    </a:cubicBezTo>
                    <a:cubicBezTo>
                      <a:pt x="550445" y="171019"/>
                      <a:pt x="573988" y="194778"/>
                      <a:pt x="605721" y="194778"/>
                    </a:cubicBezTo>
                    <a:cubicBezTo>
                      <a:pt x="636430" y="194778"/>
                      <a:pt x="660997" y="171019"/>
                      <a:pt x="660997" y="140028"/>
                    </a:cubicBezTo>
                    <a:close/>
                    <a:moveTo>
                      <a:pt x="728151" y="31611"/>
                    </a:moveTo>
                    <a:lnTo>
                      <a:pt x="728151" y="235826"/>
                    </a:lnTo>
                    <a:lnTo>
                      <a:pt x="720476" y="223865"/>
                    </a:lnTo>
                    <a:cubicBezTo>
                      <a:pt x="710707" y="213757"/>
                      <a:pt x="697006" y="207615"/>
                      <a:pt x="681275" y="207615"/>
                    </a:cubicBezTo>
                    <a:cubicBezTo>
                      <a:pt x="649814" y="207615"/>
                      <a:pt x="625456" y="232182"/>
                      <a:pt x="625456" y="263915"/>
                    </a:cubicBezTo>
                    <a:cubicBezTo>
                      <a:pt x="625456" y="294623"/>
                      <a:pt x="650829" y="320214"/>
                      <a:pt x="681275" y="320214"/>
                    </a:cubicBezTo>
                    <a:cubicBezTo>
                      <a:pt x="696498" y="319702"/>
                      <a:pt x="710200" y="313305"/>
                      <a:pt x="720095" y="303196"/>
                    </a:cubicBezTo>
                    <a:lnTo>
                      <a:pt x="728151" y="291030"/>
                    </a:lnTo>
                    <a:lnTo>
                      <a:pt x="728151" y="341926"/>
                    </a:lnTo>
                    <a:lnTo>
                      <a:pt x="705446" y="351218"/>
                    </a:lnTo>
                    <a:cubicBezTo>
                      <a:pt x="695423" y="361327"/>
                      <a:pt x="689334" y="375402"/>
                      <a:pt x="689334" y="391268"/>
                    </a:cubicBezTo>
                    <a:cubicBezTo>
                      <a:pt x="689334" y="406622"/>
                      <a:pt x="695677" y="420697"/>
                      <a:pt x="705826" y="430933"/>
                    </a:cubicBezTo>
                    <a:lnTo>
                      <a:pt x="728151" y="440376"/>
                    </a:lnTo>
                    <a:lnTo>
                      <a:pt x="728151" y="492388"/>
                    </a:lnTo>
                    <a:lnTo>
                      <a:pt x="719446" y="479784"/>
                    </a:lnTo>
                    <a:cubicBezTo>
                      <a:pt x="709209" y="469727"/>
                      <a:pt x="695134" y="463441"/>
                      <a:pt x="679780" y="463441"/>
                    </a:cubicBezTo>
                    <a:cubicBezTo>
                      <a:pt x="650095" y="464447"/>
                      <a:pt x="624504" y="488583"/>
                      <a:pt x="624504" y="518753"/>
                    </a:cubicBezTo>
                    <a:cubicBezTo>
                      <a:pt x="623480" y="548923"/>
                      <a:pt x="649071" y="574065"/>
                      <a:pt x="679780" y="574065"/>
                    </a:cubicBezTo>
                    <a:cubicBezTo>
                      <a:pt x="695646" y="574065"/>
                      <a:pt x="709721" y="568031"/>
                      <a:pt x="719830" y="558100"/>
                    </a:cubicBezTo>
                    <a:lnTo>
                      <a:pt x="728151" y="545842"/>
                    </a:lnTo>
                    <a:lnTo>
                      <a:pt x="728151" y="751188"/>
                    </a:lnTo>
                    <a:lnTo>
                      <a:pt x="712346" y="782799"/>
                    </a:lnTo>
                    <a:lnTo>
                      <a:pt x="195700" y="782799"/>
                    </a:lnTo>
                    <a:lnTo>
                      <a:pt x="0" y="391400"/>
                    </a:lnTo>
                    <a:lnTo>
                      <a:pt x="195700" y="0"/>
                    </a:lnTo>
                    <a:lnTo>
                      <a:pt x="712346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marL="0" marR="0" lvl="0" indent="0" algn="ctr" defTabSz="1070991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217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Noto Serif"/>
                  <a:ea typeface="+mn-ea"/>
                  <a:cs typeface="+mn-cs"/>
                </a:endParaRPr>
              </a:p>
            </p:txBody>
          </p:sp>
          <p:sp>
            <p:nvSpPr>
              <p:cNvPr id="67" name="Freeform: Shape 81">
                <a:extLst>
                  <a:ext uri="{FF2B5EF4-FFF2-40B4-BE49-F238E27FC236}">
                    <a16:creationId xmlns:a16="http://schemas.microsoft.com/office/drawing/2014/main" id="{0810B016-A696-AE2A-8898-2F09326B8F40}"/>
                  </a:ext>
                </a:extLst>
              </p:cNvPr>
              <p:cNvSpPr/>
              <p:nvPr/>
            </p:nvSpPr>
            <p:spPr>
              <a:xfrm rot="16200000">
                <a:off x="6697361" y="-27867"/>
                <a:ext cx="728151" cy="783886"/>
              </a:xfrm>
              <a:custGeom>
                <a:avLst/>
                <a:gdLst>
                  <a:gd name="connsiteX0" fmla="*/ 379571 w 728151"/>
                  <a:gd name="connsiteY0" fmla="*/ 391149 h 782799"/>
                  <a:gd name="connsiteX1" fmla="*/ 317297 w 728151"/>
                  <a:gd name="connsiteY1" fmla="*/ 338392 h 782799"/>
                  <a:gd name="connsiteX2" fmla="*/ 152851 w 728151"/>
                  <a:gd name="connsiteY2" fmla="*/ 348573 h 782799"/>
                  <a:gd name="connsiteX3" fmla="*/ 108090 w 728151"/>
                  <a:gd name="connsiteY3" fmla="*/ 391149 h 782799"/>
                  <a:gd name="connsiteX4" fmla="*/ 152850 w 728151"/>
                  <a:gd name="connsiteY4" fmla="*/ 435576 h 782799"/>
                  <a:gd name="connsiteX5" fmla="*/ 286158 w 728151"/>
                  <a:gd name="connsiteY5" fmla="*/ 442980 h 782799"/>
                  <a:gd name="connsiteX6" fmla="*/ 318269 w 728151"/>
                  <a:gd name="connsiteY6" fmla="*/ 444831 h 782799"/>
                  <a:gd name="connsiteX7" fmla="*/ 379571 w 728151"/>
                  <a:gd name="connsiteY7" fmla="*/ 391149 h 782799"/>
                  <a:gd name="connsiteX8" fmla="*/ 441160 w 728151"/>
                  <a:gd name="connsiteY8" fmla="*/ 517251 h 782799"/>
                  <a:gd name="connsiteX9" fmla="*/ 382582 w 728151"/>
                  <a:gd name="connsiteY9" fmla="*/ 463153 h 782799"/>
                  <a:gd name="connsiteX10" fmla="*/ 324003 w 728151"/>
                  <a:gd name="connsiteY10" fmla="*/ 466000 h 782799"/>
                  <a:gd name="connsiteX11" fmla="*/ 213680 w 728151"/>
                  <a:gd name="connsiteY11" fmla="*/ 472644 h 782799"/>
                  <a:gd name="connsiteX12" fmla="*/ 168770 w 728151"/>
                  <a:gd name="connsiteY12" fmla="*/ 516302 h 782799"/>
                  <a:gd name="connsiteX13" fmla="*/ 210751 w 728151"/>
                  <a:gd name="connsiteY13" fmla="*/ 561859 h 782799"/>
                  <a:gd name="connsiteX14" fmla="*/ 383558 w 728151"/>
                  <a:gd name="connsiteY14" fmla="*/ 572299 h 782799"/>
                  <a:gd name="connsiteX15" fmla="*/ 441160 w 728151"/>
                  <a:gd name="connsiteY15" fmla="*/ 517251 h 782799"/>
                  <a:gd name="connsiteX16" fmla="*/ 443046 w 728151"/>
                  <a:gd name="connsiteY16" fmla="*/ 265335 h 782799"/>
                  <a:gd name="connsiteX17" fmla="*/ 381771 w 728151"/>
                  <a:gd name="connsiteY17" fmla="*/ 210750 h 782799"/>
                  <a:gd name="connsiteX18" fmla="*/ 218371 w 728151"/>
                  <a:gd name="connsiteY18" fmla="*/ 221103 h 782799"/>
                  <a:gd name="connsiteX19" fmla="*/ 196973 w 728151"/>
                  <a:gd name="connsiteY19" fmla="*/ 225808 h 782799"/>
                  <a:gd name="connsiteX20" fmla="*/ 171685 w 728151"/>
                  <a:gd name="connsiteY20" fmla="*/ 273805 h 782799"/>
                  <a:gd name="connsiteX21" fmla="*/ 216426 w 728151"/>
                  <a:gd name="connsiteY21" fmla="*/ 309568 h 782799"/>
                  <a:gd name="connsiteX22" fmla="*/ 328277 w 728151"/>
                  <a:gd name="connsiteY22" fmla="*/ 316155 h 782799"/>
                  <a:gd name="connsiteX23" fmla="*/ 380798 w 728151"/>
                  <a:gd name="connsiteY23" fmla="*/ 318979 h 782799"/>
                  <a:gd name="connsiteX24" fmla="*/ 443046 w 728151"/>
                  <a:gd name="connsiteY24" fmla="*/ 265335 h 782799"/>
                  <a:gd name="connsiteX25" fmla="*/ 513365 w 728151"/>
                  <a:gd name="connsiteY25" fmla="*/ 644637 h 782799"/>
                  <a:gd name="connsiteX26" fmla="*/ 458510 w 728151"/>
                  <a:gd name="connsiteY26" fmla="*/ 589605 h 782799"/>
                  <a:gd name="connsiteX27" fmla="*/ 283172 w 728151"/>
                  <a:gd name="connsiteY27" fmla="*/ 600226 h 782799"/>
                  <a:gd name="connsiteX28" fmla="*/ 239093 w 728151"/>
                  <a:gd name="connsiteY28" fmla="*/ 645602 h 782799"/>
                  <a:gd name="connsiteX29" fmla="*/ 284152 w 728151"/>
                  <a:gd name="connsiteY29" fmla="*/ 690978 h 782799"/>
                  <a:gd name="connsiteX30" fmla="*/ 436960 w 728151"/>
                  <a:gd name="connsiteY30" fmla="*/ 699668 h 782799"/>
                  <a:gd name="connsiteX31" fmla="*/ 436960 w 728151"/>
                  <a:gd name="connsiteY31" fmla="*/ 700633 h 782799"/>
                  <a:gd name="connsiteX32" fmla="*/ 458510 w 728151"/>
                  <a:gd name="connsiteY32" fmla="*/ 700633 h 782799"/>
                  <a:gd name="connsiteX33" fmla="*/ 513365 w 728151"/>
                  <a:gd name="connsiteY33" fmla="*/ 644637 h 782799"/>
                  <a:gd name="connsiteX34" fmla="*/ 513366 w 728151"/>
                  <a:gd name="connsiteY34" fmla="*/ 137684 h 782799"/>
                  <a:gd name="connsiteX35" fmla="*/ 454593 w 728151"/>
                  <a:gd name="connsiteY35" fmla="*/ 82166 h 782799"/>
                  <a:gd name="connsiteX36" fmla="*/ 435982 w 728151"/>
                  <a:gd name="connsiteY36" fmla="*/ 83123 h 782799"/>
                  <a:gd name="connsiteX37" fmla="*/ 287091 w 728151"/>
                  <a:gd name="connsiteY37" fmla="*/ 91738 h 782799"/>
                  <a:gd name="connsiteX38" fmla="*/ 239094 w 728151"/>
                  <a:gd name="connsiteY38" fmla="*/ 136727 h 782799"/>
                  <a:gd name="connsiteX39" fmla="*/ 285132 w 728151"/>
                  <a:gd name="connsiteY39" fmla="*/ 182673 h 782799"/>
                  <a:gd name="connsiteX40" fmla="*/ 455573 w 728151"/>
                  <a:gd name="connsiteY40" fmla="*/ 192245 h 782799"/>
                  <a:gd name="connsiteX41" fmla="*/ 513366 w 728151"/>
                  <a:gd name="connsiteY41" fmla="*/ 137684 h 782799"/>
                  <a:gd name="connsiteX42" fmla="*/ 524748 w 728151"/>
                  <a:gd name="connsiteY42" fmla="*/ 391268 h 782799"/>
                  <a:gd name="connsiteX43" fmla="*/ 469473 w 728151"/>
                  <a:gd name="connsiteY43" fmla="*/ 334968 h 782799"/>
                  <a:gd name="connsiteX44" fmla="*/ 413172 w 728151"/>
                  <a:gd name="connsiteY44" fmla="*/ 391268 h 782799"/>
                  <a:gd name="connsiteX45" fmla="*/ 468448 w 728151"/>
                  <a:gd name="connsiteY45" fmla="*/ 446543 h 782799"/>
                  <a:gd name="connsiteX46" fmla="*/ 524748 w 728151"/>
                  <a:gd name="connsiteY46" fmla="*/ 391268 h 782799"/>
                  <a:gd name="connsiteX47" fmla="*/ 585986 w 728151"/>
                  <a:gd name="connsiteY47" fmla="*/ 519759 h 782799"/>
                  <a:gd name="connsiteX48" fmla="*/ 531181 w 728151"/>
                  <a:gd name="connsiteY48" fmla="*/ 463441 h 782799"/>
                  <a:gd name="connsiteX49" fmla="*/ 475362 w 728151"/>
                  <a:gd name="connsiteY49" fmla="*/ 519759 h 782799"/>
                  <a:gd name="connsiteX50" fmla="*/ 530167 w 728151"/>
                  <a:gd name="connsiteY50" fmla="*/ 574065 h 782799"/>
                  <a:gd name="connsiteX51" fmla="*/ 585986 w 728151"/>
                  <a:gd name="connsiteY51" fmla="*/ 519759 h 782799"/>
                  <a:gd name="connsiteX52" fmla="*/ 585986 w 728151"/>
                  <a:gd name="connsiteY52" fmla="*/ 262891 h 782799"/>
                  <a:gd name="connsiteX53" fmla="*/ 530710 w 728151"/>
                  <a:gd name="connsiteY53" fmla="*/ 207615 h 782799"/>
                  <a:gd name="connsiteX54" fmla="*/ 474411 w 728151"/>
                  <a:gd name="connsiteY54" fmla="*/ 263915 h 782799"/>
                  <a:gd name="connsiteX55" fmla="*/ 529686 w 728151"/>
                  <a:gd name="connsiteY55" fmla="*/ 320214 h 782799"/>
                  <a:gd name="connsiteX56" fmla="*/ 585986 w 728151"/>
                  <a:gd name="connsiteY56" fmla="*/ 262891 h 782799"/>
                  <a:gd name="connsiteX57" fmla="*/ 660046 w 728151"/>
                  <a:gd name="connsiteY57" fmla="*/ 645269 h 782799"/>
                  <a:gd name="connsiteX58" fmla="*/ 604227 w 728151"/>
                  <a:gd name="connsiteY58" fmla="*/ 589450 h 782799"/>
                  <a:gd name="connsiteX59" fmla="*/ 549422 w 728151"/>
                  <a:gd name="connsiteY59" fmla="*/ 644255 h 782799"/>
                  <a:gd name="connsiteX60" fmla="*/ 605241 w 728151"/>
                  <a:gd name="connsiteY60" fmla="*/ 700074 h 782799"/>
                  <a:gd name="connsiteX61" fmla="*/ 660046 w 728151"/>
                  <a:gd name="connsiteY61" fmla="*/ 645269 h 782799"/>
                  <a:gd name="connsiteX62" fmla="*/ 660997 w 728151"/>
                  <a:gd name="connsiteY62" fmla="*/ 390244 h 782799"/>
                  <a:gd name="connsiteX63" fmla="*/ 605721 w 728151"/>
                  <a:gd name="connsiteY63" fmla="*/ 334968 h 782799"/>
                  <a:gd name="connsiteX64" fmla="*/ 549421 w 728151"/>
                  <a:gd name="connsiteY64" fmla="*/ 391268 h 782799"/>
                  <a:gd name="connsiteX65" fmla="*/ 605721 w 728151"/>
                  <a:gd name="connsiteY65" fmla="*/ 446543 h 782799"/>
                  <a:gd name="connsiteX66" fmla="*/ 660997 w 728151"/>
                  <a:gd name="connsiteY66" fmla="*/ 390244 h 782799"/>
                  <a:gd name="connsiteX67" fmla="*/ 660997 w 728151"/>
                  <a:gd name="connsiteY67" fmla="*/ 140028 h 782799"/>
                  <a:gd name="connsiteX68" fmla="*/ 605721 w 728151"/>
                  <a:gd name="connsiteY68" fmla="*/ 82179 h 782799"/>
                  <a:gd name="connsiteX69" fmla="*/ 549421 w 728151"/>
                  <a:gd name="connsiteY69" fmla="*/ 140028 h 782799"/>
                  <a:gd name="connsiteX70" fmla="*/ 605721 w 728151"/>
                  <a:gd name="connsiteY70" fmla="*/ 194778 h 782799"/>
                  <a:gd name="connsiteX71" fmla="*/ 660997 w 728151"/>
                  <a:gd name="connsiteY71" fmla="*/ 140028 h 782799"/>
                  <a:gd name="connsiteX72" fmla="*/ 728151 w 728151"/>
                  <a:gd name="connsiteY72" fmla="*/ 31611 h 782799"/>
                  <a:gd name="connsiteX73" fmla="*/ 728151 w 728151"/>
                  <a:gd name="connsiteY73" fmla="*/ 235826 h 782799"/>
                  <a:gd name="connsiteX74" fmla="*/ 720476 w 728151"/>
                  <a:gd name="connsiteY74" fmla="*/ 223865 h 782799"/>
                  <a:gd name="connsiteX75" fmla="*/ 681275 w 728151"/>
                  <a:gd name="connsiteY75" fmla="*/ 207615 h 782799"/>
                  <a:gd name="connsiteX76" fmla="*/ 625456 w 728151"/>
                  <a:gd name="connsiteY76" fmla="*/ 263915 h 782799"/>
                  <a:gd name="connsiteX77" fmla="*/ 681275 w 728151"/>
                  <a:gd name="connsiteY77" fmla="*/ 320214 h 782799"/>
                  <a:gd name="connsiteX78" fmla="*/ 720095 w 728151"/>
                  <a:gd name="connsiteY78" fmla="*/ 303196 h 782799"/>
                  <a:gd name="connsiteX79" fmla="*/ 728151 w 728151"/>
                  <a:gd name="connsiteY79" fmla="*/ 291030 h 782799"/>
                  <a:gd name="connsiteX80" fmla="*/ 728151 w 728151"/>
                  <a:gd name="connsiteY80" fmla="*/ 341926 h 782799"/>
                  <a:gd name="connsiteX81" fmla="*/ 705446 w 728151"/>
                  <a:gd name="connsiteY81" fmla="*/ 351218 h 782799"/>
                  <a:gd name="connsiteX82" fmla="*/ 689334 w 728151"/>
                  <a:gd name="connsiteY82" fmla="*/ 391268 h 782799"/>
                  <a:gd name="connsiteX83" fmla="*/ 705826 w 728151"/>
                  <a:gd name="connsiteY83" fmla="*/ 430933 h 782799"/>
                  <a:gd name="connsiteX84" fmla="*/ 728151 w 728151"/>
                  <a:gd name="connsiteY84" fmla="*/ 440376 h 782799"/>
                  <a:gd name="connsiteX85" fmla="*/ 728151 w 728151"/>
                  <a:gd name="connsiteY85" fmla="*/ 492388 h 782799"/>
                  <a:gd name="connsiteX86" fmla="*/ 719446 w 728151"/>
                  <a:gd name="connsiteY86" fmla="*/ 479784 h 782799"/>
                  <a:gd name="connsiteX87" fmla="*/ 679780 w 728151"/>
                  <a:gd name="connsiteY87" fmla="*/ 463441 h 782799"/>
                  <a:gd name="connsiteX88" fmla="*/ 624504 w 728151"/>
                  <a:gd name="connsiteY88" fmla="*/ 518753 h 782799"/>
                  <a:gd name="connsiteX89" fmla="*/ 679780 w 728151"/>
                  <a:gd name="connsiteY89" fmla="*/ 574065 h 782799"/>
                  <a:gd name="connsiteX90" fmla="*/ 719830 w 728151"/>
                  <a:gd name="connsiteY90" fmla="*/ 558100 h 782799"/>
                  <a:gd name="connsiteX91" fmla="*/ 728151 w 728151"/>
                  <a:gd name="connsiteY91" fmla="*/ 545842 h 782799"/>
                  <a:gd name="connsiteX92" fmla="*/ 728151 w 728151"/>
                  <a:gd name="connsiteY92" fmla="*/ 751188 h 782799"/>
                  <a:gd name="connsiteX93" fmla="*/ 712346 w 728151"/>
                  <a:gd name="connsiteY93" fmla="*/ 782799 h 782799"/>
                  <a:gd name="connsiteX94" fmla="*/ 195700 w 728151"/>
                  <a:gd name="connsiteY94" fmla="*/ 782799 h 782799"/>
                  <a:gd name="connsiteX95" fmla="*/ 0 w 728151"/>
                  <a:gd name="connsiteY95" fmla="*/ 391400 h 782799"/>
                  <a:gd name="connsiteX96" fmla="*/ 195700 w 728151"/>
                  <a:gd name="connsiteY96" fmla="*/ 0 h 782799"/>
                  <a:gd name="connsiteX97" fmla="*/ 712346 w 728151"/>
                  <a:gd name="connsiteY97" fmla="*/ 0 h 7827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</a:cxnLst>
                <a:rect l="l" t="t" r="r" b="b"/>
                <a:pathLst>
                  <a:path w="728151" h="782799">
                    <a:moveTo>
                      <a:pt x="379571" y="391149"/>
                    </a:moveTo>
                    <a:cubicBezTo>
                      <a:pt x="379572" y="359680"/>
                      <a:pt x="351353" y="335615"/>
                      <a:pt x="317297" y="338392"/>
                    </a:cubicBezTo>
                    <a:cubicBezTo>
                      <a:pt x="262806" y="341168"/>
                      <a:pt x="208315" y="344871"/>
                      <a:pt x="152851" y="348573"/>
                    </a:cubicBezTo>
                    <a:cubicBezTo>
                      <a:pt x="126579" y="349498"/>
                      <a:pt x="108091" y="367084"/>
                      <a:pt x="108090" y="391149"/>
                    </a:cubicBezTo>
                    <a:cubicBezTo>
                      <a:pt x="108090" y="415213"/>
                      <a:pt x="126578" y="433725"/>
                      <a:pt x="152850" y="435576"/>
                    </a:cubicBezTo>
                    <a:cubicBezTo>
                      <a:pt x="197611" y="438352"/>
                      <a:pt x="241398" y="440204"/>
                      <a:pt x="286158" y="442980"/>
                    </a:cubicBezTo>
                    <a:cubicBezTo>
                      <a:pt x="296862" y="443906"/>
                      <a:pt x="307565" y="444831"/>
                      <a:pt x="318269" y="444831"/>
                    </a:cubicBezTo>
                    <a:cubicBezTo>
                      <a:pt x="352326" y="447608"/>
                      <a:pt x="379571" y="423543"/>
                      <a:pt x="379571" y="391149"/>
                    </a:cubicBezTo>
                    <a:close/>
                    <a:moveTo>
                      <a:pt x="441160" y="517251"/>
                    </a:moveTo>
                    <a:cubicBezTo>
                      <a:pt x="441160" y="485931"/>
                      <a:pt x="415776" y="462204"/>
                      <a:pt x="382582" y="463153"/>
                    </a:cubicBezTo>
                    <a:cubicBezTo>
                      <a:pt x="363055" y="463153"/>
                      <a:pt x="343529" y="465051"/>
                      <a:pt x="324003" y="466000"/>
                    </a:cubicBezTo>
                    <a:cubicBezTo>
                      <a:pt x="287880" y="468848"/>
                      <a:pt x="250780" y="470746"/>
                      <a:pt x="213680" y="472644"/>
                    </a:cubicBezTo>
                    <a:cubicBezTo>
                      <a:pt x="188296" y="474542"/>
                      <a:pt x="168770" y="492575"/>
                      <a:pt x="168770" y="516302"/>
                    </a:cubicBezTo>
                    <a:cubicBezTo>
                      <a:pt x="167794" y="540030"/>
                      <a:pt x="185367" y="559961"/>
                      <a:pt x="210751" y="561859"/>
                    </a:cubicBezTo>
                    <a:cubicBezTo>
                      <a:pt x="268354" y="565655"/>
                      <a:pt x="325956" y="569452"/>
                      <a:pt x="383558" y="572299"/>
                    </a:cubicBezTo>
                    <a:cubicBezTo>
                      <a:pt x="416752" y="574197"/>
                      <a:pt x="441160" y="548572"/>
                      <a:pt x="441160" y="517251"/>
                    </a:cubicBezTo>
                    <a:close/>
                    <a:moveTo>
                      <a:pt x="443046" y="265335"/>
                    </a:moveTo>
                    <a:cubicBezTo>
                      <a:pt x="443046" y="232396"/>
                      <a:pt x="417758" y="208868"/>
                      <a:pt x="381771" y="210750"/>
                    </a:cubicBezTo>
                    <a:cubicBezTo>
                      <a:pt x="327304" y="213574"/>
                      <a:pt x="272838" y="217338"/>
                      <a:pt x="218371" y="221103"/>
                    </a:cubicBezTo>
                    <a:cubicBezTo>
                      <a:pt x="210590" y="221103"/>
                      <a:pt x="203782" y="222985"/>
                      <a:pt x="196973" y="225808"/>
                    </a:cubicBezTo>
                    <a:cubicBezTo>
                      <a:pt x="178494" y="234278"/>
                      <a:pt x="167795" y="254983"/>
                      <a:pt x="171685" y="273805"/>
                    </a:cubicBezTo>
                    <a:cubicBezTo>
                      <a:pt x="176548" y="293569"/>
                      <a:pt x="194056" y="308627"/>
                      <a:pt x="216426" y="309568"/>
                    </a:cubicBezTo>
                    <a:cubicBezTo>
                      <a:pt x="253385" y="312391"/>
                      <a:pt x="291317" y="314273"/>
                      <a:pt x="328277" y="316155"/>
                    </a:cubicBezTo>
                    <a:cubicBezTo>
                      <a:pt x="345784" y="317097"/>
                      <a:pt x="363291" y="318038"/>
                      <a:pt x="380798" y="318979"/>
                    </a:cubicBezTo>
                    <a:cubicBezTo>
                      <a:pt x="416785" y="320861"/>
                      <a:pt x="443046" y="298274"/>
                      <a:pt x="443046" y="265335"/>
                    </a:cubicBezTo>
                    <a:close/>
                    <a:moveTo>
                      <a:pt x="513365" y="644637"/>
                    </a:moveTo>
                    <a:cubicBezTo>
                      <a:pt x="513365" y="613742"/>
                      <a:pt x="488876" y="588640"/>
                      <a:pt x="458510" y="589605"/>
                    </a:cubicBezTo>
                    <a:cubicBezTo>
                      <a:pt x="399738" y="591536"/>
                      <a:pt x="340965" y="595398"/>
                      <a:pt x="283172" y="600226"/>
                    </a:cubicBezTo>
                    <a:cubicBezTo>
                      <a:pt x="256725" y="602156"/>
                      <a:pt x="239093" y="622431"/>
                      <a:pt x="239093" y="645602"/>
                    </a:cubicBezTo>
                    <a:cubicBezTo>
                      <a:pt x="240072" y="669738"/>
                      <a:pt x="258684" y="689048"/>
                      <a:pt x="284152" y="690978"/>
                    </a:cubicBezTo>
                    <a:cubicBezTo>
                      <a:pt x="335088" y="693875"/>
                      <a:pt x="386024" y="696771"/>
                      <a:pt x="436960" y="699668"/>
                    </a:cubicBezTo>
                    <a:cubicBezTo>
                      <a:pt x="436960" y="699668"/>
                      <a:pt x="436960" y="700633"/>
                      <a:pt x="436960" y="700633"/>
                    </a:cubicBezTo>
                    <a:cubicBezTo>
                      <a:pt x="443817" y="700633"/>
                      <a:pt x="450674" y="700633"/>
                      <a:pt x="458510" y="700633"/>
                    </a:cubicBezTo>
                    <a:cubicBezTo>
                      <a:pt x="489856" y="699668"/>
                      <a:pt x="514344" y="675531"/>
                      <a:pt x="513365" y="644637"/>
                    </a:cubicBezTo>
                    <a:close/>
                    <a:moveTo>
                      <a:pt x="513366" y="137684"/>
                    </a:moveTo>
                    <a:cubicBezTo>
                      <a:pt x="513366" y="106096"/>
                      <a:pt x="487897" y="82166"/>
                      <a:pt x="454593" y="82166"/>
                    </a:cubicBezTo>
                    <a:cubicBezTo>
                      <a:pt x="448716" y="82166"/>
                      <a:pt x="441859" y="83123"/>
                      <a:pt x="435982" y="83123"/>
                    </a:cubicBezTo>
                    <a:cubicBezTo>
                      <a:pt x="386025" y="85995"/>
                      <a:pt x="337048" y="88866"/>
                      <a:pt x="287091" y="91738"/>
                    </a:cubicBezTo>
                    <a:cubicBezTo>
                      <a:pt x="259664" y="93652"/>
                      <a:pt x="240073" y="112797"/>
                      <a:pt x="239094" y="136727"/>
                    </a:cubicBezTo>
                    <a:cubicBezTo>
                      <a:pt x="239094" y="161614"/>
                      <a:pt x="257705" y="180758"/>
                      <a:pt x="285132" y="182673"/>
                    </a:cubicBezTo>
                    <a:cubicBezTo>
                      <a:pt x="341946" y="186501"/>
                      <a:pt x="398759" y="190330"/>
                      <a:pt x="455573" y="192245"/>
                    </a:cubicBezTo>
                    <a:cubicBezTo>
                      <a:pt x="487897" y="194159"/>
                      <a:pt x="514345" y="168314"/>
                      <a:pt x="513366" y="137684"/>
                    </a:cubicBezTo>
                    <a:close/>
                    <a:moveTo>
                      <a:pt x="524748" y="391268"/>
                    </a:moveTo>
                    <a:cubicBezTo>
                      <a:pt x="524748" y="359535"/>
                      <a:pt x="500182" y="334968"/>
                      <a:pt x="469473" y="334968"/>
                    </a:cubicBezTo>
                    <a:cubicBezTo>
                      <a:pt x="437740" y="334968"/>
                      <a:pt x="412149" y="360559"/>
                      <a:pt x="413172" y="391268"/>
                    </a:cubicBezTo>
                    <a:cubicBezTo>
                      <a:pt x="413172" y="421976"/>
                      <a:pt x="438762" y="446543"/>
                      <a:pt x="468448" y="446543"/>
                    </a:cubicBezTo>
                    <a:cubicBezTo>
                      <a:pt x="500181" y="447567"/>
                      <a:pt x="524748" y="421976"/>
                      <a:pt x="524748" y="391268"/>
                    </a:cubicBezTo>
                    <a:close/>
                    <a:moveTo>
                      <a:pt x="585986" y="519759"/>
                    </a:moveTo>
                    <a:cubicBezTo>
                      <a:pt x="585986" y="488583"/>
                      <a:pt x="561628" y="463441"/>
                      <a:pt x="531181" y="463441"/>
                    </a:cubicBezTo>
                    <a:cubicBezTo>
                      <a:pt x="500735" y="463441"/>
                      <a:pt x="475362" y="489589"/>
                      <a:pt x="475362" y="519759"/>
                    </a:cubicBezTo>
                    <a:cubicBezTo>
                      <a:pt x="475362" y="548923"/>
                      <a:pt x="499720" y="574065"/>
                      <a:pt x="530167" y="574065"/>
                    </a:cubicBezTo>
                    <a:cubicBezTo>
                      <a:pt x="561628" y="574065"/>
                      <a:pt x="585986" y="550935"/>
                      <a:pt x="585986" y="519759"/>
                    </a:cubicBezTo>
                    <a:close/>
                    <a:moveTo>
                      <a:pt x="585986" y="262891"/>
                    </a:moveTo>
                    <a:cubicBezTo>
                      <a:pt x="585986" y="232182"/>
                      <a:pt x="561419" y="207615"/>
                      <a:pt x="530710" y="207615"/>
                    </a:cubicBezTo>
                    <a:cubicBezTo>
                      <a:pt x="498978" y="207615"/>
                      <a:pt x="473387" y="233206"/>
                      <a:pt x="474411" y="263915"/>
                    </a:cubicBezTo>
                    <a:cubicBezTo>
                      <a:pt x="474411" y="294623"/>
                      <a:pt x="500002" y="319190"/>
                      <a:pt x="529686" y="320214"/>
                    </a:cubicBezTo>
                    <a:cubicBezTo>
                      <a:pt x="561419" y="320214"/>
                      <a:pt x="585986" y="294623"/>
                      <a:pt x="585986" y="262891"/>
                    </a:cubicBezTo>
                    <a:close/>
                    <a:moveTo>
                      <a:pt x="660046" y="645269"/>
                    </a:moveTo>
                    <a:cubicBezTo>
                      <a:pt x="660046" y="613808"/>
                      <a:pt x="635688" y="589450"/>
                      <a:pt x="604227" y="589450"/>
                    </a:cubicBezTo>
                    <a:cubicBezTo>
                      <a:pt x="573780" y="589450"/>
                      <a:pt x="549422" y="612793"/>
                      <a:pt x="549422" y="644255"/>
                    </a:cubicBezTo>
                    <a:cubicBezTo>
                      <a:pt x="549422" y="675716"/>
                      <a:pt x="573780" y="700074"/>
                      <a:pt x="605241" y="700074"/>
                    </a:cubicBezTo>
                    <a:cubicBezTo>
                      <a:pt x="635688" y="700074"/>
                      <a:pt x="660046" y="675716"/>
                      <a:pt x="660046" y="645269"/>
                    </a:cubicBezTo>
                    <a:close/>
                    <a:moveTo>
                      <a:pt x="660997" y="390244"/>
                    </a:moveTo>
                    <a:cubicBezTo>
                      <a:pt x="660997" y="359535"/>
                      <a:pt x="637454" y="334968"/>
                      <a:pt x="605721" y="334968"/>
                    </a:cubicBezTo>
                    <a:cubicBezTo>
                      <a:pt x="575012" y="334968"/>
                      <a:pt x="549421" y="360559"/>
                      <a:pt x="549421" y="391268"/>
                    </a:cubicBezTo>
                    <a:cubicBezTo>
                      <a:pt x="550445" y="421976"/>
                      <a:pt x="575012" y="446543"/>
                      <a:pt x="605721" y="446543"/>
                    </a:cubicBezTo>
                    <a:cubicBezTo>
                      <a:pt x="636430" y="447567"/>
                      <a:pt x="662021" y="421976"/>
                      <a:pt x="660997" y="390244"/>
                    </a:cubicBezTo>
                    <a:close/>
                    <a:moveTo>
                      <a:pt x="660997" y="140028"/>
                    </a:moveTo>
                    <a:cubicBezTo>
                      <a:pt x="662021" y="108004"/>
                      <a:pt x="636430" y="82179"/>
                      <a:pt x="605721" y="82179"/>
                    </a:cubicBezTo>
                    <a:cubicBezTo>
                      <a:pt x="573988" y="82179"/>
                      <a:pt x="549421" y="108004"/>
                      <a:pt x="549421" y="140028"/>
                    </a:cubicBezTo>
                    <a:cubicBezTo>
                      <a:pt x="550445" y="171019"/>
                      <a:pt x="573988" y="194778"/>
                      <a:pt x="605721" y="194778"/>
                    </a:cubicBezTo>
                    <a:cubicBezTo>
                      <a:pt x="636430" y="194778"/>
                      <a:pt x="660997" y="171019"/>
                      <a:pt x="660997" y="140028"/>
                    </a:cubicBezTo>
                    <a:close/>
                    <a:moveTo>
                      <a:pt x="728151" y="31611"/>
                    </a:moveTo>
                    <a:lnTo>
                      <a:pt x="728151" y="235826"/>
                    </a:lnTo>
                    <a:lnTo>
                      <a:pt x="720476" y="223865"/>
                    </a:lnTo>
                    <a:cubicBezTo>
                      <a:pt x="710707" y="213757"/>
                      <a:pt x="697006" y="207615"/>
                      <a:pt x="681275" y="207615"/>
                    </a:cubicBezTo>
                    <a:cubicBezTo>
                      <a:pt x="649814" y="207615"/>
                      <a:pt x="625456" y="232182"/>
                      <a:pt x="625456" y="263915"/>
                    </a:cubicBezTo>
                    <a:cubicBezTo>
                      <a:pt x="625456" y="294623"/>
                      <a:pt x="650829" y="320214"/>
                      <a:pt x="681275" y="320214"/>
                    </a:cubicBezTo>
                    <a:cubicBezTo>
                      <a:pt x="696498" y="319702"/>
                      <a:pt x="710200" y="313304"/>
                      <a:pt x="720095" y="303196"/>
                    </a:cubicBezTo>
                    <a:lnTo>
                      <a:pt x="728151" y="291030"/>
                    </a:lnTo>
                    <a:lnTo>
                      <a:pt x="728151" y="341926"/>
                    </a:lnTo>
                    <a:lnTo>
                      <a:pt x="705446" y="351218"/>
                    </a:lnTo>
                    <a:cubicBezTo>
                      <a:pt x="695423" y="361327"/>
                      <a:pt x="689334" y="375402"/>
                      <a:pt x="689334" y="391268"/>
                    </a:cubicBezTo>
                    <a:cubicBezTo>
                      <a:pt x="689334" y="406622"/>
                      <a:pt x="695677" y="420697"/>
                      <a:pt x="705826" y="430933"/>
                    </a:cubicBezTo>
                    <a:lnTo>
                      <a:pt x="728151" y="440376"/>
                    </a:lnTo>
                    <a:lnTo>
                      <a:pt x="728151" y="492388"/>
                    </a:lnTo>
                    <a:lnTo>
                      <a:pt x="719446" y="479784"/>
                    </a:lnTo>
                    <a:cubicBezTo>
                      <a:pt x="709209" y="469727"/>
                      <a:pt x="695134" y="463441"/>
                      <a:pt x="679780" y="463441"/>
                    </a:cubicBezTo>
                    <a:cubicBezTo>
                      <a:pt x="650095" y="464447"/>
                      <a:pt x="624504" y="488583"/>
                      <a:pt x="624504" y="518753"/>
                    </a:cubicBezTo>
                    <a:cubicBezTo>
                      <a:pt x="623480" y="548923"/>
                      <a:pt x="649071" y="574065"/>
                      <a:pt x="679780" y="574065"/>
                    </a:cubicBezTo>
                    <a:cubicBezTo>
                      <a:pt x="695646" y="574065"/>
                      <a:pt x="709721" y="568031"/>
                      <a:pt x="719830" y="558100"/>
                    </a:cubicBezTo>
                    <a:lnTo>
                      <a:pt x="728151" y="545842"/>
                    </a:lnTo>
                    <a:lnTo>
                      <a:pt x="728151" y="751188"/>
                    </a:lnTo>
                    <a:lnTo>
                      <a:pt x="712346" y="782799"/>
                    </a:lnTo>
                    <a:lnTo>
                      <a:pt x="195700" y="782799"/>
                    </a:lnTo>
                    <a:lnTo>
                      <a:pt x="0" y="391400"/>
                    </a:lnTo>
                    <a:lnTo>
                      <a:pt x="195700" y="0"/>
                    </a:lnTo>
                    <a:lnTo>
                      <a:pt x="712346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marL="0" marR="0" lvl="0" indent="0" algn="ctr" defTabSz="1070991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217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Noto Serif"/>
                  <a:ea typeface="+mn-ea"/>
                  <a:cs typeface="+mn-cs"/>
                </a:endParaRPr>
              </a:p>
            </p:txBody>
          </p:sp>
          <p:sp>
            <p:nvSpPr>
              <p:cNvPr id="68" name="Freeform: Shape 82">
                <a:extLst>
                  <a:ext uri="{FF2B5EF4-FFF2-40B4-BE49-F238E27FC236}">
                    <a16:creationId xmlns:a16="http://schemas.microsoft.com/office/drawing/2014/main" id="{0207AD63-1CB6-472D-2A2E-504ABA9A29A3}"/>
                  </a:ext>
                </a:extLst>
              </p:cNvPr>
              <p:cNvSpPr/>
              <p:nvPr/>
            </p:nvSpPr>
            <p:spPr>
              <a:xfrm rot="16200000">
                <a:off x="5863311" y="-27867"/>
                <a:ext cx="728151" cy="783886"/>
              </a:xfrm>
              <a:custGeom>
                <a:avLst/>
                <a:gdLst>
                  <a:gd name="connsiteX0" fmla="*/ 379571 w 728151"/>
                  <a:gd name="connsiteY0" fmla="*/ 391149 h 782799"/>
                  <a:gd name="connsiteX1" fmla="*/ 317297 w 728151"/>
                  <a:gd name="connsiteY1" fmla="*/ 338392 h 782799"/>
                  <a:gd name="connsiteX2" fmla="*/ 152851 w 728151"/>
                  <a:gd name="connsiteY2" fmla="*/ 348573 h 782799"/>
                  <a:gd name="connsiteX3" fmla="*/ 108090 w 728151"/>
                  <a:gd name="connsiteY3" fmla="*/ 391149 h 782799"/>
                  <a:gd name="connsiteX4" fmla="*/ 152850 w 728151"/>
                  <a:gd name="connsiteY4" fmla="*/ 435576 h 782799"/>
                  <a:gd name="connsiteX5" fmla="*/ 286158 w 728151"/>
                  <a:gd name="connsiteY5" fmla="*/ 442980 h 782799"/>
                  <a:gd name="connsiteX6" fmla="*/ 318269 w 728151"/>
                  <a:gd name="connsiteY6" fmla="*/ 444831 h 782799"/>
                  <a:gd name="connsiteX7" fmla="*/ 379571 w 728151"/>
                  <a:gd name="connsiteY7" fmla="*/ 391149 h 782799"/>
                  <a:gd name="connsiteX8" fmla="*/ 441160 w 728151"/>
                  <a:gd name="connsiteY8" fmla="*/ 517251 h 782799"/>
                  <a:gd name="connsiteX9" fmla="*/ 382582 w 728151"/>
                  <a:gd name="connsiteY9" fmla="*/ 463153 h 782799"/>
                  <a:gd name="connsiteX10" fmla="*/ 324003 w 728151"/>
                  <a:gd name="connsiteY10" fmla="*/ 466000 h 782799"/>
                  <a:gd name="connsiteX11" fmla="*/ 213680 w 728151"/>
                  <a:gd name="connsiteY11" fmla="*/ 472644 h 782799"/>
                  <a:gd name="connsiteX12" fmla="*/ 168770 w 728151"/>
                  <a:gd name="connsiteY12" fmla="*/ 516302 h 782799"/>
                  <a:gd name="connsiteX13" fmla="*/ 210751 w 728151"/>
                  <a:gd name="connsiteY13" fmla="*/ 561859 h 782799"/>
                  <a:gd name="connsiteX14" fmla="*/ 383558 w 728151"/>
                  <a:gd name="connsiteY14" fmla="*/ 572299 h 782799"/>
                  <a:gd name="connsiteX15" fmla="*/ 441160 w 728151"/>
                  <a:gd name="connsiteY15" fmla="*/ 517251 h 782799"/>
                  <a:gd name="connsiteX16" fmla="*/ 443046 w 728151"/>
                  <a:gd name="connsiteY16" fmla="*/ 265335 h 782799"/>
                  <a:gd name="connsiteX17" fmla="*/ 381771 w 728151"/>
                  <a:gd name="connsiteY17" fmla="*/ 210750 h 782799"/>
                  <a:gd name="connsiteX18" fmla="*/ 218371 w 728151"/>
                  <a:gd name="connsiteY18" fmla="*/ 221103 h 782799"/>
                  <a:gd name="connsiteX19" fmla="*/ 196973 w 728151"/>
                  <a:gd name="connsiteY19" fmla="*/ 225808 h 782799"/>
                  <a:gd name="connsiteX20" fmla="*/ 171685 w 728151"/>
                  <a:gd name="connsiteY20" fmla="*/ 273805 h 782799"/>
                  <a:gd name="connsiteX21" fmla="*/ 216426 w 728151"/>
                  <a:gd name="connsiteY21" fmla="*/ 309568 h 782799"/>
                  <a:gd name="connsiteX22" fmla="*/ 328277 w 728151"/>
                  <a:gd name="connsiteY22" fmla="*/ 316155 h 782799"/>
                  <a:gd name="connsiteX23" fmla="*/ 380798 w 728151"/>
                  <a:gd name="connsiteY23" fmla="*/ 318979 h 782799"/>
                  <a:gd name="connsiteX24" fmla="*/ 443046 w 728151"/>
                  <a:gd name="connsiteY24" fmla="*/ 265335 h 782799"/>
                  <a:gd name="connsiteX25" fmla="*/ 513365 w 728151"/>
                  <a:gd name="connsiteY25" fmla="*/ 644637 h 782799"/>
                  <a:gd name="connsiteX26" fmla="*/ 458510 w 728151"/>
                  <a:gd name="connsiteY26" fmla="*/ 589605 h 782799"/>
                  <a:gd name="connsiteX27" fmla="*/ 283172 w 728151"/>
                  <a:gd name="connsiteY27" fmla="*/ 600226 h 782799"/>
                  <a:gd name="connsiteX28" fmla="*/ 239093 w 728151"/>
                  <a:gd name="connsiteY28" fmla="*/ 645602 h 782799"/>
                  <a:gd name="connsiteX29" fmla="*/ 284152 w 728151"/>
                  <a:gd name="connsiteY29" fmla="*/ 690978 h 782799"/>
                  <a:gd name="connsiteX30" fmla="*/ 436960 w 728151"/>
                  <a:gd name="connsiteY30" fmla="*/ 699668 h 782799"/>
                  <a:gd name="connsiteX31" fmla="*/ 436960 w 728151"/>
                  <a:gd name="connsiteY31" fmla="*/ 700633 h 782799"/>
                  <a:gd name="connsiteX32" fmla="*/ 458510 w 728151"/>
                  <a:gd name="connsiteY32" fmla="*/ 700633 h 782799"/>
                  <a:gd name="connsiteX33" fmla="*/ 513365 w 728151"/>
                  <a:gd name="connsiteY33" fmla="*/ 644637 h 782799"/>
                  <a:gd name="connsiteX34" fmla="*/ 513366 w 728151"/>
                  <a:gd name="connsiteY34" fmla="*/ 137684 h 782799"/>
                  <a:gd name="connsiteX35" fmla="*/ 454593 w 728151"/>
                  <a:gd name="connsiteY35" fmla="*/ 82166 h 782799"/>
                  <a:gd name="connsiteX36" fmla="*/ 435982 w 728151"/>
                  <a:gd name="connsiteY36" fmla="*/ 83123 h 782799"/>
                  <a:gd name="connsiteX37" fmla="*/ 287091 w 728151"/>
                  <a:gd name="connsiteY37" fmla="*/ 91738 h 782799"/>
                  <a:gd name="connsiteX38" fmla="*/ 239094 w 728151"/>
                  <a:gd name="connsiteY38" fmla="*/ 136727 h 782799"/>
                  <a:gd name="connsiteX39" fmla="*/ 285132 w 728151"/>
                  <a:gd name="connsiteY39" fmla="*/ 182673 h 782799"/>
                  <a:gd name="connsiteX40" fmla="*/ 455573 w 728151"/>
                  <a:gd name="connsiteY40" fmla="*/ 192245 h 782799"/>
                  <a:gd name="connsiteX41" fmla="*/ 513366 w 728151"/>
                  <a:gd name="connsiteY41" fmla="*/ 137684 h 782799"/>
                  <a:gd name="connsiteX42" fmla="*/ 524748 w 728151"/>
                  <a:gd name="connsiteY42" fmla="*/ 391268 h 782799"/>
                  <a:gd name="connsiteX43" fmla="*/ 469473 w 728151"/>
                  <a:gd name="connsiteY43" fmla="*/ 334968 h 782799"/>
                  <a:gd name="connsiteX44" fmla="*/ 413172 w 728151"/>
                  <a:gd name="connsiteY44" fmla="*/ 391268 h 782799"/>
                  <a:gd name="connsiteX45" fmla="*/ 468448 w 728151"/>
                  <a:gd name="connsiteY45" fmla="*/ 446543 h 782799"/>
                  <a:gd name="connsiteX46" fmla="*/ 524748 w 728151"/>
                  <a:gd name="connsiteY46" fmla="*/ 391268 h 782799"/>
                  <a:gd name="connsiteX47" fmla="*/ 585986 w 728151"/>
                  <a:gd name="connsiteY47" fmla="*/ 519759 h 782799"/>
                  <a:gd name="connsiteX48" fmla="*/ 531181 w 728151"/>
                  <a:gd name="connsiteY48" fmla="*/ 463441 h 782799"/>
                  <a:gd name="connsiteX49" fmla="*/ 475362 w 728151"/>
                  <a:gd name="connsiteY49" fmla="*/ 519759 h 782799"/>
                  <a:gd name="connsiteX50" fmla="*/ 530167 w 728151"/>
                  <a:gd name="connsiteY50" fmla="*/ 574065 h 782799"/>
                  <a:gd name="connsiteX51" fmla="*/ 585986 w 728151"/>
                  <a:gd name="connsiteY51" fmla="*/ 519759 h 782799"/>
                  <a:gd name="connsiteX52" fmla="*/ 585986 w 728151"/>
                  <a:gd name="connsiteY52" fmla="*/ 262891 h 782799"/>
                  <a:gd name="connsiteX53" fmla="*/ 530710 w 728151"/>
                  <a:gd name="connsiteY53" fmla="*/ 207615 h 782799"/>
                  <a:gd name="connsiteX54" fmla="*/ 474411 w 728151"/>
                  <a:gd name="connsiteY54" fmla="*/ 263915 h 782799"/>
                  <a:gd name="connsiteX55" fmla="*/ 529686 w 728151"/>
                  <a:gd name="connsiteY55" fmla="*/ 320214 h 782799"/>
                  <a:gd name="connsiteX56" fmla="*/ 585986 w 728151"/>
                  <a:gd name="connsiteY56" fmla="*/ 262891 h 782799"/>
                  <a:gd name="connsiteX57" fmla="*/ 660046 w 728151"/>
                  <a:gd name="connsiteY57" fmla="*/ 645269 h 782799"/>
                  <a:gd name="connsiteX58" fmla="*/ 604227 w 728151"/>
                  <a:gd name="connsiteY58" fmla="*/ 589450 h 782799"/>
                  <a:gd name="connsiteX59" fmla="*/ 549422 w 728151"/>
                  <a:gd name="connsiteY59" fmla="*/ 644255 h 782799"/>
                  <a:gd name="connsiteX60" fmla="*/ 605241 w 728151"/>
                  <a:gd name="connsiteY60" fmla="*/ 700074 h 782799"/>
                  <a:gd name="connsiteX61" fmla="*/ 660046 w 728151"/>
                  <a:gd name="connsiteY61" fmla="*/ 645269 h 782799"/>
                  <a:gd name="connsiteX62" fmla="*/ 660997 w 728151"/>
                  <a:gd name="connsiteY62" fmla="*/ 390244 h 782799"/>
                  <a:gd name="connsiteX63" fmla="*/ 605721 w 728151"/>
                  <a:gd name="connsiteY63" fmla="*/ 334968 h 782799"/>
                  <a:gd name="connsiteX64" fmla="*/ 549421 w 728151"/>
                  <a:gd name="connsiteY64" fmla="*/ 391268 h 782799"/>
                  <a:gd name="connsiteX65" fmla="*/ 605721 w 728151"/>
                  <a:gd name="connsiteY65" fmla="*/ 446543 h 782799"/>
                  <a:gd name="connsiteX66" fmla="*/ 660997 w 728151"/>
                  <a:gd name="connsiteY66" fmla="*/ 390244 h 782799"/>
                  <a:gd name="connsiteX67" fmla="*/ 660997 w 728151"/>
                  <a:gd name="connsiteY67" fmla="*/ 140028 h 782799"/>
                  <a:gd name="connsiteX68" fmla="*/ 605721 w 728151"/>
                  <a:gd name="connsiteY68" fmla="*/ 82179 h 782799"/>
                  <a:gd name="connsiteX69" fmla="*/ 549421 w 728151"/>
                  <a:gd name="connsiteY69" fmla="*/ 140028 h 782799"/>
                  <a:gd name="connsiteX70" fmla="*/ 605721 w 728151"/>
                  <a:gd name="connsiteY70" fmla="*/ 194778 h 782799"/>
                  <a:gd name="connsiteX71" fmla="*/ 660997 w 728151"/>
                  <a:gd name="connsiteY71" fmla="*/ 140028 h 782799"/>
                  <a:gd name="connsiteX72" fmla="*/ 728151 w 728151"/>
                  <a:gd name="connsiteY72" fmla="*/ 31611 h 782799"/>
                  <a:gd name="connsiteX73" fmla="*/ 728151 w 728151"/>
                  <a:gd name="connsiteY73" fmla="*/ 235826 h 782799"/>
                  <a:gd name="connsiteX74" fmla="*/ 720476 w 728151"/>
                  <a:gd name="connsiteY74" fmla="*/ 223865 h 782799"/>
                  <a:gd name="connsiteX75" fmla="*/ 681275 w 728151"/>
                  <a:gd name="connsiteY75" fmla="*/ 207615 h 782799"/>
                  <a:gd name="connsiteX76" fmla="*/ 625456 w 728151"/>
                  <a:gd name="connsiteY76" fmla="*/ 263915 h 782799"/>
                  <a:gd name="connsiteX77" fmla="*/ 681275 w 728151"/>
                  <a:gd name="connsiteY77" fmla="*/ 320214 h 782799"/>
                  <a:gd name="connsiteX78" fmla="*/ 720095 w 728151"/>
                  <a:gd name="connsiteY78" fmla="*/ 303196 h 782799"/>
                  <a:gd name="connsiteX79" fmla="*/ 728151 w 728151"/>
                  <a:gd name="connsiteY79" fmla="*/ 291030 h 782799"/>
                  <a:gd name="connsiteX80" fmla="*/ 728151 w 728151"/>
                  <a:gd name="connsiteY80" fmla="*/ 341926 h 782799"/>
                  <a:gd name="connsiteX81" fmla="*/ 705446 w 728151"/>
                  <a:gd name="connsiteY81" fmla="*/ 351218 h 782799"/>
                  <a:gd name="connsiteX82" fmla="*/ 689334 w 728151"/>
                  <a:gd name="connsiteY82" fmla="*/ 391268 h 782799"/>
                  <a:gd name="connsiteX83" fmla="*/ 705826 w 728151"/>
                  <a:gd name="connsiteY83" fmla="*/ 430933 h 782799"/>
                  <a:gd name="connsiteX84" fmla="*/ 728151 w 728151"/>
                  <a:gd name="connsiteY84" fmla="*/ 440376 h 782799"/>
                  <a:gd name="connsiteX85" fmla="*/ 728151 w 728151"/>
                  <a:gd name="connsiteY85" fmla="*/ 492388 h 782799"/>
                  <a:gd name="connsiteX86" fmla="*/ 719446 w 728151"/>
                  <a:gd name="connsiteY86" fmla="*/ 479784 h 782799"/>
                  <a:gd name="connsiteX87" fmla="*/ 679780 w 728151"/>
                  <a:gd name="connsiteY87" fmla="*/ 463441 h 782799"/>
                  <a:gd name="connsiteX88" fmla="*/ 624504 w 728151"/>
                  <a:gd name="connsiteY88" fmla="*/ 518753 h 782799"/>
                  <a:gd name="connsiteX89" fmla="*/ 679780 w 728151"/>
                  <a:gd name="connsiteY89" fmla="*/ 574065 h 782799"/>
                  <a:gd name="connsiteX90" fmla="*/ 719830 w 728151"/>
                  <a:gd name="connsiteY90" fmla="*/ 558100 h 782799"/>
                  <a:gd name="connsiteX91" fmla="*/ 728151 w 728151"/>
                  <a:gd name="connsiteY91" fmla="*/ 545842 h 782799"/>
                  <a:gd name="connsiteX92" fmla="*/ 728151 w 728151"/>
                  <a:gd name="connsiteY92" fmla="*/ 751188 h 782799"/>
                  <a:gd name="connsiteX93" fmla="*/ 712346 w 728151"/>
                  <a:gd name="connsiteY93" fmla="*/ 782799 h 782799"/>
                  <a:gd name="connsiteX94" fmla="*/ 195700 w 728151"/>
                  <a:gd name="connsiteY94" fmla="*/ 782799 h 782799"/>
                  <a:gd name="connsiteX95" fmla="*/ 0 w 728151"/>
                  <a:gd name="connsiteY95" fmla="*/ 391400 h 782799"/>
                  <a:gd name="connsiteX96" fmla="*/ 195700 w 728151"/>
                  <a:gd name="connsiteY96" fmla="*/ 0 h 782799"/>
                  <a:gd name="connsiteX97" fmla="*/ 712346 w 728151"/>
                  <a:gd name="connsiteY97" fmla="*/ 0 h 7827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</a:cxnLst>
                <a:rect l="l" t="t" r="r" b="b"/>
                <a:pathLst>
                  <a:path w="728151" h="782799">
                    <a:moveTo>
                      <a:pt x="379571" y="391149"/>
                    </a:moveTo>
                    <a:cubicBezTo>
                      <a:pt x="379572" y="359680"/>
                      <a:pt x="351353" y="335615"/>
                      <a:pt x="317297" y="338392"/>
                    </a:cubicBezTo>
                    <a:cubicBezTo>
                      <a:pt x="262806" y="341168"/>
                      <a:pt x="208315" y="344871"/>
                      <a:pt x="152851" y="348573"/>
                    </a:cubicBezTo>
                    <a:cubicBezTo>
                      <a:pt x="126579" y="349498"/>
                      <a:pt x="108091" y="367084"/>
                      <a:pt x="108090" y="391149"/>
                    </a:cubicBezTo>
                    <a:cubicBezTo>
                      <a:pt x="108090" y="415213"/>
                      <a:pt x="126578" y="433725"/>
                      <a:pt x="152850" y="435576"/>
                    </a:cubicBezTo>
                    <a:cubicBezTo>
                      <a:pt x="197611" y="438352"/>
                      <a:pt x="241398" y="440204"/>
                      <a:pt x="286158" y="442980"/>
                    </a:cubicBezTo>
                    <a:cubicBezTo>
                      <a:pt x="296862" y="443906"/>
                      <a:pt x="307565" y="444831"/>
                      <a:pt x="318269" y="444831"/>
                    </a:cubicBezTo>
                    <a:cubicBezTo>
                      <a:pt x="352326" y="447608"/>
                      <a:pt x="379571" y="423543"/>
                      <a:pt x="379571" y="391149"/>
                    </a:cubicBezTo>
                    <a:close/>
                    <a:moveTo>
                      <a:pt x="441160" y="517251"/>
                    </a:moveTo>
                    <a:cubicBezTo>
                      <a:pt x="441160" y="485931"/>
                      <a:pt x="415776" y="462204"/>
                      <a:pt x="382582" y="463153"/>
                    </a:cubicBezTo>
                    <a:cubicBezTo>
                      <a:pt x="363055" y="463153"/>
                      <a:pt x="343529" y="465051"/>
                      <a:pt x="324003" y="466000"/>
                    </a:cubicBezTo>
                    <a:cubicBezTo>
                      <a:pt x="287880" y="468848"/>
                      <a:pt x="250780" y="470746"/>
                      <a:pt x="213680" y="472644"/>
                    </a:cubicBezTo>
                    <a:cubicBezTo>
                      <a:pt x="188296" y="474542"/>
                      <a:pt x="168770" y="492575"/>
                      <a:pt x="168770" y="516302"/>
                    </a:cubicBezTo>
                    <a:cubicBezTo>
                      <a:pt x="167794" y="540030"/>
                      <a:pt x="185367" y="559961"/>
                      <a:pt x="210751" y="561859"/>
                    </a:cubicBezTo>
                    <a:cubicBezTo>
                      <a:pt x="268354" y="565655"/>
                      <a:pt x="325956" y="569452"/>
                      <a:pt x="383558" y="572299"/>
                    </a:cubicBezTo>
                    <a:cubicBezTo>
                      <a:pt x="416752" y="574197"/>
                      <a:pt x="441160" y="548572"/>
                      <a:pt x="441160" y="517251"/>
                    </a:cubicBezTo>
                    <a:close/>
                    <a:moveTo>
                      <a:pt x="443046" y="265335"/>
                    </a:moveTo>
                    <a:cubicBezTo>
                      <a:pt x="443046" y="232396"/>
                      <a:pt x="417758" y="208868"/>
                      <a:pt x="381771" y="210750"/>
                    </a:cubicBezTo>
                    <a:cubicBezTo>
                      <a:pt x="327304" y="213574"/>
                      <a:pt x="272838" y="217338"/>
                      <a:pt x="218371" y="221103"/>
                    </a:cubicBezTo>
                    <a:cubicBezTo>
                      <a:pt x="210590" y="221103"/>
                      <a:pt x="203782" y="222985"/>
                      <a:pt x="196973" y="225808"/>
                    </a:cubicBezTo>
                    <a:cubicBezTo>
                      <a:pt x="178494" y="234278"/>
                      <a:pt x="167795" y="254983"/>
                      <a:pt x="171685" y="273805"/>
                    </a:cubicBezTo>
                    <a:cubicBezTo>
                      <a:pt x="176548" y="293569"/>
                      <a:pt x="194056" y="308627"/>
                      <a:pt x="216426" y="309568"/>
                    </a:cubicBezTo>
                    <a:cubicBezTo>
                      <a:pt x="253385" y="312391"/>
                      <a:pt x="291317" y="314273"/>
                      <a:pt x="328277" y="316155"/>
                    </a:cubicBezTo>
                    <a:cubicBezTo>
                      <a:pt x="345784" y="317097"/>
                      <a:pt x="363291" y="318038"/>
                      <a:pt x="380798" y="318979"/>
                    </a:cubicBezTo>
                    <a:cubicBezTo>
                      <a:pt x="416785" y="320861"/>
                      <a:pt x="443046" y="298274"/>
                      <a:pt x="443046" y="265335"/>
                    </a:cubicBezTo>
                    <a:close/>
                    <a:moveTo>
                      <a:pt x="513365" y="644637"/>
                    </a:moveTo>
                    <a:cubicBezTo>
                      <a:pt x="513365" y="613742"/>
                      <a:pt x="488876" y="588640"/>
                      <a:pt x="458510" y="589605"/>
                    </a:cubicBezTo>
                    <a:cubicBezTo>
                      <a:pt x="399738" y="591536"/>
                      <a:pt x="340965" y="595398"/>
                      <a:pt x="283172" y="600226"/>
                    </a:cubicBezTo>
                    <a:cubicBezTo>
                      <a:pt x="256725" y="602156"/>
                      <a:pt x="239093" y="622431"/>
                      <a:pt x="239093" y="645602"/>
                    </a:cubicBezTo>
                    <a:cubicBezTo>
                      <a:pt x="240072" y="669738"/>
                      <a:pt x="258684" y="689048"/>
                      <a:pt x="284152" y="690978"/>
                    </a:cubicBezTo>
                    <a:cubicBezTo>
                      <a:pt x="335088" y="693875"/>
                      <a:pt x="386024" y="696771"/>
                      <a:pt x="436960" y="699668"/>
                    </a:cubicBezTo>
                    <a:cubicBezTo>
                      <a:pt x="436960" y="699668"/>
                      <a:pt x="436960" y="700633"/>
                      <a:pt x="436960" y="700633"/>
                    </a:cubicBezTo>
                    <a:cubicBezTo>
                      <a:pt x="443817" y="700633"/>
                      <a:pt x="450674" y="700633"/>
                      <a:pt x="458510" y="700633"/>
                    </a:cubicBezTo>
                    <a:cubicBezTo>
                      <a:pt x="489856" y="699668"/>
                      <a:pt x="514344" y="675531"/>
                      <a:pt x="513365" y="644637"/>
                    </a:cubicBezTo>
                    <a:close/>
                    <a:moveTo>
                      <a:pt x="513366" y="137684"/>
                    </a:moveTo>
                    <a:cubicBezTo>
                      <a:pt x="513366" y="106096"/>
                      <a:pt x="487897" y="82166"/>
                      <a:pt x="454593" y="82166"/>
                    </a:cubicBezTo>
                    <a:cubicBezTo>
                      <a:pt x="448716" y="82166"/>
                      <a:pt x="441859" y="83123"/>
                      <a:pt x="435982" y="83123"/>
                    </a:cubicBezTo>
                    <a:cubicBezTo>
                      <a:pt x="386025" y="85995"/>
                      <a:pt x="337048" y="88866"/>
                      <a:pt x="287091" y="91738"/>
                    </a:cubicBezTo>
                    <a:cubicBezTo>
                      <a:pt x="259664" y="93652"/>
                      <a:pt x="240073" y="112797"/>
                      <a:pt x="239094" y="136727"/>
                    </a:cubicBezTo>
                    <a:cubicBezTo>
                      <a:pt x="239094" y="161614"/>
                      <a:pt x="257705" y="180758"/>
                      <a:pt x="285132" y="182673"/>
                    </a:cubicBezTo>
                    <a:cubicBezTo>
                      <a:pt x="341946" y="186501"/>
                      <a:pt x="398759" y="190330"/>
                      <a:pt x="455573" y="192245"/>
                    </a:cubicBezTo>
                    <a:cubicBezTo>
                      <a:pt x="487897" y="194159"/>
                      <a:pt x="514345" y="168314"/>
                      <a:pt x="513366" y="137684"/>
                    </a:cubicBezTo>
                    <a:close/>
                    <a:moveTo>
                      <a:pt x="524748" y="391268"/>
                    </a:moveTo>
                    <a:cubicBezTo>
                      <a:pt x="524748" y="359535"/>
                      <a:pt x="500182" y="334968"/>
                      <a:pt x="469473" y="334968"/>
                    </a:cubicBezTo>
                    <a:cubicBezTo>
                      <a:pt x="437740" y="334968"/>
                      <a:pt x="412149" y="360559"/>
                      <a:pt x="413172" y="391268"/>
                    </a:cubicBezTo>
                    <a:cubicBezTo>
                      <a:pt x="413172" y="421976"/>
                      <a:pt x="438762" y="446543"/>
                      <a:pt x="468448" y="446543"/>
                    </a:cubicBezTo>
                    <a:cubicBezTo>
                      <a:pt x="500181" y="447567"/>
                      <a:pt x="524748" y="421976"/>
                      <a:pt x="524748" y="391268"/>
                    </a:cubicBezTo>
                    <a:close/>
                    <a:moveTo>
                      <a:pt x="585986" y="519759"/>
                    </a:moveTo>
                    <a:cubicBezTo>
                      <a:pt x="585986" y="488583"/>
                      <a:pt x="561628" y="463441"/>
                      <a:pt x="531181" y="463441"/>
                    </a:cubicBezTo>
                    <a:cubicBezTo>
                      <a:pt x="500735" y="463441"/>
                      <a:pt x="475362" y="489589"/>
                      <a:pt x="475362" y="519759"/>
                    </a:cubicBezTo>
                    <a:cubicBezTo>
                      <a:pt x="475362" y="548923"/>
                      <a:pt x="499720" y="574065"/>
                      <a:pt x="530167" y="574065"/>
                    </a:cubicBezTo>
                    <a:cubicBezTo>
                      <a:pt x="561628" y="574065"/>
                      <a:pt x="585986" y="550935"/>
                      <a:pt x="585986" y="519759"/>
                    </a:cubicBezTo>
                    <a:close/>
                    <a:moveTo>
                      <a:pt x="585986" y="262891"/>
                    </a:moveTo>
                    <a:cubicBezTo>
                      <a:pt x="585986" y="232182"/>
                      <a:pt x="561419" y="207615"/>
                      <a:pt x="530710" y="207615"/>
                    </a:cubicBezTo>
                    <a:cubicBezTo>
                      <a:pt x="498978" y="207615"/>
                      <a:pt x="473387" y="233206"/>
                      <a:pt x="474411" y="263915"/>
                    </a:cubicBezTo>
                    <a:cubicBezTo>
                      <a:pt x="474411" y="294623"/>
                      <a:pt x="500002" y="319190"/>
                      <a:pt x="529686" y="320214"/>
                    </a:cubicBezTo>
                    <a:cubicBezTo>
                      <a:pt x="561419" y="320214"/>
                      <a:pt x="585986" y="294623"/>
                      <a:pt x="585986" y="262891"/>
                    </a:cubicBezTo>
                    <a:close/>
                    <a:moveTo>
                      <a:pt x="660046" y="645269"/>
                    </a:moveTo>
                    <a:cubicBezTo>
                      <a:pt x="660046" y="613808"/>
                      <a:pt x="635688" y="589450"/>
                      <a:pt x="604227" y="589450"/>
                    </a:cubicBezTo>
                    <a:cubicBezTo>
                      <a:pt x="573780" y="589450"/>
                      <a:pt x="549422" y="612793"/>
                      <a:pt x="549422" y="644255"/>
                    </a:cubicBezTo>
                    <a:cubicBezTo>
                      <a:pt x="549422" y="675716"/>
                      <a:pt x="573780" y="700074"/>
                      <a:pt x="605241" y="700074"/>
                    </a:cubicBezTo>
                    <a:cubicBezTo>
                      <a:pt x="635688" y="700074"/>
                      <a:pt x="660046" y="675716"/>
                      <a:pt x="660046" y="645269"/>
                    </a:cubicBezTo>
                    <a:close/>
                    <a:moveTo>
                      <a:pt x="660997" y="390244"/>
                    </a:moveTo>
                    <a:cubicBezTo>
                      <a:pt x="660997" y="359535"/>
                      <a:pt x="637454" y="334968"/>
                      <a:pt x="605721" y="334968"/>
                    </a:cubicBezTo>
                    <a:cubicBezTo>
                      <a:pt x="575012" y="334968"/>
                      <a:pt x="549421" y="360559"/>
                      <a:pt x="549421" y="391268"/>
                    </a:cubicBezTo>
                    <a:cubicBezTo>
                      <a:pt x="550445" y="421976"/>
                      <a:pt x="575012" y="446543"/>
                      <a:pt x="605721" y="446543"/>
                    </a:cubicBezTo>
                    <a:cubicBezTo>
                      <a:pt x="636430" y="447567"/>
                      <a:pt x="662021" y="421976"/>
                      <a:pt x="660997" y="390244"/>
                    </a:cubicBezTo>
                    <a:close/>
                    <a:moveTo>
                      <a:pt x="660997" y="140028"/>
                    </a:moveTo>
                    <a:cubicBezTo>
                      <a:pt x="662021" y="108004"/>
                      <a:pt x="636430" y="82179"/>
                      <a:pt x="605721" y="82179"/>
                    </a:cubicBezTo>
                    <a:cubicBezTo>
                      <a:pt x="573988" y="82179"/>
                      <a:pt x="549421" y="108004"/>
                      <a:pt x="549421" y="140028"/>
                    </a:cubicBezTo>
                    <a:cubicBezTo>
                      <a:pt x="550445" y="171019"/>
                      <a:pt x="573988" y="194778"/>
                      <a:pt x="605721" y="194778"/>
                    </a:cubicBezTo>
                    <a:cubicBezTo>
                      <a:pt x="636430" y="194778"/>
                      <a:pt x="660997" y="171019"/>
                      <a:pt x="660997" y="140028"/>
                    </a:cubicBezTo>
                    <a:close/>
                    <a:moveTo>
                      <a:pt x="728151" y="31611"/>
                    </a:moveTo>
                    <a:lnTo>
                      <a:pt x="728151" y="235826"/>
                    </a:lnTo>
                    <a:lnTo>
                      <a:pt x="720476" y="223865"/>
                    </a:lnTo>
                    <a:cubicBezTo>
                      <a:pt x="710707" y="213757"/>
                      <a:pt x="697006" y="207615"/>
                      <a:pt x="681275" y="207615"/>
                    </a:cubicBezTo>
                    <a:cubicBezTo>
                      <a:pt x="649814" y="207615"/>
                      <a:pt x="625456" y="232182"/>
                      <a:pt x="625456" y="263915"/>
                    </a:cubicBezTo>
                    <a:cubicBezTo>
                      <a:pt x="625456" y="294623"/>
                      <a:pt x="650829" y="320214"/>
                      <a:pt x="681275" y="320214"/>
                    </a:cubicBezTo>
                    <a:cubicBezTo>
                      <a:pt x="696498" y="319702"/>
                      <a:pt x="710200" y="313305"/>
                      <a:pt x="720095" y="303196"/>
                    </a:cubicBezTo>
                    <a:lnTo>
                      <a:pt x="728151" y="291030"/>
                    </a:lnTo>
                    <a:lnTo>
                      <a:pt x="728151" y="341926"/>
                    </a:lnTo>
                    <a:lnTo>
                      <a:pt x="705446" y="351218"/>
                    </a:lnTo>
                    <a:cubicBezTo>
                      <a:pt x="695423" y="361327"/>
                      <a:pt x="689334" y="375402"/>
                      <a:pt x="689334" y="391268"/>
                    </a:cubicBezTo>
                    <a:cubicBezTo>
                      <a:pt x="689334" y="406622"/>
                      <a:pt x="695677" y="420697"/>
                      <a:pt x="705826" y="430933"/>
                    </a:cubicBezTo>
                    <a:lnTo>
                      <a:pt x="728151" y="440376"/>
                    </a:lnTo>
                    <a:lnTo>
                      <a:pt x="728151" y="492388"/>
                    </a:lnTo>
                    <a:lnTo>
                      <a:pt x="719446" y="479784"/>
                    </a:lnTo>
                    <a:cubicBezTo>
                      <a:pt x="709209" y="469727"/>
                      <a:pt x="695134" y="463441"/>
                      <a:pt x="679780" y="463441"/>
                    </a:cubicBezTo>
                    <a:cubicBezTo>
                      <a:pt x="650095" y="464447"/>
                      <a:pt x="624504" y="488583"/>
                      <a:pt x="624504" y="518753"/>
                    </a:cubicBezTo>
                    <a:cubicBezTo>
                      <a:pt x="623480" y="548923"/>
                      <a:pt x="649071" y="574065"/>
                      <a:pt x="679780" y="574065"/>
                    </a:cubicBezTo>
                    <a:cubicBezTo>
                      <a:pt x="695646" y="574065"/>
                      <a:pt x="709721" y="568031"/>
                      <a:pt x="719830" y="558100"/>
                    </a:cubicBezTo>
                    <a:lnTo>
                      <a:pt x="728151" y="545842"/>
                    </a:lnTo>
                    <a:lnTo>
                      <a:pt x="728151" y="751188"/>
                    </a:lnTo>
                    <a:lnTo>
                      <a:pt x="712346" y="782799"/>
                    </a:lnTo>
                    <a:lnTo>
                      <a:pt x="195700" y="782799"/>
                    </a:lnTo>
                    <a:lnTo>
                      <a:pt x="0" y="391400"/>
                    </a:lnTo>
                    <a:lnTo>
                      <a:pt x="195700" y="0"/>
                    </a:lnTo>
                    <a:lnTo>
                      <a:pt x="712346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marL="0" marR="0" lvl="0" indent="0" algn="ctr" defTabSz="1070991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217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Noto Serif"/>
                  <a:ea typeface="+mn-ea"/>
                  <a:cs typeface="+mn-cs"/>
                </a:endParaRPr>
              </a:p>
            </p:txBody>
          </p:sp>
          <p:sp>
            <p:nvSpPr>
              <p:cNvPr id="69" name="Freeform: Shape 83">
                <a:extLst>
                  <a:ext uri="{FF2B5EF4-FFF2-40B4-BE49-F238E27FC236}">
                    <a16:creationId xmlns:a16="http://schemas.microsoft.com/office/drawing/2014/main" id="{8B893FB0-3A4B-9C73-39B1-255AC042D851}"/>
                  </a:ext>
                </a:extLst>
              </p:cNvPr>
              <p:cNvSpPr/>
              <p:nvPr/>
            </p:nvSpPr>
            <p:spPr>
              <a:xfrm rot="16200000">
                <a:off x="5029261" y="-27867"/>
                <a:ext cx="728151" cy="783886"/>
              </a:xfrm>
              <a:custGeom>
                <a:avLst/>
                <a:gdLst>
                  <a:gd name="connsiteX0" fmla="*/ 379571 w 728151"/>
                  <a:gd name="connsiteY0" fmla="*/ 391149 h 782799"/>
                  <a:gd name="connsiteX1" fmla="*/ 317297 w 728151"/>
                  <a:gd name="connsiteY1" fmla="*/ 338392 h 782799"/>
                  <a:gd name="connsiteX2" fmla="*/ 152851 w 728151"/>
                  <a:gd name="connsiteY2" fmla="*/ 348573 h 782799"/>
                  <a:gd name="connsiteX3" fmla="*/ 108090 w 728151"/>
                  <a:gd name="connsiteY3" fmla="*/ 391149 h 782799"/>
                  <a:gd name="connsiteX4" fmla="*/ 152850 w 728151"/>
                  <a:gd name="connsiteY4" fmla="*/ 435576 h 782799"/>
                  <a:gd name="connsiteX5" fmla="*/ 286158 w 728151"/>
                  <a:gd name="connsiteY5" fmla="*/ 442980 h 782799"/>
                  <a:gd name="connsiteX6" fmla="*/ 318269 w 728151"/>
                  <a:gd name="connsiteY6" fmla="*/ 444831 h 782799"/>
                  <a:gd name="connsiteX7" fmla="*/ 379571 w 728151"/>
                  <a:gd name="connsiteY7" fmla="*/ 391149 h 782799"/>
                  <a:gd name="connsiteX8" fmla="*/ 441160 w 728151"/>
                  <a:gd name="connsiteY8" fmla="*/ 517251 h 782799"/>
                  <a:gd name="connsiteX9" fmla="*/ 382582 w 728151"/>
                  <a:gd name="connsiteY9" fmla="*/ 463153 h 782799"/>
                  <a:gd name="connsiteX10" fmla="*/ 324003 w 728151"/>
                  <a:gd name="connsiteY10" fmla="*/ 466000 h 782799"/>
                  <a:gd name="connsiteX11" fmla="*/ 213680 w 728151"/>
                  <a:gd name="connsiteY11" fmla="*/ 472644 h 782799"/>
                  <a:gd name="connsiteX12" fmla="*/ 168770 w 728151"/>
                  <a:gd name="connsiteY12" fmla="*/ 516302 h 782799"/>
                  <a:gd name="connsiteX13" fmla="*/ 210751 w 728151"/>
                  <a:gd name="connsiteY13" fmla="*/ 561859 h 782799"/>
                  <a:gd name="connsiteX14" fmla="*/ 383558 w 728151"/>
                  <a:gd name="connsiteY14" fmla="*/ 572299 h 782799"/>
                  <a:gd name="connsiteX15" fmla="*/ 441160 w 728151"/>
                  <a:gd name="connsiteY15" fmla="*/ 517251 h 782799"/>
                  <a:gd name="connsiteX16" fmla="*/ 443046 w 728151"/>
                  <a:gd name="connsiteY16" fmla="*/ 265335 h 782799"/>
                  <a:gd name="connsiteX17" fmla="*/ 381771 w 728151"/>
                  <a:gd name="connsiteY17" fmla="*/ 210750 h 782799"/>
                  <a:gd name="connsiteX18" fmla="*/ 218371 w 728151"/>
                  <a:gd name="connsiteY18" fmla="*/ 221103 h 782799"/>
                  <a:gd name="connsiteX19" fmla="*/ 196973 w 728151"/>
                  <a:gd name="connsiteY19" fmla="*/ 225808 h 782799"/>
                  <a:gd name="connsiteX20" fmla="*/ 171685 w 728151"/>
                  <a:gd name="connsiteY20" fmla="*/ 273805 h 782799"/>
                  <a:gd name="connsiteX21" fmla="*/ 216426 w 728151"/>
                  <a:gd name="connsiteY21" fmla="*/ 309568 h 782799"/>
                  <a:gd name="connsiteX22" fmla="*/ 328277 w 728151"/>
                  <a:gd name="connsiteY22" fmla="*/ 316155 h 782799"/>
                  <a:gd name="connsiteX23" fmla="*/ 380798 w 728151"/>
                  <a:gd name="connsiteY23" fmla="*/ 318979 h 782799"/>
                  <a:gd name="connsiteX24" fmla="*/ 443046 w 728151"/>
                  <a:gd name="connsiteY24" fmla="*/ 265335 h 782799"/>
                  <a:gd name="connsiteX25" fmla="*/ 513365 w 728151"/>
                  <a:gd name="connsiteY25" fmla="*/ 644637 h 782799"/>
                  <a:gd name="connsiteX26" fmla="*/ 458510 w 728151"/>
                  <a:gd name="connsiteY26" fmla="*/ 589605 h 782799"/>
                  <a:gd name="connsiteX27" fmla="*/ 283172 w 728151"/>
                  <a:gd name="connsiteY27" fmla="*/ 600226 h 782799"/>
                  <a:gd name="connsiteX28" fmla="*/ 239093 w 728151"/>
                  <a:gd name="connsiteY28" fmla="*/ 645602 h 782799"/>
                  <a:gd name="connsiteX29" fmla="*/ 284152 w 728151"/>
                  <a:gd name="connsiteY29" fmla="*/ 690978 h 782799"/>
                  <a:gd name="connsiteX30" fmla="*/ 436960 w 728151"/>
                  <a:gd name="connsiteY30" fmla="*/ 699668 h 782799"/>
                  <a:gd name="connsiteX31" fmla="*/ 436960 w 728151"/>
                  <a:gd name="connsiteY31" fmla="*/ 700633 h 782799"/>
                  <a:gd name="connsiteX32" fmla="*/ 458510 w 728151"/>
                  <a:gd name="connsiteY32" fmla="*/ 700633 h 782799"/>
                  <a:gd name="connsiteX33" fmla="*/ 513365 w 728151"/>
                  <a:gd name="connsiteY33" fmla="*/ 644637 h 782799"/>
                  <a:gd name="connsiteX34" fmla="*/ 513366 w 728151"/>
                  <a:gd name="connsiteY34" fmla="*/ 137684 h 782799"/>
                  <a:gd name="connsiteX35" fmla="*/ 454593 w 728151"/>
                  <a:gd name="connsiteY35" fmla="*/ 82166 h 782799"/>
                  <a:gd name="connsiteX36" fmla="*/ 435982 w 728151"/>
                  <a:gd name="connsiteY36" fmla="*/ 83123 h 782799"/>
                  <a:gd name="connsiteX37" fmla="*/ 287091 w 728151"/>
                  <a:gd name="connsiteY37" fmla="*/ 91738 h 782799"/>
                  <a:gd name="connsiteX38" fmla="*/ 239094 w 728151"/>
                  <a:gd name="connsiteY38" fmla="*/ 136727 h 782799"/>
                  <a:gd name="connsiteX39" fmla="*/ 285132 w 728151"/>
                  <a:gd name="connsiteY39" fmla="*/ 182673 h 782799"/>
                  <a:gd name="connsiteX40" fmla="*/ 455573 w 728151"/>
                  <a:gd name="connsiteY40" fmla="*/ 192245 h 782799"/>
                  <a:gd name="connsiteX41" fmla="*/ 513366 w 728151"/>
                  <a:gd name="connsiteY41" fmla="*/ 137684 h 782799"/>
                  <a:gd name="connsiteX42" fmla="*/ 524748 w 728151"/>
                  <a:gd name="connsiteY42" fmla="*/ 391268 h 782799"/>
                  <a:gd name="connsiteX43" fmla="*/ 469473 w 728151"/>
                  <a:gd name="connsiteY43" fmla="*/ 334968 h 782799"/>
                  <a:gd name="connsiteX44" fmla="*/ 413172 w 728151"/>
                  <a:gd name="connsiteY44" fmla="*/ 391268 h 782799"/>
                  <a:gd name="connsiteX45" fmla="*/ 468448 w 728151"/>
                  <a:gd name="connsiteY45" fmla="*/ 446543 h 782799"/>
                  <a:gd name="connsiteX46" fmla="*/ 524748 w 728151"/>
                  <a:gd name="connsiteY46" fmla="*/ 391268 h 782799"/>
                  <a:gd name="connsiteX47" fmla="*/ 585986 w 728151"/>
                  <a:gd name="connsiteY47" fmla="*/ 519759 h 782799"/>
                  <a:gd name="connsiteX48" fmla="*/ 531181 w 728151"/>
                  <a:gd name="connsiteY48" fmla="*/ 463441 h 782799"/>
                  <a:gd name="connsiteX49" fmla="*/ 475362 w 728151"/>
                  <a:gd name="connsiteY49" fmla="*/ 519759 h 782799"/>
                  <a:gd name="connsiteX50" fmla="*/ 530167 w 728151"/>
                  <a:gd name="connsiteY50" fmla="*/ 574065 h 782799"/>
                  <a:gd name="connsiteX51" fmla="*/ 585986 w 728151"/>
                  <a:gd name="connsiteY51" fmla="*/ 519759 h 782799"/>
                  <a:gd name="connsiteX52" fmla="*/ 585986 w 728151"/>
                  <a:gd name="connsiteY52" fmla="*/ 262891 h 782799"/>
                  <a:gd name="connsiteX53" fmla="*/ 530710 w 728151"/>
                  <a:gd name="connsiteY53" fmla="*/ 207615 h 782799"/>
                  <a:gd name="connsiteX54" fmla="*/ 474411 w 728151"/>
                  <a:gd name="connsiteY54" fmla="*/ 263915 h 782799"/>
                  <a:gd name="connsiteX55" fmla="*/ 529686 w 728151"/>
                  <a:gd name="connsiteY55" fmla="*/ 320214 h 782799"/>
                  <a:gd name="connsiteX56" fmla="*/ 585986 w 728151"/>
                  <a:gd name="connsiteY56" fmla="*/ 262891 h 782799"/>
                  <a:gd name="connsiteX57" fmla="*/ 660046 w 728151"/>
                  <a:gd name="connsiteY57" fmla="*/ 645269 h 782799"/>
                  <a:gd name="connsiteX58" fmla="*/ 604227 w 728151"/>
                  <a:gd name="connsiteY58" fmla="*/ 589450 h 782799"/>
                  <a:gd name="connsiteX59" fmla="*/ 549422 w 728151"/>
                  <a:gd name="connsiteY59" fmla="*/ 644255 h 782799"/>
                  <a:gd name="connsiteX60" fmla="*/ 605241 w 728151"/>
                  <a:gd name="connsiteY60" fmla="*/ 700074 h 782799"/>
                  <a:gd name="connsiteX61" fmla="*/ 660046 w 728151"/>
                  <a:gd name="connsiteY61" fmla="*/ 645269 h 782799"/>
                  <a:gd name="connsiteX62" fmla="*/ 660997 w 728151"/>
                  <a:gd name="connsiteY62" fmla="*/ 390244 h 782799"/>
                  <a:gd name="connsiteX63" fmla="*/ 605721 w 728151"/>
                  <a:gd name="connsiteY63" fmla="*/ 334968 h 782799"/>
                  <a:gd name="connsiteX64" fmla="*/ 549421 w 728151"/>
                  <a:gd name="connsiteY64" fmla="*/ 391268 h 782799"/>
                  <a:gd name="connsiteX65" fmla="*/ 605721 w 728151"/>
                  <a:gd name="connsiteY65" fmla="*/ 446543 h 782799"/>
                  <a:gd name="connsiteX66" fmla="*/ 660997 w 728151"/>
                  <a:gd name="connsiteY66" fmla="*/ 390244 h 782799"/>
                  <a:gd name="connsiteX67" fmla="*/ 660997 w 728151"/>
                  <a:gd name="connsiteY67" fmla="*/ 140028 h 782799"/>
                  <a:gd name="connsiteX68" fmla="*/ 605721 w 728151"/>
                  <a:gd name="connsiteY68" fmla="*/ 82179 h 782799"/>
                  <a:gd name="connsiteX69" fmla="*/ 549421 w 728151"/>
                  <a:gd name="connsiteY69" fmla="*/ 140028 h 782799"/>
                  <a:gd name="connsiteX70" fmla="*/ 605721 w 728151"/>
                  <a:gd name="connsiteY70" fmla="*/ 194778 h 782799"/>
                  <a:gd name="connsiteX71" fmla="*/ 660997 w 728151"/>
                  <a:gd name="connsiteY71" fmla="*/ 140028 h 782799"/>
                  <a:gd name="connsiteX72" fmla="*/ 728151 w 728151"/>
                  <a:gd name="connsiteY72" fmla="*/ 31611 h 782799"/>
                  <a:gd name="connsiteX73" fmla="*/ 728151 w 728151"/>
                  <a:gd name="connsiteY73" fmla="*/ 235826 h 782799"/>
                  <a:gd name="connsiteX74" fmla="*/ 720476 w 728151"/>
                  <a:gd name="connsiteY74" fmla="*/ 223865 h 782799"/>
                  <a:gd name="connsiteX75" fmla="*/ 681275 w 728151"/>
                  <a:gd name="connsiteY75" fmla="*/ 207615 h 782799"/>
                  <a:gd name="connsiteX76" fmla="*/ 625456 w 728151"/>
                  <a:gd name="connsiteY76" fmla="*/ 263915 h 782799"/>
                  <a:gd name="connsiteX77" fmla="*/ 681275 w 728151"/>
                  <a:gd name="connsiteY77" fmla="*/ 320214 h 782799"/>
                  <a:gd name="connsiteX78" fmla="*/ 720095 w 728151"/>
                  <a:gd name="connsiteY78" fmla="*/ 303196 h 782799"/>
                  <a:gd name="connsiteX79" fmla="*/ 728151 w 728151"/>
                  <a:gd name="connsiteY79" fmla="*/ 291030 h 782799"/>
                  <a:gd name="connsiteX80" fmla="*/ 728151 w 728151"/>
                  <a:gd name="connsiteY80" fmla="*/ 341926 h 782799"/>
                  <a:gd name="connsiteX81" fmla="*/ 705446 w 728151"/>
                  <a:gd name="connsiteY81" fmla="*/ 351218 h 782799"/>
                  <a:gd name="connsiteX82" fmla="*/ 689334 w 728151"/>
                  <a:gd name="connsiteY82" fmla="*/ 391268 h 782799"/>
                  <a:gd name="connsiteX83" fmla="*/ 705826 w 728151"/>
                  <a:gd name="connsiteY83" fmla="*/ 430933 h 782799"/>
                  <a:gd name="connsiteX84" fmla="*/ 728151 w 728151"/>
                  <a:gd name="connsiteY84" fmla="*/ 440376 h 782799"/>
                  <a:gd name="connsiteX85" fmla="*/ 728151 w 728151"/>
                  <a:gd name="connsiteY85" fmla="*/ 492388 h 782799"/>
                  <a:gd name="connsiteX86" fmla="*/ 719446 w 728151"/>
                  <a:gd name="connsiteY86" fmla="*/ 479784 h 782799"/>
                  <a:gd name="connsiteX87" fmla="*/ 679780 w 728151"/>
                  <a:gd name="connsiteY87" fmla="*/ 463441 h 782799"/>
                  <a:gd name="connsiteX88" fmla="*/ 624504 w 728151"/>
                  <a:gd name="connsiteY88" fmla="*/ 518753 h 782799"/>
                  <a:gd name="connsiteX89" fmla="*/ 679780 w 728151"/>
                  <a:gd name="connsiteY89" fmla="*/ 574065 h 782799"/>
                  <a:gd name="connsiteX90" fmla="*/ 719830 w 728151"/>
                  <a:gd name="connsiteY90" fmla="*/ 558100 h 782799"/>
                  <a:gd name="connsiteX91" fmla="*/ 728151 w 728151"/>
                  <a:gd name="connsiteY91" fmla="*/ 545842 h 782799"/>
                  <a:gd name="connsiteX92" fmla="*/ 728151 w 728151"/>
                  <a:gd name="connsiteY92" fmla="*/ 751188 h 782799"/>
                  <a:gd name="connsiteX93" fmla="*/ 712346 w 728151"/>
                  <a:gd name="connsiteY93" fmla="*/ 782799 h 782799"/>
                  <a:gd name="connsiteX94" fmla="*/ 195700 w 728151"/>
                  <a:gd name="connsiteY94" fmla="*/ 782799 h 782799"/>
                  <a:gd name="connsiteX95" fmla="*/ 0 w 728151"/>
                  <a:gd name="connsiteY95" fmla="*/ 391400 h 782799"/>
                  <a:gd name="connsiteX96" fmla="*/ 195700 w 728151"/>
                  <a:gd name="connsiteY96" fmla="*/ 0 h 782799"/>
                  <a:gd name="connsiteX97" fmla="*/ 712346 w 728151"/>
                  <a:gd name="connsiteY97" fmla="*/ 0 h 7827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</a:cxnLst>
                <a:rect l="l" t="t" r="r" b="b"/>
                <a:pathLst>
                  <a:path w="728151" h="782799">
                    <a:moveTo>
                      <a:pt x="379571" y="391149"/>
                    </a:moveTo>
                    <a:cubicBezTo>
                      <a:pt x="379572" y="359680"/>
                      <a:pt x="351353" y="335615"/>
                      <a:pt x="317297" y="338392"/>
                    </a:cubicBezTo>
                    <a:cubicBezTo>
                      <a:pt x="262806" y="341168"/>
                      <a:pt x="208315" y="344871"/>
                      <a:pt x="152851" y="348573"/>
                    </a:cubicBezTo>
                    <a:cubicBezTo>
                      <a:pt x="126579" y="349498"/>
                      <a:pt x="108091" y="367084"/>
                      <a:pt x="108090" y="391149"/>
                    </a:cubicBezTo>
                    <a:cubicBezTo>
                      <a:pt x="108090" y="415213"/>
                      <a:pt x="126578" y="433725"/>
                      <a:pt x="152850" y="435576"/>
                    </a:cubicBezTo>
                    <a:cubicBezTo>
                      <a:pt x="197611" y="438352"/>
                      <a:pt x="241398" y="440204"/>
                      <a:pt x="286158" y="442980"/>
                    </a:cubicBezTo>
                    <a:cubicBezTo>
                      <a:pt x="296862" y="443906"/>
                      <a:pt x="307565" y="444831"/>
                      <a:pt x="318269" y="444831"/>
                    </a:cubicBezTo>
                    <a:cubicBezTo>
                      <a:pt x="352326" y="447608"/>
                      <a:pt x="379571" y="423543"/>
                      <a:pt x="379571" y="391149"/>
                    </a:cubicBezTo>
                    <a:close/>
                    <a:moveTo>
                      <a:pt x="441160" y="517251"/>
                    </a:moveTo>
                    <a:cubicBezTo>
                      <a:pt x="441160" y="485931"/>
                      <a:pt x="415776" y="462204"/>
                      <a:pt x="382582" y="463153"/>
                    </a:cubicBezTo>
                    <a:cubicBezTo>
                      <a:pt x="363055" y="463153"/>
                      <a:pt x="343529" y="465051"/>
                      <a:pt x="324003" y="466000"/>
                    </a:cubicBezTo>
                    <a:cubicBezTo>
                      <a:pt x="287880" y="468848"/>
                      <a:pt x="250780" y="470746"/>
                      <a:pt x="213680" y="472644"/>
                    </a:cubicBezTo>
                    <a:cubicBezTo>
                      <a:pt x="188296" y="474542"/>
                      <a:pt x="168770" y="492575"/>
                      <a:pt x="168770" y="516302"/>
                    </a:cubicBezTo>
                    <a:cubicBezTo>
                      <a:pt x="167794" y="540030"/>
                      <a:pt x="185367" y="559961"/>
                      <a:pt x="210751" y="561859"/>
                    </a:cubicBezTo>
                    <a:cubicBezTo>
                      <a:pt x="268354" y="565655"/>
                      <a:pt x="325956" y="569452"/>
                      <a:pt x="383558" y="572299"/>
                    </a:cubicBezTo>
                    <a:cubicBezTo>
                      <a:pt x="416752" y="574197"/>
                      <a:pt x="441160" y="548572"/>
                      <a:pt x="441160" y="517251"/>
                    </a:cubicBezTo>
                    <a:close/>
                    <a:moveTo>
                      <a:pt x="443046" y="265335"/>
                    </a:moveTo>
                    <a:cubicBezTo>
                      <a:pt x="443046" y="232396"/>
                      <a:pt x="417758" y="208868"/>
                      <a:pt x="381771" y="210750"/>
                    </a:cubicBezTo>
                    <a:cubicBezTo>
                      <a:pt x="327304" y="213574"/>
                      <a:pt x="272838" y="217338"/>
                      <a:pt x="218371" y="221103"/>
                    </a:cubicBezTo>
                    <a:cubicBezTo>
                      <a:pt x="210590" y="221103"/>
                      <a:pt x="203782" y="222985"/>
                      <a:pt x="196973" y="225808"/>
                    </a:cubicBezTo>
                    <a:cubicBezTo>
                      <a:pt x="178494" y="234278"/>
                      <a:pt x="167795" y="254983"/>
                      <a:pt x="171685" y="273805"/>
                    </a:cubicBezTo>
                    <a:cubicBezTo>
                      <a:pt x="176548" y="293569"/>
                      <a:pt x="194056" y="308627"/>
                      <a:pt x="216426" y="309568"/>
                    </a:cubicBezTo>
                    <a:cubicBezTo>
                      <a:pt x="253385" y="312391"/>
                      <a:pt x="291317" y="314273"/>
                      <a:pt x="328277" y="316155"/>
                    </a:cubicBezTo>
                    <a:cubicBezTo>
                      <a:pt x="345784" y="317097"/>
                      <a:pt x="363291" y="318038"/>
                      <a:pt x="380798" y="318979"/>
                    </a:cubicBezTo>
                    <a:cubicBezTo>
                      <a:pt x="416785" y="320861"/>
                      <a:pt x="443046" y="298274"/>
                      <a:pt x="443046" y="265335"/>
                    </a:cubicBezTo>
                    <a:close/>
                    <a:moveTo>
                      <a:pt x="513365" y="644637"/>
                    </a:moveTo>
                    <a:cubicBezTo>
                      <a:pt x="513365" y="613742"/>
                      <a:pt x="488876" y="588640"/>
                      <a:pt x="458510" y="589605"/>
                    </a:cubicBezTo>
                    <a:cubicBezTo>
                      <a:pt x="399738" y="591536"/>
                      <a:pt x="340965" y="595398"/>
                      <a:pt x="283172" y="600226"/>
                    </a:cubicBezTo>
                    <a:cubicBezTo>
                      <a:pt x="256725" y="602156"/>
                      <a:pt x="239093" y="622431"/>
                      <a:pt x="239093" y="645602"/>
                    </a:cubicBezTo>
                    <a:cubicBezTo>
                      <a:pt x="240072" y="669738"/>
                      <a:pt x="258684" y="689048"/>
                      <a:pt x="284152" y="690978"/>
                    </a:cubicBezTo>
                    <a:cubicBezTo>
                      <a:pt x="335088" y="693875"/>
                      <a:pt x="386024" y="696771"/>
                      <a:pt x="436960" y="699668"/>
                    </a:cubicBezTo>
                    <a:cubicBezTo>
                      <a:pt x="436960" y="699668"/>
                      <a:pt x="436960" y="700633"/>
                      <a:pt x="436960" y="700633"/>
                    </a:cubicBezTo>
                    <a:cubicBezTo>
                      <a:pt x="443817" y="700633"/>
                      <a:pt x="450674" y="700633"/>
                      <a:pt x="458510" y="700633"/>
                    </a:cubicBezTo>
                    <a:cubicBezTo>
                      <a:pt x="489856" y="699668"/>
                      <a:pt x="514344" y="675531"/>
                      <a:pt x="513365" y="644637"/>
                    </a:cubicBezTo>
                    <a:close/>
                    <a:moveTo>
                      <a:pt x="513366" y="137684"/>
                    </a:moveTo>
                    <a:cubicBezTo>
                      <a:pt x="513366" y="106096"/>
                      <a:pt x="487897" y="82166"/>
                      <a:pt x="454593" y="82166"/>
                    </a:cubicBezTo>
                    <a:cubicBezTo>
                      <a:pt x="448716" y="82166"/>
                      <a:pt x="441859" y="83123"/>
                      <a:pt x="435982" y="83123"/>
                    </a:cubicBezTo>
                    <a:cubicBezTo>
                      <a:pt x="386025" y="85995"/>
                      <a:pt x="337048" y="88866"/>
                      <a:pt x="287091" y="91738"/>
                    </a:cubicBezTo>
                    <a:cubicBezTo>
                      <a:pt x="259664" y="93652"/>
                      <a:pt x="240073" y="112797"/>
                      <a:pt x="239094" y="136727"/>
                    </a:cubicBezTo>
                    <a:cubicBezTo>
                      <a:pt x="239094" y="161614"/>
                      <a:pt x="257705" y="180758"/>
                      <a:pt x="285132" y="182673"/>
                    </a:cubicBezTo>
                    <a:cubicBezTo>
                      <a:pt x="341946" y="186501"/>
                      <a:pt x="398759" y="190330"/>
                      <a:pt x="455573" y="192245"/>
                    </a:cubicBezTo>
                    <a:cubicBezTo>
                      <a:pt x="487897" y="194159"/>
                      <a:pt x="514345" y="168314"/>
                      <a:pt x="513366" y="137684"/>
                    </a:cubicBezTo>
                    <a:close/>
                    <a:moveTo>
                      <a:pt x="524748" y="391268"/>
                    </a:moveTo>
                    <a:cubicBezTo>
                      <a:pt x="524748" y="359535"/>
                      <a:pt x="500182" y="334968"/>
                      <a:pt x="469473" y="334968"/>
                    </a:cubicBezTo>
                    <a:cubicBezTo>
                      <a:pt x="437740" y="334968"/>
                      <a:pt x="412149" y="360559"/>
                      <a:pt x="413172" y="391268"/>
                    </a:cubicBezTo>
                    <a:cubicBezTo>
                      <a:pt x="413172" y="421976"/>
                      <a:pt x="438762" y="446543"/>
                      <a:pt x="468448" y="446543"/>
                    </a:cubicBezTo>
                    <a:cubicBezTo>
                      <a:pt x="500181" y="447567"/>
                      <a:pt x="524748" y="421976"/>
                      <a:pt x="524748" y="391268"/>
                    </a:cubicBezTo>
                    <a:close/>
                    <a:moveTo>
                      <a:pt x="585986" y="519759"/>
                    </a:moveTo>
                    <a:cubicBezTo>
                      <a:pt x="585986" y="488583"/>
                      <a:pt x="561628" y="463441"/>
                      <a:pt x="531181" y="463441"/>
                    </a:cubicBezTo>
                    <a:cubicBezTo>
                      <a:pt x="500735" y="463441"/>
                      <a:pt x="475362" y="489589"/>
                      <a:pt x="475362" y="519759"/>
                    </a:cubicBezTo>
                    <a:cubicBezTo>
                      <a:pt x="475362" y="548923"/>
                      <a:pt x="499720" y="574065"/>
                      <a:pt x="530167" y="574065"/>
                    </a:cubicBezTo>
                    <a:cubicBezTo>
                      <a:pt x="561628" y="574065"/>
                      <a:pt x="585986" y="550935"/>
                      <a:pt x="585986" y="519759"/>
                    </a:cubicBezTo>
                    <a:close/>
                    <a:moveTo>
                      <a:pt x="585986" y="262891"/>
                    </a:moveTo>
                    <a:cubicBezTo>
                      <a:pt x="585986" y="232182"/>
                      <a:pt x="561419" y="207615"/>
                      <a:pt x="530710" y="207615"/>
                    </a:cubicBezTo>
                    <a:cubicBezTo>
                      <a:pt x="498978" y="207615"/>
                      <a:pt x="473387" y="233206"/>
                      <a:pt x="474411" y="263915"/>
                    </a:cubicBezTo>
                    <a:cubicBezTo>
                      <a:pt x="474411" y="294623"/>
                      <a:pt x="500002" y="319190"/>
                      <a:pt x="529686" y="320214"/>
                    </a:cubicBezTo>
                    <a:cubicBezTo>
                      <a:pt x="561419" y="320214"/>
                      <a:pt x="585986" y="294623"/>
                      <a:pt x="585986" y="262891"/>
                    </a:cubicBezTo>
                    <a:close/>
                    <a:moveTo>
                      <a:pt x="660046" y="645269"/>
                    </a:moveTo>
                    <a:cubicBezTo>
                      <a:pt x="660046" y="613808"/>
                      <a:pt x="635688" y="589450"/>
                      <a:pt x="604227" y="589450"/>
                    </a:cubicBezTo>
                    <a:cubicBezTo>
                      <a:pt x="573780" y="589450"/>
                      <a:pt x="549422" y="612793"/>
                      <a:pt x="549422" y="644255"/>
                    </a:cubicBezTo>
                    <a:cubicBezTo>
                      <a:pt x="549422" y="675716"/>
                      <a:pt x="573780" y="700074"/>
                      <a:pt x="605241" y="700074"/>
                    </a:cubicBezTo>
                    <a:cubicBezTo>
                      <a:pt x="635688" y="700074"/>
                      <a:pt x="660046" y="675716"/>
                      <a:pt x="660046" y="645269"/>
                    </a:cubicBezTo>
                    <a:close/>
                    <a:moveTo>
                      <a:pt x="660997" y="390244"/>
                    </a:moveTo>
                    <a:cubicBezTo>
                      <a:pt x="660997" y="359535"/>
                      <a:pt x="637454" y="334968"/>
                      <a:pt x="605721" y="334968"/>
                    </a:cubicBezTo>
                    <a:cubicBezTo>
                      <a:pt x="575012" y="334968"/>
                      <a:pt x="549421" y="360559"/>
                      <a:pt x="549421" y="391268"/>
                    </a:cubicBezTo>
                    <a:cubicBezTo>
                      <a:pt x="550445" y="421976"/>
                      <a:pt x="575012" y="446543"/>
                      <a:pt x="605721" y="446543"/>
                    </a:cubicBezTo>
                    <a:cubicBezTo>
                      <a:pt x="636430" y="447567"/>
                      <a:pt x="662021" y="421976"/>
                      <a:pt x="660997" y="390244"/>
                    </a:cubicBezTo>
                    <a:close/>
                    <a:moveTo>
                      <a:pt x="660997" y="140028"/>
                    </a:moveTo>
                    <a:cubicBezTo>
                      <a:pt x="662021" y="108004"/>
                      <a:pt x="636430" y="82179"/>
                      <a:pt x="605721" y="82179"/>
                    </a:cubicBezTo>
                    <a:cubicBezTo>
                      <a:pt x="573988" y="82179"/>
                      <a:pt x="549421" y="108004"/>
                      <a:pt x="549421" y="140028"/>
                    </a:cubicBezTo>
                    <a:cubicBezTo>
                      <a:pt x="550445" y="171019"/>
                      <a:pt x="573988" y="194778"/>
                      <a:pt x="605721" y="194778"/>
                    </a:cubicBezTo>
                    <a:cubicBezTo>
                      <a:pt x="636430" y="194778"/>
                      <a:pt x="660997" y="171019"/>
                      <a:pt x="660997" y="140028"/>
                    </a:cubicBezTo>
                    <a:close/>
                    <a:moveTo>
                      <a:pt x="728151" y="31611"/>
                    </a:moveTo>
                    <a:lnTo>
                      <a:pt x="728151" y="235826"/>
                    </a:lnTo>
                    <a:lnTo>
                      <a:pt x="720476" y="223865"/>
                    </a:lnTo>
                    <a:cubicBezTo>
                      <a:pt x="710707" y="213757"/>
                      <a:pt x="697006" y="207615"/>
                      <a:pt x="681275" y="207615"/>
                    </a:cubicBezTo>
                    <a:cubicBezTo>
                      <a:pt x="649814" y="207615"/>
                      <a:pt x="625456" y="232182"/>
                      <a:pt x="625456" y="263915"/>
                    </a:cubicBezTo>
                    <a:cubicBezTo>
                      <a:pt x="625456" y="294623"/>
                      <a:pt x="650829" y="320214"/>
                      <a:pt x="681275" y="320214"/>
                    </a:cubicBezTo>
                    <a:cubicBezTo>
                      <a:pt x="696498" y="319702"/>
                      <a:pt x="710200" y="313304"/>
                      <a:pt x="720095" y="303196"/>
                    </a:cubicBezTo>
                    <a:lnTo>
                      <a:pt x="728151" y="291030"/>
                    </a:lnTo>
                    <a:lnTo>
                      <a:pt x="728151" y="341926"/>
                    </a:lnTo>
                    <a:lnTo>
                      <a:pt x="705446" y="351218"/>
                    </a:lnTo>
                    <a:cubicBezTo>
                      <a:pt x="695423" y="361327"/>
                      <a:pt x="689334" y="375402"/>
                      <a:pt x="689334" y="391268"/>
                    </a:cubicBezTo>
                    <a:cubicBezTo>
                      <a:pt x="689334" y="406622"/>
                      <a:pt x="695677" y="420697"/>
                      <a:pt x="705826" y="430933"/>
                    </a:cubicBezTo>
                    <a:lnTo>
                      <a:pt x="728151" y="440376"/>
                    </a:lnTo>
                    <a:lnTo>
                      <a:pt x="728151" y="492388"/>
                    </a:lnTo>
                    <a:lnTo>
                      <a:pt x="719446" y="479784"/>
                    </a:lnTo>
                    <a:cubicBezTo>
                      <a:pt x="709209" y="469727"/>
                      <a:pt x="695134" y="463441"/>
                      <a:pt x="679780" y="463441"/>
                    </a:cubicBezTo>
                    <a:cubicBezTo>
                      <a:pt x="650095" y="464447"/>
                      <a:pt x="624504" y="488583"/>
                      <a:pt x="624504" y="518753"/>
                    </a:cubicBezTo>
                    <a:cubicBezTo>
                      <a:pt x="623480" y="548923"/>
                      <a:pt x="649071" y="574065"/>
                      <a:pt x="679780" y="574065"/>
                    </a:cubicBezTo>
                    <a:cubicBezTo>
                      <a:pt x="695646" y="574065"/>
                      <a:pt x="709721" y="568031"/>
                      <a:pt x="719830" y="558100"/>
                    </a:cubicBezTo>
                    <a:lnTo>
                      <a:pt x="728151" y="545842"/>
                    </a:lnTo>
                    <a:lnTo>
                      <a:pt x="728151" y="751188"/>
                    </a:lnTo>
                    <a:lnTo>
                      <a:pt x="712346" y="782799"/>
                    </a:lnTo>
                    <a:lnTo>
                      <a:pt x="195700" y="782799"/>
                    </a:lnTo>
                    <a:lnTo>
                      <a:pt x="0" y="391400"/>
                    </a:lnTo>
                    <a:lnTo>
                      <a:pt x="195700" y="0"/>
                    </a:lnTo>
                    <a:lnTo>
                      <a:pt x="712346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marL="0" marR="0" lvl="0" indent="0" algn="ctr" defTabSz="1070991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217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Noto Serif"/>
                  <a:ea typeface="+mn-ea"/>
                  <a:cs typeface="+mn-cs"/>
                </a:endParaRPr>
              </a:p>
            </p:txBody>
          </p:sp>
          <p:sp>
            <p:nvSpPr>
              <p:cNvPr id="70" name="Freeform: Shape 84">
                <a:extLst>
                  <a:ext uri="{FF2B5EF4-FFF2-40B4-BE49-F238E27FC236}">
                    <a16:creationId xmlns:a16="http://schemas.microsoft.com/office/drawing/2014/main" id="{D1A48553-0B4F-E362-A851-91B120F0C266}"/>
                  </a:ext>
                </a:extLst>
              </p:cNvPr>
              <p:cNvSpPr/>
              <p:nvPr/>
            </p:nvSpPr>
            <p:spPr>
              <a:xfrm rot="16200000">
                <a:off x="4195211" y="-27867"/>
                <a:ext cx="728151" cy="783886"/>
              </a:xfrm>
              <a:custGeom>
                <a:avLst/>
                <a:gdLst>
                  <a:gd name="connsiteX0" fmla="*/ 379571 w 728151"/>
                  <a:gd name="connsiteY0" fmla="*/ 391149 h 782799"/>
                  <a:gd name="connsiteX1" fmla="*/ 317297 w 728151"/>
                  <a:gd name="connsiteY1" fmla="*/ 338392 h 782799"/>
                  <a:gd name="connsiteX2" fmla="*/ 152851 w 728151"/>
                  <a:gd name="connsiteY2" fmla="*/ 348573 h 782799"/>
                  <a:gd name="connsiteX3" fmla="*/ 108090 w 728151"/>
                  <a:gd name="connsiteY3" fmla="*/ 391149 h 782799"/>
                  <a:gd name="connsiteX4" fmla="*/ 152850 w 728151"/>
                  <a:gd name="connsiteY4" fmla="*/ 435576 h 782799"/>
                  <a:gd name="connsiteX5" fmla="*/ 286158 w 728151"/>
                  <a:gd name="connsiteY5" fmla="*/ 442980 h 782799"/>
                  <a:gd name="connsiteX6" fmla="*/ 318269 w 728151"/>
                  <a:gd name="connsiteY6" fmla="*/ 444831 h 782799"/>
                  <a:gd name="connsiteX7" fmla="*/ 379571 w 728151"/>
                  <a:gd name="connsiteY7" fmla="*/ 391149 h 782799"/>
                  <a:gd name="connsiteX8" fmla="*/ 441160 w 728151"/>
                  <a:gd name="connsiteY8" fmla="*/ 517251 h 782799"/>
                  <a:gd name="connsiteX9" fmla="*/ 382582 w 728151"/>
                  <a:gd name="connsiteY9" fmla="*/ 463153 h 782799"/>
                  <a:gd name="connsiteX10" fmla="*/ 324003 w 728151"/>
                  <a:gd name="connsiteY10" fmla="*/ 466000 h 782799"/>
                  <a:gd name="connsiteX11" fmla="*/ 213680 w 728151"/>
                  <a:gd name="connsiteY11" fmla="*/ 472644 h 782799"/>
                  <a:gd name="connsiteX12" fmla="*/ 168770 w 728151"/>
                  <a:gd name="connsiteY12" fmla="*/ 516302 h 782799"/>
                  <a:gd name="connsiteX13" fmla="*/ 210751 w 728151"/>
                  <a:gd name="connsiteY13" fmla="*/ 561859 h 782799"/>
                  <a:gd name="connsiteX14" fmla="*/ 383558 w 728151"/>
                  <a:gd name="connsiteY14" fmla="*/ 572299 h 782799"/>
                  <a:gd name="connsiteX15" fmla="*/ 441160 w 728151"/>
                  <a:gd name="connsiteY15" fmla="*/ 517251 h 782799"/>
                  <a:gd name="connsiteX16" fmla="*/ 443046 w 728151"/>
                  <a:gd name="connsiteY16" fmla="*/ 265335 h 782799"/>
                  <a:gd name="connsiteX17" fmla="*/ 381771 w 728151"/>
                  <a:gd name="connsiteY17" fmla="*/ 210750 h 782799"/>
                  <a:gd name="connsiteX18" fmla="*/ 218371 w 728151"/>
                  <a:gd name="connsiteY18" fmla="*/ 221103 h 782799"/>
                  <a:gd name="connsiteX19" fmla="*/ 196973 w 728151"/>
                  <a:gd name="connsiteY19" fmla="*/ 225808 h 782799"/>
                  <a:gd name="connsiteX20" fmla="*/ 171685 w 728151"/>
                  <a:gd name="connsiteY20" fmla="*/ 273805 h 782799"/>
                  <a:gd name="connsiteX21" fmla="*/ 216426 w 728151"/>
                  <a:gd name="connsiteY21" fmla="*/ 309568 h 782799"/>
                  <a:gd name="connsiteX22" fmla="*/ 328277 w 728151"/>
                  <a:gd name="connsiteY22" fmla="*/ 316155 h 782799"/>
                  <a:gd name="connsiteX23" fmla="*/ 380798 w 728151"/>
                  <a:gd name="connsiteY23" fmla="*/ 318979 h 782799"/>
                  <a:gd name="connsiteX24" fmla="*/ 443046 w 728151"/>
                  <a:gd name="connsiteY24" fmla="*/ 265335 h 782799"/>
                  <a:gd name="connsiteX25" fmla="*/ 513365 w 728151"/>
                  <a:gd name="connsiteY25" fmla="*/ 644637 h 782799"/>
                  <a:gd name="connsiteX26" fmla="*/ 458510 w 728151"/>
                  <a:gd name="connsiteY26" fmla="*/ 589605 h 782799"/>
                  <a:gd name="connsiteX27" fmla="*/ 283172 w 728151"/>
                  <a:gd name="connsiteY27" fmla="*/ 600226 h 782799"/>
                  <a:gd name="connsiteX28" fmla="*/ 239093 w 728151"/>
                  <a:gd name="connsiteY28" fmla="*/ 645602 h 782799"/>
                  <a:gd name="connsiteX29" fmla="*/ 284152 w 728151"/>
                  <a:gd name="connsiteY29" fmla="*/ 690978 h 782799"/>
                  <a:gd name="connsiteX30" fmla="*/ 436960 w 728151"/>
                  <a:gd name="connsiteY30" fmla="*/ 699668 h 782799"/>
                  <a:gd name="connsiteX31" fmla="*/ 436960 w 728151"/>
                  <a:gd name="connsiteY31" fmla="*/ 700633 h 782799"/>
                  <a:gd name="connsiteX32" fmla="*/ 458510 w 728151"/>
                  <a:gd name="connsiteY32" fmla="*/ 700633 h 782799"/>
                  <a:gd name="connsiteX33" fmla="*/ 513365 w 728151"/>
                  <a:gd name="connsiteY33" fmla="*/ 644637 h 782799"/>
                  <a:gd name="connsiteX34" fmla="*/ 513366 w 728151"/>
                  <a:gd name="connsiteY34" fmla="*/ 137684 h 782799"/>
                  <a:gd name="connsiteX35" fmla="*/ 454593 w 728151"/>
                  <a:gd name="connsiteY35" fmla="*/ 82166 h 782799"/>
                  <a:gd name="connsiteX36" fmla="*/ 435982 w 728151"/>
                  <a:gd name="connsiteY36" fmla="*/ 83123 h 782799"/>
                  <a:gd name="connsiteX37" fmla="*/ 287091 w 728151"/>
                  <a:gd name="connsiteY37" fmla="*/ 91738 h 782799"/>
                  <a:gd name="connsiteX38" fmla="*/ 239094 w 728151"/>
                  <a:gd name="connsiteY38" fmla="*/ 136727 h 782799"/>
                  <a:gd name="connsiteX39" fmla="*/ 285132 w 728151"/>
                  <a:gd name="connsiteY39" fmla="*/ 182673 h 782799"/>
                  <a:gd name="connsiteX40" fmla="*/ 455573 w 728151"/>
                  <a:gd name="connsiteY40" fmla="*/ 192245 h 782799"/>
                  <a:gd name="connsiteX41" fmla="*/ 513366 w 728151"/>
                  <a:gd name="connsiteY41" fmla="*/ 137684 h 782799"/>
                  <a:gd name="connsiteX42" fmla="*/ 524748 w 728151"/>
                  <a:gd name="connsiteY42" fmla="*/ 391268 h 782799"/>
                  <a:gd name="connsiteX43" fmla="*/ 469473 w 728151"/>
                  <a:gd name="connsiteY43" fmla="*/ 334968 h 782799"/>
                  <a:gd name="connsiteX44" fmla="*/ 413172 w 728151"/>
                  <a:gd name="connsiteY44" fmla="*/ 391268 h 782799"/>
                  <a:gd name="connsiteX45" fmla="*/ 468448 w 728151"/>
                  <a:gd name="connsiteY45" fmla="*/ 446543 h 782799"/>
                  <a:gd name="connsiteX46" fmla="*/ 524748 w 728151"/>
                  <a:gd name="connsiteY46" fmla="*/ 391268 h 782799"/>
                  <a:gd name="connsiteX47" fmla="*/ 585986 w 728151"/>
                  <a:gd name="connsiteY47" fmla="*/ 519759 h 782799"/>
                  <a:gd name="connsiteX48" fmla="*/ 531181 w 728151"/>
                  <a:gd name="connsiteY48" fmla="*/ 463441 h 782799"/>
                  <a:gd name="connsiteX49" fmla="*/ 475362 w 728151"/>
                  <a:gd name="connsiteY49" fmla="*/ 519759 h 782799"/>
                  <a:gd name="connsiteX50" fmla="*/ 530167 w 728151"/>
                  <a:gd name="connsiteY50" fmla="*/ 574065 h 782799"/>
                  <a:gd name="connsiteX51" fmla="*/ 585986 w 728151"/>
                  <a:gd name="connsiteY51" fmla="*/ 519759 h 782799"/>
                  <a:gd name="connsiteX52" fmla="*/ 585986 w 728151"/>
                  <a:gd name="connsiteY52" fmla="*/ 262891 h 782799"/>
                  <a:gd name="connsiteX53" fmla="*/ 530710 w 728151"/>
                  <a:gd name="connsiteY53" fmla="*/ 207615 h 782799"/>
                  <a:gd name="connsiteX54" fmla="*/ 474411 w 728151"/>
                  <a:gd name="connsiteY54" fmla="*/ 263915 h 782799"/>
                  <a:gd name="connsiteX55" fmla="*/ 529686 w 728151"/>
                  <a:gd name="connsiteY55" fmla="*/ 320214 h 782799"/>
                  <a:gd name="connsiteX56" fmla="*/ 585986 w 728151"/>
                  <a:gd name="connsiteY56" fmla="*/ 262891 h 782799"/>
                  <a:gd name="connsiteX57" fmla="*/ 660046 w 728151"/>
                  <a:gd name="connsiteY57" fmla="*/ 645269 h 782799"/>
                  <a:gd name="connsiteX58" fmla="*/ 604227 w 728151"/>
                  <a:gd name="connsiteY58" fmla="*/ 589450 h 782799"/>
                  <a:gd name="connsiteX59" fmla="*/ 549422 w 728151"/>
                  <a:gd name="connsiteY59" fmla="*/ 644255 h 782799"/>
                  <a:gd name="connsiteX60" fmla="*/ 605241 w 728151"/>
                  <a:gd name="connsiteY60" fmla="*/ 700074 h 782799"/>
                  <a:gd name="connsiteX61" fmla="*/ 660046 w 728151"/>
                  <a:gd name="connsiteY61" fmla="*/ 645269 h 782799"/>
                  <a:gd name="connsiteX62" fmla="*/ 660997 w 728151"/>
                  <a:gd name="connsiteY62" fmla="*/ 390244 h 782799"/>
                  <a:gd name="connsiteX63" fmla="*/ 605721 w 728151"/>
                  <a:gd name="connsiteY63" fmla="*/ 334968 h 782799"/>
                  <a:gd name="connsiteX64" fmla="*/ 549421 w 728151"/>
                  <a:gd name="connsiteY64" fmla="*/ 391268 h 782799"/>
                  <a:gd name="connsiteX65" fmla="*/ 605721 w 728151"/>
                  <a:gd name="connsiteY65" fmla="*/ 446543 h 782799"/>
                  <a:gd name="connsiteX66" fmla="*/ 660997 w 728151"/>
                  <a:gd name="connsiteY66" fmla="*/ 390244 h 782799"/>
                  <a:gd name="connsiteX67" fmla="*/ 660997 w 728151"/>
                  <a:gd name="connsiteY67" fmla="*/ 140028 h 782799"/>
                  <a:gd name="connsiteX68" fmla="*/ 605721 w 728151"/>
                  <a:gd name="connsiteY68" fmla="*/ 82179 h 782799"/>
                  <a:gd name="connsiteX69" fmla="*/ 549421 w 728151"/>
                  <a:gd name="connsiteY69" fmla="*/ 140028 h 782799"/>
                  <a:gd name="connsiteX70" fmla="*/ 605721 w 728151"/>
                  <a:gd name="connsiteY70" fmla="*/ 194778 h 782799"/>
                  <a:gd name="connsiteX71" fmla="*/ 660997 w 728151"/>
                  <a:gd name="connsiteY71" fmla="*/ 140028 h 782799"/>
                  <a:gd name="connsiteX72" fmla="*/ 728151 w 728151"/>
                  <a:gd name="connsiteY72" fmla="*/ 31611 h 782799"/>
                  <a:gd name="connsiteX73" fmla="*/ 728151 w 728151"/>
                  <a:gd name="connsiteY73" fmla="*/ 235826 h 782799"/>
                  <a:gd name="connsiteX74" fmla="*/ 720476 w 728151"/>
                  <a:gd name="connsiteY74" fmla="*/ 223865 h 782799"/>
                  <a:gd name="connsiteX75" fmla="*/ 681275 w 728151"/>
                  <a:gd name="connsiteY75" fmla="*/ 207615 h 782799"/>
                  <a:gd name="connsiteX76" fmla="*/ 625456 w 728151"/>
                  <a:gd name="connsiteY76" fmla="*/ 263915 h 782799"/>
                  <a:gd name="connsiteX77" fmla="*/ 681275 w 728151"/>
                  <a:gd name="connsiteY77" fmla="*/ 320214 h 782799"/>
                  <a:gd name="connsiteX78" fmla="*/ 720095 w 728151"/>
                  <a:gd name="connsiteY78" fmla="*/ 303196 h 782799"/>
                  <a:gd name="connsiteX79" fmla="*/ 728151 w 728151"/>
                  <a:gd name="connsiteY79" fmla="*/ 291030 h 782799"/>
                  <a:gd name="connsiteX80" fmla="*/ 728151 w 728151"/>
                  <a:gd name="connsiteY80" fmla="*/ 341926 h 782799"/>
                  <a:gd name="connsiteX81" fmla="*/ 705446 w 728151"/>
                  <a:gd name="connsiteY81" fmla="*/ 351219 h 782799"/>
                  <a:gd name="connsiteX82" fmla="*/ 689334 w 728151"/>
                  <a:gd name="connsiteY82" fmla="*/ 391268 h 782799"/>
                  <a:gd name="connsiteX83" fmla="*/ 705826 w 728151"/>
                  <a:gd name="connsiteY83" fmla="*/ 430933 h 782799"/>
                  <a:gd name="connsiteX84" fmla="*/ 728151 w 728151"/>
                  <a:gd name="connsiteY84" fmla="*/ 440376 h 782799"/>
                  <a:gd name="connsiteX85" fmla="*/ 728151 w 728151"/>
                  <a:gd name="connsiteY85" fmla="*/ 492388 h 782799"/>
                  <a:gd name="connsiteX86" fmla="*/ 719446 w 728151"/>
                  <a:gd name="connsiteY86" fmla="*/ 479783 h 782799"/>
                  <a:gd name="connsiteX87" fmla="*/ 679780 w 728151"/>
                  <a:gd name="connsiteY87" fmla="*/ 463441 h 782799"/>
                  <a:gd name="connsiteX88" fmla="*/ 624504 w 728151"/>
                  <a:gd name="connsiteY88" fmla="*/ 518753 h 782799"/>
                  <a:gd name="connsiteX89" fmla="*/ 679780 w 728151"/>
                  <a:gd name="connsiteY89" fmla="*/ 574065 h 782799"/>
                  <a:gd name="connsiteX90" fmla="*/ 719830 w 728151"/>
                  <a:gd name="connsiteY90" fmla="*/ 558100 h 782799"/>
                  <a:gd name="connsiteX91" fmla="*/ 728151 w 728151"/>
                  <a:gd name="connsiteY91" fmla="*/ 545842 h 782799"/>
                  <a:gd name="connsiteX92" fmla="*/ 728151 w 728151"/>
                  <a:gd name="connsiteY92" fmla="*/ 751188 h 782799"/>
                  <a:gd name="connsiteX93" fmla="*/ 712346 w 728151"/>
                  <a:gd name="connsiteY93" fmla="*/ 782799 h 782799"/>
                  <a:gd name="connsiteX94" fmla="*/ 195700 w 728151"/>
                  <a:gd name="connsiteY94" fmla="*/ 782799 h 782799"/>
                  <a:gd name="connsiteX95" fmla="*/ 0 w 728151"/>
                  <a:gd name="connsiteY95" fmla="*/ 391400 h 782799"/>
                  <a:gd name="connsiteX96" fmla="*/ 195700 w 728151"/>
                  <a:gd name="connsiteY96" fmla="*/ 0 h 782799"/>
                  <a:gd name="connsiteX97" fmla="*/ 712346 w 728151"/>
                  <a:gd name="connsiteY97" fmla="*/ 0 h 7827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</a:cxnLst>
                <a:rect l="l" t="t" r="r" b="b"/>
                <a:pathLst>
                  <a:path w="728151" h="782799">
                    <a:moveTo>
                      <a:pt x="379571" y="391149"/>
                    </a:moveTo>
                    <a:cubicBezTo>
                      <a:pt x="379572" y="359680"/>
                      <a:pt x="351353" y="335615"/>
                      <a:pt x="317297" y="338392"/>
                    </a:cubicBezTo>
                    <a:cubicBezTo>
                      <a:pt x="262806" y="341168"/>
                      <a:pt x="208315" y="344871"/>
                      <a:pt x="152851" y="348573"/>
                    </a:cubicBezTo>
                    <a:cubicBezTo>
                      <a:pt x="126579" y="349498"/>
                      <a:pt x="108091" y="367084"/>
                      <a:pt x="108090" y="391149"/>
                    </a:cubicBezTo>
                    <a:cubicBezTo>
                      <a:pt x="108090" y="415213"/>
                      <a:pt x="126578" y="433725"/>
                      <a:pt x="152850" y="435576"/>
                    </a:cubicBezTo>
                    <a:cubicBezTo>
                      <a:pt x="197611" y="438352"/>
                      <a:pt x="241398" y="440204"/>
                      <a:pt x="286158" y="442980"/>
                    </a:cubicBezTo>
                    <a:cubicBezTo>
                      <a:pt x="296862" y="443906"/>
                      <a:pt x="307565" y="444831"/>
                      <a:pt x="318269" y="444831"/>
                    </a:cubicBezTo>
                    <a:cubicBezTo>
                      <a:pt x="352326" y="447608"/>
                      <a:pt x="379571" y="423543"/>
                      <a:pt x="379571" y="391149"/>
                    </a:cubicBezTo>
                    <a:close/>
                    <a:moveTo>
                      <a:pt x="441160" y="517251"/>
                    </a:moveTo>
                    <a:cubicBezTo>
                      <a:pt x="441160" y="485931"/>
                      <a:pt x="415776" y="462204"/>
                      <a:pt x="382582" y="463153"/>
                    </a:cubicBezTo>
                    <a:cubicBezTo>
                      <a:pt x="363055" y="463153"/>
                      <a:pt x="343529" y="465051"/>
                      <a:pt x="324003" y="466000"/>
                    </a:cubicBezTo>
                    <a:cubicBezTo>
                      <a:pt x="287880" y="468848"/>
                      <a:pt x="250780" y="470746"/>
                      <a:pt x="213680" y="472644"/>
                    </a:cubicBezTo>
                    <a:cubicBezTo>
                      <a:pt x="188296" y="474542"/>
                      <a:pt x="168770" y="492575"/>
                      <a:pt x="168770" y="516302"/>
                    </a:cubicBezTo>
                    <a:cubicBezTo>
                      <a:pt x="167794" y="540030"/>
                      <a:pt x="185367" y="559961"/>
                      <a:pt x="210751" y="561859"/>
                    </a:cubicBezTo>
                    <a:cubicBezTo>
                      <a:pt x="268354" y="565655"/>
                      <a:pt x="325956" y="569452"/>
                      <a:pt x="383558" y="572299"/>
                    </a:cubicBezTo>
                    <a:cubicBezTo>
                      <a:pt x="416752" y="574197"/>
                      <a:pt x="441160" y="548572"/>
                      <a:pt x="441160" y="517251"/>
                    </a:cubicBezTo>
                    <a:close/>
                    <a:moveTo>
                      <a:pt x="443046" y="265335"/>
                    </a:moveTo>
                    <a:cubicBezTo>
                      <a:pt x="443046" y="232396"/>
                      <a:pt x="417758" y="208868"/>
                      <a:pt x="381771" y="210750"/>
                    </a:cubicBezTo>
                    <a:cubicBezTo>
                      <a:pt x="327304" y="213574"/>
                      <a:pt x="272838" y="217338"/>
                      <a:pt x="218371" y="221103"/>
                    </a:cubicBezTo>
                    <a:cubicBezTo>
                      <a:pt x="210590" y="221103"/>
                      <a:pt x="203782" y="222985"/>
                      <a:pt x="196973" y="225808"/>
                    </a:cubicBezTo>
                    <a:cubicBezTo>
                      <a:pt x="178494" y="234278"/>
                      <a:pt x="167795" y="254983"/>
                      <a:pt x="171685" y="273805"/>
                    </a:cubicBezTo>
                    <a:cubicBezTo>
                      <a:pt x="176548" y="293569"/>
                      <a:pt x="194056" y="308627"/>
                      <a:pt x="216426" y="309568"/>
                    </a:cubicBezTo>
                    <a:cubicBezTo>
                      <a:pt x="253385" y="312391"/>
                      <a:pt x="291317" y="314273"/>
                      <a:pt x="328277" y="316155"/>
                    </a:cubicBezTo>
                    <a:cubicBezTo>
                      <a:pt x="345784" y="317097"/>
                      <a:pt x="363291" y="318038"/>
                      <a:pt x="380798" y="318979"/>
                    </a:cubicBezTo>
                    <a:cubicBezTo>
                      <a:pt x="416785" y="320861"/>
                      <a:pt x="443046" y="298274"/>
                      <a:pt x="443046" y="265335"/>
                    </a:cubicBezTo>
                    <a:close/>
                    <a:moveTo>
                      <a:pt x="513365" y="644637"/>
                    </a:moveTo>
                    <a:cubicBezTo>
                      <a:pt x="513365" y="613742"/>
                      <a:pt x="488876" y="588640"/>
                      <a:pt x="458510" y="589605"/>
                    </a:cubicBezTo>
                    <a:cubicBezTo>
                      <a:pt x="399738" y="591536"/>
                      <a:pt x="340965" y="595398"/>
                      <a:pt x="283172" y="600226"/>
                    </a:cubicBezTo>
                    <a:cubicBezTo>
                      <a:pt x="256725" y="602156"/>
                      <a:pt x="239093" y="622431"/>
                      <a:pt x="239093" y="645602"/>
                    </a:cubicBezTo>
                    <a:cubicBezTo>
                      <a:pt x="240072" y="669738"/>
                      <a:pt x="258684" y="689048"/>
                      <a:pt x="284152" y="690978"/>
                    </a:cubicBezTo>
                    <a:cubicBezTo>
                      <a:pt x="335088" y="693875"/>
                      <a:pt x="386024" y="696771"/>
                      <a:pt x="436960" y="699668"/>
                    </a:cubicBezTo>
                    <a:cubicBezTo>
                      <a:pt x="436960" y="699668"/>
                      <a:pt x="436960" y="700633"/>
                      <a:pt x="436960" y="700633"/>
                    </a:cubicBezTo>
                    <a:cubicBezTo>
                      <a:pt x="443817" y="700633"/>
                      <a:pt x="450674" y="700633"/>
                      <a:pt x="458510" y="700633"/>
                    </a:cubicBezTo>
                    <a:cubicBezTo>
                      <a:pt x="489856" y="699668"/>
                      <a:pt x="514344" y="675531"/>
                      <a:pt x="513365" y="644637"/>
                    </a:cubicBezTo>
                    <a:close/>
                    <a:moveTo>
                      <a:pt x="513366" y="137684"/>
                    </a:moveTo>
                    <a:cubicBezTo>
                      <a:pt x="513366" y="106096"/>
                      <a:pt x="487897" y="82166"/>
                      <a:pt x="454593" y="82166"/>
                    </a:cubicBezTo>
                    <a:cubicBezTo>
                      <a:pt x="448716" y="82166"/>
                      <a:pt x="441859" y="83123"/>
                      <a:pt x="435982" y="83123"/>
                    </a:cubicBezTo>
                    <a:cubicBezTo>
                      <a:pt x="386025" y="85995"/>
                      <a:pt x="337048" y="88866"/>
                      <a:pt x="287091" y="91738"/>
                    </a:cubicBezTo>
                    <a:cubicBezTo>
                      <a:pt x="259664" y="93652"/>
                      <a:pt x="240073" y="112797"/>
                      <a:pt x="239094" y="136727"/>
                    </a:cubicBezTo>
                    <a:cubicBezTo>
                      <a:pt x="239094" y="161614"/>
                      <a:pt x="257705" y="180758"/>
                      <a:pt x="285132" y="182673"/>
                    </a:cubicBezTo>
                    <a:cubicBezTo>
                      <a:pt x="341946" y="186501"/>
                      <a:pt x="398759" y="190330"/>
                      <a:pt x="455573" y="192245"/>
                    </a:cubicBezTo>
                    <a:cubicBezTo>
                      <a:pt x="487897" y="194159"/>
                      <a:pt x="514345" y="168314"/>
                      <a:pt x="513366" y="137684"/>
                    </a:cubicBezTo>
                    <a:close/>
                    <a:moveTo>
                      <a:pt x="524748" y="391268"/>
                    </a:moveTo>
                    <a:cubicBezTo>
                      <a:pt x="524748" y="359535"/>
                      <a:pt x="500182" y="334968"/>
                      <a:pt x="469473" y="334968"/>
                    </a:cubicBezTo>
                    <a:cubicBezTo>
                      <a:pt x="437740" y="334968"/>
                      <a:pt x="412149" y="360559"/>
                      <a:pt x="413172" y="391268"/>
                    </a:cubicBezTo>
                    <a:cubicBezTo>
                      <a:pt x="413172" y="421976"/>
                      <a:pt x="438762" y="446543"/>
                      <a:pt x="468448" y="446543"/>
                    </a:cubicBezTo>
                    <a:cubicBezTo>
                      <a:pt x="500181" y="447567"/>
                      <a:pt x="524748" y="421976"/>
                      <a:pt x="524748" y="391268"/>
                    </a:cubicBezTo>
                    <a:close/>
                    <a:moveTo>
                      <a:pt x="585986" y="519759"/>
                    </a:moveTo>
                    <a:cubicBezTo>
                      <a:pt x="585986" y="488583"/>
                      <a:pt x="561628" y="463441"/>
                      <a:pt x="531181" y="463441"/>
                    </a:cubicBezTo>
                    <a:cubicBezTo>
                      <a:pt x="500735" y="463441"/>
                      <a:pt x="475362" y="489589"/>
                      <a:pt x="475362" y="519759"/>
                    </a:cubicBezTo>
                    <a:cubicBezTo>
                      <a:pt x="475362" y="548923"/>
                      <a:pt x="499720" y="574065"/>
                      <a:pt x="530167" y="574065"/>
                    </a:cubicBezTo>
                    <a:cubicBezTo>
                      <a:pt x="561628" y="574065"/>
                      <a:pt x="585986" y="550935"/>
                      <a:pt x="585986" y="519759"/>
                    </a:cubicBezTo>
                    <a:close/>
                    <a:moveTo>
                      <a:pt x="585986" y="262891"/>
                    </a:moveTo>
                    <a:cubicBezTo>
                      <a:pt x="585986" y="232182"/>
                      <a:pt x="561419" y="207615"/>
                      <a:pt x="530710" y="207615"/>
                    </a:cubicBezTo>
                    <a:cubicBezTo>
                      <a:pt x="498978" y="207615"/>
                      <a:pt x="473387" y="233206"/>
                      <a:pt x="474411" y="263915"/>
                    </a:cubicBezTo>
                    <a:cubicBezTo>
                      <a:pt x="474411" y="294623"/>
                      <a:pt x="500002" y="319190"/>
                      <a:pt x="529686" y="320214"/>
                    </a:cubicBezTo>
                    <a:cubicBezTo>
                      <a:pt x="561419" y="320214"/>
                      <a:pt x="585986" y="294623"/>
                      <a:pt x="585986" y="262891"/>
                    </a:cubicBezTo>
                    <a:close/>
                    <a:moveTo>
                      <a:pt x="660046" y="645269"/>
                    </a:moveTo>
                    <a:cubicBezTo>
                      <a:pt x="660046" y="613808"/>
                      <a:pt x="635688" y="589450"/>
                      <a:pt x="604227" y="589450"/>
                    </a:cubicBezTo>
                    <a:cubicBezTo>
                      <a:pt x="573780" y="589450"/>
                      <a:pt x="549422" y="612793"/>
                      <a:pt x="549422" y="644255"/>
                    </a:cubicBezTo>
                    <a:cubicBezTo>
                      <a:pt x="549422" y="675716"/>
                      <a:pt x="573780" y="700074"/>
                      <a:pt x="605241" y="700074"/>
                    </a:cubicBezTo>
                    <a:cubicBezTo>
                      <a:pt x="635688" y="700074"/>
                      <a:pt x="660046" y="675716"/>
                      <a:pt x="660046" y="645269"/>
                    </a:cubicBezTo>
                    <a:close/>
                    <a:moveTo>
                      <a:pt x="660997" y="390244"/>
                    </a:moveTo>
                    <a:cubicBezTo>
                      <a:pt x="660997" y="359535"/>
                      <a:pt x="637454" y="334968"/>
                      <a:pt x="605721" y="334968"/>
                    </a:cubicBezTo>
                    <a:cubicBezTo>
                      <a:pt x="575012" y="334968"/>
                      <a:pt x="549421" y="360559"/>
                      <a:pt x="549421" y="391268"/>
                    </a:cubicBezTo>
                    <a:cubicBezTo>
                      <a:pt x="550445" y="421976"/>
                      <a:pt x="575012" y="446543"/>
                      <a:pt x="605721" y="446543"/>
                    </a:cubicBezTo>
                    <a:cubicBezTo>
                      <a:pt x="636430" y="447567"/>
                      <a:pt x="662021" y="421976"/>
                      <a:pt x="660997" y="390244"/>
                    </a:cubicBezTo>
                    <a:close/>
                    <a:moveTo>
                      <a:pt x="660997" y="140028"/>
                    </a:moveTo>
                    <a:cubicBezTo>
                      <a:pt x="662021" y="108004"/>
                      <a:pt x="636430" y="82179"/>
                      <a:pt x="605721" y="82179"/>
                    </a:cubicBezTo>
                    <a:cubicBezTo>
                      <a:pt x="573988" y="82179"/>
                      <a:pt x="549421" y="108004"/>
                      <a:pt x="549421" y="140028"/>
                    </a:cubicBezTo>
                    <a:cubicBezTo>
                      <a:pt x="550445" y="171019"/>
                      <a:pt x="573988" y="194778"/>
                      <a:pt x="605721" y="194778"/>
                    </a:cubicBezTo>
                    <a:cubicBezTo>
                      <a:pt x="636430" y="194778"/>
                      <a:pt x="660997" y="171019"/>
                      <a:pt x="660997" y="140028"/>
                    </a:cubicBezTo>
                    <a:close/>
                    <a:moveTo>
                      <a:pt x="728151" y="31611"/>
                    </a:moveTo>
                    <a:lnTo>
                      <a:pt x="728151" y="235826"/>
                    </a:lnTo>
                    <a:lnTo>
                      <a:pt x="720476" y="223865"/>
                    </a:lnTo>
                    <a:cubicBezTo>
                      <a:pt x="710707" y="213757"/>
                      <a:pt x="697006" y="207615"/>
                      <a:pt x="681275" y="207615"/>
                    </a:cubicBezTo>
                    <a:cubicBezTo>
                      <a:pt x="649814" y="207615"/>
                      <a:pt x="625456" y="232182"/>
                      <a:pt x="625456" y="263915"/>
                    </a:cubicBezTo>
                    <a:cubicBezTo>
                      <a:pt x="625456" y="294623"/>
                      <a:pt x="650829" y="320214"/>
                      <a:pt x="681275" y="320214"/>
                    </a:cubicBezTo>
                    <a:cubicBezTo>
                      <a:pt x="696498" y="319702"/>
                      <a:pt x="710200" y="313305"/>
                      <a:pt x="720095" y="303196"/>
                    </a:cubicBezTo>
                    <a:lnTo>
                      <a:pt x="728151" y="291030"/>
                    </a:lnTo>
                    <a:lnTo>
                      <a:pt x="728151" y="341926"/>
                    </a:lnTo>
                    <a:lnTo>
                      <a:pt x="705446" y="351219"/>
                    </a:lnTo>
                    <a:cubicBezTo>
                      <a:pt x="695423" y="361327"/>
                      <a:pt x="689334" y="375402"/>
                      <a:pt x="689334" y="391268"/>
                    </a:cubicBezTo>
                    <a:cubicBezTo>
                      <a:pt x="689334" y="406622"/>
                      <a:pt x="695677" y="420697"/>
                      <a:pt x="705826" y="430933"/>
                    </a:cubicBezTo>
                    <a:lnTo>
                      <a:pt x="728151" y="440376"/>
                    </a:lnTo>
                    <a:lnTo>
                      <a:pt x="728151" y="492388"/>
                    </a:lnTo>
                    <a:lnTo>
                      <a:pt x="719446" y="479783"/>
                    </a:lnTo>
                    <a:cubicBezTo>
                      <a:pt x="709209" y="469727"/>
                      <a:pt x="695134" y="463441"/>
                      <a:pt x="679780" y="463441"/>
                    </a:cubicBezTo>
                    <a:cubicBezTo>
                      <a:pt x="650095" y="464447"/>
                      <a:pt x="624504" y="488583"/>
                      <a:pt x="624504" y="518753"/>
                    </a:cubicBezTo>
                    <a:cubicBezTo>
                      <a:pt x="623480" y="548923"/>
                      <a:pt x="649071" y="574065"/>
                      <a:pt x="679780" y="574065"/>
                    </a:cubicBezTo>
                    <a:cubicBezTo>
                      <a:pt x="695646" y="574065"/>
                      <a:pt x="709721" y="568031"/>
                      <a:pt x="719830" y="558100"/>
                    </a:cubicBezTo>
                    <a:lnTo>
                      <a:pt x="728151" y="545842"/>
                    </a:lnTo>
                    <a:lnTo>
                      <a:pt x="728151" y="751188"/>
                    </a:lnTo>
                    <a:lnTo>
                      <a:pt x="712346" y="782799"/>
                    </a:lnTo>
                    <a:lnTo>
                      <a:pt x="195700" y="782799"/>
                    </a:lnTo>
                    <a:lnTo>
                      <a:pt x="0" y="391400"/>
                    </a:lnTo>
                    <a:lnTo>
                      <a:pt x="195700" y="0"/>
                    </a:lnTo>
                    <a:lnTo>
                      <a:pt x="712346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marL="0" marR="0" lvl="0" indent="0" algn="ctr" defTabSz="1070991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217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Noto Serif"/>
                  <a:ea typeface="+mn-ea"/>
                  <a:cs typeface="+mn-cs"/>
                </a:endParaRPr>
              </a:p>
            </p:txBody>
          </p:sp>
          <p:sp>
            <p:nvSpPr>
              <p:cNvPr id="71" name="Freeform: Shape 85">
                <a:extLst>
                  <a:ext uri="{FF2B5EF4-FFF2-40B4-BE49-F238E27FC236}">
                    <a16:creationId xmlns:a16="http://schemas.microsoft.com/office/drawing/2014/main" id="{8D270921-E438-B8CD-CD01-4C046DCDE312}"/>
                  </a:ext>
                </a:extLst>
              </p:cNvPr>
              <p:cNvSpPr/>
              <p:nvPr/>
            </p:nvSpPr>
            <p:spPr>
              <a:xfrm rot="16200000">
                <a:off x="3361161" y="-27867"/>
                <a:ext cx="728151" cy="783886"/>
              </a:xfrm>
              <a:custGeom>
                <a:avLst/>
                <a:gdLst>
                  <a:gd name="connsiteX0" fmla="*/ 379571 w 728151"/>
                  <a:gd name="connsiteY0" fmla="*/ 391149 h 782799"/>
                  <a:gd name="connsiteX1" fmla="*/ 317297 w 728151"/>
                  <a:gd name="connsiteY1" fmla="*/ 338392 h 782799"/>
                  <a:gd name="connsiteX2" fmla="*/ 152851 w 728151"/>
                  <a:gd name="connsiteY2" fmla="*/ 348573 h 782799"/>
                  <a:gd name="connsiteX3" fmla="*/ 108090 w 728151"/>
                  <a:gd name="connsiteY3" fmla="*/ 391149 h 782799"/>
                  <a:gd name="connsiteX4" fmla="*/ 152850 w 728151"/>
                  <a:gd name="connsiteY4" fmla="*/ 435576 h 782799"/>
                  <a:gd name="connsiteX5" fmla="*/ 286158 w 728151"/>
                  <a:gd name="connsiteY5" fmla="*/ 442980 h 782799"/>
                  <a:gd name="connsiteX6" fmla="*/ 318269 w 728151"/>
                  <a:gd name="connsiteY6" fmla="*/ 444831 h 782799"/>
                  <a:gd name="connsiteX7" fmla="*/ 379571 w 728151"/>
                  <a:gd name="connsiteY7" fmla="*/ 391149 h 782799"/>
                  <a:gd name="connsiteX8" fmla="*/ 441160 w 728151"/>
                  <a:gd name="connsiteY8" fmla="*/ 517251 h 782799"/>
                  <a:gd name="connsiteX9" fmla="*/ 382582 w 728151"/>
                  <a:gd name="connsiteY9" fmla="*/ 463153 h 782799"/>
                  <a:gd name="connsiteX10" fmla="*/ 324003 w 728151"/>
                  <a:gd name="connsiteY10" fmla="*/ 466000 h 782799"/>
                  <a:gd name="connsiteX11" fmla="*/ 213680 w 728151"/>
                  <a:gd name="connsiteY11" fmla="*/ 472644 h 782799"/>
                  <a:gd name="connsiteX12" fmla="*/ 168770 w 728151"/>
                  <a:gd name="connsiteY12" fmla="*/ 516302 h 782799"/>
                  <a:gd name="connsiteX13" fmla="*/ 210751 w 728151"/>
                  <a:gd name="connsiteY13" fmla="*/ 561859 h 782799"/>
                  <a:gd name="connsiteX14" fmla="*/ 383558 w 728151"/>
                  <a:gd name="connsiteY14" fmla="*/ 572299 h 782799"/>
                  <a:gd name="connsiteX15" fmla="*/ 441160 w 728151"/>
                  <a:gd name="connsiteY15" fmla="*/ 517251 h 782799"/>
                  <a:gd name="connsiteX16" fmla="*/ 443046 w 728151"/>
                  <a:gd name="connsiteY16" fmla="*/ 265335 h 782799"/>
                  <a:gd name="connsiteX17" fmla="*/ 381771 w 728151"/>
                  <a:gd name="connsiteY17" fmla="*/ 210750 h 782799"/>
                  <a:gd name="connsiteX18" fmla="*/ 218371 w 728151"/>
                  <a:gd name="connsiteY18" fmla="*/ 221103 h 782799"/>
                  <a:gd name="connsiteX19" fmla="*/ 196973 w 728151"/>
                  <a:gd name="connsiteY19" fmla="*/ 225808 h 782799"/>
                  <a:gd name="connsiteX20" fmla="*/ 171685 w 728151"/>
                  <a:gd name="connsiteY20" fmla="*/ 273805 h 782799"/>
                  <a:gd name="connsiteX21" fmla="*/ 216426 w 728151"/>
                  <a:gd name="connsiteY21" fmla="*/ 309568 h 782799"/>
                  <a:gd name="connsiteX22" fmla="*/ 328277 w 728151"/>
                  <a:gd name="connsiteY22" fmla="*/ 316155 h 782799"/>
                  <a:gd name="connsiteX23" fmla="*/ 380798 w 728151"/>
                  <a:gd name="connsiteY23" fmla="*/ 318979 h 782799"/>
                  <a:gd name="connsiteX24" fmla="*/ 443046 w 728151"/>
                  <a:gd name="connsiteY24" fmla="*/ 265335 h 782799"/>
                  <a:gd name="connsiteX25" fmla="*/ 513365 w 728151"/>
                  <a:gd name="connsiteY25" fmla="*/ 644637 h 782799"/>
                  <a:gd name="connsiteX26" fmla="*/ 458510 w 728151"/>
                  <a:gd name="connsiteY26" fmla="*/ 589605 h 782799"/>
                  <a:gd name="connsiteX27" fmla="*/ 283172 w 728151"/>
                  <a:gd name="connsiteY27" fmla="*/ 600226 h 782799"/>
                  <a:gd name="connsiteX28" fmla="*/ 239093 w 728151"/>
                  <a:gd name="connsiteY28" fmla="*/ 645602 h 782799"/>
                  <a:gd name="connsiteX29" fmla="*/ 284152 w 728151"/>
                  <a:gd name="connsiteY29" fmla="*/ 690978 h 782799"/>
                  <a:gd name="connsiteX30" fmla="*/ 436960 w 728151"/>
                  <a:gd name="connsiteY30" fmla="*/ 699668 h 782799"/>
                  <a:gd name="connsiteX31" fmla="*/ 436960 w 728151"/>
                  <a:gd name="connsiteY31" fmla="*/ 700633 h 782799"/>
                  <a:gd name="connsiteX32" fmla="*/ 458510 w 728151"/>
                  <a:gd name="connsiteY32" fmla="*/ 700633 h 782799"/>
                  <a:gd name="connsiteX33" fmla="*/ 513365 w 728151"/>
                  <a:gd name="connsiteY33" fmla="*/ 644637 h 782799"/>
                  <a:gd name="connsiteX34" fmla="*/ 513366 w 728151"/>
                  <a:gd name="connsiteY34" fmla="*/ 137684 h 782799"/>
                  <a:gd name="connsiteX35" fmla="*/ 454593 w 728151"/>
                  <a:gd name="connsiteY35" fmla="*/ 82166 h 782799"/>
                  <a:gd name="connsiteX36" fmla="*/ 435982 w 728151"/>
                  <a:gd name="connsiteY36" fmla="*/ 83123 h 782799"/>
                  <a:gd name="connsiteX37" fmla="*/ 287091 w 728151"/>
                  <a:gd name="connsiteY37" fmla="*/ 91738 h 782799"/>
                  <a:gd name="connsiteX38" fmla="*/ 239094 w 728151"/>
                  <a:gd name="connsiteY38" fmla="*/ 136727 h 782799"/>
                  <a:gd name="connsiteX39" fmla="*/ 285132 w 728151"/>
                  <a:gd name="connsiteY39" fmla="*/ 182673 h 782799"/>
                  <a:gd name="connsiteX40" fmla="*/ 455573 w 728151"/>
                  <a:gd name="connsiteY40" fmla="*/ 192245 h 782799"/>
                  <a:gd name="connsiteX41" fmla="*/ 513366 w 728151"/>
                  <a:gd name="connsiteY41" fmla="*/ 137684 h 782799"/>
                  <a:gd name="connsiteX42" fmla="*/ 524748 w 728151"/>
                  <a:gd name="connsiteY42" fmla="*/ 391268 h 782799"/>
                  <a:gd name="connsiteX43" fmla="*/ 469473 w 728151"/>
                  <a:gd name="connsiteY43" fmla="*/ 334968 h 782799"/>
                  <a:gd name="connsiteX44" fmla="*/ 413172 w 728151"/>
                  <a:gd name="connsiteY44" fmla="*/ 391268 h 782799"/>
                  <a:gd name="connsiteX45" fmla="*/ 468448 w 728151"/>
                  <a:gd name="connsiteY45" fmla="*/ 446543 h 782799"/>
                  <a:gd name="connsiteX46" fmla="*/ 524748 w 728151"/>
                  <a:gd name="connsiteY46" fmla="*/ 391268 h 782799"/>
                  <a:gd name="connsiteX47" fmla="*/ 585986 w 728151"/>
                  <a:gd name="connsiteY47" fmla="*/ 519759 h 782799"/>
                  <a:gd name="connsiteX48" fmla="*/ 531181 w 728151"/>
                  <a:gd name="connsiteY48" fmla="*/ 463441 h 782799"/>
                  <a:gd name="connsiteX49" fmla="*/ 475362 w 728151"/>
                  <a:gd name="connsiteY49" fmla="*/ 519759 h 782799"/>
                  <a:gd name="connsiteX50" fmla="*/ 530167 w 728151"/>
                  <a:gd name="connsiteY50" fmla="*/ 574065 h 782799"/>
                  <a:gd name="connsiteX51" fmla="*/ 585986 w 728151"/>
                  <a:gd name="connsiteY51" fmla="*/ 519759 h 782799"/>
                  <a:gd name="connsiteX52" fmla="*/ 585986 w 728151"/>
                  <a:gd name="connsiteY52" fmla="*/ 262891 h 782799"/>
                  <a:gd name="connsiteX53" fmla="*/ 530710 w 728151"/>
                  <a:gd name="connsiteY53" fmla="*/ 207615 h 782799"/>
                  <a:gd name="connsiteX54" fmla="*/ 474411 w 728151"/>
                  <a:gd name="connsiteY54" fmla="*/ 263915 h 782799"/>
                  <a:gd name="connsiteX55" fmla="*/ 529686 w 728151"/>
                  <a:gd name="connsiteY55" fmla="*/ 320214 h 782799"/>
                  <a:gd name="connsiteX56" fmla="*/ 585986 w 728151"/>
                  <a:gd name="connsiteY56" fmla="*/ 262891 h 782799"/>
                  <a:gd name="connsiteX57" fmla="*/ 660046 w 728151"/>
                  <a:gd name="connsiteY57" fmla="*/ 645269 h 782799"/>
                  <a:gd name="connsiteX58" fmla="*/ 604227 w 728151"/>
                  <a:gd name="connsiteY58" fmla="*/ 589450 h 782799"/>
                  <a:gd name="connsiteX59" fmla="*/ 549422 w 728151"/>
                  <a:gd name="connsiteY59" fmla="*/ 644255 h 782799"/>
                  <a:gd name="connsiteX60" fmla="*/ 605241 w 728151"/>
                  <a:gd name="connsiteY60" fmla="*/ 700074 h 782799"/>
                  <a:gd name="connsiteX61" fmla="*/ 660046 w 728151"/>
                  <a:gd name="connsiteY61" fmla="*/ 645269 h 782799"/>
                  <a:gd name="connsiteX62" fmla="*/ 660997 w 728151"/>
                  <a:gd name="connsiteY62" fmla="*/ 390244 h 782799"/>
                  <a:gd name="connsiteX63" fmla="*/ 605721 w 728151"/>
                  <a:gd name="connsiteY63" fmla="*/ 334968 h 782799"/>
                  <a:gd name="connsiteX64" fmla="*/ 549421 w 728151"/>
                  <a:gd name="connsiteY64" fmla="*/ 391268 h 782799"/>
                  <a:gd name="connsiteX65" fmla="*/ 605721 w 728151"/>
                  <a:gd name="connsiteY65" fmla="*/ 446543 h 782799"/>
                  <a:gd name="connsiteX66" fmla="*/ 660997 w 728151"/>
                  <a:gd name="connsiteY66" fmla="*/ 390244 h 782799"/>
                  <a:gd name="connsiteX67" fmla="*/ 660997 w 728151"/>
                  <a:gd name="connsiteY67" fmla="*/ 140028 h 782799"/>
                  <a:gd name="connsiteX68" fmla="*/ 605721 w 728151"/>
                  <a:gd name="connsiteY68" fmla="*/ 82179 h 782799"/>
                  <a:gd name="connsiteX69" fmla="*/ 549421 w 728151"/>
                  <a:gd name="connsiteY69" fmla="*/ 140028 h 782799"/>
                  <a:gd name="connsiteX70" fmla="*/ 605721 w 728151"/>
                  <a:gd name="connsiteY70" fmla="*/ 194778 h 782799"/>
                  <a:gd name="connsiteX71" fmla="*/ 660997 w 728151"/>
                  <a:gd name="connsiteY71" fmla="*/ 140028 h 782799"/>
                  <a:gd name="connsiteX72" fmla="*/ 728151 w 728151"/>
                  <a:gd name="connsiteY72" fmla="*/ 31611 h 782799"/>
                  <a:gd name="connsiteX73" fmla="*/ 728151 w 728151"/>
                  <a:gd name="connsiteY73" fmla="*/ 235826 h 782799"/>
                  <a:gd name="connsiteX74" fmla="*/ 720476 w 728151"/>
                  <a:gd name="connsiteY74" fmla="*/ 223865 h 782799"/>
                  <a:gd name="connsiteX75" fmla="*/ 681275 w 728151"/>
                  <a:gd name="connsiteY75" fmla="*/ 207615 h 782799"/>
                  <a:gd name="connsiteX76" fmla="*/ 625456 w 728151"/>
                  <a:gd name="connsiteY76" fmla="*/ 263915 h 782799"/>
                  <a:gd name="connsiteX77" fmla="*/ 681275 w 728151"/>
                  <a:gd name="connsiteY77" fmla="*/ 320214 h 782799"/>
                  <a:gd name="connsiteX78" fmla="*/ 720095 w 728151"/>
                  <a:gd name="connsiteY78" fmla="*/ 303196 h 782799"/>
                  <a:gd name="connsiteX79" fmla="*/ 728151 w 728151"/>
                  <a:gd name="connsiteY79" fmla="*/ 291030 h 782799"/>
                  <a:gd name="connsiteX80" fmla="*/ 728151 w 728151"/>
                  <a:gd name="connsiteY80" fmla="*/ 341926 h 782799"/>
                  <a:gd name="connsiteX81" fmla="*/ 705446 w 728151"/>
                  <a:gd name="connsiteY81" fmla="*/ 351218 h 782799"/>
                  <a:gd name="connsiteX82" fmla="*/ 689334 w 728151"/>
                  <a:gd name="connsiteY82" fmla="*/ 391268 h 782799"/>
                  <a:gd name="connsiteX83" fmla="*/ 705826 w 728151"/>
                  <a:gd name="connsiteY83" fmla="*/ 430933 h 782799"/>
                  <a:gd name="connsiteX84" fmla="*/ 728151 w 728151"/>
                  <a:gd name="connsiteY84" fmla="*/ 440376 h 782799"/>
                  <a:gd name="connsiteX85" fmla="*/ 728151 w 728151"/>
                  <a:gd name="connsiteY85" fmla="*/ 492388 h 782799"/>
                  <a:gd name="connsiteX86" fmla="*/ 719446 w 728151"/>
                  <a:gd name="connsiteY86" fmla="*/ 479784 h 782799"/>
                  <a:gd name="connsiteX87" fmla="*/ 679780 w 728151"/>
                  <a:gd name="connsiteY87" fmla="*/ 463441 h 782799"/>
                  <a:gd name="connsiteX88" fmla="*/ 624504 w 728151"/>
                  <a:gd name="connsiteY88" fmla="*/ 518753 h 782799"/>
                  <a:gd name="connsiteX89" fmla="*/ 679780 w 728151"/>
                  <a:gd name="connsiteY89" fmla="*/ 574065 h 782799"/>
                  <a:gd name="connsiteX90" fmla="*/ 719830 w 728151"/>
                  <a:gd name="connsiteY90" fmla="*/ 558100 h 782799"/>
                  <a:gd name="connsiteX91" fmla="*/ 728151 w 728151"/>
                  <a:gd name="connsiteY91" fmla="*/ 545842 h 782799"/>
                  <a:gd name="connsiteX92" fmla="*/ 728151 w 728151"/>
                  <a:gd name="connsiteY92" fmla="*/ 751188 h 782799"/>
                  <a:gd name="connsiteX93" fmla="*/ 712346 w 728151"/>
                  <a:gd name="connsiteY93" fmla="*/ 782799 h 782799"/>
                  <a:gd name="connsiteX94" fmla="*/ 195700 w 728151"/>
                  <a:gd name="connsiteY94" fmla="*/ 782799 h 782799"/>
                  <a:gd name="connsiteX95" fmla="*/ 0 w 728151"/>
                  <a:gd name="connsiteY95" fmla="*/ 391400 h 782799"/>
                  <a:gd name="connsiteX96" fmla="*/ 195700 w 728151"/>
                  <a:gd name="connsiteY96" fmla="*/ 0 h 782799"/>
                  <a:gd name="connsiteX97" fmla="*/ 712346 w 728151"/>
                  <a:gd name="connsiteY97" fmla="*/ 0 h 7827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</a:cxnLst>
                <a:rect l="l" t="t" r="r" b="b"/>
                <a:pathLst>
                  <a:path w="728151" h="782799">
                    <a:moveTo>
                      <a:pt x="379571" y="391149"/>
                    </a:moveTo>
                    <a:cubicBezTo>
                      <a:pt x="379572" y="359680"/>
                      <a:pt x="351353" y="335615"/>
                      <a:pt x="317297" y="338392"/>
                    </a:cubicBezTo>
                    <a:cubicBezTo>
                      <a:pt x="262806" y="341168"/>
                      <a:pt x="208315" y="344871"/>
                      <a:pt x="152851" y="348573"/>
                    </a:cubicBezTo>
                    <a:cubicBezTo>
                      <a:pt x="126579" y="349498"/>
                      <a:pt x="108091" y="367084"/>
                      <a:pt x="108090" y="391149"/>
                    </a:cubicBezTo>
                    <a:cubicBezTo>
                      <a:pt x="108090" y="415213"/>
                      <a:pt x="126578" y="433725"/>
                      <a:pt x="152850" y="435576"/>
                    </a:cubicBezTo>
                    <a:cubicBezTo>
                      <a:pt x="197611" y="438352"/>
                      <a:pt x="241398" y="440204"/>
                      <a:pt x="286158" y="442980"/>
                    </a:cubicBezTo>
                    <a:cubicBezTo>
                      <a:pt x="296862" y="443906"/>
                      <a:pt x="307565" y="444831"/>
                      <a:pt x="318269" y="444831"/>
                    </a:cubicBezTo>
                    <a:cubicBezTo>
                      <a:pt x="352326" y="447608"/>
                      <a:pt x="379571" y="423543"/>
                      <a:pt x="379571" y="391149"/>
                    </a:cubicBezTo>
                    <a:close/>
                    <a:moveTo>
                      <a:pt x="441160" y="517251"/>
                    </a:moveTo>
                    <a:cubicBezTo>
                      <a:pt x="441160" y="485931"/>
                      <a:pt x="415776" y="462204"/>
                      <a:pt x="382582" y="463153"/>
                    </a:cubicBezTo>
                    <a:cubicBezTo>
                      <a:pt x="363055" y="463153"/>
                      <a:pt x="343529" y="465051"/>
                      <a:pt x="324003" y="466000"/>
                    </a:cubicBezTo>
                    <a:cubicBezTo>
                      <a:pt x="287880" y="468848"/>
                      <a:pt x="250780" y="470746"/>
                      <a:pt x="213680" y="472644"/>
                    </a:cubicBezTo>
                    <a:cubicBezTo>
                      <a:pt x="188296" y="474542"/>
                      <a:pt x="168770" y="492575"/>
                      <a:pt x="168770" y="516302"/>
                    </a:cubicBezTo>
                    <a:cubicBezTo>
                      <a:pt x="167794" y="540030"/>
                      <a:pt x="185367" y="559961"/>
                      <a:pt x="210751" y="561859"/>
                    </a:cubicBezTo>
                    <a:cubicBezTo>
                      <a:pt x="268354" y="565655"/>
                      <a:pt x="325956" y="569452"/>
                      <a:pt x="383558" y="572299"/>
                    </a:cubicBezTo>
                    <a:cubicBezTo>
                      <a:pt x="416752" y="574197"/>
                      <a:pt x="441160" y="548572"/>
                      <a:pt x="441160" y="517251"/>
                    </a:cubicBezTo>
                    <a:close/>
                    <a:moveTo>
                      <a:pt x="443046" y="265335"/>
                    </a:moveTo>
                    <a:cubicBezTo>
                      <a:pt x="443046" y="232396"/>
                      <a:pt x="417758" y="208868"/>
                      <a:pt x="381771" y="210750"/>
                    </a:cubicBezTo>
                    <a:cubicBezTo>
                      <a:pt x="327304" y="213574"/>
                      <a:pt x="272838" y="217338"/>
                      <a:pt x="218371" y="221103"/>
                    </a:cubicBezTo>
                    <a:cubicBezTo>
                      <a:pt x="210590" y="221103"/>
                      <a:pt x="203782" y="222985"/>
                      <a:pt x="196973" y="225808"/>
                    </a:cubicBezTo>
                    <a:cubicBezTo>
                      <a:pt x="178494" y="234278"/>
                      <a:pt x="167795" y="254983"/>
                      <a:pt x="171685" y="273805"/>
                    </a:cubicBezTo>
                    <a:cubicBezTo>
                      <a:pt x="176548" y="293569"/>
                      <a:pt x="194056" y="308627"/>
                      <a:pt x="216426" y="309568"/>
                    </a:cubicBezTo>
                    <a:cubicBezTo>
                      <a:pt x="253385" y="312391"/>
                      <a:pt x="291317" y="314273"/>
                      <a:pt x="328277" y="316155"/>
                    </a:cubicBezTo>
                    <a:cubicBezTo>
                      <a:pt x="345784" y="317097"/>
                      <a:pt x="363291" y="318038"/>
                      <a:pt x="380798" y="318979"/>
                    </a:cubicBezTo>
                    <a:cubicBezTo>
                      <a:pt x="416785" y="320861"/>
                      <a:pt x="443046" y="298274"/>
                      <a:pt x="443046" y="265335"/>
                    </a:cubicBezTo>
                    <a:close/>
                    <a:moveTo>
                      <a:pt x="513365" y="644637"/>
                    </a:moveTo>
                    <a:cubicBezTo>
                      <a:pt x="513365" y="613742"/>
                      <a:pt x="488876" y="588640"/>
                      <a:pt x="458510" y="589605"/>
                    </a:cubicBezTo>
                    <a:cubicBezTo>
                      <a:pt x="399738" y="591536"/>
                      <a:pt x="340965" y="595398"/>
                      <a:pt x="283172" y="600226"/>
                    </a:cubicBezTo>
                    <a:cubicBezTo>
                      <a:pt x="256725" y="602156"/>
                      <a:pt x="239093" y="622431"/>
                      <a:pt x="239093" y="645602"/>
                    </a:cubicBezTo>
                    <a:cubicBezTo>
                      <a:pt x="240072" y="669738"/>
                      <a:pt x="258684" y="689048"/>
                      <a:pt x="284152" y="690978"/>
                    </a:cubicBezTo>
                    <a:cubicBezTo>
                      <a:pt x="335088" y="693875"/>
                      <a:pt x="386024" y="696771"/>
                      <a:pt x="436960" y="699668"/>
                    </a:cubicBezTo>
                    <a:cubicBezTo>
                      <a:pt x="436960" y="699668"/>
                      <a:pt x="436960" y="700633"/>
                      <a:pt x="436960" y="700633"/>
                    </a:cubicBezTo>
                    <a:cubicBezTo>
                      <a:pt x="443817" y="700633"/>
                      <a:pt x="450674" y="700633"/>
                      <a:pt x="458510" y="700633"/>
                    </a:cubicBezTo>
                    <a:cubicBezTo>
                      <a:pt x="489856" y="699668"/>
                      <a:pt x="514344" y="675531"/>
                      <a:pt x="513365" y="644637"/>
                    </a:cubicBezTo>
                    <a:close/>
                    <a:moveTo>
                      <a:pt x="513366" y="137684"/>
                    </a:moveTo>
                    <a:cubicBezTo>
                      <a:pt x="513366" y="106096"/>
                      <a:pt x="487897" y="82166"/>
                      <a:pt x="454593" y="82166"/>
                    </a:cubicBezTo>
                    <a:cubicBezTo>
                      <a:pt x="448716" y="82166"/>
                      <a:pt x="441859" y="83123"/>
                      <a:pt x="435982" y="83123"/>
                    </a:cubicBezTo>
                    <a:cubicBezTo>
                      <a:pt x="386025" y="85995"/>
                      <a:pt x="337048" y="88866"/>
                      <a:pt x="287091" y="91738"/>
                    </a:cubicBezTo>
                    <a:cubicBezTo>
                      <a:pt x="259664" y="93652"/>
                      <a:pt x="240073" y="112797"/>
                      <a:pt x="239094" y="136727"/>
                    </a:cubicBezTo>
                    <a:cubicBezTo>
                      <a:pt x="239094" y="161614"/>
                      <a:pt x="257705" y="180758"/>
                      <a:pt x="285132" y="182673"/>
                    </a:cubicBezTo>
                    <a:cubicBezTo>
                      <a:pt x="341946" y="186501"/>
                      <a:pt x="398759" y="190330"/>
                      <a:pt x="455573" y="192245"/>
                    </a:cubicBezTo>
                    <a:cubicBezTo>
                      <a:pt x="487897" y="194159"/>
                      <a:pt x="514345" y="168314"/>
                      <a:pt x="513366" y="137684"/>
                    </a:cubicBezTo>
                    <a:close/>
                    <a:moveTo>
                      <a:pt x="524748" y="391268"/>
                    </a:moveTo>
                    <a:cubicBezTo>
                      <a:pt x="524748" y="359535"/>
                      <a:pt x="500182" y="334968"/>
                      <a:pt x="469473" y="334968"/>
                    </a:cubicBezTo>
                    <a:cubicBezTo>
                      <a:pt x="437740" y="334968"/>
                      <a:pt x="412149" y="360559"/>
                      <a:pt x="413172" y="391268"/>
                    </a:cubicBezTo>
                    <a:cubicBezTo>
                      <a:pt x="413172" y="421976"/>
                      <a:pt x="438762" y="446543"/>
                      <a:pt x="468448" y="446543"/>
                    </a:cubicBezTo>
                    <a:cubicBezTo>
                      <a:pt x="500181" y="447567"/>
                      <a:pt x="524748" y="421976"/>
                      <a:pt x="524748" y="391268"/>
                    </a:cubicBezTo>
                    <a:close/>
                    <a:moveTo>
                      <a:pt x="585986" y="519759"/>
                    </a:moveTo>
                    <a:cubicBezTo>
                      <a:pt x="585986" y="488583"/>
                      <a:pt x="561628" y="463441"/>
                      <a:pt x="531181" y="463441"/>
                    </a:cubicBezTo>
                    <a:cubicBezTo>
                      <a:pt x="500735" y="463441"/>
                      <a:pt x="475362" y="489589"/>
                      <a:pt x="475362" y="519759"/>
                    </a:cubicBezTo>
                    <a:cubicBezTo>
                      <a:pt x="475362" y="548923"/>
                      <a:pt x="499720" y="574065"/>
                      <a:pt x="530167" y="574065"/>
                    </a:cubicBezTo>
                    <a:cubicBezTo>
                      <a:pt x="561628" y="574065"/>
                      <a:pt x="585986" y="550935"/>
                      <a:pt x="585986" y="519759"/>
                    </a:cubicBezTo>
                    <a:close/>
                    <a:moveTo>
                      <a:pt x="585986" y="262891"/>
                    </a:moveTo>
                    <a:cubicBezTo>
                      <a:pt x="585986" y="232182"/>
                      <a:pt x="561419" y="207615"/>
                      <a:pt x="530710" y="207615"/>
                    </a:cubicBezTo>
                    <a:cubicBezTo>
                      <a:pt x="498978" y="207615"/>
                      <a:pt x="473387" y="233206"/>
                      <a:pt x="474411" y="263915"/>
                    </a:cubicBezTo>
                    <a:cubicBezTo>
                      <a:pt x="474411" y="294623"/>
                      <a:pt x="500002" y="319190"/>
                      <a:pt x="529686" y="320214"/>
                    </a:cubicBezTo>
                    <a:cubicBezTo>
                      <a:pt x="561419" y="320214"/>
                      <a:pt x="585986" y="294623"/>
                      <a:pt x="585986" y="262891"/>
                    </a:cubicBezTo>
                    <a:close/>
                    <a:moveTo>
                      <a:pt x="660046" y="645269"/>
                    </a:moveTo>
                    <a:cubicBezTo>
                      <a:pt x="660046" y="613808"/>
                      <a:pt x="635688" y="589450"/>
                      <a:pt x="604227" y="589450"/>
                    </a:cubicBezTo>
                    <a:cubicBezTo>
                      <a:pt x="573780" y="589450"/>
                      <a:pt x="549422" y="612793"/>
                      <a:pt x="549422" y="644255"/>
                    </a:cubicBezTo>
                    <a:cubicBezTo>
                      <a:pt x="549422" y="675716"/>
                      <a:pt x="573780" y="700074"/>
                      <a:pt x="605241" y="700074"/>
                    </a:cubicBezTo>
                    <a:cubicBezTo>
                      <a:pt x="635688" y="700074"/>
                      <a:pt x="660046" y="675716"/>
                      <a:pt x="660046" y="645269"/>
                    </a:cubicBezTo>
                    <a:close/>
                    <a:moveTo>
                      <a:pt x="660997" y="390244"/>
                    </a:moveTo>
                    <a:cubicBezTo>
                      <a:pt x="660997" y="359535"/>
                      <a:pt x="637454" y="334968"/>
                      <a:pt x="605721" y="334968"/>
                    </a:cubicBezTo>
                    <a:cubicBezTo>
                      <a:pt x="575012" y="334968"/>
                      <a:pt x="549421" y="360559"/>
                      <a:pt x="549421" y="391268"/>
                    </a:cubicBezTo>
                    <a:cubicBezTo>
                      <a:pt x="550445" y="421976"/>
                      <a:pt x="575012" y="446543"/>
                      <a:pt x="605721" y="446543"/>
                    </a:cubicBezTo>
                    <a:cubicBezTo>
                      <a:pt x="636430" y="447567"/>
                      <a:pt x="662021" y="421976"/>
                      <a:pt x="660997" y="390244"/>
                    </a:cubicBezTo>
                    <a:close/>
                    <a:moveTo>
                      <a:pt x="660997" y="140028"/>
                    </a:moveTo>
                    <a:cubicBezTo>
                      <a:pt x="662021" y="108004"/>
                      <a:pt x="636430" y="82179"/>
                      <a:pt x="605721" y="82179"/>
                    </a:cubicBezTo>
                    <a:cubicBezTo>
                      <a:pt x="573988" y="82179"/>
                      <a:pt x="549421" y="108004"/>
                      <a:pt x="549421" y="140028"/>
                    </a:cubicBezTo>
                    <a:cubicBezTo>
                      <a:pt x="550445" y="171019"/>
                      <a:pt x="573988" y="194778"/>
                      <a:pt x="605721" y="194778"/>
                    </a:cubicBezTo>
                    <a:cubicBezTo>
                      <a:pt x="636430" y="194778"/>
                      <a:pt x="660997" y="171019"/>
                      <a:pt x="660997" y="140028"/>
                    </a:cubicBezTo>
                    <a:close/>
                    <a:moveTo>
                      <a:pt x="728151" y="31611"/>
                    </a:moveTo>
                    <a:lnTo>
                      <a:pt x="728151" y="235826"/>
                    </a:lnTo>
                    <a:lnTo>
                      <a:pt x="720476" y="223865"/>
                    </a:lnTo>
                    <a:cubicBezTo>
                      <a:pt x="710707" y="213757"/>
                      <a:pt x="697006" y="207615"/>
                      <a:pt x="681275" y="207615"/>
                    </a:cubicBezTo>
                    <a:cubicBezTo>
                      <a:pt x="649814" y="207615"/>
                      <a:pt x="625456" y="232182"/>
                      <a:pt x="625456" y="263915"/>
                    </a:cubicBezTo>
                    <a:cubicBezTo>
                      <a:pt x="625456" y="294623"/>
                      <a:pt x="650829" y="320214"/>
                      <a:pt x="681275" y="320214"/>
                    </a:cubicBezTo>
                    <a:cubicBezTo>
                      <a:pt x="696498" y="319702"/>
                      <a:pt x="710200" y="313305"/>
                      <a:pt x="720095" y="303196"/>
                    </a:cubicBezTo>
                    <a:lnTo>
                      <a:pt x="728151" y="291030"/>
                    </a:lnTo>
                    <a:lnTo>
                      <a:pt x="728151" y="341926"/>
                    </a:lnTo>
                    <a:lnTo>
                      <a:pt x="705446" y="351218"/>
                    </a:lnTo>
                    <a:cubicBezTo>
                      <a:pt x="695423" y="361327"/>
                      <a:pt x="689334" y="375402"/>
                      <a:pt x="689334" y="391268"/>
                    </a:cubicBezTo>
                    <a:cubicBezTo>
                      <a:pt x="689334" y="406622"/>
                      <a:pt x="695677" y="420697"/>
                      <a:pt x="705826" y="430933"/>
                    </a:cubicBezTo>
                    <a:lnTo>
                      <a:pt x="728151" y="440376"/>
                    </a:lnTo>
                    <a:lnTo>
                      <a:pt x="728151" y="492388"/>
                    </a:lnTo>
                    <a:lnTo>
                      <a:pt x="719446" y="479784"/>
                    </a:lnTo>
                    <a:cubicBezTo>
                      <a:pt x="709209" y="469727"/>
                      <a:pt x="695134" y="463441"/>
                      <a:pt x="679780" y="463441"/>
                    </a:cubicBezTo>
                    <a:cubicBezTo>
                      <a:pt x="650095" y="464447"/>
                      <a:pt x="624504" y="488583"/>
                      <a:pt x="624504" y="518753"/>
                    </a:cubicBezTo>
                    <a:cubicBezTo>
                      <a:pt x="623480" y="548923"/>
                      <a:pt x="649071" y="574065"/>
                      <a:pt x="679780" y="574065"/>
                    </a:cubicBezTo>
                    <a:cubicBezTo>
                      <a:pt x="695646" y="574065"/>
                      <a:pt x="709721" y="568031"/>
                      <a:pt x="719830" y="558100"/>
                    </a:cubicBezTo>
                    <a:lnTo>
                      <a:pt x="728151" y="545842"/>
                    </a:lnTo>
                    <a:lnTo>
                      <a:pt x="728151" y="751188"/>
                    </a:lnTo>
                    <a:lnTo>
                      <a:pt x="712346" y="782799"/>
                    </a:lnTo>
                    <a:lnTo>
                      <a:pt x="195700" y="782799"/>
                    </a:lnTo>
                    <a:lnTo>
                      <a:pt x="0" y="391400"/>
                    </a:lnTo>
                    <a:lnTo>
                      <a:pt x="195700" y="0"/>
                    </a:lnTo>
                    <a:lnTo>
                      <a:pt x="712346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marL="0" marR="0" lvl="0" indent="0" algn="ctr" defTabSz="1070991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217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Noto Serif"/>
                  <a:ea typeface="+mn-ea"/>
                  <a:cs typeface="+mn-cs"/>
                </a:endParaRPr>
              </a:p>
            </p:txBody>
          </p:sp>
          <p:sp>
            <p:nvSpPr>
              <p:cNvPr id="72" name="Freeform: Shape 86">
                <a:extLst>
                  <a:ext uri="{FF2B5EF4-FFF2-40B4-BE49-F238E27FC236}">
                    <a16:creationId xmlns:a16="http://schemas.microsoft.com/office/drawing/2014/main" id="{4AA871B8-E309-1B8D-26D5-E757CF7ACCDB}"/>
                  </a:ext>
                </a:extLst>
              </p:cNvPr>
              <p:cNvSpPr/>
              <p:nvPr/>
            </p:nvSpPr>
            <p:spPr>
              <a:xfrm rot="16200000">
                <a:off x="2527111" y="-27867"/>
                <a:ext cx="728151" cy="783886"/>
              </a:xfrm>
              <a:custGeom>
                <a:avLst/>
                <a:gdLst>
                  <a:gd name="connsiteX0" fmla="*/ 379571 w 728151"/>
                  <a:gd name="connsiteY0" fmla="*/ 391149 h 782799"/>
                  <a:gd name="connsiteX1" fmla="*/ 317297 w 728151"/>
                  <a:gd name="connsiteY1" fmla="*/ 338392 h 782799"/>
                  <a:gd name="connsiteX2" fmla="*/ 152851 w 728151"/>
                  <a:gd name="connsiteY2" fmla="*/ 348573 h 782799"/>
                  <a:gd name="connsiteX3" fmla="*/ 108090 w 728151"/>
                  <a:gd name="connsiteY3" fmla="*/ 391149 h 782799"/>
                  <a:gd name="connsiteX4" fmla="*/ 152850 w 728151"/>
                  <a:gd name="connsiteY4" fmla="*/ 435576 h 782799"/>
                  <a:gd name="connsiteX5" fmla="*/ 286158 w 728151"/>
                  <a:gd name="connsiteY5" fmla="*/ 442980 h 782799"/>
                  <a:gd name="connsiteX6" fmla="*/ 318269 w 728151"/>
                  <a:gd name="connsiteY6" fmla="*/ 444831 h 782799"/>
                  <a:gd name="connsiteX7" fmla="*/ 379571 w 728151"/>
                  <a:gd name="connsiteY7" fmla="*/ 391149 h 782799"/>
                  <a:gd name="connsiteX8" fmla="*/ 441160 w 728151"/>
                  <a:gd name="connsiteY8" fmla="*/ 517251 h 782799"/>
                  <a:gd name="connsiteX9" fmla="*/ 382582 w 728151"/>
                  <a:gd name="connsiteY9" fmla="*/ 463153 h 782799"/>
                  <a:gd name="connsiteX10" fmla="*/ 324003 w 728151"/>
                  <a:gd name="connsiteY10" fmla="*/ 466000 h 782799"/>
                  <a:gd name="connsiteX11" fmla="*/ 213680 w 728151"/>
                  <a:gd name="connsiteY11" fmla="*/ 472644 h 782799"/>
                  <a:gd name="connsiteX12" fmla="*/ 168770 w 728151"/>
                  <a:gd name="connsiteY12" fmla="*/ 516302 h 782799"/>
                  <a:gd name="connsiteX13" fmla="*/ 210751 w 728151"/>
                  <a:gd name="connsiteY13" fmla="*/ 561859 h 782799"/>
                  <a:gd name="connsiteX14" fmla="*/ 383558 w 728151"/>
                  <a:gd name="connsiteY14" fmla="*/ 572299 h 782799"/>
                  <a:gd name="connsiteX15" fmla="*/ 441160 w 728151"/>
                  <a:gd name="connsiteY15" fmla="*/ 517251 h 782799"/>
                  <a:gd name="connsiteX16" fmla="*/ 443046 w 728151"/>
                  <a:gd name="connsiteY16" fmla="*/ 265335 h 782799"/>
                  <a:gd name="connsiteX17" fmla="*/ 381771 w 728151"/>
                  <a:gd name="connsiteY17" fmla="*/ 210750 h 782799"/>
                  <a:gd name="connsiteX18" fmla="*/ 218371 w 728151"/>
                  <a:gd name="connsiteY18" fmla="*/ 221103 h 782799"/>
                  <a:gd name="connsiteX19" fmla="*/ 196973 w 728151"/>
                  <a:gd name="connsiteY19" fmla="*/ 225808 h 782799"/>
                  <a:gd name="connsiteX20" fmla="*/ 171685 w 728151"/>
                  <a:gd name="connsiteY20" fmla="*/ 273805 h 782799"/>
                  <a:gd name="connsiteX21" fmla="*/ 216426 w 728151"/>
                  <a:gd name="connsiteY21" fmla="*/ 309568 h 782799"/>
                  <a:gd name="connsiteX22" fmla="*/ 328277 w 728151"/>
                  <a:gd name="connsiteY22" fmla="*/ 316155 h 782799"/>
                  <a:gd name="connsiteX23" fmla="*/ 380798 w 728151"/>
                  <a:gd name="connsiteY23" fmla="*/ 318979 h 782799"/>
                  <a:gd name="connsiteX24" fmla="*/ 443046 w 728151"/>
                  <a:gd name="connsiteY24" fmla="*/ 265335 h 782799"/>
                  <a:gd name="connsiteX25" fmla="*/ 513365 w 728151"/>
                  <a:gd name="connsiteY25" fmla="*/ 644637 h 782799"/>
                  <a:gd name="connsiteX26" fmla="*/ 458510 w 728151"/>
                  <a:gd name="connsiteY26" fmla="*/ 589605 h 782799"/>
                  <a:gd name="connsiteX27" fmla="*/ 283172 w 728151"/>
                  <a:gd name="connsiteY27" fmla="*/ 600226 h 782799"/>
                  <a:gd name="connsiteX28" fmla="*/ 239093 w 728151"/>
                  <a:gd name="connsiteY28" fmla="*/ 645602 h 782799"/>
                  <a:gd name="connsiteX29" fmla="*/ 284152 w 728151"/>
                  <a:gd name="connsiteY29" fmla="*/ 690978 h 782799"/>
                  <a:gd name="connsiteX30" fmla="*/ 436960 w 728151"/>
                  <a:gd name="connsiteY30" fmla="*/ 699668 h 782799"/>
                  <a:gd name="connsiteX31" fmla="*/ 436960 w 728151"/>
                  <a:gd name="connsiteY31" fmla="*/ 700633 h 782799"/>
                  <a:gd name="connsiteX32" fmla="*/ 458510 w 728151"/>
                  <a:gd name="connsiteY32" fmla="*/ 700633 h 782799"/>
                  <a:gd name="connsiteX33" fmla="*/ 513365 w 728151"/>
                  <a:gd name="connsiteY33" fmla="*/ 644637 h 782799"/>
                  <a:gd name="connsiteX34" fmla="*/ 513366 w 728151"/>
                  <a:gd name="connsiteY34" fmla="*/ 137684 h 782799"/>
                  <a:gd name="connsiteX35" fmla="*/ 454593 w 728151"/>
                  <a:gd name="connsiteY35" fmla="*/ 82166 h 782799"/>
                  <a:gd name="connsiteX36" fmla="*/ 435982 w 728151"/>
                  <a:gd name="connsiteY36" fmla="*/ 83123 h 782799"/>
                  <a:gd name="connsiteX37" fmla="*/ 287091 w 728151"/>
                  <a:gd name="connsiteY37" fmla="*/ 91738 h 782799"/>
                  <a:gd name="connsiteX38" fmla="*/ 239094 w 728151"/>
                  <a:gd name="connsiteY38" fmla="*/ 136727 h 782799"/>
                  <a:gd name="connsiteX39" fmla="*/ 285132 w 728151"/>
                  <a:gd name="connsiteY39" fmla="*/ 182673 h 782799"/>
                  <a:gd name="connsiteX40" fmla="*/ 455573 w 728151"/>
                  <a:gd name="connsiteY40" fmla="*/ 192245 h 782799"/>
                  <a:gd name="connsiteX41" fmla="*/ 513366 w 728151"/>
                  <a:gd name="connsiteY41" fmla="*/ 137684 h 782799"/>
                  <a:gd name="connsiteX42" fmla="*/ 524748 w 728151"/>
                  <a:gd name="connsiteY42" fmla="*/ 391268 h 782799"/>
                  <a:gd name="connsiteX43" fmla="*/ 469473 w 728151"/>
                  <a:gd name="connsiteY43" fmla="*/ 334968 h 782799"/>
                  <a:gd name="connsiteX44" fmla="*/ 413172 w 728151"/>
                  <a:gd name="connsiteY44" fmla="*/ 391268 h 782799"/>
                  <a:gd name="connsiteX45" fmla="*/ 468448 w 728151"/>
                  <a:gd name="connsiteY45" fmla="*/ 446543 h 782799"/>
                  <a:gd name="connsiteX46" fmla="*/ 524748 w 728151"/>
                  <a:gd name="connsiteY46" fmla="*/ 391268 h 782799"/>
                  <a:gd name="connsiteX47" fmla="*/ 585986 w 728151"/>
                  <a:gd name="connsiteY47" fmla="*/ 519759 h 782799"/>
                  <a:gd name="connsiteX48" fmla="*/ 531181 w 728151"/>
                  <a:gd name="connsiteY48" fmla="*/ 463441 h 782799"/>
                  <a:gd name="connsiteX49" fmla="*/ 475362 w 728151"/>
                  <a:gd name="connsiteY49" fmla="*/ 519759 h 782799"/>
                  <a:gd name="connsiteX50" fmla="*/ 530167 w 728151"/>
                  <a:gd name="connsiteY50" fmla="*/ 574065 h 782799"/>
                  <a:gd name="connsiteX51" fmla="*/ 585986 w 728151"/>
                  <a:gd name="connsiteY51" fmla="*/ 519759 h 782799"/>
                  <a:gd name="connsiteX52" fmla="*/ 585986 w 728151"/>
                  <a:gd name="connsiteY52" fmla="*/ 262891 h 782799"/>
                  <a:gd name="connsiteX53" fmla="*/ 530710 w 728151"/>
                  <a:gd name="connsiteY53" fmla="*/ 207615 h 782799"/>
                  <a:gd name="connsiteX54" fmla="*/ 474411 w 728151"/>
                  <a:gd name="connsiteY54" fmla="*/ 263915 h 782799"/>
                  <a:gd name="connsiteX55" fmla="*/ 529686 w 728151"/>
                  <a:gd name="connsiteY55" fmla="*/ 320214 h 782799"/>
                  <a:gd name="connsiteX56" fmla="*/ 585986 w 728151"/>
                  <a:gd name="connsiteY56" fmla="*/ 262891 h 782799"/>
                  <a:gd name="connsiteX57" fmla="*/ 660046 w 728151"/>
                  <a:gd name="connsiteY57" fmla="*/ 645269 h 782799"/>
                  <a:gd name="connsiteX58" fmla="*/ 604227 w 728151"/>
                  <a:gd name="connsiteY58" fmla="*/ 589450 h 782799"/>
                  <a:gd name="connsiteX59" fmla="*/ 549422 w 728151"/>
                  <a:gd name="connsiteY59" fmla="*/ 644255 h 782799"/>
                  <a:gd name="connsiteX60" fmla="*/ 605241 w 728151"/>
                  <a:gd name="connsiteY60" fmla="*/ 700074 h 782799"/>
                  <a:gd name="connsiteX61" fmla="*/ 660046 w 728151"/>
                  <a:gd name="connsiteY61" fmla="*/ 645269 h 782799"/>
                  <a:gd name="connsiteX62" fmla="*/ 660997 w 728151"/>
                  <a:gd name="connsiteY62" fmla="*/ 390244 h 782799"/>
                  <a:gd name="connsiteX63" fmla="*/ 605721 w 728151"/>
                  <a:gd name="connsiteY63" fmla="*/ 334968 h 782799"/>
                  <a:gd name="connsiteX64" fmla="*/ 549421 w 728151"/>
                  <a:gd name="connsiteY64" fmla="*/ 391268 h 782799"/>
                  <a:gd name="connsiteX65" fmla="*/ 605721 w 728151"/>
                  <a:gd name="connsiteY65" fmla="*/ 446543 h 782799"/>
                  <a:gd name="connsiteX66" fmla="*/ 660997 w 728151"/>
                  <a:gd name="connsiteY66" fmla="*/ 390244 h 782799"/>
                  <a:gd name="connsiteX67" fmla="*/ 660997 w 728151"/>
                  <a:gd name="connsiteY67" fmla="*/ 140028 h 782799"/>
                  <a:gd name="connsiteX68" fmla="*/ 605721 w 728151"/>
                  <a:gd name="connsiteY68" fmla="*/ 82179 h 782799"/>
                  <a:gd name="connsiteX69" fmla="*/ 549421 w 728151"/>
                  <a:gd name="connsiteY69" fmla="*/ 140028 h 782799"/>
                  <a:gd name="connsiteX70" fmla="*/ 605721 w 728151"/>
                  <a:gd name="connsiteY70" fmla="*/ 194778 h 782799"/>
                  <a:gd name="connsiteX71" fmla="*/ 660997 w 728151"/>
                  <a:gd name="connsiteY71" fmla="*/ 140028 h 782799"/>
                  <a:gd name="connsiteX72" fmla="*/ 728151 w 728151"/>
                  <a:gd name="connsiteY72" fmla="*/ 31611 h 782799"/>
                  <a:gd name="connsiteX73" fmla="*/ 728151 w 728151"/>
                  <a:gd name="connsiteY73" fmla="*/ 235826 h 782799"/>
                  <a:gd name="connsiteX74" fmla="*/ 720476 w 728151"/>
                  <a:gd name="connsiteY74" fmla="*/ 223865 h 782799"/>
                  <a:gd name="connsiteX75" fmla="*/ 681275 w 728151"/>
                  <a:gd name="connsiteY75" fmla="*/ 207615 h 782799"/>
                  <a:gd name="connsiteX76" fmla="*/ 625456 w 728151"/>
                  <a:gd name="connsiteY76" fmla="*/ 263915 h 782799"/>
                  <a:gd name="connsiteX77" fmla="*/ 681275 w 728151"/>
                  <a:gd name="connsiteY77" fmla="*/ 320214 h 782799"/>
                  <a:gd name="connsiteX78" fmla="*/ 720095 w 728151"/>
                  <a:gd name="connsiteY78" fmla="*/ 303196 h 782799"/>
                  <a:gd name="connsiteX79" fmla="*/ 728151 w 728151"/>
                  <a:gd name="connsiteY79" fmla="*/ 291030 h 782799"/>
                  <a:gd name="connsiteX80" fmla="*/ 728151 w 728151"/>
                  <a:gd name="connsiteY80" fmla="*/ 341926 h 782799"/>
                  <a:gd name="connsiteX81" fmla="*/ 705446 w 728151"/>
                  <a:gd name="connsiteY81" fmla="*/ 351218 h 782799"/>
                  <a:gd name="connsiteX82" fmla="*/ 689334 w 728151"/>
                  <a:gd name="connsiteY82" fmla="*/ 391268 h 782799"/>
                  <a:gd name="connsiteX83" fmla="*/ 705826 w 728151"/>
                  <a:gd name="connsiteY83" fmla="*/ 430933 h 782799"/>
                  <a:gd name="connsiteX84" fmla="*/ 728151 w 728151"/>
                  <a:gd name="connsiteY84" fmla="*/ 440376 h 782799"/>
                  <a:gd name="connsiteX85" fmla="*/ 728151 w 728151"/>
                  <a:gd name="connsiteY85" fmla="*/ 492388 h 782799"/>
                  <a:gd name="connsiteX86" fmla="*/ 719446 w 728151"/>
                  <a:gd name="connsiteY86" fmla="*/ 479783 h 782799"/>
                  <a:gd name="connsiteX87" fmla="*/ 679780 w 728151"/>
                  <a:gd name="connsiteY87" fmla="*/ 463441 h 782799"/>
                  <a:gd name="connsiteX88" fmla="*/ 624504 w 728151"/>
                  <a:gd name="connsiteY88" fmla="*/ 518753 h 782799"/>
                  <a:gd name="connsiteX89" fmla="*/ 679780 w 728151"/>
                  <a:gd name="connsiteY89" fmla="*/ 574065 h 782799"/>
                  <a:gd name="connsiteX90" fmla="*/ 719830 w 728151"/>
                  <a:gd name="connsiteY90" fmla="*/ 558100 h 782799"/>
                  <a:gd name="connsiteX91" fmla="*/ 728151 w 728151"/>
                  <a:gd name="connsiteY91" fmla="*/ 545842 h 782799"/>
                  <a:gd name="connsiteX92" fmla="*/ 728151 w 728151"/>
                  <a:gd name="connsiteY92" fmla="*/ 751188 h 782799"/>
                  <a:gd name="connsiteX93" fmla="*/ 712346 w 728151"/>
                  <a:gd name="connsiteY93" fmla="*/ 782799 h 782799"/>
                  <a:gd name="connsiteX94" fmla="*/ 195700 w 728151"/>
                  <a:gd name="connsiteY94" fmla="*/ 782799 h 782799"/>
                  <a:gd name="connsiteX95" fmla="*/ 0 w 728151"/>
                  <a:gd name="connsiteY95" fmla="*/ 391400 h 782799"/>
                  <a:gd name="connsiteX96" fmla="*/ 195700 w 728151"/>
                  <a:gd name="connsiteY96" fmla="*/ 0 h 782799"/>
                  <a:gd name="connsiteX97" fmla="*/ 712346 w 728151"/>
                  <a:gd name="connsiteY97" fmla="*/ 0 h 7827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</a:cxnLst>
                <a:rect l="l" t="t" r="r" b="b"/>
                <a:pathLst>
                  <a:path w="728151" h="782799">
                    <a:moveTo>
                      <a:pt x="379571" y="391149"/>
                    </a:moveTo>
                    <a:cubicBezTo>
                      <a:pt x="379572" y="359680"/>
                      <a:pt x="351353" y="335615"/>
                      <a:pt x="317297" y="338392"/>
                    </a:cubicBezTo>
                    <a:cubicBezTo>
                      <a:pt x="262806" y="341168"/>
                      <a:pt x="208315" y="344871"/>
                      <a:pt x="152851" y="348573"/>
                    </a:cubicBezTo>
                    <a:cubicBezTo>
                      <a:pt x="126579" y="349498"/>
                      <a:pt x="108091" y="367084"/>
                      <a:pt x="108090" y="391149"/>
                    </a:cubicBezTo>
                    <a:cubicBezTo>
                      <a:pt x="108090" y="415213"/>
                      <a:pt x="126578" y="433725"/>
                      <a:pt x="152850" y="435576"/>
                    </a:cubicBezTo>
                    <a:cubicBezTo>
                      <a:pt x="197611" y="438352"/>
                      <a:pt x="241398" y="440204"/>
                      <a:pt x="286158" y="442980"/>
                    </a:cubicBezTo>
                    <a:cubicBezTo>
                      <a:pt x="296862" y="443906"/>
                      <a:pt x="307565" y="444831"/>
                      <a:pt x="318269" y="444831"/>
                    </a:cubicBezTo>
                    <a:cubicBezTo>
                      <a:pt x="352326" y="447608"/>
                      <a:pt x="379571" y="423543"/>
                      <a:pt x="379571" y="391149"/>
                    </a:cubicBezTo>
                    <a:close/>
                    <a:moveTo>
                      <a:pt x="441160" y="517251"/>
                    </a:moveTo>
                    <a:cubicBezTo>
                      <a:pt x="441160" y="485931"/>
                      <a:pt x="415776" y="462204"/>
                      <a:pt x="382582" y="463153"/>
                    </a:cubicBezTo>
                    <a:cubicBezTo>
                      <a:pt x="363055" y="463153"/>
                      <a:pt x="343529" y="465051"/>
                      <a:pt x="324003" y="466000"/>
                    </a:cubicBezTo>
                    <a:cubicBezTo>
                      <a:pt x="287880" y="468848"/>
                      <a:pt x="250780" y="470746"/>
                      <a:pt x="213680" y="472644"/>
                    </a:cubicBezTo>
                    <a:cubicBezTo>
                      <a:pt x="188296" y="474542"/>
                      <a:pt x="168770" y="492575"/>
                      <a:pt x="168770" y="516302"/>
                    </a:cubicBezTo>
                    <a:cubicBezTo>
                      <a:pt x="167794" y="540030"/>
                      <a:pt x="185367" y="559961"/>
                      <a:pt x="210751" y="561859"/>
                    </a:cubicBezTo>
                    <a:cubicBezTo>
                      <a:pt x="268354" y="565655"/>
                      <a:pt x="325956" y="569452"/>
                      <a:pt x="383558" y="572299"/>
                    </a:cubicBezTo>
                    <a:cubicBezTo>
                      <a:pt x="416752" y="574197"/>
                      <a:pt x="441160" y="548572"/>
                      <a:pt x="441160" y="517251"/>
                    </a:cubicBezTo>
                    <a:close/>
                    <a:moveTo>
                      <a:pt x="443046" y="265335"/>
                    </a:moveTo>
                    <a:cubicBezTo>
                      <a:pt x="443046" y="232396"/>
                      <a:pt x="417758" y="208868"/>
                      <a:pt x="381771" y="210750"/>
                    </a:cubicBezTo>
                    <a:cubicBezTo>
                      <a:pt x="327304" y="213574"/>
                      <a:pt x="272838" y="217338"/>
                      <a:pt x="218371" y="221103"/>
                    </a:cubicBezTo>
                    <a:cubicBezTo>
                      <a:pt x="210590" y="221103"/>
                      <a:pt x="203782" y="222985"/>
                      <a:pt x="196973" y="225808"/>
                    </a:cubicBezTo>
                    <a:cubicBezTo>
                      <a:pt x="178494" y="234278"/>
                      <a:pt x="167795" y="254983"/>
                      <a:pt x="171685" y="273805"/>
                    </a:cubicBezTo>
                    <a:cubicBezTo>
                      <a:pt x="176548" y="293569"/>
                      <a:pt x="194056" y="308627"/>
                      <a:pt x="216426" y="309568"/>
                    </a:cubicBezTo>
                    <a:cubicBezTo>
                      <a:pt x="253385" y="312391"/>
                      <a:pt x="291317" y="314273"/>
                      <a:pt x="328277" y="316155"/>
                    </a:cubicBezTo>
                    <a:cubicBezTo>
                      <a:pt x="345784" y="317097"/>
                      <a:pt x="363291" y="318038"/>
                      <a:pt x="380798" y="318979"/>
                    </a:cubicBezTo>
                    <a:cubicBezTo>
                      <a:pt x="416785" y="320861"/>
                      <a:pt x="443046" y="298274"/>
                      <a:pt x="443046" y="265335"/>
                    </a:cubicBezTo>
                    <a:close/>
                    <a:moveTo>
                      <a:pt x="513365" y="644637"/>
                    </a:moveTo>
                    <a:cubicBezTo>
                      <a:pt x="513365" y="613742"/>
                      <a:pt x="488876" y="588640"/>
                      <a:pt x="458510" y="589605"/>
                    </a:cubicBezTo>
                    <a:cubicBezTo>
                      <a:pt x="399738" y="591536"/>
                      <a:pt x="340965" y="595398"/>
                      <a:pt x="283172" y="600226"/>
                    </a:cubicBezTo>
                    <a:cubicBezTo>
                      <a:pt x="256725" y="602156"/>
                      <a:pt x="239093" y="622431"/>
                      <a:pt x="239093" y="645602"/>
                    </a:cubicBezTo>
                    <a:cubicBezTo>
                      <a:pt x="240072" y="669738"/>
                      <a:pt x="258684" y="689048"/>
                      <a:pt x="284152" y="690978"/>
                    </a:cubicBezTo>
                    <a:cubicBezTo>
                      <a:pt x="335088" y="693875"/>
                      <a:pt x="386024" y="696771"/>
                      <a:pt x="436960" y="699668"/>
                    </a:cubicBezTo>
                    <a:cubicBezTo>
                      <a:pt x="436960" y="699668"/>
                      <a:pt x="436960" y="700633"/>
                      <a:pt x="436960" y="700633"/>
                    </a:cubicBezTo>
                    <a:cubicBezTo>
                      <a:pt x="443817" y="700633"/>
                      <a:pt x="450674" y="700633"/>
                      <a:pt x="458510" y="700633"/>
                    </a:cubicBezTo>
                    <a:cubicBezTo>
                      <a:pt x="489856" y="699668"/>
                      <a:pt x="514344" y="675531"/>
                      <a:pt x="513365" y="644637"/>
                    </a:cubicBezTo>
                    <a:close/>
                    <a:moveTo>
                      <a:pt x="513366" y="137684"/>
                    </a:moveTo>
                    <a:cubicBezTo>
                      <a:pt x="513366" y="106096"/>
                      <a:pt x="487897" y="82166"/>
                      <a:pt x="454593" y="82166"/>
                    </a:cubicBezTo>
                    <a:cubicBezTo>
                      <a:pt x="448716" y="82166"/>
                      <a:pt x="441859" y="83123"/>
                      <a:pt x="435982" y="83123"/>
                    </a:cubicBezTo>
                    <a:cubicBezTo>
                      <a:pt x="386025" y="85995"/>
                      <a:pt x="337048" y="88866"/>
                      <a:pt x="287091" y="91738"/>
                    </a:cubicBezTo>
                    <a:cubicBezTo>
                      <a:pt x="259664" y="93652"/>
                      <a:pt x="240073" y="112797"/>
                      <a:pt x="239094" y="136727"/>
                    </a:cubicBezTo>
                    <a:cubicBezTo>
                      <a:pt x="239094" y="161614"/>
                      <a:pt x="257705" y="180758"/>
                      <a:pt x="285132" y="182673"/>
                    </a:cubicBezTo>
                    <a:cubicBezTo>
                      <a:pt x="341946" y="186501"/>
                      <a:pt x="398759" y="190330"/>
                      <a:pt x="455573" y="192245"/>
                    </a:cubicBezTo>
                    <a:cubicBezTo>
                      <a:pt x="487897" y="194159"/>
                      <a:pt x="514345" y="168314"/>
                      <a:pt x="513366" y="137684"/>
                    </a:cubicBezTo>
                    <a:close/>
                    <a:moveTo>
                      <a:pt x="524748" y="391268"/>
                    </a:moveTo>
                    <a:cubicBezTo>
                      <a:pt x="524748" y="359535"/>
                      <a:pt x="500182" y="334968"/>
                      <a:pt x="469473" y="334968"/>
                    </a:cubicBezTo>
                    <a:cubicBezTo>
                      <a:pt x="437740" y="334968"/>
                      <a:pt x="412149" y="360559"/>
                      <a:pt x="413172" y="391268"/>
                    </a:cubicBezTo>
                    <a:cubicBezTo>
                      <a:pt x="413172" y="421976"/>
                      <a:pt x="438762" y="446543"/>
                      <a:pt x="468448" y="446543"/>
                    </a:cubicBezTo>
                    <a:cubicBezTo>
                      <a:pt x="500181" y="447567"/>
                      <a:pt x="524748" y="421976"/>
                      <a:pt x="524748" y="391268"/>
                    </a:cubicBezTo>
                    <a:close/>
                    <a:moveTo>
                      <a:pt x="585986" y="519759"/>
                    </a:moveTo>
                    <a:cubicBezTo>
                      <a:pt x="585986" y="488583"/>
                      <a:pt x="561628" y="463441"/>
                      <a:pt x="531181" y="463441"/>
                    </a:cubicBezTo>
                    <a:cubicBezTo>
                      <a:pt x="500735" y="463441"/>
                      <a:pt x="475362" y="489589"/>
                      <a:pt x="475362" y="519759"/>
                    </a:cubicBezTo>
                    <a:cubicBezTo>
                      <a:pt x="475362" y="548923"/>
                      <a:pt x="499720" y="574065"/>
                      <a:pt x="530167" y="574065"/>
                    </a:cubicBezTo>
                    <a:cubicBezTo>
                      <a:pt x="561628" y="574065"/>
                      <a:pt x="585986" y="550935"/>
                      <a:pt x="585986" y="519759"/>
                    </a:cubicBezTo>
                    <a:close/>
                    <a:moveTo>
                      <a:pt x="585986" y="262891"/>
                    </a:moveTo>
                    <a:cubicBezTo>
                      <a:pt x="585986" y="232182"/>
                      <a:pt x="561419" y="207615"/>
                      <a:pt x="530710" y="207615"/>
                    </a:cubicBezTo>
                    <a:cubicBezTo>
                      <a:pt x="498978" y="207615"/>
                      <a:pt x="473387" y="233206"/>
                      <a:pt x="474411" y="263915"/>
                    </a:cubicBezTo>
                    <a:cubicBezTo>
                      <a:pt x="474411" y="294623"/>
                      <a:pt x="500002" y="319190"/>
                      <a:pt x="529686" y="320214"/>
                    </a:cubicBezTo>
                    <a:cubicBezTo>
                      <a:pt x="561419" y="320214"/>
                      <a:pt x="585986" y="294623"/>
                      <a:pt x="585986" y="262891"/>
                    </a:cubicBezTo>
                    <a:close/>
                    <a:moveTo>
                      <a:pt x="660046" y="645269"/>
                    </a:moveTo>
                    <a:cubicBezTo>
                      <a:pt x="660046" y="613808"/>
                      <a:pt x="635688" y="589450"/>
                      <a:pt x="604227" y="589450"/>
                    </a:cubicBezTo>
                    <a:cubicBezTo>
                      <a:pt x="573780" y="589450"/>
                      <a:pt x="549422" y="612793"/>
                      <a:pt x="549422" y="644255"/>
                    </a:cubicBezTo>
                    <a:cubicBezTo>
                      <a:pt x="549422" y="675716"/>
                      <a:pt x="573780" y="700074"/>
                      <a:pt x="605241" y="700074"/>
                    </a:cubicBezTo>
                    <a:cubicBezTo>
                      <a:pt x="635688" y="700074"/>
                      <a:pt x="660046" y="675716"/>
                      <a:pt x="660046" y="645269"/>
                    </a:cubicBezTo>
                    <a:close/>
                    <a:moveTo>
                      <a:pt x="660997" y="390244"/>
                    </a:moveTo>
                    <a:cubicBezTo>
                      <a:pt x="660997" y="359535"/>
                      <a:pt x="637454" y="334968"/>
                      <a:pt x="605721" y="334968"/>
                    </a:cubicBezTo>
                    <a:cubicBezTo>
                      <a:pt x="575012" y="334968"/>
                      <a:pt x="549421" y="360559"/>
                      <a:pt x="549421" y="391268"/>
                    </a:cubicBezTo>
                    <a:cubicBezTo>
                      <a:pt x="550445" y="421976"/>
                      <a:pt x="575012" y="446543"/>
                      <a:pt x="605721" y="446543"/>
                    </a:cubicBezTo>
                    <a:cubicBezTo>
                      <a:pt x="636430" y="447567"/>
                      <a:pt x="662021" y="421976"/>
                      <a:pt x="660997" y="390244"/>
                    </a:cubicBezTo>
                    <a:close/>
                    <a:moveTo>
                      <a:pt x="660997" y="140028"/>
                    </a:moveTo>
                    <a:cubicBezTo>
                      <a:pt x="662021" y="108004"/>
                      <a:pt x="636430" y="82179"/>
                      <a:pt x="605721" y="82179"/>
                    </a:cubicBezTo>
                    <a:cubicBezTo>
                      <a:pt x="573988" y="82179"/>
                      <a:pt x="549421" y="108004"/>
                      <a:pt x="549421" y="140028"/>
                    </a:cubicBezTo>
                    <a:cubicBezTo>
                      <a:pt x="550445" y="171019"/>
                      <a:pt x="573988" y="194778"/>
                      <a:pt x="605721" y="194778"/>
                    </a:cubicBezTo>
                    <a:cubicBezTo>
                      <a:pt x="636430" y="194778"/>
                      <a:pt x="660997" y="171019"/>
                      <a:pt x="660997" y="140028"/>
                    </a:cubicBezTo>
                    <a:close/>
                    <a:moveTo>
                      <a:pt x="728151" y="31611"/>
                    </a:moveTo>
                    <a:lnTo>
                      <a:pt x="728151" y="235826"/>
                    </a:lnTo>
                    <a:lnTo>
                      <a:pt x="720476" y="223865"/>
                    </a:lnTo>
                    <a:cubicBezTo>
                      <a:pt x="710707" y="213757"/>
                      <a:pt x="697006" y="207615"/>
                      <a:pt x="681275" y="207615"/>
                    </a:cubicBezTo>
                    <a:cubicBezTo>
                      <a:pt x="649814" y="207615"/>
                      <a:pt x="625456" y="232182"/>
                      <a:pt x="625456" y="263915"/>
                    </a:cubicBezTo>
                    <a:cubicBezTo>
                      <a:pt x="625456" y="294623"/>
                      <a:pt x="650829" y="320214"/>
                      <a:pt x="681275" y="320214"/>
                    </a:cubicBezTo>
                    <a:cubicBezTo>
                      <a:pt x="696498" y="319702"/>
                      <a:pt x="710200" y="313305"/>
                      <a:pt x="720095" y="303196"/>
                    </a:cubicBezTo>
                    <a:lnTo>
                      <a:pt x="728151" y="291030"/>
                    </a:lnTo>
                    <a:lnTo>
                      <a:pt x="728151" y="341926"/>
                    </a:lnTo>
                    <a:lnTo>
                      <a:pt x="705446" y="351218"/>
                    </a:lnTo>
                    <a:cubicBezTo>
                      <a:pt x="695423" y="361327"/>
                      <a:pt x="689334" y="375402"/>
                      <a:pt x="689334" y="391268"/>
                    </a:cubicBezTo>
                    <a:cubicBezTo>
                      <a:pt x="689334" y="406622"/>
                      <a:pt x="695677" y="420697"/>
                      <a:pt x="705826" y="430933"/>
                    </a:cubicBezTo>
                    <a:lnTo>
                      <a:pt x="728151" y="440376"/>
                    </a:lnTo>
                    <a:lnTo>
                      <a:pt x="728151" y="492388"/>
                    </a:lnTo>
                    <a:lnTo>
                      <a:pt x="719446" y="479783"/>
                    </a:lnTo>
                    <a:cubicBezTo>
                      <a:pt x="709209" y="469727"/>
                      <a:pt x="695134" y="463441"/>
                      <a:pt x="679780" y="463441"/>
                    </a:cubicBezTo>
                    <a:cubicBezTo>
                      <a:pt x="650095" y="464447"/>
                      <a:pt x="624504" y="488583"/>
                      <a:pt x="624504" y="518753"/>
                    </a:cubicBezTo>
                    <a:cubicBezTo>
                      <a:pt x="623480" y="548923"/>
                      <a:pt x="649071" y="574065"/>
                      <a:pt x="679780" y="574065"/>
                    </a:cubicBezTo>
                    <a:cubicBezTo>
                      <a:pt x="695646" y="574065"/>
                      <a:pt x="709721" y="568031"/>
                      <a:pt x="719830" y="558100"/>
                    </a:cubicBezTo>
                    <a:lnTo>
                      <a:pt x="728151" y="545842"/>
                    </a:lnTo>
                    <a:lnTo>
                      <a:pt x="728151" y="751188"/>
                    </a:lnTo>
                    <a:lnTo>
                      <a:pt x="712346" y="782799"/>
                    </a:lnTo>
                    <a:lnTo>
                      <a:pt x="195700" y="782799"/>
                    </a:lnTo>
                    <a:lnTo>
                      <a:pt x="0" y="391400"/>
                    </a:lnTo>
                    <a:lnTo>
                      <a:pt x="195700" y="0"/>
                    </a:lnTo>
                    <a:lnTo>
                      <a:pt x="712346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marL="0" marR="0" lvl="0" indent="0" algn="ctr" defTabSz="1070991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217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Noto Serif"/>
                  <a:ea typeface="+mn-ea"/>
                  <a:cs typeface="+mn-cs"/>
                </a:endParaRPr>
              </a:p>
            </p:txBody>
          </p:sp>
          <p:sp>
            <p:nvSpPr>
              <p:cNvPr id="73" name="Freeform: Shape 87">
                <a:extLst>
                  <a:ext uri="{FF2B5EF4-FFF2-40B4-BE49-F238E27FC236}">
                    <a16:creationId xmlns:a16="http://schemas.microsoft.com/office/drawing/2014/main" id="{4CCD94B8-773A-AE59-B990-A7D272D5022B}"/>
                  </a:ext>
                </a:extLst>
              </p:cNvPr>
              <p:cNvSpPr/>
              <p:nvPr/>
            </p:nvSpPr>
            <p:spPr>
              <a:xfrm rot="16200000">
                <a:off x="1693061" y="-27867"/>
                <a:ext cx="728151" cy="783886"/>
              </a:xfrm>
              <a:custGeom>
                <a:avLst/>
                <a:gdLst>
                  <a:gd name="connsiteX0" fmla="*/ 379571 w 728151"/>
                  <a:gd name="connsiteY0" fmla="*/ 391149 h 782799"/>
                  <a:gd name="connsiteX1" fmla="*/ 317297 w 728151"/>
                  <a:gd name="connsiteY1" fmla="*/ 338392 h 782799"/>
                  <a:gd name="connsiteX2" fmla="*/ 152851 w 728151"/>
                  <a:gd name="connsiteY2" fmla="*/ 348573 h 782799"/>
                  <a:gd name="connsiteX3" fmla="*/ 108090 w 728151"/>
                  <a:gd name="connsiteY3" fmla="*/ 391149 h 782799"/>
                  <a:gd name="connsiteX4" fmla="*/ 152850 w 728151"/>
                  <a:gd name="connsiteY4" fmla="*/ 435576 h 782799"/>
                  <a:gd name="connsiteX5" fmla="*/ 286158 w 728151"/>
                  <a:gd name="connsiteY5" fmla="*/ 442980 h 782799"/>
                  <a:gd name="connsiteX6" fmla="*/ 318269 w 728151"/>
                  <a:gd name="connsiteY6" fmla="*/ 444831 h 782799"/>
                  <a:gd name="connsiteX7" fmla="*/ 379571 w 728151"/>
                  <a:gd name="connsiteY7" fmla="*/ 391149 h 782799"/>
                  <a:gd name="connsiteX8" fmla="*/ 441160 w 728151"/>
                  <a:gd name="connsiteY8" fmla="*/ 517251 h 782799"/>
                  <a:gd name="connsiteX9" fmla="*/ 382582 w 728151"/>
                  <a:gd name="connsiteY9" fmla="*/ 463153 h 782799"/>
                  <a:gd name="connsiteX10" fmla="*/ 324003 w 728151"/>
                  <a:gd name="connsiteY10" fmla="*/ 466000 h 782799"/>
                  <a:gd name="connsiteX11" fmla="*/ 213680 w 728151"/>
                  <a:gd name="connsiteY11" fmla="*/ 472644 h 782799"/>
                  <a:gd name="connsiteX12" fmla="*/ 168770 w 728151"/>
                  <a:gd name="connsiteY12" fmla="*/ 516302 h 782799"/>
                  <a:gd name="connsiteX13" fmla="*/ 210751 w 728151"/>
                  <a:gd name="connsiteY13" fmla="*/ 561859 h 782799"/>
                  <a:gd name="connsiteX14" fmla="*/ 383558 w 728151"/>
                  <a:gd name="connsiteY14" fmla="*/ 572299 h 782799"/>
                  <a:gd name="connsiteX15" fmla="*/ 441160 w 728151"/>
                  <a:gd name="connsiteY15" fmla="*/ 517251 h 782799"/>
                  <a:gd name="connsiteX16" fmla="*/ 443046 w 728151"/>
                  <a:gd name="connsiteY16" fmla="*/ 265335 h 782799"/>
                  <a:gd name="connsiteX17" fmla="*/ 381771 w 728151"/>
                  <a:gd name="connsiteY17" fmla="*/ 210750 h 782799"/>
                  <a:gd name="connsiteX18" fmla="*/ 218371 w 728151"/>
                  <a:gd name="connsiteY18" fmla="*/ 221103 h 782799"/>
                  <a:gd name="connsiteX19" fmla="*/ 196973 w 728151"/>
                  <a:gd name="connsiteY19" fmla="*/ 225808 h 782799"/>
                  <a:gd name="connsiteX20" fmla="*/ 171685 w 728151"/>
                  <a:gd name="connsiteY20" fmla="*/ 273805 h 782799"/>
                  <a:gd name="connsiteX21" fmla="*/ 216426 w 728151"/>
                  <a:gd name="connsiteY21" fmla="*/ 309568 h 782799"/>
                  <a:gd name="connsiteX22" fmla="*/ 328277 w 728151"/>
                  <a:gd name="connsiteY22" fmla="*/ 316155 h 782799"/>
                  <a:gd name="connsiteX23" fmla="*/ 380798 w 728151"/>
                  <a:gd name="connsiteY23" fmla="*/ 318979 h 782799"/>
                  <a:gd name="connsiteX24" fmla="*/ 443046 w 728151"/>
                  <a:gd name="connsiteY24" fmla="*/ 265335 h 782799"/>
                  <a:gd name="connsiteX25" fmla="*/ 513365 w 728151"/>
                  <a:gd name="connsiteY25" fmla="*/ 644637 h 782799"/>
                  <a:gd name="connsiteX26" fmla="*/ 458510 w 728151"/>
                  <a:gd name="connsiteY26" fmla="*/ 589605 h 782799"/>
                  <a:gd name="connsiteX27" fmla="*/ 283172 w 728151"/>
                  <a:gd name="connsiteY27" fmla="*/ 600226 h 782799"/>
                  <a:gd name="connsiteX28" fmla="*/ 239093 w 728151"/>
                  <a:gd name="connsiteY28" fmla="*/ 645602 h 782799"/>
                  <a:gd name="connsiteX29" fmla="*/ 284152 w 728151"/>
                  <a:gd name="connsiteY29" fmla="*/ 690978 h 782799"/>
                  <a:gd name="connsiteX30" fmla="*/ 436960 w 728151"/>
                  <a:gd name="connsiteY30" fmla="*/ 699668 h 782799"/>
                  <a:gd name="connsiteX31" fmla="*/ 436960 w 728151"/>
                  <a:gd name="connsiteY31" fmla="*/ 700633 h 782799"/>
                  <a:gd name="connsiteX32" fmla="*/ 458510 w 728151"/>
                  <a:gd name="connsiteY32" fmla="*/ 700633 h 782799"/>
                  <a:gd name="connsiteX33" fmla="*/ 513365 w 728151"/>
                  <a:gd name="connsiteY33" fmla="*/ 644637 h 782799"/>
                  <a:gd name="connsiteX34" fmla="*/ 513366 w 728151"/>
                  <a:gd name="connsiteY34" fmla="*/ 137684 h 782799"/>
                  <a:gd name="connsiteX35" fmla="*/ 454593 w 728151"/>
                  <a:gd name="connsiteY35" fmla="*/ 82166 h 782799"/>
                  <a:gd name="connsiteX36" fmla="*/ 435982 w 728151"/>
                  <a:gd name="connsiteY36" fmla="*/ 83123 h 782799"/>
                  <a:gd name="connsiteX37" fmla="*/ 287091 w 728151"/>
                  <a:gd name="connsiteY37" fmla="*/ 91738 h 782799"/>
                  <a:gd name="connsiteX38" fmla="*/ 239094 w 728151"/>
                  <a:gd name="connsiteY38" fmla="*/ 136727 h 782799"/>
                  <a:gd name="connsiteX39" fmla="*/ 285132 w 728151"/>
                  <a:gd name="connsiteY39" fmla="*/ 182673 h 782799"/>
                  <a:gd name="connsiteX40" fmla="*/ 455573 w 728151"/>
                  <a:gd name="connsiteY40" fmla="*/ 192245 h 782799"/>
                  <a:gd name="connsiteX41" fmla="*/ 513366 w 728151"/>
                  <a:gd name="connsiteY41" fmla="*/ 137684 h 782799"/>
                  <a:gd name="connsiteX42" fmla="*/ 524748 w 728151"/>
                  <a:gd name="connsiteY42" fmla="*/ 391268 h 782799"/>
                  <a:gd name="connsiteX43" fmla="*/ 469473 w 728151"/>
                  <a:gd name="connsiteY43" fmla="*/ 334968 h 782799"/>
                  <a:gd name="connsiteX44" fmla="*/ 413172 w 728151"/>
                  <a:gd name="connsiteY44" fmla="*/ 391268 h 782799"/>
                  <a:gd name="connsiteX45" fmla="*/ 468448 w 728151"/>
                  <a:gd name="connsiteY45" fmla="*/ 446543 h 782799"/>
                  <a:gd name="connsiteX46" fmla="*/ 524748 w 728151"/>
                  <a:gd name="connsiteY46" fmla="*/ 391268 h 782799"/>
                  <a:gd name="connsiteX47" fmla="*/ 585986 w 728151"/>
                  <a:gd name="connsiteY47" fmla="*/ 519759 h 782799"/>
                  <a:gd name="connsiteX48" fmla="*/ 531181 w 728151"/>
                  <a:gd name="connsiteY48" fmla="*/ 463441 h 782799"/>
                  <a:gd name="connsiteX49" fmla="*/ 475362 w 728151"/>
                  <a:gd name="connsiteY49" fmla="*/ 519759 h 782799"/>
                  <a:gd name="connsiteX50" fmla="*/ 530167 w 728151"/>
                  <a:gd name="connsiteY50" fmla="*/ 574065 h 782799"/>
                  <a:gd name="connsiteX51" fmla="*/ 585986 w 728151"/>
                  <a:gd name="connsiteY51" fmla="*/ 519759 h 782799"/>
                  <a:gd name="connsiteX52" fmla="*/ 585986 w 728151"/>
                  <a:gd name="connsiteY52" fmla="*/ 262891 h 782799"/>
                  <a:gd name="connsiteX53" fmla="*/ 530710 w 728151"/>
                  <a:gd name="connsiteY53" fmla="*/ 207615 h 782799"/>
                  <a:gd name="connsiteX54" fmla="*/ 474411 w 728151"/>
                  <a:gd name="connsiteY54" fmla="*/ 263915 h 782799"/>
                  <a:gd name="connsiteX55" fmla="*/ 529686 w 728151"/>
                  <a:gd name="connsiteY55" fmla="*/ 320214 h 782799"/>
                  <a:gd name="connsiteX56" fmla="*/ 585986 w 728151"/>
                  <a:gd name="connsiteY56" fmla="*/ 262891 h 782799"/>
                  <a:gd name="connsiteX57" fmla="*/ 660046 w 728151"/>
                  <a:gd name="connsiteY57" fmla="*/ 645269 h 782799"/>
                  <a:gd name="connsiteX58" fmla="*/ 604227 w 728151"/>
                  <a:gd name="connsiteY58" fmla="*/ 589450 h 782799"/>
                  <a:gd name="connsiteX59" fmla="*/ 549422 w 728151"/>
                  <a:gd name="connsiteY59" fmla="*/ 644255 h 782799"/>
                  <a:gd name="connsiteX60" fmla="*/ 605241 w 728151"/>
                  <a:gd name="connsiteY60" fmla="*/ 700074 h 782799"/>
                  <a:gd name="connsiteX61" fmla="*/ 660046 w 728151"/>
                  <a:gd name="connsiteY61" fmla="*/ 645269 h 782799"/>
                  <a:gd name="connsiteX62" fmla="*/ 660997 w 728151"/>
                  <a:gd name="connsiteY62" fmla="*/ 390244 h 782799"/>
                  <a:gd name="connsiteX63" fmla="*/ 605721 w 728151"/>
                  <a:gd name="connsiteY63" fmla="*/ 334968 h 782799"/>
                  <a:gd name="connsiteX64" fmla="*/ 549421 w 728151"/>
                  <a:gd name="connsiteY64" fmla="*/ 391268 h 782799"/>
                  <a:gd name="connsiteX65" fmla="*/ 605721 w 728151"/>
                  <a:gd name="connsiteY65" fmla="*/ 446543 h 782799"/>
                  <a:gd name="connsiteX66" fmla="*/ 660997 w 728151"/>
                  <a:gd name="connsiteY66" fmla="*/ 390244 h 782799"/>
                  <a:gd name="connsiteX67" fmla="*/ 660997 w 728151"/>
                  <a:gd name="connsiteY67" fmla="*/ 140028 h 782799"/>
                  <a:gd name="connsiteX68" fmla="*/ 605721 w 728151"/>
                  <a:gd name="connsiteY68" fmla="*/ 82179 h 782799"/>
                  <a:gd name="connsiteX69" fmla="*/ 549421 w 728151"/>
                  <a:gd name="connsiteY69" fmla="*/ 140028 h 782799"/>
                  <a:gd name="connsiteX70" fmla="*/ 605721 w 728151"/>
                  <a:gd name="connsiteY70" fmla="*/ 194778 h 782799"/>
                  <a:gd name="connsiteX71" fmla="*/ 660997 w 728151"/>
                  <a:gd name="connsiteY71" fmla="*/ 140028 h 782799"/>
                  <a:gd name="connsiteX72" fmla="*/ 728151 w 728151"/>
                  <a:gd name="connsiteY72" fmla="*/ 31611 h 782799"/>
                  <a:gd name="connsiteX73" fmla="*/ 728151 w 728151"/>
                  <a:gd name="connsiteY73" fmla="*/ 235826 h 782799"/>
                  <a:gd name="connsiteX74" fmla="*/ 720476 w 728151"/>
                  <a:gd name="connsiteY74" fmla="*/ 223865 h 782799"/>
                  <a:gd name="connsiteX75" fmla="*/ 681275 w 728151"/>
                  <a:gd name="connsiteY75" fmla="*/ 207615 h 782799"/>
                  <a:gd name="connsiteX76" fmla="*/ 625456 w 728151"/>
                  <a:gd name="connsiteY76" fmla="*/ 263915 h 782799"/>
                  <a:gd name="connsiteX77" fmla="*/ 681275 w 728151"/>
                  <a:gd name="connsiteY77" fmla="*/ 320214 h 782799"/>
                  <a:gd name="connsiteX78" fmla="*/ 720095 w 728151"/>
                  <a:gd name="connsiteY78" fmla="*/ 303196 h 782799"/>
                  <a:gd name="connsiteX79" fmla="*/ 728151 w 728151"/>
                  <a:gd name="connsiteY79" fmla="*/ 291030 h 782799"/>
                  <a:gd name="connsiteX80" fmla="*/ 728151 w 728151"/>
                  <a:gd name="connsiteY80" fmla="*/ 341926 h 782799"/>
                  <a:gd name="connsiteX81" fmla="*/ 705446 w 728151"/>
                  <a:gd name="connsiteY81" fmla="*/ 351218 h 782799"/>
                  <a:gd name="connsiteX82" fmla="*/ 689334 w 728151"/>
                  <a:gd name="connsiteY82" fmla="*/ 391268 h 782799"/>
                  <a:gd name="connsiteX83" fmla="*/ 705826 w 728151"/>
                  <a:gd name="connsiteY83" fmla="*/ 430933 h 782799"/>
                  <a:gd name="connsiteX84" fmla="*/ 728151 w 728151"/>
                  <a:gd name="connsiteY84" fmla="*/ 440376 h 782799"/>
                  <a:gd name="connsiteX85" fmla="*/ 728151 w 728151"/>
                  <a:gd name="connsiteY85" fmla="*/ 492388 h 782799"/>
                  <a:gd name="connsiteX86" fmla="*/ 719446 w 728151"/>
                  <a:gd name="connsiteY86" fmla="*/ 479784 h 782799"/>
                  <a:gd name="connsiteX87" fmla="*/ 679780 w 728151"/>
                  <a:gd name="connsiteY87" fmla="*/ 463441 h 782799"/>
                  <a:gd name="connsiteX88" fmla="*/ 624504 w 728151"/>
                  <a:gd name="connsiteY88" fmla="*/ 518753 h 782799"/>
                  <a:gd name="connsiteX89" fmla="*/ 679780 w 728151"/>
                  <a:gd name="connsiteY89" fmla="*/ 574065 h 782799"/>
                  <a:gd name="connsiteX90" fmla="*/ 719830 w 728151"/>
                  <a:gd name="connsiteY90" fmla="*/ 558100 h 782799"/>
                  <a:gd name="connsiteX91" fmla="*/ 728151 w 728151"/>
                  <a:gd name="connsiteY91" fmla="*/ 545842 h 782799"/>
                  <a:gd name="connsiteX92" fmla="*/ 728151 w 728151"/>
                  <a:gd name="connsiteY92" fmla="*/ 751188 h 782799"/>
                  <a:gd name="connsiteX93" fmla="*/ 712346 w 728151"/>
                  <a:gd name="connsiteY93" fmla="*/ 782799 h 782799"/>
                  <a:gd name="connsiteX94" fmla="*/ 195700 w 728151"/>
                  <a:gd name="connsiteY94" fmla="*/ 782799 h 782799"/>
                  <a:gd name="connsiteX95" fmla="*/ 0 w 728151"/>
                  <a:gd name="connsiteY95" fmla="*/ 391400 h 782799"/>
                  <a:gd name="connsiteX96" fmla="*/ 195700 w 728151"/>
                  <a:gd name="connsiteY96" fmla="*/ 0 h 782799"/>
                  <a:gd name="connsiteX97" fmla="*/ 712346 w 728151"/>
                  <a:gd name="connsiteY97" fmla="*/ 0 h 7827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</a:cxnLst>
                <a:rect l="l" t="t" r="r" b="b"/>
                <a:pathLst>
                  <a:path w="728151" h="782799">
                    <a:moveTo>
                      <a:pt x="379571" y="391149"/>
                    </a:moveTo>
                    <a:cubicBezTo>
                      <a:pt x="379572" y="359680"/>
                      <a:pt x="351353" y="335615"/>
                      <a:pt x="317297" y="338392"/>
                    </a:cubicBezTo>
                    <a:cubicBezTo>
                      <a:pt x="262806" y="341168"/>
                      <a:pt x="208315" y="344871"/>
                      <a:pt x="152851" y="348573"/>
                    </a:cubicBezTo>
                    <a:cubicBezTo>
                      <a:pt x="126579" y="349498"/>
                      <a:pt x="108091" y="367084"/>
                      <a:pt x="108090" y="391149"/>
                    </a:cubicBezTo>
                    <a:cubicBezTo>
                      <a:pt x="108090" y="415213"/>
                      <a:pt x="126578" y="433725"/>
                      <a:pt x="152850" y="435576"/>
                    </a:cubicBezTo>
                    <a:cubicBezTo>
                      <a:pt x="197611" y="438352"/>
                      <a:pt x="241398" y="440204"/>
                      <a:pt x="286158" y="442980"/>
                    </a:cubicBezTo>
                    <a:cubicBezTo>
                      <a:pt x="296862" y="443906"/>
                      <a:pt x="307565" y="444831"/>
                      <a:pt x="318269" y="444831"/>
                    </a:cubicBezTo>
                    <a:cubicBezTo>
                      <a:pt x="352326" y="447608"/>
                      <a:pt x="379571" y="423543"/>
                      <a:pt x="379571" y="391149"/>
                    </a:cubicBezTo>
                    <a:close/>
                    <a:moveTo>
                      <a:pt x="441160" y="517251"/>
                    </a:moveTo>
                    <a:cubicBezTo>
                      <a:pt x="441160" y="485931"/>
                      <a:pt x="415776" y="462204"/>
                      <a:pt x="382582" y="463153"/>
                    </a:cubicBezTo>
                    <a:cubicBezTo>
                      <a:pt x="363055" y="463153"/>
                      <a:pt x="343529" y="465051"/>
                      <a:pt x="324003" y="466000"/>
                    </a:cubicBezTo>
                    <a:cubicBezTo>
                      <a:pt x="287880" y="468848"/>
                      <a:pt x="250780" y="470746"/>
                      <a:pt x="213680" y="472644"/>
                    </a:cubicBezTo>
                    <a:cubicBezTo>
                      <a:pt x="188296" y="474542"/>
                      <a:pt x="168770" y="492575"/>
                      <a:pt x="168770" y="516302"/>
                    </a:cubicBezTo>
                    <a:cubicBezTo>
                      <a:pt x="167794" y="540030"/>
                      <a:pt x="185367" y="559961"/>
                      <a:pt x="210751" y="561859"/>
                    </a:cubicBezTo>
                    <a:cubicBezTo>
                      <a:pt x="268354" y="565655"/>
                      <a:pt x="325956" y="569452"/>
                      <a:pt x="383558" y="572299"/>
                    </a:cubicBezTo>
                    <a:cubicBezTo>
                      <a:pt x="416752" y="574197"/>
                      <a:pt x="441160" y="548572"/>
                      <a:pt x="441160" y="517251"/>
                    </a:cubicBezTo>
                    <a:close/>
                    <a:moveTo>
                      <a:pt x="443046" y="265335"/>
                    </a:moveTo>
                    <a:cubicBezTo>
                      <a:pt x="443046" y="232396"/>
                      <a:pt x="417758" y="208868"/>
                      <a:pt x="381771" y="210750"/>
                    </a:cubicBezTo>
                    <a:cubicBezTo>
                      <a:pt x="327304" y="213574"/>
                      <a:pt x="272838" y="217338"/>
                      <a:pt x="218371" y="221103"/>
                    </a:cubicBezTo>
                    <a:cubicBezTo>
                      <a:pt x="210590" y="221103"/>
                      <a:pt x="203782" y="222985"/>
                      <a:pt x="196973" y="225808"/>
                    </a:cubicBezTo>
                    <a:cubicBezTo>
                      <a:pt x="178494" y="234278"/>
                      <a:pt x="167795" y="254983"/>
                      <a:pt x="171685" y="273805"/>
                    </a:cubicBezTo>
                    <a:cubicBezTo>
                      <a:pt x="176548" y="293569"/>
                      <a:pt x="194056" y="308627"/>
                      <a:pt x="216426" y="309568"/>
                    </a:cubicBezTo>
                    <a:cubicBezTo>
                      <a:pt x="253385" y="312391"/>
                      <a:pt x="291317" y="314273"/>
                      <a:pt x="328277" y="316155"/>
                    </a:cubicBezTo>
                    <a:cubicBezTo>
                      <a:pt x="345784" y="317097"/>
                      <a:pt x="363291" y="318038"/>
                      <a:pt x="380798" y="318979"/>
                    </a:cubicBezTo>
                    <a:cubicBezTo>
                      <a:pt x="416785" y="320861"/>
                      <a:pt x="443046" y="298274"/>
                      <a:pt x="443046" y="265335"/>
                    </a:cubicBezTo>
                    <a:close/>
                    <a:moveTo>
                      <a:pt x="513365" y="644637"/>
                    </a:moveTo>
                    <a:cubicBezTo>
                      <a:pt x="513365" y="613742"/>
                      <a:pt x="488876" y="588640"/>
                      <a:pt x="458510" y="589605"/>
                    </a:cubicBezTo>
                    <a:cubicBezTo>
                      <a:pt x="399738" y="591536"/>
                      <a:pt x="340965" y="595398"/>
                      <a:pt x="283172" y="600226"/>
                    </a:cubicBezTo>
                    <a:cubicBezTo>
                      <a:pt x="256725" y="602156"/>
                      <a:pt x="239093" y="622431"/>
                      <a:pt x="239093" y="645602"/>
                    </a:cubicBezTo>
                    <a:cubicBezTo>
                      <a:pt x="240072" y="669738"/>
                      <a:pt x="258684" y="689048"/>
                      <a:pt x="284152" y="690978"/>
                    </a:cubicBezTo>
                    <a:cubicBezTo>
                      <a:pt x="335088" y="693875"/>
                      <a:pt x="386024" y="696771"/>
                      <a:pt x="436960" y="699668"/>
                    </a:cubicBezTo>
                    <a:cubicBezTo>
                      <a:pt x="436960" y="699668"/>
                      <a:pt x="436960" y="700633"/>
                      <a:pt x="436960" y="700633"/>
                    </a:cubicBezTo>
                    <a:cubicBezTo>
                      <a:pt x="443817" y="700633"/>
                      <a:pt x="450674" y="700633"/>
                      <a:pt x="458510" y="700633"/>
                    </a:cubicBezTo>
                    <a:cubicBezTo>
                      <a:pt x="489856" y="699668"/>
                      <a:pt x="514344" y="675531"/>
                      <a:pt x="513365" y="644637"/>
                    </a:cubicBezTo>
                    <a:close/>
                    <a:moveTo>
                      <a:pt x="513366" y="137684"/>
                    </a:moveTo>
                    <a:cubicBezTo>
                      <a:pt x="513366" y="106096"/>
                      <a:pt x="487897" y="82166"/>
                      <a:pt x="454593" y="82166"/>
                    </a:cubicBezTo>
                    <a:cubicBezTo>
                      <a:pt x="448716" y="82166"/>
                      <a:pt x="441859" y="83123"/>
                      <a:pt x="435982" y="83123"/>
                    </a:cubicBezTo>
                    <a:cubicBezTo>
                      <a:pt x="386025" y="85995"/>
                      <a:pt x="337048" y="88866"/>
                      <a:pt x="287091" y="91738"/>
                    </a:cubicBezTo>
                    <a:cubicBezTo>
                      <a:pt x="259664" y="93652"/>
                      <a:pt x="240073" y="112797"/>
                      <a:pt x="239094" y="136727"/>
                    </a:cubicBezTo>
                    <a:cubicBezTo>
                      <a:pt x="239094" y="161614"/>
                      <a:pt x="257705" y="180758"/>
                      <a:pt x="285132" y="182673"/>
                    </a:cubicBezTo>
                    <a:cubicBezTo>
                      <a:pt x="341946" y="186501"/>
                      <a:pt x="398759" y="190330"/>
                      <a:pt x="455573" y="192245"/>
                    </a:cubicBezTo>
                    <a:cubicBezTo>
                      <a:pt x="487897" y="194159"/>
                      <a:pt x="514345" y="168314"/>
                      <a:pt x="513366" y="137684"/>
                    </a:cubicBezTo>
                    <a:close/>
                    <a:moveTo>
                      <a:pt x="524748" y="391268"/>
                    </a:moveTo>
                    <a:cubicBezTo>
                      <a:pt x="524748" y="359535"/>
                      <a:pt x="500182" y="334968"/>
                      <a:pt x="469473" y="334968"/>
                    </a:cubicBezTo>
                    <a:cubicBezTo>
                      <a:pt x="437740" y="334968"/>
                      <a:pt x="412149" y="360559"/>
                      <a:pt x="413172" y="391268"/>
                    </a:cubicBezTo>
                    <a:cubicBezTo>
                      <a:pt x="413172" y="421976"/>
                      <a:pt x="438762" y="446543"/>
                      <a:pt x="468448" y="446543"/>
                    </a:cubicBezTo>
                    <a:cubicBezTo>
                      <a:pt x="500181" y="447567"/>
                      <a:pt x="524748" y="421976"/>
                      <a:pt x="524748" y="391268"/>
                    </a:cubicBezTo>
                    <a:close/>
                    <a:moveTo>
                      <a:pt x="585986" y="519759"/>
                    </a:moveTo>
                    <a:cubicBezTo>
                      <a:pt x="585986" y="488583"/>
                      <a:pt x="561628" y="463441"/>
                      <a:pt x="531181" y="463441"/>
                    </a:cubicBezTo>
                    <a:cubicBezTo>
                      <a:pt x="500735" y="463441"/>
                      <a:pt x="475362" y="489589"/>
                      <a:pt x="475362" y="519759"/>
                    </a:cubicBezTo>
                    <a:cubicBezTo>
                      <a:pt x="475362" y="548923"/>
                      <a:pt x="499720" y="574065"/>
                      <a:pt x="530167" y="574065"/>
                    </a:cubicBezTo>
                    <a:cubicBezTo>
                      <a:pt x="561628" y="574065"/>
                      <a:pt x="585986" y="550935"/>
                      <a:pt x="585986" y="519759"/>
                    </a:cubicBezTo>
                    <a:close/>
                    <a:moveTo>
                      <a:pt x="585986" y="262891"/>
                    </a:moveTo>
                    <a:cubicBezTo>
                      <a:pt x="585986" y="232182"/>
                      <a:pt x="561419" y="207615"/>
                      <a:pt x="530710" y="207615"/>
                    </a:cubicBezTo>
                    <a:cubicBezTo>
                      <a:pt x="498978" y="207615"/>
                      <a:pt x="473387" y="233206"/>
                      <a:pt x="474411" y="263915"/>
                    </a:cubicBezTo>
                    <a:cubicBezTo>
                      <a:pt x="474411" y="294623"/>
                      <a:pt x="500002" y="319190"/>
                      <a:pt x="529686" y="320214"/>
                    </a:cubicBezTo>
                    <a:cubicBezTo>
                      <a:pt x="561419" y="320214"/>
                      <a:pt x="585986" y="294623"/>
                      <a:pt x="585986" y="262891"/>
                    </a:cubicBezTo>
                    <a:close/>
                    <a:moveTo>
                      <a:pt x="660046" y="645269"/>
                    </a:moveTo>
                    <a:cubicBezTo>
                      <a:pt x="660046" y="613808"/>
                      <a:pt x="635688" y="589450"/>
                      <a:pt x="604227" y="589450"/>
                    </a:cubicBezTo>
                    <a:cubicBezTo>
                      <a:pt x="573780" y="589450"/>
                      <a:pt x="549422" y="612793"/>
                      <a:pt x="549422" y="644255"/>
                    </a:cubicBezTo>
                    <a:cubicBezTo>
                      <a:pt x="549422" y="675716"/>
                      <a:pt x="573780" y="700074"/>
                      <a:pt x="605241" y="700074"/>
                    </a:cubicBezTo>
                    <a:cubicBezTo>
                      <a:pt x="635688" y="700074"/>
                      <a:pt x="660046" y="675716"/>
                      <a:pt x="660046" y="645269"/>
                    </a:cubicBezTo>
                    <a:close/>
                    <a:moveTo>
                      <a:pt x="660997" y="390244"/>
                    </a:moveTo>
                    <a:cubicBezTo>
                      <a:pt x="660997" y="359535"/>
                      <a:pt x="637454" y="334968"/>
                      <a:pt x="605721" y="334968"/>
                    </a:cubicBezTo>
                    <a:cubicBezTo>
                      <a:pt x="575012" y="334968"/>
                      <a:pt x="549421" y="360559"/>
                      <a:pt x="549421" y="391268"/>
                    </a:cubicBezTo>
                    <a:cubicBezTo>
                      <a:pt x="550445" y="421976"/>
                      <a:pt x="575012" y="446543"/>
                      <a:pt x="605721" y="446543"/>
                    </a:cubicBezTo>
                    <a:cubicBezTo>
                      <a:pt x="636430" y="447567"/>
                      <a:pt x="662021" y="421976"/>
                      <a:pt x="660997" y="390244"/>
                    </a:cubicBezTo>
                    <a:close/>
                    <a:moveTo>
                      <a:pt x="660997" y="140028"/>
                    </a:moveTo>
                    <a:cubicBezTo>
                      <a:pt x="662021" y="108004"/>
                      <a:pt x="636430" y="82179"/>
                      <a:pt x="605721" y="82179"/>
                    </a:cubicBezTo>
                    <a:cubicBezTo>
                      <a:pt x="573988" y="82179"/>
                      <a:pt x="549421" y="108004"/>
                      <a:pt x="549421" y="140028"/>
                    </a:cubicBezTo>
                    <a:cubicBezTo>
                      <a:pt x="550445" y="171019"/>
                      <a:pt x="573988" y="194778"/>
                      <a:pt x="605721" y="194778"/>
                    </a:cubicBezTo>
                    <a:cubicBezTo>
                      <a:pt x="636430" y="194778"/>
                      <a:pt x="660997" y="171019"/>
                      <a:pt x="660997" y="140028"/>
                    </a:cubicBezTo>
                    <a:close/>
                    <a:moveTo>
                      <a:pt x="728151" y="31611"/>
                    </a:moveTo>
                    <a:lnTo>
                      <a:pt x="728151" y="235826"/>
                    </a:lnTo>
                    <a:lnTo>
                      <a:pt x="720476" y="223865"/>
                    </a:lnTo>
                    <a:cubicBezTo>
                      <a:pt x="710707" y="213757"/>
                      <a:pt x="697006" y="207615"/>
                      <a:pt x="681275" y="207615"/>
                    </a:cubicBezTo>
                    <a:cubicBezTo>
                      <a:pt x="649814" y="207615"/>
                      <a:pt x="625456" y="232182"/>
                      <a:pt x="625456" y="263915"/>
                    </a:cubicBezTo>
                    <a:cubicBezTo>
                      <a:pt x="625456" y="294623"/>
                      <a:pt x="650829" y="320214"/>
                      <a:pt x="681275" y="320214"/>
                    </a:cubicBezTo>
                    <a:cubicBezTo>
                      <a:pt x="696498" y="319702"/>
                      <a:pt x="710200" y="313304"/>
                      <a:pt x="720095" y="303196"/>
                    </a:cubicBezTo>
                    <a:lnTo>
                      <a:pt x="728151" y="291030"/>
                    </a:lnTo>
                    <a:lnTo>
                      <a:pt x="728151" y="341926"/>
                    </a:lnTo>
                    <a:lnTo>
                      <a:pt x="705446" y="351218"/>
                    </a:lnTo>
                    <a:cubicBezTo>
                      <a:pt x="695423" y="361327"/>
                      <a:pt x="689334" y="375402"/>
                      <a:pt x="689334" y="391268"/>
                    </a:cubicBezTo>
                    <a:cubicBezTo>
                      <a:pt x="689334" y="406622"/>
                      <a:pt x="695677" y="420697"/>
                      <a:pt x="705826" y="430933"/>
                    </a:cubicBezTo>
                    <a:lnTo>
                      <a:pt x="728151" y="440376"/>
                    </a:lnTo>
                    <a:lnTo>
                      <a:pt x="728151" y="492388"/>
                    </a:lnTo>
                    <a:lnTo>
                      <a:pt x="719446" y="479784"/>
                    </a:lnTo>
                    <a:cubicBezTo>
                      <a:pt x="709209" y="469727"/>
                      <a:pt x="695134" y="463441"/>
                      <a:pt x="679780" y="463441"/>
                    </a:cubicBezTo>
                    <a:cubicBezTo>
                      <a:pt x="650095" y="464447"/>
                      <a:pt x="624504" y="488583"/>
                      <a:pt x="624504" y="518753"/>
                    </a:cubicBezTo>
                    <a:cubicBezTo>
                      <a:pt x="623480" y="548923"/>
                      <a:pt x="649071" y="574065"/>
                      <a:pt x="679780" y="574065"/>
                    </a:cubicBezTo>
                    <a:cubicBezTo>
                      <a:pt x="695646" y="574065"/>
                      <a:pt x="709721" y="568031"/>
                      <a:pt x="719830" y="558100"/>
                    </a:cubicBezTo>
                    <a:lnTo>
                      <a:pt x="728151" y="545842"/>
                    </a:lnTo>
                    <a:lnTo>
                      <a:pt x="728151" y="751188"/>
                    </a:lnTo>
                    <a:lnTo>
                      <a:pt x="712346" y="782799"/>
                    </a:lnTo>
                    <a:lnTo>
                      <a:pt x="195700" y="782799"/>
                    </a:lnTo>
                    <a:lnTo>
                      <a:pt x="0" y="391400"/>
                    </a:lnTo>
                    <a:lnTo>
                      <a:pt x="195700" y="0"/>
                    </a:lnTo>
                    <a:lnTo>
                      <a:pt x="712346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marL="0" marR="0" lvl="0" indent="0" algn="ctr" defTabSz="1070991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217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Noto Serif"/>
                  <a:ea typeface="+mn-ea"/>
                  <a:cs typeface="+mn-cs"/>
                </a:endParaRPr>
              </a:p>
            </p:txBody>
          </p:sp>
          <p:sp>
            <p:nvSpPr>
              <p:cNvPr id="74" name="Freeform: Shape 88">
                <a:extLst>
                  <a:ext uri="{FF2B5EF4-FFF2-40B4-BE49-F238E27FC236}">
                    <a16:creationId xmlns:a16="http://schemas.microsoft.com/office/drawing/2014/main" id="{863B4F1D-1501-9062-88E0-B903EF2B0114}"/>
                  </a:ext>
                </a:extLst>
              </p:cNvPr>
              <p:cNvSpPr/>
              <p:nvPr/>
            </p:nvSpPr>
            <p:spPr>
              <a:xfrm rot="16200000">
                <a:off x="859011" y="-27867"/>
                <a:ext cx="728151" cy="783886"/>
              </a:xfrm>
              <a:custGeom>
                <a:avLst/>
                <a:gdLst>
                  <a:gd name="connsiteX0" fmla="*/ 379571 w 728151"/>
                  <a:gd name="connsiteY0" fmla="*/ 391149 h 782799"/>
                  <a:gd name="connsiteX1" fmla="*/ 317297 w 728151"/>
                  <a:gd name="connsiteY1" fmla="*/ 338392 h 782799"/>
                  <a:gd name="connsiteX2" fmla="*/ 152851 w 728151"/>
                  <a:gd name="connsiteY2" fmla="*/ 348573 h 782799"/>
                  <a:gd name="connsiteX3" fmla="*/ 108090 w 728151"/>
                  <a:gd name="connsiteY3" fmla="*/ 391149 h 782799"/>
                  <a:gd name="connsiteX4" fmla="*/ 152850 w 728151"/>
                  <a:gd name="connsiteY4" fmla="*/ 435576 h 782799"/>
                  <a:gd name="connsiteX5" fmla="*/ 286158 w 728151"/>
                  <a:gd name="connsiteY5" fmla="*/ 442980 h 782799"/>
                  <a:gd name="connsiteX6" fmla="*/ 318269 w 728151"/>
                  <a:gd name="connsiteY6" fmla="*/ 444831 h 782799"/>
                  <a:gd name="connsiteX7" fmla="*/ 379571 w 728151"/>
                  <a:gd name="connsiteY7" fmla="*/ 391149 h 782799"/>
                  <a:gd name="connsiteX8" fmla="*/ 441160 w 728151"/>
                  <a:gd name="connsiteY8" fmla="*/ 517251 h 782799"/>
                  <a:gd name="connsiteX9" fmla="*/ 382582 w 728151"/>
                  <a:gd name="connsiteY9" fmla="*/ 463153 h 782799"/>
                  <a:gd name="connsiteX10" fmla="*/ 324003 w 728151"/>
                  <a:gd name="connsiteY10" fmla="*/ 466000 h 782799"/>
                  <a:gd name="connsiteX11" fmla="*/ 213680 w 728151"/>
                  <a:gd name="connsiteY11" fmla="*/ 472644 h 782799"/>
                  <a:gd name="connsiteX12" fmla="*/ 168770 w 728151"/>
                  <a:gd name="connsiteY12" fmla="*/ 516302 h 782799"/>
                  <a:gd name="connsiteX13" fmla="*/ 210751 w 728151"/>
                  <a:gd name="connsiteY13" fmla="*/ 561859 h 782799"/>
                  <a:gd name="connsiteX14" fmla="*/ 383558 w 728151"/>
                  <a:gd name="connsiteY14" fmla="*/ 572299 h 782799"/>
                  <a:gd name="connsiteX15" fmla="*/ 441160 w 728151"/>
                  <a:gd name="connsiteY15" fmla="*/ 517251 h 782799"/>
                  <a:gd name="connsiteX16" fmla="*/ 443046 w 728151"/>
                  <a:gd name="connsiteY16" fmla="*/ 265335 h 782799"/>
                  <a:gd name="connsiteX17" fmla="*/ 381771 w 728151"/>
                  <a:gd name="connsiteY17" fmla="*/ 210750 h 782799"/>
                  <a:gd name="connsiteX18" fmla="*/ 218371 w 728151"/>
                  <a:gd name="connsiteY18" fmla="*/ 221103 h 782799"/>
                  <a:gd name="connsiteX19" fmla="*/ 196973 w 728151"/>
                  <a:gd name="connsiteY19" fmla="*/ 225808 h 782799"/>
                  <a:gd name="connsiteX20" fmla="*/ 171685 w 728151"/>
                  <a:gd name="connsiteY20" fmla="*/ 273805 h 782799"/>
                  <a:gd name="connsiteX21" fmla="*/ 216426 w 728151"/>
                  <a:gd name="connsiteY21" fmla="*/ 309568 h 782799"/>
                  <a:gd name="connsiteX22" fmla="*/ 328277 w 728151"/>
                  <a:gd name="connsiteY22" fmla="*/ 316155 h 782799"/>
                  <a:gd name="connsiteX23" fmla="*/ 380798 w 728151"/>
                  <a:gd name="connsiteY23" fmla="*/ 318979 h 782799"/>
                  <a:gd name="connsiteX24" fmla="*/ 443046 w 728151"/>
                  <a:gd name="connsiteY24" fmla="*/ 265335 h 782799"/>
                  <a:gd name="connsiteX25" fmla="*/ 513365 w 728151"/>
                  <a:gd name="connsiteY25" fmla="*/ 644637 h 782799"/>
                  <a:gd name="connsiteX26" fmla="*/ 458510 w 728151"/>
                  <a:gd name="connsiteY26" fmla="*/ 589605 h 782799"/>
                  <a:gd name="connsiteX27" fmla="*/ 283172 w 728151"/>
                  <a:gd name="connsiteY27" fmla="*/ 600226 h 782799"/>
                  <a:gd name="connsiteX28" fmla="*/ 239093 w 728151"/>
                  <a:gd name="connsiteY28" fmla="*/ 645602 h 782799"/>
                  <a:gd name="connsiteX29" fmla="*/ 284152 w 728151"/>
                  <a:gd name="connsiteY29" fmla="*/ 690978 h 782799"/>
                  <a:gd name="connsiteX30" fmla="*/ 436960 w 728151"/>
                  <a:gd name="connsiteY30" fmla="*/ 699668 h 782799"/>
                  <a:gd name="connsiteX31" fmla="*/ 436960 w 728151"/>
                  <a:gd name="connsiteY31" fmla="*/ 700633 h 782799"/>
                  <a:gd name="connsiteX32" fmla="*/ 458510 w 728151"/>
                  <a:gd name="connsiteY32" fmla="*/ 700633 h 782799"/>
                  <a:gd name="connsiteX33" fmla="*/ 513365 w 728151"/>
                  <a:gd name="connsiteY33" fmla="*/ 644637 h 782799"/>
                  <a:gd name="connsiteX34" fmla="*/ 513366 w 728151"/>
                  <a:gd name="connsiteY34" fmla="*/ 137684 h 782799"/>
                  <a:gd name="connsiteX35" fmla="*/ 454593 w 728151"/>
                  <a:gd name="connsiteY35" fmla="*/ 82166 h 782799"/>
                  <a:gd name="connsiteX36" fmla="*/ 435982 w 728151"/>
                  <a:gd name="connsiteY36" fmla="*/ 83123 h 782799"/>
                  <a:gd name="connsiteX37" fmla="*/ 287091 w 728151"/>
                  <a:gd name="connsiteY37" fmla="*/ 91738 h 782799"/>
                  <a:gd name="connsiteX38" fmla="*/ 239094 w 728151"/>
                  <a:gd name="connsiteY38" fmla="*/ 136727 h 782799"/>
                  <a:gd name="connsiteX39" fmla="*/ 285132 w 728151"/>
                  <a:gd name="connsiteY39" fmla="*/ 182673 h 782799"/>
                  <a:gd name="connsiteX40" fmla="*/ 455573 w 728151"/>
                  <a:gd name="connsiteY40" fmla="*/ 192245 h 782799"/>
                  <a:gd name="connsiteX41" fmla="*/ 513366 w 728151"/>
                  <a:gd name="connsiteY41" fmla="*/ 137684 h 782799"/>
                  <a:gd name="connsiteX42" fmla="*/ 524748 w 728151"/>
                  <a:gd name="connsiteY42" fmla="*/ 391268 h 782799"/>
                  <a:gd name="connsiteX43" fmla="*/ 469473 w 728151"/>
                  <a:gd name="connsiteY43" fmla="*/ 334968 h 782799"/>
                  <a:gd name="connsiteX44" fmla="*/ 413172 w 728151"/>
                  <a:gd name="connsiteY44" fmla="*/ 391268 h 782799"/>
                  <a:gd name="connsiteX45" fmla="*/ 468448 w 728151"/>
                  <a:gd name="connsiteY45" fmla="*/ 446543 h 782799"/>
                  <a:gd name="connsiteX46" fmla="*/ 524748 w 728151"/>
                  <a:gd name="connsiteY46" fmla="*/ 391268 h 782799"/>
                  <a:gd name="connsiteX47" fmla="*/ 585986 w 728151"/>
                  <a:gd name="connsiteY47" fmla="*/ 519759 h 782799"/>
                  <a:gd name="connsiteX48" fmla="*/ 531181 w 728151"/>
                  <a:gd name="connsiteY48" fmla="*/ 463441 h 782799"/>
                  <a:gd name="connsiteX49" fmla="*/ 475362 w 728151"/>
                  <a:gd name="connsiteY49" fmla="*/ 519759 h 782799"/>
                  <a:gd name="connsiteX50" fmla="*/ 530167 w 728151"/>
                  <a:gd name="connsiteY50" fmla="*/ 574065 h 782799"/>
                  <a:gd name="connsiteX51" fmla="*/ 585986 w 728151"/>
                  <a:gd name="connsiteY51" fmla="*/ 519759 h 782799"/>
                  <a:gd name="connsiteX52" fmla="*/ 585986 w 728151"/>
                  <a:gd name="connsiteY52" fmla="*/ 262891 h 782799"/>
                  <a:gd name="connsiteX53" fmla="*/ 530710 w 728151"/>
                  <a:gd name="connsiteY53" fmla="*/ 207615 h 782799"/>
                  <a:gd name="connsiteX54" fmla="*/ 474411 w 728151"/>
                  <a:gd name="connsiteY54" fmla="*/ 263915 h 782799"/>
                  <a:gd name="connsiteX55" fmla="*/ 529686 w 728151"/>
                  <a:gd name="connsiteY55" fmla="*/ 320214 h 782799"/>
                  <a:gd name="connsiteX56" fmla="*/ 585986 w 728151"/>
                  <a:gd name="connsiteY56" fmla="*/ 262891 h 782799"/>
                  <a:gd name="connsiteX57" fmla="*/ 660046 w 728151"/>
                  <a:gd name="connsiteY57" fmla="*/ 645269 h 782799"/>
                  <a:gd name="connsiteX58" fmla="*/ 604227 w 728151"/>
                  <a:gd name="connsiteY58" fmla="*/ 589450 h 782799"/>
                  <a:gd name="connsiteX59" fmla="*/ 549422 w 728151"/>
                  <a:gd name="connsiteY59" fmla="*/ 644255 h 782799"/>
                  <a:gd name="connsiteX60" fmla="*/ 605241 w 728151"/>
                  <a:gd name="connsiteY60" fmla="*/ 700074 h 782799"/>
                  <a:gd name="connsiteX61" fmla="*/ 660046 w 728151"/>
                  <a:gd name="connsiteY61" fmla="*/ 645269 h 782799"/>
                  <a:gd name="connsiteX62" fmla="*/ 660997 w 728151"/>
                  <a:gd name="connsiteY62" fmla="*/ 390244 h 782799"/>
                  <a:gd name="connsiteX63" fmla="*/ 605721 w 728151"/>
                  <a:gd name="connsiteY63" fmla="*/ 334968 h 782799"/>
                  <a:gd name="connsiteX64" fmla="*/ 549421 w 728151"/>
                  <a:gd name="connsiteY64" fmla="*/ 391268 h 782799"/>
                  <a:gd name="connsiteX65" fmla="*/ 605721 w 728151"/>
                  <a:gd name="connsiteY65" fmla="*/ 446543 h 782799"/>
                  <a:gd name="connsiteX66" fmla="*/ 660997 w 728151"/>
                  <a:gd name="connsiteY66" fmla="*/ 390244 h 782799"/>
                  <a:gd name="connsiteX67" fmla="*/ 660997 w 728151"/>
                  <a:gd name="connsiteY67" fmla="*/ 140028 h 782799"/>
                  <a:gd name="connsiteX68" fmla="*/ 605721 w 728151"/>
                  <a:gd name="connsiteY68" fmla="*/ 82179 h 782799"/>
                  <a:gd name="connsiteX69" fmla="*/ 549421 w 728151"/>
                  <a:gd name="connsiteY69" fmla="*/ 140028 h 782799"/>
                  <a:gd name="connsiteX70" fmla="*/ 605721 w 728151"/>
                  <a:gd name="connsiteY70" fmla="*/ 194778 h 782799"/>
                  <a:gd name="connsiteX71" fmla="*/ 660997 w 728151"/>
                  <a:gd name="connsiteY71" fmla="*/ 140028 h 782799"/>
                  <a:gd name="connsiteX72" fmla="*/ 728151 w 728151"/>
                  <a:gd name="connsiteY72" fmla="*/ 31611 h 782799"/>
                  <a:gd name="connsiteX73" fmla="*/ 728151 w 728151"/>
                  <a:gd name="connsiteY73" fmla="*/ 235826 h 782799"/>
                  <a:gd name="connsiteX74" fmla="*/ 720476 w 728151"/>
                  <a:gd name="connsiteY74" fmla="*/ 223865 h 782799"/>
                  <a:gd name="connsiteX75" fmla="*/ 681275 w 728151"/>
                  <a:gd name="connsiteY75" fmla="*/ 207615 h 782799"/>
                  <a:gd name="connsiteX76" fmla="*/ 625456 w 728151"/>
                  <a:gd name="connsiteY76" fmla="*/ 263915 h 782799"/>
                  <a:gd name="connsiteX77" fmla="*/ 681275 w 728151"/>
                  <a:gd name="connsiteY77" fmla="*/ 320214 h 782799"/>
                  <a:gd name="connsiteX78" fmla="*/ 720095 w 728151"/>
                  <a:gd name="connsiteY78" fmla="*/ 303196 h 782799"/>
                  <a:gd name="connsiteX79" fmla="*/ 728151 w 728151"/>
                  <a:gd name="connsiteY79" fmla="*/ 291030 h 782799"/>
                  <a:gd name="connsiteX80" fmla="*/ 728151 w 728151"/>
                  <a:gd name="connsiteY80" fmla="*/ 341926 h 782799"/>
                  <a:gd name="connsiteX81" fmla="*/ 705446 w 728151"/>
                  <a:gd name="connsiteY81" fmla="*/ 351218 h 782799"/>
                  <a:gd name="connsiteX82" fmla="*/ 689334 w 728151"/>
                  <a:gd name="connsiteY82" fmla="*/ 391268 h 782799"/>
                  <a:gd name="connsiteX83" fmla="*/ 705826 w 728151"/>
                  <a:gd name="connsiteY83" fmla="*/ 430933 h 782799"/>
                  <a:gd name="connsiteX84" fmla="*/ 728151 w 728151"/>
                  <a:gd name="connsiteY84" fmla="*/ 440376 h 782799"/>
                  <a:gd name="connsiteX85" fmla="*/ 728151 w 728151"/>
                  <a:gd name="connsiteY85" fmla="*/ 492388 h 782799"/>
                  <a:gd name="connsiteX86" fmla="*/ 719446 w 728151"/>
                  <a:gd name="connsiteY86" fmla="*/ 479783 h 782799"/>
                  <a:gd name="connsiteX87" fmla="*/ 679780 w 728151"/>
                  <a:gd name="connsiteY87" fmla="*/ 463441 h 782799"/>
                  <a:gd name="connsiteX88" fmla="*/ 624504 w 728151"/>
                  <a:gd name="connsiteY88" fmla="*/ 518753 h 782799"/>
                  <a:gd name="connsiteX89" fmla="*/ 679780 w 728151"/>
                  <a:gd name="connsiteY89" fmla="*/ 574065 h 782799"/>
                  <a:gd name="connsiteX90" fmla="*/ 719830 w 728151"/>
                  <a:gd name="connsiteY90" fmla="*/ 558100 h 782799"/>
                  <a:gd name="connsiteX91" fmla="*/ 728151 w 728151"/>
                  <a:gd name="connsiteY91" fmla="*/ 545842 h 782799"/>
                  <a:gd name="connsiteX92" fmla="*/ 728151 w 728151"/>
                  <a:gd name="connsiteY92" fmla="*/ 751188 h 782799"/>
                  <a:gd name="connsiteX93" fmla="*/ 712346 w 728151"/>
                  <a:gd name="connsiteY93" fmla="*/ 782799 h 782799"/>
                  <a:gd name="connsiteX94" fmla="*/ 195700 w 728151"/>
                  <a:gd name="connsiteY94" fmla="*/ 782799 h 782799"/>
                  <a:gd name="connsiteX95" fmla="*/ 0 w 728151"/>
                  <a:gd name="connsiteY95" fmla="*/ 391400 h 782799"/>
                  <a:gd name="connsiteX96" fmla="*/ 195700 w 728151"/>
                  <a:gd name="connsiteY96" fmla="*/ 0 h 782799"/>
                  <a:gd name="connsiteX97" fmla="*/ 712346 w 728151"/>
                  <a:gd name="connsiteY97" fmla="*/ 0 h 7827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</a:cxnLst>
                <a:rect l="l" t="t" r="r" b="b"/>
                <a:pathLst>
                  <a:path w="728151" h="782799">
                    <a:moveTo>
                      <a:pt x="379571" y="391149"/>
                    </a:moveTo>
                    <a:cubicBezTo>
                      <a:pt x="379572" y="359680"/>
                      <a:pt x="351353" y="335615"/>
                      <a:pt x="317297" y="338392"/>
                    </a:cubicBezTo>
                    <a:cubicBezTo>
                      <a:pt x="262806" y="341168"/>
                      <a:pt x="208315" y="344871"/>
                      <a:pt x="152851" y="348573"/>
                    </a:cubicBezTo>
                    <a:cubicBezTo>
                      <a:pt x="126579" y="349498"/>
                      <a:pt x="108091" y="367084"/>
                      <a:pt x="108090" y="391149"/>
                    </a:cubicBezTo>
                    <a:cubicBezTo>
                      <a:pt x="108090" y="415213"/>
                      <a:pt x="126578" y="433725"/>
                      <a:pt x="152850" y="435576"/>
                    </a:cubicBezTo>
                    <a:cubicBezTo>
                      <a:pt x="197611" y="438352"/>
                      <a:pt x="241398" y="440204"/>
                      <a:pt x="286158" y="442980"/>
                    </a:cubicBezTo>
                    <a:cubicBezTo>
                      <a:pt x="296862" y="443906"/>
                      <a:pt x="307565" y="444831"/>
                      <a:pt x="318269" y="444831"/>
                    </a:cubicBezTo>
                    <a:cubicBezTo>
                      <a:pt x="352326" y="447608"/>
                      <a:pt x="379571" y="423543"/>
                      <a:pt x="379571" y="391149"/>
                    </a:cubicBezTo>
                    <a:close/>
                    <a:moveTo>
                      <a:pt x="441160" y="517251"/>
                    </a:moveTo>
                    <a:cubicBezTo>
                      <a:pt x="441160" y="485931"/>
                      <a:pt x="415776" y="462204"/>
                      <a:pt x="382582" y="463153"/>
                    </a:cubicBezTo>
                    <a:cubicBezTo>
                      <a:pt x="363055" y="463153"/>
                      <a:pt x="343529" y="465051"/>
                      <a:pt x="324003" y="466000"/>
                    </a:cubicBezTo>
                    <a:cubicBezTo>
                      <a:pt x="287880" y="468848"/>
                      <a:pt x="250780" y="470746"/>
                      <a:pt x="213680" y="472644"/>
                    </a:cubicBezTo>
                    <a:cubicBezTo>
                      <a:pt x="188296" y="474542"/>
                      <a:pt x="168770" y="492575"/>
                      <a:pt x="168770" y="516302"/>
                    </a:cubicBezTo>
                    <a:cubicBezTo>
                      <a:pt x="167794" y="540030"/>
                      <a:pt x="185367" y="559961"/>
                      <a:pt x="210751" y="561859"/>
                    </a:cubicBezTo>
                    <a:cubicBezTo>
                      <a:pt x="268354" y="565655"/>
                      <a:pt x="325956" y="569452"/>
                      <a:pt x="383558" y="572299"/>
                    </a:cubicBezTo>
                    <a:cubicBezTo>
                      <a:pt x="416752" y="574197"/>
                      <a:pt x="441160" y="548572"/>
                      <a:pt x="441160" y="517251"/>
                    </a:cubicBezTo>
                    <a:close/>
                    <a:moveTo>
                      <a:pt x="443046" y="265335"/>
                    </a:moveTo>
                    <a:cubicBezTo>
                      <a:pt x="443046" y="232396"/>
                      <a:pt x="417758" y="208868"/>
                      <a:pt x="381771" y="210750"/>
                    </a:cubicBezTo>
                    <a:cubicBezTo>
                      <a:pt x="327304" y="213574"/>
                      <a:pt x="272838" y="217338"/>
                      <a:pt x="218371" y="221103"/>
                    </a:cubicBezTo>
                    <a:cubicBezTo>
                      <a:pt x="210590" y="221103"/>
                      <a:pt x="203782" y="222985"/>
                      <a:pt x="196973" y="225808"/>
                    </a:cubicBezTo>
                    <a:cubicBezTo>
                      <a:pt x="178494" y="234278"/>
                      <a:pt x="167795" y="254983"/>
                      <a:pt x="171685" y="273805"/>
                    </a:cubicBezTo>
                    <a:cubicBezTo>
                      <a:pt x="176548" y="293569"/>
                      <a:pt x="194056" y="308627"/>
                      <a:pt x="216426" y="309568"/>
                    </a:cubicBezTo>
                    <a:cubicBezTo>
                      <a:pt x="253385" y="312391"/>
                      <a:pt x="291317" y="314273"/>
                      <a:pt x="328277" y="316155"/>
                    </a:cubicBezTo>
                    <a:cubicBezTo>
                      <a:pt x="345784" y="317097"/>
                      <a:pt x="363291" y="318038"/>
                      <a:pt x="380798" y="318979"/>
                    </a:cubicBezTo>
                    <a:cubicBezTo>
                      <a:pt x="416785" y="320861"/>
                      <a:pt x="443046" y="298274"/>
                      <a:pt x="443046" y="265335"/>
                    </a:cubicBezTo>
                    <a:close/>
                    <a:moveTo>
                      <a:pt x="513365" y="644637"/>
                    </a:moveTo>
                    <a:cubicBezTo>
                      <a:pt x="513365" y="613742"/>
                      <a:pt x="488876" y="588640"/>
                      <a:pt x="458510" y="589605"/>
                    </a:cubicBezTo>
                    <a:cubicBezTo>
                      <a:pt x="399738" y="591536"/>
                      <a:pt x="340965" y="595398"/>
                      <a:pt x="283172" y="600226"/>
                    </a:cubicBezTo>
                    <a:cubicBezTo>
                      <a:pt x="256725" y="602156"/>
                      <a:pt x="239093" y="622431"/>
                      <a:pt x="239093" y="645602"/>
                    </a:cubicBezTo>
                    <a:cubicBezTo>
                      <a:pt x="240072" y="669738"/>
                      <a:pt x="258684" y="689048"/>
                      <a:pt x="284152" y="690978"/>
                    </a:cubicBezTo>
                    <a:cubicBezTo>
                      <a:pt x="335088" y="693875"/>
                      <a:pt x="386024" y="696771"/>
                      <a:pt x="436960" y="699668"/>
                    </a:cubicBezTo>
                    <a:cubicBezTo>
                      <a:pt x="436960" y="699668"/>
                      <a:pt x="436960" y="700633"/>
                      <a:pt x="436960" y="700633"/>
                    </a:cubicBezTo>
                    <a:cubicBezTo>
                      <a:pt x="443817" y="700633"/>
                      <a:pt x="450674" y="700633"/>
                      <a:pt x="458510" y="700633"/>
                    </a:cubicBezTo>
                    <a:cubicBezTo>
                      <a:pt x="489856" y="699668"/>
                      <a:pt x="514344" y="675531"/>
                      <a:pt x="513365" y="644637"/>
                    </a:cubicBezTo>
                    <a:close/>
                    <a:moveTo>
                      <a:pt x="513366" y="137684"/>
                    </a:moveTo>
                    <a:cubicBezTo>
                      <a:pt x="513366" y="106096"/>
                      <a:pt x="487897" y="82166"/>
                      <a:pt x="454593" y="82166"/>
                    </a:cubicBezTo>
                    <a:cubicBezTo>
                      <a:pt x="448716" y="82166"/>
                      <a:pt x="441859" y="83123"/>
                      <a:pt x="435982" y="83123"/>
                    </a:cubicBezTo>
                    <a:cubicBezTo>
                      <a:pt x="386025" y="85995"/>
                      <a:pt x="337048" y="88866"/>
                      <a:pt x="287091" y="91738"/>
                    </a:cubicBezTo>
                    <a:cubicBezTo>
                      <a:pt x="259664" y="93652"/>
                      <a:pt x="240073" y="112797"/>
                      <a:pt x="239094" y="136727"/>
                    </a:cubicBezTo>
                    <a:cubicBezTo>
                      <a:pt x="239094" y="161614"/>
                      <a:pt x="257705" y="180758"/>
                      <a:pt x="285132" y="182673"/>
                    </a:cubicBezTo>
                    <a:cubicBezTo>
                      <a:pt x="341946" y="186501"/>
                      <a:pt x="398759" y="190330"/>
                      <a:pt x="455573" y="192245"/>
                    </a:cubicBezTo>
                    <a:cubicBezTo>
                      <a:pt x="487897" y="194159"/>
                      <a:pt x="514345" y="168314"/>
                      <a:pt x="513366" y="137684"/>
                    </a:cubicBezTo>
                    <a:close/>
                    <a:moveTo>
                      <a:pt x="524748" y="391268"/>
                    </a:moveTo>
                    <a:cubicBezTo>
                      <a:pt x="524748" y="359535"/>
                      <a:pt x="500182" y="334968"/>
                      <a:pt x="469473" y="334968"/>
                    </a:cubicBezTo>
                    <a:cubicBezTo>
                      <a:pt x="437740" y="334968"/>
                      <a:pt x="412149" y="360559"/>
                      <a:pt x="413172" y="391268"/>
                    </a:cubicBezTo>
                    <a:cubicBezTo>
                      <a:pt x="413172" y="421976"/>
                      <a:pt x="438762" y="446543"/>
                      <a:pt x="468448" y="446543"/>
                    </a:cubicBezTo>
                    <a:cubicBezTo>
                      <a:pt x="500181" y="447567"/>
                      <a:pt x="524748" y="421976"/>
                      <a:pt x="524748" y="391268"/>
                    </a:cubicBezTo>
                    <a:close/>
                    <a:moveTo>
                      <a:pt x="585986" y="519759"/>
                    </a:moveTo>
                    <a:cubicBezTo>
                      <a:pt x="585986" y="488583"/>
                      <a:pt x="561628" y="463441"/>
                      <a:pt x="531181" y="463441"/>
                    </a:cubicBezTo>
                    <a:cubicBezTo>
                      <a:pt x="500735" y="463441"/>
                      <a:pt x="475362" y="489589"/>
                      <a:pt x="475362" y="519759"/>
                    </a:cubicBezTo>
                    <a:cubicBezTo>
                      <a:pt x="475362" y="548923"/>
                      <a:pt x="499720" y="574065"/>
                      <a:pt x="530167" y="574065"/>
                    </a:cubicBezTo>
                    <a:cubicBezTo>
                      <a:pt x="561628" y="574065"/>
                      <a:pt x="585986" y="550935"/>
                      <a:pt x="585986" y="519759"/>
                    </a:cubicBezTo>
                    <a:close/>
                    <a:moveTo>
                      <a:pt x="585986" y="262891"/>
                    </a:moveTo>
                    <a:cubicBezTo>
                      <a:pt x="585986" y="232182"/>
                      <a:pt x="561419" y="207615"/>
                      <a:pt x="530710" y="207615"/>
                    </a:cubicBezTo>
                    <a:cubicBezTo>
                      <a:pt x="498978" y="207615"/>
                      <a:pt x="473387" y="233206"/>
                      <a:pt x="474411" y="263915"/>
                    </a:cubicBezTo>
                    <a:cubicBezTo>
                      <a:pt x="474411" y="294623"/>
                      <a:pt x="500002" y="319190"/>
                      <a:pt x="529686" y="320214"/>
                    </a:cubicBezTo>
                    <a:cubicBezTo>
                      <a:pt x="561419" y="320214"/>
                      <a:pt x="585986" y="294623"/>
                      <a:pt x="585986" y="262891"/>
                    </a:cubicBezTo>
                    <a:close/>
                    <a:moveTo>
                      <a:pt x="660046" y="645269"/>
                    </a:moveTo>
                    <a:cubicBezTo>
                      <a:pt x="660046" y="613808"/>
                      <a:pt x="635688" y="589450"/>
                      <a:pt x="604227" y="589450"/>
                    </a:cubicBezTo>
                    <a:cubicBezTo>
                      <a:pt x="573780" y="589450"/>
                      <a:pt x="549422" y="612793"/>
                      <a:pt x="549422" y="644255"/>
                    </a:cubicBezTo>
                    <a:cubicBezTo>
                      <a:pt x="549422" y="675716"/>
                      <a:pt x="573780" y="700074"/>
                      <a:pt x="605241" y="700074"/>
                    </a:cubicBezTo>
                    <a:cubicBezTo>
                      <a:pt x="635688" y="700074"/>
                      <a:pt x="660046" y="675716"/>
                      <a:pt x="660046" y="645269"/>
                    </a:cubicBezTo>
                    <a:close/>
                    <a:moveTo>
                      <a:pt x="660997" y="390244"/>
                    </a:moveTo>
                    <a:cubicBezTo>
                      <a:pt x="660997" y="359535"/>
                      <a:pt x="637454" y="334968"/>
                      <a:pt x="605721" y="334968"/>
                    </a:cubicBezTo>
                    <a:cubicBezTo>
                      <a:pt x="575012" y="334968"/>
                      <a:pt x="549421" y="360559"/>
                      <a:pt x="549421" y="391268"/>
                    </a:cubicBezTo>
                    <a:cubicBezTo>
                      <a:pt x="550445" y="421976"/>
                      <a:pt x="575012" y="446543"/>
                      <a:pt x="605721" y="446543"/>
                    </a:cubicBezTo>
                    <a:cubicBezTo>
                      <a:pt x="636430" y="447567"/>
                      <a:pt x="662021" y="421976"/>
                      <a:pt x="660997" y="390244"/>
                    </a:cubicBezTo>
                    <a:close/>
                    <a:moveTo>
                      <a:pt x="660997" y="140028"/>
                    </a:moveTo>
                    <a:cubicBezTo>
                      <a:pt x="662021" y="108004"/>
                      <a:pt x="636430" y="82179"/>
                      <a:pt x="605721" y="82179"/>
                    </a:cubicBezTo>
                    <a:cubicBezTo>
                      <a:pt x="573988" y="82179"/>
                      <a:pt x="549421" y="108004"/>
                      <a:pt x="549421" y="140028"/>
                    </a:cubicBezTo>
                    <a:cubicBezTo>
                      <a:pt x="550445" y="171019"/>
                      <a:pt x="573988" y="194778"/>
                      <a:pt x="605721" y="194778"/>
                    </a:cubicBezTo>
                    <a:cubicBezTo>
                      <a:pt x="636430" y="194778"/>
                      <a:pt x="660997" y="171019"/>
                      <a:pt x="660997" y="140028"/>
                    </a:cubicBezTo>
                    <a:close/>
                    <a:moveTo>
                      <a:pt x="728151" y="31611"/>
                    </a:moveTo>
                    <a:lnTo>
                      <a:pt x="728151" y="235826"/>
                    </a:lnTo>
                    <a:lnTo>
                      <a:pt x="720476" y="223865"/>
                    </a:lnTo>
                    <a:cubicBezTo>
                      <a:pt x="710707" y="213757"/>
                      <a:pt x="697006" y="207615"/>
                      <a:pt x="681275" y="207615"/>
                    </a:cubicBezTo>
                    <a:cubicBezTo>
                      <a:pt x="649814" y="207615"/>
                      <a:pt x="625456" y="232182"/>
                      <a:pt x="625456" y="263915"/>
                    </a:cubicBezTo>
                    <a:cubicBezTo>
                      <a:pt x="625456" y="294623"/>
                      <a:pt x="650829" y="320214"/>
                      <a:pt x="681275" y="320214"/>
                    </a:cubicBezTo>
                    <a:cubicBezTo>
                      <a:pt x="696498" y="319702"/>
                      <a:pt x="710200" y="313304"/>
                      <a:pt x="720095" y="303196"/>
                    </a:cubicBezTo>
                    <a:lnTo>
                      <a:pt x="728151" y="291030"/>
                    </a:lnTo>
                    <a:lnTo>
                      <a:pt x="728151" y="341926"/>
                    </a:lnTo>
                    <a:lnTo>
                      <a:pt x="705446" y="351218"/>
                    </a:lnTo>
                    <a:cubicBezTo>
                      <a:pt x="695423" y="361327"/>
                      <a:pt x="689334" y="375402"/>
                      <a:pt x="689334" y="391268"/>
                    </a:cubicBezTo>
                    <a:cubicBezTo>
                      <a:pt x="689334" y="406622"/>
                      <a:pt x="695677" y="420697"/>
                      <a:pt x="705826" y="430933"/>
                    </a:cubicBezTo>
                    <a:lnTo>
                      <a:pt x="728151" y="440376"/>
                    </a:lnTo>
                    <a:lnTo>
                      <a:pt x="728151" y="492388"/>
                    </a:lnTo>
                    <a:lnTo>
                      <a:pt x="719446" y="479783"/>
                    </a:lnTo>
                    <a:cubicBezTo>
                      <a:pt x="709209" y="469727"/>
                      <a:pt x="695134" y="463441"/>
                      <a:pt x="679780" y="463441"/>
                    </a:cubicBezTo>
                    <a:cubicBezTo>
                      <a:pt x="650095" y="464447"/>
                      <a:pt x="624504" y="488583"/>
                      <a:pt x="624504" y="518753"/>
                    </a:cubicBezTo>
                    <a:cubicBezTo>
                      <a:pt x="623480" y="548923"/>
                      <a:pt x="649071" y="574065"/>
                      <a:pt x="679780" y="574065"/>
                    </a:cubicBezTo>
                    <a:cubicBezTo>
                      <a:pt x="695646" y="574065"/>
                      <a:pt x="709721" y="568031"/>
                      <a:pt x="719830" y="558100"/>
                    </a:cubicBezTo>
                    <a:lnTo>
                      <a:pt x="728151" y="545842"/>
                    </a:lnTo>
                    <a:lnTo>
                      <a:pt x="728151" y="751188"/>
                    </a:lnTo>
                    <a:lnTo>
                      <a:pt x="712346" y="782799"/>
                    </a:lnTo>
                    <a:lnTo>
                      <a:pt x="195700" y="782799"/>
                    </a:lnTo>
                    <a:lnTo>
                      <a:pt x="0" y="391400"/>
                    </a:lnTo>
                    <a:lnTo>
                      <a:pt x="195700" y="0"/>
                    </a:lnTo>
                    <a:lnTo>
                      <a:pt x="712346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marL="0" marR="0" lvl="0" indent="0" algn="ctr" defTabSz="1070991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217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Noto Serif"/>
                  <a:ea typeface="+mn-ea"/>
                  <a:cs typeface="+mn-cs"/>
                </a:endParaRPr>
              </a:p>
            </p:txBody>
          </p:sp>
          <p:sp>
            <p:nvSpPr>
              <p:cNvPr id="75" name="Freeform: Shape 89">
                <a:extLst>
                  <a:ext uri="{FF2B5EF4-FFF2-40B4-BE49-F238E27FC236}">
                    <a16:creationId xmlns:a16="http://schemas.microsoft.com/office/drawing/2014/main" id="{D470B7E4-7E04-EE83-562E-77F8F8578A82}"/>
                  </a:ext>
                </a:extLst>
              </p:cNvPr>
              <p:cNvSpPr/>
              <p:nvPr/>
            </p:nvSpPr>
            <p:spPr>
              <a:xfrm rot="5400000" flipH="1">
                <a:off x="-283478" y="843406"/>
                <a:ext cx="908046" cy="391943"/>
              </a:xfrm>
              <a:custGeom>
                <a:avLst/>
                <a:gdLst>
                  <a:gd name="connsiteX0" fmla="*/ 443046 w 908046"/>
                  <a:gd name="connsiteY0" fmla="*/ 265334 h 391400"/>
                  <a:gd name="connsiteX1" fmla="*/ 381771 w 908046"/>
                  <a:gd name="connsiteY1" fmla="*/ 210750 h 391400"/>
                  <a:gd name="connsiteX2" fmla="*/ 218371 w 908046"/>
                  <a:gd name="connsiteY2" fmla="*/ 221102 h 391400"/>
                  <a:gd name="connsiteX3" fmla="*/ 196973 w 908046"/>
                  <a:gd name="connsiteY3" fmla="*/ 225808 h 391400"/>
                  <a:gd name="connsiteX4" fmla="*/ 171685 w 908046"/>
                  <a:gd name="connsiteY4" fmla="*/ 273804 h 391400"/>
                  <a:gd name="connsiteX5" fmla="*/ 216426 w 908046"/>
                  <a:gd name="connsiteY5" fmla="*/ 309568 h 391400"/>
                  <a:gd name="connsiteX6" fmla="*/ 328277 w 908046"/>
                  <a:gd name="connsiteY6" fmla="*/ 316154 h 391400"/>
                  <a:gd name="connsiteX7" fmla="*/ 380798 w 908046"/>
                  <a:gd name="connsiteY7" fmla="*/ 318978 h 391400"/>
                  <a:gd name="connsiteX8" fmla="*/ 443046 w 908046"/>
                  <a:gd name="connsiteY8" fmla="*/ 265334 h 391400"/>
                  <a:gd name="connsiteX9" fmla="*/ 513366 w 908046"/>
                  <a:gd name="connsiteY9" fmla="*/ 137684 h 391400"/>
                  <a:gd name="connsiteX10" fmla="*/ 454593 w 908046"/>
                  <a:gd name="connsiteY10" fmla="*/ 82166 h 391400"/>
                  <a:gd name="connsiteX11" fmla="*/ 435982 w 908046"/>
                  <a:gd name="connsiteY11" fmla="*/ 83122 h 391400"/>
                  <a:gd name="connsiteX12" fmla="*/ 287091 w 908046"/>
                  <a:gd name="connsiteY12" fmla="*/ 91738 h 391400"/>
                  <a:gd name="connsiteX13" fmla="*/ 239094 w 908046"/>
                  <a:gd name="connsiteY13" fmla="*/ 136726 h 391400"/>
                  <a:gd name="connsiteX14" fmla="*/ 285132 w 908046"/>
                  <a:gd name="connsiteY14" fmla="*/ 182672 h 391400"/>
                  <a:gd name="connsiteX15" fmla="*/ 455573 w 908046"/>
                  <a:gd name="connsiteY15" fmla="*/ 192244 h 391400"/>
                  <a:gd name="connsiteX16" fmla="*/ 513366 w 908046"/>
                  <a:gd name="connsiteY16" fmla="*/ 137684 h 391400"/>
                  <a:gd name="connsiteX17" fmla="*/ 585986 w 908046"/>
                  <a:gd name="connsiteY17" fmla="*/ 262890 h 391400"/>
                  <a:gd name="connsiteX18" fmla="*/ 530710 w 908046"/>
                  <a:gd name="connsiteY18" fmla="*/ 207614 h 391400"/>
                  <a:gd name="connsiteX19" fmla="*/ 474411 w 908046"/>
                  <a:gd name="connsiteY19" fmla="*/ 263914 h 391400"/>
                  <a:gd name="connsiteX20" fmla="*/ 529686 w 908046"/>
                  <a:gd name="connsiteY20" fmla="*/ 320214 h 391400"/>
                  <a:gd name="connsiteX21" fmla="*/ 585986 w 908046"/>
                  <a:gd name="connsiteY21" fmla="*/ 262890 h 391400"/>
                  <a:gd name="connsiteX22" fmla="*/ 660997 w 908046"/>
                  <a:gd name="connsiteY22" fmla="*/ 140028 h 391400"/>
                  <a:gd name="connsiteX23" fmla="*/ 605721 w 908046"/>
                  <a:gd name="connsiteY23" fmla="*/ 82178 h 391400"/>
                  <a:gd name="connsiteX24" fmla="*/ 549421 w 908046"/>
                  <a:gd name="connsiteY24" fmla="*/ 140028 h 391400"/>
                  <a:gd name="connsiteX25" fmla="*/ 605721 w 908046"/>
                  <a:gd name="connsiteY25" fmla="*/ 194778 h 391400"/>
                  <a:gd name="connsiteX26" fmla="*/ 660997 w 908046"/>
                  <a:gd name="connsiteY26" fmla="*/ 140028 h 391400"/>
                  <a:gd name="connsiteX27" fmla="*/ 736080 w 908046"/>
                  <a:gd name="connsiteY27" fmla="*/ 263914 h 391400"/>
                  <a:gd name="connsiteX28" fmla="*/ 681275 w 908046"/>
                  <a:gd name="connsiteY28" fmla="*/ 207614 h 391400"/>
                  <a:gd name="connsiteX29" fmla="*/ 625456 w 908046"/>
                  <a:gd name="connsiteY29" fmla="*/ 263914 h 391400"/>
                  <a:gd name="connsiteX30" fmla="*/ 681275 w 908046"/>
                  <a:gd name="connsiteY30" fmla="*/ 320214 h 391400"/>
                  <a:gd name="connsiteX31" fmla="*/ 736080 w 908046"/>
                  <a:gd name="connsiteY31" fmla="*/ 263914 h 391400"/>
                  <a:gd name="connsiteX32" fmla="*/ 908046 w 908046"/>
                  <a:gd name="connsiteY32" fmla="*/ 391400 h 391400"/>
                  <a:gd name="connsiteX33" fmla="*/ 799904 w 908046"/>
                  <a:gd name="connsiteY33" fmla="*/ 391400 h 391400"/>
                  <a:gd name="connsiteX34" fmla="*/ 799958 w 908046"/>
                  <a:gd name="connsiteY34" fmla="*/ 391268 h 391400"/>
                  <a:gd name="connsiteX35" fmla="*/ 745153 w 908046"/>
                  <a:gd name="connsiteY35" fmla="*/ 334968 h 391400"/>
                  <a:gd name="connsiteX36" fmla="*/ 689334 w 908046"/>
                  <a:gd name="connsiteY36" fmla="*/ 391268 h 391400"/>
                  <a:gd name="connsiteX37" fmla="*/ 689389 w 908046"/>
                  <a:gd name="connsiteY37" fmla="*/ 391400 h 391400"/>
                  <a:gd name="connsiteX38" fmla="*/ 660547 w 908046"/>
                  <a:gd name="connsiteY38" fmla="*/ 391400 h 391400"/>
                  <a:gd name="connsiteX39" fmla="*/ 660997 w 908046"/>
                  <a:gd name="connsiteY39" fmla="*/ 390244 h 391400"/>
                  <a:gd name="connsiteX40" fmla="*/ 605721 w 908046"/>
                  <a:gd name="connsiteY40" fmla="*/ 334968 h 391400"/>
                  <a:gd name="connsiteX41" fmla="*/ 549421 w 908046"/>
                  <a:gd name="connsiteY41" fmla="*/ 391268 h 391400"/>
                  <a:gd name="connsiteX42" fmla="*/ 549478 w 908046"/>
                  <a:gd name="connsiteY42" fmla="*/ 391400 h 391400"/>
                  <a:gd name="connsiteX43" fmla="*/ 524694 w 908046"/>
                  <a:gd name="connsiteY43" fmla="*/ 391400 h 391400"/>
                  <a:gd name="connsiteX44" fmla="*/ 524748 w 908046"/>
                  <a:gd name="connsiteY44" fmla="*/ 391268 h 391400"/>
                  <a:gd name="connsiteX45" fmla="*/ 469473 w 908046"/>
                  <a:gd name="connsiteY45" fmla="*/ 334968 h 391400"/>
                  <a:gd name="connsiteX46" fmla="*/ 413172 w 908046"/>
                  <a:gd name="connsiteY46" fmla="*/ 391268 h 391400"/>
                  <a:gd name="connsiteX47" fmla="*/ 413228 w 908046"/>
                  <a:gd name="connsiteY47" fmla="*/ 391400 h 391400"/>
                  <a:gd name="connsiteX48" fmla="*/ 379459 w 908046"/>
                  <a:gd name="connsiteY48" fmla="*/ 391400 h 391400"/>
                  <a:gd name="connsiteX49" fmla="*/ 379571 w 908046"/>
                  <a:gd name="connsiteY49" fmla="*/ 391148 h 391400"/>
                  <a:gd name="connsiteX50" fmla="*/ 317297 w 908046"/>
                  <a:gd name="connsiteY50" fmla="*/ 338392 h 391400"/>
                  <a:gd name="connsiteX51" fmla="*/ 152851 w 908046"/>
                  <a:gd name="connsiteY51" fmla="*/ 348572 h 391400"/>
                  <a:gd name="connsiteX52" fmla="*/ 108090 w 908046"/>
                  <a:gd name="connsiteY52" fmla="*/ 391148 h 391400"/>
                  <a:gd name="connsiteX53" fmla="*/ 108194 w 908046"/>
                  <a:gd name="connsiteY53" fmla="*/ 391400 h 391400"/>
                  <a:gd name="connsiteX54" fmla="*/ 0 w 908046"/>
                  <a:gd name="connsiteY54" fmla="*/ 391400 h 391400"/>
                  <a:gd name="connsiteX55" fmla="*/ 195700 w 908046"/>
                  <a:gd name="connsiteY55" fmla="*/ 0 h 391400"/>
                  <a:gd name="connsiteX56" fmla="*/ 712346 w 908046"/>
                  <a:gd name="connsiteY56" fmla="*/ 0 h 3914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</a:cxnLst>
                <a:rect l="l" t="t" r="r" b="b"/>
                <a:pathLst>
                  <a:path w="908046" h="391400">
                    <a:moveTo>
                      <a:pt x="443046" y="265334"/>
                    </a:moveTo>
                    <a:cubicBezTo>
                      <a:pt x="443046" y="232396"/>
                      <a:pt x="417758" y="208868"/>
                      <a:pt x="381771" y="210750"/>
                    </a:cubicBezTo>
                    <a:cubicBezTo>
                      <a:pt x="327304" y="213574"/>
                      <a:pt x="272838" y="217338"/>
                      <a:pt x="218371" y="221102"/>
                    </a:cubicBezTo>
                    <a:cubicBezTo>
                      <a:pt x="210590" y="221102"/>
                      <a:pt x="203782" y="222984"/>
                      <a:pt x="196973" y="225808"/>
                    </a:cubicBezTo>
                    <a:cubicBezTo>
                      <a:pt x="178494" y="234278"/>
                      <a:pt x="167795" y="254982"/>
                      <a:pt x="171685" y="273804"/>
                    </a:cubicBezTo>
                    <a:cubicBezTo>
                      <a:pt x="176548" y="293568"/>
                      <a:pt x="194056" y="308626"/>
                      <a:pt x="216426" y="309568"/>
                    </a:cubicBezTo>
                    <a:cubicBezTo>
                      <a:pt x="253385" y="312390"/>
                      <a:pt x="291317" y="314272"/>
                      <a:pt x="328277" y="316154"/>
                    </a:cubicBezTo>
                    <a:cubicBezTo>
                      <a:pt x="345784" y="317096"/>
                      <a:pt x="363291" y="318038"/>
                      <a:pt x="380798" y="318978"/>
                    </a:cubicBezTo>
                    <a:cubicBezTo>
                      <a:pt x="416785" y="320860"/>
                      <a:pt x="443046" y="298274"/>
                      <a:pt x="443046" y="265334"/>
                    </a:cubicBezTo>
                    <a:close/>
                    <a:moveTo>
                      <a:pt x="513366" y="137684"/>
                    </a:moveTo>
                    <a:cubicBezTo>
                      <a:pt x="513366" y="106096"/>
                      <a:pt x="487897" y="82166"/>
                      <a:pt x="454593" y="82166"/>
                    </a:cubicBezTo>
                    <a:cubicBezTo>
                      <a:pt x="448716" y="82166"/>
                      <a:pt x="441859" y="83122"/>
                      <a:pt x="435982" y="83122"/>
                    </a:cubicBezTo>
                    <a:cubicBezTo>
                      <a:pt x="386025" y="85994"/>
                      <a:pt x="337048" y="88866"/>
                      <a:pt x="287091" y="91738"/>
                    </a:cubicBezTo>
                    <a:cubicBezTo>
                      <a:pt x="259664" y="93652"/>
                      <a:pt x="240073" y="112796"/>
                      <a:pt x="239094" y="136726"/>
                    </a:cubicBezTo>
                    <a:cubicBezTo>
                      <a:pt x="239094" y="161614"/>
                      <a:pt x="257705" y="180758"/>
                      <a:pt x="285132" y="182672"/>
                    </a:cubicBezTo>
                    <a:cubicBezTo>
                      <a:pt x="341946" y="186500"/>
                      <a:pt x="398759" y="190330"/>
                      <a:pt x="455573" y="192244"/>
                    </a:cubicBezTo>
                    <a:cubicBezTo>
                      <a:pt x="487897" y="194158"/>
                      <a:pt x="514345" y="168314"/>
                      <a:pt x="513366" y="137684"/>
                    </a:cubicBezTo>
                    <a:close/>
                    <a:moveTo>
                      <a:pt x="585986" y="262890"/>
                    </a:moveTo>
                    <a:cubicBezTo>
                      <a:pt x="585986" y="232182"/>
                      <a:pt x="561419" y="207614"/>
                      <a:pt x="530710" y="207614"/>
                    </a:cubicBezTo>
                    <a:cubicBezTo>
                      <a:pt x="498978" y="207614"/>
                      <a:pt x="473387" y="233206"/>
                      <a:pt x="474411" y="263914"/>
                    </a:cubicBezTo>
                    <a:cubicBezTo>
                      <a:pt x="474411" y="294622"/>
                      <a:pt x="500002" y="319190"/>
                      <a:pt x="529686" y="320214"/>
                    </a:cubicBezTo>
                    <a:cubicBezTo>
                      <a:pt x="561419" y="320214"/>
                      <a:pt x="585986" y="294622"/>
                      <a:pt x="585986" y="262890"/>
                    </a:cubicBezTo>
                    <a:close/>
                    <a:moveTo>
                      <a:pt x="660997" y="140028"/>
                    </a:moveTo>
                    <a:cubicBezTo>
                      <a:pt x="662021" y="108004"/>
                      <a:pt x="636430" y="82178"/>
                      <a:pt x="605721" y="82178"/>
                    </a:cubicBezTo>
                    <a:cubicBezTo>
                      <a:pt x="573988" y="82178"/>
                      <a:pt x="549421" y="108004"/>
                      <a:pt x="549421" y="140028"/>
                    </a:cubicBezTo>
                    <a:cubicBezTo>
                      <a:pt x="550445" y="171018"/>
                      <a:pt x="573988" y="194778"/>
                      <a:pt x="605721" y="194778"/>
                    </a:cubicBezTo>
                    <a:cubicBezTo>
                      <a:pt x="636430" y="194778"/>
                      <a:pt x="660997" y="171018"/>
                      <a:pt x="660997" y="140028"/>
                    </a:cubicBezTo>
                    <a:close/>
                    <a:moveTo>
                      <a:pt x="736080" y="263914"/>
                    </a:moveTo>
                    <a:cubicBezTo>
                      <a:pt x="736080" y="232182"/>
                      <a:pt x="712737" y="207614"/>
                      <a:pt x="681275" y="207614"/>
                    </a:cubicBezTo>
                    <a:cubicBezTo>
                      <a:pt x="649814" y="207614"/>
                      <a:pt x="625456" y="232182"/>
                      <a:pt x="625456" y="263914"/>
                    </a:cubicBezTo>
                    <a:cubicBezTo>
                      <a:pt x="625456" y="294622"/>
                      <a:pt x="650829" y="320214"/>
                      <a:pt x="681275" y="320214"/>
                    </a:cubicBezTo>
                    <a:cubicBezTo>
                      <a:pt x="711722" y="319190"/>
                      <a:pt x="736080" y="294622"/>
                      <a:pt x="736080" y="263914"/>
                    </a:cubicBezTo>
                    <a:close/>
                    <a:moveTo>
                      <a:pt x="908046" y="391400"/>
                    </a:moveTo>
                    <a:lnTo>
                      <a:pt x="799904" y="391400"/>
                    </a:lnTo>
                    <a:lnTo>
                      <a:pt x="799958" y="391268"/>
                    </a:lnTo>
                    <a:cubicBezTo>
                      <a:pt x="799958" y="359534"/>
                      <a:pt x="776615" y="334968"/>
                      <a:pt x="745153" y="334968"/>
                    </a:cubicBezTo>
                    <a:cubicBezTo>
                      <a:pt x="713692" y="334968"/>
                      <a:pt x="689334" y="359534"/>
                      <a:pt x="689334" y="391268"/>
                    </a:cubicBezTo>
                    <a:lnTo>
                      <a:pt x="689389" y="391400"/>
                    </a:lnTo>
                    <a:lnTo>
                      <a:pt x="660547" y="391400"/>
                    </a:lnTo>
                    <a:lnTo>
                      <a:pt x="660997" y="390244"/>
                    </a:lnTo>
                    <a:cubicBezTo>
                      <a:pt x="660997" y="359534"/>
                      <a:pt x="637454" y="334968"/>
                      <a:pt x="605721" y="334968"/>
                    </a:cubicBezTo>
                    <a:cubicBezTo>
                      <a:pt x="575012" y="334968"/>
                      <a:pt x="549421" y="360558"/>
                      <a:pt x="549421" y="391268"/>
                    </a:cubicBezTo>
                    <a:lnTo>
                      <a:pt x="549478" y="391400"/>
                    </a:lnTo>
                    <a:lnTo>
                      <a:pt x="524694" y="391400"/>
                    </a:lnTo>
                    <a:lnTo>
                      <a:pt x="524748" y="391268"/>
                    </a:lnTo>
                    <a:cubicBezTo>
                      <a:pt x="524748" y="359534"/>
                      <a:pt x="500182" y="334968"/>
                      <a:pt x="469473" y="334968"/>
                    </a:cubicBezTo>
                    <a:cubicBezTo>
                      <a:pt x="437740" y="334968"/>
                      <a:pt x="412149" y="360558"/>
                      <a:pt x="413172" y="391268"/>
                    </a:cubicBezTo>
                    <a:lnTo>
                      <a:pt x="413228" y="391400"/>
                    </a:lnTo>
                    <a:lnTo>
                      <a:pt x="379459" y="391400"/>
                    </a:lnTo>
                    <a:lnTo>
                      <a:pt x="379571" y="391148"/>
                    </a:lnTo>
                    <a:cubicBezTo>
                      <a:pt x="379572" y="359680"/>
                      <a:pt x="351353" y="335614"/>
                      <a:pt x="317297" y="338392"/>
                    </a:cubicBezTo>
                    <a:cubicBezTo>
                      <a:pt x="262806" y="341168"/>
                      <a:pt x="208315" y="344870"/>
                      <a:pt x="152851" y="348572"/>
                    </a:cubicBezTo>
                    <a:cubicBezTo>
                      <a:pt x="126579" y="349498"/>
                      <a:pt x="108091" y="367084"/>
                      <a:pt x="108090" y="391148"/>
                    </a:cubicBezTo>
                    <a:lnTo>
                      <a:pt x="108194" y="391400"/>
                    </a:lnTo>
                    <a:lnTo>
                      <a:pt x="0" y="391400"/>
                    </a:lnTo>
                    <a:lnTo>
                      <a:pt x="195700" y="0"/>
                    </a:lnTo>
                    <a:lnTo>
                      <a:pt x="712346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marL="0" marR="0" lvl="0" indent="0" algn="ctr" defTabSz="1070991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217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Noto Serif"/>
                  <a:ea typeface="+mn-ea"/>
                  <a:cs typeface="+mn-cs"/>
                </a:endParaRPr>
              </a:p>
            </p:txBody>
          </p:sp>
          <p:sp>
            <p:nvSpPr>
              <p:cNvPr id="76" name="Freeform: Shape 90">
                <a:extLst>
                  <a:ext uri="{FF2B5EF4-FFF2-40B4-BE49-F238E27FC236}">
                    <a16:creationId xmlns:a16="http://schemas.microsoft.com/office/drawing/2014/main" id="{DDB549EB-7E3F-37BB-77A4-9D76D50B7197}"/>
                  </a:ext>
                </a:extLst>
              </p:cNvPr>
              <p:cNvSpPr/>
              <p:nvPr/>
            </p:nvSpPr>
            <p:spPr>
              <a:xfrm rot="5400000" flipH="1">
                <a:off x="24961" y="-27866"/>
                <a:ext cx="728151" cy="783886"/>
              </a:xfrm>
              <a:custGeom>
                <a:avLst/>
                <a:gdLst>
                  <a:gd name="connsiteX0" fmla="*/ 379571 w 728151"/>
                  <a:gd name="connsiteY0" fmla="*/ 391149 h 782799"/>
                  <a:gd name="connsiteX1" fmla="*/ 318269 w 728151"/>
                  <a:gd name="connsiteY1" fmla="*/ 444831 h 782799"/>
                  <a:gd name="connsiteX2" fmla="*/ 286158 w 728151"/>
                  <a:gd name="connsiteY2" fmla="*/ 442980 h 782799"/>
                  <a:gd name="connsiteX3" fmla="*/ 152850 w 728151"/>
                  <a:gd name="connsiteY3" fmla="*/ 435576 h 782799"/>
                  <a:gd name="connsiteX4" fmla="*/ 108090 w 728151"/>
                  <a:gd name="connsiteY4" fmla="*/ 391149 h 782799"/>
                  <a:gd name="connsiteX5" fmla="*/ 152851 w 728151"/>
                  <a:gd name="connsiteY5" fmla="*/ 348573 h 782799"/>
                  <a:gd name="connsiteX6" fmla="*/ 317297 w 728151"/>
                  <a:gd name="connsiteY6" fmla="*/ 338392 h 782799"/>
                  <a:gd name="connsiteX7" fmla="*/ 379571 w 728151"/>
                  <a:gd name="connsiteY7" fmla="*/ 391149 h 782799"/>
                  <a:gd name="connsiteX8" fmla="*/ 441160 w 728151"/>
                  <a:gd name="connsiteY8" fmla="*/ 517251 h 782799"/>
                  <a:gd name="connsiteX9" fmla="*/ 383558 w 728151"/>
                  <a:gd name="connsiteY9" fmla="*/ 572299 h 782799"/>
                  <a:gd name="connsiteX10" fmla="*/ 210751 w 728151"/>
                  <a:gd name="connsiteY10" fmla="*/ 561859 h 782799"/>
                  <a:gd name="connsiteX11" fmla="*/ 168770 w 728151"/>
                  <a:gd name="connsiteY11" fmla="*/ 516302 h 782799"/>
                  <a:gd name="connsiteX12" fmla="*/ 213680 w 728151"/>
                  <a:gd name="connsiteY12" fmla="*/ 472644 h 782799"/>
                  <a:gd name="connsiteX13" fmla="*/ 324003 w 728151"/>
                  <a:gd name="connsiteY13" fmla="*/ 466000 h 782799"/>
                  <a:gd name="connsiteX14" fmla="*/ 382582 w 728151"/>
                  <a:gd name="connsiteY14" fmla="*/ 463153 h 782799"/>
                  <a:gd name="connsiteX15" fmla="*/ 441160 w 728151"/>
                  <a:gd name="connsiteY15" fmla="*/ 517251 h 782799"/>
                  <a:gd name="connsiteX16" fmla="*/ 443046 w 728151"/>
                  <a:gd name="connsiteY16" fmla="*/ 265335 h 782799"/>
                  <a:gd name="connsiteX17" fmla="*/ 380798 w 728151"/>
                  <a:gd name="connsiteY17" fmla="*/ 318979 h 782799"/>
                  <a:gd name="connsiteX18" fmla="*/ 328277 w 728151"/>
                  <a:gd name="connsiteY18" fmla="*/ 316155 h 782799"/>
                  <a:gd name="connsiteX19" fmla="*/ 216426 w 728151"/>
                  <a:gd name="connsiteY19" fmla="*/ 309568 h 782799"/>
                  <a:gd name="connsiteX20" fmla="*/ 171685 w 728151"/>
                  <a:gd name="connsiteY20" fmla="*/ 273805 h 782799"/>
                  <a:gd name="connsiteX21" fmla="*/ 196973 w 728151"/>
                  <a:gd name="connsiteY21" fmla="*/ 225808 h 782799"/>
                  <a:gd name="connsiteX22" fmla="*/ 218371 w 728151"/>
                  <a:gd name="connsiteY22" fmla="*/ 221103 h 782799"/>
                  <a:gd name="connsiteX23" fmla="*/ 381771 w 728151"/>
                  <a:gd name="connsiteY23" fmla="*/ 210750 h 782799"/>
                  <a:gd name="connsiteX24" fmla="*/ 443046 w 728151"/>
                  <a:gd name="connsiteY24" fmla="*/ 265335 h 782799"/>
                  <a:gd name="connsiteX25" fmla="*/ 513365 w 728151"/>
                  <a:gd name="connsiteY25" fmla="*/ 644637 h 782799"/>
                  <a:gd name="connsiteX26" fmla="*/ 458510 w 728151"/>
                  <a:gd name="connsiteY26" fmla="*/ 700633 h 782799"/>
                  <a:gd name="connsiteX27" fmla="*/ 436960 w 728151"/>
                  <a:gd name="connsiteY27" fmla="*/ 700633 h 782799"/>
                  <a:gd name="connsiteX28" fmla="*/ 436960 w 728151"/>
                  <a:gd name="connsiteY28" fmla="*/ 699668 h 782799"/>
                  <a:gd name="connsiteX29" fmla="*/ 284152 w 728151"/>
                  <a:gd name="connsiteY29" fmla="*/ 690978 h 782799"/>
                  <a:gd name="connsiteX30" fmla="*/ 239093 w 728151"/>
                  <a:gd name="connsiteY30" fmla="*/ 645602 h 782799"/>
                  <a:gd name="connsiteX31" fmla="*/ 283172 w 728151"/>
                  <a:gd name="connsiteY31" fmla="*/ 600226 h 782799"/>
                  <a:gd name="connsiteX32" fmla="*/ 458510 w 728151"/>
                  <a:gd name="connsiteY32" fmla="*/ 589605 h 782799"/>
                  <a:gd name="connsiteX33" fmla="*/ 513365 w 728151"/>
                  <a:gd name="connsiteY33" fmla="*/ 644637 h 782799"/>
                  <a:gd name="connsiteX34" fmla="*/ 513366 w 728151"/>
                  <a:gd name="connsiteY34" fmla="*/ 137684 h 782799"/>
                  <a:gd name="connsiteX35" fmla="*/ 455573 w 728151"/>
                  <a:gd name="connsiteY35" fmla="*/ 192245 h 782799"/>
                  <a:gd name="connsiteX36" fmla="*/ 285132 w 728151"/>
                  <a:gd name="connsiteY36" fmla="*/ 182673 h 782799"/>
                  <a:gd name="connsiteX37" fmla="*/ 239094 w 728151"/>
                  <a:gd name="connsiteY37" fmla="*/ 136727 h 782799"/>
                  <a:gd name="connsiteX38" fmla="*/ 287091 w 728151"/>
                  <a:gd name="connsiteY38" fmla="*/ 91738 h 782799"/>
                  <a:gd name="connsiteX39" fmla="*/ 435982 w 728151"/>
                  <a:gd name="connsiteY39" fmla="*/ 83123 h 782799"/>
                  <a:gd name="connsiteX40" fmla="*/ 454593 w 728151"/>
                  <a:gd name="connsiteY40" fmla="*/ 82166 h 782799"/>
                  <a:gd name="connsiteX41" fmla="*/ 513366 w 728151"/>
                  <a:gd name="connsiteY41" fmla="*/ 137684 h 782799"/>
                  <a:gd name="connsiteX42" fmla="*/ 524748 w 728151"/>
                  <a:gd name="connsiteY42" fmla="*/ 391268 h 782799"/>
                  <a:gd name="connsiteX43" fmla="*/ 468448 w 728151"/>
                  <a:gd name="connsiteY43" fmla="*/ 446543 h 782799"/>
                  <a:gd name="connsiteX44" fmla="*/ 413172 w 728151"/>
                  <a:gd name="connsiteY44" fmla="*/ 391268 h 782799"/>
                  <a:gd name="connsiteX45" fmla="*/ 469473 w 728151"/>
                  <a:gd name="connsiteY45" fmla="*/ 334968 h 782799"/>
                  <a:gd name="connsiteX46" fmla="*/ 524748 w 728151"/>
                  <a:gd name="connsiteY46" fmla="*/ 391268 h 782799"/>
                  <a:gd name="connsiteX47" fmla="*/ 585986 w 728151"/>
                  <a:gd name="connsiteY47" fmla="*/ 262891 h 782799"/>
                  <a:gd name="connsiteX48" fmla="*/ 529686 w 728151"/>
                  <a:gd name="connsiteY48" fmla="*/ 320214 h 782799"/>
                  <a:gd name="connsiteX49" fmla="*/ 474411 w 728151"/>
                  <a:gd name="connsiteY49" fmla="*/ 263915 h 782799"/>
                  <a:gd name="connsiteX50" fmla="*/ 530710 w 728151"/>
                  <a:gd name="connsiteY50" fmla="*/ 207615 h 782799"/>
                  <a:gd name="connsiteX51" fmla="*/ 585986 w 728151"/>
                  <a:gd name="connsiteY51" fmla="*/ 262891 h 782799"/>
                  <a:gd name="connsiteX52" fmla="*/ 585986 w 728151"/>
                  <a:gd name="connsiteY52" fmla="*/ 519759 h 782799"/>
                  <a:gd name="connsiteX53" fmla="*/ 530167 w 728151"/>
                  <a:gd name="connsiteY53" fmla="*/ 574065 h 782799"/>
                  <a:gd name="connsiteX54" fmla="*/ 475362 w 728151"/>
                  <a:gd name="connsiteY54" fmla="*/ 519759 h 782799"/>
                  <a:gd name="connsiteX55" fmla="*/ 531181 w 728151"/>
                  <a:gd name="connsiteY55" fmla="*/ 463441 h 782799"/>
                  <a:gd name="connsiteX56" fmla="*/ 585986 w 728151"/>
                  <a:gd name="connsiteY56" fmla="*/ 519759 h 782799"/>
                  <a:gd name="connsiteX57" fmla="*/ 660046 w 728151"/>
                  <a:gd name="connsiteY57" fmla="*/ 645269 h 782799"/>
                  <a:gd name="connsiteX58" fmla="*/ 605241 w 728151"/>
                  <a:gd name="connsiteY58" fmla="*/ 700074 h 782799"/>
                  <a:gd name="connsiteX59" fmla="*/ 549422 w 728151"/>
                  <a:gd name="connsiteY59" fmla="*/ 644255 h 782799"/>
                  <a:gd name="connsiteX60" fmla="*/ 604227 w 728151"/>
                  <a:gd name="connsiteY60" fmla="*/ 589450 h 782799"/>
                  <a:gd name="connsiteX61" fmla="*/ 660046 w 728151"/>
                  <a:gd name="connsiteY61" fmla="*/ 645269 h 782799"/>
                  <a:gd name="connsiteX62" fmla="*/ 660997 w 728151"/>
                  <a:gd name="connsiteY62" fmla="*/ 140028 h 782799"/>
                  <a:gd name="connsiteX63" fmla="*/ 605721 w 728151"/>
                  <a:gd name="connsiteY63" fmla="*/ 194778 h 782799"/>
                  <a:gd name="connsiteX64" fmla="*/ 549421 w 728151"/>
                  <a:gd name="connsiteY64" fmla="*/ 140028 h 782799"/>
                  <a:gd name="connsiteX65" fmla="*/ 605721 w 728151"/>
                  <a:gd name="connsiteY65" fmla="*/ 82179 h 782799"/>
                  <a:gd name="connsiteX66" fmla="*/ 660997 w 728151"/>
                  <a:gd name="connsiteY66" fmla="*/ 140028 h 782799"/>
                  <a:gd name="connsiteX67" fmla="*/ 660997 w 728151"/>
                  <a:gd name="connsiteY67" fmla="*/ 390244 h 782799"/>
                  <a:gd name="connsiteX68" fmla="*/ 605721 w 728151"/>
                  <a:gd name="connsiteY68" fmla="*/ 446543 h 782799"/>
                  <a:gd name="connsiteX69" fmla="*/ 549421 w 728151"/>
                  <a:gd name="connsiteY69" fmla="*/ 391268 h 782799"/>
                  <a:gd name="connsiteX70" fmla="*/ 605721 w 728151"/>
                  <a:gd name="connsiteY70" fmla="*/ 334968 h 782799"/>
                  <a:gd name="connsiteX71" fmla="*/ 660997 w 728151"/>
                  <a:gd name="connsiteY71" fmla="*/ 390244 h 782799"/>
                  <a:gd name="connsiteX72" fmla="*/ 728151 w 728151"/>
                  <a:gd name="connsiteY72" fmla="*/ 751188 h 782799"/>
                  <a:gd name="connsiteX73" fmla="*/ 728151 w 728151"/>
                  <a:gd name="connsiteY73" fmla="*/ 545842 h 782799"/>
                  <a:gd name="connsiteX74" fmla="*/ 719830 w 728151"/>
                  <a:gd name="connsiteY74" fmla="*/ 558100 h 782799"/>
                  <a:gd name="connsiteX75" fmla="*/ 679780 w 728151"/>
                  <a:gd name="connsiteY75" fmla="*/ 574065 h 782799"/>
                  <a:gd name="connsiteX76" fmla="*/ 624504 w 728151"/>
                  <a:gd name="connsiteY76" fmla="*/ 518753 h 782799"/>
                  <a:gd name="connsiteX77" fmla="*/ 679780 w 728151"/>
                  <a:gd name="connsiteY77" fmla="*/ 463441 h 782799"/>
                  <a:gd name="connsiteX78" fmla="*/ 719446 w 728151"/>
                  <a:gd name="connsiteY78" fmla="*/ 479783 h 782799"/>
                  <a:gd name="connsiteX79" fmla="*/ 728151 w 728151"/>
                  <a:gd name="connsiteY79" fmla="*/ 492387 h 782799"/>
                  <a:gd name="connsiteX80" fmla="*/ 728151 w 728151"/>
                  <a:gd name="connsiteY80" fmla="*/ 440376 h 782799"/>
                  <a:gd name="connsiteX81" fmla="*/ 705826 w 728151"/>
                  <a:gd name="connsiteY81" fmla="*/ 430933 h 782799"/>
                  <a:gd name="connsiteX82" fmla="*/ 689334 w 728151"/>
                  <a:gd name="connsiteY82" fmla="*/ 391268 h 782799"/>
                  <a:gd name="connsiteX83" fmla="*/ 705446 w 728151"/>
                  <a:gd name="connsiteY83" fmla="*/ 351218 h 782799"/>
                  <a:gd name="connsiteX84" fmla="*/ 728151 w 728151"/>
                  <a:gd name="connsiteY84" fmla="*/ 341926 h 782799"/>
                  <a:gd name="connsiteX85" fmla="*/ 728151 w 728151"/>
                  <a:gd name="connsiteY85" fmla="*/ 291030 h 782799"/>
                  <a:gd name="connsiteX86" fmla="*/ 720095 w 728151"/>
                  <a:gd name="connsiteY86" fmla="*/ 303196 h 782799"/>
                  <a:gd name="connsiteX87" fmla="*/ 681275 w 728151"/>
                  <a:gd name="connsiteY87" fmla="*/ 320214 h 782799"/>
                  <a:gd name="connsiteX88" fmla="*/ 625456 w 728151"/>
                  <a:gd name="connsiteY88" fmla="*/ 263915 h 782799"/>
                  <a:gd name="connsiteX89" fmla="*/ 681275 w 728151"/>
                  <a:gd name="connsiteY89" fmla="*/ 207615 h 782799"/>
                  <a:gd name="connsiteX90" fmla="*/ 720476 w 728151"/>
                  <a:gd name="connsiteY90" fmla="*/ 223865 h 782799"/>
                  <a:gd name="connsiteX91" fmla="*/ 728151 w 728151"/>
                  <a:gd name="connsiteY91" fmla="*/ 235826 h 782799"/>
                  <a:gd name="connsiteX92" fmla="*/ 728151 w 728151"/>
                  <a:gd name="connsiteY92" fmla="*/ 31611 h 782799"/>
                  <a:gd name="connsiteX93" fmla="*/ 712346 w 728151"/>
                  <a:gd name="connsiteY93" fmla="*/ 0 h 782799"/>
                  <a:gd name="connsiteX94" fmla="*/ 195700 w 728151"/>
                  <a:gd name="connsiteY94" fmla="*/ 0 h 782799"/>
                  <a:gd name="connsiteX95" fmla="*/ 0 w 728151"/>
                  <a:gd name="connsiteY95" fmla="*/ 391400 h 782799"/>
                  <a:gd name="connsiteX96" fmla="*/ 195700 w 728151"/>
                  <a:gd name="connsiteY96" fmla="*/ 782799 h 782799"/>
                  <a:gd name="connsiteX97" fmla="*/ 712346 w 728151"/>
                  <a:gd name="connsiteY97" fmla="*/ 782799 h 7827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</a:cxnLst>
                <a:rect l="l" t="t" r="r" b="b"/>
                <a:pathLst>
                  <a:path w="728151" h="782799">
                    <a:moveTo>
                      <a:pt x="379571" y="391149"/>
                    </a:moveTo>
                    <a:cubicBezTo>
                      <a:pt x="379571" y="423543"/>
                      <a:pt x="352326" y="447608"/>
                      <a:pt x="318269" y="444831"/>
                    </a:cubicBezTo>
                    <a:cubicBezTo>
                      <a:pt x="307565" y="444831"/>
                      <a:pt x="296862" y="443906"/>
                      <a:pt x="286158" y="442980"/>
                    </a:cubicBezTo>
                    <a:cubicBezTo>
                      <a:pt x="241398" y="440204"/>
                      <a:pt x="197611" y="438352"/>
                      <a:pt x="152850" y="435576"/>
                    </a:cubicBezTo>
                    <a:cubicBezTo>
                      <a:pt x="126578" y="433725"/>
                      <a:pt x="108090" y="415213"/>
                      <a:pt x="108090" y="391149"/>
                    </a:cubicBezTo>
                    <a:cubicBezTo>
                      <a:pt x="108091" y="367084"/>
                      <a:pt x="126579" y="349498"/>
                      <a:pt x="152851" y="348573"/>
                    </a:cubicBezTo>
                    <a:cubicBezTo>
                      <a:pt x="208315" y="344871"/>
                      <a:pt x="262806" y="341168"/>
                      <a:pt x="317297" y="338392"/>
                    </a:cubicBezTo>
                    <a:cubicBezTo>
                      <a:pt x="351353" y="335615"/>
                      <a:pt x="379572" y="359680"/>
                      <a:pt x="379571" y="391149"/>
                    </a:cubicBezTo>
                    <a:close/>
                    <a:moveTo>
                      <a:pt x="441160" y="517251"/>
                    </a:moveTo>
                    <a:cubicBezTo>
                      <a:pt x="441160" y="548572"/>
                      <a:pt x="416752" y="574197"/>
                      <a:pt x="383558" y="572299"/>
                    </a:cubicBezTo>
                    <a:cubicBezTo>
                      <a:pt x="325956" y="569452"/>
                      <a:pt x="268354" y="565655"/>
                      <a:pt x="210751" y="561859"/>
                    </a:cubicBezTo>
                    <a:cubicBezTo>
                      <a:pt x="185367" y="559961"/>
                      <a:pt x="167794" y="540030"/>
                      <a:pt x="168770" y="516302"/>
                    </a:cubicBezTo>
                    <a:cubicBezTo>
                      <a:pt x="168770" y="492575"/>
                      <a:pt x="188296" y="474542"/>
                      <a:pt x="213680" y="472644"/>
                    </a:cubicBezTo>
                    <a:cubicBezTo>
                      <a:pt x="250780" y="470746"/>
                      <a:pt x="287880" y="468848"/>
                      <a:pt x="324003" y="466000"/>
                    </a:cubicBezTo>
                    <a:cubicBezTo>
                      <a:pt x="343529" y="465051"/>
                      <a:pt x="363055" y="463153"/>
                      <a:pt x="382582" y="463153"/>
                    </a:cubicBezTo>
                    <a:cubicBezTo>
                      <a:pt x="415776" y="462204"/>
                      <a:pt x="441160" y="485931"/>
                      <a:pt x="441160" y="517251"/>
                    </a:cubicBezTo>
                    <a:close/>
                    <a:moveTo>
                      <a:pt x="443046" y="265335"/>
                    </a:moveTo>
                    <a:cubicBezTo>
                      <a:pt x="443046" y="298274"/>
                      <a:pt x="416785" y="320861"/>
                      <a:pt x="380798" y="318979"/>
                    </a:cubicBezTo>
                    <a:cubicBezTo>
                      <a:pt x="363291" y="318038"/>
                      <a:pt x="345784" y="317097"/>
                      <a:pt x="328277" y="316155"/>
                    </a:cubicBezTo>
                    <a:cubicBezTo>
                      <a:pt x="291317" y="314273"/>
                      <a:pt x="253385" y="312391"/>
                      <a:pt x="216426" y="309568"/>
                    </a:cubicBezTo>
                    <a:cubicBezTo>
                      <a:pt x="194056" y="308627"/>
                      <a:pt x="176548" y="293569"/>
                      <a:pt x="171685" y="273805"/>
                    </a:cubicBezTo>
                    <a:cubicBezTo>
                      <a:pt x="167795" y="254983"/>
                      <a:pt x="178494" y="234278"/>
                      <a:pt x="196973" y="225808"/>
                    </a:cubicBezTo>
                    <a:cubicBezTo>
                      <a:pt x="203782" y="222985"/>
                      <a:pt x="210590" y="221103"/>
                      <a:pt x="218371" y="221103"/>
                    </a:cubicBezTo>
                    <a:cubicBezTo>
                      <a:pt x="272838" y="217338"/>
                      <a:pt x="327304" y="213574"/>
                      <a:pt x="381771" y="210750"/>
                    </a:cubicBezTo>
                    <a:cubicBezTo>
                      <a:pt x="417758" y="208868"/>
                      <a:pt x="443046" y="232396"/>
                      <a:pt x="443046" y="265335"/>
                    </a:cubicBezTo>
                    <a:close/>
                    <a:moveTo>
                      <a:pt x="513365" y="644637"/>
                    </a:moveTo>
                    <a:cubicBezTo>
                      <a:pt x="514344" y="675531"/>
                      <a:pt x="489856" y="699668"/>
                      <a:pt x="458510" y="700633"/>
                    </a:cubicBezTo>
                    <a:cubicBezTo>
                      <a:pt x="450674" y="700633"/>
                      <a:pt x="443817" y="700633"/>
                      <a:pt x="436960" y="700633"/>
                    </a:cubicBezTo>
                    <a:cubicBezTo>
                      <a:pt x="436960" y="700633"/>
                      <a:pt x="436960" y="699668"/>
                      <a:pt x="436960" y="699668"/>
                    </a:cubicBezTo>
                    <a:cubicBezTo>
                      <a:pt x="386024" y="696771"/>
                      <a:pt x="335088" y="693875"/>
                      <a:pt x="284152" y="690978"/>
                    </a:cubicBezTo>
                    <a:cubicBezTo>
                      <a:pt x="258684" y="689048"/>
                      <a:pt x="240072" y="669738"/>
                      <a:pt x="239093" y="645602"/>
                    </a:cubicBezTo>
                    <a:cubicBezTo>
                      <a:pt x="239093" y="622431"/>
                      <a:pt x="256725" y="602156"/>
                      <a:pt x="283172" y="600226"/>
                    </a:cubicBezTo>
                    <a:cubicBezTo>
                      <a:pt x="340965" y="595398"/>
                      <a:pt x="399738" y="591536"/>
                      <a:pt x="458510" y="589605"/>
                    </a:cubicBezTo>
                    <a:cubicBezTo>
                      <a:pt x="488876" y="588640"/>
                      <a:pt x="513365" y="613742"/>
                      <a:pt x="513365" y="644637"/>
                    </a:cubicBezTo>
                    <a:close/>
                    <a:moveTo>
                      <a:pt x="513366" y="137684"/>
                    </a:moveTo>
                    <a:cubicBezTo>
                      <a:pt x="514345" y="168314"/>
                      <a:pt x="487897" y="194159"/>
                      <a:pt x="455573" y="192245"/>
                    </a:cubicBezTo>
                    <a:cubicBezTo>
                      <a:pt x="398759" y="190330"/>
                      <a:pt x="341946" y="186501"/>
                      <a:pt x="285132" y="182673"/>
                    </a:cubicBezTo>
                    <a:cubicBezTo>
                      <a:pt x="257705" y="180758"/>
                      <a:pt x="239094" y="161614"/>
                      <a:pt x="239094" y="136727"/>
                    </a:cubicBezTo>
                    <a:cubicBezTo>
                      <a:pt x="240073" y="112797"/>
                      <a:pt x="259664" y="93652"/>
                      <a:pt x="287091" y="91738"/>
                    </a:cubicBezTo>
                    <a:cubicBezTo>
                      <a:pt x="337048" y="88866"/>
                      <a:pt x="386025" y="85995"/>
                      <a:pt x="435982" y="83123"/>
                    </a:cubicBezTo>
                    <a:cubicBezTo>
                      <a:pt x="441859" y="83123"/>
                      <a:pt x="448716" y="82166"/>
                      <a:pt x="454593" y="82166"/>
                    </a:cubicBezTo>
                    <a:cubicBezTo>
                      <a:pt x="487897" y="82166"/>
                      <a:pt x="513366" y="106096"/>
                      <a:pt x="513366" y="137684"/>
                    </a:cubicBezTo>
                    <a:close/>
                    <a:moveTo>
                      <a:pt x="524748" y="391268"/>
                    </a:moveTo>
                    <a:cubicBezTo>
                      <a:pt x="524748" y="421976"/>
                      <a:pt x="500181" y="447567"/>
                      <a:pt x="468448" y="446543"/>
                    </a:cubicBezTo>
                    <a:cubicBezTo>
                      <a:pt x="438762" y="446543"/>
                      <a:pt x="413172" y="421976"/>
                      <a:pt x="413172" y="391268"/>
                    </a:cubicBezTo>
                    <a:cubicBezTo>
                      <a:pt x="412149" y="360559"/>
                      <a:pt x="437740" y="334968"/>
                      <a:pt x="469473" y="334968"/>
                    </a:cubicBezTo>
                    <a:cubicBezTo>
                      <a:pt x="500182" y="334968"/>
                      <a:pt x="524748" y="359535"/>
                      <a:pt x="524748" y="391268"/>
                    </a:cubicBezTo>
                    <a:close/>
                    <a:moveTo>
                      <a:pt x="585986" y="262891"/>
                    </a:moveTo>
                    <a:cubicBezTo>
                      <a:pt x="585986" y="294623"/>
                      <a:pt x="561419" y="320214"/>
                      <a:pt x="529686" y="320214"/>
                    </a:cubicBezTo>
                    <a:cubicBezTo>
                      <a:pt x="500002" y="319190"/>
                      <a:pt x="474411" y="294623"/>
                      <a:pt x="474411" y="263915"/>
                    </a:cubicBezTo>
                    <a:cubicBezTo>
                      <a:pt x="473387" y="233206"/>
                      <a:pt x="498978" y="207615"/>
                      <a:pt x="530710" y="207615"/>
                    </a:cubicBezTo>
                    <a:cubicBezTo>
                      <a:pt x="561419" y="207615"/>
                      <a:pt x="585986" y="232182"/>
                      <a:pt x="585986" y="262891"/>
                    </a:cubicBezTo>
                    <a:close/>
                    <a:moveTo>
                      <a:pt x="585986" y="519759"/>
                    </a:moveTo>
                    <a:cubicBezTo>
                      <a:pt x="585986" y="550935"/>
                      <a:pt x="561628" y="574065"/>
                      <a:pt x="530167" y="574065"/>
                    </a:cubicBezTo>
                    <a:cubicBezTo>
                      <a:pt x="499720" y="574065"/>
                      <a:pt x="475362" y="548923"/>
                      <a:pt x="475362" y="519759"/>
                    </a:cubicBezTo>
                    <a:cubicBezTo>
                      <a:pt x="475362" y="489589"/>
                      <a:pt x="500735" y="463441"/>
                      <a:pt x="531181" y="463441"/>
                    </a:cubicBezTo>
                    <a:cubicBezTo>
                      <a:pt x="561628" y="463441"/>
                      <a:pt x="585986" y="488583"/>
                      <a:pt x="585986" y="519759"/>
                    </a:cubicBezTo>
                    <a:close/>
                    <a:moveTo>
                      <a:pt x="660046" y="645269"/>
                    </a:moveTo>
                    <a:cubicBezTo>
                      <a:pt x="660046" y="675716"/>
                      <a:pt x="635688" y="700074"/>
                      <a:pt x="605241" y="700074"/>
                    </a:cubicBezTo>
                    <a:cubicBezTo>
                      <a:pt x="573780" y="700074"/>
                      <a:pt x="549422" y="675716"/>
                      <a:pt x="549422" y="644255"/>
                    </a:cubicBezTo>
                    <a:cubicBezTo>
                      <a:pt x="549422" y="612793"/>
                      <a:pt x="573780" y="589450"/>
                      <a:pt x="604227" y="589450"/>
                    </a:cubicBezTo>
                    <a:cubicBezTo>
                      <a:pt x="635688" y="589450"/>
                      <a:pt x="660046" y="613808"/>
                      <a:pt x="660046" y="645269"/>
                    </a:cubicBezTo>
                    <a:close/>
                    <a:moveTo>
                      <a:pt x="660997" y="140028"/>
                    </a:moveTo>
                    <a:cubicBezTo>
                      <a:pt x="660997" y="171019"/>
                      <a:pt x="636430" y="194778"/>
                      <a:pt x="605721" y="194778"/>
                    </a:cubicBezTo>
                    <a:cubicBezTo>
                      <a:pt x="573988" y="194778"/>
                      <a:pt x="550445" y="171019"/>
                      <a:pt x="549421" y="140028"/>
                    </a:cubicBezTo>
                    <a:cubicBezTo>
                      <a:pt x="549421" y="108004"/>
                      <a:pt x="573988" y="82179"/>
                      <a:pt x="605721" y="82179"/>
                    </a:cubicBezTo>
                    <a:cubicBezTo>
                      <a:pt x="636430" y="82179"/>
                      <a:pt x="662021" y="108004"/>
                      <a:pt x="660997" y="140028"/>
                    </a:cubicBezTo>
                    <a:close/>
                    <a:moveTo>
                      <a:pt x="660997" y="390244"/>
                    </a:moveTo>
                    <a:cubicBezTo>
                      <a:pt x="662021" y="421976"/>
                      <a:pt x="636430" y="447567"/>
                      <a:pt x="605721" y="446543"/>
                    </a:cubicBezTo>
                    <a:cubicBezTo>
                      <a:pt x="575012" y="446543"/>
                      <a:pt x="550445" y="421976"/>
                      <a:pt x="549421" y="391268"/>
                    </a:cubicBezTo>
                    <a:cubicBezTo>
                      <a:pt x="549421" y="360559"/>
                      <a:pt x="575012" y="334968"/>
                      <a:pt x="605721" y="334968"/>
                    </a:cubicBezTo>
                    <a:cubicBezTo>
                      <a:pt x="637454" y="334968"/>
                      <a:pt x="660997" y="359535"/>
                      <a:pt x="660997" y="390244"/>
                    </a:cubicBezTo>
                    <a:close/>
                    <a:moveTo>
                      <a:pt x="728151" y="751188"/>
                    </a:moveTo>
                    <a:lnTo>
                      <a:pt x="728151" y="545842"/>
                    </a:lnTo>
                    <a:lnTo>
                      <a:pt x="719830" y="558100"/>
                    </a:lnTo>
                    <a:cubicBezTo>
                      <a:pt x="709721" y="568031"/>
                      <a:pt x="695646" y="574065"/>
                      <a:pt x="679780" y="574065"/>
                    </a:cubicBezTo>
                    <a:cubicBezTo>
                      <a:pt x="649071" y="574065"/>
                      <a:pt x="623480" y="548923"/>
                      <a:pt x="624504" y="518753"/>
                    </a:cubicBezTo>
                    <a:cubicBezTo>
                      <a:pt x="624504" y="488583"/>
                      <a:pt x="650095" y="464447"/>
                      <a:pt x="679780" y="463441"/>
                    </a:cubicBezTo>
                    <a:cubicBezTo>
                      <a:pt x="695134" y="463441"/>
                      <a:pt x="709209" y="469726"/>
                      <a:pt x="719446" y="479783"/>
                    </a:cubicBezTo>
                    <a:lnTo>
                      <a:pt x="728151" y="492387"/>
                    </a:lnTo>
                    <a:lnTo>
                      <a:pt x="728151" y="440376"/>
                    </a:lnTo>
                    <a:lnTo>
                      <a:pt x="705826" y="430933"/>
                    </a:lnTo>
                    <a:cubicBezTo>
                      <a:pt x="695677" y="420697"/>
                      <a:pt x="689334" y="406622"/>
                      <a:pt x="689334" y="391268"/>
                    </a:cubicBezTo>
                    <a:cubicBezTo>
                      <a:pt x="689334" y="375401"/>
                      <a:pt x="695423" y="361326"/>
                      <a:pt x="705446" y="351218"/>
                    </a:cubicBezTo>
                    <a:lnTo>
                      <a:pt x="728151" y="341926"/>
                    </a:lnTo>
                    <a:lnTo>
                      <a:pt x="728151" y="291030"/>
                    </a:lnTo>
                    <a:lnTo>
                      <a:pt x="720095" y="303196"/>
                    </a:lnTo>
                    <a:cubicBezTo>
                      <a:pt x="710200" y="313304"/>
                      <a:pt x="696498" y="319702"/>
                      <a:pt x="681275" y="320214"/>
                    </a:cubicBezTo>
                    <a:cubicBezTo>
                      <a:pt x="650829" y="320214"/>
                      <a:pt x="625456" y="294623"/>
                      <a:pt x="625456" y="263915"/>
                    </a:cubicBezTo>
                    <a:cubicBezTo>
                      <a:pt x="625456" y="232182"/>
                      <a:pt x="649814" y="207615"/>
                      <a:pt x="681275" y="207615"/>
                    </a:cubicBezTo>
                    <a:cubicBezTo>
                      <a:pt x="697006" y="207615"/>
                      <a:pt x="710707" y="213757"/>
                      <a:pt x="720476" y="223865"/>
                    </a:cubicBezTo>
                    <a:lnTo>
                      <a:pt x="728151" y="235826"/>
                    </a:lnTo>
                    <a:lnTo>
                      <a:pt x="728151" y="31611"/>
                    </a:lnTo>
                    <a:lnTo>
                      <a:pt x="712346" y="0"/>
                    </a:lnTo>
                    <a:lnTo>
                      <a:pt x="195700" y="0"/>
                    </a:lnTo>
                    <a:lnTo>
                      <a:pt x="0" y="391400"/>
                    </a:lnTo>
                    <a:lnTo>
                      <a:pt x="195700" y="782799"/>
                    </a:lnTo>
                    <a:lnTo>
                      <a:pt x="712346" y="782799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marL="0" marR="0" lvl="0" indent="0" algn="ctr" defTabSz="1070991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217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Noto Serif"/>
                  <a:ea typeface="+mn-ea"/>
                  <a:cs typeface="+mn-cs"/>
                </a:endParaRPr>
              </a:p>
            </p:txBody>
          </p:sp>
          <p:sp>
            <p:nvSpPr>
              <p:cNvPr id="77" name="Freeform: Shape 91">
                <a:extLst>
                  <a:ext uri="{FF2B5EF4-FFF2-40B4-BE49-F238E27FC236}">
                    <a16:creationId xmlns:a16="http://schemas.microsoft.com/office/drawing/2014/main" id="{435801E1-3F1A-3AB8-9AA5-07C749F7D457}"/>
                  </a:ext>
                </a:extLst>
              </p:cNvPr>
              <p:cNvSpPr/>
              <p:nvPr/>
            </p:nvSpPr>
            <p:spPr>
              <a:xfrm rot="16200000">
                <a:off x="7530808" y="4385607"/>
                <a:ext cx="731901" cy="783886"/>
              </a:xfrm>
              <a:custGeom>
                <a:avLst/>
                <a:gdLst>
                  <a:gd name="connsiteX0" fmla="*/ 337220 w 731901"/>
                  <a:gd name="connsiteY0" fmla="*/ 644637 h 782799"/>
                  <a:gd name="connsiteX1" fmla="*/ 282365 w 731901"/>
                  <a:gd name="connsiteY1" fmla="*/ 589605 h 782799"/>
                  <a:gd name="connsiteX2" fmla="*/ 107027 w 731901"/>
                  <a:gd name="connsiteY2" fmla="*/ 600226 h 782799"/>
                  <a:gd name="connsiteX3" fmla="*/ 62948 w 731901"/>
                  <a:gd name="connsiteY3" fmla="*/ 645602 h 782799"/>
                  <a:gd name="connsiteX4" fmla="*/ 108007 w 731901"/>
                  <a:gd name="connsiteY4" fmla="*/ 690978 h 782799"/>
                  <a:gd name="connsiteX5" fmla="*/ 260815 w 731901"/>
                  <a:gd name="connsiteY5" fmla="*/ 699668 h 782799"/>
                  <a:gd name="connsiteX6" fmla="*/ 260815 w 731901"/>
                  <a:gd name="connsiteY6" fmla="*/ 700633 h 782799"/>
                  <a:gd name="connsiteX7" fmla="*/ 282365 w 731901"/>
                  <a:gd name="connsiteY7" fmla="*/ 700633 h 782799"/>
                  <a:gd name="connsiteX8" fmla="*/ 337220 w 731901"/>
                  <a:gd name="connsiteY8" fmla="*/ 644637 h 782799"/>
                  <a:gd name="connsiteX9" fmla="*/ 337221 w 731901"/>
                  <a:gd name="connsiteY9" fmla="*/ 137684 h 782799"/>
                  <a:gd name="connsiteX10" fmla="*/ 278448 w 731901"/>
                  <a:gd name="connsiteY10" fmla="*/ 82166 h 782799"/>
                  <a:gd name="connsiteX11" fmla="*/ 259837 w 731901"/>
                  <a:gd name="connsiteY11" fmla="*/ 83123 h 782799"/>
                  <a:gd name="connsiteX12" fmla="*/ 110946 w 731901"/>
                  <a:gd name="connsiteY12" fmla="*/ 91738 h 782799"/>
                  <a:gd name="connsiteX13" fmla="*/ 62949 w 731901"/>
                  <a:gd name="connsiteY13" fmla="*/ 136727 h 782799"/>
                  <a:gd name="connsiteX14" fmla="*/ 108987 w 731901"/>
                  <a:gd name="connsiteY14" fmla="*/ 182673 h 782799"/>
                  <a:gd name="connsiteX15" fmla="*/ 279428 w 731901"/>
                  <a:gd name="connsiteY15" fmla="*/ 192245 h 782799"/>
                  <a:gd name="connsiteX16" fmla="*/ 337221 w 731901"/>
                  <a:gd name="connsiteY16" fmla="*/ 137684 h 782799"/>
                  <a:gd name="connsiteX17" fmla="*/ 348603 w 731901"/>
                  <a:gd name="connsiteY17" fmla="*/ 391268 h 782799"/>
                  <a:gd name="connsiteX18" fmla="*/ 293328 w 731901"/>
                  <a:gd name="connsiteY18" fmla="*/ 334968 h 782799"/>
                  <a:gd name="connsiteX19" fmla="*/ 237027 w 731901"/>
                  <a:gd name="connsiteY19" fmla="*/ 391268 h 782799"/>
                  <a:gd name="connsiteX20" fmla="*/ 292303 w 731901"/>
                  <a:gd name="connsiteY20" fmla="*/ 446543 h 782799"/>
                  <a:gd name="connsiteX21" fmla="*/ 348603 w 731901"/>
                  <a:gd name="connsiteY21" fmla="*/ 391268 h 782799"/>
                  <a:gd name="connsiteX22" fmla="*/ 409841 w 731901"/>
                  <a:gd name="connsiteY22" fmla="*/ 519759 h 782799"/>
                  <a:gd name="connsiteX23" fmla="*/ 355036 w 731901"/>
                  <a:gd name="connsiteY23" fmla="*/ 463441 h 782799"/>
                  <a:gd name="connsiteX24" fmla="*/ 299217 w 731901"/>
                  <a:gd name="connsiteY24" fmla="*/ 519759 h 782799"/>
                  <a:gd name="connsiteX25" fmla="*/ 354022 w 731901"/>
                  <a:gd name="connsiteY25" fmla="*/ 574065 h 782799"/>
                  <a:gd name="connsiteX26" fmla="*/ 409841 w 731901"/>
                  <a:gd name="connsiteY26" fmla="*/ 519759 h 782799"/>
                  <a:gd name="connsiteX27" fmla="*/ 409841 w 731901"/>
                  <a:gd name="connsiteY27" fmla="*/ 262891 h 782799"/>
                  <a:gd name="connsiteX28" fmla="*/ 354565 w 731901"/>
                  <a:gd name="connsiteY28" fmla="*/ 207615 h 782799"/>
                  <a:gd name="connsiteX29" fmla="*/ 298266 w 731901"/>
                  <a:gd name="connsiteY29" fmla="*/ 263915 h 782799"/>
                  <a:gd name="connsiteX30" fmla="*/ 353541 w 731901"/>
                  <a:gd name="connsiteY30" fmla="*/ 320214 h 782799"/>
                  <a:gd name="connsiteX31" fmla="*/ 409841 w 731901"/>
                  <a:gd name="connsiteY31" fmla="*/ 262891 h 782799"/>
                  <a:gd name="connsiteX32" fmla="*/ 483901 w 731901"/>
                  <a:gd name="connsiteY32" fmla="*/ 645269 h 782799"/>
                  <a:gd name="connsiteX33" fmla="*/ 428082 w 731901"/>
                  <a:gd name="connsiteY33" fmla="*/ 589450 h 782799"/>
                  <a:gd name="connsiteX34" fmla="*/ 373277 w 731901"/>
                  <a:gd name="connsiteY34" fmla="*/ 644255 h 782799"/>
                  <a:gd name="connsiteX35" fmla="*/ 429096 w 731901"/>
                  <a:gd name="connsiteY35" fmla="*/ 700074 h 782799"/>
                  <a:gd name="connsiteX36" fmla="*/ 483901 w 731901"/>
                  <a:gd name="connsiteY36" fmla="*/ 645269 h 782799"/>
                  <a:gd name="connsiteX37" fmla="*/ 484852 w 731901"/>
                  <a:gd name="connsiteY37" fmla="*/ 390244 h 782799"/>
                  <a:gd name="connsiteX38" fmla="*/ 429576 w 731901"/>
                  <a:gd name="connsiteY38" fmla="*/ 334968 h 782799"/>
                  <a:gd name="connsiteX39" fmla="*/ 373276 w 731901"/>
                  <a:gd name="connsiteY39" fmla="*/ 391268 h 782799"/>
                  <a:gd name="connsiteX40" fmla="*/ 429576 w 731901"/>
                  <a:gd name="connsiteY40" fmla="*/ 446543 h 782799"/>
                  <a:gd name="connsiteX41" fmla="*/ 484852 w 731901"/>
                  <a:gd name="connsiteY41" fmla="*/ 390244 h 782799"/>
                  <a:gd name="connsiteX42" fmla="*/ 484852 w 731901"/>
                  <a:gd name="connsiteY42" fmla="*/ 140028 h 782799"/>
                  <a:gd name="connsiteX43" fmla="*/ 429576 w 731901"/>
                  <a:gd name="connsiteY43" fmla="*/ 82179 h 782799"/>
                  <a:gd name="connsiteX44" fmla="*/ 373276 w 731901"/>
                  <a:gd name="connsiteY44" fmla="*/ 140028 h 782799"/>
                  <a:gd name="connsiteX45" fmla="*/ 429576 w 731901"/>
                  <a:gd name="connsiteY45" fmla="*/ 194778 h 782799"/>
                  <a:gd name="connsiteX46" fmla="*/ 484852 w 731901"/>
                  <a:gd name="connsiteY46" fmla="*/ 140028 h 782799"/>
                  <a:gd name="connsiteX47" fmla="*/ 559935 w 731901"/>
                  <a:gd name="connsiteY47" fmla="*/ 518753 h 782799"/>
                  <a:gd name="connsiteX48" fmla="*/ 503635 w 731901"/>
                  <a:gd name="connsiteY48" fmla="*/ 463441 h 782799"/>
                  <a:gd name="connsiteX49" fmla="*/ 448359 w 731901"/>
                  <a:gd name="connsiteY49" fmla="*/ 518753 h 782799"/>
                  <a:gd name="connsiteX50" fmla="*/ 503635 w 731901"/>
                  <a:gd name="connsiteY50" fmla="*/ 574065 h 782799"/>
                  <a:gd name="connsiteX51" fmla="*/ 559935 w 731901"/>
                  <a:gd name="connsiteY51" fmla="*/ 518753 h 782799"/>
                  <a:gd name="connsiteX52" fmla="*/ 559935 w 731901"/>
                  <a:gd name="connsiteY52" fmla="*/ 263915 h 782799"/>
                  <a:gd name="connsiteX53" fmla="*/ 505130 w 731901"/>
                  <a:gd name="connsiteY53" fmla="*/ 207615 h 782799"/>
                  <a:gd name="connsiteX54" fmla="*/ 449311 w 731901"/>
                  <a:gd name="connsiteY54" fmla="*/ 263915 h 782799"/>
                  <a:gd name="connsiteX55" fmla="*/ 505130 w 731901"/>
                  <a:gd name="connsiteY55" fmla="*/ 320214 h 782799"/>
                  <a:gd name="connsiteX56" fmla="*/ 559935 w 731901"/>
                  <a:gd name="connsiteY56" fmla="*/ 263915 h 782799"/>
                  <a:gd name="connsiteX57" fmla="*/ 623813 w 731901"/>
                  <a:gd name="connsiteY57" fmla="*/ 391268 h 782799"/>
                  <a:gd name="connsiteX58" fmla="*/ 569008 w 731901"/>
                  <a:gd name="connsiteY58" fmla="*/ 334968 h 782799"/>
                  <a:gd name="connsiteX59" fmla="*/ 513189 w 731901"/>
                  <a:gd name="connsiteY59" fmla="*/ 391268 h 782799"/>
                  <a:gd name="connsiteX60" fmla="*/ 569008 w 731901"/>
                  <a:gd name="connsiteY60" fmla="*/ 447567 h 782799"/>
                  <a:gd name="connsiteX61" fmla="*/ 623813 w 731901"/>
                  <a:gd name="connsiteY61" fmla="*/ 391268 h 782799"/>
                  <a:gd name="connsiteX62" fmla="*/ 731901 w 731901"/>
                  <a:gd name="connsiteY62" fmla="*/ 391400 h 782799"/>
                  <a:gd name="connsiteX63" fmla="*/ 536201 w 731901"/>
                  <a:gd name="connsiteY63" fmla="*/ 782799 h 782799"/>
                  <a:gd name="connsiteX64" fmla="*/ 19555 w 731901"/>
                  <a:gd name="connsiteY64" fmla="*/ 782799 h 782799"/>
                  <a:gd name="connsiteX65" fmla="*/ 0 w 731901"/>
                  <a:gd name="connsiteY65" fmla="*/ 743690 h 782799"/>
                  <a:gd name="connsiteX66" fmla="*/ 0 w 731901"/>
                  <a:gd name="connsiteY66" fmla="*/ 536867 h 782799"/>
                  <a:gd name="connsiteX67" fmla="*/ 3730 w 731901"/>
                  <a:gd name="connsiteY67" fmla="*/ 547267 h 782799"/>
                  <a:gd name="connsiteX68" fmla="*/ 34606 w 731901"/>
                  <a:gd name="connsiteY68" fmla="*/ 561859 h 782799"/>
                  <a:gd name="connsiteX69" fmla="*/ 207413 w 731901"/>
                  <a:gd name="connsiteY69" fmla="*/ 572299 h 782799"/>
                  <a:gd name="connsiteX70" fmla="*/ 265015 w 731901"/>
                  <a:gd name="connsiteY70" fmla="*/ 517251 h 782799"/>
                  <a:gd name="connsiteX71" fmla="*/ 206437 w 731901"/>
                  <a:gd name="connsiteY71" fmla="*/ 463153 h 782799"/>
                  <a:gd name="connsiteX72" fmla="*/ 147858 w 731901"/>
                  <a:gd name="connsiteY72" fmla="*/ 466000 h 782799"/>
                  <a:gd name="connsiteX73" fmla="*/ 37535 w 731901"/>
                  <a:gd name="connsiteY73" fmla="*/ 472644 h 782799"/>
                  <a:gd name="connsiteX74" fmla="*/ 5561 w 731901"/>
                  <a:gd name="connsiteY74" fmla="*/ 486287 h 782799"/>
                  <a:gd name="connsiteX75" fmla="*/ 0 w 731901"/>
                  <a:gd name="connsiteY75" fmla="*/ 499189 h 782799"/>
                  <a:gd name="connsiteX76" fmla="*/ 0 w 731901"/>
                  <a:gd name="connsiteY76" fmla="*/ 436870 h 782799"/>
                  <a:gd name="connsiteX77" fmla="*/ 110013 w 731901"/>
                  <a:gd name="connsiteY77" fmla="*/ 442980 h 782799"/>
                  <a:gd name="connsiteX78" fmla="*/ 142124 w 731901"/>
                  <a:gd name="connsiteY78" fmla="*/ 444831 h 782799"/>
                  <a:gd name="connsiteX79" fmla="*/ 203426 w 731901"/>
                  <a:gd name="connsiteY79" fmla="*/ 391149 h 782799"/>
                  <a:gd name="connsiteX80" fmla="*/ 141152 w 731901"/>
                  <a:gd name="connsiteY80" fmla="*/ 338392 h 782799"/>
                  <a:gd name="connsiteX81" fmla="*/ 0 w 731901"/>
                  <a:gd name="connsiteY81" fmla="*/ 347131 h 782799"/>
                  <a:gd name="connsiteX82" fmla="*/ 0 w 731901"/>
                  <a:gd name="connsiteY82" fmla="*/ 280844 h 782799"/>
                  <a:gd name="connsiteX83" fmla="*/ 11345 w 731901"/>
                  <a:gd name="connsiteY83" fmla="*/ 298745 h 782799"/>
                  <a:gd name="connsiteX84" fmla="*/ 40281 w 731901"/>
                  <a:gd name="connsiteY84" fmla="*/ 309568 h 782799"/>
                  <a:gd name="connsiteX85" fmla="*/ 152132 w 731901"/>
                  <a:gd name="connsiteY85" fmla="*/ 316155 h 782799"/>
                  <a:gd name="connsiteX86" fmla="*/ 204653 w 731901"/>
                  <a:gd name="connsiteY86" fmla="*/ 318979 h 782799"/>
                  <a:gd name="connsiteX87" fmla="*/ 266901 w 731901"/>
                  <a:gd name="connsiteY87" fmla="*/ 265335 h 782799"/>
                  <a:gd name="connsiteX88" fmla="*/ 205626 w 731901"/>
                  <a:gd name="connsiteY88" fmla="*/ 210750 h 782799"/>
                  <a:gd name="connsiteX89" fmla="*/ 42226 w 731901"/>
                  <a:gd name="connsiteY89" fmla="*/ 221103 h 782799"/>
                  <a:gd name="connsiteX90" fmla="*/ 20828 w 731901"/>
                  <a:gd name="connsiteY90" fmla="*/ 225808 h 782799"/>
                  <a:gd name="connsiteX91" fmla="*/ 0 w 731901"/>
                  <a:gd name="connsiteY91" fmla="*/ 245729 h 782799"/>
                  <a:gd name="connsiteX92" fmla="*/ 1 w 731901"/>
                  <a:gd name="connsiteY92" fmla="*/ 39109 h 782799"/>
                  <a:gd name="connsiteX93" fmla="*/ 19555 w 731901"/>
                  <a:gd name="connsiteY93" fmla="*/ 0 h 782799"/>
                  <a:gd name="connsiteX94" fmla="*/ 536201 w 731901"/>
                  <a:gd name="connsiteY94" fmla="*/ 0 h 7827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</a:cxnLst>
                <a:rect l="l" t="t" r="r" b="b"/>
                <a:pathLst>
                  <a:path w="731901" h="782799">
                    <a:moveTo>
                      <a:pt x="337220" y="644637"/>
                    </a:moveTo>
                    <a:cubicBezTo>
                      <a:pt x="337220" y="613742"/>
                      <a:pt x="312731" y="588640"/>
                      <a:pt x="282365" y="589605"/>
                    </a:cubicBezTo>
                    <a:cubicBezTo>
                      <a:pt x="223593" y="591536"/>
                      <a:pt x="164820" y="595398"/>
                      <a:pt x="107027" y="600226"/>
                    </a:cubicBezTo>
                    <a:cubicBezTo>
                      <a:pt x="80580" y="602156"/>
                      <a:pt x="62948" y="622431"/>
                      <a:pt x="62948" y="645602"/>
                    </a:cubicBezTo>
                    <a:cubicBezTo>
                      <a:pt x="63927" y="669738"/>
                      <a:pt x="82539" y="689048"/>
                      <a:pt x="108007" y="690978"/>
                    </a:cubicBezTo>
                    <a:cubicBezTo>
                      <a:pt x="158943" y="693875"/>
                      <a:pt x="209879" y="696771"/>
                      <a:pt x="260815" y="699668"/>
                    </a:cubicBezTo>
                    <a:cubicBezTo>
                      <a:pt x="260815" y="699668"/>
                      <a:pt x="260815" y="700633"/>
                      <a:pt x="260815" y="700633"/>
                    </a:cubicBezTo>
                    <a:cubicBezTo>
                      <a:pt x="267672" y="700633"/>
                      <a:pt x="274529" y="700633"/>
                      <a:pt x="282365" y="700633"/>
                    </a:cubicBezTo>
                    <a:cubicBezTo>
                      <a:pt x="313711" y="699668"/>
                      <a:pt x="338199" y="675531"/>
                      <a:pt x="337220" y="644637"/>
                    </a:cubicBezTo>
                    <a:close/>
                    <a:moveTo>
                      <a:pt x="337221" y="137684"/>
                    </a:moveTo>
                    <a:cubicBezTo>
                      <a:pt x="337221" y="106096"/>
                      <a:pt x="311752" y="82166"/>
                      <a:pt x="278448" y="82166"/>
                    </a:cubicBezTo>
                    <a:cubicBezTo>
                      <a:pt x="272571" y="82166"/>
                      <a:pt x="265714" y="83123"/>
                      <a:pt x="259837" y="83123"/>
                    </a:cubicBezTo>
                    <a:cubicBezTo>
                      <a:pt x="209880" y="85995"/>
                      <a:pt x="160903" y="88866"/>
                      <a:pt x="110946" y="91738"/>
                    </a:cubicBezTo>
                    <a:cubicBezTo>
                      <a:pt x="83519" y="93652"/>
                      <a:pt x="63928" y="112797"/>
                      <a:pt x="62949" y="136727"/>
                    </a:cubicBezTo>
                    <a:cubicBezTo>
                      <a:pt x="62949" y="161614"/>
                      <a:pt x="81560" y="180758"/>
                      <a:pt x="108987" y="182673"/>
                    </a:cubicBezTo>
                    <a:cubicBezTo>
                      <a:pt x="165801" y="186501"/>
                      <a:pt x="222614" y="190330"/>
                      <a:pt x="279428" y="192245"/>
                    </a:cubicBezTo>
                    <a:cubicBezTo>
                      <a:pt x="311752" y="194159"/>
                      <a:pt x="338200" y="168314"/>
                      <a:pt x="337221" y="137684"/>
                    </a:cubicBezTo>
                    <a:close/>
                    <a:moveTo>
                      <a:pt x="348603" y="391268"/>
                    </a:moveTo>
                    <a:cubicBezTo>
                      <a:pt x="348603" y="359535"/>
                      <a:pt x="324037" y="334968"/>
                      <a:pt x="293328" y="334968"/>
                    </a:cubicBezTo>
                    <a:cubicBezTo>
                      <a:pt x="261595" y="334968"/>
                      <a:pt x="236004" y="360559"/>
                      <a:pt x="237027" y="391268"/>
                    </a:cubicBezTo>
                    <a:cubicBezTo>
                      <a:pt x="237027" y="421976"/>
                      <a:pt x="262617" y="446543"/>
                      <a:pt x="292303" y="446543"/>
                    </a:cubicBezTo>
                    <a:cubicBezTo>
                      <a:pt x="324036" y="447567"/>
                      <a:pt x="348603" y="421976"/>
                      <a:pt x="348603" y="391268"/>
                    </a:cubicBezTo>
                    <a:close/>
                    <a:moveTo>
                      <a:pt x="409841" y="519759"/>
                    </a:moveTo>
                    <a:cubicBezTo>
                      <a:pt x="409841" y="488583"/>
                      <a:pt x="385483" y="463441"/>
                      <a:pt x="355036" y="463441"/>
                    </a:cubicBezTo>
                    <a:cubicBezTo>
                      <a:pt x="324590" y="463441"/>
                      <a:pt x="299217" y="489589"/>
                      <a:pt x="299217" y="519759"/>
                    </a:cubicBezTo>
                    <a:cubicBezTo>
                      <a:pt x="299217" y="548923"/>
                      <a:pt x="323575" y="574065"/>
                      <a:pt x="354022" y="574065"/>
                    </a:cubicBezTo>
                    <a:cubicBezTo>
                      <a:pt x="385483" y="574065"/>
                      <a:pt x="409841" y="550935"/>
                      <a:pt x="409841" y="519759"/>
                    </a:cubicBezTo>
                    <a:close/>
                    <a:moveTo>
                      <a:pt x="409841" y="262891"/>
                    </a:moveTo>
                    <a:cubicBezTo>
                      <a:pt x="409841" y="232182"/>
                      <a:pt x="385274" y="207615"/>
                      <a:pt x="354565" y="207615"/>
                    </a:cubicBezTo>
                    <a:cubicBezTo>
                      <a:pt x="322833" y="207615"/>
                      <a:pt x="297242" y="233206"/>
                      <a:pt x="298266" y="263915"/>
                    </a:cubicBezTo>
                    <a:cubicBezTo>
                      <a:pt x="298266" y="294623"/>
                      <a:pt x="323857" y="319190"/>
                      <a:pt x="353541" y="320214"/>
                    </a:cubicBezTo>
                    <a:cubicBezTo>
                      <a:pt x="385274" y="320214"/>
                      <a:pt x="409841" y="294623"/>
                      <a:pt x="409841" y="262891"/>
                    </a:cubicBezTo>
                    <a:close/>
                    <a:moveTo>
                      <a:pt x="483901" y="645269"/>
                    </a:moveTo>
                    <a:cubicBezTo>
                      <a:pt x="483901" y="613808"/>
                      <a:pt x="459543" y="589450"/>
                      <a:pt x="428082" y="589450"/>
                    </a:cubicBezTo>
                    <a:cubicBezTo>
                      <a:pt x="397635" y="589450"/>
                      <a:pt x="373277" y="612793"/>
                      <a:pt x="373277" y="644255"/>
                    </a:cubicBezTo>
                    <a:cubicBezTo>
                      <a:pt x="373277" y="675716"/>
                      <a:pt x="397635" y="700074"/>
                      <a:pt x="429096" y="700074"/>
                    </a:cubicBezTo>
                    <a:cubicBezTo>
                      <a:pt x="459543" y="700074"/>
                      <a:pt x="483901" y="675716"/>
                      <a:pt x="483901" y="645269"/>
                    </a:cubicBezTo>
                    <a:close/>
                    <a:moveTo>
                      <a:pt x="484852" y="390244"/>
                    </a:moveTo>
                    <a:cubicBezTo>
                      <a:pt x="484852" y="359535"/>
                      <a:pt x="461309" y="334968"/>
                      <a:pt x="429576" y="334968"/>
                    </a:cubicBezTo>
                    <a:cubicBezTo>
                      <a:pt x="398867" y="334968"/>
                      <a:pt x="373276" y="360559"/>
                      <a:pt x="373276" y="391268"/>
                    </a:cubicBezTo>
                    <a:cubicBezTo>
                      <a:pt x="374300" y="421976"/>
                      <a:pt x="398867" y="446543"/>
                      <a:pt x="429576" y="446543"/>
                    </a:cubicBezTo>
                    <a:cubicBezTo>
                      <a:pt x="460285" y="447567"/>
                      <a:pt x="485876" y="421976"/>
                      <a:pt x="484852" y="390244"/>
                    </a:cubicBezTo>
                    <a:close/>
                    <a:moveTo>
                      <a:pt x="484852" y="140028"/>
                    </a:moveTo>
                    <a:cubicBezTo>
                      <a:pt x="485876" y="108004"/>
                      <a:pt x="460285" y="82179"/>
                      <a:pt x="429576" y="82179"/>
                    </a:cubicBezTo>
                    <a:cubicBezTo>
                      <a:pt x="397843" y="82179"/>
                      <a:pt x="373276" y="108004"/>
                      <a:pt x="373276" y="140028"/>
                    </a:cubicBezTo>
                    <a:cubicBezTo>
                      <a:pt x="374300" y="171019"/>
                      <a:pt x="397843" y="194778"/>
                      <a:pt x="429576" y="194778"/>
                    </a:cubicBezTo>
                    <a:cubicBezTo>
                      <a:pt x="460285" y="194778"/>
                      <a:pt x="484852" y="171019"/>
                      <a:pt x="484852" y="140028"/>
                    </a:cubicBezTo>
                    <a:close/>
                    <a:moveTo>
                      <a:pt x="559935" y="518753"/>
                    </a:moveTo>
                    <a:cubicBezTo>
                      <a:pt x="559935" y="488583"/>
                      <a:pt x="534344" y="463441"/>
                      <a:pt x="503635" y="463441"/>
                    </a:cubicBezTo>
                    <a:cubicBezTo>
                      <a:pt x="473950" y="464447"/>
                      <a:pt x="448359" y="488583"/>
                      <a:pt x="448359" y="518753"/>
                    </a:cubicBezTo>
                    <a:cubicBezTo>
                      <a:pt x="447335" y="548923"/>
                      <a:pt x="472926" y="574065"/>
                      <a:pt x="503635" y="574065"/>
                    </a:cubicBezTo>
                    <a:cubicBezTo>
                      <a:pt x="535368" y="574065"/>
                      <a:pt x="559935" y="549929"/>
                      <a:pt x="559935" y="518753"/>
                    </a:cubicBezTo>
                    <a:close/>
                    <a:moveTo>
                      <a:pt x="559935" y="263915"/>
                    </a:moveTo>
                    <a:cubicBezTo>
                      <a:pt x="559935" y="232182"/>
                      <a:pt x="536592" y="207615"/>
                      <a:pt x="505130" y="207615"/>
                    </a:cubicBezTo>
                    <a:cubicBezTo>
                      <a:pt x="473669" y="207615"/>
                      <a:pt x="449311" y="232182"/>
                      <a:pt x="449311" y="263915"/>
                    </a:cubicBezTo>
                    <a:cubicBezTo>
                      <a:pt x="449311" y="294623"/>
                      <a:pt x="474684" y="320214"/>
                      <a:pt x="505130" y="320214"/>
                    </a:cubicBezTo>
                    <a:cubicBezTo>
                      <a:pt x="535577" y="319190"/>
                      <a:pt x="559935" y="294623"/>
                      <a:pt x="559935" y="263915"/>
                    </a:cubicBezTo>
                    <a:close/>
                    <a:moveTo>
                      <a:pt x="623813" y="391268"/>
                    </a:moveTo>
                    <a:cubicBezTo>
                      <a:pt x="623813" y="359535"/>
                      <a:pt x="600470" y="334968"/>
                      <a:pt x="569008" y="334968"/>
                    </a:cubicBezTo>
                    <a:cubicBezTo>
                      <a:pt x="537547" y="334968"/>
                      <a:pt x="513189" y="359535"/>
                      <a:pt x="513189" y="391268"/>
                    </a:cubicBezTo>
                    <a:cubicBezTo>
                      <a:pt x="513189" y="421976"/>
                      <a:pt x="538562" y="447567"/>
                      <a:pt x="569008" y="447567"/>
                    </a:cubicBezTo>
                    <a:cubicBezTo>
                      <a:pt x="599455" y="446543"/>
                      <a:pt x="623813" y="421976"/>
                      <a:pt x="623813" y="391268"/>
                    </a:cubicBezTo>
                    <a:close/>
                    <a:moveTo>
                      <a:pt x="731901" y="391400"/>
                    </a:moveTo>
                    <a:lnTo>
                      <a:pt x="536201" y="782799"/>
                    </a:lnTo>
                    <a:lnTo>
                      <a:pt x="19555" y="782799"/>
                    </a:lnTo>
                    <a:lnTo>
                      <a:pt x="0" y="743690"/>
                    </a:lnTo>
                    <a:lnTo>
                      <a:pt x="0" y="536867"/>
                    </a:lnTo>
                    <a:lnTo>
                      <a:pt x="3730" y="547267"/>
                    </a:lnTo>
                    <a:cubicBezTo>
                      <a:pt x="11174" y="555453"/>
                      <a:pt x="21914" y="560910"/>
                      <a:pt x="34606" y="561859"/>
                    </a:cubicBezTo>
                    <a:cubicBezTo>
                      <a:pt x="92209" y="565655"/>
                      <a:pt x="149811" y="569452"/>
                      <a:pt x="207413" y="572299"/>
                    </a:cubicBezTo>
                    <a:cubicBezTo>
                      <a:pt x="240607" y="574197"/>
                      <a:pt x="265015" y="548572"/>
                      <a:pt x="265015" y="517251"/>
                    </a:cubicBezTo>
                    <a:cubicBezTo>
                      <a:pt x="265015" y="485931"/>
                      <a:pt x="239631" y="462204"/>
                      <a:pt x="206437" y="463153"/>
                    </a:cubicBezTo>
                    <a:cubicBezTo>
                      <a:pt x="186910" y="463153"/>
                      <a:pt x="167384" y="465051"/>
                      <a:pt x="147858" y="466000"/>
                    </a:cubicBezTo>
                    <a:cubicBezTo>
                      <a:pt x="111735" y="468848"/>
                      <a:pt x="74635" y="470746"/>
                      <a:pt x="37535" y="472644"/>
                    </a:cubicBezTo>
                    <a:cubicBezTo>
                      <a:pt x="24843" y="473593"/>
                      <a:pt x="13615" y="478576"/>
                      <a:pt x="5561" y="486287"/>
                    </a:cubicBezTo>
                    <a:lnTo>
                      <a:pt x="0" y="499189"/>
                    </a:lnTo>
                    <a:lnTo>
                      <a:pt x="0" y="436870"/>
                    </a:lnTo>
                    <a:lnTo>
                      <a:pt x="110013" y="442980"/>
                    </a:lnTo>
                    <a:cubicBezTo>
                      <a:pt x="120717" y="443906"/>
                      <a:pt x="131420" y="444831"/>
                      <a:pt x="142124" y="444831"/>
                    </a:cubicBezTo>
                    <a:cubicBezTo>
                      <a:pt x="176181" y="447608"/>
                      <a:pt x="203426" y="423543"/>
                      <a:pt x="203426" y="391149"/>
                    </a:cubicBezTo>
                    <a:cubicBezTo>
                      <a:pt x="203427" y="359680"/>
                      <a:pt x="175208" y="335615"/>
                      <a:pt x="141152" y="338392"/>
                    </a:cubicBezTo>
                    <a:lnTo>
                      <a:pt x="0" y="347131"/>
                    </a:lnTo>
                    <a:lnTo>
                      <a:pt x="0" y="280844"/>
                    </a:lnTo>
                    <a:lnTo>
                      <a:pt x="11345" y="298745"/>
                    </a:lnTo>
                    <a:cubicBezTo>
                      <a:pt x="19126" y="305098"/>
                      <a:pt x="29096" y="309098"/>
                      <a:pt x="40281" y="309568"/>
                    </a:cubicBezTo>
                    <a:cubicBezTo>
                      <a:pt x="77240" y="312391"/>
                      <a:pt x="115172" y="314273"/>
                      <a:pt x="152132" y="316155"/>
                    </a:cubicBezTo>
                    <a:cubicBezTo>
                      <a:pt x="169639" y="317097"/>
                      <a:pt x="187146" y="318038"/>
                      <a:pt x="204653" y="318979"/>
                    </a:cubicBezTo>
                    <a:cubicBezTo>
                      <a:pt x="240640" y="320861"/>
                      <a:pt x="266901" y="298274"/>
                      <a:pt x="266901" y="265335"/>
                    </a:cubicBezTo>
                    <a:cubicBezTo>
                      <a:pt x="266901" y="232396"/>
                      <a:pt x="241613" y="208868"/>
                      <a:pt x="205626" y="210750"/>
                    </a:cubicBezTo>
                    <a:cubicBezTo>
                      <a:pt x="151159" y="213574"/>
                      <a:pt x="96693" y="217338"/>
                      <a:pt x="42226" y="221103"/>
                    </a:cubicBezTo>
                    <a:cubicBezTo>
                      <a:pt x="34445" y="221103"/>
                      <a:pt x="27637" y="222985"/>
                      <a:pt x="20828" y="225808"/>
                    </a:cubicBezTo>
                    <a:lnTo>
                      <a:pt x="0" y="245729"/>
                    </a:lnTo>
                    <a:lnTo>
                      <a:pt x="1" y="39109"/>
                    </a:lnTo>
                    <a:lnTo>
                      <a:pt x="19555" y="0"/>
                    </a:lnTo>
                    <a:lnTo>
                      <a:pt x="536201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marL="0" marR="0" lvl="0" indent="0" algn="ctr" defTabSz="1070991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217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Noto Serif"/>
                  <a:ea typeface="+mn-ea"/>
                  <a:cs typeface="+mn-cs"/>
                </a:endParaRPr>
              </a:p>
            </p:txBody>
          </p:sp>
          <p:sp>
            <p:nvSpPr>
              <p:cNvPr id="78" name="Freeform: Shape 92">
                <a:extLst>
                  <a:ext uri="{FF2B5EF4-FFF2-40B4-BE49-F238E27FC236}">
                    <a16:creationId xmlns:a16="http://schemas.microsoft.com/office/drawing/2014/main" id="{A4DE134A-07DD-B405-825D-B15F4AF84C82}"/>
                  </a:ext>
                </a:extLst>
              </p:cNvPr>
              <p:cNvSpPr/>
              <p:nvPr/>
            </p:nvSpPr>
            <p:spPr>
              <a:xfrm rot="16200000">
                <a:off x="6698032" y="4385607"/>
                <a:ext cx="731900" cy="783886"/>
              </a:xfrm>
              <a:custGeom>
                <a:avLst/>
                <a:gdLst>
                  <a:gd name="connsiteX0" fmla="*/ 337219 w 731900"/>
                  <a:gd name="connsiteY0" fmla="*/ 644637 h 782799"/>
                  <a:gd name="connsiteX1" fmla="*/ 282364 w 731900"/>
                  <a:gd name="connsiteY1" fmla="*/ 589605 h 782799"/>
                  <a:gd name="connsiteX2" fmla="*/ 107026 w 731900"/>
                  <a:gd name="connsiteY2" fmla="*/ 600226 h 782799"/>
                  <a:gd name="connsiteX3" fmla="*/ 62947 w 731900"/>
                  <a:gd name="connsiteY3" fmla="*/ 645602 h 782799"/>
                  <a:gd name="connsiteX4" fmla="*/ 108006 w 731900"/>
                  <a:gd name="connsiteY4" fmla="*/ 690978 h 782799"/>
                  <a:gd name="connsiteX5" fmla="*/ 260814 w 731900"/>
                  <a:gd name="connsiteY5" fmla="*/ 699668 h 782799"/>
                  <a:gd name="connsiteX6" fmla="*/ 260814 w 731900"/>
                  <a:gd name="connsiteY6" fmla="*/ 700633 h 782799"/>
                  <a:gd name="connsiteX7" fmla="*/ 282364 w 731900"/>
                  <a:gd name="connsiteY7" fmla="*/ 700633 h 782799"/>
                  <a:gd name="connsiteX8" fmla="*/ 337219 w 731900"/>
                  <a:gd name="connsiteY8" fmla="*/ 644637 h 782799"/>
                  <a:gd name="connsiteX9" fmla="*/ 337220 w 731900"/>
                  <a:gd name="connsiteY9" fmla="*/ 137684 h 782799"/>
                  <a:gd name="connsiteX10" fmla="*/ 278447 w 731900"/>
                  <a:gd name="connsiteY10" fmla="*/ 82166 h 782799"/>
                  <a:gd name="connsiteX11" fmla="*/ 259836 w 731900"/>
                  <a:gd name="connsiteY11" fmla="*/ 83123 h 782799"/>
                  <a:gd name="connsiteX12" fmla="*/ 110945 w 731900"/>
                  <a:gd name="connsiteY12" fmla="*/ 91738 h 782799"/>
                  <a:gd name="connsiteX13" fmla="*/ 62948 w 731900"/>
                  <a:gd name="connsiteY13" fmla="*/ 136727 h 782799"/>
                  <a:gd name="connsiteX14" fmla="*/ 108986 w 731900"/>
                  <a:gd name="connsiteY14" fmla="*/ 182673 h 782799"/>
                  <a:gd name="connsiteX15" fmla="*/ 279427 w 731900"/>
                  <a:gd name="connsiteY15" fmla="*/ 192245 h 782799"/>
                  <a:gd name="connsiteX16" fmla="*/ 337220 w 731900"/>
                  <a:gd name="connsiteY16" fmla="*/ 137684 h 782799"/>
                  <a:gd name="connsiteX17" fmla="*/ 348602 w 731900"/>
                  <a:gd name="connsiteY17" fmla="*/ 391268 h 782799"/>
                  <a:gd name="connsiteX18" fmla="*/ 293327 w 731900"/>
                  <a:gd name="connsiteY18" fmla="*/ 334968 h 782799"/>
                  <a:gd name="connsiteX19" fmla="*/ 237026 w 731900"/>
                  <a:gd name="connsiteY19" fmla="*/ 391268 h 782799"/>
                  <a:gd name="connsiteX20" fmla="*/ 292302 w 731900"/>
                  <a:gd name="connsiteY20" fmla="*/ 446543 h 782799"/>
                  <a:gd name="connsiteX21" fmla="*/ 348602 w 731900"/>
                  <a:gd name="connsiteY21" fmla="*/ 391268 h 782799"/>
                  <a:gd name="connsiteX22" fmla="*/ 409840 w 731900"/>
                  <a:gd name="connsiteY22" fmla="*/ 519759 h 782799"/>
                  <a:gd name="connsiteX23" fmla="*/ 355035 w 731900"/>
                  <a:gd name="connsiteY23" fmla="*/ 463441 h 782799"/>
                  <a:gd name="connsiteX24" fmla="*/ 299216 w 731900"/>
                  <a:gd name="connsiteY24" fmla="*/ 519759 h 782799"/>
                  <a:gd name="connsiteX25" fmla="*/ 354021 w 731900"/>
                  <a:gd name="connsiteY25" fmla="*/ 574065 h 782799"/>
                  <a:gd name="connsiteX26" fmla="*/ 409840 w 731900"/>
                  <a:gd name="connsiteY26" fmla="*/ 519759 h 782799"/>
                  <a:gd name="connsiteX27" fmla="*/ 409840 w 731900"/>
                  <a:gd name="connsiteY27" fmla="*/ 262891 h 782799"/>
                  <a:gd name="connsiteX28" fmla="*/ 354564 w 731900"/>
                  <a:gd name="connsiteY28" fmla="*/ 207615 h 782799"/>
                  <a:gd name="connsiteX29" fmla="*/ 298265 w 731900"/>
                  <a:gd name="connsiteY29" fmla="*/ 263915 h 782799"/>
                  <a:gd name="connsiteX30" fmla="*/ 353540 w 731900"/>
                  <a:gd name="connsiteY30" fmla="*/ 320214 h 782799"/>
                  <a:gd name="connsiteX31" fmla="*/ 409840 w 731900"/>
                  <a:gd name="connsiteY31" fmla="*/ 262891 h 782799"/>
                  <a:gd name="connsiteX32" fmla="*/ 483900 w 731900"/>
                  <a:gd name="connsiteY32" fmla="*/ 645269 h 782799"/>
                  <a:gd name="connsiteX33" fmla="*/ 428081 w 731900"/>
                  <a:gd name="connsiteY33" fmla="*/ 589450 h 782799"/>
                  <a:gd name="connsiteX34" fmla="*/ 373276 w 731900"/>
                  <a:gd name="connsiteY34" fmla="*/ 644255 h 782799"/>
                  <a:gd name="connsiteX35" fmla="*/ 429095 w 731900"/>
                  <a:gd name="connsiteY35" fmla="*/ 700074 h 782799"/>
                  <a:gd name="connsiteX36" fmla="*/ 483900 w 731900"/>
                  <a:gd name="connsiteY36" fmla="*/ 645269 h 782799"/>
                  <a:gd name="connsiteX37" fmla="*/ 484851 w 731900"/>
                  <a:gd name="connsiteY37" fmla="*/ 390244 h 782799"/>
                  <a:gd name="connsiteX38" fmla="*/ 429575 w 731900"/>
                  <a:gd name="connsiteY38" fmla="*/ 334968 h 782799"/>
                  <a:gd name="connsiteX39" fmla="*/ 373275 w 731900"/>
                  <a:gd name="connsiteY39" fmla="*/ 391268 h 782799"/>
                  <a:gd name="connsiteX40" fmla="*/ 429575 w 731900"/>
                  <a:gd name="connsiteY40" fmla="*/ 446543 h 782799"/>
                  <a:gd name="connsiteX41" fmla="*/ 484851 w 731900"/>
                  <a:gd name="connsiteY41" fmla="*/ 390244 h 782799"/>
                  <a:gd name="connsiteX42" fmla="*/ 484851 w 731900"/>
                  <a:gd name="connsiteY42" fmla="*/ 140028 h 782799"/>
                  <a:gd name="connsiteX43" fmla="*/ 429575 w 731900"/>
                  <a:gd name="connsiteY43" fmla="*/ 82179 h 782799"/>
                  <a:gd name="connsiteX44" fmla="*/ 373275 w 731900"/>
                  <a:gd name="connsiteY44" fmla="*/ 140028 h 782799"/>
                  <a:gd name="connsiteX45" fmla="*/ 429575 w 731900"/>
                  <a:gd name="connsiteY45" fmla="*/ 194778 h 782799"/>
                  <a:gd name="connsiteX46" fmla="*/ 484851 w 731900"/>
                  <a:gd name="connsiteY46" fmla="*/ 140028 h 782799"/>
                  <a:gd name="connsiteX47" fmla="*/ 559934 w 731900"/>
                  <a:gd name="connsiteY47" fmla="*/ 518753 h 782799"/>
                  <a:gd name="connsiteX48" fmla="*/ 503634 w 731900"/>
                  <a:gd name="connsiteY48" fmla="*/ 463441 h 782799"/>
                  <a:gd name="connsiteX49" fmla="*/ 448358 w 731900"/>
                  <a:gd name="connsiteY49" fmla="*/ 518753 h 782799"/>
                  <a:gd name="connsiteX50" fmla="*/ 503634 w 731900"/>
                  <a:gd name="connsiteY50" fmla="*/ 574065 h 782799"/>
                  <a:gd name="connsiteX51" fmla="*/ 559934 w 731900"/>
                  <a:gd name="connsiteY51" fmla="*/ 518753 h 782799"/>
                  <a:gd name="connsiteX52" fmla="*/ 559934 w 731900"/>
                  <a:gd name="connsiteY52" fmla="*/ 263915 h 782799"/>
                  <a:gd name="connsiteX53" fmla="*/ 505129 w 731900"/>
                  <a:gd name="connsiteY53" fmla="*/ 207615 h 782799"/>
                  <a:gd name="connsiteX54" fmla="*/ 449310 w 731900"/>
                  <a:gd name="connsiteY54" fmla="*/ 263915 h 782799"/>
                  <a:gd name="connsiteX55" fmla="*/ 505129 w 731900"/>
                  <a:gd name="connsiteY55" fmla="*/ 320214 h 782799"/>
                  <a:gd name="connsiteX56" fmla="*/ 559934 w 731900"/>
                  <a:gd name="connsiteY56" fmla="*/ 263915 h 782799"/>
                  <a:gd name="connsiteX57" fmla="*/ 623812 w 731900"/>
                  <a:gd name="connsiteY57" fmla="*/ 391268 h 782799"/>
                  <a:gd name="connsiteX58" fmla="*/ 569007 w 731900"/>
                  <a:gd name="connsiteY58" fmla="*/ 334968 h 782799"/>
                  <a:gd name="connsiteX59" fmla="*/ 513188 w 731900"/>
                  <a:gd name="connsiteY59" fmla="*/ 391268 h 782799"/>
                  <a:gd name="connsiteX60" fmla="*/ 569007 w 731900"/>
                  <a:gd name="connsiteY60" fmla="*/ 447567 h 782799"/>
                  <a:gd name="connsiteX61" fmla="*/ 623812 w 731900"/>
                  <a:gd name="connsiteY61" fmla="*/ 391268 h 782799"/>
                  <a:gd name="connsiteX62" fmla="*/ 731900 w 731900"/>
                  <a:gd name="connsiteY62" fmla="*/ 391400 h 782799"/>
                  <a:gd name="connsiteX63" fmla="*/ 536200 w 731900"/>
                  <a:gd name="connsiteY63" fmla="*/ 782799 h 782799"/>
                  <a:gd name="connsiteX64" fmla="*/ 19554 w 731900"/>
                  <a:gd name="connsiteY64" fmla="*/ 782799 h 782799"/>
                  <a:gd name="connsiteX65" fmla="*/ 0 w 731900"/>
                  <a:gd name="connsiteY65" fmla="*/ 743690 h 782799"/>
                  <a:gd name="connsiteX66" fmla="*/ 0 w 731900"/>
                  <a:gd name="connsiteY66" fmla="*/ 536867 h 782799"/>
                  <a:gd name="connsiteX67" fmla="*/ 3730 w 731900"/>
                  <a:gd name="connsiteY67" fmla="*/ 547267 h 782799"/>
                  <a:gd name="connsiteX68" fmla="*/ 34605 w 731900"/>
                  <a:gd name="connsiteY68" fmla="*/ 561859 h 782799"/>
                  <a:gd name="connsiteX69" fmla="*/ 207412 w 731900"/>
                  <a:gd name="connsiteY69" fmla="*/ 572299 h 782799"/>
                  <a:gd name="connsiteX70" fmla="*/ 265014 w 731900"/>
                  <a:gd name="connsiteY70" fmla="*/ 517251 h 782799"/>
                  <a:gd name="connsiteX71" fmla="*/ 206436 w 731900"/>
                  <a:gd name="connsiteY71" fmla="*/ 463153 h 782799"/>
                  <a:gd name="connsiteX72" fmla="*/ 147857 w 731900"/>
                  <a:gd name="connsiteY72" fmla="*/ 466000 h 782799"/>
                  <a:gd name="connsiteX73" fmla="*/ 37534 w 731900"/>
                  <a:gd name="connsiteY73" fmla="*/ 472644 h 782799"/>
                  <a:gd name="connsiteX74" fmla="*/ 5560 w 731900"/>
                  <a:gd name="connsiteY74" fmla="*/ 486287 h 782799"/>
                  <a:gd name="connsiteX75" fmla="*/ 0 w 731900"/>
                  <a:gd name="connsiteY75" fmla="*/ 499189 h 782799"/>
                  <a:gd name="connsiteX76" fmla="*/ 0 w 731900"/>
                  <a:gd name="connsiteY76" fmla="*/ 436870 h 782799"/>
                  <a:gd name="connsiteX77" fmla="*/ 110012 w 731900"/>
                  <a:gd name="connsiteY77" fmla="*/ 442980 h 782799"/>
                  <a:gd name="connsiteX78" fmla="*/ 142123 w 731900"/>
                  <a:gd name="connsiteY78" fmla="*/ 444831 h 782799"/>
                  <a:gd name="connsiteX79" fmla="*/ 203425 w 731900"/>
                  <a:gd name="connsiteY79" fmla="*/ 391149 h 782799"/>
                  <a:gd name="connsiteX80" fmla="*/ 141151 w 731900"/>
                  <a:gd name="connsiteY80" fmla="*/ 338392 h 782799"/>
                  <a:gd name="connsiteX81" fmla="*/ 0 w 731900"/>
                  <a:gd name="connsiteY81" fmla="*/ 347131 h 782799"/>
                  <a:gd name="connsiteX82" fmla="*/ 0 w 731900"/>
                  <a:gd name="connsiteY82" fmla="*/ 280844 h 782799"/>
                  <a:gd name="connsiteX83" fmla="*/ 11345 w 731900"/>
                  <a:gd name="connsiteY83" fmla="*/ 298745 h 782799"/>
                  <a:gd name="connsiteX84" fmla="*/ 40280 w 731900"/>
                  <a:gd name="connsiteY84" fmla="*/ 309568 h 782799"/>
                  <a:gd name="connsiteX85" fmla="*/ 152131 w 731900"/>
                  <a:gd name="connsiteY85" fmla="*/ 316155 h 782799"/>
                  <a:gd name="connsiteX86" fmla="*/ 204652 w 731900"/>
                  <a:gd name="connsiteY86" fmla="*/ 318979 h 782799"/>
                  <a:gd name="connsiteX87" fmla="*/ 266900 w 731900"/>
                  <a:gd name="connsiteY87" fmla="*/ 265335 h 782799"/>
                  <a:gd name="connsiteX88" fmla="*/ 205625 w 731900"/>
                  <a:gd name="connsiteY88" fmla="*/ 210750 h 782799"/>
                  <a:gd name="connsiteX89" fmla="*/ 42225 w 731900"/>
                  <a:gd name="connsiteY89" fmla="*/ 221103 h 782799"/>
                  <a:gd name="connsiteX90" fmla="*/ 20827 w 731900"/>
                  <a:gd name="connsiteY90" fmla="*/ 225808 h 782799"/>
                  <a:gd name="connsiteX91" fmla="*/ 0 w 731900"/>
                  <a:gd name="connsiteY91" fmla="*/ 245729 h 782799"/>
                  <a:gd name="connsiteX92" fmla="*/ 0 w 731900"/>
                  <a:gd name="connsiteY92" fmla="*/ 39109 h 782799"/>
                  <a:gd name="connsiteX93" fmla="*/ 19554 w 731900"/>
                  <a:gd name="connsiteY93" fmla="*/ 0 h 782799"/>
                  <a:gd name="connsiteX94" fmla="*/ 536200 w 731900"/>
                  <a:gd name="connsiteY94" fmla="*/ 0 h 7827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</a:cxnLst>
                <a:rect l="l" t="t" r="r" b="b"/>
                <a:pathLst>
                  <a:path w="731900" h="782799">
                    <a:moveTo>
                      <a:pt x="337219" y="644637"/>
                    </a:moveTo>
                    <a:cubicBezTo>
                      <a:pt x="337219" y="613742"/>
                      <a:pt x="312730" y="588640"/>
                      <a:pt x="282364" y="589605"/>
                    </a:cubicBezTo>
                    <a:cubicBezTo>
                      <a:pt x="223592" y="591536"/>
                      <a:pt x="164819" y="595398"/>
                      <a:pt x="107026" y="600226"/>
                    </a:cubicBezTo>
                    <a:cubicBezTo>
                      <a:pt x="80579" y="602156"/>
                      <a:pt x="62947" y="622431"/>
                      <a:pt x="62947" y="645602"/>
                    </a:cubicBezTo>
                    <a:cubicBezTo>
                      <a:pt x="63926" y="669738"/>
                      <a:pt x="82538" y="689048"/>
                      <a:pt x="108006" y="690978"/>
                    </a:cubicBezTo>
                    <a:cubicBezTo>
                      <a:pt x="158942" y="693875"/>
                      <a:pt x="209878" y="696771"/>
                      <a:pt x="260814" y="699668"/>
                    </a:cubicBezTo>
                    <a:cubicBezTo>
                      <a:pt x="260814" y="699668"/>
                      <a:pt x="260814" y="700633"/>
                      <a:pt x="260814" y="700633"/>
                    </a:cubicBezTo>
                    <a:cubicBezTo>
                      <a:pt x="267671" y="700633"/>
                      <a:pt x="274528" y="700633"/>
                      <a:pt x="282364" y="700633"/>
                    </a:cubicBezTo>
                    <a:cubicBezTo>
                      <a:pt x="313710" y="699668"/>
                      <a:pt x="338198" y="675531"/>
                      <a:pt x="337219" y="644637"/>
                    </a:cubicBezTo>
                    <a:close/>
                    <a:moveTo>
                      <a:pt x="337220" y="137684"/>
                    </a:moveTo>
                    <a:cubicBezTo>
                      <a:pt x="337220" y="106096"/>
                      <a:pt x="311751" y="82166"/>
                      <a:pt x="278447" y="82166"/>
                    </a:cubicBezTo>
                    <a:cubicBezTo>
                      <a:pt x="272570" y="82166"/>
                      <a:pt x="265713" y="83123"/>
                      <a:pt x="259836" y="83123"/>
                    </a:cubicBezTo>
                    <a:cubicBezTo>
                      <a:pt x="209879" y="85995"/>
                      <a:pt x="160902" y="88866"/>
                      <a:pt x="110945" y="91738"/>
                    </a:cubicBezTo>
                    <a:cubicBezTo>
                      <a:pt x="83518" y="93652"/>
                      <a:pt x="63927" y="112797"/>
                      <a:pt x="62948" y="136727"/>
                    </a:cubicBezTo>
                    <a:cubicBezTo>
                      <a:pt x="62948" y="161614"/>
                      <a:pt x="81559" y="180758"/>
                      <a:pt x="108986" y="182673"/>
                    </a:cubicBezTo>
                    <a:cubicBezTo>
                      <a:pt x="165800" y="186501"/>
                      <a:pt x="222613" y="190330"/>
                      <a:pt x="279427" y="192245"/>
                    </a:cubicBezTo>
                    <a:cubicBezTo>
                      <a:pt x="311751" y="194159"/>
                      <a:pt x="338199" y="168314"/>
                      <a:pt x="337220" y="137684"/>
                    </a:cubicBezTo>
                    <a:close/>
                    <a:moveTo>
                      <a:pt x="348602" y="391268"/>
                    </a:moveTo>
                    <a:cubicBezTo>
                      <a:pt x="348602" y="359535"/>
                      <a:pt x="324036" y="334968"/>
                      <a:pt x="293327" y="334968"/>
                    </a:cubicBezTo>
                    <a:cubicBezTo>
                      <a:pt x="261594" y="334968"/>
                      <a:pt x="236003" y="360559"/>
                      <a:pt x="237026" y="391268"/>
                    </a:cubicBezTo>
                    <a:cubicBezTo>
                      <a:pt x="237026" y="421976"/>
                      <a:pt x="262616" y="446543"/>
                      <a:pt x="292302" y="446543"/>
                    </a:cubicBezTo>
                    <a:cubicBezTo>
                      <a:pt x="324035" y="447567"/>
                      <a:pt x="348602" y="421976"/>
                      <a:pt x="348602" y="391268"/>
                    </a:cubicBezTo>
                    <a:close/>
                    <a:moveTo>
                      <a:pt x="409840" y="519759"/>
                    </a:moveTo>
                    <a:cubicBezTo>
                      <a:pt x="409840" y="488583"/>
                      <a:pt x="385482" y="463441"/>
                      <a:pt x="355035" y="463441"/>
                    </a:cubicBezTo>
                    <a:cubicBezTo>
                      <a:pt x="324589" y="463441"/>
                      <a:pt x="299216" y="489589"/>
                      <a:pt x="299216" y="519759"/>
                    </a:cubicBezTo>
                    <a:cubicBezTo>
                      <a:pt x="299216" y="548923"/>
                      <a:pt x="323574" y="574065"/>
                      <a:pt x="354021" y="574065"/>
                    </a:cubicBezTo>
                    <a:cubicBezTo>
                      <a:pt x="385482" y="574065"/>
                      <a:pt x="409840" y="550935"/>
                      <a:pt x="409840" y="519759"/>
                    </a:cubicBezTo>
                    <a:close/>
                    <a:moveTo>
                      <a:pt x="409840" y="262891"/>
                    </a:moveTo>
                    <a:cubicBezTo>
                      <a:pt x="409840" y="232182"/>
                      <a:pt x="385273" y="207615"/>
                      <a:pt x="354564" y="207615"/>
                    </a:cubicBezTo>
                    <a:cubicBezTo>
                      <a:pt x="322832" y="207615"/>
                      <a:pt x="297241" y="233206"/>
                      <a:pt x="298265" y="263915"/>
                    </a:cubicBezTo>
                    <a:cubicBezTo>
                      <a:pt x="298265" y="294623"/>
                      <a:pt x="323856" y="319190"/>
                      <a:pt x="353540" y="320214"/>
                    </a:cubicBezTo>
                    <a:cubicBezTo>
                      <a:pt x="385273" y="320214"/>
                      <a:pt x="409840" y="294623"/>
                      <a:pt x="409840" y="262891"/>
                    </a:cubicBezTo>
                    <a:close/>
                    <a:moveTo>
                      <a:pt x="483900" y="645269"/>
                    </a:moveTo>
                    <a:cubicBezTo>
                      <a:pt x="483900" y="613808"/>
                      <a:pt x="459542" y="589450"/>
                      <a:pt x="428081" y="589450"/>
                    </a:cubicBezTo>
                    <a:cubicBezTo>
                      <a:pt x="397634" y="589450"/>
                      <a:pt x="373276" y="612793"/>
                      <a:pt x="373276" y="644255"/>
                    </a:cubicBezTo>
                    <a:cubicBezTo>
                      <a:pt x="373276" y="675716"/>
                      <a:pt x="397634" y="700074"/>
                      <a:pt x="429095" y="700074"/>
                    </a:cubicBezTo>
                    <a:cubicBezTo>
                      <a:pt x="459542" y="700074"/>
                      <a:pt x="483900" y="675716"/>
                      <a:pt x="483900" y="645269"/>
                    </a:cubicBezTo>
                    <a:close/>
                    <a:moveTo>
                      <a:pt x="484851" y="390244"/>
                    </a:moveTo>
                    <a:cubicBezTo>
                      <a:pt x="484851" y="359535"/>
                      <a:pt x="461308" y="334968"/>
                      <a:pt x="429575" y="334968"/>
                    </a:cubicBezTo>
                    <a:cubicBezTo>
                      <a:pt x="398866" y="334968"/>
                      <a:pt x="373275" y="360559"/>
                      <a:pt x="373275" y="391268"/>
                    </a:cubicBezTo>
                    <a:cubicBezTo>
                      <a:pt x="374299" y="421976"/>
                      <a:pt x="398866" y="446543"/>
                      <a:pt x="429575" y="446543"/>
                    </a:cubicBezTo>
                    <a:cubicBezTo>
                      <a:pt x="460284" y="447567"/>
                      <a:pt x="485875" y="421976"/>
                      <a:pt x="484851" y="390244"/>
                    </a:cubicBezTo>
                    <a:close/>
                    <a:moveTo>
                      <a:pt x="484851" y="140028"/>
                    </a:moveTo>
                    <a:cubicBezTo>
                      <a:pt x="485875" y="108004"/>
                      <a:pt x="460284" y="82179"/>
                      <a:pt x="429575" y="82179"/>
                    </a:cubicBezTo>
                    <a:cubicBezTo>
                      <a:pt x="397842" y="82179"/>
                      <a:pt x="373275" y="108004"/>
                      <a:pt x="373275" y="140028"/>
                    </a:cubicBezTo>
                    <a:cubicBezTo>
                      <a:pt x="374299" y="171019"/>
                      <a:pt x="397842" y="194778"/>
                      <a:pt x="429575" y="194778"/>
                    </a:cubicBezTo>
                    <a:cubicBezTo>
                      <a:pt x="460284" y="194778"/>
                      <a:pt x="484851" y="171019"/>
                      <a:pt x="484851" y="140028"/>
                    </a:cubicBezTo>
                    <a:close/>
                    <a:moveTo>
                      <a:pt x="559934" y="518753"/>
                    </a:moveTo>
                    <a:cubicBezTo>
                      <a:pt x="559934" y="488583"/>
                      <a:pt x="534343" y="463441"/>
                      <a:pt x="503634" y="463441"/>
                    </a:cubicBezTo>
                    <a:cubicBezTo>
                      <a:pt x="473949" y="464447"/>
                      <a:pt x="448358" y="488583"/>
                      <a:pt x="448358" y="518753"/>
                    </a:cubicBezTo>
                    <a:cubicBezTo>
                      <a:pt x="447334" y="548923"/>
                      <a:pt x="472925" y="574065"/>
                      <a:pt x="503634" y="574065"/>
                    </a:cubicBezTo>
                    <a:cubicBezTo>
                      <a:pt x="535367" y="574065"/>
                      <a:pt x="559934" y="549929"/>
                      <a:pt x="559934" y="518753"/>
                    </a:cubicBezTo>
                    <a:close/>
                    <a:moveTo>
                      <a:pt x="559934" y="263915"/>
                    </a:moveTo>
                    <a:cubicBezTo>
                      <a:pt x="559934" y="232182"/>
                      <a:pt x="536591" y="207615"/>
                      <a:pt x="505129" y="207615"/>
                    </a:cubicBezTo>
                    <a:cubicBezTo>
                      <a:pt x="473668" y="207615"/>
                      <a:pt x="449310" y="232182"/>
                      <a:pt x="449310" y="263915"/>
                    </a:cubicBezTo>
                    <a:cubicBezTo>
                      <a:pt x="449310" y="294623"/>
                      <a:pt x="474683" y="320214"/>
                      <a:pt x="505129" y="320214"/>
                    </a:cubicBezTo>
                    <a:cubicBezTo>
                      <a:pt x="535576" y="319190"/>
                      <a:pt x="559934" y="294623"/>
                      <a:pt x="559934" y="263915"/>
                    </a:cubicBezTo>
                    <a:close/>
                    <a:moveTo>
                      <a:pt x="623812" y="391268"/>
                    </a:moveTo>
                    <a:cubicBezTo>
                      <a:pt x="623812" y="359535"/>
                      <a:pt x="600469" y="334968"/>
                      <a:pt x="569007" y="334968"/>
                    </a:cubicBezTo>
                    <a:cubicBezTo>
                      <a:pt x="537546" y="334968"/>
                      <a:pt x="513188" y="359535"/>
                      <a:pt x="513188" y="391268"/>
                    </a:cubicBezTo>
                    <a:cubicBezTo>
                      <a:pt x="513188" y="421976"/>
                      <a:pt x="538561" y="447567"/>
                      <a:pt x="569007" y="447567"/>
                    </a:cubicBezTo>
                    <a:cubicBezTo>
                      <a:pt x="599454" y="446543"/>
                      <a:pt x="623812" y="421976"/>
                      <a:pt x="623812" y="391268"/>
                    </a:cubicBezTo>
                    <a:close/>
                    <a:moveTo>
                      <a:pt x="731900" y="391400"/>
                    </a:moveTo>
                    <a:lnTo>
                      <a:pt x="536200" y="782799"/>
                    </a:lnTo>
                    <a:lnTo>
                      <a:pt x="19554" y="782799"/>
                    </a:lnTo>
                    <a:lnTo>
                      <a:pt x="0" y="743690"/>
                    </a:lnTo>
                    <a:lnTo>
                      <a:pt x="0" y="536867"/>
                    </a:lnTo>
                    <a:lnTo>
                      <a:pt x="3730" y="547267"/>
                    </a:lnTo>
                    <a:cubicBezTo>
                      <a:pt x="11174" y="555453"/>
                      <a:pt x="21913" y="560910"/>
                      <a:pt x="34605" y="561859"/>
                    </a:cubicBezTo>
                    <a:cubicBezTo>
                      <a:pt x="92208" y="565655"/>
                      <a:pt x="149810" y="569452"/>
                      <a:pt x="207412" y="572299"/>
                    </a:cubicBezTo>
                    <a:cubicBezTo>
                      <a:pt x="240606" y="574197"/>
                      <a:pt x="265014" y="548572"/>
                      <a:pt x="265014" y="517251"/>
                    </a:cubicBezTo>
                    <a:cubicBezTo>
                      <a:pt x="265014" y="485931"/>
                      <a:pt x="239630" y="462204"/>
                      <a:pt x="206436" y="463153"/>
                    </a:cubicBezTo>
                    <a:cubicBezTo>
                      <a:pt x="186909" y="463153"/>
                      <a:pt x="167383" y="465051"/>
                      <a:pt x="147857" y="466000"/>
                    </a:cubicBezTo>
                    <a:cubicBezTo>
                      <a:pt x="111734" y="468848"/>
                      <a:pt x="74634" y="470746"/>
                      <a:pt x="37534" y="472644"/>
                    </a:cubicBezTo>
                    <a:cubicBezTo>
                      <a:pt x="24842" y="473593"/>
                      <a:pt x="13615" y="478576"/>
                      <a:pt x="5560" y="486287"/>
                    </a:cubicBezTo>
                    <a:lnTo>
                      <a:pt x="0" y="499189"/>
                    </a:lnTo>
                    <a:lnTo>
                      <a:pt x="0" y="436870"/>
                    </a:lnTo>
                    <a:lnTo>
                      <a:pt x="110012" y="442980"/>
                    </a:lnTo>
                    <a:cubicBezTo>
                      <a:pt x="120716" y="443906"/>
                      <a:pt x="131419" y="444831"/>
                      <a:pt x="142123" y="444831"/>
                    </a:cubicBezTo>
                    <a:cubicBezTo>
                      <a:pt x="176180" y="447608"/>
                      <a:pt x="203425" y="423543"/>
                      <a:pt x="203425" y="391149"/>
                    </a:cubicBezTo>
                    <a:cubicBezTo>
                      <a:pt x="203426" y="359680"/>
                      <a:pt x="175207" y="335615"/>
                      <a:pt x="141151" y="338392"/>
                    </a:cubicBezTo>
                    <a:lnTo>
                      <a:pt x="0" y="347131"/>
                    </a:lnTo>
                    <a:lnTo>
                      <a:pt x="0" y="280844"/>
                    </a:lnTo>
                    <a:lnTo>
                      <a:pt x="11345" y="298745"/>
                    </a:lnTo>
                    <a:cubicBezTo>
                      <a:pt x="19126" y="305098"/>
                      <a:pt x="29095" y="309098"/>
                      <a:pt x="40280" y="309568"/>
                    </a:cubicBezTo>
                    <a:cubicBezTo>
                      <a:pt x="77239" y="312391"/>
                      <a:pt x="115171" y="314273"/>
                      <a:pt x="152131" y="316155"/>
                    </a:cubicBezTo>
                    <a:cubicBezTo>
                      <a:pt x="169638" y="317097"/>
                      <a:pt x="187145" y="318038"/>
                      <a:pt x="204652" y="318979"/>
                    </a:cubicBezTo>
                    <a:cubicBezTo>
                      <a:pt x="240639" y="320861"/>
                      <a:pt x="266900" y="298274"/>
                      <a:pt x="266900" y="265335"/>
                    </a:cubicBezTo>
                    <a:cubicBezTo>
                      <a:pt x="266900" y="232396"/>
                      <a:pt x="241612" y="208868"/>
                      <a:pt x="205625" y="210750"/>
                    </a:cubicBezTo>
                    <a:cubicBezTo>
                      <a:pt x="151158" y="213574"/>
                      <a:pt x="96692" y="217338"/>
                      <a:pt x="42225" y="221103"/>
                    </a:cubicBezTo>
                    <a:cubicBezTo>
                      <a:pt x="34444" y="221103"/>
                      <a:pt x="27636" y="222985"/>
                      <a:pt x="20827" y="225808"/>
                    </a:cubicBezTo>
                    <a:lnTo>
                      <a:pt x="0" y="245729"/>
                    </a:lnTo>
                    <a:lnTo>
                      <a:pt x="0" y="39109"/>
                    </a:lnTo>
                    <a:lnTo>
                      <a:pt x="19554" y="0"/>
                    </a:lnTo>
                    <a:lnTo>
                      <a:pt x="536200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marL="0" marR="0" lvl="0" indent="0" algn="ctr" defTabSz="1070991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217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Noto Serif"/>
                  <a:ea typeface="+mn-ea"/>
                  <a:cs typeface="+mn-cs"/>
                </a:endParaRPr>
              </a:p>
            </p:txBody>
          </p:sp>
          <p:sp>
            <p:nvSpPr>
              <p:cNvPr id="79" name="Freeform: Shape 93">
                <a:extLst>
                  <a:ext uri="{FF2B5EF4-FFF2-40B4-BE49-F238E27FC236}">
                    <a16:creationId xmlns:a16="http://schemas.microsoft.com/office/drawing/2014/main" id="{82526505-508A-AE07-FB35-CC7082030BE9}"/>
                  </a:ext>
                </a:extLst>
              </p:cNvPr>
              <p:cNvSpPr/>
              <p:nvPr/>
            </p:nvSpPr>
            <p:spPr>
              <a:xfrm rot="16200000">
                <a:off x="5865255" y="4385607"/>
                <a:ext cx="731900" cy="783886"/>
              </a:xfrm>
              <a:custGeom>
                <a:avLst/>
                <a:gdLst>
                  <a:gd name="connsiteX0" fmla="*/ 337219 w 731900"/>
                  <a:gd name="connsiteY0" fmla="*/ 644637 h 782799"/>
                  <a:gd name="connsiteX1" fmla="*/ 282364 w 731900"/>
                  <a:gd name="connsiteY1" fmla="*/ 589605 h 782799"/>
                  <a:gd name="connsiteX2" fmla="*/ 107026 w 731900"/>
                  <a:gd name="connsiteY2" fmla="*/ 600226 h 782799"/>
                  <a:gd name="connsiteX3" fmla="*/ 62947 w 731900"/>
                  <a:gd name="connsiteY3" fmla="*/ 645602 h 782799"/>
                  <a:gd name="connsiteX4" fmla="*/ 108006 w 731900"/>
                  <a:gd name="connsiteY4" fmla="*/ 690978 h 782799"/>
                  <a:gd name="connsiteX5" fmla="*/ 260814 w 731900"/>
                  <a:gd name="connsiteY5" fmla="*/ 699668 h 782799"/>
                  <a:gd name="connsiteX6" fmla="*/ 260814 w 731900"/>
                  <a:gd name="connsiteY6" fmla="*/ 700633 h 782799"/>
                  <a:gd name="connsiteX7" fmla="*/ 282364 w 731900"/>
                  <a:gd name="connsiteY7" fmla="*/ 700633 h 782799"/>
                  <a:gd name="connsiteX8" fmla="*/ 337219 w 731900"/>
                  <a:gd name="connsiteY8" fmla="*/ 644637 h 782799"/>
                  <a:gd name="connsiteX9" fmla="*/ 337220 w 731900"/>
                  <a:gd name="connsiteY9" fmla="*/ 137684 h 782799"/>
                  <a:gd name="connsiteX10" fmla="*/ 278447 w 731900"/>
                  <a:gd name="connsiteY10" fmla="*/ 82166 h 782799"/>
                  <a:gd name="connsiteX11" fmla="*/ 259836 w 731900"/>
                  <a:gd name="connsiteY11" fmla="*/ 83123 h 782799"/>
                  <a:gd name="connsiteX12" fmla="*/ 110945 w 731900"/>
                  <a:gd name="connsiteY12" fmla="*/ 91738 h 782799"/>
                  <a:gd name="connsiteX13" fmla="*/ 62948 w 731900"/>
                  <a:gd name="connsiteY13" fmla="*/ 136727 h 782799"/>
                  <a:gd name="connsiteX14" fmla="*/ 108986 w 731900"/>
                  <a:gd name="connsiteY14" fmla="*/ 182673 h 782799"/>
                  <a:gd name="connsiteX15" fmla="*/ 279427 w 731900"/>
                  <a:gd name="connsiteY15" fmla="*/ 192245 h 782799"/>
                  <a:gd name="connsiteX16" fmla="*/ 337220 w 731900"/>
                  <a:gd name="connsiteY16" fmla="*/ 137684 h 782799"/>
                  <a:gd name="connsiteX17" fmla="*/ 348602 w 731900"/>
                  <a:gd name="connsiteY17" fmla="*/ 391268 h 782799"/>
                  <a:gd name="connsiteX18" fmla="*/ 293327 w 731900"/>
                  <a:gd name="connsiteY18" fmla="*/ 334968 h 782799"/>
                  <a:gd name="connsiteX19" fmla="*/ 237026 w 731900"/>
                  <a:gd name="connsiteY19" fmla="*/ 391268 h 782799"/>
                  <a:gd name="connsiteX20" fmla="*/ 292302 w 731900"/>
                  <a:gd name="connsiteY20" fmla="*/ 446543 h 782799"/>
                  <a:gd name="connsiteX21" fmla="*/ 348602 w 731900"/>
                  <a:gd name="connsiteY21" fmla="*/ 391268 h 782799"/>
                  <a:gd name="connsiteX22" fmla="*/ 409840 w 731900"/>
                  <a:gd name="connsiteY22" fmla="*/ 519759 h 782799"/>
                  <a:gd name="connsiteX23" fmla="*/ 355035 w 731900"/>
                  <a:gd name="connsiteY23" fmla="*/ 463441 h 782799"/>
                  <a:gd name="connsiteX24" fmla="*/ 299216 w 731900"/>
                  <a:gd name="connsiteY24" fmla="*/ 519759 h 782799"/>
                  <a:gd name="connsiteX25" fmla="*/ 354021 w 731900"/>
                  <a:gd name="connsiteY25" fmla="*/ 574065 h 782799"/>
                  <a:gd name="connsiteX26" fmla="*/ 409840 w 731900"/>
                  <a:gd name="connsiteY26" fmla="*/ 519759 h 782799"/>
                  <a:gd name="connsiteX27" fmla="*/ 409840 w 731900"/>
                  <a:gd name="connsiteY27" fmla="*/ 262891 h 782799"/>
                  <a:gd name="connsiteX28" fmla="*/ 354564 w 731900"/>
                  <a:gd name="connsiteY28" fmla="*/ 207615 h 782799"/>
                  <a:gd name="connsiteX29" fmla="*/ 298265 w 731900"/>
                  <a:gd name="connsiteY29" fmla="*/ 263915 h 782799"/>
                  <a:gd name="connsiteX30" fmla="*/ 353540 w 731900"/>
                  <a:gd name="connsiteY30" fmla="*/ 320214 h 782799"/>
                  <a:gd name="connsiteX31" fmla="*/ 409840 w 731900"/>
                  <a:gd name="connsiteY31" fmla="*/ 262891 h 782799"/>
                  <a:gd name="connsiteX32" fmla="*/ 483900 w 731900"/>
                  <a:gd name="connsiteY32" fmla="*/ 645269 h 782799"/>
                  <a:gd name="connsiteX33" fmla="*/ 428081 w 731900"/>
                  <a:gd name="connsiteY33" fmla="*/ 589450 h 782799"/>
                  <a:gd name="connsiteX34" fmla="*/ 373276 w 731900"/>
                  <a:gd name="connsiteY34" fmla="*/ 644255 h 782799"/>
                  <a:gd name="connsiteX35" fmla="*/ 429095 w 731900"/>
                  <a:gd name="connsiteY35" fmla="*/ 700074 h 782799"/>
                  <a:gd name="connsiteX36" fmla="*/ 483900 w 731900"/>
                  <a:gd name="connsiteY36" fmla="*/ 645269 h 782799"/>
                  <a:gd name="connsiteX37" fmla="*/ 484851 w 731900"/>
                  <a:gd name="connsiteY37" fmla="*/ 390244 h 782799"/>
                  <a:gd name="connsiteX38" fmla="*/ 429575 w 731900"/>
                  <a:gd name="connsiteY38" fmla="*/ 334968 h 782799"/>
                  <a:gd name="connsiteX39" fmla="*/ 373275 w 731900"/>
                  <a:gd name="connsiteY39" fmla="*/ 391268 h 782799"/>
                  <a:gd name="connsiteX40" fmla="*/ 429575 w 731900"/>
                  <a:gd name="connsiteY40" fmla="*/ 446543 h 782799"/>
                  <a:gd name="connsiteX41" fmla="*/ 484851 w 731900"/>
                  <a:gd name="connsiteY41" fmla="*/ 390244 h 782799"/>
                  <a:gd name="connsiteX42" fmla="*/ 484851 w 731900"/>
                  <a:gd name="connsiteY42" fmla="*/ 140028 h 782799"/>
                  <a:gd name="connsiteX43" fmla="*/ 429575 w 731900"/>
                  <a:gd name="connsiteY43" fmla="*/ 82179 h 782799"/>
                  <a:gd name="connsiteX44" fmla="*/ 373275 w 731900"/>
                  <a:gd name="connsiteY44" fmla="*/ 140028 h 782799"/>
                  <a:gd name="connsiteX45" fmla="*/ 429575 w 731900"/>
                  <a:gd name="connsiteY45" fmla="*/ 194778 h 782799"/>
                  <a:gd name="connsiteX46" fmla="*/ 484851 w 731900"/>
                  <a:gd name="connsiteY46" fmla="*/ 140028 h 782799"/>
                  <a:gd name="connsiteX47" fmla="*/ 559934 w 731900"/>
                  <a:gd name="connsiteY47" fmla="*/ 518753 h 782799"/>
                  <a:gd name="connsiteX48" fmla="*/ 503634 w 731900"/>
                  <a:gd name="connsiteY48" fmla="*/ 463441 h 782799"/>
                  <a:gd name="connsiteX49" fmla="*/ 448358 w 731900"/>
                  <a:gd name="connsiteY49" fmla="*/ 518753 h 782799"/>
                  <a:gd name="connsiteX50" fmla="*/ 503634 w 731900"/>
                  <a:gd name="connsiteY50" fmla="*/ 574065 h 782799"/>
                  <a:gd name="connsiteX51" fmla="*/ 559934 w 731900"/>
                  <a:gd name="connsiteY51" fmla="*/ 518753 h 782799"/>
                  <a:gd name="connsiteX52" fmla="*/ 559934 w 731900"/>
                  <a:gd name="connsiteY52" fmla="*/ 263915 h 782799"/>
                  <a:gd name="connsiteX53" fmla="*/ 505129 w 731900"/>
                  <a:gd name="connsiteY53" fmla="*/ 207615 h 782799"/>
                  <a:gd name="connsiteX54" fmla="*/ 449310 w 731900"/>
                  <a:gd name="connsiteY54" fmla="*/ 263915 h 782799"/>
                  <a:gd name="connsiteX55" fmla="*/ 505129 w 731900"/>
                  <a:gd name="connsiteY55" fmla="*/ 320214 h 782799"/>
                  <a:gd name="connsiteX56" fmla="*/ 559934 w 731900"/>
                  <a:gd name="connsiteY56" fmla="*/ 263915 h 782799"/>
                  <a:gd name="connsiteX57" fmla="*/ 623812 w 731900"/>
                  <a:gd name="connsiteY57" fmla="*/ 391268 h 782799"/>
                  <a:gd name="connsiteX58" fmla="*/ 569007 w 731900"/>
                  <a:gd name="connsiteY58" fmla="*/ 334968 h 782799"/>
                  <a:gd name="connsiteX59" fmla="*/ 513188 w 731900"/>
                  <a:gd name="connsiteY59" fmla="*/ 391268 h 782799"/>
                  <a:gd name="connsiteX60" fmla="*/ 569007 w 731900"/>
                  <a:gd name="connsiteY60" fmla="*/ 447567 h 782799"/>
                  <a:gd name="connsiteX61" fmla="*/ 623812 w 731900"/>
                  <a:gd name="connsiteY61" fmla="*/ 391268 h 782799"/>
                  <a:gd name="connsiteX62" fmla="*/ 731900 w 731900"/>
                  <a:gd name="connsiteY62" fmla="*/ 391400 h 782799"/>
                  <a:gd name="connsiteX63" fmla="*/ 536200 w 731900"/>
                  <a:gd name="connsiteY63" fmla="*/ 782799 h 782799"/>
                  <a:gd name="connsiteX64" fmla="*/ 19554 w 731900"/>
                  <a:gd name="connsiteY64" fmla="*/ 782799 h 782799"/>
                  <a:gd name="connsiteX65" fmla="*/ 0 w 731900"/>
                  <a:gd name="connsiteY65" fmla="*/ 743690 h 782799"/>
                  <a:gd name="connsiteX66" fmla="*/ 0 w 731900"/>
                  <a:gd name="connsiteY66" fmla="*/ 536867 h 782799"/>
                  <a:gd name="connsiteX67" fmla="*/ 3730 w 731900"/>
                  <a:gd name="connsiteY67" fmla="*/ 547267 h 782799"/>
                  <a:gd name="connsiteX68" fmla="*/ 34605 w 731900"/>
                  <a:gd name="connsiteY68" fmla="*/ 561859 h 782799"/>
                  <a:gd name="connsiteX69" fmla="*/ 207412 w 731900"/>
                  <a:gd name="connsiteY69" fmla="*/ 572299 h 782799"/>
                  <a:gd name="connsiteX70" fmla="*/ 265014 w 731900"/>
                  <a:gd name="connsiteY70" fmla="*/ 517251 h 782799"/>
                  <a:gd name="connsiteX71" fmla="*/ 206436 w 731900"/>
                  <a:gd name="connsiteY71" fmla="*/ 463153 h 782799"/>
                  <a:gd name="connsiteX72" fmla="*/ 147857 w 731900"/>
                  <a:gd name="connsiteY72" fmla="*/ 466000 h 782799"/>
                  <a:gd name="connsiteX73" fmla="*/ 37534 w 731900"/>
                  <a:gd name="connsiteY73" fmla="*/ 472644 h 782799"/>
                  <a:gd name="connsiteX74" fmla="*/ 5560 w 731900"/>
                  <a:gd name="connsiteY74" fmla="*/ 486287 h 782799"/>
                  <a:gd name="connsiteX75" fmla="*/ 0 w 731900"/>
                  <a:gd name="connsiteY75" fmla="*/ 499189 h 782799"/>
                  <a:gd name="connsiteX76" fmla="*/ 0 w 731900"/>
                  <a:gd name="connsiteY76" fmla="*/ 436870 h 782799"/>
                  <a:gd name="connsiteX77" fmla="*/ 110012 w 731900"/>
                  <a:gd name="connsiteY77" fmla="*/ 442980 h 782799"/>
                  <a:gd name="connsiteX78" fmla="*/ 142123 w 731900"/>
                  <a:gd name="connsiteY78" fmla="*/ 444831 h 782799"/>
                  <a:gd name="connsiteX79" fmla="*/ 203425 w 731900"/>
                  <a:gd name="connsiteY79" fmla="*/ 391149 h 782799"/>
                  <a:gd name="connsiteX80" fmla="*/ 141151 w 731900"/>
                  <a:gd name="connsiteY80" fmla="*/ 338392 h 782799"/>
                  <a:gd name="connsiteX81" fmla="*/ 0 w 731900"/>
                  <a:gd name="connsiteY81" fmla="*/ 347131 h 782799"/>
                  <a:gd name="connsiteX82" fmla="*/ 0 w 731900"/>
                  <a:gd name="connsiteY82" fmla="*/ 280844 h 782799"/>
                  <a:gd name="connsiteX83" fmla="*/ 11345 w 731900"/>
                  <a:gd name="connsiteY83" fmla="*/ 298745 h 782799"/>
                  <a:gd name="connsiteX84" fmla="*/ 40280 w 731900"/>
                  <a:gd name="connsiteY84" fmla="*/ 309568 h 782799"/>
                  <a:gd name="connsiteX85" fmla="*/ 152131 w 731900"/>
                  <a:gd name="connsiteY85" fmla="*/ 316155 h 782799"/>
                  <a:gd name="connsiteX86" fmla="*/ 204652 w 731900"/>
                  <a:gd name="connsiteY86" fmla="*/ 318979 h 782799"/>
                  <a:gd name="connsiteX87" fmla="*/ 266900 w 731900"/>
                  <a:gd name="connsiteY87" fmla="*/ 265335 h 782799"/>
                  <a:gd name="connsiteX88" fmla="*/ 205625 w 731900"/>
                  <a:gd name="connsiteY88" fmla="*/ 210750 h 782799"/>
                  <a:gd name="connsiteX89" fmla="*/ 42225 w 731900"/>
                  <a:gd name="connsiteY89" fmla="*/ 221103 h 782799"/>
                  <a:gd name="connsiteX90" fmla="*/ 20827 w 731900"/>
                  <a:gd name="connsiteY90" fmla="*/ 225808 h 782799"/>
                  <a:gd name="connsiteX91" fmla="*/ 0 w 731900"/>
                  <a:gd name="connsiteY91" fmla="*/ 245729 h 782799"/>
                  <a:gd name="connsiteX92" fmla="*/ 0 w 731900"/>
                  <a:gd name="connsiteY92" fmla="*/ 39109 h 782799"/>
                  <a:gd name="connsiteX93" fmla="*/ 19554 w 731900"/>
                  <a:gd name="connsiteY93" fmla="*/ 0 h 782799"/>
                  <a:gd name="connsiteX94" fmla="*/ 536200 w 731900"/>
                  <a:gd name="connsiteY94" fmla="*/ 0 h 7827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</a:cxnLst>
                <a:rect l="l" t="t" r="r" b="b"/>
                <a:pathLst>
                  <a:path w="731900" h="782799">
                    <a:moveTo>
                      <a:pt x="337219" y="644637"/>
                    </a:moveTo>
                    <a:cubicBezTo>
                      <a:pt x="337219" y="613742"/>
                      <a:pt x="312730" y="588640"/>
                      <a:pt x="282364" y="589605"/>
                    </a:cubicBezTo>
                    <a:cubicBezTo>
                      <a:pt x="223592" y="591536"/>
                      <a:pt x="164819" y="595398"/>
                      <a:pt x="107026" y="600226"/>
                    </a:cubicBezTo>
                    <a:cubicBezTo>
                      <a:pt x="80579" y="602156"/>
                      <a:pt x="62947" y="622431"/>
                      <a:pt x="62947" y="645602"/>
                    </a:cubicBezTo>
                    <a:cubicBezTo>
                      <a:pt x="63926" y="669738"/>
                      <a:pt x="82538" y="689048"/>
                      <a:pt x="108006" y="690978"/>
                    </a:cubicBezTo>
                    <a:cubicBezTo>
                      <a:pt x="158942" y="693875"/>
                      <a:pt x="209878" y="696771"/>
                      <a:pt x="260814" y="699668"/>
                    </a:cubicBezTo>
                    <a:cubicBezTo>
                      <a:pt x="260814" y="699668"/>
                      <a:pt x="260814" y="700633"/>
                      <a:pt x="260814" y="700633"/>
                    </a:cubicBezTo>
                    <a:cubicBezTo>
                      <a:pt x="267671" y="700633"/>
                      <a:pt x="274528" y="700633"/>
                      <a:pt x="282364" y="700633"/>
                    </a:cubicBezTo>
                    <a:cubicBezTo>
                      <a:pt x="313710" y="699668"/>
                      <a:pt x="338198" y="675531"/>
                      <a:pt x="337219" y="644637"/>
                    </a:cubicBezTo>
                    <a:close/>
                    <a:moveTo>
                      <a:pt x="337220" y="137684"/>
                    </a:moveTo>
                    <a:cubicBezTo>
                      <a:pt x="337220" y="106096"/>
                      <a:pt x="311751" y="82166"/>
                      <a:pt x="278447" y="82166"/>
                    </a:cubicBezTo>
                    <a:cubicBezTo>
                      <a:pt x="272570" y="82166"/>
                      <a:pt x="265713" y="83123"/>
                      <a:pt x="259836" y="83123"/>
                    </a:cubicBezTo>
                    <a:cubicBezTo>
                      <a:pt x="209879" y="85995"/>
                      <a:pt x="160902" y="88866"/>
                      <a:pt x="110945" y="91738"/>
                    </a:cubicBezTo>
                    <a:cubicBezTo>
                      <a:pt x="83518" y="93652"/>
                      <a:pt x="63927" y="112797"/>
                      <a:pt x="62948" y="136727"/>
                    </a:cubicBezTo>
                    <a:cubicBezTo>
                      <a:pt x="62948" y="161614"/>
                      <a:pt x="81559" y="180758"/>
                      <a:pt x="108986" y="182673"/>
                    </a:cubicBezTo>
                    <a:cubicBezTo>
                      <a:pt x="165800" y="186501"/>
                      <a:pt x="222613" y="190330"/>
                      <a:pt x="279427" y="192245"/>
                    </a:cubicBezTo>
                    <a:cubicBezTo>
                      <a:pt x="311751" y="194159"/>
                      <a:pt x="338199" y="168314"/>
                      <a:pt x="337220" y="137684"/>
                    </a:cubicBezTo>
                    <a:close/>
                    <a:moveTo>
                      <a:pt x="348602" y="391268"/>
                    </a:moveTo>
                    <a:cubicBezTo>
                      <a:pt x="348602" y="359535"/>
                      <a:pt x="324036" y="334968"/>
                      <a:pt x="293327" y="334968"/>
                    </a:cubicBezTo>
                    <a:cubicBezTo>
                      <a:pt x="261594" y="334968"/>
                      <a:pt x="236003" y="360559"/>
                      <a:pt x="237026" y="391268"/>
                    </a:cubicBezTo>
                    <a:cubicBezTo>
                      <a:pt x="237026" y="421976"/>
                      <a:pt x="262616" y="446543"/>
                      <a:pt x="292302" y="446543"/>
                    </a:cubicBezTo>
                    <a:cubicBezTo>
                      <a:pt x="324035" y="447567"/>
                      <a:pt x="348602" y="421976"/>
                      <a:pt x="348602" y="391268"/>
                    </a:cubicBezTo>
                    <a:close/>
                    <a:moveTo>
                      <a:pt x="409840" y="519759"/>
                    </a:moveTo>
                    <a:cubicBezTo>
                      <a:pt x="409840" y="488583"/>
                      <a:pt x="385482" y="463441"/>
                      <a:pt x="355035" y="463441"/>
                    </a:cubicBezTo>
                    <a:cubicBezTo>
                      <a:pt x="324589" y="463441"/>
                      <a:pt x="299216" y="489589"/>
                      <a:pt x="299216" y="519759"/>
                    </a:cubicBezTo>
                    <a:cubicBezTo>
                      <a:pt x="299216" y="548923"/>
                      <a:pt x="323574" y="574065"/>
                      <a:pt x="354021" y="574065"/>
                    </a:cubicBezTo>
                    <a:cubicBezTo>
                      <a:pt x="385482" y="574065"/>
                      <a:pt x="409840" y="550935"/>
                      <a:pt x="409840" y="519759"/>
                    </a:cubicBezTo>
                    <a:close/>
                    <a:moveTo>
                      <a:pt x="409840" y="262891"/>
                    </a:moveTo>
                    <a:cubicBezTo>
                      <a:pt x="409840" y="232182"/>
                      <a:pt x="385273" y="207615"/>
                      <a:pt x="354564" y="207615"/>
                    </a:cubicBezTo>
                    <a:cubicBezTo>
                      <a:pt x="322832" y="207615"/>
                      <a:pt x="297241" y="233206"/>
                      <a:pt x="298265" y="263915"/>
                    </a:cubicBezTo>
                    <a:cubicBezTo>
                      <a:pt x="298265" y="294623"/>
                      <a:pt x="323856" y="319190"/>
                      <a:pt x="353540" y="320214"/>
                    </a:cubicBezTo>
                    <a:cubicBezTo>
                      <a:pt x="385273" y="320214"/>
                      <a:pt x="409840" y="294623"/>
                      <a:pt x="409840" y="262891"/>
                    </a:cubicBezTo>
                    <a:close/>
                    <a:moveTo>
                      <a:pt x="483900" y="645269"/>
                    </a:moveTo>
                    <a:cubicBezTo>
                      <a:pt x="483900" y="613808"/>
                      <a:pt x="459542" y="589450"/>
                      <a:pt x="428081" y="589450"/>
                    </a:cubicBezTo>
                    <a:cubicBezTo>
                      <a:pt x="397634" y="589450"/>
                      <a:pt x="373276" y="612793"/>
                      <a:pt x="373276" y="644255"/>
                    </a:cubicBezTo>
                    <a:cubicBezTo>
                      <a:pt x="373276" y="675716"/>
                      <a:pt x="397634" y="700074"/>
                      <a:pt x="429095" y="700074"/>
                    </a:cubicBezTo>
                    <a:cubicBezTo>
                      <a:pt x="459542" y="700074"/>
                      <a:pt x="483900" y="675716"/>
                      <a:pt x="483900" y="645269"/>
                    </a:cubicBezTo>
                    <a:close/>
                    <a:moveTo>
                      <a:pt x="484851" y="390244"/>
                    </a:moveTo>
                    <a:cubicBezTo>
                      <a:pt x="484851" y="359535"/>
                      <a:pt x="461308" y="334968"/>
                      <a:pt x="429575" y="334968"/>
                    </a:cubicBezTo>
                    <a:cubicBezTo>
                      <a:pt x="398866" y="334968"/>
                      <a:pt x="373275" y="360559"/>
                      <a:pt x="373275" y="391268"/>
                    </a:cubicBezTo>
                    <a:cubicBezTo>
                      <a:pt x="374299" y="421976"/>
                      <a:pt x="398866" y="446543"/>
                      <a:pt x="429575" y="446543"/>
                    </a:cubicBezTo>
                    <a:cubicBezTo>
                      <a:pt x="460284" y="447567"/>
                      <a:pt x="485875" y="421976"/>
                      <a:pt x="484851" y="390244"/>
                    </a:cubicBezTo>
                    <a:close/>
                    <a:moveTo>
                      <a:pt x="484851" y="140028"/>
                    </a:moveTo>
                    <a:cubicBezTo>
                      <a:pt x="485875" y="108004"/>
                      <a:pt x="460284" y="82179"/>
                      <a:pt x="429575" y="82179"/>
                    </a:cubicBezTo>
                    <a:cubicBezTo>
                      <a:pt x="397842" y="82179"/>
                      <a:pt x="373275" y="108004"/>
                      <a:pt x="373275" y="140028"/>
                    </a:cubicBezTo>
                    <a:cubicBezTo>
                      <a:pt x="374299" y="171019"/>
                      <a:pt x="397842" y="194778"/>
                      <a:pt x="429575" y="194778"/>
                    </a:cubicBezTo>
                    <a:cubicBezTo>
                      <a:pt x="460284" y="194778"/>
                      <a:pt x="484851" y="171019"/>
                      <a:pt x="484851" y="140028"/>
                    </a:cubicBezTo>
                    <a:close/>
                    <a:moveTo>
                      <a:pt x="559934" y="518753"/>
                    </a:moveTo>
                    <a:cubicBezTo>
                      <a:pt x="559934" y="488583"/>
                      <a:pt x="534343" y="463441"/>
                      <a:pt x="503634" y="463441"/>
                    </a:cubicBezTo>
                    <a:cubicBezTo>
                      <a:pt x="473949" y="464447"/>
                      <a:pt x="448358" y="488583"/>
                      <a:pt x="448358" y="518753"/>
                    </a:cubicBezTo>
                    <a:cubicBezTo>
                      <a:pt x="447334" y="548923"/>
                      <a:pt x="472925" y="574065"/>
                      <a:pt x="503634" y="574065"/>
                    </a:cubicBezTo>
                    <a:cubicBezTo>
                      <a:pt x="535367" y="574065"/>
                      <a:pt x="559934" y="549929"/>
                      <a:pt x="559934" y="518753"/>
                    </a:cubicBezTo>
                    <a:close/>
                    <a:moveTo>
                      <a:pt x="559934" y="263915"/>
                    </a:moveTo>
                    <a:cubicBezTo>
                      <a:pt x="559934" y="232182"/>
                      <a:pt x="536591" y="207615"/>
                      <a:pt x="505129" y="207615"/>
                    </a:cubicBezTo>
                    <a:cubicBezTo>
                      <a:pt x="473668" y="207615"/>
                      <a:pt x="449310" y="232182"/>
                      <a:pt x="449310" y="263915"/>
                    </a:cubicBezTo>
                    <a:cubicBezTo>
                      <a:pt x="449310" y="294623"/>
                      <a:pt x="474683" y="320214"/>
                      <a:pt x="505129" y="320214"/>
                    </a:cubicBezTo>
                    <a:cubicBezTo>
                      <a:pt x="535576" y="319190"/>
                      <a:pt x="559934" y="294623"/>
                      <a:pt x="559934" y="263915"/>
                    </a:cubicBezTo>
                    <a:close/>
                    <a:moveTo>
                      <a:pt x="623812" y="391268"/>
                    </a:moveTo>
                    <a:cubicBezTo>
                      <a:pt x="623812" y="359535"/>
                      <a:pt x="600469" y="334968"/>
                      <a:pt x="569007" y="334968"/>
                    </a:cubicBezTo>
                    <a:cubicBezTo>
                      <a:pt x="537546" y="334968"/>
                      <a:pt x="513188" y="359535"/>
                      <a:pt x="513188" y="391268"/>
                    </a:cubicBezTo>
                    <a:cubicBezTo>
                      <a:pt x="513188" y="421976"/>
                      <a:pt x="538561" y="447567"/>
                      <a:pt x="569007" y="447567"/>
                    </a:cubicBezTo>
                    <a:cubicBezTo>
                      <a:pt x="599454" y="446543"/>
                      <a:pt x="623812" y="421976"/>
                      <a:pt x="623812" y="391268"/>
                    </a:cubicBezTo>
                    <a:close/>
                    <a:moveTo>
                      <a:pt x="731900" y="391400"/>
                    </a:moveTo>
                    <a:lnTo>
                      <a:pt x="536200" y="782799"/>
                    </a:lnTo>
                    <a:lnTo>
                      <a:pt x="19554" y="782799"/>
                    </a:lnTo>
                    <a:lnTo>
                      <a:pt x="0" y="743690"/>
                    </a:lnTo>
                    <a:lnTo>
                      <a:pt x="0" y="536867"/>
                    </a:lnTo>
                    <a:lnTo>
                      <a:pt x="3730" y="547267"/>
                    </a:lnTo>
                    <a:cubicBezTo>
                      <a:pt x="11174" y="555453"/>
                      <a:pt x="21913" y="560910"/>
                      <a:pt x="34605" y="561859"/>
                    </a:cubicBezTo>
                    <a:cubicBezTo>
                      <a:pt x="92208" y="565655"/>
                      <a:pt x="149810" y="569452"/>
                      <a:pt x="207412" y="572299"/>
                    </a:cubicBezTo>
                    <a:cubicBezTo>
                      <a:pt x="240606" y="574197"/>
                      <a:pt x="265014" y="548572"/>
                      <a:pt x="265014" y="517251"/>
                    </a:cubicBezTo>
                    <a:cubicBezTo>
                      <a:pt x="265014" y="485931"/>
                      <a:pt x="239630" y="462204"/>
                      <a:pt x="206436" y="463153"/>
                    </a:cubicBezTo>
                    <a:cubicBezTo>
                      <a:pt x="186909" y="463153"/>
                      <a:pt x="167383" y="465051"/>
                      <a:pt x="147857" y="466000"/>
                    </a:cubicBezTo>
                    <a:cubicBezTo>
                      <a:pt x="111734" y="468848"/>
                      <a:pt x="74634" y="470746"/>
                      <a:pt x="37534" y="472644"/>
                    </a:cubicBezTo>
                    <a:cubicBezTo>
                      <a:pt x="24842" y="473593"/>
                      <a:pt x="13615" y="478576"/>
                      <a:pt x="5560" y="486287"/>
                    </a:cubicBezTo>
                    <a:lnTo>
                      <a:pt x="0" y="499189"/>
                    </a:lnTo>
                    <a:lnTo>
                      <a:pt x="0" y="436870"/>
                    </a:lnTo>
                    <a:lnTo>
                      <a:pt x="110012" y="442980"/>
                    </a:lnTo>
                    <a:cubicBezTo>
                      <a:pt x="120716" y="443906"/>
                      <a:pt x="131419" y="444831"/>
                      <a:pt x="142123" y="444831"/>
                    </a:cubicBezTo>
                    <a:cubicBezTo>
                      <a:pt x="176180" y="447608"/>
                      <a:pt x="203425" y="423543"/>
                      <a:pt x="203425" y="391149"/>
                    </a:cubicBezTo>
                    <a:cubicBezTo>
                      <a:pt x="203426" y="359680"/>
                      <a:pt x="175207" y="335615"/>
                      <a:pt x="141151" y="338392"/>
                    </a:cubicBezTo>
                    <a:lnTo>
                      <a:pt x="0" y="347131"/>
                    </a:lnTo>
                    <a:lnTo>
                      <a:pt x="0" y="280844"/>
                    </a:lnTo>
                    <a:lnTo>
                      <a:pt x="11345" y="298745"/>
                    </a:lnTo>
                    <a:cubicBezTo>
                      <a:pt x="19126" y="305098"/>
                      <a:pt x="29095" y="309098"/>
                      <a:pt x="40280" y="309568"/>
                    </a:cubicBezTo>
                    <a:cubicBezTo>
                      <a:pt x="77239" y="312391"/>
                      <a:pt x="115171" y="314273"/>
                      <a:pt x="152131" y="316155"/>
                    </a:cubicBezTo>
                    <a:cubicBezTo>
                      <a:pt x="169638" y="317097"/>
                      <a:pt x="187145" y="318038"/>
                      <a:pt x="204652" y="318979"/>
                    </a:cubicBezTo>
                    <a:cubicBezTo>
                      <a:pt x="240639" y="320861"/>
                      <a:pt x="266900" y="298274"/>
                      <a:pt x="266900" y="265335"/>
                    </a:cubicBezTo>
                    <a:cubicBezTo>
                      <a:pt x="266900" y="232396"/>
                      <a:pt x="241612" y="208868"/>
                      <a:pt x="205625" y="210750"/>
                    </a:cubicBezTo>
                    <a:cubicBezTo>
                      <a:pt x="151158" y="213574"/>
                      <a:pt x="96692" y="217338"/>
                      <a:pt x="42225" y="221103"/>
                    </a:cubicBezTo>
                    <a:cubicBezTo>
                      <a:pt x="34444" y="221103"/>
                      <a:pt x="27636" y="222985"/>
                      <a:pt x="20827" y="225808"/>
                    </a:cubicBezTo>
                    <a:lnTo>
                      <a:pt x="0" y="245729"/>
                    </a:lnTo>
                    <a:lnTo>
                      <a:pt x="0" y="39109"/>
                    </a:lnTo>
                    <a:lnTo>
                      <a:pt x="19554" y="0"/>
                    </a:lnTo>
                    <a:lnTo>
                      <a:pt x="536200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marL="0" marR="0" lvl="0" indent="0" algn="ctr" defTabSz="1070991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217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Noto Serif"/>
                  <a:ea typeface="+mn-ea"/>
                  <a:cs typeface="+mn-cs"/>
                </a:endParaRPr>
              </a:p>
            </p:txBody>
          </p:sp>
          <p:sp>
            <p:nvSpPr>
              <p:cNvPr id="80" name="Freeform: Shape 94">
                <a:extLst>
                  <a:ext uri="{FF2B5EF4-FFF2-40B4-BE49-F238E27FC236}">
                    <a16:creationId xmlns:a16="http://schemas.microsoft.com/office/drawing/2014/main" id="{C2FA04AA-C306-0FDA-D833-8F5DC958E78A}"/>
                  </a:ext>
                </a:extLst>
              </p:cNvPr>
              <p:cNvSpPr/>
              <p:nvPr/>
            </p:nvSpPr>
            <p:spPr>
              <a:xfrm rot="16200000">
                <a:off x="5032478" y="4385607"/>
                <a:ext cx="731900" cy="783886"/>
              </a:xfrm>
              <a:custGeom>
                <a:avLst/>
                <a:gdLst>
                  <a:gd name="connsiteX0" fmla="*/ 337219 w 731900"/>
                  <a:gd name="connsiteY0" fmla="*/ 644637 h 782799"/>
                  <a:gd name="connsiteX1" fmla="*/ 282364 w 731900"/>
                  <a:gd name="connsiteY1" fmla="*/ 589605 h 782799"/>
                  <a:gd name="connsiteX2" fmla="*/ 107026 w 731900"/>
                  <a:gd name="connsiteY2" fmla="*/ 600226 h 782799"/>
                  <a:gd name="connsiteX3" fmla="*/ 62947 w 731900"/>
                  <a:gd name="connsiteY3" fmla="*/ 645602 h 782799"/>
                  <a:gd name="connsiteX4" fmla="*/ 108006 w 731900"/>
                  <a:gd name="connsiteY4" fmla="*/ 690978 h 782799"/>
                  <a:gd name="connsiteX5" fmla="*/ 260814 w 731900"/>
                  <a:gd name="connsiteY5" fmla="*/ 699668 h 782799"/>
                  <a:gd name="connsiteX6" fmla="*/ 260814 w 731900"/>
                  <a:gd name="connsiteY6" fmla="*/ 700633 h 782799"/>
                  <a:gd name="connsiteX7" fmla="*/ 282364 w 731900"/>
                  <a:gd name="connsiteY7" fmla="*/ 700633 h 782799"/>
                  <a:gd name="connsiteX8" fmla="*/ 337219 w 731900"/>
                  <a:gd name="connsiteY8" fmla="*/ 644637 h 782799"/>
                  <a:gd name="connsiteX9" fmla="*/ 337220 w 731900"/>
                  <a:gd name="connsiteY9" fmla="*/ 137684 h 782799"/>
                  <a:gd name="connsiteX10" fmla="*/ 278447 w 731900"/>
                  <a:gd name="connsiteY10" fmla="*/ 82166 h 782799"/>
                  <a:gd name="connsiteX11" fmla="*/ 259836 w 731900"/>
                  <a:gd name="connsiteY11" fmla="*/ 83123 h 782799"/>
                  <a:gd name="connsiteX12" fmla="*/ 110945 w 731900"/>
                  <a:gd name="connsiteY12" fmla="*/ 91738 h 782799"/>
                  <a:gd name="connsiteX13" fmla="*/ 62948 w 731900"/>
                  <a:gd name="connsiteY13" fmla="*/ 136727 h 782799"/>
                  <a:gd name="connsiteX14" fmla="*/ 108986 w 731900"/>
                  <a:gd name="connsiteY14" fmla="*/ 182673 h 782799"/>
                  <a:gd name="connsiteX15" fmla="*/ 279427 w 731900"/>
                  <a:gd name="connsiteY15" fmla="*/ 192245 h 782799"/>
                  <a:gd name="connsiteX16" fmla="*/ 337220 w 731900"/>
                  <a:gd name="connsiteY16" fmla="*/ 137684 h 782799"/>
                  <a:gd name="connsiteX17" fmla="*/ 348602 w 731900"/>
                  <a:gd name="connsiteY17" fmla="*/ 391268 h 782799"/>
                  <a:gd name="connsiteX18" fmla="*/ 293327 w 731900"/>
                  <a:gd name="connsiteY18" fmla="*/ 334968 h 782799"/>
                  <a:gd name="connsiteX19" fmla="*/ 237026 w 731900"/>
                  <a:gd name="connsiteY19" fmla="*/ 391268 h 782799"/>
                  <a:gd name="connsiteX20" fmla="*/ 292302 w 731900"/>
                  <a:gd name="connsiteY20" fmla="*/ 446543 h 782799"/>
                  <a:gd name="connsiteX21" fmla="*/ 348602 w 731900"/>
                  <a:gd name="connsiteY21" fmla="*/ 391268 h 782799"/>
                  <a:gd name="connsiteX22" fmla="*/ 409840 w 731900"/>
                  <a:gd name="connsiteY22" fmla="*/ 519759 h 782799"/>
                  <a:gd name="connsiteX23" fmla="*/ 355035 w 731900"/>
                  <a:gd name="connsiteY23" fmla="*/ 463441 h 782799"/>
                  <a:gd name="connsiteX24" fmla="*/ 299216 w 731900"/>
                  <a:gd name="connsiteY24" fmla="*/ 519759 h 782799"/>
                  <a:gd name="connsiteX25" fmla="*/ 354021 w 731900"/>
                  <a:gd name="connsiteY25" fmla="*/ 574065 h 782799"/>
                  <a:gd name="connsiteX26" fmla="*/ 409840 w 731900"/>
                  <a:gd name="connsiteY26" fmla="*/ 519759 h 782799"/>
                  <a:gd name="connsiteX27" fmla="*/ 409840 w 731900"/>
                  <a:gd name="connsiteY27" fmla="*/ 262891 h 782799"/>
                  <a:gd name="connsiteX28" fmla="*/ 354564 w 731900"/>
                  <a:gd name="connsiteY28" fmla="*/ 207615 h 782799"/>
                  <a:gd name="connsiteX29" fmla="*/ 298265 w 731900"/>
                  <a:gd name="connsiteY29" fmla="*/ 263915 h 782799"/>
                  <a:gd name="connsiteX30" fmla="*/ 353540 w 731900"/>
                  <a:gd name="connsiteY30" fmla="*/ 320214 h 782799"/>
                  <a:gd name="connsiteX31" fmla="*/ 409840 w 731900"/>
                  <a:gd name="connsiteY31" fmla="*/ 262891 h 782799"/>
                  <a:gd name="connsiteX32" fmla="*/ 483900 w 731900"/>
                  <a:gd name="connsiteY32" fmla="*/ 645269 h 782799"/>
                  <a:gd name="connsiteX33" fmla="*/ 428081 w 731900"/>
                  <a:gd name="connsiteY33" fmla="*/ 589450 h 782799"/>
                  <a:gd name="connsiteX34" fmla="*/ 373276 w 731900"/>
                  <a:gd name="connsiteY34" fmla="*/ 644255 h 782799"/>
                  <a:gd name="connsiteX35" fmla="*/ 429095 w 731900"/>
                  <a:gd name="connsiteY35" fmla="*/ 700074 h 782799"/>
                  <a:gd name="connsiteX36" fmla="*/ 483900 w 731900"/>
                  <a:gd name="connsiteY36" fmla="*/ 645269 h 782799"/>
                  <a:gd name="connsiteX37" fmla="*/ 484851 w 731900"/>
                  <a:gd name="connsiteY37" fmla="*/ 390244 h 782799"/>
                  <a:gd name="connsiteX38" fmla="*/ 429575 w 731900"/>
                  <a:gd name="connsiteY38" fmla="*/ 334968 h 782799"/>
                  <a:gd name="connsiteX39" fmla="*/ 373275 w 731900"/>
                  <a:gd name="connsiteY39" fmla="*/ 391268 h 782799"/>
                  <a:gd name="connsiteX40" fmla="*/ 429575 w 731900"/>
                  <a:gd name="connsiteY40" fmla="*/ 446543 h 782799"/>
                  <a:gd name="connsiteX41" fmla="*/ 484851 w 731900"/>
                  <a:gd name="connsiteY41" fmla="*/ 390244 h 782799"/>
                  <a:gd name="connsiteX42" fmla="*/ 484851 w 731900"/>
                  <a:gd name="connsiteY42" fmla="*/ 140028 h 782799"/>
                  <a:gd name="connsiteX43" fmla="*/ 429575 w 731900"/>
                  <a:gd name="connsiteY43" fmla="*/ 82179 h 782799"/>
                  <a:gd name="connsiteX44" fmla="*/ 373275 w 731900"/>
                  <a:gd name="connsiteY44" fmla="*/ 140028 h 782799"/>
                  <a:gd name="connsiteX45" fmla="*/ 429575 w 731900"/>
                  <a:gd name="connsiteY45" fmla="*/ 194778 h 782799"/>
                  <a:gd name="connsiteX46" fmla="*/ 484851 w 731900"/>
                  <a:gd name="connsiteY46" fmla="*/ 140028 h 782799"/>
                  <a:gd name="connsiteX47" fmla="*/ 559934 w 731900"/>
                  <a:gd name="connsiteY47" fmla="*/ 518753 h 782799"/>
                  <a:gd name="connsiteX48" fmla="*/ 503634 w 731900"/>
                  <a:gd name="connsiteY48" fmla="*/ 463441 h 782799"/>
                  <a:gd name="connsiteX49" fmla="*/ 448358 w 731900"/>
                  <a:gd name="connsiteY49" fmla="*/ 518753 h 782799"/>
                  <a:gd name="connsiteX50" fmla="*/ 503634 w 731900"/>
                  <a:gd name="connsiteY50" fmla="*/ 574065 h 782799"/>
                  <a:gd name="connsiteX51" fmla="*/ 559934 w 731900"/>
                  <a:gd name="connsiteY51" fmla="*/ 518753 h 782799"/>
                  <a:gd name="connsiteX52" fmla="*/ 559934 w 731900"/>
                  <a:gd name="connsiteY52" fmla="*/ 263915 h 782799"/>
                  <a:gd name="connsiteX53" fmla="*/ 505129 w 731900"/>
                  <a:gd name="connsiteY53" fmla="*/ 207615 h 782799"/>
                  <a:gd name="connsiteX54" fmla="*/ 449310 w 731900"/>
                  <a:gd name="connsiteY54" fmla="*/ 263915 h 782799"/>
                  <a:gd name="connsiteX55" fmla="*/ 505129 w 731900"/>
                  <a:gd name="connsiteY55" fmla="*/ 320214 h 782799"/>
                  <a:gd name="connsiteX56" fmla="*/ 559934 w 731900"/>
                  <a:gd name="connsiteY56" fmla="*/ 263915 h 782799"/>
                  <a:gd name="connsiteX57" fmla="*/ 623812 w 731900"/>
                  <a:gd name="connsiteY57" fmla="*/ 391268 h 782799"/>
                  <a:gd name="connsiteX58" fmla="*/ 569007 w 731900"/>
                  <a:gd name="connsiteY58" fmla="*/ 334968 h 782799"/>
                  <a:gd name="connsiteX59" fmla="*/ 513188 w 731900"/>
                  <a:gd name="connsiteY59" fmla="*/ 391268 h 782799"/>
                  <a:gd name="connsiteX60" fmla="*/ 569007 w 731900"/>
                  <a:gd name="connsiteY60" fmla="*/ 447567 h 782799"/>
                  <a:gd name="connsiteX61" fmla="*/ 623812 w 731900"/>
                  <a:gd name="connsiteY61" fmla="*/ 391268 h 782799"/>
                  <a:gd name="connsiteX62" fmla="*/ 731900 w 731900"/>
                  <a:gd name="connsiteY62" fmla="*/ 391400 h 782799"/>
                  <a:gd name="connsiteX63" fmla="*/ 536200 w 731900"/>
                  <a:gd name="connsiteY63" fmla="*/ 782799 h 782799"/>
                  <a:gd name="connsiteX64" fmla="*/ 19554 w 731900"/>
                  <a:gd name="connsiteY64" fmla="*/ 782799 h 782799"/>
                  <a:gd name="connsiteX65" fmla="*/ 0 w 731900"/>
                  <a:gd name="connsiteY65" fmla="*/ 743690 h 782799"/>
                  <a:gd name="connsiteX66" fmla="*/ 0 w 731900"/>
                  <a:gd name="connsiteY66" fmla="*/ 536867 h 782799"/>
                  <a:gd name="connsiteX67" fmla="*/ 3730 w 731900"/>
                  <a:gd name="connsiteY67" fmla="*/ 547267 h 782799"/>
                  <a:gd name="connsiteX68" fmla="*/ 34605 w 731900"/>
                  <a:gd name="connsiteY68" fmla="*/ 561859 h 782799"/>
                  <a:gd name="connsiteX69" fmla="*/ 207412 w 731900"/>
                  <a:gd name="connsiteY69" fmla="*/ 572299 h 782799"/>
                  <a:gd name="connsiteX70" fmla="*/ 265014 w 731900"/>
                  <a:gd name="connsiteY70" fmla="*/ 517251 h 782799"/>
                  <a:gd name="connsiteX71" fmla="*/ 206436 w 731900"/>
                  <a:gd name="connsiteY71" fmla="*/ 463153 h 782799"/>
                  <a:gd name="connsiteX72" fmla="*/ 147857 w 731900"/>
                  <a:gd name="connsiteY72" fmla="*/ 466000 h 782799"/>
                  <a:gd name="connsiteX73" fmla="*/ 37534 w 731900"/>
                  <a:gd name="connsiteY73" fmla="*/ 472644 h 782799"/>
                  <a:gd name="connsiteX74" fmla="*/ 5560 w 731900"/>
                  <a:gd name="connsiteY74" fmla="*/ 486287 h 782799"/>
                  <a:gd name="connsiteX75" fmla="*/ 0 w 731900"/>
                  <a:gd name="connsiteY75" fmla="*/ 499189 h 782799"/>
                  <a:gd name="connsiteX76" fmla="*/ 0 w 731900"/>
                  <a:gd name="connsiteY76" fmla="*/ 436870 h 782799"/>
                  <a:gd name="connsiteX77" fmla="*/ 110012 w 731900"/>
                  <a:gd name="connsiteY77" fmla="*/ 442980 h 782799"/>
                  <a:gd name="connsiteX78" fmla="*/ 142123 w 731900"/>
                  <a:gd name="connsiteY78" fmla="*/ 444831 h 782799"/>
                  <a:gd name="connsiteX79" fmla="*/ 203425 w 731900"/>
                  <a:gd name="connsiteY79" fmla="*/ 391149 h 782799"/>
                  <a:gd name="connsiteX80" fmla="*/ 141151 w 731900"/>
                  <a:gd name="connsiteY80" fmla="*/ 338392 h 782799"/>
                  <a:gd name="connsiteX81" fmla="*/ 0 w 731900"/>
                  <a:gd name="connsiteY81" fmla="*/ 347131 h 782799"/>
                  <a:gd name="connsiteX82" fmla="*/ 0 w 731900"/>
                  <a:gd name="connsiteY82" fmla="*/ 280844 h 782799"/>
                  <a:gd name="connsiteX83" fmla="*/ 11345 w 731900"/>
                  <a:gd name="connsiteY83" fmla="*/ 298745 h 782799"/>
                  <a:gd name="connsiteX84" fmla="*/ 40280 w 731900"/>
                  <a:gd name="connsiteY84" fmla="*/ 309568 h 782799"/>
                  <a:gd name="connsiteX85" fmla="*/ 152131 w 731900"/>
                  <a:gd name="connsiteY85" fmla="*/ 316155 h 782799"/>
                  <a:gd name="connsiteX86" fmla="*/ 204652 w 731900"/>
                  <a:gd name="connsiteY86" fmla="*/ 318979 h 782799"/>
                  <a:gd name="connsiteX87" fmla="*/ 266900 w 731900"/>
                  <a:gd name="connsiteY87" fmla="*/ 265335 h 782799"/>
                  <a:gd name="connsiteX88" fmla="*/ 205625 w 731900"/>
                  <a:gd name="connsiteY88" fmla="*/ 210750 h 782799"/>
                  <a:gd name="connsiteX89" fmla="*/ 42225 w 731900"/>
                  <a:gd name="connsiteY89" fmla="*/ 221103 h 782799"/>
                  <a:gd name="connsiteX90" fmla="*/ 20827 w 731900"/>
                  <a:gd name="connsiteY90" fmla="*/ 225808 h 782799"/>
                  <a:gd name="connsiteX91" fmla="*/ 0 w 731900"/>
                  <a:gd name="connsiteY91" fmla="*/ 245729 h 782799"/>
                  <a:gd name="connsiteX92" fmla="*/ 0 w 731900"/>
                  <a:gd name="connsiteY92" fmla="*/ 39109 h 782799"/>
                  <a:gd name="connsiteX93" fmla="*/ 19554 w 731900"/>
                  <a:gd name="connsiteY93" fmla="*/ 0 h 782799"/>
                  <a:gd name="connsiteX94" fmla="*/ 536200 w 731900"/>
                  <a:gd name="connsiteY94" fmla="*/ 0 h 7827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</a:cxnLst>
                <a:rect l="l" t="t" r="r" b="b"/>
                <a:pathLst>
                  <a:path w="731900" h="782799">
                    <a:moveTo>
                      <a:pt x="337219" y="644637"/>
                    </a:moveTo>
                    <a:cubicBezTo>
                      <a:pt x="337219" y="613742"/>
                      <a:pt x="312730" y="588640"/>
                      <a:pt x="282364" y="589605"/>
                    </a:cubicBezTo>
                    <a:cubicBezTo>
                      <a:pt x="223592" y="591536"/>
                      <a:pt x="164819" y="595398"/>
                      <a:pt x="107026" y="600226"/>
                    </a:cubicBezTo>
                    <a:cubicBezTo>
                      <a:pt x="80579" y="602156"/>
                      <a:pt x="62947" y="622431"/>
                      <a:pt x="62947" y="645602"/>
                    </a:cubicBezTo>
                    <a:cubicBezTo>
                      <a:pt x="63926" y="669738"/>
                      <a:pt x="82538" y="689048"/>
                      <a:pt x="108006" y="690978"/>
                    </a:cubicBezTo>
                    <a:cubicBezTo>
                      <a:pt x="158942" y="693875"/>
                      <a:pt x="209878" y="696771"/>
                      <a:pt x="260814" y="699668"/>
                    </a:cubicBezTo>
                    <a:cubicBezTo>
                      <a:pt x="260814" y="699668"/>
                      <a:pt x="260814" y="700633"/>
                      <a:pt x="260814" y="700633"/>
                    </a:cubicBezTo>
                    <a:cubicBezTo>
                      <a:pt x="267671" y="700633"/>
                      <a:pt x="274528" y="700633"/>
                      <a:pt x="282364" y="700633"/>
                    </a:cubicBezTo>
                    <a:cubicBezTo>
                      <a:pt x="313710" y="699668"/>
                      <a:pt x="338198" y="675531"/>
                      <a:pt x="337219" y="644637"/>
                    </a:cubicBezTo>
                    <a:close/>
                    <a:moveTo>
                      <a:pt x="337220" y="137684"/>
                    </a:moveTo>
                    <a:cubicBezTo>
                      <a:pt x="337220" y="106096"/>
                      <a:pt x="311751" y="82166"/>
                      <a:pt x="278447" y="82166"/>
                    </a:cubicBezTo>
                    <a:cubicBezTo>
                      <a:pt x="272570" y="82166"/>
                      <a:pt x="265713" y="83123"/>
                      <a:pt x="259836" y="83123"/>
                    </a:cubicBezTo>
                    <a:cubicBezTo>
                      <a:pt x="209879" y="85995"/>
                      <a:pt x="160902" y="88866"/>
                      <a:pt x="110945" y="91738"/>
                    </a:cubicBezTo>
                    <a:cubicBezTo>
                      <a:pt x="83518" y="93652"/>
                      <a:pt x="63927" y="112797"/>
                      <a:pt x="62948" y="136727"/>
                    </a:cubicBezTo>
                    <a:cubicBezTo>
                      <a:pt x="62948" y="161614"/>
                      <a:pt x="81559" y="180758"/>
                      <a:pt x="108986" y="182673"/>
                    </a:cubicBezTo>
                    <a:cubicBezTo>
                      <a:pt x="165800" y="186501"/>
                      <a:pt x="222613" y="190330"/>
                      <a:pt x="279427" y="192245"/>
                    </a:cubicBezTo>
                    <a:cubicBezTo>
                      <a:pt x="311751" y="194159"/>
                      <a:pt x="338199" y="168314"/>
                      <a:pt x="337220" y="137684"/>
                    </a:cubicBezTo>
                    <a:close/>
                    <a:moveTo>
                      <a:pt x="348602" y="391268"/>
                    </a:moveTo>
                    <a:cubicBezTo>
                      <a:pt x="348602" y="359535"/>
                      <a:pt x="324036" y="334968"/>
                      <a:pt x="293327" y="334968"/>
                    </a:cubicBezTo>
                    <a:cubicBezTo>
                      <a:pt x="261594" y="334968"/>
                      <a:pt x="236003" y="360559"/>
                      <a:pt x="237026" y="391268"/>
                    </a:cubicBezTo>
                    <a:cubicBezTo>
                      <a:pt x="237026" y="421976"/>
                      <a:pt x="262616" y="446543"/>
                      <a:pt x="292302" y="446543"/>
                    </a:cubicBezTo>
                    <a:cubicBezTo>
                      <a:pt x="324035" y="447567"/>
                      <a:pt x="348602" y="421976"/>
                      <a:pt x="348602" y="391268"/>
                    </a:cubicBezTo>
                    <a:close/>
                    <a:moveTo>
                      <a:pt x="409840" y="519759"/>
                    </a:moveTo>
                    <a:cubicBezTo>
                      <a:pt x="409840" y="488583"/>
                      <a:pt x="385482" y="463441"/>
                      <a:pt x="355035" y="463441"/>
                    </a:cubicBezTo>
                    <a:cubicBezTo>
                      <a:pt x="324589" y="463441"/>
                      <a:pt x="299216" y="489589"/>
                      <a:pt x="299216" y="519759"/>
                    </a:cubicBezTo>
                    <a:cubicBezTo>
                      <a:pt x="299216" y="548923"/>
                      <a:pt x="323574" y="574065"/>
                      <a:pt x="354021" y="574065"/>
                    </a:cubicBezTo>
                    <a:cubicBezTo>
                      <a:pt x="385482" y="574065"/>
                      <a:pt x="409840" y="550935"/>
                      <a:pt x="409840" y="519759"/>
                    </a:cubicBezTo>
                    <a:close/>
                    <a:moveTo>
                      <a:pt x="409840" y="262891"/>
                    </a:moveTo>
                    <a:cubicBezTo>
                      <a:pt x="409840" y="232182"/>
                      <a:pt x="385273" y="207615"/>
                      <a:pt x="354564" y="207615"/>
                    </a:cubicBezTo>
                    <a:cubicBezTo>
                      <a:pt x="322832" y="207615"/>
                      <a:pt x="297241" y="233206"/>
                      <a:pt x="298265" y="263915"/>
                    </a:cubicBezTo>
                    <a:cubicBezTo>
                      <a:pt x="298265" y="294623"/>
                      <a:pt x="323856" y="319190"/>
                      <a:pt x="353540" y="320214"/>
                    </a:cubicBezTo>
                    <a:cubicBezTo>
                      <a:pt x="385273" y="320214"/>
                      <a:pt x="409840" y="294623"/>
                      <a:pt x="409840" y="262891"/>
                    </a:cubicBezTo>
                    <a:close/>
                    <a:moveTo>
                      <a:pt x="483900" y="645269"/>
                    </a:moveTo>
                    <a:cubicBezTo>
                      <a:pt x="483900" y="613808"/>
                      <a:pt x="459542" y="589450"/>
                      <a:pt x="428081" y="589450"/>
                    </a:cubicBezTo>
                    <a:cubicBezTo>
                      <a:pt x="397634" y="589450"/>
                      <a:pt x="373276" y="612793"/>
                      <a:pt x="373276" y="644255"/>
                    </a:cubicBezTo>
                    <a:cubicBezTo>
                      <a:pt x="373276" y="675716"/>
                      <a:pt x="397634" y="700074"/>
                      <a:pt x="429095" y="700074"/>
                    </a:cubicBezTo>
                    <a:cubicBezTo>
                      <a:pt x="459542" y="700074"/>
                      <a:pt x="483900" y="675716"/>
                      <a:pt x="483900" y="645269"/>
                    </a:cubicBezTo>
                    <a:close/>
                    <a:moveTo>
                      <a:pt x="484851" y="390244"/>
                    </a:moveTo>
                    <a:cubicBezTo>
                      <a:pt x="484851" y="359535"/>
                      <a:pt x="461308" y="334968"/>
                      <a:pt x="429575" y="334968"/>
                    </a:cubicBezTo>
                    <a:cubicBezTo>
                      <a:pt x="398866" y="334968"/>
                      <a:pt x="373275" y="360559"/>
                      <a:pt x="373275" y="391268"/>
                    </a:cubicBezTo>
                    <a:cubicBezTo>
                      <a:pt x="374299" y="421976"/>
                      <a:pt x="398866" y="446543"/>
                      <a:pt x="429575" y="446543"/>
                    </a:cubicBezTo>
                    <a:cubicBezTo>
                      <a:pt x="460284" y="447567"/>
                      <a:pt x="485875" y="421976"/>
                      <a:pt x="484851" y="390244"/>
                    </a:cubicBezTo>
                    <a:close/>
                    <a:moveTo>
                      <a:pt x="484851" y="140028"/>
                    </a:moveTo>
                    <a:cubicBezTo>
                      <a:pt x="485875" y="108004"/>
                      <a:pt x="460284" y="82179"/>
                      <a:pt x="429575" y="82179"/>
                    </a:cubicBezTo>
                    <a:cubicBezTo>
                      <a:pt x="397842" y="82179"/>
                      <a:pt x="373275" y="108004"/>
                      <a:pt x="373275" y="140028"/>
                    </a:cubicBezTo>
                    <a:cubicBezTo>
                      <a:pt x="374299" y="171019"/>
                      <a:pt x="397842" y="194778"/>
                      <a:pt x="429575" y="194778"/>
                    </a:cubicBezTo>
                    <a:cubicBezTo>
                      <a:pt x="460284" y="194778"/>
                      <a:pt x="484851" y="171019"/>
                      <a:pt x="484851" y="140028"/>
                    </a:cubicBezTo>
                    <a:close/>
                    <a:moveTo>
                      <a:pt x="559934" y="518753"/>
                    </a:moveTo>
                    <a:cubicBezTo>
                      <a:pt x="559934" y="488583"/>
                      <a:pt x="534343" y="463441"/>
                      <a:pt x="503634" y="463441"/>
                    </a:cubicBezTo>
                    <a:cubicBezTo>
                      <a:pt x="473949" y="464447"/>
                      <a:pt x="448358" y="488583"/>
                      <a:pt x="448358" y="518753"/>
                    </a:cubicBezTo>
                    <a:cubicBezTo>
                      <a:pt x="447334" y="548923"/>
                      <a:pt x="472925" y="574065"/>
                      <a:pt x="503634" y="574065"/>
                    </a:cubicBezTo>
                    <a:cubicBezTo>
                      <a:pt x="535367" y="574065"/>
                      <a:pt x="559934" y="549929"/>
                      <a:pt x="559934" y="518753"/>
                    </a:cubicBezTo>
                    <a:close/>
                    <a:moveTo>
                      <a:pt x="559934" y="263915"/>
                    </a:moveTo>
                    <a:cubicBezTo>
                      <a:pt x="559934" y="232182"/>
                      <a:pt x="536591" y="207615"/>
                      <a:pt x="505129" y="207615"/>
                    </a:cubicBezTo>
                    <a:cubicBezTo>
                      <a:pt x="473668" y="207615"/>
                      <a:pt x="449310" y="232182"/>
                      <a:pt x="449310" y="263915"/>
                    </a:cubicBezTo>
                    <a:cubicBezTo>
                      <a:pt x="449310" y="294623"/>
                      <a:pt x="474683" y="320214"/>
                      <a:pt x="505129" y="320214"/>
                    </a:cubicBezTo>
                    <a:cubicBezTo>
                      <a:pt x="535576" y="319190"/>
                      <a:pt x="559934" y="294623"/>
                      <a:pt x="559934" y="263915"/>
                    </a:cubicBezTo>
                    <a:close/>
                    <a:moveTo>
                      <a:pt x="623812" y="391268"/>
                    </a:moveTo>
                    <a:cubicBezTo>
                      <a:pt x="623812" y="359535"/>
                      <a:pt x="600469" y="334968"/>
                      <a:pt x="569007" y="334968"/>
                    </a:cubicBezTo>
                    <a:cubicBezTo>
                      <a:pt x="537546" y="334968"/>
                      <a:pt x="513188" y="359535"/>
                      <a:pt x="513188" y="391268"/>
                    </a:cubicBezTo>
                    <a:cubicBezTo>
                      <a:pt x="513188" y="421976"/>
                      <a:pt x="538561" y="447567"/>
                      <a:pt x="569007" y="447567"/>
                    </a:cubicBezTo>
                    <a:cubicBezTo>
                      <a:pt x="599454" y="446543"/>
                      <a:pt x="623812" y="421976"/>
                      <a:pt x="623812" y="391268"/>
                    </a:cubicBezTo>
                    <a:close/>
                    <a:moveTo>
                      <a:pt x="731900" y="391400"/>
                    </a:moveTo>
                    <a:lnTo>
                      <a:pt x="536200" y="782799"/>
                    </a:lnTo>
                    <a:lnTo>
                      <a:pt x="19554" y="782799"/>
                    </a:lnTo>
                    <a:lnTo>
                      <a:pt x="0" y="743690"/>
                    </a:lnTo>
                    <a:lnTo>
                      <a:pt x="0" y="536867"/>
                    </a:lnTo>
                    <a:lnTo>
                      <a:pt x="3730" y="547267"/>
                    </a:lnTo>
                    <a:cubicBezTo>
                      <a:pt x="11174" y="555453"/>
                      <a:pt x="21913" y="560910"/>
                      <a:pt x="34605" y="561859"/>
                    </a:cubicBezTo>
                    <a:cubicBezTo>
                      <a:pt x="92208" y="565655"/>
                      <a:pt x="149810" y="569452"/>
                      <a:pt x="207412" y="572299"/>
                    </a:cubicBezTo>
                    <a:cubicBezTo>
                      <a:pt x="240606" y="574197"/>
                      <a:pt x="265014" y="548572"/>
                      <a:pt x="265014" y="517251"/>
                    </a:cubicBezTo>
                    <a:cubicBezTo>
                      <a:pt x="265014" y="485931"/>
                      <a:pt x="239630" y="462204"/>
                      <a:pt x="206436" y="463153"/>
                    </a:cubicBezTo>
                    <a:cubicBezTo>
                      <a:pt x="186909" y="463153"/>
                      <a:pt x="167383" y="465051"/>
                      <a:pt x="147857" y="466000"/>
                    </a:cubicBezTo>
                    <a:cubicBezTo>
                      <a:pt x="111734" y="468848"/>
                      <a:pt x="74634" y="470746"/>
                      <a:pt x="37534" y="472644"/>
                    </a:cubicBezTo>
                    <a:cubicBezTo>
                      <a:pt x="24842" y="473593"/>
                      <a:pt x="13615" y="478576"/>
                      <a:pt x="5560" y="486287"/>
                    </a:cubicBezTo>
                    <a:lnTo>
                      <a:pt x="0" y="499189"/>
                    </a:lnTo>
                    <a:lnTo>
                      <a:pt x="0" y="436870"/>
                    </a:lnTo>
                    <a:lnTo>
                      <a:pt x="110012" y="442980"/>
                    </a:lnTo>
                    <a:cubicBezTo>
                      <a:pt x="120716" y="443906"/>
                      <a:pt x="131419" y="444831"/>
                      <a:pt x="142123" y="444831"/>
                    </a:cubicBezTo>
                    <a:cubicBezTo>
                      <a:pt x="176180" y="447608"/>
                      <a:pt x="203425" y="423543"/>
                      <a:pt x="203425" y="391149"/>
                    </a:cubicBezTo>
                    <a:cubicBezTo>
                      <a:pt x="203426" y="359680"/>
                      <a:pt x="175207" y="335615"/>
                      <a:pt x="141151" y="338392"/>
                    </a:cubicBezTo>
                    <a:lnTo>
                      <a:pt x="0" y="347131"/>
                    </a:lnTo>
                    <a:lnTo>
                      <a:pt x="0" y="280844"/>
                    </a:lnTo>
                    <a:lnTo>
                      <a:pt x="11345" y="298745"/>
                    </a:lnTo>
                    <a:cubicBezTo>
                      <a:pt x="19126" y="305098"/>
                      <a:pt x="29095" y="309098"/>
                      <a:pt x="40280" y="309568"/>
                    </a:cubicBezTo>
                    <a:cubicBezTo>
                      <a:pt x="77239" y="312391"/>
                      <a:pt x="115171" y="314273"/>
                      <a:pt x="152131" y="316155"/>
                    </a:cubicBezTo>
                    <a:cubicBezTo>
                      <a:pt x="169638" y="317097"/>
                      <a:pt x="187145" y="318038"/>
                      <a:pt x="204652" y="318979"/>
                    </a:cubicBezTo>
                    <a:cubicBezTo>
                      <a:pt x="240639" y="320861"/>
                      <a:pt x="266900" y="298274"/>
                      <a:pt x="266900" y="265335"/>
                    </a:cubicBezTo>
                    <a:cubicBezTo>
                      <a:pt x="266900" y="232396"/>
                      <a:pt x="241612" y="208868"/>
                      <a:pt x="205625" y="210750"/>
                    </a:cubicBezTo>
                    <a:cubicBezTo>
                      <a:pt x="151158" y="213574"/>
                      <a:pt x="96692" y="217338"/>
                      <a:pt x="42225" y="221103"/>
                    </a:cubicBezTo>
                    <a:cubicBezTo>
                      <a:pt x="34444" y="221103"/>
                      <a:pt x="27636" y="222985"/>
                      <a:pt x="20827" y="225808"/>
                    </a:cubicBezTo>
                    <a:lnTo>
                      <a:pt x="0" y="245729"/>
                    </a:lnTo>
                    <a:lnTo>
                      <a:pt x="0" y="39109"/>
                    </a:lnTo>
                    <a:lnTo>
                      <a:pt x="19554" y="0"/>
                    </a:lnTo>
                    <a:lnTo>
                      <a:pt x="536200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marL="0" marR="0" lvl="0" indent="0" algn="ctr" defTabSz="1070991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217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Noto Serif"/>
                  <a:ea typeface="+mn-ea"/>
                  <a:cs typeface="+mn-cs"/>
                </a:endParaRPr>
              </a:p>
            </p:txBody>
          </p:sp>
          <p:sp>
            <p:nvSpPr>
              <p:cNvPr id="81" name="Freeform: Shape 95">
                <a:extLst>
                  <a:ext uri="{FF2B5EF4-FFF2-40B4-BE49-F238E27FC236}">
                    <a16:creationId xmlns:a16="http://schemas.microsoft.com/office/drawing/2014/main" id="{238BC8F5-379F-E388-39E4-3A22DFC56364}"/>
                  </a:ext>
                </a:extLst>
              </p:cNvPr>
              <p:cNvSpPr/>
              <p:nvPr/>
            </p:nvSpPr>
            <p:spPr>
              <a:xfrm rot="16200000">
                <a:off x="4199701" y="4385607"/>
                <a:ext cx="731900" cy="783886"/>
              </a:xfrm>
              <a:custGeom>
                <a:avLst/>
                <a:gdLst>
                  <a:gd name="connsiteX0" fmla="*/ 337219 w 731900"/>
                  <a:gd name="connsiteY0" fmla="*/ 644637 h 782799"/>
                  <a:gd name="connsiteX1" fmla="*/ 282364 w 731900"/>
                  <a:gd name="connsiteY1" fmla="*/ 589605 h 782799"/>
                  <a:gd name="connsiteX2" fmla="*/ 107026 w 731900"/>
                  <a:gd name="connsiteY2" fmla="*/ 600226 h 782799"/>
                  <a:gd name="connsiteX3" fmla="*/ 62947 w 731900"/>
                  <a:gd name="connsiteY3" fmla="*/ 645602 h 782799"/>
                  <a:gd name="connsiteX4" fmla="*/ 108006 w 731900"/>
                  <a:gd name="connsiteY4" fmla="*/ 690978 h 782799"/>
                  <a:gd name="connsiteX5" fmla="*/ 260814 w 731900"/>
                  <a:gd name="connsiteY5" fmla="*/ 699668 h 782799"/>
                  <a:gd name="connsiteX6" fmla="*/ 260814 w 731900"/>
                  <a:gd name="connsiteY6" fmla="*/ 700633 h 782799"/>
                  <a:gd name="connsiteX7" fmla="*/ 282364 w 731900"/>
                  <a:gd name="connsiteY7" fmla="*/ 700633 h 782799"/>
                  <a:gd name="connsiteX8" fmla="*/ 337219 w 731900"/>
                  <a:gd name="connsiteY8" fmla="*/ 644637 h 782799"/>
                  <a:gd name="connsiteX9" fmla="*/ 337220 w 731900"/>
                  <a:gd name="connsiteY9" fmla="*/ 137684 h 782799"/>
                  <a:gd name="connsiteX10" fmla="*/ 278447 w 731900"/>
                  <a:gd name="connsiteY10" fmla="*/ 82166 h 782799"/>
                  <a:gd name="connsiteX11" fmla="*/ 259836 w 731900"/>
                  <a:gd name="connsiteY11" fmla="*/ 83123 h 782799"/>
                  <a:gd name="connsiteX12" fmla="*/ 110945 w 731900"/>
                  <a:gd name="connsiteY12" fmla="*/ 91738 h 782799"/>
                  <a:gd name="connsiteX13" fmla="*/ 62948 w 731900"/>
                  <a:gd name="connsiteY13" fmla="*/ 136727 h 782799"/>
                  <a:gd name="connsiteX14" fmla="*/ 108986 w 731900"/>
                  <a:gd name="connsiteY14" fmla="*/ 182673 h 782799"/>
                  <a:gd name="connsiteX15" fmla="*/ 279427 w 731900"/>
                  <a:gd name="connsiteY15" fmla="*/ 192245 h 782799"/>
                  <a:gd name="connsiteX16" fmla="*/ 337220 w 731900"/>
                  <a:gd name="connsiteY16" fmla="*/ 137684 h 782799"/>
                  <a:gd name="connsiteX17" fmla="*/ 348602 w 731900"/>
                  <a:gd name="connsiteY17" fmla="*/ 391268 h 782799"/>
                  <a:gd name="connsiteX18" fmla="*/ 293327 w 731900"/>
                  <a:gd name="connsiteY18" fmla="*/ 334968 h 782799"/>
                  <a:gd name="connsiteX19" fmla="*/ 237026 w 731900"/>
                  <a:gd name="connsiteY19" fmla="*/ 391268 h 782799"/>
                  <a:gd name="connsiteX20" fmla="*/ 292302 w 731900"/>
                  <a:gd name="connsiteY20" fmla="*/ 446543 h 782799"/>
                  <a:gd name="connsiteX21" fmla="*/ 348602 w 731900"/>
                  <a:gd name="connsiteY21" fmla="*/ 391268 h 782799"/>
                  <a:gd name="connsiteX22" fmla="*/ 409840 w 731900"/>
                  <a:gd name="connsiteY22" fmla="*/ 519759 h 782799"/>
                  <a:gd name="connsiteX23" fmla="*/ 355035 w 731900"/>
                  <a:gd name="connsiteY23" fmla="*/ 463441 h 782799"/>
                  <a:gd name="connsiteX24" fmla="*/ 299216 w 731900"/>
                  <a:gd name="connsiteY24" fmla="*/ 519759 h 782799"/>
                  <a:gd name="connsiteX25" fmla="*/ 354021 w 731900"/>
                  <a:gd name="connsiteY25" fmla="*/ 574065 h 782799"/>
                  <a:gd name="connsiteX26" fmla="*/ 409840 w 731900"/>
                  <a:gd name="connsiteY26" fmla="*/ 519759 h 782799"/>
                  <a:gd name="connsiteX27" fmla="*/ 409840 w 731900"/>
                  <a:gd name="connsiteY27" fmla="*/ 262891 h 782799"/>
                  <a:gd name="connsiteX28" fmla="*/ 354564 w 731900"/>
                  <a:gd name="connsiteY28" fmla="*/ 207615 h 782799"/>
                  <a:gd name="connsiteX29" fmla="*/ 298265 w 731900"/>
                  <a:gd name="connsiteY29" fmla="*/ 263915 h 782799"/>
                  <a:gd name="connsiteX30" fmla="*/ 353540 w 731900"/>
                  <a:gd name="connsiteY30" fmla="*/ 320214 h 782799"/>
                  <a:gd name="connsiteX31" fmla="*/ 409840 w 731900"/>
                  <a:gd name="connsiteY31" fmla="*/ 262891 h 782799"/>
                  <a:gd name="connsiteX32" fmla="*/ 483900 w 731900"/>
                  <a:gd name="connsiteY32" fmla="*/ 645269 h 782799"/>
                  <a:gd name="connsiteX33" fmla="*/ 428081 w 731900"/>
                  <a:gd name="connsiteY33" fmla="*/ 589450 h 782799"/>
                  <a:gd name="connsiteX34" fmla="*/ 373276 w 731900"/>
                  <a:gd name="connsiteY34" fmla="*/ 644255 h 782799"/>
                  <a:gd name="connsiteX35" fmla="*/ 429095 w 731900"/>
                  <a:gd name="connsiteY35" fmla="*/ 700074 h 782799"/>
                  <a:gd name="connsiteX36" fmla="*/ 483900 w 731900"/>
                  <a:gd name="connsiteY36" fmla="*/ 645269 h 782799"/>
                  <a:gd name="connsiteX37" fmla="*/ 484851 w 731900"/>
                  <a:gd name="connsiteY37" fmla="*/ 390244 h 782799"/>
                  <a:gd name="connsiteX38" fmla="*/ 429575 w 731900"/>
                  <a:gd name="connsiteY38" fmla="*/ 334968 h 782799"/>
                  <a:gd name="connsiteX39" fmla="*/ 373275 w 731900"/>
                  <a:gd name="connsiteY39" fmla="*/ 391268 h 782799"/>
                  <a:gd name="connsiteX40" fmla="*/ 429575 w 731900"/>
                  <a:gd name="connsiteY40" fmla="*/ 446543 h 782799"/>
                  <a:gd name="connsiteX41" fmla="*/ 484851 w 731900"/>
                  <a:gd name="connsiteY41" fmla="*/ 390244 h 782799"/>
                  <a:gd name="connsiteX42" fmla="*/ 484851 w 731900"/>
                  <a:gd name="connsiteY42" fmla="*/ 140028 h 782799"/>
                  <a:gd name="connsiteX43" fmla="*/ 429575 w 731900"/>
                  <a:gd name="connsiteY43" fmla="*/ 82179 h 782799"/>
                  <a:gd name="connsiteX44" fmla="*/ 373275 w 731900"/>
                  <a:gd name="connsiteY44" fmla="*/ 140028 h 782799"/>
                  <a:gd name="connsiteX45" fmla="*/ 429575 w 731900"/>
                  <a:gd name="connsiteY45" fmla="*/ 194778 h 782799"/>
                  <a:gd name="connsiteX46" fmla="*/ 484851 w 731900"/>
                  <a:gd name="connsiteY46" fmla="*/ 140028 h 782799"/>
                  <a:gd name="connsiteX47" fmla="*/ 559934 w 731900"/>
                  <a:gd name="connsiteY47" fmla="*/ 518753 h 782799"/>
                  <a:gd name="connsiteX48" fmla="*/ 503634 w 731900"/>
                  <a:gd name="connsiteY48" fmla="*/ 463441 h 782799"/>
                  <a:gd name="connsiteX49" fmla="*/ 448358 w 731900"/>
                  <a:gd name="connsiteY49" fmla="*/ 518753 h 782799"/>
                  <a:gd name="connsiteX50" fmla="*/ 503634 w 731900"/>
                  <a:gd name="connsiteY50" fmla="*/ 574065 h 782799"/>
                  <a:gd name="connsiteX51" fmla="*/ 559934 w 731900"/>
                  <a:gd name="connsiteY51" fmla="*/ 518753 h 782799"/>
                  <a:gd name="connsiteX52" fmla="*/ 559934 w 731900"/>
                  <a:gd name="connsiteY52" fmla="*/ 263915 h 782799"/>
                  <a:gd name="connsiteX53" fmla="*/ 505129 w 731900"/>
                  <a:gd name="connsiteY53" fmla="*/ 207615 h 782799"/>
                  <a:gd name="connsiteX54" fmla="*/ 449310 w 731900"/>
                  <a:gd name="connsiteY54" fmla="*/ 263915 h 782799"/>
                  <a:gd name="connsiteX55" fmla="*/ 505129 w 731900"/>
                  <a:gd name="connsiteY55" fmla="*/ 320214 h 782799"/>
                  <a:gd name="connsiteX56" fmla="*/ 559934 w 731900"/>
                  <a:gd name="connsiteY56" fmla="*/ 263915 h 782799"/>
                  <a:gd name="connsiteX57" fmla="*/ 623812 w 731900"/>
                  <a:gd name="connsiteY57" fmla="*/ 391268 h 782799"/>
                  <a:gd name="connsiteX58" fmla="*/ 569007 w 731900"/>
                  <a:gd name="connsiteY58" fmla="*/ 334968 h 782799"/>
                  <a:gd name="connsiteX59" fmla="*/ 513188 w 731900"/>
                  <a:gd name="connsiteY59" fmla="*/ 391268 h 782799"/>
                  <a:gd name="connsiteX60" fmla="*/ 569007 w 731900"/>
                  <a:gd name="connsiteY60" fmla="*/ 447567 h 782799"/>
                  <a:gd name="connsiteX61" fmla="*/ 623812 w 731900"/>
                  <a:gd name="connsiteY61" fmla="*/ 391268 h 782799"/>
                  <a:gd name="connsiteX62" fmla="*/ 731900 w 731900"/>
                  <a:gd name="connsiteY62" fmla="*/ 391400 h 782799"/>
                  <a:gd name="connsiteX63" fmla="*/ 536200 w 731900"/>
                  <a:gd name="connsiteY63" fmla="*/ 782799 h 782799"/>
                  <a:gd name="connsiteX64" fmla="*/ 19554 w 731900"/>
                  <a:gd name="connsiteY64" fmla="*/ 782799 h 782799"/>
                  <a:gd name="connsiteX65" fmla="*/ 0 w 731900"/>
                  <a:gd name="connsiteY65" fmla="*/ 743690 h 782799"/>
                  <a:gd name="connsiteX66" fmla="*/ 0 w 731900"/>
                  <a:gd name="connsiteY66" fmla="*/ 536867 h 782799"/>
                  <a:gd name="connsiteX67" fmla="*/ 3730 w 731900"/>
                  <a:gd name="connsiteY67" fmla="*/ 547267 h 782799"/>
                  <a:gd name="connsiteX68" fmla="*/ 34605 w 731900"/>
                  <a:gd name="connsiteY68" fmla="*/ 561859 h 782799"/>
                  <a:gd name="connsiteX69" fmla="*/ 207412 w 731900"/>
                  <a:gd name="connsiteY69" fmla="*/ 572299 h 782799"/>
                  <a:gd name="connsiteX70" fmla="*/ 265014 w 731900"/>
                  <a:gd name="connsiteY70" fmla="*/ 517251 h 782799"/>
                  <a:gd name="connsiteX71" fmla="*/ 206436 w 731900"/>
                  <a:gd name="connsiteY71" fmla="*/ 463153 h 782799"/>
                  <a:gd name="connsiteX72" fmla="*/ 147857 w 731900"/>
                  <a:gd name="connsiteY72" fmla="*/ 466000 h 782799"/>
                  <a:gd name="connsiteX73" fmla="*/ 37534 w 731900"/>
                  <a:gd name="connsiteY73" fmla="*/ 472644 h 782799"/>
                  <a:gd name="connsiteX74" fmla="*/ 5560 w 731900"/>
                  <a:gd name="connsiteY74" fmla="*/ 486288 h 782799"/>
                  <a:gd name="connsiteX75" fmla="*/ 0 w 731900"/>
                  <a:gd name="connsiteY75" fmla="*/ 499189 h 782799"/>
                  <a:gd name="connsiteX76" fmla="*/ 0 w 731900"/>
                  <a:gd name="connsiteY76" fmla="*/ 436870 h 782799"/>
                  <a:gd name="connsiteX77" fmla="*/ 110012 w 731900"/>
                  <a:gd name="connsiteY77" fmla="*/ 442980 h 782799"/>
                  <a:gd name="connsiteX78" fmla="*/ 142123 w 731900"/>
                  <a:gd name="connsiteY78" fmla="*/ 444831 h 782799"/>
                  <a:gd name="connsiteX79" fmla="*/ 203425 w 731900"/>
                  <a:gd name="connsiteY79" fmla="*/ 391149 h 782799"/>
                  <a:gd name="connsiteX80" fmla="*/ 141151 w 731900"/>
                  <a:gd name="connsiteY80" fmla="*/ 338392 h 782799"/>
                  <a:gd name="connsiteX81" fmla="*/ 0 w 731900"/>
                  <a:gd name="connsiteY81" fmla="*/ 347131 h 782799"/>
                  <a:gd name="connsiteX82" fmla="*/ 0 w 731900"/>
                  <a:gd name="connsiteY82" fmla="*/ 280844 h 782799"/>
                  <a:gd name="connsiteX83" fmla="*/ 11345 w 731900"/>
                  <a:gd name="connsiteY83" fmla="*/ 298746 h 782799"/>
                  <a:gd name="connsiteX84" fmla="*/ 40280 w 731900"/>
                  <a:gd name="connsiteY84" fmla="*/ 309568 h 782799"/>
                  <a:gd name="connsiteX85" fmla="*/ 152131 w 731900"/>
                  <a:gd name="connsiteY85" fmla="*/ 316155 h 782799"/>
                  <a:gd name="connsiteX86" fmla="*/ 204652 w 731900"/>
                  <a:gd name="connsiteY86" fmla="*/ 318979 h 782799"/>
                  <a:gd name="connsiteX87" fmla="*/ 266900 w 731900"/>
                  <a:gd name="connsiteY87" fmla="*/ 265335 h 782799"/>
                  <a:gd name="connsiteX88" fmla="*/ 205625 w 731900"/>
                  <a:gd name="connsiteY88" fmla="*/ 210750 h 782799"/>
                  <a:gd name="connsiteX89" fmla="*/ 42225 w 731900"/>
                  <a:gd name="connsiteY89" fmla="*/ 221103 h 782799"/>
                  <a:gd name="connsiteX90" fmla="*/ 20827 w 731900"/>
                  <a:gd name="connsiteY90" fmla="*/ 225808 h 782799"/>
                  <a:gd name="connsiteX91" fmla="*/ 0 w 731900"/>
                  <a:gd name="connsiteY91" fmla="*/ 245729 h 782799"/>
                  <a:gd name="connsiteX92" fmla="*/ 0 w 731900"/>
                  <a:gd name="connsiteY92" fmla="*/ 39109 h 782799"/>
                  <a:gd name="connsiteX93" fmla="*/ 19554 w 731900"/>
                  <a:gd name="connsiteY93" fmla="*/ 0 h 782799"/>
                  <a:gd name="connsiteX94" fmla="*/ 536200 w 731900"/>
                  <a:gd name="connsiteY94" fmla="*/ 0 h 7827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</a:cxnLst>
                <a:rect l="l" t="t" r="r" b="b"/>
                <a:pathLst>
                  <a:path w="731900" h="782799">
                    <a:moveTo>
                      <a:pt x="337219" y="644637"/>
                    </a:moveTo>
                    <a:cubicBezTo>
                      <a:pt x="337219" y="613742"/>
                      <a:pt x="312730" y="588640"/>
                      <a:pt x="282364" y="589605"/>
                    </a:cubicBezTo>
                    <a:cubicBezTo>
                      <a:pt x="223592" y="591536"/>
                      <a:pt x="164819" y="595398"/>
                      <a:pt x="107026" y="600226"/>
                    </a:cubicBezTo>
                    <a:cubicBezTo>
                      <a:pt x="80579" y="602156"/>
                      <a:pt x="62947" y="622431"/>
                      <a:pt x="62947" y="645602"/>
                    </a:cubicBezTo>
                    <a:cubicBezTo>
                      <a:pt x="63926" y="669738"/>
                      <a:pt x="82538" y="689048"/>
                      <a:pt x="108006" y="690978"/>
                    </a:cubicBezTo>
                    <a:cubicBezTo>
                      <a:pt x="158942" y="693875"/>
                      <a:pt x="209878" y="696771"/>
                      <a:pt x="260814" y="699668"/>
                    </a:cubicBezTo>
                    <a:cubicBezTo>
                      <a:pt x="260814" y="699668"/>
                      <a:pt x="260814" y="700633"/>
                      <a:pt x="260814" y="700633"/>
                    </a:cubicBezTo>
                    <a:cubicBezTo>
                      <a:pt x="267671" y="700633"/>
                      <a:pt x="274528" y="700633"/>
                      <a:pt x="282364" y="700633"/>
                    </a:cubicBezTo>
                    <a:cubicBezTo>
                      <a:pt x="313710" y="699668"/>
                      <a:pt x="338198" y="675531"/>
                      <a:pt x="337219" y="644637"/>
                    </a:cubicBezTo>
                    <a:close/>
                    <a:moveTo>
                      <a:pt x="337220" y="137684"/>
                    </a:moveTo>
                    <a:cubicBezTo>
                      <a:pt x="337220" y="106096"/>
                      <a:pt x="311751" y="82166"/>
                      <a:pt x="278447" y="82166"/>
                    </a:cubicBezTo>
                    <a:cubicBezTo>
                      <a:pt x="272570" y="82166"/>
                      <a:pt x="265713" y="83123"/>
                      <a:pt x="259836" y="83123"/>
                    </a:cubicBezTo>
                    <a:cubicBezTo>
                      <a:pt x="209879" y="85995"/>
                      <a:pt x="160902" y="88866"/>
                      <a:pt x="110945" y="91738"/>
                    </a:cubicBezTo>
                    <a:cubicBezTo>
                      <a:pt x="83518" y="93652"/>
                      <a:pt x="63927" y="112797"/>
                      <a:pt x="62948" y="136727"/>
                    </a:cubicBezTo>
                    <a:cubicBezTo>
                      <a:pt x="62948" y="161614"/>
                      <a:pt x="81559" y="180758"/>
                      <a:pt x="108986" y="182673"/>
                    </a:cubicBezTo>
                    <a:cubicBezTo>
                      <a:pt x="165800" y="186501"/>
                      <a:pt x="222613" y="190330"/>
                      <a:pt x="279427" y="192245"/>
                    </a:cubicBezTo>
                    <a:cubicBezTo>
                      <a:pt x="311751" y="194159"/>
                      <a:pt x="338199" y="168314"/>
                      <a:pt x="337220" y="137684"/>
                    </a:cubicBezTo>
                    <a:close/>
                    <a:moveTo>
                      <a:pt x="348602" y="391268"/>
                    </a:moveTo>
                    <a:cubicBezTo>
                      <a:pt x="348602" y="359535"/>
                      <a:pt x="324036" y="334968"/>
                      <a:pt x="293327" y="334968"/>
                    </a:cubicBezTo>
                    <a:cubicBezTo>
                      <a:pt x="261594" y="334968"/>
                      <a:pt x="236003" y="360559"/>
                      <a:pt x="237026" y="391268"/>
                    </a:cubicBezTo>
                    <a:cubicBezTo>
                      <a:pt x="237026" y="421976"/>
                      <a:pt x="262616" y="446543"/>
                      <a:pt x="292302" y="446543"/>
                    </a:cubicBezTo>
                    <a:cubicBezTo>
                      <a:pt x="324035" y="447567"/>
                      <a:pt x="348602" y="421976"/>
                      <a:pt x="348602" y="391268"/>
                    </a:cubicBezTo>
                    <a:close/>
                    <a:moveTo>
                      <a:pt x="409840" y="519759"/>
                    </a:moveTo>
                    <a:cubicBezTo>
                      <a:pt x="409840" y="488583"/>
                      <a:pt x="385482" y="463441"/>
                      <a:pt x="355035" y="463441"/>
                    </a:cubicBezTo>
                    <a:cubicBezTo>
                      <a:pt x="324589" y="463441"/>
                      <a:pt x="299216" y="489589"/>
                      <a:pt x="299216" y="519759"/>
                    </a:cubicBezTo>
                    <a:cubicBezTo>
                      <a:pt x="299216" y="548923"/>
                      <a:pt x="323574" y="574065"/>
                      <a:pt x="354021" y="574065"/>
                    </a:cubicBezTo>
                    <a:cubicBezTo>
                      <a:pt x="385482" y="574065"/>
                      <a:pt x="409840" y="550935"/>
                      <a:pt x="409840" y="519759"/>
                    </a:cubicBezTo>
                    <a:close/>
                    <a:moveTo>
                      <a:pt x="409840" y="262891"/>
                    </a:moveTo>
                    <a:cubicBezTo>
                      <a:pt x="409840" y="232182"/>
                      <a:pt x="385273" y="207615"/>
                      <a:pt x="354564" y="207615"/>
                    </a:cubicBezTo>
                    <a:cubicBezTo>
                      <a:pt x="322832" y="207615"/>
                      <a:pt x="297241" y="233206"/>
                      <a:pt x="298265" y="263915"/>
                    </a:cubicBezTo>
                    <a:cubicBezTo>
                      <a:pt x="298265" y="294623"/>
                      <a:pt x="323856" y="319190"/>
                      <a:pt x="353540" y="320214"/>
                    </a:cubicBezTo>
                    <a:cubicBezTo>
                      <a:pt x="385273" y="320214"/>
                      <a:pt x="409840" y="294623"/>
                      <a:pt x="409840" y="262891"/>
                    </a:cubicBezTo>
                    <a:close/>
                    <a:moveTo>
                      <a:pt x="483900" y="645269"/>
                    </a:moveTo>
                    <a:cubicBezTo>
                      <a:pt x="483900" y="613808"/>
                      <a:pt x="459542" y="589450"/>
                      <a:pt x="428081" y="589450"/>
                    </a:cubicBezTo>
                    <a:cubicBezTo>
                      <a:pt x="397634" y="589450"/>
                      <a:pt x="373276" y="612793"/>
                      <a:pt x="373276" y="644255"/>
                    </a:cubicBezTo>
                    <a:cubicBezTo>
                      <a:pt x="373276" y="675716"/>
                      <a:pt x="397634" y="700074"/>
                      <a:pt x="429095" y="700074"/>
                    </a:cubicBezTo>
                    <a:cubicBezTo>
                      <a:pt x="459542" y="700074"/>
                      <a:pt x="483900" y="675716"/>
                      <a:pt x="483900" y="645269"/>
                    </a:cubicBezTo>
                    <a:close/>
                    <a:moveTo>
                      <a:pt x="484851" y="390244"/>
                    </a:moveTo>
                    <a:cubicBezTo>
                      <a:pt x="484851" y="359535"/>
                      <a:pt x="461308" y="334968"/>
                      <a:pt x="429575" y="334968"/>
                    </a:cubicBezTo>
                    <a:cubicBezTo>
                      <a:pt x="398866" y="334968"/>
                      <a:pt x="373275" y="360559"/>
                      <a:pt x="373275" y="391268"/>
                    </a:cubicBezTo>
                    <a:cubicBezTo>
                      <a:pt x="374299" y="421976"/>
                      <a:pt x="398866" y="446543"/>
                      <a:pt x="429575" y="446543"/>
                    </a:cubicBezTo>
                    <a:cubicBezTo>
                      <a:pt x="460284" y="447567"/>
                      <a:pt x="485875" y="421976"/>
                      <a:pt x="484851" y="390244"/>
                    </a:cubicBezTo>
                    <a:close/>
                    <a:moveTo>
                      <a:pt x="484851" y="140028"/>
                    </a:moveTo>
                    <a:cubicBezTo>
                      <a:pt x="485875" y="108004"/>
                      <a:pt x="460284" y="82179"/>
                      <a:pt x="429575" y="82179"/>
                    </a:cubicBezTo>
                    <a:cubicBezTo>
                      <a:pt x="397842" y="82179"/>
                      <a:pt x="373275" y="108004"/>
                      <a:pt x="373275" y="140028"/>
                    </a:cubicBezTo>
                    <a:cubicBezTo>
                      <a:pt x="374299" y="171019"/>
                      <a:pt x="397842" y="194778"/>
                      <a:pt x="429575" y="194778"/>
                    </a:cubicBezTo>
                    <a:cubicBezTo>
                      <a:pt x="460284" y="194778"/>
                      <a:pt x="484851" y="171019"/>
                      <a:pt x="484851" y="140028"/>
                    </a:cubicBezTo>
                    <a:close/>
                    <a:moveTo>
                      <a:pt x="559934" y="518753"/>
                    </a:moveTo>
                    <a:cubicBezTo>
                      <a:pt x="559934" y="488583"/>
                      <a:pt x="534343" y="463441"/>
                      <a:pt x="503634" y="463441"/>
                    </a:cubicBezTo>
                    <a:cubicBezTo>
                      <a:pt x="473949" y="464447"/>
                      <a:pt x="448358" y="488583"/>
                      <a:pt x="448358" y="518753"/>
                    </a:cubicBezTo>
                    <a:cubicBezTo>
                      <a:pt x="447334" y="548923"/>
                      <a:pt x="472925" y="574065"/>
                      <a:pt x="503634" y="574065"/>
                    </a:cubicBezTo>
                    <a:cubicBezTo>
                      <a:pt x="535367" y="574065"/>
                      <a:pt x="559934" y="549929"/>
                      <a:pt x="559934" y="518753"/>
                    </a:cubicBezTo>
                    <a:close/>
                    <a:moveTo>
                      <a:pt x="559934" y="263915"/>
                    </a:moveTo>
                    <a:cubicBezTo>
                      <a:pt x="559934" y="232182"/>
                      <a:pt x="536591" y="207615"/>
                      <a:pt x="505129" y="207615"/>
                    </a:cubicBezTo>
                    <a:cubicBezTo>
                      <a:pt x="473668" y="207615"/>
                      <a:pt x="449310" y="232182"/>
                      <a:pt x="449310" y="263915"/>
                    </a:cubicBezTo>
                    <a:cubicBezTo>
                      <a:pt x="449310" y="294623"/>
                      <a:pt x="474683" y="320214"/>
                      <a:pt x="505129" y="320214"/>
                    </a:cubicBezTo>
                    <a:cubicBezTo>
                      <a:pt x="535576" y="319190"/>
                      <a:pt x="559934" y="294623"/>
                      <a:pt x="559934" y="263915"/>
                    </a:cubicBezTo>
                    <a:close/>
                    <a:moveTo>
                      <a:pt x="623812" y="391268"/>
                    </a:moveTo>
                    <a:cubicBezTo>
                      <a:pt x="623812" y="359535"/>
                      <a:pt x="600469" y="334968"/>
                      <a:pt x="569007" y="334968"/>
                    </a:cubicBezTo>
                    <a:cubicBezTo>
                      <a:pt x="537546" y="334968"/>
                      <a:pt x="513188" y="359535"/>
                      <a:pt x="513188" y="391268"/>
                    </a:cubicBezTo>
                    <a:cubicBezTo>
                      <a:pt x="513188" y="421976"/>
                      <a:pt x="538561" y="447567"/>
                      <a:pt x="569007" y="447567"/>
                    </a:cubicBezTo>
                    <a:cubicBezTo>
                      <a:pt x="599454" y="446543"/>
                      <a:pt x="623812" y="421976"/>
                      <a:pt x="623812" y="391268"/>
                    </a:cubicBezTo>
                    <a:close/>
                    <a:moveTo>
                      <a:pt x="731900" y="391400"/>
                    </a:moveTo>
                    <a:lnTo>
                      <a:pt x="536200" y="782799"/>
                    </a:lnTo>
                    <a:lnTo>
                      <a:pt x="19554" y="782799"/>
                    </a:lnTo>
                    <a:lnTo>
                      <a:pt x="0" y="743690"/>
                    </a:lnTo>
                    <a:lnTo>
                      <a:pt x="0" y="536867"/>
                    </a:lnTo>
                    <a:lnTo>
                      <a:pt x="3730" y="547267"/>
                    </a:lnTo>
                    <a:cubicBezTo>
                      <a:pt x="11174" y="555453"/>
                      <a:pt x="21913" y="560910"/>
                      <a:pt x="34605" y="561859"/>
                    </a:cubicBezTo>
                    <a:cubicBezTo>
                      <a:pt x="92208" y="565655"/>
                      <a:pt x="149810" y="569452"/>
                      <a:pt x="207412" y="572299"/>
                    </a:cubicBezTo>
                    <a:cubicBezTo>
                      <a:pt x="240606" y="574197"/>
                      <a:pt x="265014" y="548572"/>
                      <a:pt x="265014" y="517251"/>
                    </a:cubicBezTo>
                    <a:cubicBezTo>
                      <a:pt x="265014" y="485931"/>
                      <a:pt x="239630" y="462204"/>
                      <a:pt x="206436" y="463153"/>
                    </a:cubicBezTo>
                    <a:cubicBezTo>
                      <a:pt x="186909" y="463153"/>
                      <a:pt x="167383" y="465051"/>
                      <a:pt x="147857" y="466000"/>
                    </a:cubicBezTo>
                    <a:cubicBezTo>
                      <a:pt x="111734" y="468848"/>
                      <a:pt x="74634" y="470746"/>
                      <a:pt x="37534" y="472644"/>
                    </a:cubicBezTo>
                    <a:cubicBezTo>
                      <a:pt x="24842" y="473593"/>
                      <a:pt x="13615" y="478576"/>
                      <a:pt x="5560" y="486288"/>
                    </a:cubicBezTo>
                    <a:lnTo>
                      <a:pt x="0" y="499189"/>
                    </a:lnTo>
                    <a:lnTo>
                      <a:pt x="0" y="436870"/>
                    </a:lnTo>
                    <a:lnTo>
                      <a:pt x="110012" y="442980"/>
                    </a:lnTo>
                    <a:cubicBezTo>
                      <a:pt x="120716" y="443906"/>
                      <a:pt x="131419" y="444831"/>
                      <a:pt x="142123" y="444831"/>
                    </a:cubicBezTo>
                    <a:cubicBezTo>
                      <a:pt x="176180" y="447608"/>
                      <a:pt x="203425" y="423543"/>
                      <a:pt x="203425" y="391149"/>
                    </a:cubicBezTo>
                    <a:cubicBezTo>
                      <a:pt x="203426" y="359680"/>
                      <a:pt x="175207" y="335615"/>
                      <a:pt x="141151" y="338392"/>
                    </a:cubicBezTo>
                    <a:lnTo>
                      <a:pt x="0" y="347131"/>
                    </a:lnTo>
                    <a:lnTo>
                      <a:pt x="0" y="280844"/>
                    </a:lnTo>
                    <a:lnTo>
                      <a:pt x="11345" y="298746"/>
                    </a:lnTo>
                    <a:cubicBezTo>
                      <a:pt x="19126" y="305098"/>
                      <a:pt x="29095" y="309098"/>
                      <a:pt x="40280" y="309568"/>
                    </a:cubicBezTo>
                    <a:cubicBezTo>
                      <a:pt x="77239" y="312391"/>
                      <a:pt x="115171" y="314273"/>
                      <a:pt x="152131" y="316155"/>
                    </a:cubicBezTo>
                    <a:cubicBezTo>
                      <a:pt x="169638" y="317097"/>
                      <a:pt x="187145" y="318038"/>
                      <a:pt x="204652" y="318979"/>
                    </a:cubicBezTo>
                    <a:cubicBezTo>
                      <a:pt x="240639" y="320861"/>
                      <a:pt x="266900" y="298274"/>
                      <a:pt x="266900" y="265335"/>
                    </a:cubicBezTo>
                    <a:cubicBezTo>
                      <a:pt x="266900" y="232396"/>
                      <a:pt x="241612" y="208868"/>
                      <a:pt x="205625" y="210750"/>
                    </a:cubicBezTo>
                    <a:cubicBezTo>
                      <a:pt x="151158" y="213574"/>
                      <a:pt x="96692" y="217338"/>
                      <a:pt x="42225" y="221103"/>
                    </a:cubicBezTo>
                    <a:cubicBezTo>
                      <a:pt x="34444" y="221103"/>
                      <a:pt x="27636" y="222985"/>
                      <a:pt x="20827" y="225808"/>
                    </a:cubicBezTo>
                    <a:lnTo>
                      <a:pt x="0" y="245729"/>
                    </a:lnTo>
                    <a:lnTo>
                      <a:pt x="0" y="39109"/>
                    </a:lnTo>
                    <a:lnTo>
                      <a:pt x="19554" y="0"/>
                    </a:lnTo>
                    <a:lnTo>
                      <a:pt x="536200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marL="0" marR="0" lvl="0" indent="0" algn="ctr" defTabSz="1070991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217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Noto Serif"/>
                  <a:ea typeface="+mn-ea"/>
                  <a:cs typeface="+mn-cs"/>
                </a:endParaRPr>
              </a:p>
            </p:txBody>
          </p:sp>
          <p:sp>
            <p:nvSpPr>
              <p:cNvPr id="82" name="Freeform: Shape 96">
                <a:extLst>
                  <a:ext uri="{FF2B5EF4-FFF2-40B4-BE49-F238E27FC236}">
                    <a16:creationId xmlns:a16="http://schemas.microsoft.com/office/drawing/2014/main" id="{38995602-0F51-6F54-753C-5E9C68470B38}"/>
                  </a:ext>
                </a:extLst>
              </p:cNvPr>
              <p:cNvSpPr/>
              <p:nvPr/>
            </p:nvSpPr>
            <p:spPr>
              <a:xfrm rot="16200000">
                <a:off x="3366924" y="4385607"/>
                <a:ext cx="731900" cy="783886"/>
              </a:xfrm>
              <a:custGeom>
                <a:avLst/>
                <a:gdLst>
                  <a:gd name="connsiteX0" fmla="*/ 337219 w 731900"/>
                  <a:gd name="connsiteY0" fmla="*/ 644637 h 782799"/>
                  <a:gd name="connsiteX1" fmla="*/ 282364 w 731900"/>
                  <a:gd name="connsiteY1" fmla="*/ 589605 h 782799"/>
                  <a:gd name="connsiteX2" fmla="*/ 107026 w 731900"/>
                  <a:gd name="connsiteY2" fmla="*/ 600226 h 782799"/>
                  <a:gd name="connsiteX3" fmla="*/ 62947 w 731900"/>
                  <a:gd name="connsiteY3" fmla="*/ 645602 h 782799"/>
                  <a:gd name="connsiteX4" fmla="*/ 108006 w 731900"/>
                  <a:gd name="connsiteY4" fmla="*/ 690978 h 782799"/>
                  <a:gd name="connsiteX5" fmla="*/ 260814 w 731900"/>
                  <a:gd name="connsiteY5" fmla="*/ 699668 h 782799"/>
                  <a:gd name="connsiteX6" fmla="*/ 260814 w 731900"/>
                  <a:gd name="connsiteY6" fmla="*/ 700633 h 782799"/>
                  <a:gd name="connsiteX7" fmla="*/ 282364 w 731900"/>
                  <a:gd name="connsiteY7" fmla="*/ 700633 h 782799"/>
                  <a:gd name="connsiteX8" fmla="*/ 337219 w 731900"/>
                  <a:gd name="connsiteY8" fmla="*/ 644637 h 782799"/>
                  <a:gd name="connsiteX9" fmla="*/ 337220 w 731900"/>
                  <a:gd name="connsiteY9" fmla="*/ 137684 h 782799"/>
                  <a:gd name="connsiteX10" fmla="*/ 278447 w 731900"/>
                  <a:gd name="connsiteY10" fmla="*/ 82166 h 782799"/>
                  <a:gd name="connsiteX11" fmla="*/ 259836 w 731900"/>
                  <a:gd name="connsiteY11" fmla="*/ 83123 h 782799"/>
                  <a:gd name="connsiteX12" fmla="*/ 110945 w 731900"/>
                  <a:gd name="connsiteY12" fmla="*/ 91738 h 782799"/>
                  <a:gd name="connsiteX13" fmla="*/ 62948 w 731900"/>
                  <a:gd name="connsiteY13" fmla="*/ 136727 h 782799"/>
                  <a:gd name="connsiteX14" fmla="*/ 108986 w 731900"/>
                  <a:gd name="connsiteY14" fmla="*/ 182673 h 782799"/>
                  <a:gd name="connsiteX15" fmla="*/ 279427 w 731900"/>
                  <a:gd name="connsiteY15" fmla="*/ 192245 h 782799"/>
                  <a:gd name="connsiteX16" fmla="*/ 337220 w 731900"/>
                  <a:gd name="connsiteY16" fmla="*/ 137684 h 782799"/>
                  <a:gd name="connsiteX17" fmla="*/ 348602 w 731900"/>
                  <a:gd name="connsiteY17" fmla="*/ 391268 h 782799"/>
                  <a:gd name="connsiteX18" fmla="*/ 293327 w 731900"/>
                  <a:gd name="connsiteY18" fmla="*/ 334968 h 782799"/>
                  <a:gd name="connsiteX19" fmla="*/ 237026 w 731900"/>
                  <a:gd name="connsiteY19" fmla="*/ 391268 h 782799"/>
                  <a:gd name="connsiteX20" fmla="*/ 292302 w 731900"/>
                  <a:gd name="connsiteY20" fmla="*/ 446543 h 782799"/>
                  <a:gd name="connsiteX21" fmla="*/ 348602 w 731900"/>
                  <a:gd name="connsiteY21" fmla="*/ 391268 h 782799"/>
                  <a:gd name="connsiteX22" fmla="*/ 409840 w 731900"/>
                  <a:gd name="connsiteY22" fmla="*/ 519759 h 782799"/>
                  <a:gd name="connsiteX23" fmla="*/ 355035 w 731900"/>
                  <a:gd name="connsiteY23" fmla="*/ 463441 h 782799"/>
                  <a:gd name="connsiteX24" fmla="*/ 299216 w 731900"/>
                  <a:gd name="connsiteY24" fmla="*/ 519759 h 782799"/>
                  <a:gd name="connsiteX25" fmla="*/ 354021 w 731900"/>
                  <a:gd name="connsiteY25" fmla="*/ 574065 h 782799"/>
                  <a:gd name="connsiteX26" fmla="*/ 409840 w 731900"/>
                  <a:gd name="connsiteY26" fmla="*/ 519759 h 782799"/>
                  <a:gd name="connsiteX27" fmla="*/ 409840 w 731900"/>
                  <a:gd name="connsiteY27" fmla="*/ 262891 h 782799"/>
                  <a:gd name="connsiteX28" fmla="*/ 354564 w 731900"/>
                  <a:gd name="connsiteY28" fmla="*/ 207615 h 782799"/>
                  <a:gd name="connsiteX29" fmla="*/ 298265 w 731900"/>
                  <a:gd name="connsiteY29" fmla="*/ 263915 h 782799"/>
                  <a:gd name="connsiteX30" fmla="*/ 353540 w 731900"/>
                  <a:gd name="connsiteY30" fmla="*/ 320214 h 782799"/>
                  <a:gd name="connsiteX31" fmla="*/ 409840 w 731900"/>
                  <a:gd name="connsiteY31" fmla="*/ 262891 h 782799"/>
                  <a:gd name="connsiteX32" fmla="*/ 483900 w 731900"/>
                  <a:gd name="connsiteY32" fmla="*/ 645269 h 782799"/>
                  <a:gd name="connsiteX33" fmla="*/ 428081 w 731900"/>
                  <a:gd name="connsiteY33" fmla="*/ 589450 h 782799"/>
                  <a:gd name="connsiteX34" fmla="*/ 373276 w 731900"/>
                  <a:gd name="connsiteY34" fmla="*/ 644255 h 782799"/>
                  <a:gd name="connsiteX35" fmla="*/ 429095 w 731900"/>
                  <a:gd name="connsiteY35" fmla="*/ 700074 h 782799"/>
                  <a:gd name="connsiteX36" fmla="*/ 483900 w 731900"/>
                  <a:gd name="connsiteY36" fmla="*/ 645269 h 782799"/>
                  <a:gd name="connsiteX37" fmla="*/ 484851 w 731900"/>
                  <a:gd name="connsiteY37" fmla="*/ 390244 h 782799"/>
                  <a:gd name="connsiteX38" fmla="*/ 429575 w 731900"/>
                  <a:gd name="connsiteY38" fmla="*/ 334968 h 782799"/>
                  <a:gd name="connsiteX39" fmla="*/ 373275 w 731900"/>
                  <a:gd name="connsiteY39" fmla="*/ 391268 h 782799"/>
                  <a:gd name="connsiteX40" fmla="*/ 429575 w 731900"/>
                  <a:gd name="connsiteY40" fmla="*/ 446543 h 782799"/>
                  <a:gd name="connsiteX41" fmla="*/ 484851 w 731900"/>
                  <a:gd name="connsiteY41" fmla="*/ 390244 h 782799"/>
                  <a:gd name="connsiteX42" fmla="*/ 484851 w 731900"/>
                  <a:gd name="connsiteY42" fmla="*/ 140028 h 782799"/>
                  <a:gd name="connsiteX43" fmla="*/ 429575 w 731900"/>
                  <a:gd name="connsiteY43" fmla="*/ 82179 h 782799"/>
                  <a:gd name="connsiteX44" fmla="*/ 373275 w 731900"/>
                  <a:gd name="connsiteY44" fmla="*/ 140028 h 782799"/>
                  <a:gd name="connsiteX45" fmla="*/ 429575 w 731900"/>
                  <a:gd name="connsiteY45" fmla="*/ 194778 h 782799"/>
                  <a:gd name="connsiteX46" fmla="*/ 484851 w 731900"/>
                  <a:gd name="connsiteY46" fmla="*/ 140028 h 782799"/>
                  <a:gd name="connsiteX47" fmla="*/ 559934 w 731900"/>
                  <a:gd name="connsiteY47" fmla="*/ 518753 h 782799"/>
                  <a:gd name="connsiteX48" fmla="*/ 503634 w 731900"/>
                  <a:gd name="connsiteY48" fmla="*/ 463441 h 782799"/>
                  <a:gd name="connsiteX49" fmla="*/ 448358 w 731900"/>
                  <a:gd name="connsiteY49" fmla="*/ 518753 h 782799"/>
                  <a:gd name="connsiteX50" fmla="*/ 503634 w 731900"/>
                  <a:gd name="connsiteY50" fmla="*/ 574065 h 782799"/>
                  <a:gd name="connsiteX51" fmla="*/ 559934 w 731900"/>
                  <a:gd name="connsiteY51" fmla="*/ 518753 h 782799"/>
                  <a:gd name="connsiteX52" fmla="*/ 559934 w 731900"/>
                  <a:gd name="connsiteY52" fmla="*/ 263915 h 782799"/>
                  <a:gd name="connsiteX53" fmla="*/ 505129 w 731900"/>
                  <a:gd name="connsiteY53" fmla="*/ 207615 h 782799"/>
                  <a:gd name="connsiteX54" fmla="*/ 449310 w 731900"/>
                  <a:gd name="connsiteY54" fmla="*/ 263915 h 782799"/>
                  <a:gd name="connsiteX55" fmla="*/ 505129 w 731900"/>
                  <a:gd name="connsiteY55" fmla="*/ 320214 h 782799"/>
                  <a:gd name="connsiteX56" fmla="*/ 559934 w 731900"/>
                  <a:gd name="connsiteY56" fmla="*/ 263915 h 782799"/>
                  <a:gd name="connsiteX57" fmla="*/ 623812 w 731900"/>
                  <a:gd name="connsiteY57" fmla="*/ 391268 h 782799"/>
                  <a:gd name="connsiteX58" fmla="*/ 569007 w 731900"/>
                  <a:gd name="connsiteY58" fmla="*/ 334968 h 782799"/>
                  <a:gd name="connsiteX59" fmla="*/ 513188 w 731900"/>
                  <a:gd name="connsiteY59" fmla="*/ 391268 h 782799"/>
                  <a:gd name="connsiteX60" fmla="*/ 569007 w 731900"/>
                  <a:gd name="connsiteY60" fmla="*/ 447567 h 782799"/>
                  <a:gd name="connsiteX61" fmla="*/ 623812 w 731900"/>
                  <a:gd name="connsiteY61" fmla="*/ 391268 h 782799"/>
                  <a:gd name="connsiteX62" fmla="*/ 731900 w 731900"/>
                  <a:gd name="connsiteY62" fmla="*/ 391400 h 782799"/>
                  <a:gd name="connsiteX63" fmla="*/ 536200 w 731900"/>
                  <a:gd name="connsiteY63" fmla="*/ 782799 h 782799"/>
                  <a:gd name="connsiteX64" fmla="*/ 19554 w 731900"/>
                  <a:gd name="connsiteY64" fmla="*/ 782799 h 782799"/>
                  <a:gd name="connsiteX65" fmla="*/ 0 w 731900"/>
                  <a:gd name="connsiteY65" fmla="*/ 743690 h 782799"/>
                  <a:gd name="connsiteX66" fmla="*/ 0 w 731900"/>
                  <a:gd name="connsiteY66" fmla="*/ 536867 h 782799"/>
                  <a:gd name="connsiteX67" fmla="*/ 3730 w 731900"/>
                  <a:gd name="connsiteY67" fmla="*/ 547267 h 782799"/>
                  <a:gd name="connsiteX68" fmla="*/ 34605 w 731900"/>
                  <a:gd name="connsiteY68" fmla="*/ 561859 h 782799"/>
                  <a:gd name="connsiteX69" fmla="*/ 207412 w 731900"/>
                  <a:gd name="connsiteY69" fmla="*/ 572299 h 782799"/>
                  <a:gd name="connsiteX70" fmla="*/ 265014 w 731900"/>
                  <a:gd name="connsiteY70" fmla="*/ 517251 h 782799"/>
                  <a:gd name="connsiteX71" fmla="*/ 206436 w 731900"/>
                  <a:gd name="connsiteY71" fmla="*/ 463153 h 782799"/>
                  <a:gd name="connsiteX72" fmla="*/ 147857 w 731900"/>
                  <a:gd name="connsiteY72" fmla="*/ 466000 h 782799"/>
                  <a:gd name="connsiteX73" fmla="*/ 37534 w 731900"/>
                  <a:gd name="connsiteY73" fmla="*/ 472644 h 782799"/>
                  <a:gd name="connsiteX74" fmla="*/ 5560 w 731900"/>
                  <a:gd name="connsiteY74" fmla="*/ 486287 h 782799"/>
                  <a:gd name="connsiteX75" fmla="*/ 0 w 731900"/>
                  <a:gd name="connsiteY75" fmla="*/ 499189 h 782799"/>
                  <a:gd name="connsiteX76" fmla="*/ 0 w 731900"/>
                  <a:gd name="connsiteY76" fmla="*/ 436870 h 782799"/>
                  <a:gd name="connsiteX77" fmla="*/ 110012 w 731900"/>
                  <a:gd name="connsiteY77" fmla="*/ 442980 h 782799"/>
                  <a:gd name="connsiteX78" fmla="*/ 142123 w 731900"/>
                  <a:gd name="connsiteY78" fmla="*/ 444831 h 782799"/>
                  <a:gd name="connsiteX79" fmla="*/ 203425 w 731900"/>
                  <a:gd name="connsiteY79" fmla="*/ 391149 h 782799"/>
                  <a:gd name="connsiteX80" fmla="*/ 141151 w 731900"/>
                  <a:gd name="connsiteY80" fmla="*/ 338392 h 782799"/>
                  <a:gd name="connsiteX81" fmla="*/ 0 w 731900"/>
                  <a:gd name="connsiteY81" fmla="*/ 347131 h 782799"/>
                  <a:gd name="connsiteX82" fmla="*/ 0 w 731900"/>
                  <a:gd name="connsiteY82" fmla="*/ 280844 h 782799"/>
                  <a:gd name="connsiteX83" fmla="*/ 11345 w 731900"/>
                  <a:gd name="connsiteY83" fmla="*/ 298745 h 782799"/>
                  <a:gd name="connsiteX84" fmla="*/ 40280 w 731900"/>
                  <a:gd name="connsiteY84" fmla="*/ 309568 h 782799"/>
                  <a:gd name="connsiteX85" fmla="*/ 152131 w 731900"/>
                  <a:gd name="connsiteY85" fmla="*/ 316155 h 782799"/>
                  <a:gd name="connsiteX86" fmla="*/ 204652 w 731900"/>
                  <a:gd name="connsiteY86" fmla="*/ 318979 h 782799"/>
                  <a:gd name="connsiteX87" fmla="*/ 266900 w 731900"/>
                  <a:gd name="connsiteY87" fmla="*/ 265335 h 782799"/>
                  <a:gd name="connsiteX88" fmla="*/ 205625 w 731900"/>
                  <a:gd name="connsiteY88" fmla="*/ 210750 h 782799"/>
                  <a:gd name="connsiteX89" fmla="*/ 42225 w 731900"/>
                  <a:gd name="connsiteY89" fmla="*/ 221103 h 782799"/>
                  <a:gd name="connsiteX90" fmla="*/ 20827 w 731900"/>
                  <a:gd name="connsiteY90" fmla="*/ 225808 h 782799"/>
                  <a:gd name="connsiteX91" fmla="*/ 0 w 731900"/>
                  <a:gd name="connsiteY91" fmla="*/ 245729 h 782799"/>
                  <a:gd name="connsiteX92" fmla="*/ 0 w 731900"/>
                  <a:gd name="connsiteY92" fmla="*/ 39109 h 782799"/>
                  <a:gd name="connsiteX93" fmla="*/ 19554 w 731900"/>
                  <a:gd name="connsiteY93" fmla="*/ 0 h 782799"/>
                  <a:gd name="connsiteX94" fmla="*/ 536200 w 731900"/>
                  <a:gd name="connsiteY94" fmla="*/ 0 h 7827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</a:cxnLst>
                <a:rect l="l" t="t" r="r" b="b"/>
                <a:pathLst>
                  <a:path w="731900" h="782799">
                    <a:moveTo>
                      <a:pt x="337219" y="644637"/>
                    </a:moveTo>
                    <a:cubicBezTo>
                      <a:pt x="337219" y="613742"/>
                      <a:pt x="312730" y="588640"/>
                      <a:pt x="282364" y="589605"/>
                    </a:cubicBezTo>
                    <a:cubicBezTo>
                      <a:pt x="223592" y="591536"/>
                      <a:pt x="164819" y="595398"/>
                      <a:pt x="107026" y="600226"/>
                    </a:cubicBezTo>
                    <a:cubicBezTo>
                      <a:pt x="80579" y="602156"/>
                      <a:pt x="62947" y="622431"/>
                      <a:pt x="62947" y="645602"/>
                    </a:cubicBezTo>
                    <a:cubicBezTo>
                      <a:pt x="63926" y="669738"/>
                      <a:pt x="82538" y="689048"/>
                      <a:pt x="108006" y="690978"/>
                    </a:cubicBezTo>
                    <a:cubicBezTo>
                      <a:pt x="158942" y="693875"/>
                      <a:pt x="209878" y="696771"/>
                      <a:pt x="260814" y="699668"/>
                    </a:cubicBezTo>
                    <a:cubicBezTo>
                      <a:pt x="260814" y="699668"/>
                      <a:pt x="260814" y="700633"/>
                      <a:pt x="260814" y="700633"/>
                    </a:cubicBezTo>
                    <a:cubicBezTo>
                      <a:pt x="267671" y="700633"/>
                      <a:pt x="274528" y="700633"/>
                      <a:pt x="282364" y="700633"/>
                    </a:cubicBezTo>
                    <a:cubicBezTo>
                      <a:pt x="313710" y="699668"/>
                      <a:pt x="338198" y="675531"/>
                      <a:pt x="337219" y="644637"/>
                    </a:cubicBezTo>
                    <a:close/>
                    <a:moveTo>
                      <a:pt x="337220" y="137684"/>
                    </a:moveTo>
                    <a:cubicBezTo>
                      <a:pt x="337220" y="106096"/>
                      <a:pt x="311751" y="82166"/>
                      <a:pt x="278447" y="82166"/>
                    </a:cubicBezTo>
                    <a:cubicBezTo>
                      <a:pt x="272570" y="82166"/>
                      <a:pt x="265713" y="83123"/>
                      <a:pt x="259836" y="83123"/>
                    </a:cubicBezTo>
                    <a:cubicBezTo>
                      <a:pt x="209879" y="85995"/>
                      <a:pt x="160902" y="88866"/>
                      <a:pt x="110945" y="91738"/>
                    </a:cubicBezTo>
                    <a:cubicBezTo>
                      <a:pt x="83518" y="93652"/>
                      <a:pt x="63927" y="112797"/>
                      <a:pt x="62948" y="136727"/>
                    </a:cubicBezTo>
                    <a:cubicBezTo>
                      <a:pt x="62948" y="161614"/>
                      <a:pt x="81559" y="180758"/>
                      <a:pt x="108986" y="182673"/>
                    </a:cubicBezTo>
                    <a:cubicBezTo>
                      <a:pt x="165800" y="186501"/>
                      <a:pt x="222613" y="190330"/>
                      <a:pt x="279427" y="192245"/>
                    </a:cubicBezTo>
                    <a:cubicBezTo>
                      <a:pt x="311751" y="194159"/>
                      <a:pt x="338199" y="168314"/>
                      <a:pt x="337220" y="137684"/>
                    </a:cubicBezTo>
                    <a:close/>
                    <a:moveTo>
                      <a:pt x="348602" y="391268"/>
                    </a:moveTo>
                    <a:cubicBezTo>
                      <a:pt x="348602" y="359535"/>
                      <a:pt x="324036" y="334968"/>
                      <a:pt x="293327" y="334968"/>
                    </a:cubicBezTo>
                    <a:cubicBezTo>
                      <a:pt x="261594" y="334968"/>
                      <a:pt x="236003" y="360559"/>
                      <a:pt x="237026" y="391268"/>
                    </a:cubicBezTo>
                    <a:cubicBezTo>
                      <a:pt x="237026" y="421976"/>
                      <a:pt x="262616" y="446543"/>
                      <a:pt x="292302" y="446543"/>
                    </a:cubicBezTo>
                    <a:cubicBezTo>
                      <a:pt x="324035" y="447567"/>
                      <a:pt x="348602" y="421976"/>
                      <a:pt x="348602" y="391268"/>
                    </a:cubicBezTo>
                    <a:close/>
                    <a:moveTo>
                      <a:pt x="409840" y="519759"/>
                    </a:moveTo>
                    <a:cubicBezTo>
                      <a:pt x="409840" y="488583"/>
                      <a:pt x="385482" y="463441"/>
                      <a:pt x="355035" y="463441"/>
                    </a:cubicBezTo>
                    <a:cubicBezTo>
                      <a:pt x="324589" y="463441"/>
                      <a:pt x="299216" y="489589"/>
                      <a:pt x="299216" y="519759"/>
                    </a:cubicBezTo>
                    <a:cubicBezTo>
                      <a:pt x="299216" y="548923"/>
                      <a:pt x="323574" y="574065"/>
                      <a:pt x="354021" y="574065"/>
                    </a:cubicBezTo>
                    <a:cubicBezTo>
                      <a:pt x="385482" y="574065"/>
                      <a:pt x="409840" y="550935"/>
                      <a:pt x="409840" y="519759"/>
                    </a:cubicBezTo>
                    <a:close/>
                    <a:moveTo>
                      <a:pt x="409840" y="262891"/>
                    </a:moveTo>
                    <a:cubicBezTo>
                      <a:pt x="409840" y="232182"/>
                      <a:pt x="385273" y="207615"/>
                      <a:pt x="354564" y="207615"/>
                    </a:cubicBezTo>
                    <a:cubicBezTo>
                      <a:pt x="322832" y="207615"/>
                      <a:pt x="297241" y="233206"/>
                      <a:pt x="298265" y="263915"/>
                    </a:cubicBezTo>
                    <a:cubicBezTo>
                      <a:pt x="298265" y="294623"/>
                      <a:pt x="323856" y="319190"/>
                      <a:pt x="353540" y="320214"/>
                    </a:cubicBezTo>
                    <a:cubicBezTo>
                      <a:pt x="385273" y="320214"/>
                      <a:pt x="409840" y="294623"/>
                      <a:pt x="409840" y="262891"/>
                    </a:cubicBezTo>
                    <a:close/>
                    <a:moveTo>
                      <a:pt x="483900" y="645269"/>
                    </a:moveTo>
                    <a:cubicBezTo>
                      <a:pt x="483900" y="613808"/>
                      <a:pt x="459542" y="589450"/>
                      <a:pt x="428081" y="589450"/>
                    </a:cubicBezTo>
                    <a:cubicBezTo>
                      <a:pt x="397634" y="589450"/>
                      <a:pt x="373276" y="612793"/>
                      <a:pt x="373276" y="644255"/>
                    </a:cubicBezTo>
                    <a:cubicBezTo>
                      <a:pt x="373276" y="675716"/>
                      <a:pt x="397634" y="700074"/>
                      <a:pt x="429095" y="700074"/>
                    </a:cubicBezTo>
                    <a:cubicBezTo>
                      <a:pt x="459542" y="700074"/>
                      <a:pt x="483900" y="675716"/>
                      <a:pt x="483900" y="645269"/>
                    </a:cubicBezTo>
                    <a:close/>
                    <a:moveTo>
                      <a:pt x="484851" y="390244"/>
                    </a:moveTo>
                    <a:cubicBezTo>
                      <a:pt x="484851" y="359535"/>
                      <a:pt x="461308" y="334968"/>
                      <a:pt x="429575" y="334968"/>
                    </a:cubicBezTo>
                    <a:cubicBezTo>
                      <a:pt x="398866" y="334968"/>
                      <a:pt x="373275" y="360559"/>
                      <a:pt x="373275" y="391268"/>
                    </a:cubicBezTo>
                    <a:cubicBezTo>
                      <a:pt x="374299" y="421976"/>
                      <a:pt x="398866" y="446543"/>
                      <a:pt x="429575" y="446543"/>
                    </a:cubicBezTo>
                    <a:cubicBezTo>
                      <a:pt x="460284" y="447567"/>
                      <a:pt x="485875" y="421976"/>
                      <a:pt x="484851" y="390244"/>
                    </a:cubicBezTo>
                    <a:close/>
                    <a:moveTo>
                      <a:pt x="484851" y="140028"/>
                    </a:moveTo>
                    <a:cubicBezTo>
                      <a:pt x="485875" y="108004"/>
                      <a:pt x="460284" y="82179"/>
                      <a:pt x="429575" y="82179"/>
                    </a:cubicBezTo>
                    <a:cubicBezTo>
                      <a:pt x="397842" y="82179"/>
                      <a:pt x="373275" y="108004"/>
                      <a:pt x="373275" y="140028"/>
                    </a:cubicBezTo>
                    <a:cubicBezTo>
                      <a:pt x="374299" y="171019"/>
                      <a:pt x="397842" y="194778"/>
                      <a:pt x="429575" y="194778"/>
                    </a:cubicBezTo>
                    <a:cubicBezTo>
                      <a:pt x="460284" y="194778"/>
                      <a:pt x="484851" y="171019"/>
                      <a:pt x="484851" y="140028"/>
                    </a:cubicBezTo>
                    <a:close/>
                    <a:moveTo>
                      <a:pt x="559934" y="518753"/>
                    </a:moveTo>
                    <a:cubicBezTo>
                      <a:pt x="559934" y="488583"/>
                      <a:pt x="534343" y="463441"/>
                      <a:pt x="503634" y="463441"/>
                    </a:cubicBezTo>
                    <a:cubicBezTo>
                      <a:pt x="473949" y="464447"/>
                      <a:pt x="448358" y="488583"/>
                      <a:pt x="448358" y="518753"/>
                    </a:cubicBezTo>
                    <a:cubicBezTo>
                      <a:pt x="447334" y="548923"/>
                      <a:pt x="472925" y="574065"/>
                      <a:pt x="503634" y="574065"/>
                    </a:cubicBezTo>
                    <a:cubicBezTo>
                      <a:pt x="535367" y="574065"/>
                      <a:pt x="559934" y="549929"/>
                      <a:pt x="559934" y="518753"/>
                    </a:cubicBezTo>
                    <a:close/>
                    <a:moveTo>
                      <a:pt x="559934" y="263915"/>
                    </a:moveTo>
                    <a:cubicBezTo>
                      <a:pt x="559934" y="232182"/>
                      <a:pt x="536591" y="207615"/>
                      <a:pt x="505129" y="207615"/>
                    </a:cubicBezTo>
                    <a:cubicBezTo>
                      <a:pt x="473668" y="207615"/>
                      <a:pt x="449310" y="232182"/>
                      <a:pt x="449310" y="263915"/>
                    </a:cubicBezTo>
                    <a:cubicBezTo>
                      <a:pt x="449310" y="294623"/>
                      <a:pt x="474683" y="320214"/>
                      <a:pt x="505129" y="320214"/>
                    </a:cubicBezTo>
                    <a:cubicBezTo>
                      <a:pt x="535576" y="319190"/>
                      <a:pt x="559934" y="294623"/>
                      <a:pt x="559934" y="263915"/>
                    </a:cubicBezTo>
                    <a:close/>
                    <a:moveTo>
                      <a:pt x="623812" y="391268"/>
                    </a:moveTo>
                    <a:cubicBezTo>
                      <a:pt x="623812" y="359535"/>
                      <a:pt x="600469" y="334968"/>
                      <a:pt x="569007" y="334968"/>
                    </a:cubicBezTo>
                    <a:cubicBezTo>
                      <a:pt x="537546" y="334968"/>
                      <a:pt x="513188" y="359535"/>
                      <a:pt x="513188" y="391268"/>
                    </a:cubicBezTo>
                    <a:cubicBezTo>
                      <a:pt x="513188" y="421976"/>
                      <a:pt x="538561" y="447567"/>
                      <a:pt x="569007" y="447567"/>
                    </a:cubicBezTo>
                    <a:cubicBezTo>
                      <a:pt x="599454" y="446543"/>
                      <a:pt x="623812" y="421976"/>
                      <a:pt x="623812" y="391268"/>
                    </a:cubicBezTo>
                    <a:close/>
                    <a:moveTo>
                      <a:pt x="731900" y="391400"/>
                    </a:moveTo>
                    <a:lnTo>
                      <a:pt x="536200" y="782799"/>
                    </a:lnTo>
                    <a:lnTo>
                      <a:pt x="19554" y="782799"/>
                    </a:lnTo>
                    <a:lnTo>
                      <a:pt x="0" y="743690"/>
                    </a:lnTo>
                    <a:lnTo>
                      <a:pt x="0" y="536867"/>
                    </a:lnTo>
                    <a:lnTo>
                      <a:pt x="3730" y="547267"/>
                    </a:lnTo>
                    <a:cubicBezTo>
                      <a:pt x="11174" y="555453"/>
                      <a:pt x="21913" y="560910"/>
                      <a:pt x="34605" y="561859"/>
                    </a:cubicBezTo>
                    <a:cubicBezTo>
                      <a:pt x="92208" y="565655"/>
                      <a:pt x="149810" y="569452"/>
                      <a:pt x="207412" y="572299"/>
                    </a:cubicBezTo>
                    <a:cubicBezTo>
                      <a:pt x="240606" y="574197"/>
                      <a:pt x="265014" y="548572"/>
                      <a:pt x="265014" y="517251"/>
                    </a:cubicBezTo>
                    <a:cubicBezTo>
                      <a:pt x="265014" y="485931"/>
                      <a:pt x="239630" y="462204"/>
                      <a:pt x="206436" y="463153"/>
                    </a:cubicBezTo>
                    <a:cubicBezTo>
                      <a:pt x="186909" y="463153"/>
                      <a:pt x="167383" y="465051"/>
                      <a:pt x="147857" y="466000"/>
                    </a:cubicBezTo>
                    <a:cubicBezTo>
                      <a:pt x="111734" y="468848"/>
                      <a:pt x="74634" y="470746"/>
                      <a:pt x="37534" y="472644"/>
                    </a:cubicBezTo>
                    <a:cubicBezTo>
                      <a:pt x="24842" y="473593"/>
                      <a:pt x="13615" y="478576"/>
                      <a:pt x="5560" y="486287"/>
                    </a:cubicBezTo>
                    <a:lnTo>
                      <a:pt x="0" y="499189"/>
                    </a:lnTo>
                    <a:lnTo>
                      <a:pt x="0" y="436870"/>
                    </a:lnTo>
                    <a:lnTo>
                      <a:pt x="110012" y="442980"/>
                    </a:lnTo>
                    <a:cubicBezTo>
                      <a:pt x="120716" y="443906"/>
                      <a:pt x="131419" y="444831"/>
                      <a:pt x="142123" y="444831"/>
                    </a:cubicBezTo>
                    <a:cubicBezTo>
                      <a:pt x="176180" y="447608"/>
                      <a:pt x="203425" y="423543"/>
                      <a:pt x="203425" y="391149"/>
                    </a:cubicBezTo>
                    <a:cubicBezTo>
                      <a:pt x="203426" y="359680"/>
                      <a:pt x="175207" y="335615"/>
                      <a:pt x="141151" y="338392"/>
                    </a:cubicBezTo>
                    <a:lnTo>
                      <a:pt x="0" y="347131"/>
                    </a:lnTo>
                    <a:lnTo>
                      <a:pt x="0" y="280844"/>
                    </a:lnTo>
                    <a:lnTo>
                      <a:pt x="11345" y="298745"/>
                    </a:lnTo>
                    <a:cubicBezTo>
                      <a:pt x="19126" y="305098"/>
                      <a:pt x="29095" y="309098"/>
                      <a:pt x="40280" y="309568"/>
                    </a:cubicBezTo>
                    <a:cubicBezTo>
                      <a:pt x="77239" y="312391"/>
                      <a:pt x="115171" y="314273"/>
                      <a:pt x="152131" y="316155"/>
                    </a:cubicBezTo>
                    <a:cubicBezTo>
                      <a:pt x="169638" y="317097"/>
                      <a:pt x="187145" y="318038"/>
                      <a:pt x="204652" y="318979"/>
                    </a:cubicBezTo>
                    <a:cubicBezTo>
                      <a:pt x="240639" y="320861"/>
                      <a:pt x="266900" y="298274"/>
                      <a:pt x="266900" y="265335"/>
                    </a:cubicBezTo>
                    <a:cubicBezTo>
                      <a:pt x="266900" y="232396"/>
                      <a:pt x="241612" y="208868"/>
                      <a:pt x="205625" y="210750"/>
                    </a:cubicBezTo>
                    <a:cubicBezTo>
                      <a:pt x="151158" y="213574"/>
                      <a:pt x="96692" y="217338"/>
                      <a:pt x="42225" y="221103"/>
                    </a:cubicBezTo>
                    <a:cubicBezTo>
                      <a:pt x="34444" y="221103"/>
                      <a:pt x="27636" y="222985"/>
                      <a:pt x="20827" y="225808"/>
                    </a:cubicBezTo>
                    <a:lnTo>
                      <a:pt x="0" y="245729"/>
                    </a:lnTo>
                    <a:lnTo>
                      <a:pt x="0" y="39109"/>
                    </a:lnTo>
                    <a:lnTo>
                      <a:pt x="19554" y="0"/>
                    </a:lnTo>
                    <a:lnTo>
                      <a:pt x="536200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marL="0" marR="0" lvl="0" indent="0" algn="ctr" defTabSz="1070991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217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Noto Serif"/>
                  <a:ea typeface="+mn-ea"/>
                  <a:cs typeface="+mn-cs"/>
                </a:endParaRPr>
              </a:p>
            </p:txBody>
          </p:sp>
          <p:sp>
            <p:nvSpPr>
              <p:cNvPr id="83" name="Freeform: Shape 97">
                <a:extLst>
                  <a:ext uri="{FF2B5EF4-FFF2-40B4-BE49-F238E27FC236}">
                    <a16:creationId xmlns:a16="http://schemas.microsoft.com/office/drawing/2014/main" id="{872862A2-DBF9-0112-E2FF-1E5100A1EB8F}"/>
                  </a:ext>
                </a:extLst>
              </p:cNvPr>
              <p:cNvSpPr/>
              <p:nvPr/>
            </p:nvSpPr>
            <p:spPr>
              <a:xfrm rot="16200000">
                <a:off x="2534146" y="4385607"/>
                <a:ext cx="731901" cy="783886"/>
              </a:xfrm>
              <a:custGeom>
                <a:avLst/>
                <a:gdLst>
                  <a:gd name="connsiteX0" fmla="*/ 337220 w 731901"/>
                  <a:gd name="connsiteY0" fmla="*/ 644637 h 782799"/>
                  <a:gd name="connsiteX1" fmla="*/ 282365 w 731901"/>
                  <a:gd name="connsiteY1" fmla="*/ 589605 h 782799"/>
                  <a:gd name="connsiteX2" fmla="*/ 107027 w 731901"/>
                  <a:gd name="connsiteY2" fmla="*/ 600226 h 782799"/>
                  <a:gd name="connsiteX3" fmla="*/ 62948 w 731901"/>
                  <a:gd name="connsiteY3" fmla="*/ 645602 h 782799"/>
                  <a:gd name="connsiteX4" fmla="*/ 108007 w 731901"/>
                  <a:gd name="connsiteY4" fmla="*/ 690978 h 782799"/>
                  <a:gd name="connsiteX5" fmla="*/ 260815 w 731901"/>
                  <a:gd name="connsiteY5" fmla="*/ 699668 h 782799"/>
                  <a:gd name="connsiteX6" fmla="*/ 260815 w 731901"/>
                  <a:gd name="connsiteY6" fmla="*/ 700633 h 782799"/>
                  <a:gd name="connsiteX7" fmla="*/ 282365 w 731901"/>
                  <a:gd name="connsiteY7" fmla="*/ 700633 h 782799"/>
                  <a:gd name="connsiteX8" fmla="*/ 337220 w 731901"/>
                  <a:gd name="connsiteY8" fmla="*/ 644637 h 782799"/>
                  <a:gd name="connsiteX9" fmla="*/ 337221 w 731901"/>
                  <a:gd name="connsiteY9" fmla="*/ 137684 h 782799"/>
                  <a:gd name="connsiteX10" fmla="*/ 278448 w 731901"/>
                  <a:gd name="connsiteY10" fmla="*/ 82166 h 782799"/>
                  <a:gd name="connsiteX11" fmla="*/ 259837 w 731901"/>
                  <a:gd name="connsiteY11" fmla="*/ 83123 h 782799"/>
                  <a:gd name="connsiteX12" fmla="*/ 110946 w 731901"/>
                  <a:gd name="connsiteY12" fmla="*/ 91738 h 782799"/>
                  <a:gd name="connsiteX13" fmla="*/ 62949 w 731901"/>
                  <a:gd name="connsiteY13" fmla="*/ 136727 h 782799"/>
                  <a:gd name="connsiteX14" fmla="*/ 108987 w 731901"/>
                  <a:gd name="connsiteY14" fmla="*/ 182673 h 782799"/>
                  <a:gd name="connsiteX15" fmla="*/ 279428 w 731901"/>
                  <a:gd name="connsiteY15" fmla="*/ 192245 h 782799"/>
                  <a:gd name="connsiteX16" fmla="*/ 337221 w 731901"/>
                  <a:gd name="connsiteY16" fmla="*/ 137684 h 782799"/>
                  <a:gd name="connsiteX17" fmla="*/ 348603 w 731901"/>
                  <a:gd name="connsiteY17" fmla="*/ 391268 h 782799"/>
                  <a:gd name="connsiteX18" fmla="*/ 293328 w 731901"/>
                  <a:gd name="connsiteY18" fmla="*/ 334968 h 782799"/>
                  <a:gd name="connsiteX19" fmla="*/ 237027 w 731901"/>
                  <a:gd name="connsiteY19" fmla="*/ 391268 h 782799"/>
                  <a:gd name="connsiteX20" fmla="*/ 292303 w 731901"/>
                  <a:gd name="connsiteY20" fmla="*/ 446543 h 782799"/>
                  <a:gd name="connsiteX21" fmla="*/ 348603 w 731901"/>
                  <a:gd name="connsiteY21" fmla="*/ 391268 h 782799"/>
                  <a:gd name="connsiteX22" fmla="*/ 409841 w 731901"/>
                  <a:gd name="connsiteY22" fmla="*/ 519759 h 782799"/>
                  <a:gd name="connsiteX23" fmla="*/ 355036 w 731901"/>
                  <a:gd name="connsiteY23" fmla="*/ 463441 h 782799"/>
                  <a:gd name="connsiteX24" fmla="*/ 299217 w 731901"/>
                  <a:gd name="connsiteY24" fmla="*/ 519759 h 782799"/>
                  <a:gd name="connsiteX25" fmla="*/ 354022 w 731901"/>
                  <a:gd name="connsiteY25" fmla="*/ 574065 h 782799"/>
                  <a:gd name="connsiteX26" fmla="*/ 409841 w 731901"/>
                  <a:gd name="connsiteY26" fmla="*/ 519759 h 782799"/>
                  <a:gd name="connsiteX27" fmla="*/ 409841 w 731901"/>
                  <a:gd name="connsiteY27" fmla="*/ 262891 h 782799"/>
                  <a:gd name="connsiteX28" fmla="*/ 354565 w 731901"/>
                  <a:gd name="connsiteY28" fmla="*/ 207615 h 782799"/>
                  <a:gd name="connsiteX29" fmla="*/ 298266 w 731901"/>
                  <a:gd name="connsiteY29" fmla="*/ 263915 h 782799"/>
                  <a:gd name="connsiteX30" fmla="*/ 353541 w 731901"/>
                  <a:gd name="connsiteY30" fmla="*/ 320214 h 782799"/>
                  <a:gd name="connsiteX31" fmla="*/ 409841 w 731901"/>
                  <a:gd name="connsiteY31" fmla="*/ 262891 h 782799"/>
                  <a:gd name="connsiteX32" fmla="*/ 483901 w 731901"/>
                  <a:gd name="connsiteY32" fmla="*/ 645269 h 782799"/>
                  <a:gd name="connsiteX33" fmla="*/ 428082 w 731901"/>
                  <a:gd name="connsiteY33" fmla="*/ 589450 h 782799"/>
                  <a:gd name="connsiteX34" fmla="*/ 373277 w 731901"/>
                  <a:gd name="connsiteY34" fmla="*/ 644255 h 782799"/>
                  <a:gd name="connsiteX35" fmla="*/ 429096 w 731901"/>
                  <a:gd name="connsiteY35" fmla="*/ 700074 h 782799"/>
                  <a:gd name="connsiteX36" fmla="*/ 483901 w 731901"/>
                  <a:gd name="connsiteY36" fmla="*/ 645269 h 782799"/>
                  <a:gd name="connsiteX37" fmla="*/ 484852 w 731901"/>
                  <a:gd name="connsiteY37" fmla="*/ 390244 h 782799"/>
                  <a:gd name="connsiteX38" fmla="*/ 429576 w 731901"/>
                  <a:gd name="connsiteY38" fmla="*/ 334968 h 782799"/>
                  <a:gd name="connsiteX39" fmla="*/ 373276 w 731901"/>
                  <a:gd name="connsiteY39" fmla="*/ 391268 h 782799"/>
                  <a:gd name="connsiteX40" fmla="*/ 429576 w 731901"/>
                  <a:gd name="connsiteY40" fmla="*/ 446543 h 782799"/>
                  <a:gd name="connsiteX41" fmla="*/ 484852 w 731901"/>
                  <a:gd name="connsiteY41" fmla="*/ 390244 h 782799"/>
                  <a:gd name="connsiteX42" fmla="*/ 484852 w 731901"/>
                  <a:gd name="connsiteY42" fmla="*/ 140028 h 782799"/>
                  <a:gd name="connsiteX43" fmla="*/ 429576 w 731901"/>
                  <a:gd name="connsiteY43" fmla="*/ 82179 h 782799"/>
                  <a:gd name="connsiteX44" fmla="*/ 373276 w 731901"/>
                  <a:gd name="connsiteY44" fmla="*/ 140028 h 782799"/>
                  <a:gd name="connsiteX45" fmla="*/ 429576 w 731901"/>
                  <a:gd name="connsiteY45" fmla="*/ 194778 h 782799"/>
                  <a:gd name="connsiteX46" fmla="*/ 484852 w 731901"/>
                  <a:gd name="connsiteY46" fmla="*/ 140028 h 782799"/>
                  <a:gd name="connsiteX47" fmla="*/ 559935 w 731901"/>
                  <a:gd name="connsiteY47" fmla="*/ 518753 h 782799"/>
                  <a:gd name="connsiteX48" fmla="*/ 503635 w 731901"/>
                  <a:gd name="connsiteY48" fmla="*/ 463441 h 782799"/>
                  <a:gd name="connsiteX49" fmla="*/ 448359 w 731901"/>
                  <a:gd name="connsiteY49" fmla="*/ 518753 h 782799"/>
                  <a:gd name="connsiteX50" fmla="*/ 503635 w 731901"/>
                  <a:gd name="connsiteY50" fmla="*/ 574065 h 782799"/>
                  <a:gd name="connsiteX51" fmla="*/ 559935 w 731901"/>
                  <a:gd name="connsiteY51" fmla="*/ 518753 h 782799"/>
                  <a:gd name="connsiteX52" fmla="*/ 559935 w 731901"/>
                  <a:gd name="connsiteY52" fmla="*/ 263915 h 782799"/>
                  <a:gd name="connsiteX53" fmla="*/ 505130 w 731901"/>
                  <a:gd name="connsiteY53" fmla="*/ 207615 h 782799"/>
                  <a:gd name="connsiteX54" fmla="*/ 449311 w 731901"/>
                  <a:gd name="connsiteY54" fmla="*/ 263915 h 782799"/>
                  <a:gd name="connsiteX55" fmla="*/ 505130 w 731901"/>
                  <a:gd name="connsiteY55" fmla="*/ 320214 h 782799"/>
                  <a:gd name="connsiteX56" fmla="*/ 559935 w 731901"/>
                  <a:gd name="connsiteY56" fmla="*/ 263915 h 782799"/>
                  <a:gd name="connsiteX57" fmla="*/ 623813 w 731901"/>
                  <a:gd name="connsiteY57" fmla="*/ 391268 h 782799"/>
                  <a:gd name="connsiteX58" fmla="*/ 569008 w 731901"/>
                  <a:gd name="connsiteY58" fmla="*/ 334968 h 782799"/>
                  <a:gd name="connsiteX59" fmla="*/ 513189 w 731901"/>
                  <a:gd name="connsiteY59" fmla="*/ 391268 h 782799"/>
                  <a:gd name="connsiteX60" fmla="*/ 569008 w 731901"/>
                  <a:gd name="connsiteY60" fmla="*/ 447567 h 782799"/>
                  <a:gd name="connsiteX61" fmla="*/ 623813 w 731901"/>
                  <a:gd name="connsiteY61" fmla="*/ 391268 h 782799"/>
                  <a:gd name="connsiteX62" fmla="*/ 731901 w 731901"/>
                  <a:gd name="connsiteY62" fmla="*/ 391400 h 782799"/>
                  <a:gd name="connsiteX63" fmla="*/ 536201 w 731901"/>
                  <a:gd name="connsiteY63" fmla="*/ 782799 h 782799"/>
                  <a:gd name="connsiteX64" fmla="*/ 19555 w 731901"/>
                  <a:gd name="connsiteY64" fmla="*/ 782799 h 782799"/>
                  <a:gd name="connsiteX65" fmla="*/ 0 w 731901"/>
                  <a:gd name="connsiteY65" fmla="*/ 743690 h 782799"/>
                  <a:gd name="connsiteX66" fmla="*/ 0 w 731901"/>
                  <a:gd name="connsiteY66" fmla="*/ 536867 h 782799"/>
                  <a:gd name="connsiteX67" fmla="*/ 3730 w 731901"/>
                  <a:gd name="connsiteY67" fmla="*/ 547267 h 782799"/>
                  <a:gd name="connsiteX68" fmla="*/ 34606 w 731901"/>
                  <a:gd name="connsiteY68" fmla="*/ 561859 h 782799"/>
                  <a:gd name="connsiteX69" fmla="*/ 207413 w 731901"/>
                  <a:gd name="connsiteY69" fmla="*/ 572299 h 782799"/>
                  <a:gd name="connsiteX70" fmla="*/ 265015 w 731901"/>
                  <a:gd name="connsiteY70" fmla="*/ 517251 h 782799"/>
                  <a:gd name="connsiteX71" fmla="*/ 206437 w 731901"/>
                  <a:gd name="connsiteY71" fmla="*/ 463153 h 782799"/>
                  <a:gd name="connsiteX72" fmla="*/ 147858 w 731901"/>
                  <a:gd name="connsiteY72" fmla="*/ 466000 h 782799"/>
                  <a:gd name="connsiteX73" fmla="*/ 37535 w 731901"/>
                  <a:gd name="connsiteY73" fmla="*/ 472644 h 782799"/>
                  <a:gd name="connsiteX74" fmla="*/ 5561 w 731901"/>
                  <a:gd name="connsiteY74" fmla="*/ 486287 h 782799"/>
                  <a:gd name="connsiteX75" fmla="*/ 0 w 731901"/>
                  <a:gd name="connsiteY75" fmla="*/ 499189 h 782799"/>
                  <a:gd name="connsiteX76" fmla="*/ 0 w 731901"/>
                  <a:gd name="connsiteY76" fmla="*/ 436870 h 782799"/>
                  <a:gd name="connsiteX77" fmla="*/ 110013 w 731901"/>
                  <a:gd name="connsiteY77" fmla="*/ 442980 h 782799"/>
                  <a:gd name="connsiteX78" fmla="*/ 142124 w 731901"/>
                  <a:gd name="connsiteY78" fmla="*/ 444831 h 782799"/>
                  <a:gd name="connsiteX79" fmla="*/ 203426 w 731901"/>
                  <a:gd name="connsiteY79" fmla="*/ 391149 h 782799"/>
                  <a:gd name="connsiteX80" fmla="*/ 141152 w 731901"/>
                  <a:gd name="connsiteY80" fmla="*/ 338392 h 782799"/>
                  <a:gd name="connsiteX81" fmla="*/ 0 w 731901"/>
                  <a:gd name="connsiteY81" fmla="*/ 347131 h 782799"/>
                  <a:gd name="connsiteX82" fmla="*/ 0 w 731901"/>
                  <a:gd name="connsiteY82" fmla="*/ 280844 h 782799"/>
                  <a:gd name="connsiteX83" fmla="*/ 11345 w 731901"/>
                  <a:gd name="connsiteY83" fmla="*/ 298745 h 782799"/>
                  <a:gd name="connsiteX84" fmla="*/ 40281 w 731901"/>
                  <a:gd name="connsiteY84" fmla="*/ 309568 h 782799"/>
                  <a:gd name="connsiteX85" fmla="*/ 152132 w 731901"/>
                  <a:gd name="connsiteY85" fmla="*/ 316155 h 782799"/>
                  <a:gd name="connsiteX86" fmla="*/ 204653 w 731901"/>
                  <a:gd name="connsiteY86" fmla="*/ 318979 h 782799"/>
                  <a:gd name="connsiteX87" fmla="*/ 266901 w 731901"/>
                  <a:gd name="connsiteY87" fmla="*/ 265335 h 782799"/>
                  <a:gd name="connsiteX88" fmla="*/ 205626 w 731901"/>
                  <a:gd name="connsiteY88" fmla="*/ 210750 h 782799"/>
                  <a:gd name="connsiteX89" fmla="*/ 42226 w 731901"/>
                  <a:gd name="connsiteY89" fmla="*/ 221103 h 782799"/>
                  <a:gd name="connsiteX90" fmla="*/ 20828 w 731901"/>
                  <a:gd name="connsiteY90" fmla="*/ 225808 h 782799"/>
                  <a:gd name="connsiteX91" fmla="*/ 0 w 731901"/>
                  <a:gd name="connsiteY91" fmla="*/ 245729 h 782799"/>
                  <a:gd name="connsiteX92" fmla="*/ 0 w 731901"/>
                  <a:gd name="connsiteY92" fmla="*/ 39109 h 782799"/>
                  <a:gd name="connsiteX93" fmla="*/ 19555 w 731901"/>
                  <a:gd name="connsiteY93" fmla="*/ 0 h 782799"/>
                  <a:gd name="connsiteX94" fmla="*/ 536201 w 731901"/>
                  <a:gd name="connsiteY94" fmla="*/ 0 h 7827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</a:cxnLst>
                <a:rect l="l" t="t" r="r" b="b"/>
                <a:pathLst>
                  <a:path w="731901" h="782799">
                    <a:moveTo>
                      <a:pt x="337220" y="644637"/>
                    </a:moveTo>
                    <a:cubicBezTo>
                      <a:pt x="337220" y="613742"/>
                      <a:pt x="312731" y="588640"/>
                      <a:pt x="282365" y="589605"/>
                    </a:cubicBezTo>
                    <a:cubicBezTo>
                      <a:pt x="223593" y="591536"/>
                      <a:pt x="164820" y="595398"/>
                      <a:pt x="107027" y="600226"/>
                    </a:cubicBezTo>
                    <a:cubicBezTo>
                      <a:pt x="80580" y="602156"/>
                      <a:pt x="62948" y="622431"/>
                      <a:pt x="62948" y="645602"/>
                    </a:cubicBezTo>
                    <a:cubicBezTo>
                      <a:pt x="63927" y="669738"/>
                      <a:pt x="82539" y="689048"/>
                      <a:pt x="108007" y="690978"/>
                    </a:cubicBezTo>
                    <a:cubicBezTo>
                      <a:pt x="158943" y="693875"/>
                      <a:pt x="209879" y="696771"/>
                      <a:pt x="260815" y="699668"/>
                    </a:cubicBezTo>
                    <a:cubicBezTo>
                      <a:pt x="260815" y="699668"/>
                      <a:pt x="260815" y="700633"/>
                      <a:pt x="260815" y="700633"/>
                    </a:cubicBezTo>
                    <a:cubicBezTo>
                      <a:pt x="267672" y="700633"/>
                      <a:pt x="274529" y="700633"/>
                      <a:pt x="282365" y="700633"/>
                    </a:cubicBezTo>
                    <a:cubicBezTo>
                      <a:pt x="313711" y="699668"/>
                      <a:pt x="338199" y="675531"/>
                      <a:pt x="337220" y="644637"/>
                    </a:cubicBezTo>
                    <a:close/>
                    <a:moveTo>
                      <a:pt x="337221" y="137684"/>
                    </a:moveTo>
                    <a:cubicBezTo>
                      <a:pt x="337221" y="106096"/>
                      <a:pt x="311752" y="82166"/>
                      <a:pt x="278448" y="82166"/>
                    </a:cubicBezTo>
                    <a:cubicBezTo>
                      <a:pt x="272571" y="82166"/>
                      <a:pt x="265714" y="83123"/>
                      <a:pt x="259837" y="83123"/>
                    </a:cubicBezTo>
                    <a:cubicBezTo>
                      <a:pt x="209880" y="85995"/>
                      <a:pt x="160903" y="88866"/>
                      <a:pt x="110946" y="91738"/>
                    </a:cubicBezTo>
                    <a:cubicBezTo>
                      <a:pt x="83519" y="93652"/>
                      <a:pt x="63928" y="112797"/>
                      <a:pt x="62949" y="136727"/>
                    </a:cubicBezTo>
                    <a:cubicBezTo>
                      <a:pt x="62949" y="161614"/>
                      <a:pt x="81560" y="180758"/>
                      <a:pt x="108987" y="182673"/>
                    </a:cubicBezTo>
                    <a:cubicBezTo>
                      <a:pt x="165801" y="186501"/>
                      <a:pt x="222614" y="190330"/>
                      <a:pt x="279428" y="192245"/>
                    </a:cubicBezTo>
                    <a:cubicBezTo>
                      <a:pt x="311752" y="194159"/>
                      <a:pt x="338200" y="168314"/>
                      <a:pt x="337221" y="137684"/>
                    </a:cubicBezTo>
                    <a:close/>
                    <a:moveTo>
                      <a:pt x="348603" y="391268"/>
                    </a:moveTo>
                    <a:cubicBezTo>
                      <a:pt x="348603" y="359535"/>
                      <a:pt x="324037" y="334968"/>
                      <a:pt x="293328" y="334968"/>
                    </a:cubicBezTo>
                    <a:cubicBezTo>
                      <a:pt x="261595" y="334968"/>
                      <a:pt x="236004" y="360559"/>
                      <a:pt x="237027" y="391268"/>
                    </a:cubicBezTo>
                    <a:cubicBezTo>
                      <a:pt x="237027" y="421976"/>
                      <a:pt x="262617" y="446543"/>
                      <a:pt x="292303" y="446543"/>
                    </a:cubicBezTo>
                    <a:cubicBezTo>
                      <a:pt x="324036" y="447567"/>
                      <a:pt x="348603" y="421976"/>
                      <a:pt x="348603" y="391268"/>
                    </a:cubicBezTo>
                    <a:close/>
                    <a:moveTo>
                      <a:pt x="409841" y="519759"/>
                    </a:moveTo>
                    <a:cubicBezTo>
                      <a:pt x="409841" y="488583"/>
                      <a:pt x="385483" y="463441"/>
                      <a:pt x="355036" y="463441"/>
                    </a:cubicBezTo>
                    <a:cubicBezTo>
                      <a:pt x="324590" y="463441"/>
                      <a:pt x="299217" y="489589"/>
                      <a:pt x="299217" y="519759"/>
                    </a:cubicBezTo>
                    <a:cubicBezTo>
                      <a:pt x="299217" y="548923"/>
                      <a:pt x="323575" y="574065"/>
                      <a:pt x="354022" y="574065"/>
                    </a:cubicBezTo>
                    <a:cubicBezTo>
                      <a:pt x="385483" y="574065"/>
                      <a:pt x="409841" y="550935"/>
                      <a:pt x="409841" y="519759"/>
                    </a:cubicBezTo>
                    <a:close/>
                    <a:moveTo>
                      <a:pt x="409841" y="262891"/>
                    </a:moveTo>
                    <a:cubicBezTo>
                      <a:pt x="409841" y="232182"/>
                      <a:pt x="385274" y="207615"/>
                      <a:pt x="354565" y="207615"/>
                    </a:cubicBezTo>
                    <a:cubicBezTo>
                      <a:pt x="322833" y="207615"/>
                      <a:pt x="297242" y="233206"/>
                      <a:pt x="298266" y="263915"/>
                    </a:cubicBezTo>
                    <a:cubicBezTo>
                      <a:pt x="298266" y="294623"/>
                      <a:pt x="323857" y="319190"/>
                      <a:pt x="353541" y="320214"/>
                    </a:cubicBezTo>
                    <a:cubicBezTo>
                      <a:pt x="385274" y="320214"/>
                      <a:pt x="409841" y="294623"/>
                      <a:pt x="409841" y="262891"/>
                    </a:cubicBezTo>
                    <a:close/>
                    <a:moveTo>
                      <a:pt x="483901" y="645269"/>
                    </a:moveTo>
                    <a:cubicBezTo>
                      <a:pt x="483901" y="613808"/>
                      <a:pt x="459543" y="589450"/>
                      <a:pt x="428082" y="589450"/>
                    </a:cubicBezTo>
                    <a:cubicBezTo>
                      <a:pt x="397635" y="589450"/>
                      <a:pt x="373277" y="612793"/>
                      <a:pt x="373277" y="644255"/>
                    </a:cubicBezTo>
                    <a:cubicBezTo>
                      <a:pt x="373277" y="675716"/>
                      <a:pt x="397635" y="700074"/>
                      <a:pt x="429096" y="700074"/>
                    </a:cubicBezTo>
                    <a:cubicBezTo>
                      <a:pt x="459543" y="700074"/>
                      <a:pt x="483901" y="675716"/>
                      <a:pt x="483901" y="645269"/>
                    </a:cubicBezTo>
                    <a:close/>
                    <a:moveTo>
                      <a:pt x="484852" y="390244"/>
                    </a:moveTo>
                    <a:cubicBezTo>
                      <a:pt x="484852" y="359535"/>
                      <a:pt x="461309" y="334968"/>
                      <a:pt x="429576" y="334968"/>
                    </a:cubicBezTo>
                    <a:cubicBezTo>
                      <a:pt x="398867" y="334968"/>
                      <a:pt x="373276" y="360559"/>
                      <a:pt x="373276" y="391268"/>
                    </a:cubicBezTo>
                    <a:cubicBezTo>
                      <a:pt x="374300" y="421976"/>
                      <a:pt x="398867" y="446543"/>
                      <a:pt x="429576" y="446543"/>
                    </a:cubicBezTo>
                    <a:cubicBezTo>
                      <a:pt x="460285" y="447567"/>
                      <a:pt x="485876" y="421976"/>
                      <a:pt x="484852" y="390244"/>
                    </a:cubicBezTo>
                    <a:close/>
                    <a:moveTo>
                      <a:pt x="484852" y="140028"/>
                    </a:moveTo>
                    <a:cubicBezTo>
                      <a:pt x="485876" y="108004"/>
                      <a:pt x="460285" y="82179"/>
                      <a:pt x="429576" y="82179"/>
                    </a:cubicBezTo>
                    <a:cubicBezTo>
                      <a:pt x="397843" y="82179"/>
                      <a:pt x="373276" y="108004"/>
                      <a:pt x="373276" y="140028"/>
                    </a:cubicBezTo>
                    <a:cubicBezTo>
                      <a:pt x="374300" y="171019"/>
                      <a:pt x="397843" y="194778"/>
                      <a:pt x="429576" y="194778"/>
                    </a:cubicBezTo>
                    <a:cubicBezTo>
                      <a:pt x="460285" y="194778"/>
                      <a:pt x="484852" y="171019"/>
                      <a:pt x="484852" y="140028"/>
                    </a:cubicBezTo>
                    <a:close/>
                    <a:moveTo>
                      <a:pt x="559935" y="518753"/>
                    </a:moveTo>
                    <a:cubicBezTo>
                      <a:pt x="559935" y="488583"/>
                      <a:pt x="534344" y="463441"/>
                      <a:pt x="503635" y="463441"/>
                    </a:cubicBezTo>
                    <a:cubicBezTo>
                      <a:pt x="473950" y="464447"/>
                      <a:pt x="448359" y="488583"/>
                      <a:pt x="448359" y="518753"/>
                    </a:cubicBezTo>
                    <a:cubicBezTo>
                      <a:pt x="447335" y="548923"/>
                      <a:pt x="472926" y="574065"/>
                      <a:pt x="503635" y="574065"/>
                    </a:cubicBezTo>
                    <a:cubicBezTo>
                      <a:pt x="535368" y="574065"/>
                      <a:pt x="559935" y="549929"/>
                      <a:pt x="559935" y="518753"/>
                    </a:cubicBezTo>
                    <a:close/>
                    <a:moveTo>
                      <a:pt x="559935" y="263915"/>
                    </a:moveTo>
                    <a:cubicBezTo>
                      <a:pt x="559935" y="232182"/>
                      <a:pt x="536592" y="207615"/>
                      <a:pt x="505130" y="207615"/>
                    </a:cubicBezTo>
                    <a:cubicBezTo>
                      <a:pt x="473669" y="207615"/>
                      <a:pt x="449311" y="232182"/>
                      <a:pt x="449311" y="263915"/>
                    </a:cubicBezTo>
                    <a:cubicBezTo>
                      <a:pt x="449311" y="294623"/>
                      <a:pt x="474684" y="320214"/>
                      <a:pt x="505130" y="320214"/>
                    </a:cubicBezTo>
                    <a:cubicBezTo>
                      <a:pt x="535577" y="319190"/>
                      <a:pt x="559935" y="294623"/>
                      <a:pt x="559935" y="263915"/>
                    </a:cubicBezTo>
                    <a:close/>
                    <a:moveTo>
                      <a:pt x="623813" y="391268"/>
                    </a:moveTo>
                    <a:cubicBezTo>
                      <a:pt x="623813" y="359535"/>
                      <a:pt x="600470" y="334968"/>
                      <a:pt x="569008" y="334968"/>
                    </a:cubicBezTo>
                    <a:cubicBezTo>
                      <a:pt x="537547" y="334968"/>
                      <a:pt x="513189" y="359535"/>
                      <a:pt x="513189" y="391268"/>
                    </a:cubicBezTo>
                    <a:cubicBezTo>
                      <a:pt x="513189" y="421976"/>
                      <a:pt x="538562" y="447567"/>
                      <a:pt x="569008" y="447567"/>
                    </a:cubicBezTo>
                    <a:cubicBezTo>
                      <a:pt x="599455" y="446543"/>
                      <a:pt x="623813" y="421976"/>
                      <a:pt x="623813" y="391268"/>
                    </a:cubicBezTo>
                    <a:close/>
                    <a:moveTo>
                      <a:pt x="731901" y="391400"/>
                    </a:moveTo>
                    <a:lnTo>
                      <a:pt x="536201" y="782799"/>
                    </a:lnTo>
                    <a:lnTo>
                      <a:pt x="19555" y="782799"/>
                    </a:lnTo>
                    <a:lnTo>
                      <a:pt x="0" y="743690"/>
                    </a:lnTo>
                    <a:lnTo>
                      <a:pt x="0" y="536867"/>
                    </a:lnTo>
                    <a:lnTo>
                      <a:pt x="3730" y="547267"/>
                    </a:lnTo>
                    <a:cubicBezTo>
                      <a:pt x="11174" y="555453"/>
                      <a:pt x="21914" y="560910"/>
                      <a:pt x="34606" y="561859"/>
                    </a:cubicBezTo>
                    <a:cubicBezTo>
                      <a:pt x="92209" y="565655"/>
                      <a:pt x="149811" y="569452"/>
                      <a:pt x="207413" y="572299"/>
                    </a:cubicBezTo>
                    <a:cubicBezTo>
                      <a:pt x="240607" y="574197"/>
                      <a:pt x="265015" y="548572"/>
                      <a:pt x="265015" y="517251"/>
                    </a:cubicBezTo>
                    <a:cubicBezTo>
                      <a:pt x="265015" y="485931"/>
                      <a:pt x="239631" y="462204"/>
                      <a:pt x="206437" y="463153"/>
                    </a:cubicBezTo>
                    <a:cubicBezTo>
                      <a:pt x="186910" y="463153"/>
                      <a:pt x="167384" y="465051"/>
                      <a:pt x="147858" y="466000"/>
                    </a:cubicBezTo>
                    <a:cubicBezTo>
                      <a:pt x="111735" y="468848"/>
                      <a:pt x="74635" y="470746"/>
                      <a:pt x="37535" y="472644"/>
                    </a:cubicBezTo>
                    <a:cubicBezTo>
                      <a:pt x="24843" y="473593"/>
                      <a:pt x="13615" y="478576"/>
                      <a:pt x="5561" y="486287"/>
                    </a:cubicBezTo>
                    <a:lnTo>
                      <a:pt x="0" y="499189"/>
                    </a:lnTo>
                    <a:lnTo>
                      <a:pt x="0" y="436870"/>
                    </a:lnTo>
                    <a:lnTo>
                      <a:pt x="110013" y="442980"/>
                    </a:lnTo>
                    <a:cubicBezTo>
                      <a:pt x="120717" y="443906"/>
                      <a:pt x="131420" y="444831"/>
                      <a:pt x="142124" y="444831"/>
                    </a:cubicBezTo>
                    <a:cubicBezTo>
                      <a:pt x="176181" y="447608"/>
                      <a:pt x="203426" y="423543"/>
                      <a:pt x="203426" y="391149"/>
                    </a:cubicBezTo>
                    <a:cubicBezTo>
                      <a:pt x="203427" y="359680"/>
                      <a:pt x="175208" y="335615"/>
                      <a:pt x="141152" y="338392"/>
                    </a:cubicBezTo>
                    <a:lnTo>
                      <a:pt x="0" y="347131"/>
                    </a:lnTo>
                    <a:lnTo>
                      <a:pt x="0" y="280844"/>
                    </a:lnTo>
                    <a:lnTo>
                      <a:pt x="11345" y="298745"/>
                    </a:lnTo>
                    <a:cubicBezTo>
                      <a:pt x="19126" y="305098"/>
                      <a:pt x="29096" y="309098"/>
                      <a:pt x="40281" y="309568"/>
                    </a:cubicBezTo>
                    <a:cubicBezTo>
                      <a:pt x="77240" y="312391"/>
                      <a:pt x="115172" y="314273"/>
                      <a:pt x="152132" y="316155"/>
                    </a:cubicBezTo>
                    <a:cubicBezTo>
                      <a:pt x="169639" y="317097"/>
                      <a:pt x="187146" y="318038"/>
                      <a:pt x="204653" y="318979"/>
                    </a:cubicBezTo>
                    <a:cubicBezTo>
                      <a:pt x="240640" y="320861"/>
                      <a:pt x="266901" y="298274"/>
                      <a:pt x="266901" y="265335"/>
                    </a:cubicBezTo>
                    <a:cubicBezTo>
                      <a:pt x="266901" y="232396"/>
                      <a:pt x="241613" y="208868"/>
                      <a:pt x="205626" y="210750"/>
                    </a:cubicBezTo>
                    <a:cubicBezTo>
                      <a:pt x="151159" y="213574"/>
                      <a:pt x="96693" y="217338"/>
                      <a:pt x="42226" y="221103"/>
                    </a:cubicBezTo>
                    <a:cubicBezTo>
                      <a:pt x="34445" y="221103"/>
                      <a:pt x="27637" y="222985"/>
                      <a:pt x="20828" y="225808"/>
                    </a:cubicBezTo>
                    <a:lnTo>
                      <a:pt x="0" y="245729"/>
                    </a:lnTo>
                    <a:lnTo>
                      <a:pt x="0" y="39109"/>
                    </a:lnTo>
                    <a:lnTo>
                      <a:pt x="19555" y="0"/>
                    </a:lnTo>
                    <a:lnTo>
                      <a:pt x="536201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marL="0" marR="0" lvl="0" indent="0" algn="ctr" defTabSz="1070991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217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Noto Serif"/>
                  <a:ea typeface="+mn-ea"/>
                  <a:cs typeface="+mn-cs"/>
                </a:endParaRPr>
              </a:p>
            </p:txBody>
          </p:sp>
          <p:sp>
            <p:nvSpPr>
              <p:cNvPr id="84" name="Freeform: Shape 98">
                <a:extLst>
                  <a:ext uri="{FF2B5EF4-FFF2-40B4-BE49-F238E27FC236}">
                    <a16:creationId xmlns:a16="http://schemas.microsoft.com/office/drawing/2014/main" id="{1BC081DB-94E6-CB80-C6BE-4CF0108219EF}"/>
                  </a:ext>
                </a:extLst>
              </p:cNvPr>
              <p:cNvSpPr/>
              <p:nvPr/>
            </p:nvSpPr>
            <p:spPr>
              <a:xfrm rot="16200000">
                <a:off x="1701370" y="4385607"/>
                <a:ext cx="731900" cy="783886"/>
              </a:xfrm>
              <a:custGeom>
                <a:avLst/>
                <a:gdLst>
                  <a:gd name="connsiteX0" fmla="*/ 337219 w 731900"/>
                  <a:gd name="connsiteY0" fmla="*/ 644637 h 782799"/>
                  <a:gd name="connsiteX1" fmla="*/ 282364 w 731900"/>
                  <a:gd name="connsiteY1" fmla="*/ 589605 h 782799"/>
                  <a:gd name="connsiteX2" fmla="*/ 107026 w 731900"/>
                  <a:gd name="connsiteY2" fmla="*/ 600226 h 782799"/>
                  <a:gd name="connsiteX3" fmla="*/ 62947 w 731900"/>
                  <a:gd name="connsiteY3" fmla="*/ 645602 h 782799"/>
                  <a:gd name="connsiteX4" fmla="*/ 108006 w 731900"/>
                  <a:gd name="connsiteY4" fmla="*/ 690978 h 782799"/>
                  <a:gd name="connsiteX5" fmla="*/ 260814 w 731900"/>
                  <a:gd name="connsiteY5" fmla="*/ 699668 h 782799"/>
                  <a:gd name="connsiteX6" fmla="*/ 260814 w 731900"/>
                  <a:gd name="connsiteY6" fmla="*/ 700633 h 782799"/>
                  <a:gd name="connsiteX7" fmla="*/ 282364 w 731900"/>
                  <a:gd name="connsiteY7" fmla="*/ 700633 h 782799"/>
                  <a:gd name="connsiteX8" fmla="*/ 337219 w 731900"/>
                  <a:gd name="connsiteY8" fmla="*/ 644637 h 782799"/>
                  <a:gd name="connsiteX9" fmla="*/ 337220 w 731900"/>
                  <a:gd name="connsiteY9" fmla="*/ 137684 h 782799"/>
                  <a:gd name="connsiteX10" fmla="*/ 278447 w 731900"/>
                  <a:gd name="connsiteY10" fmla="*/ 82166 h 782799"/>
                  <a:gd name="connsiteX11" fmla="*/ 259836 w 731900"/>
                  <a:gd name="connsiteY11" fmla="*/ 83123 h 782799"/>
                  <a:gd name="connsiteX12" fmla="*/ 110945 w 731900"/>
                  <a:gd name="connsiteY12" fmla="*/ 91738 h 782799"/>
                  <a:gd name="connsiteX13" fmla="*/ 62948 w 731900"/>
                  <a:gd name="connsiteY13" fmla="*/ 136727 h 782799"/>
                  <a:gd name="connsiteX14" fmla="*/ 108986 w 731900"/>
                  <a:gd name="connsiteY14" fmla="*/ 182673 h 782799"/>
                  <a:gd name="connsiteX15" fmla="*/ 279427 w 731900"/>
                  <a:gd name="connsiteY15" fmla="*/ 192245 h 782799"/>
                  <a:gd name="connsiteX16" fmla="*/ 337220 w 731900"/>
                  <a:gd name="connsiteY16" fmla="*/ 137684 h 782799"/>
                  <a:gd name="connsiteX17" fmla="*/ 348602 w 731900"/>
                  <a:gd name="connsiteY17" fmla="*/ 391268 h 782799"/>
                  <a:gd name="connsiteX18" fmla="*/ 293327 w 731900"/>
                  <a:gd name="connsiteY18" fmla="*/ 334968 h 782799"/>
                  <a:gd name="connsiteX19" fmla="*/ 237026 w 731900"/>
                  <a:gd name="connsiteY19" fmla="*/ 391268 h 782799"/>
                  <a:gd name="connsiteX20" fmla="*/ 292302 w 731900"/>
                  <a:gd name="connsiteY20" fmla="*/ 446543 h 782799"/>
                  <a:gd name="connsiteX21" fmla="*/ 348602 w 731900"/>
                  <a:gd name="connsiteY21" fmla="*/ 391268 h 782799"/>
                  <a:gd name="connsiteX22" fmla="*/ 409840 w 731900"/>
                  <a:gd name="connsiteY22" fmla="*/ 519759 h 782799"/>
                  <a:gd name="connsiteX23" fmla="*/ 355035 w 731900"/>
                  <a:gd name="connsiteY23" fmla="*/ 463441 h 782799"/>
                  <a:gd name="connsiteX24" fmla="*/ 299216 w 731900"/>
                  <a:gd name="connsiteY24" fmla="*/ 519759 h 782799"/>
                  <a:gd name="connsiteX25" fmla="*/ 354021 w 731900"/>
                  <a:gd name="connsiteY25" fmla="*/ 574065 h 782799"/>
                  <a:gd name="connsiteX26" fmla="*/ 409840 w 731900"/>
                  <a:gd name="connsiteY26" fmla="*/ 519759 h 782799"/>
                  <a:gd name="connsiteX27" fmla="*/ 409840 w 731900"/>
                  <a:gd name="connsiteY27" fmla="*/ 262891 h 782799"/>
                  <a:gd name="connsiteX28" fmla="*/ 354564 w 731900"/>
                  <a:gd name="connsiteY28" fmla="*/ 207615 h 782799"/>
                  <a:gd name="connsiteX29" fmla="*/ 298265 w 731900"/>
                  <a:gd name="connsiteY29" fmla="*/ 263915 h 782799"/>
                  <a:gd name="connsiteX30" fmla="*/ 353540 w 731900"/>
                  <a:gd name="connsiteY30" fmla="*/ 320214 h 782799"/>
                  <a:gd name="connsiteX31" fmla="*/ 409840 w 731900"/>
                  <a:gd name="connsiteY31" fmla="*/ 262891 h 782799"/>
                  <a:gd name="connsiteX32" fmla="*/ 483900 w 731900"/>
                  <a:gd name="connsiteY32" fmla="*/ 645269 h 782799"/>
                  <a:gd name="connsiteX33" fmla="*/ 428081 w 731900"/>
                  <a:gd name="connsiteY33" fmla="*/ 589450 h 782799"/>
                  <a:gd name="connsiteX34" fmla="*/ 373276 w 731900"/>
                  <a:gd name="connsiteY34" fmla="*/ 644255 h 782799"/>
                  <a:gd name="connsiteX35" fmla="*/ 429095 w 731900"/>
                  <a:gd name="connsiteY35" fmla="*/ 700074 h 782799"/>
                  <a:gd name="connsiteX36" fmla="*/ 483900 w 731900"/>
                  <a:gd name="connsiteY36" fmla="*/ 645269 h 782799"/>
                  <a:gd name="connsiteX37" fmla="*/ 484851 w 731900"/>
                  <a:gd name="connsiteY37" fmla="*/ 390244 h 782799"/>
                  <a:gd name="connsiteX38" fmla="*/ 429575 w 731900"/>
                  <a:gd name="connsiteY38" fmla="*/ 334968 h 782799"/>
                  <a:gd name="connsiteX39" fmla="*/ 373275 w 731900"/>
                  <a:gd name="connsiteY39" fmla="*/ 391268 h 782799"/>
                  <a:gd name="connsiteX40" fmla="*/ 429575 w 731900"/>
                  <a:gd name="connsiteY40" fmla="*/ 446543 h 782799"/>
                  <a:gd name="connsiteX41" fmla="*/ 484851 w 731900"/>
                  <a:gd name="connsiteY41" fmla="*/ 390244 h 782799"/>
                  <a:gd name="connsiteX42" fmla="*/ 484851 w 731900"/>
                  <a:gd name="connsiteY42" fmla="*/ 140028 h 782799"/>
                  <a:gd name="connsiteX43" fmla="*/ 429575 w 731900"/>
                  <a:gd name="connsiteY43" fmla="*/ 82179 h 782799"/>
                  <a:gd name="connsiteX44" fmla="*/ 373275 w 731900"/>
                  <a:gd name="connsiteY44" fmla="*/ 140028 h 782799"/>
                  <a:gd name="connsiteX45" fmla="*/ 429575 w 731900"/>
                  <a:gd name="connsiteY45" fmla="*/ 194778 h 782799"/>
                  <a:gd name="connsiteX46" fmla="*/ 484851 w 731900"/>
                  <a:gd name="connsiteY46" fmla="*/ 140028 h 782799"/>
                  <a:gd name="connsiteX47" fmla="*/ 559934 w 731900"/>
                  <a:gd name="connsiteY47" fmla="*/ 518753 h 782799"/>
                  <a:gd name="connsiteX48" fmla="*/ 503634 w 731900"/>
                  <a:gd name="connsiteY48" fmla="*/ 463441 h 782799"/>
                  <a:gd name="connsiteX49" fmla="*/ 448358 w 731900"/>
                  <a:gd name="connsiteY49" fmla="*/ 518753 h 782799"/>
                  <a:gd name="connsiteX50" fmla="*/ 503634 w 731900"/>
                  <a:gd name="connsiteY50" fmla="*/ 574065 h 782799"/>
                  <a:gd name="connsiteX51" fmla="*/ 559934 w 731900"/>
                  <a:gd name="connsiteY51" fmla="*/ 518753 h 782799"/>
                  <a:gd name="connsiteX52" fmla="*/ 559934 w 731900"/>
                  <a:gd name="connsiteY52" fmla="*/ 263915 h 782799"/>
                  <a:gd name="connsiteX53" fmla="*/ 505129 w 731900"/>
                  <a:gd name="connsiteY53" fmla="*/ 207615 h 782799"/>
                  <a:gd name="connsiteX54" fmla="*/ 449310 w 731900"/>
                  <a:gd name="connsiteY54" fmla="*/ 263915 h 782799"/>
                  <a:gd name="connsiteX55" fmla="*/ 505129 w 731900"/>
                  <a:gd name="connsiteY55" fmla="*/ 320214 h 782799"/>
                  <a:gd name="connsiteX56" fmla="*/ 559934 w 731900"/>
                  <a:gd name="connsiteY56" fmla="*/ 263915 h 782799"/>
                  <a:gd name="connsiteX57" fmla="*/ 623812 w 731900"/>
                  <a:gd name="connsiteY57" fmla="*/ 391268 h 782799"/>
                  <a:gd name="connsiteX58" fmla="*/ 569007 w 731900"/>
                  <a:gd name="connsiteY58" fmla="*/ 334968 h 782799"/>
                  <a:gd name="connsiteX59" fmla="*/ 513188 w 731900"/>
                  <a:gd name="connsiteY59" fmla="*/ 391268 h 782799"/>
                  <a:gd name="connsiteX60" fmla="*/ 569007 w 731900"/>
                  <a:gd name="connsiteY60" fmla="*/ 447567 h 782799"/>
                  <a:gd name="connsiteX61" fmla="*/ 623812 w 731900"/>
                  <a:gd name="connsiteY61" fmla="*/ 391268 h 782799"/>
                  <a:gd name="connsiteX62" fmla="*/ 731900 w 731900"/>
                  <a:gd name="connsiteY62" fmla="*/ 391400 h 782799"/>
                  <a:gd name="connsiteX63" fmla="*/ 536200 w 731900"/>
                  <a:gd name="connsiteY63" fmla="*/ 782799 h 782799"/>
                  <a:gd name="connsiteX64" fmla="*/ 19554 w 731900"/>
                  <a:gd name="connsiteY64" fmla="*/ 782799 h 782799"/>
                  <a:gd name="connsiteX65" fmla="*/ 0 w 731900"/>
                  <a:gd name="connsiteY65" fmla="*/ 743690 h 782799"/>
                  <a:gd name="connsiteX66" fmla="*/ 0 w 731900"/>
                  <a:gd name="connsiteY66" fmla="*/ 536867 h 782799"/>
                  <a:gd name="connsiteX67" fmla="*/ 3730 w 731900"/>
                  <a:gd name="connsiteY67" fmla="*/ 547267 h 782799"/>
                  <a:gd name="connsiteX68" fmla="*/ 34605 w 731900"/>
                  <a:gd name="connsiteY68" fmla="*/ 561859 h 782799"/>
                  <a:gd name="connsiteX69" fmla="*/ 207412 w 731900"/>
                  <a:gd name="connsiteY69" fmla="*/ 572299 h 782799"/>
                  <a:gd name="connsiteX70" fmla="*/ 265014 w 731900"/>
                  <a:gd name="connsiteY70" fmla="*/ 517251 h 782799"/>
                  <a:gd name="connsiteX71" fmla="*/ 206436 w 731900"/>
                  <a:gd name="connsiteY71" fmla="*/ 463153 h 782799"/>
                  <a:gd name="connsiteX72" fmla="*/ 147857 w 731900"/>
                  <a:gd name="connsiteY72" fmla="*/ 466000 h 782799"/>
                  <a:gd name="connsiteX73" fmla="*/ 37534 w 731900"/>
                  <a:gd name="connsiteY73" fmla="*/ 472644 h 782799"/>
                  <a:gd name="connsiteX74" fmla="*/ 5560 w 731900"/>
                  <a:gd name="connsiteY74" fmla="*/ 486287 h 782799"/>
                  <a:gd name="connsiteX75" fmla="*/ 0 w 731900"/>
                  <a:gd name="connsiteY75" fmla="*/ 499189 h 782799"/>
                  <a:gd name="connsiteX76" fmla="*/ 0 w 731900"/>
                  <a:gd name="connsiteY76" fmla="*/ 436870 h 782799"/>
                  <a:gd name="connsiteX77" fmla="*/ 110012 w 731900"/>
                  <a:gd name="connsiteY77" fmla="*/ 442980 h 782799"/>
                  <a:gd name="connsiteX78" fmla="*/ 142123 w 731900"/>
                  <a:gd name="connsiteY78" fmla="*/ 444831 h 782799"/>
                  <a:gd name="connsiteX79" fmla="*/ 203425 w 731900"/>
                  <a:gd name="connsiteY79" fmla="*/ 391149 h 782799"/>
                  <a:gd name="connsiteX80" fmla="*/ 141151 w 731900"/>
                  <a:gd name="connsiteY80" fmla="*/ 338392 h 782799"/>
                  <a:gd name="connsiteX81" fmla="*/ 0 w 731900"/>
                  <a:gd name="connsiteY81" fmla="*/ 347131 h 782799"/>
                  <a:gd name="connsiteX82" fmla="*/ 0 w 731900"/>
                  <a:gd name="connsiteY82" fmla="*/ 280844 h 782799"/>
                  <a:gd name="connsiteX83" fmla="*/ 11345 w 731900"/>
                  <a:gd name="connsiteY83" fmla="*/ 298745 h 782799"/>
                  <a:gd name="connsiteX84" fmla="*/ 40280 w 731900"/>
                  <a:gd name="connsiteY84" fmla="*/ 309568 h 782799"/>
                  <a:gd name="connsiteX85" fmla="*/ 152131 w 731900"/>
                  <a:gd name="connsiteY85" fmla="*/ 316155 h 782799"/>
                  <a:gd name="connsiteX86" fmla="*/ 204652 w 731900"/>
                  <a:gd name="connsiteY86" fmla="*/ 318979 h 782799"/>
                  <a:gd name="connsiteX87" fmla="*/ 266900 w 731900"/>
                  <a:gd name="connsiteY87" fmla="*/ 265335 h 782799"/>
                  <a:gd name="connsiteX88" fmla="*/ 205625 w 731900"/>
                  <a:gd name="connsiteY88" fmla="*/ 210750 h 782799"/>
                  <a:gd name="connsiteX89" fmla="*/ 42225 w 731900"/>
                  <a:gd name="connsiteY89" fmla="*/ 221103 h 782799"/>
                  <a:gd name="connsiteX90" fmla="*/ 20827 w 731900"/>
                  <a:gd name="connsiteY90" fmla="*/ 225808 h 782799"/>
                  <a:gd name="connsiteX91" fmla="*/ 0 w 731900"/>
                  <a:gd name="connsiteY91" fmla="*/ 245729 h 782799"/>
                  <a:gd name="connsiteX92" fmla="*/ 0 w 731900"/>
                  <a:gd name="connsiteY92" fmla="*/ 39109 h 782799"/>
                  <a:gd name="connsiteX93" fmla="*/ 19554 w 731900"/>
                  <a:gd name="connsiteY93" fmla="*/ 0 h 782799"/>
                  <a:gd name="connsiteX94" fmla="*/ 536200 w 731900"/>
                  <a:gd name="connsiteY94" fmla="*/ 0 h 7827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</a:cxnLst>
                <a:rect l="l" t="t" r="r" b="b"/>
                <a:pathLst>
                  <a:path w="731900" h="782799">
                    <a:moveTo>
                      <a:pt x="337219" y="644637"/>
                    </a:moveTo>
                    <a:cubicBezTo>
                      <a:pt x="337219" y="613742"/>
                      <a:pt x="312730" y="588640"/>
                      <a:pt x="282364" y="589605"/>
                    </a:cubicBezTo>
                    <a:cubicBezTo>
                      <a:pt x="223592" y="591536"/>
                      <a:pt x="164819" y="595398"/>
                      <a:pt x="107026" y="600226"/>
                    </a:cubicBezTo>
                    <a:cubicBezTo>
                      <a:pt x="80579" y="602156"/>
                      <a:pt x="62947" y="622431"/>
                      <a:pt x="62947" y="645602"/>
                    </a:cubicBezTo>
                    <a:cubicBezTo>
                      <a:pt x="63926" y="669738"/>
                      <a:pt x="82538" y="689048"/>
                      <a:pt x="108006" y="690978"/>
                    </a:cubicBezTo>
                    <a:cubicBezTo>
                      <a:pt x="158942" y="693875"/>
                      <a:pt x="209878" y="696771"/>
                      <a:pt x="260814" y="699668"/>
                    </a:cubicBezTo>
                    <a:cubicBezTo>
                      <a:pt x="260814" y="699668"/>
                      <a:pt x="260814" y="700633"/>
                      <a:pt x="260814" y="700633"/>
                    </a:cubicBezTo>
                    <a:cubicBezTo>
                      <a:pt x="267671" y="700633"/>
                      <a:pt x="274528" y="700633"/>
                      <a:pt x="282364" y="700633"/>
                    </a:cubicBezTo>
                    <a:cubicBezTo>
                      <a:pt x="313710" y="699668"/>
                      <a:pt x="338198" y="675531"/>
                      <a:pt x="337219" y="644637"/>
                    </a:cubicBezTo>
                    <a:close/>
                    <a:moveTo>
                      <a:pt x="337220" y="137684"/>
                    </a:moveTo>
                    <a:cubicBezTo>
                      <a:pt x="337220" y="106096"/>
                      <a:pt x="311751" y="82166"/>
                      <a:pt x="278447" y="82166"/>
                    </a:cubicBezTo>
                    <a:cubicBezTo>
                      <a:pt x="272570" y="82166"/>
                      <a:pt x="265713" y="83123"/>
                      <a:pt x="259836" y="83123"/>
                    </a:cubicBezTo>
                    <a:cubicBezTo>
                      <a:pt x="209879" y="85995"/>
                      <a:pt x="160902" y="88866"/>
                      <a:pt x="110945" y="91738"/>
                    </a:cubicBezTo>
                    <a:cubicBezTo>
                      <a:pt x="83518" y="93652"/>
                      <a:pt x="63927" y="112797"/>
                      <a:pt x="62948" y="136727"/>
                    </a:cubicBezTo>
                    <a:cubicBezTo>
                      <a:pt x="62948" y="161614"/>
                      <a:pt x="81559" y="180758"/>
                      <a:pt x="108986" y="182673"/>
                    </a:cubicBezTo>
                    <a:cubicBezTo>
                      <a:pt x="165800" y="186501"/>
                      <a:pt x="222613" y="190330"/>
                      <a:pt x="279427" y="192245"/>
                    </a:cubicBezTo>
                    <a:cubicBezTo>
                      <a:pt x="311751" y="194159"/>
                      <a:pt x="338199" y="168314"/>
                      <a:pt x="337220" y="137684"/>
                    </a:cubicBezTo>
                    <a:close/>
                    <a:moveTo>
                      <a:pt x="348602" y="391268"/>
                    </a:moveTo>
                    <a:cubicBezTo>
                      <a:pt x="348602" y="359535"/>
                      <a:pt x="324036" y="334968"/>
                      <a:pt x="293327" y="334968"/>
                    </a:cubicBezTo>
                    <a:cubicBezTo>
                      <a:pt x="261594" y="334968"/>
                      <a:pt x="236003" y="360559"/>
                      <a:pt x="237026" y="391268"/>
                    </a:cubicBezTo>
                    <a:cubicBezTo>
                      <a:pt x="237026" y="421976"/>
                      <a:pt x="262616" y="446543"/>
                      <a:pt x="292302" y="446543"/>
                    </a:cubicBezTo>
                    <a:cubicBezTo>
                      <a:pt x="324035" y="447567"/>
                      <a:pt x="348602" y="421976"/>
                      <a:pt x="348602" y="391268"/>
                    </a:cubicBezTo>
                    <a:close/>
                    <a:moveTo>
                      <a:pt x="409840" y="519759"/>
                    </a:moveTo>
                    <a:cubicBezTo>
                      <a:pt x="409840" y="488583"/>
                      <a:pt x="385482" y="463441"/>
                      <a:pt x="355035" y="463441"/>
                    </a:cubicBezTo>
                    <a:cubicBezTo>
                      <a:pt x="324589" y="463441"/>
                      <a:pt x="299216" y="489589"/>
                      <a:pt x="299216" y="519759"/>
                    </a:cubicBezTo>
                    <a:cubicBezTo>
                      <a:pt x="299216" y="548923"/>
                      <a:pt x="323574" y="574065"/>
                      <a:pt x="354021" y="574065"/>
                    </a:cubicBezTo>
                    <a:cubicBezTo>
                      <a:pt x="385482" y="574065"/>
                      <a:pt x="409840" y="550935"/>
                      <a:pt x="409840" y="519759"/>
                    </a:cubicBezTo>
                    <a:close/>
                    <a:moveTo>
                      <a:pt x="409840" y="262891"/>
                    </a:moveTo>
                    <a:cubicBezTo>
                      <a:pt x="409840" y="232182"/>
                      <a:pt x="385273" y="207615"/>
                      <a:pt x="354564" y="207615"/>
                    </a:cubicBezTo>
                    <a:cubicBezTo>
                      <a:pt x="322832" y="207615"/>
                      <a:pt x="297241" y="233206"/>
                      <a:pt x="298265" y="263915"/>
                    </a:cubicBezTo>
                    <a:cubicBezTo>
                      <a:pt x="298265" y="294623"/>
                      <a:pt x="323856" y="319190"/>
                      <a:pt x="353540" y="320214"/>
                    </a:cubicBezTo>
                    <a:cubicBezTo>
                      <a:pt x="385273" y="320214"/>
                      <a:pt x="409840" y="294623"/>
                      <a:pt x="409840" y="262891"/>
                    </a:cubicBezTo>
                    <a:close/>
                    <a:moveTo>
                      <a:pt x="483900" y="645269"/>
                    </a:moveTo>
                    <a:cubicBezTo>
                      <a:pt x="483900" y="613808"/>
                      <a:pt x="459542" y="589450"/>
                      <a:pt x="428081" y="589450"/>
                    </a:cubicBezTo>
                    <a:cubicBezTo>
                      <a:pt x="397634" y="589450"/>
                      <a:pt x="373276" y="612793"/>
                      <a:pt x="373276" y="644255"/>
                    </a:cubicBezTo>
                    <a:cubicBezTo>
                      <a:pt x="373276" y="675716"/>
                      <a:pt x="397634" y="700074"/>
                      <a:pt x="429095" y="700074"/>
                    </a:cubicBezTo>
                    <a:cubicBezTo>
                      <a:pt x="459542" y="700074"/>
                      <a:pt x="483900" y="675716"/>
                      <a:pt x="483900" y="645269"/>
                    </a:cubicBezTo>
                    <a:close/>
                    <a:moveTo>
                      <a:pt x="484851" y="390244"/>
                    </a:moveTo>
                    <a:cubicBezTo>
                      <a:pt x="484851" y="359535"/>
                      <a:pt x="461308" y="334968"/>
                      <a:pt x="429575" y="334968"/>
                    </a:cubicBezTo>
                    <a:cubicBezTo>
                      <a:pt x="398866" y="334968"/>
                      <a:pt x="373275" y="360559"/>
                      <a:pt x="373275" y="391268"/>
                    </a:cubicBezTo>
                    <a:cubicBezTo>
                      <a:pt x="374299" y="421976"/>
                      <a:pt x="398866" y="446543"/>
                      <a:pt x="429575" y="446543"/>
                    </a:cubicBezTo>
                    <a:cubicBezTo>
                      <a:pt x="460284" y="447567"/>
                      <a:pt x="485875" y="421976"/>
                      <a:pt x="484851" y="390244"/>
                    </a:cubicBezTo>
                    <a:close/>
                    <a:moveTo>
                      <a:pt x="484851" y="140028"/>
                    </a:moveTo>
                    <a:cubicBezTo>
                      <a:pt x="485875" y="108004"/>
                      <a:pt x="460284" y="82179"/>
                      <a:pt x="429575" y="82179"/>
                    </a:cubicBezTo>
                    <a:cubicBezTo>
                      <a:pt x="397842" y="82179"/>
                      <a:pt x="373275" y="108004"/>
                      <a:pt x="373275" y="140028"/>
                    </a:cubicBezTo>
                    <a:cubicBezTo>
                      <a:pt x="374299" y="171019"/>
                      <a:pt x="397842" y="194778"/>
                      <a:pt x="429575" y="194778"/>
                    </a:cubicBezTo>
                    <a:cubicBezTo>
                      <a:pt x="460284" y="194778"/>
                      <a:pt x="484851" y="171019"/>
                      <a:pt x="484851" y="140028"/>
                    </a:cubicBezTo>
                    <a:close/>
                    <a:moveTo>
                      <a:pt x="559934" y="518753"/>
                    </a:moveTo>
                    <a:cubicBezTo>
                      <a:pt x="559934" y="488583"/>
                      <a:pt x="534343" y="463441"/>
                      <a:pt x="503634" y="463441"/>
                    </a:cubicBezTo>
                    <a:cubicBezTo>
                      <a:pt x="473949" y="464447"/>
                      <a:pt x="448358" y="488583"/>
                      <a:pt x="448358" y="518753"/>
                    </a:cubicBezTo>
                    <a:cubicBezTo>
                      <a:pt x="447334" y="548923"/>
                      <a:pt x="472925" y="574065"/>
                      <a:pt x="503634" y="574065"/>
                    </a:cubicBezTo>
                    <a:cubicBezTo>
                      <a:pt x="535367" y="574065"/>
                      <a:pt x="559934" y="549929"/>
                      <a:pt x="559934" y="518753"/>
                    </a:cubicBezTo>
                    <a:close/>
                    <a:moveTo>
                      <a:pt x="559934" y="263915"/>
                    </a:moveTo>
                    <a:cubicBezTo>
                      <a:pt x="559934" y="232182"/>
                      <a:pt x="536591" y="207615"/>
                      <a:pt x="505129" y="207615"/>
                    </a:cubicBezTo>
                    <a:cubicBezTo>
                      <a:pt x="473668" y="207615"/>
                      <a:pt x="449310" y="232182"/>
                      <a:pt x="449310" y="263915"/>
                    </a:cubicBezTo>
                    <a:cubicBezTo>
                      <a:pt x="449310" y="294623"/>
                      <a:pt x="474683" y="320214"/>
                      <a:pt x="505129" y="320214"/>
                    </a:cubicBezTo>
                    <a:cubicBezTo>
                      <a:pt x="535576" y="319190"/>
                      <a:pt x="559934" y="294623"/>
                      <a:pt x="559934" y="263915"/>
                    </a:cubicBezTo>
                    <a:close/>
                    <a:moveTo>
                      <a:pt x="623812" y="391268"/>
                    </a:moveTo>
                    <a:cubicBezTo>
                      <a:pt x="623812" y="359535"/>
                      <a:pt x="600469" y="334968"/>
                      <a:pt x="569007" y="334968"/>
                    </a:cubicBezTo>
                    <a:cubicBezTo>
                      <a:pt x="537546" y="334968"/>
                      <a:pt x="513188" y="359535"/>
                      <a:pt x="513188" y="391268"/>
                    </a:cubicBezTo>
                    <a:cubicBezTo>
                      <a:pt x="513188" y="421976"/>
                      <a:pt x="538561" y="447567"/>
                      <a:pt x="569007" y="447567"/>
                    </a:cubicBezTo>
                    <a:cubicBezTo>
                      <a:pt x="599454" y="446543"/>
                      <a:pt x="623812" y="421976"/>
                      <a:pt x="623812" y="391268"/>
                    </a:cubicBezTo>
                    <a:close/>
                    <a:moveTo>
                      <a:pt x="731900" y="391400"/>
                    </a:moveTo>
                    <a:lnTo>
                      <a:pt x="536200" y="782799"/>
                    </a:lnTo>
                    <a:lnTo>
                      <a:pt x="19554" y="782799"/>
                    </a:lnTo>
                    <a:lnTo>
                      <a:pt x="0" y="743690"/>
                    </a:lnTo>
                    <a:lnTo>
                      <a:pt x="0" y="536867"/>
                    </a:lnTo>
                    <a:lnTo>
                      <a:pt x="3730" y="547267"/>
                    </a:lnTo>
                    <a:cubicBezTo>
                      <a:pt x="11174" y="555453"/>
                      <a:pt x="21913" y="560910"/>
                      <a:pt x="34605" y="561859"/>
                    </a:cubicBezTo>
                    <a:cubicBezTo>
                      <a:pt x="92208" y="565655"/>
                      <a:pt x="149810" y="569452"/>
                      <a:pt x="207412" y="572299"/>
                    </a:cubicBezTo>
                    <a:cubicBezTo>
                      <a:pt x="240606" y="574197"/>
                      <a:pt x="265014" y="548572"/>
                      <a:pt x="265014" y="517251"/>
                    </a:cubicBezTo>
                    <a:cubicBezTo>
                      <a:pt x="265014" y="485931"/>
                      <a:pt x="239630" y="462204"/>
                      <a:pt x="206436" y="463153"/>
                    </a:cubicBezTo>
                    <a:cubicBezTo>
                      <a:pt x="186909" y="463153"/>
                      <a:pt x="167383" y="465051"/>
                      <a:pt x="147857" y="466000"/>
                    </a:cubicBezTo>
                    <a:cubicBezTo>
                      <a:pt x="111734" y="468848"/>
                      <a:pt x="74634" y="470746"/>
                      <a:pt x="37534" y="472644"/>
                    </a:cubicBezTo>
                    <a:cubicBezTo>
                      <a:pt x="24842" y="473593"/>
                      <a:pt x="13615" y="478576"/>
                      <a:pt x="5560" y="486287"/>
                    </a:cubicBezTo>
                    <a:lnTo>
                      <a:pt x="0" y="499189"/>
                    </a:lnTo>
                    <a:lnTo>
                      <a:pt x="0" y="436870"/>
                    </a:lnTo>
                    <a:lnTo>
                      <a:pt x="110012" y="442980"/>
                    </a:lnTo>
                    <a:cubicBezTo>
                      <a:pt x="120716" y="443906"/>
                      <a:pt x="131419" y="444831"/>
                      <a:pt x="142123" y="444831"/>
                    </a:cubicBezTo>
                    <a:cubicBezTo>
                      <a:pt x="176180" y="447608"/>
                      <a:pt x="203425" y="423543"/>
                      <a:pt x="203425" y="391149"/>
                    </a:cubicBezTo>
                    <a:cubicBezTo>
                      <a:pt x="203426" y="359680"/>
                      <a:pt x="175207" y="335615"/>
                      <a:pt x="141151" y="338392"/>
                    </a:cubicBezTo>
                    <a:lnTo>
                      <a:pt x="0" y="347131"/>
                    </a:lnTo>
                    <a:lnTo>
                      <a:pt x="0" y="280844"/>
                    </a:lnTo>
                    <a:lnTo>
                      <a:pt x="11345" y="298745"/>
                    </a:lnTo>
                    <a:cubicBezTo>
                      <a:pt x="19126" y="305098"/>
                      <a:pt x="29095" y="309098"/>
                      <a:pt x="40280" y="309568"/>
                    </a:cubicBezTo>
                    <a:cubicBezTo>
                      <a:pt x="77239" y="312391"/>
                      <a:pt x="115171" y="314273"/>
                      <a:pt x="152131" y="316155"/>
                    </a:cubicBezTo>
                    <a:cubicBezTo>
                      <a:pt x="169638" y="317097"/>
                      <a:pt x="187145" y="318038"/>
                      <a:pt x="204652" y="318979"/>
                    </a:cubicBezTo>
                    <a:cubicBezTo>
                      <a:pt x="240639" y="320861"/>
                      <a:pt x="266900" y="298274"/>
                      <a:pt x="266900" y="265335"/>
                    </a:cubicBezTo>
                    <a:cubicBezTo>
                      <a:pt x="266900" y="232396"/>
                      <a:pt x="241612" y="208868"/>
                      <a:pt x="205625" y="210750"/>
                    </a:cubicBezTo>
                    <a:cubicBezTo>
                      <a:pt x="151158" y="213574"/>
                      <a:pt x="96692" y="217338"/>
                      <a:pt x="42225" y="221103"/>
                    </a:cubicBezTo>
                    <a:cubicBezTo>
                      <a:pt x="34444" y="221103"/>
                      <a:pt x="27636" y="222985"/>
                      <a:pt x="20827" y="225808"/>
                    </a:cubicBezTo>
                    <a:lnTo>
                      <a:pt x="0" y="245729"/>
                    </a:lnTo>
                    <a:lnTo>
                      <a:pt x="0" y="39109"/>
                    </a:lnTo>
                    <a:lnTo>
                      <a:pt x="19554" y="0"/>
                    </a:lnTo>
                    <a:lnTo>
                      <a:pt x="536200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marL="0" marR="0" lvl="0" indent="0" algn="ctr" defTabSz="1070991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217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Noto Serif"/>
                  <a:ea typeface="+mn-ea"/>
                  <a:cs typeface="+mn-cs"/>
                </a:endParaRPr>
              </a:p>
            </p:txBody>
          </p:sp>
          <p:sp>
            <p:nvSpPr>
              <p:cNvPr id="85" name="Freeform: Shape 99">
                <a:extLst>
                  <a:ext uri="{FF2B5EF4-FFF2-40B4-BE49-F238E27FC236}">
                    <a16:creationId xmlns:a16="http://schemas.microsoft.com/office/drawing/2014/main" id="{F66A8213-EC7E-B315-DE78-A48444CF3094}"/>
                  </a:ext>
                </a:extLst>
              </p:cNvPr>
              <p:cNvSpPr/>
              <p:nvPr/>
            </p:nvSpPr>
            <p:spPr>
              <a:xfrm rot="16200000">
                <a:off x="868593" y="4385607"/>
                <a:ext cx="731900" cy="783886"/>
              </a:xfrm>
              <a:custGeom>
                <a:avLst/>
                <a:gdLst>
                  <a:gd name="connsiteX0" fmla="*/ 337219 w 731900"/>
                  <a:gd name="connsiteY0" fmla="*/ 644637 h 782799"/>
                  <a:gd name="connsiteX1" fmla="*/ 282364 w 731900"/>
                  <a:gd name="connsiteY1" fmla="*/ 589605 h 782799"/>
                  <a:gd name="connsiteX2" fmla="*/ 107026 w 731900"/>
                  <a:gd name="connsiteY2" fmla="*/ 600226 h 782799"/>
                  <a:gd name="connsiteX3" fmla="*/ 62947 w 731900"/>
                  <a:gd name="connsiteY3" fmla="*/ 645602 h 782799"/>
                  <a:gd name="connsiteX4" fmla="*/ 108006 w 731900"/>
                  <a:gd name="connsiteY4" fmla="*/ 690978 h 782799"/>
                  <a:gd name="connsiteX5" fmla="*/ 260814 w 731900"/>
                  <a:gd name="connsiteY5" fmla="*/ 699668 h 782799"/>
                  <a:gd name="connsiteX6" fmla="*/ 260814 w 731900"/>
                  <a:gd name="connsiteY6" fmla="*/ 700633 h 782799"/>
                  <a:gd name="connsiteX7" fmla="*/ 282364 w 731900"/>
                  <a:gd name="connsiteY7" fmla="*/ 700633 h 782799"/>
                  <a:gd name="connsiteX8" fmla="*/ 337219 w 731900"/>
                  <a:gd name="connsiteY8" fmla="*/ 644637 h 782799"/>
                  <a:gd name="connsiteX9" fmla="*/ 337220 w 731900"/>
                  <a:gd name="connsiteY9" fmla="*/ 137684 h 782799"/>
                  <a:gd name="connsiteX10" fmla="*/ 278447 w 731900"/>
                  <a:gd name="connsiteY10" fmla="*/ 82166 h 782799"/>
                  <a:gd name="connsiteX11" fmla="*/ 259836 w 731900"/>
                  <a:gd name="connsiteY11" fmla="*/ 83123 h 782799"/>
                  <a:gd name="connsiteX12" fmla="*/ 110945 w 731900"/>
                  <a:gd name="connsiteY12" fmla="*/ 91738 h 782799"/>
                  <a:gd name="connsiteX13" fmla="*/ 62948 w 731900"/>
                  <a:gd name="connsiteY13" fmla="*/ 136727 h 782799"/>
                  <a:gd name="connsiteX14" fmla="*/ 108986 w 731900"/>
                  <a:gd name="connsiteY14" fmla="*/ 182673 h 782799"/>
                  <a:gd name="connsiteX15" fmla="*/ 279427 w 731900"/>
                  <a:gd name="connsiteY15" fmla="*/ 192245 h 782799"/>
                  <a:gd name="connsiteX16" fmla="*/ 337220 w 731900"/>
                  <a:gd name="connsiteY16" fmla="*/ 137684 h 782799"/>
                  <a:gd name="connsiteX17" fmla="*/ 348602 w 731900"/>
                  <a:gd name="connsiteY17" fmla="*/ 391268 h 782799"/>
                  <a:gd name="connsiteX18" fmla="*/ 293327 w 731900"/>
                  <a:gd name="connsiteY18" fmla="*/ 334968 h 782799"/>
                  <a:gd name="connsiteX19" fmla="*/ 237026 w 731900"/>
                  <a:gd name="connsiteY19" fmla="*/ 391268 h 782799"/>
                  <a:gd name="connsiteX20" fmla="*/ 292302 w 731900"/>
                  <a:gd name="connsiteY20" fmla="*/ 446543 h 782799"/>
                  <a:gd name="connsiteX21" fmla="*/ 348602 w 731900"/>
                  <a:gd name="connsiteY21" fmla="*/ 391268 h 782799"/>
                  <a:gd name="connsiteX22" fmla="*/ 409840 w 731900"/>
                  <a:gd name="connsiteY22" fmla="*/ 519759 h 782799"/>
                  <a:gd name="connsiteX23" fmla="*/ 355035 w 731900"/>
                  <a:gd name="connsiteY23" fmla="*/ 463441 h 782799"/>
                  <a:gd name="connsiteX24" fmla="*/ 299216 w 731900"/>
                  <a:gd name="connsiteY24" fmla="*/ 519759 h 782799"/>
                  <a:gd name="connsiteX25" fmla="*/ 354021 w 731900"/>
                  <a:gd name="connsiteY25" fmla="*/ 574065 h 782799"/>
                  <a:gd name="connsiteX26" fmla="*/ 409840 w 731900"/>
                  <a:gd name="connsiteY26" fmla="*/ 519759 h 782799"/>
                  <a:gd name="connsiteX27" fmla="*/ 409840 w 731900"/>
                  <a:gd name="connsiteY27" fmla="*/ 262891 h 782799"/>
                  <a:gd name="connsiteX28" fmla="*/ 354564 w 731900"/>
                  <a:gd name="connsiteY28" fmla="*/ 207615 h 782799"/>
                  <a:gd name="connsiteX29" fmla="*/ 298265 w 731900"/>
                  <a:gd name="connsiteY29" fmla="*/ 263915 h 782799"/>
                  <a:gd name="connsiteX30" fmla="*/ 353540 w 731900"/>
                  <a:gd name="connsiteY30" fmla="*/ 320214 h 782799"/>
                  <a:gd name="connsiteX31" fmla="*/ 409840 w 731900"/>
                  <a:gd name="connsiteY31" fmla="*/ 262891 h 782799"/>
                  <a:gd name="connsiteX32" fmla="*/ 483900 w 731900"/>
                  <a:gd name="connsiteY32" fmla="*/ 645269 h 782799"/>
                  <a:gd name="connsiteX33" fmla="*/ 428081 w 731900"/>
                  <a:gd name="connsiteY33" fmla="*/ 589450 h 782799"/>
                  <a:gd name="connsiteX34" fmla="*/ 373276 w 731900"/>
                  <a:gd name="connsiteY34" fmla="*/ 644255 h 782799"/>
                  <a:gd name="connsiteX35" fmla="*/ 429095 w 731900"/>
                  <a:gd name="connsiteY35" fmla="*/ 700074 h 782799"/>
                  <a:gd name="connsiteX36" fmla="*/ 483900 w 731900"/>
                  <a:gd name="connsiteY36" fmla="*/ 645269 h 782799"/>
                  <a:gd name="connsiteX37" fmla="*/ 484851 w 731900"/>
                  <a:gd name="connsiteY37" fmla="*/ 390244 h 782799"/>
                  <a:gd name="connsiteX38" fmla="*/ 429575 w 731900"/>
                  <a:gd name="connsiteY38" fmla="*/ 334968 h 782799"/>
                  <a:gd name="connsiteX39" fmla="*/ 373275 w 731900"/>
                  <a:gd name="connsiteY39" fmla="*/ 391268 h 782799"/>
                  <a:gd name="connsiteX40" fmla="*/ 429575 w 731900"/>
                  <a:gd name="connsiteY40" fmla="*/ 446543 h 782799"/>
                  <a:gd name="connsiteX41" fmla="*/ 484851 w 731900"/>
                  <a:gd name="connsiteY41" fmla="*/ 390244 h 782799"/>
                  <a:gd name="connsiteX42" fmla="*/ 484851 w 731900"/>
                  <a:gd name="connsiteY42" fmla="*/ 140028 h 782799"/>
                  <a:gd name="connsiteX43" fmla="*/ 429575 w 731900"/>
                  <a:gd name="connsiteY43" fmla="*/ 82179 h 782799"/>
                  <a:gd name="connsiteX44" fmla="*/ 373275 w 731900"/>
                  <a:gd name="connsiteY44" fmla="*/ 140028 h 782799"/>
                  <a:gd name="connsiteX45" fmla="*/ 429575 w 731900"/>
                  <a:gd name="connsiteY45" fmla="*/ 194778 h 782799"/>
                  <a:gd name="connsiteX46" fmla="*/ 484851 w 731900"/>
                  <a:gd name="connsiteY46" fmla="*/ 140028 h 782799"/>
                  <a:gd name="connsiteX47" fmla="*/ 559934 w 731900"/>
                  <a:gd name="connsiteY47" fmla="*/ 518753 h 782799"/>
                  <a:gd name="connsiteX48" fmla="*/ 503634 w 731900"/>
                  <a:gd name="connsiteY48" fmla="*/ 463441 h 782799"/>
                  <a:gd name="connsiteX49" fmla="*/ 448358 w 731900"/>
                  <a:gd name="connsiteY49" fmla="*/ 518753 h 782799"/>
                  <a:gd name="connsiteX50" fmla="*/ 503634 w 731900"/>
                  <a:gd name="connsiteY50" fmla="*/ 574065 h 782799"/>
                  <a:gd name="connsiteX51" fmla="*/ 559934 w 731900"/>
                  <a:gd name="connsiteY51" fmla="*/ 518753 h 782799"/>
                  <a:gd name="connsiteX52" fmla="*/ 559934 w 731900"/>
                  <a:gd name="connsiteY52" fmla="*/ 263915 h 782799"/>
                  <a:gd name="connsiteX53" fmla="*/ 505129 w 731900"/>
                  <a:gd name="connsiteY53" fmla="*/ 207615 h 782799"/>
                  <a:gd name="connsiteX54" fmla="*/ 449310 w 731900"/>
                  <a:gd name="connsiteY54" fmla="*/ 263915 h 782799"/>
                  <a:gd name="connsiteX55" fmla="*/ 505129 w 731900"/>
                  <a:gd name="connsiteY55" fmla="*/ 320214 h 782799"/>
                  <a:gd name="connsiteX56" fmla="*/ 559934 w 731900"/>
                  <a:gd name="connsiteY56" fmla="*/ 263915 h 782799"/>
                  <a:gd name="connsiteX57" fmla="*/ 623812 w 731900"/>
                  <a:gd name="connsiteY57" fmla="*/ 391268 h 782799"/>
                  <a:gd name="connsiteX58" fmla="*/ 569007 w 731900"/>
                  <a:gd name="connsiteY58" fmla="*/ 334968 h 782799"/>
                  <a:gd name="connsiteX59" fmla="*/ 513188 w 731900"/>
                  <a:gd name="connsiteY59" fmla="*/ 391268 h 782799"/>
                  <a:gd name="connsiteX60" fmla="*/ 569007 w 731900"/>
                  <a:gd name="connsiteY60" fmla="*/ 447567 h 782799"/>
                  <a:gd name="connsiteX61" fmla="*/ 623812 w 731900"/>
                  <a:gd name="connsiteY61" fmla="*/ 391268 h 782799"/>
                  <a:gd name="connsiteX62" fmla="*/ 731900 w 731900"/>
                  <a:gd name="connsiteY62" fmla="*/ 391400 h 782799"/>
                  <a:gd name="connsiteX63" fmla="*/ 536200 w 731900"/>
                  <a:gd name="connsiteY63" fmla="*/ 782799 h 782799"/>
                  <a:gd name="connsiteX64" fmla="*/ 19554 w 731900"/>
                  <a:gd name="connsiteY64" fmla="*/ 782799 h 782799"/>
                  <a:gd name="connsiteX65" fmla="*/ 0 w 731900"/>
                  <a:gd name="connsiteY65" fmla="*/ 743690 h 782799"/>
                  <a:gd name="connsiteX66" fmla="*/ 0 w 731900"/>
                  <a:gd name="connsiteY66" fmla="*/ 536867 h 782799"/>
                  <a:gd name="connsiteX67" fmla="*/ 3730 w 731900"/>
                  <a:gd name="connsiteY67" fmla="*/ 547267 h 782799"/>
                  <a:gd name="connsiteX68" fmla="*/ 34605 w 731900"/>
                  <a:gd name="connsiteY68" fmla="*/ 561859 h 782799"/>
                  <a:gd name="connsiteX69" fmla="*/ 207412 w 731900"/>
                  <a:gd name="connsiteY69" fmla="*/ 572299 h 782799"/>
                  <a:gd name="connsiteX70" fmla="*/ 265014 w 731900"/>
                  <a:gd name="connsiteY70" fmla="*/ 517251 h 782799"/>
                  <a:gd name="connsiteX71" fmla="*/ 206436 w 731900"/>
                  <a:gd name="connsiteY71" fmla="*/ 463153 h 782799"/>
                  <a:gd name="connsiteX72" fmla="*/ 147857 w 731900"/>
                  <a:gd name="connsiteY72" fmla="*/ 466000 h 782799"/>
                  <a:gd name="connsiteX73" fmla="*/ 37534 w 731900"/>
                  <a:gd name="connsiteY73" fmla="*/ 472644 h 782799"/>
                  <a:gd name="connsiteX74" fmla="*/ 5560 w 731900"/>
                  <a:gd name="connsiteY74" fmla="*/ 486287 h 782799"/>
                  <a:gd name="connsiteX75" fmla="*/ 0 w 731900"/>
                  <a:gd name="connsiteY75" fmla="*/ 499189 h 782799"/>
                  <a:gd name="connsiteX76" fmla="*/ 0 w 731900"/>
                  <a:gd name="connsiteY76" fmla="*/ 436870 h 782799"/>
                  <a:gd name="connsiteX77" fmla="*/ 110012 w 731900"/>
                  <a:gd name="connsiteY77" fmla="*/ 442980 h 782799"/>
                  <a:gd name="connsiteX78" fmla="*/ 142123 w 731900"/>
                  <a:gd name="connsiteY78" fmla="*/ 444831 h 782799"/>
                  <a:gd name="connsiteX79" fmla="*/ 203425 w 731900"/>
                  <a:gd name="connsiteY79" fmla="*/ 391149 h 782799"/>
                  <a:gd name="connsiteX80" fmla="*/ 141151 w 731900"/>
                  <a:gd name="connsiteY80" fmla="*/ 338392 h 782799"/>
                  <a:gd name="connsiteX81" fmla="*/ 0 w 731900"/>
                  <a:gd name="connsiteY81" fmla="*/ 347131 h 782799"/>
                  <a:gd name="connsiteX82" fmla="*/ 0 w 731900"/>
                  <a:gd name="connsiteY82" fmla="*/ 280844 h 782799"/>
                  <a:gd name="connsiteX83" fmla="*/ 11345 w 731900"/>
                  <a:gd name="connsiteY83" fmla="*/ 298745 h 782799"/>
                  <a:gd name="connsiteX84" fmla="*/ 40280 w 731900"/>
                  <a:gd name="connsiteY84" fmla="*/ 309568 h 782799"/>
                  <a:gd name="connsiteX85" fmla="*/ 152131 w 731900"/>
                  <a:gd name="connsiteY85" fmla="*/ 316155 h 782799"/>
                  <a:gd name="connsiteX86" fmla="*/ 204652 w 731900"/>
                  <a:gd name="connsiteY86" fmla="*/ 318979 h 782799"/>
                  <a:gd name="connsiteX87" fmla="*/ 266900 w 731900"/>
                  <a:gd name="connsiteY87" fmla="*/ 265335 h 782799"/>
                  <a:gd name="connsiteX88" fmla="*/ 205625 w 731900"/>
                  <a:gd name="connsiteY88" fmla="*/ 210750 h 782799"/>
                  <a:gd name="connsiteX89" fmla="*/ 42225 w 731900"/>
                  <a:gd name="connsiteY89" fmla="*/ 221103 h 782799"/>
                  <a:gd name="connsiteX90" fmla="*/ 20827 w 731900"/>
                  <a:gd name="connsiteY90" fmla="*/ 225808 h 782799"/>
                  <a:gd name="connsiteX91" fmla="*/ 0 w 731900"/>
                  <a:gd name="connsiteY91" fmla="*/ 245729 h 782799"/>
                  <a:gd name="connsiteX92" fmla="*/ 0 w 731900"/>
                  <a:gd name="connsiteY92" fmla="*/ 39109 h 782799"/>
                  <a:gd name="connsiteX93" fmla="*/ 19554 w 731900"/>
                  <a:gd name="connsiteY93" fmla="*/ 0 h 782799"/>
                  <a:gd name="connsiteX94" fmla="*/ 536200 w 731900"/>
                  <a:gd name="connsiteY94" fmla="*/ 0 h 7827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</a:cxnLst>
                <a:rect l="l" t="t" r="r" b="b"/>
                <a:pathLst>
                  <a:path w="731900" h="782799">
                    <a:moveTo>
                      <a:pt x="337219" y="644637"/>
                    </a:moveTo>
                    <a:cubicBezTo>
                      <a:pt x="337219" y="613742"/>
                      <a:pt x="312730" y="588640"/>
                      <a:pt x="282364" y="589605"/>
                    </a:cubicBezTo>
                    <a:cubicBezTo>
                      <a:pt x="223592" y="591536"/>
                      <a:pt x="164819" y="595398"/>
                      <a:pt x="107026" y="600226"/>
                    </a:cubicBezTo>
                    <a:cubicBezTo>
                      <a:pt x="80579" y="602156"/>
                      <a:pt x="62947" y="622431"/>
                      <a:pt x="62947" y="645602"/>
                    </a:cubicBezTo>
                    <a:cubicBezTo>
                      <a:pt x="63926" y="669738"/>
                      <a:pt x="82538" y="689048"/>
                      <a:pt x="108006" y="690978"/>
                    </a:cubicBezTo>
                    <a:cubicBezTo>
                      <a:pt x="158942" y="693875"/>
                      <a:pt x="209878" y="696771"/>
                      <a:pt x="260814" y="699668"/>
                    </a:cubicBezTo>
                    <a:cubicBezTo>
                      <a:pt x="260814" y="699668"/>
                      <a:pt x="260814" y="700633"/>
                      <a:pt x="260814" y="700633"/>
                    </a:cubicBezTo>
                    <a:cubicBezTo>
                      <a:pt x="267671" y="700633"/>
                      <a:pt x="274528" y="700633"/>
                      <a:pt x="282364" y="700633"/>
                    </a:cubicBezTo>
                    <a:cubicBezTo>
                      <a:pt x="313710" y="699668"/>
                      <a:pt x="338198" y="675531"/>
                      <a:pt x="337219" y="644637"/>
                    </a:cubicBezTo>
                    <a:close/>
                    <a:moveTo>
                      <a:pt x="337220" y="137684"/>
                    </a:moveTo>
                    <a:cubicBezTo>
                      <a:pt x="337220" y="106096"/>
                      <a:pt x="311751" y="82166"/>
                      <a:pt x="278447" y="82166"/>
                    </a:cubicBezTo>
                    <a:cubicBezTo>
                      <a:pt x="272570" y="82166"/>
                      <a:pt x="265713" y="83123"/>
                      <a:pt x="259836" y="83123"/>
                    </a:cubicBezTo>
                    <a:cubicBezTo>
                      <a:pt x="209879" y="85995"/>
                      <a:pt x="160902" y="88866"/>
                      <a:pt x="110945" y="91738"/>
                    </a:cubicBezTo>
                    <a:cubicBezTo>
                      <a:pt x="83518" y="93652"/>
                      <a:pt x="63927" y="112797"/>
                      <a:pt x="62948" y="136727"/>
                    </a:cubicBezTo>
                    <a:cubicBezTo>
                      <a:pt x="62948" y="161614"/>
                      <a:pt x="81559" y="180758"/>
                      <a:pt x="108986" y="182673"/>
                    </a:cubicBezTo>
                    <a:cubicBezTo>
                      <a:pt x="165800" y="186501"/>
                      <a:pt x="222613" y="190330"/>
                      <a:pt x="279427" y="192245"/>
                    </a:cubicBezTo>
                    <a:cubicBezTo>
                      <a:pt x="311751" y="194159"/>
                      <a:pt x="338199" y="168314"/>
                      <a:pt x="337220" y="137684"/>
                    </a:cubicBezTo>
                    <a:close/>
                    <a:moveTo>
                      <a:pt x="348602" y="391268"/>
                    </a:moveTo>
                    <a:cubicBezTo>
                      <a:pt x="348602" y="359535"/>
                      <a:pt x="324036" y="334968"/>
                      <a:pt x="293327" y="334968"/>
                    </a:cubicBezTo>
                    <a:cubicBezTo>
                      <a:pt x="261594" y="334968"/>
                      <a:pt x="236003" y="360559"/>
                      <a:pt x="237026" y="391268"/>
                    </a:cubicBezTo>
                    <a:cubicBezTo>
                      <a:pt x="237026" y="421976"/>
                      <a:pt x="262616" y="446543"/>
                      <a:pt x="292302" y="446543"/>
                    </a:cubicBezTo>
                    <a:cubicBezTo>
                      <a:pt x="324035" y="447567"/>
                      <a:pt x="348602" y="421976"/>
                      <a:pt x="348602" y="391268"/>
                    </a:cubicBezTo>
                    <a:close/>
                    <a:moveTo>
                      <a:pt x="409840" y="519759"/>
                    </a:moveTo>
                    <a:cubicBezTo>
                      <a:pt x="409840" y="488583"/>
                      <a:pt x="385482" y="463441"/>
                      <a:pt x="355035" y="463441"/>
                    </a:cubicBezTo>
                    <a:cubicBezTo>
                      <a:pt x="324589" y="463441"/>
                      <a:pt x="299216" y="489589"/>
                      <a:pt x="299216" y="519759"/>
                    </a:cubicBezTo>
                    <a:cubicBezTo>
                      <a:pt x="299216" y="548923"/>
                      <a:pt x="323574" y="574065"/>
                      <a:pt x="354021" y="574065"/>
                    </a:cubicBezTo>
                    <a:cubicBezTo>
                      <a:pt x="385482" y="574065"/>
                      <a:pt x="409840" y="550935"/>
                      <a:pt x="409840" y="519759"/>
                    </a:cubicBezTo>
                    <a:close/>
                    <a:moveTo>
                      <a:pt x="409840" y="262891"/>
                    </a:moveTo>
                    <a:cubicBezTo>
                      <a:pt x="409840" y="232182"/>
                      <a:pt x="385273" y="207615"/>
                      <a:pt x="354564" y="207615"/>
                    </a:cubicBezTo>
                    <a:cubicBezTo>
                      <a:pt x="322832" y="207615"/>
                      <a:pt x="297241" y="233206"/>
                      <a:pt x="298265" y="263915"/>
                    </a:cubicBezTo>
                    <a:cubicBezTo>
                      <a:pt x="298265" y="294623"/>
                      <a:pt x="323856" y="319190"/>
                      <a:pt x="353540" y="320214"/>
                    </a:cubicBezTo>
                    <a:cubicBezTo>
                      <a:pt x="385273" y="320214"/>
                      <a:pt x="409840" y="294623"/>
                      <a:pt x="409840" y="262891"/>
                    </a:cubicBezTo>
                    <a:close/>
                    <a:moveTo>
                      <a:pt x="483900" y="645269"/>
                    </a:moveTo>
                    <a:cubicBezTo>
                      <a:pt x="483900" y="613808"/>
                      <a:pt x="459542" y="589450"/>
                      <a:pt x="428081" y="589450"/>
                    </a:cubicBezTo>
                    <a:cubicBezTo>
                      <a:pt x="397634" y="589450"/>
                      <a:pt x="373276" y="612793"/>
                      <a:pt x="373276" y="644255"/>
                    </a:cubicBezTo>
                    <a:cubicBezTo>
                      <a:pt x="373276" y="675716"/>
                      <a:pt x="397634" y="700074"/>
                      <a:pt x="429095" y="700074"/>
                    </a:cubicBezTo>
                    <a:cubicBezTo>
                      <a:pt x="459542" y="700074"/>
                      <a:pt x="483900" y="675716"/>
                      <a:pt x="483900" y="645269"/>
                    </a:cubicBezTo>
                    <a:close/>
                    <a:moveTo>
                      <a:pt x="484851" y="390244"/>
                    </a:moveTo>
                    <a:cubicBezTo>
                      <a:pt x="484851" y="359535"/>
                      <a:pt x="461308" y="334968"/>
                      <a:pt x="429575" y="334968"/>
                    </a:cubicBezTo>
                    <a:cubicBezTo>
                      <a:pt x="398866" y="334968"/>
                      <a:pt x="373275" y="360559"/>
                      <a:pt x="373275" y="391268"/>
                    </a:cubicBezTo>
                    <a:cubicBezTo>
                      <a:pt x="374299" y="421976"/>
                      <a:pt x="398866" y="446543"/>
                      <a:pt x="429575" y="446543"/>
                    </a:cubicBezTo>
                    <a:cubicBezTo>
                      <a:pt x="460284" y="447567"/>
                      <a:pt x="485875" y="421976"/>
                      <a:pt x="484851" y="390244"/>
                    </a:cubicBezTo>
                    <a:close/>
                    <a:moveTo>
                      <a:pt x="484851" y="140028"/>
                    </a:moveTo>
                    <a:cubicBezTo>
                      <a:pt x="485875" y="108004"/>
                      <a:pt x="460284" y="82179"/>
                      <a:pt x="429575" y="82179"/>
                    </a:cubicBezTo>
                    <a:cubicBezTo>
                      <a:pt x="397842" y="82179"/>
                      <a:pt x="373275" y="108004"/>
                      <a:pt x="373275" y="140028"/>
                    </a:cubicBezTo>
                    <a:cubicBezTo>
                      <a:pt x="374299" y="171019"/>
                      <a:pt x="397842" y="194778"/>
                      <a:pt x="429575" y="194778"/>
                    </a:cubicBezTo>
                    <a:cubicBezTo>
                      <a:pt x="460284" y="194778"/>
                      <a:pt x="484851" y="171019"/>
                      <a:pt x="484851" y="140028"/>
                    </a:cubicBezTo>
                    <a:close/>
                    <a:moveTo>
                      <a:pt x="559934" y="518753"/>
                    </a:moveTo>
                    <a:cubicBezTo>
                      <a:pt x="559934" y="488583"/>
                      <a:pt x="534343" y="463441"/>
                      <a:pt x="503634" y="463441"/>
                    </a:cubicBezTo>
                    <a:cubicBezTo>
                      <a:pt x="473949" y="464447"/>
                      <a:pt x="448358" y="488583"/>
                      <a:pt x="448358" y="518753"/>
                    </a:cubicBezTo>
                    <a:cubicBezTo>
                      <a:pt x="447334" y="548923"/>
                      <a:pt x="472925" y="574065"/>
                      <a:pt x="503634" y="574065"/>
                    </a:cubicBezTo>
                    <a:cubicBezTo>
                      <a:pt x="535367" y="574065"/>
                      <a:pt x="559934" y="549929"/>
                      <a:pt x="559934" y="518753"/>
                    </a:cubicBezTo>
                    <a:close/>
                    <a:moveTo>
                      <a:pt x="559934" y="263915"/>
                    </a:moveTo>
                    <a:cubicBezTo>
                      <a:pt x="559934" y="232182"/>
                      <a:pt x="536591" y="207615"/>
                      <a:pt x="505129" y="207615"/>
                    </a:cubicBezTo>
                    <a:cubicBezTo>
                      <a:pt x="473668" y="207615"/>
                      <a:pt x="449310" y="232182"/>
                      <a:pt x="449310" y="263915"/>
                    </a:cubicBezTo>
                    <a:cubicBezTo>
                      <a:pt x="449310" y="294623"/>
                      <a:pt x="474683" y="320214"/>
                      <a:pt x="505129" y="320214"/>
                    </a:cubicBezTo>
                    <a:cubicBezTo>
                      <a:pt x="535576" y="319190"/>
                      <a:pt x="559934" y="294623"/>
                      <a:pt x="559934" y="263915"/>
                    </a:cubicBezTo>
                    <a:close/>
                    <a:moveTo>
                      <a:pt x="623812" y="391268"/>
                    </a:moveTo>
                    <a:cubicBezTo>
                      <a:pt x="623812" y="359535"/>
                      <a:pt x="600469" y="334968"/>
                      <a:pt x="569007" y="334968"/>
                    </a:cubicBezTo>
                    <a:cubicBezTo>
                      <a:pt x="537546" y="334968"/>
                      <a:pt x="513188" y="359535"/>
                      <a:pt x="513188" y="391268"/>
                    </a:cubicBezTo>
                    <a:cubicBezTo>
                      <a:pt x="513188" y="421976"/>
                      <a:pt x="538561" y="447567"/>
                      <a:pt x="569007" y="447567"/>
                    </a:cubicBezTo>
                    <a:cubicBezTo>
                      <a:pt x="599454" y="446543"/>
                      <a:pt x="623812" y="421976"/>
                      <a:pt x="623812" y="391268"/>
                    </a:cubicBezTo>
                    <a:close/>
                    <a:moveTo>
                      <a:pt x="731900" y="391400"/>
                    </a:moveTo>
                    <a:lnTo>
                      <a:pt x="536200" y="782799"/>
                    </a:lnTo>
                    <a:lnTo>
                      <a:pt x="19554" y="782799"/>
                    </a:lnTo>
                    <a:lnTo>
                      <a:pt x="0" y="743690"/>
                    </a:lnTo>
                    <a:lnTo>
                      <a:pt x="0" y="536867"/>
                    </a:lnTo>
                    <a:lnTo>
                      <a:pt x="3730" y="547267"/>
                    </a:lnTo>
                    <a:cubicBezTo>
                      <a:pt x="11174" y="555453"/>
                      <a:pt x="21913" y="560910"/>
                      <a:pt x="34605" y="561859"/>
                    </a:cubicBezTo>
                    <a:cubicBezTo>
                      <a:pt x="92208" y="565655"/>
                      <a:pt x="149810" y="569452"/>
                      <a:pt x="207412" y="572299"/>
                    </a:cubicBezTo>
                    <a:cubicBezTo>
                      <a:pt x="240606" y="574197"/>
                      <a:pt x="265014" y="548572"/>
                      <a:pt x="265014" y="517251"/>
                    </a:cubicBezTo>
                    <a:cubicBezTo>
                      <a:pt x="265014" y="485931"/>
                      <a:pt x="239630" y="462204"/>
                      <a:pt x="206436" y="463153"/>
                    </a:cubicBezTo>
                    <a:cubicBezTo>
                      <a:pt x="186909" y="463153"/>
                      <a:pt x="167383" y="465051"/>
                      <a:pt x="147857" y="466000"/>
                    </a:cubicBezTo>
                    <a:cubicBezTo>
                      <a:pt x="111734" y="468848"/>
                      <a:pt x="74634" y="470746"/>
                      <a:pt x="37534" y="472644"/>
                    </a:cubicBezTo>
                    <a:cubicBezTo>
                      <a:pt x="24842" y="473593"/>
                      <a:pt x="13615" y="478576"/>
                      <a:pt x="5560" y="486287"/>
                    </a:cubicBezTo>
                    <a:lnTo>
                      <a:pt x="0" y="499189"/>
                    </a:lnTo>
                    <a:lnTo>
                      <a:pt x="0" y="436870"/>
                    </a:lnTo>
                    <a:lnTo>
                      <a:pt x="110012" y="442980"/>
                    </a:lnTo>
                    <a:cubicBezTo>
                      <a:pt x="120716" y="443906"/>
                      <a:pt x="131419" y="444831"/>
                      <a:pt x="142123" y="444831"/>
                    </a:cubicBezTo>
                    <a:cubicBezTo>
                      <a:pt x="176180" y="447608"/>
                      <a:pt x="203425" y="423543"/>
                      <a:pt x="203425" y="391149"/>
                    </a:cubicBezTo>
                    <a:cubicBezTo>
                      <a:pt x="203426" y="359680"/>
                      <a:pt x="175207" y="335615"/>
                      <a:pt x="141151" y="338392"/>
                    </a:cubicBezTo>
                    <a:lnTo>
                      <a:pt x="0" y="347131"/>
                    </a:lnTo>
                    <a:lnTo>
                      <a:pt x="0" y="280844"/>
                    </a:lnTo>
                    <a:lnTo>
                      <a:pt x="11345" y="298745"/>
                    </a:lnTo>
                    <a:cubicBezTo>
                      <a:pt x="19126" y="305098"/>
                      <a:pt x="29095" y="309098"/>
                      <a:pt x="40280" y="309568"/>
                    </a:cubicBezTo>
                    <a:cubicBezTo>
                      <a:pt x="77239" y="312391"/>
                      <a:pt x="115171" y="314273"/>
                      <a:pt x="152131" y="316155"/>
                    </a:cubicBezTo>
                    <a:cubicBezTo>
                      <a:pt x="169638" y="317097"/>
                      <a:pt x="187145" y="318038"/>
                      <a:pt x="204652" y="318979"/>
                    </a:cubicBezTo>
                    <a:cubicBezTo>
                      <a:pt x="240639" y="320861"/>
                      <a:pt x="266900" y="298274"/>
                      <a:pt x="266900" y="265335"/>
                    </a:cubicBezTo>
                    <a:cubicBezTo>
                      <a:pt x="266900" y="232396"/>
                      <a:pt x="241612" y="208868"/>
                      <a:pt x="205625" y="210750"/>
                    </a:cubicBezTo>
                    <a:cubicBezTo>
                      <a:pt x="151158" y="213574"/>
                      <a:pt x="96692" y="217338"/>
                      <a:pt x="42225" y="221103"/>
                    </a:cubicBezTo>
                    <a:cubicBezTo>
                      <a:pt x="34444" y="221103"/>
                      <a:pt x="27636" y="222985"/>
                      <a:pt x="20827" y="225808"/>
                    </a:cubicBezTo>
                    <a:lnTo>
                      <a:pt x="0" y="245729"/>
                    </a:lnTo>
                    <a:lnTo>
                      <a:pt x="0" y="39109"/>
                    </a:lnTo>
                    <a:lnTo>
                      <a:pt x="19554" y="0"/>
                    </a:lnTo>
                    <a:lnTo>
                      <a:pt x="536200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marL="0" marR="0" lvl="0" indent="0" algn="ctr" defTabSz="1070991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217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Noto Serif"/>
                  <a:ea typeface="+mn-ea"/>
                  <a:cs typeface="+mn-cs"/>
                </a:endParaRPr>
              </a:p>
            </p:txBody>
          </p:sp>
          <p:sp>
            <p:nvSpPr>
              <p:cNvPr id="86" name="Freeform: Shape 100">
                <a:extLst>
                  <a:ext uri="{FF2B5EF4-FFF2-40B4-BE49-F238E27FC236}">
                    <a16:creationId xmlns:a16="http://schemas.microsoft.com/office/drawing/2014/main" id="{53830F34-F1C4-4B81-3997-513E88B0A910}"/>
                  </a:ext>
                </a:extLst>
              </p:cNvPr>
              <p:cNvSpPr/>
              <p:nvPr/>
            </p:nvSpPr>
            <p:spPr>
              <a:xfrm rot="5400000" flipH="1">
                <a:off x="35816" y="4385607"/>
                <a:ext cx="731900" cy="783886"/>
              </a:xfrm>
              <a:custGeom>
                <a:avLst/>
                <a:gdLst>
                  <a:gd name="connsiteX0" fmla="*/ 337219 w 731900"/>
                  <a:gd name="connsiteY0" fmla="*/ 644637 h 782799"/>
                  <a:gd name="connsiteX1" fmla="*/ 282364 w 731900"/>
                  <a:gd name="connsiteY1" fmla="*/ 700633 h 782799"/>
                  <a:gd name="connsiteX2" fmla="*/ 260814 w 731900"/>
                  <a:gd name="connsiteY2" fmla="*/ 700633 h 782799"/>
                  <a:gd name="connsiteX3" fmla="*/ 260814 w 731900"/>
                  <a:gd name="connsiteY3" fmla="*/ 699668 h 782799"/>
                  <a:gd name="connsiteX4" fmla="*/ 108006 w 731900"/>
                  <a:gd name="connsiteY4" fmla="*/ 690978 h 782799"/>
                  <a:gd name="connsiteX5" fmla="*/ 62947 w 731900"/>
                  <a:gd name="connsiteY5" fmla="*/ 645602 h 782799"/>
                  <a:gd name="connsiteX6" fmla="*/ 107026 w 731900"/>
                  <a:gd name="connsiteY6" fmla="*/ 600226 h 782799"/>
                  <a:gd name="connsiteX7" fmla="*/ 282364 w 731900"/>
                  <a:gd name="connsiteY7" fmla="*/ 589605 h 782799"/>
                  <a:gd name="connsiteX8" fmla="*/ 337219 w 731900"/>
                  <a:gd name="connsiteY8" fmla="*/ 644637 h 782799"/>
                  <a:gd name="connsiteX9" fmla="*/ 337220 w 731900"/>
                  <a:gd name="connsiteY9" fmla="*/ 137684 h 782799"/>
                  <a:gd name="connsiteX10" fmla="*/ 279427 w 731900"/>
                  <a:gd name="connsiteY10" fmla="*/ 192245 h 782799"/>
                  <a:gd name="connsiteX11" fmla="*/ 108986 w 731900"/>
                  <a:gd name="connsiteY11" fmla="*/ 182673 h 782799"/>
                  <a:gd name="connsiteX12" fmla="*/ 62948 w 731900"/>
                  <a:gd name="connsiteY12" fmla="*/ 136727 h 782799"/>
                  <a:gd name="connsiteX13" fmla="*/ 110945 w 731900"/>
                  <a:gd name="connsiteY13" fmla="*/ 91738 h 782799"/>
                  <a:gd name="connsiteX14" fmla="*/ 259836 w 731900"/>
                  <a:gd name="connsiteY14" fmla="*/ 83123 h 782799"/>
                  <a:gd name="connsiteX15" fmla="*/ 278447 w 731900"/>
                  <a:gd name="connsiteY15" fmla="*/ 82166 h 782799"/>
                  <a:gd name="connsiteX16" fmla="*/ 337220 w 731900"/>
                  <a:gd name="connsiteY16" fmla="*/ 137684 h 782799"/>
                  <a:gd name="connsiteX17" fmla="*/ 348602 w 731900"/>
                  <a:gd name="connsiteY17" fmla="*/ 391268 h 782799"/>
                  <a:gd name="connsiteX18" fmla="*/ 292302 w 731900"/>
                  <a:gd name="connsiteY18" fmla="*/ 446543 h 782799"/>
                  <a:gd name="connsiteX19" fmla="*/ 237026 w 731900"/>
                  <a:gd name="connsiteY19" fmla="*/ 391268 h 782799"/>
                  <a:gd name="connsiteX20" fmla="*/ 293327 w 731900"/>
                  <a:gd name="connsiteY20" fmla="*/ 334968 h 782799"/>
                  <a:gd name="connsiteX21" fmla="*/ 348602 w 731900"/>
                  <a:gd name="connsiteY21" fmla="*/ 391268 h 782799"/>
                  <a:gd name="connsiteX22" fmla="*/ 409840 w 731900"/>
                  <a:gd name="connsiteY22" fmla="*/ 262891 h 782799"/>
                  <a:gd name="connsiteX23" fmla="*/ 353540 w 731900"/>
                  <a:gd name="connsiteY23" fmla="*/ 320214 h 782799"/>
                  <a:gd name="connsiteX24" fmla="*/ 298265 w 731900"/>
                  <a:gd name="connsiteY24" fmla="*/ 263915 h 782799"/>
                  <a:gd name="connsiteX25" fmla="*/ 354564 w 731900"/>
                  <a:gd name="connsiteY25" fmla="*/ 207615 h 782799"/>
                  <a:gd name="connsiteX26" fmla="*/ 409840 w 731900"/>
                  <a:gd name="connsiteY26" fmla="*/ 262891 h 782799"/>
                  <a:gd name="connsiteX27" fmla="*/ 409840 w 731900"/>
                  <a:gd name="connsiteY27" fmla="*/ 519759 h 782799"/>
                  <a:gd name="connsiteX28" fmla="*/ 354021 w 731900"/>
                  <a:gd name="connsiteY28" fmla="*/ 574065 h 782799"/>
                  <a:gd name="connsiteX29" fmla="*/ 299216 w 731900"/>
                  <a:gd name="connsiteY29" fmla="*/ 519759 h 782799"/>
                  <a:gd name="connsiteX30" fmla="*/ 355035 w 731900"/>
                  <a:gd name="connsiteY30" fmla="*/ 463441 h 782799"/>
                  <a:gd name="connsiteX31" fmla="*/ 409840 w 731900"/>
                  <a:gd name="connsiteY31" fmla="*/ 519759 h 782799"/>
                  <a:gd name="connsiteX32" fmla="*/ 483900 w 731900"/>
                  <a:gd name="connsiteY32" fmla="*/ 645269 h 782799"/>
                  <a:gd name="connsiteX33" fmla="*/ 429095 w 731900"/>
                  <a:gd name="connsiteY33" fmla="*/ 700074 h 782799"/>
                  <a:gd name="connsiteX34" fmla="*/ 373276 w 731900"/>
                  <a:gd name="connsiteY34" fmla="*/ 644255 h 782799"/>
                  <a:gd name="connsiteX35" fmla="*/ 428081 w 731900"/>
                  <a:gd name="connsiteY35" fmla="*/ 589450 h 782799"/>
                  <a:gd name="connsiteX36" fmla="*/ 483900 w 731900"/>
                  <a:gd name="connsiteY36" fmla="*/ 645269 h 782799"/>
                  <a:gd name="connsiteX37" fmla="*/ 484851 w 731900"/>
                  <a:gd name="connsiteY37" fmla="*/ 140028 h 782799"/>
                  <a:gd name="connsiteX38" fmla="*/ 429575 w 731900"/>
                  <a:gd name="connsiteY38" fmla="*/ 194778 h 782799"/>
                  <a:gd name="connsiteX39" fmla="*/ 373275 w 731900"/>
                  <a:gd name="connsiteY39" fmla="*/ 140028 h 782799"/>
                  <a:gd name="connsiteX40" fmla="*/ 429575 w 731900"/>
                  <a:gd name="connsiteY40" fmla="*/ 82179 h 782799"/>
                  <a:gd name="connsiteX41" fmla="*/ 484851 w 731900"/>
                  <a:gd name="connsiteY41" fmla="*/ 140028 h 782799"/>
                  <a:gd name="connsiteX42" fmla="*/ 484851 w 731900"/>
                  <a:gd name="connsiteY42" fmla="*/ 390244 h 782799"/>
                  <a:gd name="connsiteX43" fmla="*/ 429575 w 731900"/>
                  <a:gd name="connsiteY43" fmla="*/ 446543 h 782799"/>
                  <a:gd name="connsiteX44" fmla="*/ 373275 w 731900"/>
                  <a:gd name="connsiteY44" fmla="*/ 391268 h 782799"/>
                  <a:gd name="connsiteX45" fmla="*/ 429575 w 731900"/>
                  <a:gd name="connsiteY45" fmla="*/ 334968 h 782799"/>
                  <a:gd name="connsiteX46" fmla="*/ 484851 w 731900"/>
                  <a:gd name="connsiteY46" fmla="*/ 390244 h 782799"/>
                  <a:gd name="connsiteX47" fmla="*/ 559934 w 731900"/>
                  <a:gd name="connsiteY47" fmla="*/ 263915 h 782799"/>
                  <a:gd name="connsiteX48" fmla="*/ 505129 w 731900"/>
                  <a:gd name="connsiteY48" fmla="*/ 320214 h 782799"/>
                  <a:gd name="connsiteX49" fmla="*/ 449310 w 731900"/>
                  <a:gd name="connsiteY49" fmla="*/ 263915 h 782799"/>
                  <a:gd name="connsiteX50" fmla="*/ 505129 w 731900"/>
                  <a:gd name="connsiteY50" fmla="*/ 207615 h 782799"/>
                  <a:gd name="connsiteX51" fmla="*/ 559934 w 731900"/>
                  <a:gd name="connsiteY51" fmla="*/ 263915 h 782799"/>
                  <a:gd name="connsiteX52" fmla="*/ 559934 w 731900"/>
                  <a:gd name="connsiteY52" fmla="*/ 518753 h 782799"/>
                  <a:gd name="connsiteX53" fmla="*/ 503634 w 731900"/>
                  <a:gd name="connsiteY53" fmla="*/ 574065 h 782799"/>
                  <a:gd name="connsiteX54" fmla="*/ 448358 w 731900"/>
                  <a:gd name="connsiteY54" fmla="*/ 518753 h 782799"/>
                  <a:gd name="connsiteX55" fmla="*/ 503634 w 731900"/>
                  <a:gd name="connsiteY55" fmla="*/ 463441 h 782799"/>
                  <a:gd name="connsiteX56" fmla="*/ 559934 w 731900"/>
                  <a:gd name="connsiteY56" fmla="*/ 518753 h 782799"/>
                  <a:gd name="connsiteX57" fmla="*/ 623812 w 731900"/>
                  <a:gd name="connsiteY57" fmla="*/ 391268 h 782799"/>
                  <a:gd name="connsiteX58" fmla="*/ 569007 w 731900"/>
                  <a:gd name="connsiteY58" fmla="*/ 447567 h 782799"/>
                  <a:gd name="connsiteX59" fmla="*/ 513188 w 731900"/>
                  <a:gd name="connsiteY59" fmla="*/ 391268 h 782799"/>
                  <a:gd name="connsiteX60" fmla="*/ 569007 w 731900"/>
                  <a:gd name="connsiteY60" fmla="*/ 334968 h 782799"/>
                  <a:gd name="connsiteX61" fmla="*/ 623812 w 731900"/>
                  <a:gd name="connsiteY61" fmla="*/ 391268 h 782799"/>
                  <a:gd name="connsiteX62" fmla="*/ 731900 w 731900"/>
                  <a:gd name="connsiteY62" fmla="*/ 391400 h 782799"/>
                  <a:gd name="connsiteX63" fmla="*/ 536200 w 731900"/>
                  <a:gd name="connsiteY63" fmla="*/ 0 h 782799"/>
                  <a:gd name="connsiteX64" fmla="*/ 19554 w 731900"/>
                  <a:gd name="connsiteY64" fmla="*/ 0 h 782799"/>
                  <a:gd name="connsiteX65" fmla="*/ 0 w 731900"/>
                  <a:gd name="connsiteY65" fmla="*/ 39109 h 782799"/>
                  <a:gd name="connsiteX66" fmla="*/ 0 w 731900"/>
                  <a:gd name="connsiteY66" fmla="*/ 245728 h 782799"/>
                  <a:gd name="connsiteX67" fmla="*/ 20827 w 731900"/>
                  <a:gd name="connsiteY67" fmla="*/ 225808 h 782799"/>
                  <a:gd name="connsiteX68" fmla="*/ 42225 w 731900"/>
                  <a:gd name="connsiteY68" fmla="*/ 221103 h 782799"/>
                  <a:gd name="connsiteX69" fmla="*/ 205625 w 731900"/>
                  <a:gd name="connsiteY69" fmla="*/ 210750 h 782799"/>
                  <a:gd name="connsiteX70" fmla="*/ 266900 w 731900"/>
                  <a:gd name="connsiteY70" fmla="*/ 265335 h 782799"/>
                  <a:gd name="connsiteX71" fmla="*/ 204652 w 731900"/>
                  <a:gd name="connsiteY71" fmla="*/ 318979 h 782799"/>
                  <a:gd name="connsiteX72" fmla="*/ 152131 w 731900"/>
                  <a:gd name="connsiteY72" fmla="*/ 316155 h 782799"/>
                  <a:gd name="connsiteX73" fmla="*/ 40280 w 731900"/>
                  <a:gd name="connsiteY73" fmla="*/ 309568 h 782799"/>
                  <a:gd name="connsiteX74" fmla="*/ 11345 w 731900"/>
                  <a:gd name="connsiteY74" fmla="*/ 298745 h 782799"/>
                  <a:gd name="connsiteX75" fmla="*/ 0 w 731900"/>
                  <a:gd name="connsiteY75" fmla="*/ 280843 h 782799"/>
                  <a:gd name="connsiteX76" fmla="*/ 0 w 731900"/>
                  <a:gd name="connsiteY76" fmla="*/ 347131 h 782799"/>
                  <a:gd name="connsiteX77" fmla="*/ 141151 w 731900"/>
                  <a:gd name="connsiteY77" fmla="*/ 338392 h 782799"/>
                  <a:gd name="connsiteX78" fmla="*/ 203425 w 731900"/>
                  <a:gd name="connsiteY78" fmla="*/ 391149 h 782799"/>
                  <a:gd name="connsiteX79" fmla="*/ 142123 w 731900"/>
                  <a:gd name="connsiteY79" fmla="*/ 444831 h 782799"/>
                  <a:gd name="connsiteX80" fmla="*/ 110012 w 731900"/>
                  <a:gd name="connsiteY80" fmla="*/ 442980 h 782799"/>
                  <a:gd name="connsiteX81" fmla="*/ 0 w 731900"/>
                  <a:gd name="connsiteY81" fmla="*/ 436870 h 782799"/>
                  <a:gd name="connsiteX82" fmla="*/ 0 w 731900"/>
                  <a:gd name="connsiteY82" fmla="*/ 499189 h 782799"/>
                  <a:gd name="connsiteX83" fmla="*/ 5560 w 731900"/>
                  <a:gd name="connsiteY83" fmla="*/ 486287 h 782799"/>
                  <a:gd name="connsiteX84" fmla="*/ 37534 w 731900"/>
                  <a:gd name="connsiteY84" fmla="*/ 472644 h 782799"/>
                  <a:gd name="connsiteX85" fmla="*/ 147857 w 731900"/>
                  <a:gd name="connsiteY85" fmla="*/ 466000 h 782799"/>
                  <a:gd name="connsiteX86" fmla="*/ 206436 w 731900"/>
                  <a:gd name="connsiteY86" fmla="*/ 463153 h 782799"/>
                  <a:gd name="connsiteX87" fmla="*/ 265014 w 731900"/>
                  <a:gd name="connsiteY87" fmla="*/ 517251 h 782799"/>
                  <a:gd name="connsiteX88" fmla="*/ 207412 w 731900"/>
                  <a:gd name="connsiteY88" fmla="*/ 572299 h 782799"/>
                  <a:gd name="connsiteX89" fmla="*/ 34605 w 731900"/>
                  <a:gd name="connsiteY89" fmla="*/ 561859 h 782799"/>
                  <a:gd name="connsiteX90" fmla="*/ 3730 w 731900"/>
                  <a:gd name="connsiteY90" fmla="*/ 547267 h 782799"/>
                  <a:gd name="connsiteX91" fmla="*/ 0 w 731900"/>
                  <a:gd name="connsiteY91" fmla="*/ 536867 h 782799"/>
                  <a:gd name="connsiteX92" fmla="*/ 0 w 731900"/>
                  <a:gd name="connsiteY92" fmla="*/ 743690 h 782799"/>
                  <a:gd name="connsiteX93" fmla="*/ 19554 w 731900"/>
                  <a:gd name="connsiteY93" fmla="*/ 782799 h 782799"/>
                  <a:gd name="connsiteX94" fmla="*/ 536200 w 731900"/>
                  <a:gd name="connsiteY94" fmla="*/ 782799 h 7827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</a:cxnLst>
                <a:rect l="l" t="t" r="r" b="b"/>
                <a:pathLst>
                  <a:path w="731900" h="782799">
                    <a:moveTo>
                      <a:pt x="337219" y="644637"/>
                    </a:moveTo>
                    <a:cubicBezTo>
                      <a:pt x="338198" y="675531"/>
                      <a:pt x="313710" y="699668"/>
                      <a:pt x="282364" y="700633"/>
                    </a:cubicBezTo>
                    <a:cubicBezTo>
                      <a:pt x="274528" y="700633"/>
                      <a:pt x="267671" y="700633"/>
                      <a:pt x="260814" y="700633"/>
                    </a:cubicBezTo>
                    <a:cubicBezTo>
                      <a:pt x="260814" y="700633"/>
                      <a:pt x="260814" y="699668"/>
                      <a:pt x="260814" y="699668"/>
                    </a:cubicBezTo>
                    <a:cubicBezTo>
                      <a:pt x="209878" y="696771"/>
                      <a:pt x="158942" y="693875"/>
                      <a:pt x="108006" y="690978"/>
                    </a:cubicBezTo>
                    <a:cubicBezTo>
                      <a:pt x="82538" y="689048"/>
                      <a:pt x="63926" y="669738"/>
                      <a:pt x="62947" y="645602"/>
                    </a:cubicBezTo>
                    <a:cubicBezTo>
                      <a:pt x="62947" y="622431"/>
                      <a:pt x="80579" y="602156"/>
                      <a:pt x="107026" y="600226"/>
                    </a:cubicBezTo>
                    <a:cubicBezTo>
                      <a:pt x="164819" y="595398"/>
                      <a:pt x="223592" y="591536"/>
                      <a:pt x="282364" y="589605"/>
                    </a:cubicBezTo>
                    <a:cubicBezTo>
                      <a:pt x="312730" y="588640"/>
                      <a:pt x="337219" y="613742"/>
                      <a:pt x="337219" y="644637"/>
                    </a:cubicBezTo>
                    <a:close/>
                    <a:moveTo>
                      <a:pt x="337220" y="137684"/>
                    </a:moveTo>
                    <a:cubicBezTo>
                      <a:pt x="338199" y="168314"/>
                      <a:pt x="311751" y="194159"/>
                      <a:pt x="279427" y="192245"/>
                    </a:cubicBezTo>
                    <a:cubicBezTo>
                      <a:pt x="222613" y="190330"/>
                      <a:pt x="165800" y="186501"/>
                      <a:pt x="108986" y="182673"/>
                    </a:cubicBezTo>
                    <a:cubicBezTo>
                      <a:pt x="81559" y="180758"/>
                      <a:pt x="62948" y="161614"/>
                      <a:pt x="62948" y="136727"/>
                    </a:cubicBezTo>
                    <a:cubicBezTo>
                      <a:pt x="63927" y="112797"/>
                      <a:pt x="83518" y="93652"/>
                      <a:pt x="110945" y="91738"/>
                    </a:cubicBezTo>
                    <a:cubicBezTo>
                      <a:pt x="160902" y="88866"/>
                      <a:pt x="209879" y="85995"/>
                      <a:pt x="259836" y="83123"/>
                    </a:cubicBezTo>
                    <a:cubicBezTo>
                      <a:pt x="265713" y="83123"/>
                      <a:pt x="272570" y="82166"/>
                      <a:pt x="278447" y="82166"/>
                    </a:cubicBezTo>
                    <a:cubicBezTo>
                      <a:pt x="311751" y="82166"/>
                      <a:pt x="337220" y="106096"/>
                      <a:pt x="337220" y="137684"/>
                    </a:cubicBezTo>
                    <a:close/>
                    <a:moveTo>
                      <a:pt x="348602" y="391268"/>
                    </a:moveTo>
                    <a:cubicBezTo>
                      <a:pt x="348602" y="421976"/>
                      <a:pt x="324035" y="447567"/>
                      <a:pt x="292302" y="446543"/>
                    </a:cubicBezTo>
                    <a:cubicBezTo>
                      <a:pt x="262616" y="446543"/>
                      <a:pt x="237026" y="421976"/>
                      <a:pt x="237026" y="391268"/>
                    </a:cubicBezTo>
                    <a:cubicBezTo>
                      <a:pt x="236003" y="360559"/>
                      <a:pt x="261594" y="334968"/>
                      <a:pt x="293327" y="334968"/>
                    </a:cubicBezTo>
                    <a:cubicBezTo>
                      <a:pt x="324036" y="334968"/>
                      <a:pt x="348602" y="359535"/>
                      <a:pt x="348602" y="391268"/>
                    </a:cubicBezTo>
                    <a:close/>
                    <a:moveTo>
                      <a:pt x="409840" y="262891"/>
                    </a:moveTo>
                    <a:cubicBezTo>
                      <a:pt x="409840" y="294623"/>
                      <a:pt x="385273" y="320214"/>
                      <a:pt x="353540" y="320214"/>
                    </a:cubicBezTo>
                    <a:cubicBezTo>
                      <a:pt x="323856" y="319190"/>
                      <a:pt x="298265" y="294623"/>
                      <a:pt x="298265" y="263915"/>
                    </a:cubicBezTo>
                    <a:cubicBezTo>
                      <a:pt x="297241" y="233206"/>
                      <a:pt x="322832" y="207615"/>
                      <a:pt x="354564" y="207615"/>
                    </a:cubicBezTo>
                    <a:cubicBezTo>
                      <a:pt x="385273" y="207615"/>
                      <a:pt x="409840" y="232182"/>
                      <a:pt x="409840" y="262891"/>
                    </a:cubicBezTo>
                    <a:close/>
                    <a:moveTo>
                      <a:pt x="409840" y="519759"/>
                    </a:moveTo>
                    <a:cubicBezTo>
                      <a:pt x="409840" y="550935"/>
                      <a:pt x="385482" y="574065"/>
                      <a:pt x="354021" y="574065"/>
                    </a:cubicBezTo>
                    <a:cubicBezTo>
                      <a:pt x="323574" y="574065"/>
                      <a:pt x="299216" y="548923"/>
                      <a:pt x="299216" y="519759"/>
                    </a:cubicBezTo>
                    <a:cubicBezTo>
                      <a:pt x="299216" y="489589"/>
                      <a:pt x="324589" y="463441"/>
                      <a:pt x="355035" y="463441"/>
                    </a:cubicBezTo>
                    <a:cubicBezTo>
                      <a:pt x="385482" y="463441"/>
                      <a:pt x="409840" y="488583"/>
                      <a:pt x="409840" y="519759"/>
                    </a:cubicBezTo>
                    <a:close/>
                    <a:moveTo>
                      <a:pt x="483900" y="645269"/>
                    </a:moveTo>
                    <a:cubicBezTo>
                      <a:pt x="483900" y="675716"/>
                      <a:pt x="459542" y="700074"/>
                      <a:pt x="429095" y="700074"/>
                    </a:cubicBezTo>
                    <a:cubicBezTo>
                      <a:pt x="397634" y="700074"/>
                      <a:pt x="373276" y="675716"/>
                      <a:pt x="373276" y="644255"/>
                    </a:cubicBezTo>
                    <a:cubicBezTo>
                      <a:pt x="373276" y="612793"/>
                      <a:pt x="397634" y="589450"/>
                      <a:pt x="428081" y="589450"/>
                    </a:cubicBezTo>
                    <a:cubicBezTo>
                      <a:pt x="459542" y="589450"/>
                      <a:pt x="483900" y="613808"/>
                      <a:pt x="483900" y="645269"/>
                    </a:cubicBezTo>
                    <a:close/>
                    <a:moveTo>
                      <a:pt x="484851" y="140028"/>
                    </a:moveTo>
                    <a:cubicBezTo>
                      <a:pt x="484851" y="171019"/>
                      <a:pt x="460284" y="194778"/>
                      <a:pt x="429575" y="194778"/>
                    </a:cubicBezTo>
                    <a:cubicBezTo>
                      <a:pt x="397842" y="194778"/>
                      <a:pt x="374299" y="171019"/>
                      <a:pt x="373275" y="140028"/>
                    </a:cubicBezTo>
                    <a:cubicBezTo>
                      <a:pt x="373275" y="108004"/>
                      <a:pt x="397842" y="82179"/>
                      <a:pt x="429575" y="82179"/>
                    </a:cubicBezTo>
                    <a:cubicBezTo>
                      <a:pt x="460284" y="82179"/>
                      <a:pt x="485875" y="108004"/>
                      <a:pt x="484851" y="140028"/>
                    </a:cubicBezTo>
                    <a:close/>
                    <a:moveTo>
                      <a:pt x="484851" y="390244"/>
                    </a:moveTo>
                    <a:cubicBezTo>
                      <a:pt x="485875" y="421976"/>
                      <a:pt x="460284" y="447567"/>
                      <a:pt x="429575" y="446543"/>
                    </a:cubicBezTo>
                    <a:cubicBezTo>
                      <a:pt x="398866" y="446543"/>
                      <a:pt x="374299" y="421976"/>
                      <a:pt x="373275" y="391268"/>
                    </a:cubicBezTo>
                    <a:cubicBezTo>
                      <a:pt x="373275" y="360559"/>
                      <a:pt x="398866" y="334968"/>
                      <a:pt x="429575" y="334968"/>
                    </a:cubicBezTo>
                    <a:cubicBezTo>
                      <a:pt x="461308" y="334968"/>
                      <a:pt x="484851" y="359535"/>
                      <a:pt x="484851" y="390244"/>
                    </a:cubicBezTo>
                    <a:close/>
                    <a:moveTo>
                      <a:pt x="559934" y="263915"/>
                    </a:moveTo>
                    <a:cubicBezTo>
                      <a:pt x="559934" y="294623"/>
                      <a:pt x="535576" y="319190"/>
                      <a:pt x="505129" y="320214"/>
                    </a:cubicBezTo>
                    <a:cubicBezTo>
                      <a:pt x="474683" y="320214"/>
                      <a:pt x="449310" y="294623"/>
                      <a:pt x="449310" y="263915"/>
                    </a:cubicBezTo>
                    <a:cubicBezTo>
                      <a:pt x="449310" y="232182"/>
                      <a:pt x="473668" y="207615"/>
                      <a:pt x="505129" y="207615"/>
                    </a:cubicBezTo>
                    <a:cubicBezTo>
                      <a:pt x="536591" y="207615"/>
                      <a:pt x="559934" y="232182"/>
                      <a:pt x="559934" y="263915"/>
                    </a:cubicBezTo>
                    <a:close/>
                    <a:moveTo>
                      <a:pt x="559934" y="518753"/>
                    </a:moveTo>
                    <a:cubicBezTo>
                      <a:pt x="559934" y="549929"/>
                      <a:pt x="535367" y="574065"/>
                      <a:pt x="503634" y="574065"/>
                    </a:cubicBezTo>
                    <a:cubicBezTo>
                      <a:pt x="472925" y="574065"/>
                      <a:pt x="447334" y="548923"/>
                      <a:pt x="448358" y="518753"/>
                    </a:cubicBezTo>
                    <a:cubicBezTo>
                      <a:pt x="448358" y="488583"/>
                      <a:pt x="473949" y="464447"/>
                      <a:pt x="503634" y="463441"/>
                    </a:cubicBezTo>
                    <a:cubicBezTo>
                      <a:pt x="534343" y="463441"/>
                      <a:pt x="559934" y="488583"/>
                      <a:pt x="559934" y="518753"/>
                    </a:cubicBezTo>
                    <a:close/>
                    <a:moveTo>
                      <a:pt x="623812" y="391268"/>
                    </a:moveTo>
                    <a:cubicBezTo>
                      <a:pt x="623812" y="421976"/>
                      <a:pt x="599454" y="446543"/>
                      <a:pt x="569007" y="447567"/>
                    </a:cubicBezTo>
                    <a:cubicBezTo>
                      <a:pt x="538561" y="447567"/>
                      <a:pt x="513188" y="421976"/>
                      <a:pt x="513188" y="391268"/>
                    </a:cubicBezTo>
                    <a:cubicBezTo>
                      <a:pt x="513188" y="359535"/>
                      <a:pt x="537546" y="334968"/>
                      <a:pt x="569007" y="334968"/>
                    </a:cubicBezTo>
                    <a:cubicBezTo>
                      <a:pt x="600469" y="334968"/>
                      <a:pt x="623812" y="359535"/>
                      <a:pt x="623812" y="391268"/>
                    </a:cubicBezTo>
                    <a:close/>
                    <a:moveTo>
                      <a:pt x="731900" y="391400"/>
                    </a:moveTo>
                    <a:lnTo>
                      <a:pt x="536200" y="0"/>
                    </a:lnTo>
                    <a:lnTo>
                      <a:pt x="19554" y="0"/>
                    </a:lnTo>
                    <a:lnTo>
                      <a:pt x="0" y="39109"/>
                    </a:lnTo>
                    <a:lnTo>
                      <a:pt x="0" y="245728"/>
                    </a:lnTo>
                    <a:lnTo>
                      <a:pt x="20827" y="225808"/>
                    </a:lnTo>
                    <a:cubicBezTo>
                      <a:pt x="27636" y="222985"/>
                      <a:pt x="34444" y="221103"/>
                      <a:pt x="42225" y="221103"/>
                    </a:cubicBezTo>
                    <a:cubicBezTo>
                      <a:pt x="96692" y="217338"/>
                      <a:pt x="151158" y="213574"/>
                      <a:pt x="205625" y="210750"/>
                    </a:cubicBezTo>
                    <a:cubicBezTo>
                      <a:pt x="241612" y="208868"/>
                      <a:pt x="266900" y="232396"/>
                      <a:pt x="266900" y="265335"/>
                    </a:cubicBezTo>
                    <a:cubicBezTo>
                      <a:pt x="266900" y="298274"/>
                      <a:pt x="240639" y="320861"/>
                      <a:pt x="204652" y="318979"/>
                    </a:cubicBezTo>
                    <a:cubicBezTo>
                      <a:pt x="187145" y="318038"/>
                      <a:pt x="169638" y="317097"/>
                      <a:pt x="152131" y="316155"/>
                    </a:cubicBezTo>
                    <a:cubicBezTo>
                      <a:pt x="115171" y="314273"/>
                      <a:pt x="77239" y="312391"/>
                      <a:pt x="40280" y="309568"/>
                    </a:cubicBezTo>
                    <a:cubicBezTo>
                      <a:pt x="29095" y="309097"/>
                      <a:pt x="19126" y="305098"/>
                      <a:pt x="11345" y="298745"/>
                    </a:cubicBezTo>
                    <a:lnTo>
                      <a:pt x="0" y="280843"/>
                    </a:lnTo>
                    <a:lnTo>
                      <a:pt x="0" y="347131"/>
                    </a:lnTo>
                    <a:lnTo>
                      <a:pt x="141151" y="338392"/>
                    </a:lnTo>
                    <a:cubicBezTo>
                      <a:pt x="175207" y="335615"/>
                      <a:pt x="203426" y="359680"/>
                      <a:pt x="203425" y="391149"/>
                    </a:cubicBezTo>
                    <a:cubicBezTo>
                      <a:pt x="203425" y="423543"/>
                      <a:pt x="176180" y="447608"/>
                      <a:pt x="142123" y="444831"/>
                    </a:cubicBezTo>
                    <a:cubicBezTo>
                      <a:pt x="131419" y="444831"/>
                      <a:pt x="120716" y="443906"/>
                      <a:pt x="110012" y="442980"/>
                    </a:cubicBezTo>
                    <a:lnTo>
                      <a:pt x="0" y="436870"/>
                    </a:lnTo>
                    <a:lnTo>
                      <a:pt x="0" y="499189"/>
                    </a:lnTo>
                    <a:lnTo>
                      <a:pt x="5560" y="486287"/>
                    </a:lnTo>
                    <a:cubicBezTo>
                      <a:pt x="13615" y="478576"/>
                      <a:pt x="24842" y="473593"/>
                      <a:pt x="37534" y="472644"/>
                    </a:cubicBezTo>
                    <a:cubicBezTo>
                      <a:pt x="74634" y="470746"/>
                      <a:pt x="111734" y="468848"/>
                      <a:pt x="147857" y="466000"/>
                    </a:cubicBezTo>
                    <a:cubicBezTo>
                      <a:pt x="167383" y="465051"/>
                      <a:pt x="186909" y="463153"/>
                      <a:pt x="206436" y="463153"/>
                    </a:cubicBezTo>
                    <a:cubicBezTo>
                      <a:pt x="239630" y="462204"/>
                      <a:pt x="265014" y="485931"/>
                      <a:pt x="265014" y="517251"/>
                    </a:cubicBezTo>
                    <a:cubicBezTo>
                      <a:pt x="265014" y="548572"/>
                      <a:pt x="240606" y="574197"/>
                      <a:pt x="207412" y="572299"/>
                    </a:cubicBezTo>
                    <a:cubicBezTo>
                      <a:pt x="149810" y="569452"/>
                      <a:pt x="92208" y="565655"/>
                      <a:pt x="34605" y="561859"/>
                    </a:cubicBezTo>
                    <a:cubicBezTo>
                      <a:pt x="21913" y="560910"/>
                      <a:pt x="11174" y="555453"/>
                      <a:pt x="3730" y="547267"/>
                    </a:cubicBezTo>
                    <a:lnTo>
                      <a:pt x="0" y="536867"/>
                    </a:lnTo>
                    <a:lnTo>
                      <a:pt x="0" y="743690"/>
                    </a:lnTo>
                    <a:lnTo>
                      <a:pt x="19554" y="782799"/>
                    </a:lnTo>
                    <a:lnTo>
                      <a:pt x="536200" y="782799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marL="0" marR="0" lvl="0" indent="0" algn="ctr" defTabSz="1070991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217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Noto Serif"/>
                  <a:ea typeface="+mn-ea"/>
                  <a:cs typeface="+mn-cs"/>
                </a:endParaRPr>
              </a:p>
            </p:txBody>
          </p:sp>
        </p:grpSp>
        <p:sp>
          <p:nvSpPr>
            <p:cNvPr id="6" name="Freeform: Shape 6">
              <a:extLst>
                <a:ext uri="{FF2B5EF4-FFF2-40B4-BE49-F238E27FC236}">
                  <a16:creationId xmlns:a16="http://schemas.microsoft.com/office/drawing/2014/main" id="{C4318A4D-6330-4CCE-4A5D-AEA97CDDEA20}"/>
                </a:ext>
              </a:extLst>
            </p:cNvPr>
            <p:cNvSpPr/>
            <p:nvPr/>
          </p:nvSpPr>
          <p:spPr>
            <a:xfrm rot="16200000">
              <a:off x="365708" y="2177934"/>
              <a:ext cx="908046" cy="783886"/>
            </a:xfrm>
            <a:custGeom>
              <a:avLst/>
              <a:gdLst>
                <a:gd name="connsiteX0" fmla="*/ 379571 w 908046"/>
                <a:gd name="connsiteY0" fmla="*/ 391149 h 782799"/>
                <a:gd name="connsiteX1" fmla="*/ 317297 w 908046"/>
                <a:gd name="connsiteY1" fmla="*/ 338392 h 782799"/>
                <a:gd name="connsiteX2" fmla="*/ 152851 w 908046"/>
                <a:gd name="connsiteY2" fmla="*/ 348573 h 782799"/>
                <a:gd name="connsiteX3" fmla="*/ 108090 w 908046"/>
                <a:gd name="connsiteY3" fmla="*/ 391149 h 782799"/>
                <a:gd name="connsiteX4" fmla="*/ 152850 w 908046"/>
                <a:gd name="connsiteY4" fmla="*/ 435576 h 782799"/>
                <a:gd name="connsiteX5" fmla="*/ 286158 w 908046"/>
                <a:gd name="connsiteY5" fmla="*/ 442980 h 782799"/>
                <a:gd name="connsiteX6" fmla="*/ 318269 w 908046"/>
                <a:gd name="connsiteY6" fmla="*/ 444831 h 782799"/>
                <a:gd name="connsiteX7" fmla="*/ 379571 w 908046"/>
                <a:gd name="connsiteY7" fmla="*/ 391149 h 782799"/>
                <a:gd name="connsiteX8" fmla="*/ 441160 w 908046"/>
                <a:gd name="connsiteY8" fmla="*/ 517251 h 782799"/>
                <a:gd name="connsiteX9" fmla="*/ 382582 w 908046"/>
                <a:gd name="connsiteY9" fmla="*/ 463153 h 782799"/>
                <a:gd name="connsiteX10" fmla="*/ 324003 w 908046"/>
                <a:gd name="connsiteY10" fmla="*/ 466000 h 782799"/>
                <a:gd name="connsiteX11" fmla="*/ 213680 w 908046"/>
                <a:gd name="connsiteY11" fmla="*/ 472644 h 782799"/>
                <a:gd name="connsiteX12" fmla="*/ 168770 w 908046"/>
                <a:gd name="connsiteY12" fmla="*/ 516302 h 782799"/>
                <a:gd name="connsiteX13" fmla="*/ 210751 w 908046"/>
                <a:gd name="connsiteY13" fmla="*/ 561859 h 782799"/>
                <a:gd name="connsiteX14" fmla="*/ 383558 w 908046"/>
                <a:gd name="connsiteY14" fmla="*/ 572299 h 782799"/>
                <a:gd name="connsiteX15" fmla="*/ 441160 w 908046"/>
                <a:gd name="connsiteY15" fmla="*/ 517251 h 782799"/>
                <a:gd name="connsiteX16" fmla="*/ 443046 w 908046"/>
                <a:gd name="connsiteY16" fmla="*/ 265335 h 782799"/>
                <a:gd name="connsiteX17" fmla="*/ 381771 w 908046"/>
                <a:gd name="connsiteY17" fmla="*/ 210750 h 782799"/>
                <a:gd name="connsiteX18" fmla="*/ 218371 w 908046"/>
                <a:gd name="connsiteY18" fmla="*/ 221103 h 782799"/>
                <a:gd name="connsiteX19" fmla="*/ 196973 w 908046"/>
                <a:gd name="connsiteY19" fmla="*/ 225808 h 782799"/>
                <a:gd name="connsiteX20" fmla="*/ 171685 w 908046"/>
                <a:gd name="connsiteY20" fmla="*/ 273805 h 782799"/>
                <a:gd name="connsiteX21" fmla="*/ 216426 w 908046"/>
                <a:gd name="connsiteY21" fmla="*/ 309568 h 782799"/>
                <a:gd name="connsiteX22" fmla="*/ 328277 w 908046"/>
                <a:gd name="connsiteY22" fmla="*/ 316155 h 782799"/>
                <a:gd name="connsiteX23" fmla="*/ 380798 w 908046"/>
                <a:gd name="connsiteY23" fmla="*/ 318979 h 782799"/>
                <a:gd name="connsiteX24" fmla="*/ 443046 w 908046"/>
                <a:gd name="connsiteY24" fmla="*/ 265335 h 782799"/>
                <a:gd name="connsiteX25" fmla="*/ 513365 w 908046"/>
                <a:gd name="connsiteY25" fmla="*/ 644637 h 782799"/>
                <a:gd name="connsiteX26" fmla="*/ 458510 w 908046"/>
                <a:gd name="connsiteY26" fmla="*/ 589605 h 782799"/>
                <a:gd name="connsiteX27" fmla="*/ 283172 w 908046"/>
                <a:gd name="connsiteY27" fmla="*/ 600226 h 782799"/>
                <a:gd name="connsiteX28" fmla="*/ 239093 w 908046"/>
                <a:gd name="connsiteY28" fmla="*/ 645602 h 782799"/>
                <a:gd name="connsiteX29" fmla="*/ 284152 w 908046"/>
                <a:gd name="connsiteY29" fmla="*/ 690978 h 782799"/>
                <a:gd name="connsiteX30" fmla="*/ 436960 w 908046"/>
                <a:gd name="connsiteY30" fmla="*/ 699668 h 782799"/>
                <a:gd name="connsiteX31" fmla="*/ 436960 w 908046"/>
                <a:gd name="connsiteY31" fmla="*/ 700633 h 782799"/>
                <a:gd name="connsiteX32" fmla="*/ 458510 w 908046"/>
                <a:gd name="connsiteY32" fmla="*/ 700633 h 782799"/>
                <a:gd name="connsiteX33" fmla="*/ 513365 w 908046"/>
                <a:gd name="connsiteY33" fmla="*/ 644637 h 782799"/>
                <a:gd name="connsiteX34" fmla="*/ 513366 w 908046"/>
                <a:gd name="connsiteY34" fmla="*/ 137684 h 782799"/>
                <a:gd name="connsiteX35" fmla="*/ 454593 w 908046"/>
                <a:gd name="connsiteY35" fmla="*/ 82166 h 782799"/>
                <a:gd name="connsiteX36" fmla="*/ 435982 w 908046"/>
                <a:gd name="connsiteY36" fmla="*/ 83123 h 782799"/>
                <a:gd name="connsiteX37" fmla="*/ 287091 w 908046"/>
                <a:gd name="connsiteY37" fmla="*/ 91738 h 782799"/>
                <a:gd name="connsiteX38" fmla="*/ 239094 w 908046"/>
                <a:gd name="connsiteY38" fmla="*/ 136727 h 782799"/>
                <a:gd name="connsiteX39" fmla="*/ 285132 w 908046"/>
                <a:gd name="connsiteY39" fmla="*/ 182673 h 782799"/>
                <a:gd name="connsiteX40" fmla="*/ 455573 w 908046"/>
                <a:gd name="connsiteY40" fmla="*/ 192245 h 782799"/>
                <a:gd name="connsiteX41" fmla="*/ 513366 w 908046"/>
                <a:gd name="connsiteY41" fmla="*/ 137684 h 782799"/>
                <a:gd name="connsiteX42" fmla="*/ 524748 w 908046"/>
                <a:gd name="connsiteY42" fmla="*/ 391268 h 782799"/>
                <a:gd name="connsiteX43" fmla="*/ 469473 w 908046"/>
                <a:gd name="connsiteY43" fmla="*/ 334968 h 782799"/>
                <a:gd name="connsiteX44" fmla="*/ 413172 w 908046"/>
                <a:gd name="connsiteY44" fmla="*/ 391268 h 782799"/>
                <a:gd name="connsiteX45" fmla="*/ 468448 w 908046"/>
                <a:gd name="connsiteY45" fmla="*/ 446543 h 782799"/>
                <a:gd name="connsiteX46" fmla="*/ 524748 w 908046"/>
                <a:gd name="connsiteY46" fmla="*/ 391268 h 782799"/>
                <a:gd name="connsiteX47" fmla="*/ 585986 w 908046"/>
                <a:gd name="connsiteY47" fmla="*/ 519759 h 782799"/>
                <a:gd name="connsiteX48" fmla="*/ 531181 w 908046"/>
                <a:gd name="connsiteY48" fmla="*/ 463441 h 782799"/>
                <a:gd name="connsiteX49" fmla="*/ 475362 w 908046"/>
                <a:gd name="connsiteY49" fmla="*/ 519759 h 782799"/>
                <a:gd name="connsiteX50" fmla="*/ 530167 w 908046"/>
                <a:gd name="connsiteY50" fmla="*/ 574065 h 782799"/>
                <a:gd name="connsiteX51" fmla="*/ 585986 w 908046"/>
                <a:gd name="connsiteY51" fmla="*/ 519759 h 782799"/>
                <a:gd name="connsiteX52" fmla="*/ 585986 w 908046"/>
                <a:gd name="connsiteY52" fmla="*/ 262891 h 782799"/>
                <a:gd name="connsiteX53" fmla="*/ 530710 w 908046"/>
                <a:gd name="connsiteY53" fmla="*/ 207615 h 782799"/>
                <a:gd name="connsiteX54" fmla="*/ 474411 w 908046"/>
                <a:gd name="connsiteY54" fmla="*/ 263915 h 782799"/>
                <a:gd name="connsiteX55" fmla="*/ 529686 w 908046"/>
                <a:gd name="connsiteY55" fmla="*/ 320214 h 782799"/>
                <a:gd name="connsiteX56" fmla="*/ 585986 w 908046"/>
                <a:gd name="connsiteY56" fmla="*/ 262891 h 782799"/>
                <a:gd name="connsiteX57" fmla="*/ 660046 w 908046"/>
                <a:gd name="connsiteY57" fmla="*/ 645269 h 782799"/>
                <a:gd name="connsiteX58" fmla="*/ 604227 w 908046"/>
                <a:gd name="connsiteY58" fmla="*/ 589450 h 782799"/>
                <a:gd name="connsiteX59" fmla="*/ 549422 w 908046"/>
                <a:gd name="connsiteY59" fmla="*/ 644255 h 782799"/>
                <a:gd name="connsiteX60" fmla="*/ 605241 w 908046"/>
                <a:gd name="connsiteY60" fmla="*/ 700074 h 782799"/>
                <a:gd name="connsiteX61" fmla="*/ 660046 w 908046"/>
                <a:gd name="connsiteY61" fmla="*/ 645269 h 782799"/>
                <a:gd name="connsiteX62" fmla="*/ 660997 w 908046"/>
                <a:gd name="connsiteY62" fmla="*/ 390244 h 782799"/>
                <a:gd name="connsiteX63" fmla="*/ 605721 w 908046"/>
                <a:gd name="connsiteY63" fmla="*/ 334968 h 782799"/>
                <a:gd name="connsiteX64" fmla="*/ 549421 w 908046"/>
                <a:gd name="connsiteY64" fmla="*/ 391268 h 782799"/>
                <a:gd name="connsiteX65" fmla="*/ 605721 w 908046"/>
                <a:gd name="connsiteY65" fmla="*/ 446543 h 782799"/>
                <a:gd name="connsiteX66" fmla="*/ 660997 w 908046"/>
                <a:gd name="connsiteY66" fmla="*/ 390244 h 782799"/>
                <a:gd name="connsiteX67" fmla="*/ 660997 w 908046"/>
                <a:gd name="connsiteY67" fmla="*/ 140028 h 782799"/>
                <a:gd name="connsiteX68" fmla="*/ 605721 w 908046"/>
                <a:gd name="connsiteY68" fmla="*/ 82179 h 782799"/>
                <a:gd name="connsiteX69" fmla="*/ 549421 w 908046"/>
                <a:gd name="connsiteY69" fmla="*/ 140028 h 782799"/>
                <a:gd name="connsiteX70" fmla="*/ 605721 w 908046"/>
                <a:gd name="connsiteY70" fmla="*/ 194778 h 782799"/>
                <a:gd name="connsiteX71" fmla="*/ 660997 w 908046"/>
                <a:gd name="connsiteY71" fmla="*/ 140028 h 782799"/>
                <a:gd name="connsiteX72" fmla="*/ 736080 w 908046"/>
                <a:gd name="connsiteY72" fmla="*/ 518753 h 782799"/>
                <a:gd name="connsiteX73" fmla="*/ 679780 w 908046"/>
                <a:gd name="connsiteY73" fmla="*/ 463441 h 782799"/>
                <a:gd name="connsiteX74" fmla="*/ 624504 w 908046"/>
                <a:gd name="connsiteY74" fmla="*/ 518753 h 782799"/>
                <a:gd name="connsiteX75" fmla="*/ 679780 w 908046"/>
                <a:gd name="connsiteY75" fmla="*/ 574065 h 782799"/>
                <a:gd name="connsiteX76" fmla="*/ 736080 w 908046"/>
                <a:gd name="connsiteY76" fmla="*/ 518753 h 782799"/>
                <a:gd name="connsiteX77" fmla="*/ 736080 w 908046"/>
                <a:gd name="connsiteY77" fmla="*/ 263915 h 782799"/>
                <a:gd name="connsiteX78" fmla="*/ 681275 w 908046"/>
                <a:gd name="connsiteY78" fmla="*/ 207615 h 782799"/>
                <a:gd name="connsiteX79" fmla="*/ 625456 w 908046"/>
                <a:gd name="connsiteY79" fmla="*/ 263915 h 782799"/>
                <a:gd name="connsiteX80" fmla="*/ 681275 w 908046"/>
                <a:gd name="connsiteY80" fmla="*/ 320214 h 782799"/>
                <a:gd name="connsiteX81" fmla="*/ 736080 w 908046"/>
                <a:gd name="connsiteY81" fmla="*/ 263915 h 782799"/>
                <a:gd name="connsiteX82" fmla="*/ 799958 w 908046"/>
                <a:gd name="connsiteY82" fmla="*/ 391268 h 782799"/>
                <a:gd name="connsiteX83" fmla="*/ 745153 w 908046"/>
                <a:gd name="connsiteY83" fmla="*/ 334968 h 782799"/>
                <a:gd name="connsiteX84" fmla="*/ 689334 w 908046"/>
                <a:gd name="connsiteY84" fmla="*/ 391268 h 782799"/>
                <a:gd name="connsiteX85" fmla="*/ 745153 w 908046"/>
                <a:gd name="connsiteY85" fmla="*/ 447567 h 782799"/>
                <a:gd name="connsiteX86" fmla="*/ 799958 w 908046"/>
                <a:gd name="connsiteY86" fmla="*/ 391268 h 782799"/>
                <a:gd name="connsiteX87" fmla="*/ 908046 w 908046"/>
                <a:gd name="connsiteY87" fmla="*/ 391400 h 782799"/>
                <a:gd name="connsiteX88" fmla="*/ 712346 w 908046"/>
                <a:gd name="connsiteY88" fmla="*/ 782799 h 782799"/>
                <a:gd name="connsiteX89" fmla="*/ 195700 w 908046"/>
                <a:gd name="connsiteY89" fmla="*/ 782799 h 782799"/>
                <a:gd name="connsiteX90" fmla="*/ 0 w 908046"/>
                <a:gd name="connsiteY90" fmla="*/ 391400 h 782799"/>
                <a:gd name="connsiteX91" fmla="*/ 195700 w 908046"/>
                <a:gd name="connsiteY91" fmla="*/ 0 h 782799"/>
                <a:gd name="connsiteX92" fmla="*/ 712346 w 908046"/>
                <a:gd name="connsiteY92" fmla="*/ 0 h 7827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908046" h="782799">
                  <a:moveTo>
                    <a:pt x="379571" y="391149"/>
                  </a:moveTo>
                  <a:cubicBezTo>
                    <a:pt x="379572" y="359680"/>
                    <a:pt x="351353" y="335615"/>
                    <a:pt x="317297" y="338392"/>
                  </a:cubicBezTo>
                  <a:cubicBezTo>
                    <a:pt x="262806" y="341168"/>
                    <a:pt x="208315" y="344871"/>
                    <a:pt x="152851" y="348573"/>
                  </a:cubicBezTo>
                  <a:cubicBezTo>
                    <a:pt x="126579" y="349498"/>
                    <a:pt x="108091" y="367084"/>
                    <a:pt x="108090" y="391149"/>
                  </a:cubicBezTo>
                  <a:cubicBezTo>
                    <a:pt x="108090" y="415213"/>
                    <a:pt x="126578" y="433725"/>
                    <a:pt x="152850" y="435576"/>
                  </a:cubicBezTo>
                  <a:cubicBezTo>
                    <a:pt x="197611" y="438352"/>
                    <a:pt x="241398" y="440204"/>
                    <a:pt x="286158" y="442980"/>
                  </a:cubicBezTo>
                  <a:cubicBezTo>
                    <a:pt x="296862" y="443906"/>
                    <a:pt x="307565" y="444831"/>
                    <a:pt x="318269" y="444831"/>
                  </a:cubicBezTo>
                  <a:cubicBezTo>
                    <a:pt x="352326" y="447608"/>
                    <a:pt x="379571" y="423543"/>
                    <a:pt x="379571" y="391149"/>
                  </a:cubicBezTo>
                  <a:close/>
                  <a:moveTo>
                    <a:pt x="441160" y="517251"/>
                  </a:moveTo>
                  <a:cubicBezTo>
                    <a:pt x="441160" y="485931"/>
                    <a:pt x="415776" y="462204"/>
                    <a:pt x="382582" y="463153"/>
                  </a:cubicBezTo>
                  <a:cubicBezTo>
                    <a:pt x="363055" y="463153"/>
                    <a:pt x="343529" y="465051"/>
                    <a:pt x="324003" y="466000"/>
                  </a:cubicBezTo>
                  <a:cubicBezTo>
                    <a:pt x="287880" y="468848"/>
                    <a:pt x="250780" y="470746"/>
                    <a:pt x="213680" y="472644"/>
                  </a:cubicBezTo>
                  <a:cubicBezTo>
                    <a:pt x="188296" y="474542"/>
                    <a:pt x="168770" y="492575"/>
                    <a:pt x="168770" y="516302"/>
                  </a:cubicBezTo>
                  <a:cubicBezTo>
                    <a:pt x="167794" y="540030"/>
                    <a:pt x="185367" y="559961"/>
                    <a:pt x="210751" y="561859"/>
                  </a:cubicBezTo>
                  <a:cubicBezTo>
                    <a:pt x="268354" y="565655"/>
                    <a:pt x="325956" y="569452"/>
                    <a:pt x="383558" y="572299"/>
                  </a:cubicBezTo>
                  <a:cubicBezTo>
                    <a:pt x="416752" y="574197"/>
                    <a:pt x="441160" y="548572"/>
                    <a:pt x="441160" y="517251"/>
                  </a:cubicBezTo>
                  <a:close/>
                  <a:moveTo>
                    <a:pt x="443046" y="265335"/>
                  </a:moveTo>
                  <a:cubicBezTo>
                    <a:pt x="443046" y="232396"/>
                    <a:pt x="417758" y="208868"/>
                    <a:pt x="381771" y="210750"/>
                  </a:cubicBezTo>
                  <a:cubicBezTo>
                    <a:pt x="327304" y="213574"/>
                    <a:pt x="272838" y="217338"/>
                    <a:pt x="218371" y="221103"/>
                  </a:cubicBezTo>
                  <a:cubicBezTo>
                    <a:pt x="210590" y="221103"/>
                    <a:pt x="203782" y="222985"/>
                    <a:pt x="196973" y="225808"/>
                  </a:cubicBezTo>
                  <a:cubicBezTo>
                    <a:pt x="178494" y="234278"/>
                    <a:pt x="167795" y="254983"/>
                    <a:pt x="171685" y="273805"/>
                  </a:cubicBezTo>
                  <a:cubicBezTo>
                    <a:pt x="176548" y="293569"/>
                    <a:pt x="194056" y="308627"/>
                    <a:pt x="216426" y="309568"/>
                  </a:cubicBezTo>
                  <a:cubicBezTo>
                    <a:pt x="253385" y="312391"/>
                    <a:pt x="291317" y="314273"/>
                    <a:pt x="328277" y="316155"/>
                  </a:cubicBezTo>
                  <a:cubicBezTo>
                    <a:pt x="345784" y="317097"/>
                    <a:pt x="363291" y="318038"/>
                    <a:pt x="380798" y="318979"/>
                  </a:cubicBezTo>
                  <a:cubicBezTo>
                    <a:pt x="416785" y="320861"/>
                    <a:pt x="443046" y="298274"/>
                    <a:pt x="443046" y="265335"/>
                  </a:cubicBezTo>
                  <a:close/>
                  <a:moveTo>
                    <a:pt x="513365" y="644637"/>
                  </a:moveTo>
                  <a:cubicBezTo>
                    <a:pt x="513365" y="613742"/>
                    <a:pt x="488876" y="588640"/>
                    <a:pt x="458510" y="589605"/>
                  </a:cubicBezTo>
                  <a:cubicBezTo>
                    <a:pt x="399738" y="591536"/>
                    <a:pt x="340965" y="595398"/>
                    <a:pt x="283172" y="600226"/>
                  </a:cubicBezTo>
                  <a:cubicBezTo>
                    <a:pt x="256725" y="602156"/>
                    <a:pt x="239093" y="622431"/>
                    <a:pt x="239093" y="645602"/>
                  </a:cubicBezTo>
                  <a:cubicBezTo>
                    <a:pt x="240072" y="669738"/>
                    <a:pt x="258684" y="689048"/>
                    <a:pt x="284152" y="690978"/>
                  </a:cubicBezTo>
                  <a:cubicBezTo>
                    <a:pt x="335088" y="693875"/>
                    <a:pt x="386024" y="696771"/>
                    <a:pt x="436960" y="699668"/>
                  </a:cubicBezTo>
                  <a:cubicBezTo>
                    <a:pt x="436960" y="699668"/>
                    <a:pt x="436960" y="700633"/>
                    <a:pt x="436960" y="700633"/>
                  </a:cubicBezTo>
                  <a:cubicBezTo>
                    <a:pt x="443817" y="700633"/>
                    <a:pt x="450674" y="700633"/>
                    <a:pt x="458510" y="700633"/>
                  </a:cubicBezTo>
                  <a:cubicBezTo>
                    <a:pt x="489856" y="699668"/>
                    <a:pt x="514344" y="675531"/>
                    <a:pt x="513365" y="644637"/>
                  </a:cubicBezTo>
                  <a:close/>
                  <a:moveTo>
                    <a:pt x="513366" y="137684"/>
                  </a:moveTo>
                  <a:cubicBezTo>
                    <a:pt x="513366" y="106096"/>
                    <a:pt x="487897" y="82166"/>
                    <a:pt x="454593" y="82166"/>
                  </a:cubicBezTo>
                  <a:cubicBezTo>
                    <a:pt x="448716" y="82166"/>
                    <a:pt x="441859" y="83123"/>
                    <a:pt x="435982" y="83123"/>
                  </a:cubicBezTo>
                  <a:cubicBezTo>
                    <a:pt x="386025" y="85995"/>
                    <a:pt x="337048" y="88866"/>
                    <a:pt x="287091" y="91738"/>
                  </a:cubicBezTo>
                  <a:cubicBezTo>
                    <a:pt x="259664" y="93652"/>
                    <a:pt x="240073" y="112797"/>
                    <a:pt x="239094" y="136727"/>
                  </a:cubicBezTo>
                  <a:cubicBezTo>
                    <a:pt x="239094" y="161614"/>
                    <a:pt x="257705" y="180758"/>
                    <a:pt x="285132" y="182673"/>
                  </a:cubicBezTo>
                  <a:cubicBezTo>
                    <a:pt x="341946" y="186501"/>
                    <a:pt x="398759" y="190330"/>
                    <a:pt x="455573" y="192245"/>
                  </a:cubicBezTo>
                  <a:cubicBezTo>
                    <a:pt x="487897" y="194159"/>
                    <a:pt x="514345" y="168314"/>
                    <a:pt x="513366" y="137684"/>
                  </a:cubicBezTo>
                  <a:close/>
                  <a:moveTo>
                    <a:pt x="524748" y="391268"/>
                  </a:moveTo>
                  <a:cubicBezTo>
                    <a:pt x="524748" y="359535"/>
                    <a:pt x="500182" y="334968"/>
                    <a:pt x="469473" y="334968"/>
                  </a:cubicBezTo>
                  <a:cubicBezTo>
                    <a:pt x="437740" y="334968"/>
                    <a:pt x="412149" y="360559"/>
                    <a:pt x="413172" y="391268"/>
                  </a:cubicBezTo>
                  <a:cubicBezTo>
                    <a:pt x="413172" y="421976"/>
                    <a:pt x="438762" y="446543"/>
                    <a:pt x="468448" y="446543"/>
                  </a:cubicBezTo>
                  <a:cubicBezTo>
                    <a:pt x="500181" y="447567"/>
                    <a:pt x="524748" y="421976"/>
                    <a:pt x="524748" y="391268"/>
                  </a:cubicBezTo>
                  <a:close/>
                  <a:moveTo>
                    <a:pt x="585986" y="519759"/>
                  </a:moveTo>
                  <a:cubicBezTo>
                    <a:pt x="585986" y="488583"/>
                    <a:pt x="561628" y="463441"/>
                    <a:pt x="531181" y="463441"/>
                  </a:cubicBezTo>
                  <a:cubicBezTo>
                    <a:pt x="500735" y="463441"/>
                    <a:pt x="475362" y="489589"/>
                    <a:pt x="475362" y="519759"/>
                  </a:cubicBezTo>
                  <a:cubicBezTo>
                    <a:pt x="475362" y="548923"/>
                    <a:pt x="499720" y="574065"/>
                    <a:pt x="530167" y="574065"/>
                  </a:cubicBezTo>
                  <a:cubicBezTo>
                    <a:pt x="561628" y="574065"/>
                    <a:pt x="585986" y="550935"/>
                    <a:pt x="585986" y="519759"/>
                  </a:cubicBezTo>
                  <a:close/>
                  <a:moveTo>
                    <a:pt x="585986" y="262891"/>
                  </a:moveTo>
                  <a:cubicBezTo>
                    <a:pt x="585986" y="232182"/>
                    <a:pt x="561419" y="207615"/>
                    <a:pt x="530710" y="207615"/>
                  </a:cubicBezTo>
                  <a:cubicBezTo>
                    <a:pt x="498978" y="207615"/>
                    <a:pt x="473387" y="233206"/>
                    <a:pt x="474411" y="263915"/>
                  </a:cubicBezTo>
                  <a:cubicBezTo>
                    <a:pt x="474411" y="294623"/>
                    <a:pt x="500002" y="319190"/>
                    <a:pt x="529686" y="320214"/>
                  </a:cubicBezTo>
                  <a:cubicBezTo>
                    <a:pt x="561419" y="320214"/>
                    <a:pt x="585986" y="294623"/>
                    <a:pt x="585986" y="262891"/>
                  </a:cubicBezTo>
                  <a:close/>
                  <a:moveTo>
                    <a:pt x="660046" y="645269"/>
                  </a:moveTo>
                  <a:cubicBezTo>
                    <a:pt x="660046" y="613808"/>
                    <a:pt x="635688" y="589450"/>
                    <a:pt x="604227" y="589450"/>
                  </a:cubicBezTo>
                  <a:cubicBezTo>
                    <a:pt x="573780" y="589450"/>
                    <a:pt x="549422" y="612793"/>
                    <a:pt x="549422" y="644255"/>
                  </a:cubicBezTo>
                  <a:cubicBezTo>
                    <a:pt x="549422" y="675716"/>
                    <a:pt x="573780" y="700074"/>
                    <a:pt x="605241" y="700074"/>
                  </a:cubicBezTo>
                  <a:cubicBezTo>
                    <a:pt x="635688" y="700074"/>
                    <a:pt x="660046" y="675716"/>
                    <a:pt x="660046" y="645269"/>
                  </a:cubicBezTo>
                  <a:close/>
                  <a:moveTo>
                    <a:pt x="660997" y="390244"/>
                  </a:moveTo>
                  <a:cubicBezTo>
                    <a:pt x="660997" y="359535"/>
                    <a:pt x="637454" y="334968"/>
                    <a:pt x="605721" y="334968"/>
                  </a:cubicBezTo>
                  <a:cubicBezTo>
                    <a:pt x="575012" y="334968"/>
                    <a:pt x="549421" y="360559"/>
                    <a:pt x="549421" y="391268"/>
                  </a:cubicBezTo>
                  <a:cubicBezTo>
                    <a:pt x="550445" y="421976"/>
                    <a:pt x="575012" y="446543"/>
                    <a:pt x="605721" y="446543"/>
                  </a:cubicBezTo>
                  <a:cubicBezTo>
                    <a:pt x="636430" y="447567"/>
                    <a:pt x="662021" y="421976"/>
                    <a:pt x="660997" y="390244"/>
                  </a:cubicBezTo>
                  <a:close/>
                  <a:moveTo>
                    <a:pt x="660997" y="140028"/>
                  </a:moveTo>
                  <a:cubicBezTo>
                    <a:pt x="662021" y="108004"/>
                    <a:pt x="636430" y="82179"/>
                    <a:pt x="605721" y="82179"/>
                  </a:cubicBezTo>
                  <a:cubicBezTo>
                    <a:pt x="573988" y="82179"/>
                    <a:pt x="549421" y="108004"/>
                    <a:pt x="549421" y="140028"/>
                  </a:cubicBezTo>
                  <a:cubicBezTo>
                    <a:pt x="550445" y="171019"/>
                    <a:pt x="573988" y="194778"/>
                    <a:pt x="605721" y="194778"/>
                  </a:cubicBezTo>
                  <a:cubicBezTo>
                    <a:pt x="636430" y="194778"/>
                    <a:pt x="660997" y="171019"/>
                    <a:pt x="660997" y="140028"/>
                  </a:cubicBezTo>
                  <a:close/>
                  <a:moveTo>
                    <a:pt x="736080" y="518753"/>
                  </a:moveTo>
                  <a:cubicBezTo>
                    <a:pt x="736080" y="488583"/>
                    <a:pt x="710489" y="463441"/>
                    <a:pt x="679780" y="463441"/>
                  </a:cubicBezTo>
                  <a:cubicBezTo>
                    <a:pt x="650095" y="464447"/>
                    <a:pt x="624504" y="488583"/>
                    <a:pt x="624504" y="518753"/>
                  </a:cubicBezTo>
                  <a:cubicBezTo>
                    <a:pt x="623480" y="548923"/>
                    <a:pt x="649071" y="574065"/>
                    <a:pt x="679780" y="574065"/>
                  </a:cubicBezTo>
                  <a:cubicBezTo>
                    <a:pt x="711513" y="574065"/>
                    <a:pt x="736080" y="549929"/>
                    <a:pt x="736080" y="518753"/>
                  </a:cubicBezTo>
                  <a:close/>
                  <a:moveTo>
                    <a:pt x="736080" y="263915"/>
                  </a:moveTo>
                  <a:cubicBezTo>
                    <a:pt x="736080" y="232182"/>
                    <a:pt x="712737" y="207615"/>
                    <a:pt x="681275" y="207615"/>
                  </a:cubicBezTo>
                  <a:cubicBezTo>
                    <a:pt x="649814" y="207615"/>
                    <a:pt x="625456" y="232182"/>
                    <a:pt x="625456" y="263915"/>
                  </a:cubicBezTo>
                  <a:cubicBezTo>
                    <a:pt x="625456" y="294623"/>
                    <a:pt x="650829" y="320214"/>
                    <a:pt x="681275" y="320214"/>
                  </a:cubicBezTo>
                  <a:cubicBezTo>
                    <a:pt x="711722" y="319190"/>
                    <a:pt x="736080" y="294623"/>
                    <a:pt x="736080" y="263915"/>
                  </a:cubicBezTo>
                  <a:close/>
                  <a:moveTo>
                    <a:pt x="799958" y="391268"/>
                  </a:moveTo>
                  <a:cubicBezTo>
                    <a:pt x="799958" y="359535"/>
                    <a:pt x="776615" y="334968"/>
                    <a:pt x="745153" y="334968"/>
                  </a:cubicBezTo>
                  <a:cubicBezTo>
                    <a:pt x="713692" y="334968"/>
                    <a:pt x="689334" y="359535"/>
                    <a:pt x="689334" y="391268"/>
                  </a:cubicBezTo>
                  <a:cubicBezTo>
                    <a:pt x="689334" y="421976"/>
                    <a:pt x="714707" y="447567"/>
                    <a:pt x="745153" y="447567"/>
                  </a:cubicBezTo>
                  <a:cubicBezTo>
                    <a:pt x="775600" y="446543"/>
                    <a:pt x="799958" y="421976"/>
                    <a:pt x="799958" y="391268"/>
                  </a:cubicBezTo>
                  <a:close/>
                  <a:moveTo>
                    <a:pt x="908046" y="391400"/>
                  </a:moveTo>
                  <a:lnTo>
                    <a:pt x="712346" y="782799"/>
                  </a:lnTo>
                  <a:lnTo>
                    <a:pt x="195700" y="782799"/>
                  </a:lnTo>
                  <a:lnTo>
                    <a:pt x="0" y="391400"/>
                  </a:lnTo>
                  <a:lnTo>
                    <a:pt x="195700" y="0"/>
                  </a:lnTo>
                  <a:lnTo>
                    <a:pt x="712346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107099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217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oto Serif"/>
                <a:ea typeface="+mn-ea"/>
                <a:cs typeface="+mn-cs"/>
              </a:endParaRPr>
            </a:p>
          </p:txBody>
        </p:sp>
      </p:grpSp>
      <p:pic>
        <p:nvPicPr>
          <p:cNvPr id="87" name="Picture 86">
            <a:extLst>
              <a:ext uri="{FF2B5EF4-FFF2-40B4-BE49-F238E27FC236}">
                <a16:creationId xmlns:a16="http://schemas.microsoft.com/office/drawing/2014/main" id="{CF067960-C945-5125-35AE-DFE7C5BD7E9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>
                        <a14:foregroundMark x1="88698" y1="36944" x2="87448" y2="50185"/>
                        <a14:foregroundMark x1="53682" y1="43587" x2="54010" y2="49259"/>
                        <a14:foregroundMark x1="53607" y1="42280" x2="53672" y2="43407"/>
                        <a14:foregroundMark x1="53898" y1="39508" x2="54375" y2="54537"/>
                        <a14:foregroundMark x1="53646" y1="31574" x2="53680" y2="32630"/>
                        <a14:foregroundMark x1="54885" y1="55939" x2="55521" y2="57685"/>
                        <a14:backgroundMark x1="46302" y1="53241" x2="49375" y2="26759"/>
                        <a14:backgroundMark x1="49375" y1="26759" x2="50156" y2="24259"/>
                        <a14:backgroundMark x1="53029" y1="31636" x2="53438" y2="27500"/>
                        <a14:backgroundMark x1="90208" y1="41944" x2="88333" y2="19630"/>
                        <a14:backgroundMark x1="53281" y1="32500" x2="52135" y2="43426"/>
                        <a14:backgroundMark x1="52135" y1="43426" x2="52917" y2="55833"/>
                        <a14:backgroundMark x1="52917" y1="55833" x2="53542" y2="57407"/>
                        <a14:backgroundMark x1="54844" y1="58333" x2="50417" y2="48981"/>
                        <a14:backgroundMark x1="53281" y1="45556" x2="53698" y2="301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1887"/>
          <a:stretch/>
        </p:blipFill>
        <p:spPr>
          <a:xfrm>
            <a:off x="4744520" y="0"/>
            <a:ext cx="4399480" cy="5143500"/>
          </a:xfrm>
          <a:prstGeom prst="rect">
            <a:avLst/>
          </a:prstGeom>
        </p:spPr>
      </p:pic>
      <p:sp>
        <p:nvSpPr>
          <p:cNvPr id="88" name="Rectangle 87">
            <a:extLst>
              <a:ext uri="{FF2B5EF4-FFF2-40B4-BE49-F238E27FC236}">
                <a16:creationId xmlns:a16="http://schemas.microsoft.com/office/drawing/2014/main" id="{E8F89083-9A73-D542-681F-7DCBB2CBA3CA}"/>
              </a:ext>
            </a:extLst>
          </p:cNvPr>
          <p:cNvSpPr/>
          <p:nvPr userDrawn="1"/>
        </p:nvSpPr>
        <p:spPr>
          <a:xfrm flipH="1">
            <a:off x="0" y="0"/>
            <a:ext cx="9144000" cy="5145538"/>
          </a:xfrm>
          <a:prstGeom prst="rect">
            <a:avLst/>
          </a:prstGeom>
          <a:gradFill flip="none" rotWithShape="1">
            <a:gsLst>
              <a:gs pos="0">
                <a:schemeClr val="tx1">
                  <a:lumMod val="65000"/>
                </a:schemeClr>
              </a:gs>
              <a:gs pos="50000">
                <a:schemeClr val="tx1">
                  <a:alpha val="40000"/>
                </a:schemeClr>
              </a:gs>
              <a:gs pos="100000">
                <a:srgbClr val="191B2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07099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4217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oto Serif"/>
              <a:ea typeface="+mn-ea"/>
              <a:cs typeface="+mn-cs"/>
            </a:endParaRPr>
          </a:p>
        </p:txBody>
      </p:sp>
      <p:pic>
        <p:nvPicPr>
          <p:cNvPr id="93" name="Graphic 92">
            <a:extLst>
              <a:ext uri="{FF2B5EF4-FFF2-40B4-BE49-F238E27FC236}">
                <a16:creationId xmlns:a16="http://schemas.microsoft.com/office/drawing/2014/main" id="{B3D5BE79-5B9D-7B6E-2852-7304FEA1E8E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7855200" y="457200"/>
            <a:ext cx="684213" cy="684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552408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  <p15:guide id="3" orient="horz" pos="690" userDrawn="1">
          <p15:clr>
            <a:srgbClr val="FBAE40"/>
          </p15:clr>
        </p15:guide>
        <p15:guide id="4" orient="horz" pos="735" userDrawn="1">
          <p15:clr>
            <a:srgbClr val="FBAE40"/>
          </p15:clr>
        </p15:guide>
        <p15:guide id="5" orient="horz" pos="1144" userDrawn="1">
          <p15:clr>
            <a:srgbClr val="FBAE40"/>
          </p15:clr>
        </p15:guide>
        <p15:guide id="6" orient="horz" pos="1189" userDrawn="1">
          <p15:clr>
            <a:srgbClr val="FBAE40"/>
          </p15:clr>
        </p15:guide>
        <p15:guide id="7" orient="horz" pos="2981" userDrawn="1">
          <p15:clr>
            <a:srgbClr val="FBAE40"/>
          </p15:clr>
        </p15:guide>
        <p15:guide id="8" orient="horz" pos="2550" userDrawn="1">
          <p15:clr>
            <a:srgbClr val="FBAE40"/>
          </p15:clr>
        </p15:guide>
        <p15:guide id="9" orient="horz" pos="2505" userDrawn="1">
          <p15:clr>
            <a:srgbClr val="FBAE40"/>
          </p15:clr>
        </p15:guide>
        <p15:guide id="10" orient="horz" pos="2051" userDrawn="1">
          <p15:clr>
            <a:srgbClr val="FBAE40"/>
          </p15:clr>
        </p15:guide>
        <p15:guide id="11" orient="horz" pos="2096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F478D90F-071E-7974-3851-6D120D382CD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7856350" y="457200"/>
            <a:ext cx="684213" cy="684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866246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  <p15:guide id="3" orient="horz" pos="690" userDrawn="1">
          <p15:clr>
            <a:srgbClr val="FBAE40"/>
          </p15:clr>
        </p15:guide>
        <p15:guide id="4" orient="horz" pos="735" userDrawn="1">
          <p15:clr>
            <a:srgbClr val="FBAE40"/>
          </p15:clr>
        </p15:guide>
        <p15:guide id="5" orient="horz" pos="1144" userDrawn="1">
          <p15:clr>
            <a:srgbClr val="FBAE40"/>
          </p15:clr>
        </p15:guide>
        <p15:guide id="6" orient="horz" pos="1189" userDrawn="1">
          <p15:clr>
            <a:srgbClr val="FBAE40"/>
          </p15:clr>
        </p15:guide>
        <p15:guide id="7" orient="horz" pos="2981" userDrawn="1">
          <p15:clr>
            <a:srgbClr val="FBAE40"/>
          </p15:clr>
        </p15:guide>
        <p15:guide id="8" orient="horz" pos="2550" userDrawn="1">
          <p15:clr>
            <a:srgbClr val="FBAE40"/>
          </p15:clr>
        </p15:guide>
        <p15:guide id="9" orient="horz" pos="2505" userDrawn="1">
          <p15:clr>
            <a:srgbClr val="FBAE40"/>
          </p15:clr>
        </p15:guide>
        <p15:guide id="10" orient="horz" pos="2051" userDrawn="1">
          <p15:clr>
            <a:srgbClr val="FBAE40"/>
          </p15:clr>
        </p15:guide>
        <p15:guide id="11" orient="horz" pos="2096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ttern_Dar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ack background with hexagons&#10;&#10;Description automatically generated">
            <a:extLst>
              <a:ext uri="{FF2B5EF4-FFF2-40B4-BE49-F238E27FC236}">
                <a16:creationId xmlns:a16="http://schemas.microsoft.com/office/drawing/2014/main" id="{29290344-1F94-1C7E-4485-291C3397817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1" cy="51435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30B0C230-F600-2575-AB94-48DA549B7D56}"/>
              </a:ext>
            </a:extLst>
          </p:cNvPr>
          <p:cNvSpPr/>
          <p:nvPr userDrawn="1"/>
        </p:nvSpPr>
        <p:spPr>
          <a:xfrm>
            <a:off x="-2" y="0"/>
            <a:ext cx="9144001" cy="5143500"/>
          </a:xfrm>
          <a:prstGeom prst="rect">
            <a:avLst/>
          </a:prstGeom>
          <a:solidFill>
            <a:srgbClr val="191B21">
              <a:alpha val="71000"/>
            </a:srgbClr>
          </a:solidFill>
          <a:ln>
            <a:solidFill>
              <a:schemeClr val="dk1">
                <a:shade val="15000"/>
              </a:schemeClr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Z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10A5CB23-08EC-5895-5F25-5D9A2675FD7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7856350" y="457200"/>
            <a:ext cx="684213" cy="684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84703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  <p15:guide id="3" orient="horz" pos="690" userDrawn="1">
          <p15:clr>
            <a:srgbClr val="FBAE40"/>
          </p15:clr>
        </p15:guide>
        <p15:guide id="4" orient="horz" pos="735" userDrawn="1">
          <p15:clr>
            <a:srgbClr val="FBAE40"/>
          </p15:clr>
        </p15:guide>
        <p15:guide id="5" orient="horz" pos="1144" userDrawn="1">
          <p15:clr>
            <a:srgbClr val="FBAE40"/>
          </p15:clr>
        </p15:guide>
        <p15:guide id="6" orient="horz" pos="1189" userDrawn="1">
          <p15:clr>
            <a:srgbClr val="FBAE40"/>
          </p15:clr>
        </p15:guide>
        <p15:guide id="7" orient="horz" pos="2981" userDrawn="1">
          <p15:clr>
            <a:srgbClr val="FBAE40"/>
          </p15:clr>
        </p15:guide>
        <p15:guide id="8" orient="horz" pos="2550" userDrawn="1">
          <p15:clr>
            <a:srgbClr val="FBAE40"/>
          </p15:clr>
        </p15:guide>
        <p15:guide id="9" orient="horz" pos="2505" userDrawn="1">
          <p15:clr>
            <a:srgbClr val="FBAE40"/>
          </p15:clr>
        </p15:guide>
        <p15:guide id="10" orient="horz" pos="2051" userDrawn="1">
          <p15:clr>
            <a:srgbClr val="FBAE40"/>
          </p15:clr>
        </p15:guide>
        <p15:guide id="11" orient="horz" pos="2096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ttern_Dark_LogoLef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ack background with hexagons&#10;&#10;Description automatically generated">
            <a:extLst>
              <a:ext uri="{FF2B5EF4-FFF2-40B4-BE49-F238E27FC236}">
                <a16:creationId xmlns:a16="http://schemas.microsoft.com/office/drawing/2014/main" id="{29290344-1F94-1C7E-4485-291C3397817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9391" y="0"/>
            <a:ext cx="9303391" cy="51435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30B0C230-F600-2575-AB94-48DA549B7D56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91B21">
              <a:alpha val="71000"/>
            </a:srgbClr>
          </a:solidFill>
          <a:ln>
            <a:solidFill>
              <a:schemeClr val="dk1">
                <a:shade val="15000"/>
              </a:schemeClr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Z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10A5CB23-08EC-5895-5F25-5D9A2675FD7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541142" y="457200"/>
            <a:ext cx="684213" cy="684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08956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  <p15:guide id="3" orient="horz" pos="690" userDrawn="1">
          <p15:clr>
            <a:srgbClr val="FBAE40"/>
          </p15:clr>
        </p15:guide>
        <p15:guide id="4" orient="horz" pos="735" userDrawn="1">
          <p15:clr>
            <a:srgbClr val="FBAE40"/>
          </p15:clr>
        </p15:guide>
        <p15:guide id="5" orient="horz" pos="1144" userDrawn="1">
          <p15:clr>
            <a:srgbClr val="FBAE40"/>
          </p15:clr>
        </p15:guide>
        <p15:guide id="6" orient="horz" pos="1189" userDrawn="1">
          <p15:clr>
            <a:srgbClr val="FBAE40"/>
          </p15:clr>
        </p15:guide>
        <p15:guide id="7" orient="horz" pos="2981" userDrawn="1">
          <p15:clr>
            <a:srgbClr val="FBAE40"/>
          </p15:clr>
        </p15:guide>
        <p15:guide id="8" orient="horz" pos="2550" userDrawn="1">
          <p15:clr>
            <a:srgbClr val="FBAE40"/>
          </p15:clr>
        </p15:guide>
        <p15:guide id="9" orient="horz" pos="2505" userDrawn="1">
          <p15:clr>
            <a:srgbClr val="FBAE40"/>
          </p15:clr>
        </p15:guide>
        <p15:guide id="10" orient="horz" pos="2051" userDrawn="1">
          <p15:clr>
            <a:srgbClr val="FBAE40"/>
          </p15:clr>
        </p15:guide>
        <p15:guide id="11" orient="horz" pos="2096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ar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F478D90F-071E-7974-3851-6D120D382CD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57928" y="406866"/>
            <a:ext cx="684213" cy="684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7811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  <p15:guide id="3" orient="horz" pos="690" userDrawn="1">
          <p15:clr>
            <a:srgbClr val="FBAE40"/>
          </p15:clr>
        </p15:guide>
        <p15:guide id="4" orient="horz" pos="735" userDrawn="1">
          <p15:clr>
            <a:srgbClr val="FBAE40"/>
          </p15:clr>
        </p15:guide>
        <p15:guide id="5" orient="horz" pos="1144" userDrawn="1">
          <p15:clr>
            <a:srgbClr val="FBAE40"/>
          </p15:clr>
        </p15:guide>
        <p15:guide id="6" orient="horz" pos="1189" userDrawn="1">
          <p15:clr>
            <a:srgbClr val="FBAE40"/>
          </p15:clr>
        </p15:guide>
        <p15:guide id="7" orient="horz" pos="2981" userDrawn="1">
          <p15:clr>
            <a:srgbClr val="FBAE40"/>
          </p15:clr>
        </p15:guide>
        <p15:guide id="8" orient="horz" pos="2550" userDrawn="1">
          <p15:clr>
            <a:srgbClr val="FBAE40"/>
          </p15:clr>
        </p15:guide>
        <p15:guide id="9" orient="horz" pos="2505" userDrawn="1">
          <p15:clr>
            <a:srgbClr val="FBAE40"/>
          </p15:clr>
        </p15:guide>
        <p15:guide id="10" orient="horz" pos="2051" userDrawn="1">
          <p15:clr>
            <a:srgbClr val="FBAE40"/>
          </p15:clr>
        </p15:guide>
        <p15:guide id="11" orient="horz" pos="2096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go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0014765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27794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>
            <a:extLst>
              <a:ext uri="{FF2B5EF4-FFF2-40B4-BE49-F238E27FC236}">
                <a16:creationId xmlns:a16="http://schemas.microsoft.com/office/drawing/2014/main" id="{20100564-5816-4A48-879E-44C82C6FA00D}"/>
              </a:ext>
            </a:extLst>
          </p:cNvPr>
          <p:cNvGrpSpPr/>
          <p:nvPr userDrawn="1"/>
        </p:nvGrpSpPr>
        <p:grpSpPr>
          <a:xfrm>
            <a:off x="1448331" y="1782490"/>
            <a:ext cx="6439587" cy="1693616"/>
            <a:chOff x="1384449" y="1469810"/>
            <a:chExt cx="8245614" cy="2168607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B8EDB3F8-5F75-4083-A01C-A7CF1BE99B57}"/>
                </a:ext>
              </a:extLst>
            </p:cNvPr>
            <p:cNvSpPr/>
            <p:nvPr userDrawn="1"/>
          </p:nvSpPr>
          <p:spPr>
            <a:xfrm>
              <a:off x="3779462" y="1863820"/>
              <a:ext cx="5850601" cy="143188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l">
                <a:lnSpc>
                  <a:spcPts val="4000"/>
                </a:lnSpc>
              </a:pPr>
              <a:r>
                <a:rPr lang="en-GB" sz="3600" b="1" i="0" dirty="0">
                  <a:solidFill>
                    <a:srgbClr val="FFFFFF"/>
                  </a:solidFill>
                  <a:effectLst/>
                  <a:latin typeface="Montserrat Bold" panose="00000800000000000000" pitchFamily="2" charset="0"/>
                </a:rPr>
                <a:t>Ready to make work better?</a:t>
              </a:r>
              <a:endParaRPr lang="en-GB" sz="3600" b="1" i="0" dirty="0">
                <a:solidFill>
                  <a:srgbClr val="000000"/>
                </a:solidFill>
                <a:effectLst/>
                <a:latin typeface="Montserrat Bold" panose="00000800000000000000" pitchFamily="2" charset="0"/>
              </a:endParaRPr>
            </a:p>
          </p:txBody>
        </p:sp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2C65634E-19DA-4D91-A926-0157F9EB03FA}"/>
                </a:ext>
              </a:extLst>
            </p:cNvPr>
            <p:cNvGrpSpPr/>
            <p:nvPr userDrawn="1"/>
          </p:nvGrpSpPr>
          <p:grpSpPr>
            <a:xfrm>
              <a:off x="1384449" y="1469810"/>
              <a:ext cx="1923592" cy="2168607"/>
              <a:chOff x="5129428" y="1544815"/>
              <a:chExt cx="1862255" cy="2099458"/>
            </a:xfrm>
          </p:grpSpPr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70C00104-7B6C-4D58-A2A9-706F05AA497D}"/>
                  </a:ext>
                </a:extLst>
              </p:cNvPr>
              <p:cNvSpPr/>
              <p:nvPr/>
            </p:nvSpPr>
            <p:spPr>
              <a:xfrm>
                <a:off x="6282568" y="1738169"/>
                <a:ext cx="327683" cy="334415"/>
              </a:xfrm>
              <a:custGeom>
                <a:avLst/>
                <a:gdLst>
                  <a:gd name="connsiteX0" fmla="*/ 327681 w 327683"/>
                  <a:gd name="connsiteY0" fmla="*/ 168530 h 334415"/>
                  <a:gd name="connsiteX1" fmla="*/ 164436 w 327683"/>
                  <a:gd name="connsiteY1" fmla="*/ 334416 h 334415"/>
                  <a:gd name="connsiteX2" fmla="*/ 161267 w 327683"/>
                  <a:gd name="connsiteY2" fmla="*/ 334416 h 334415"/>
                  <a:gd name="connsiteX3" fmla="*/ 136 w 327683"/>
                  <a:gd name="connsiteY3" fmla="*/ 161134 h 334415"/>
                  <a:gd name="connsiteX4" fmla="*/ 161267 w 327683"/>
                  <a:gd name="connsiteY4" fmla="*/ 3 h 334415"/>
                  <a:gd name="connsiteX5" fmla="*/ 327152 w 327683"/>
                  <a:gd name="connsiteY5" fmla="*/ 163775 h 334415"/>
                  <a:gd name="connsiteX6" fmla="*/ 327681 w 327683"/>
                  <a:gd name="connsiteY6" fmla="*/ 168530 h 334415"/>
                  <a:gd name="connsiteX7" fmla="*/ 327681 w 327683"/>
                  <a:gd name="connsiteY7" fmla="*/ 168530 h 3344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27683" h="334415">
                    <a:moveTo>
                      <a:pt x="327681" y="168530"/>
                    </a:moveTo>
                    <a:cubicBezTo>
                      <a:pt x="328209" y="259397"/>
                      <a:pt x="255304" y="333359"/>
                      <a:pt x="164436" y="334416"/>
                    </a:cubicBezTo>
                    <a:cubicBezTo>
                      <a:pt x="163380" y="334416"/>
                      <a:pt x="162323" y="334416"/>
                      <a:pt x="161267" y="334416"/>
                    </a:cubicBezTo>
                    <a:cubicBezTo>
                      <a:pt x="68814" y="331246"/>
                      <a:pt x="-3563" y="253586"/>
                      <a:pt x="136" y="161134"/>
                    </a:cubicBezTo>
                    <a:cubicBezTo>
                      <a:pt x="3305" y="73436"/>
                      <a:pt x="73569" y="3173"/>
                      <a:pt x="161267" y="3"/>
                    </a:cubicBezTo>
                    <a:cubicBezTo>
                      <a:pt x="252662" y="-525"/>
                      <a:pt x="326624" y="72908"/>
                      <a:pt x="327152" y="163775"/>
                    </a:cubicBezTo>
                    <a:cubicBezTo>
                      <a:pt x="327681" y="165360"/>
                      <a:pt x="327681" y="166945"/>
                      <a:pt x="327681" y="168530"/>
                    </a:cubicBezTo>
                    <a:lnTo>
                      <a:pt x="327681" y="168530"/>
                    </a:lnTo>
                    <a:close/>
                  </a:path>
                </a:pathLst>
              </a:custGeom>
              <a:solidFill>
                <a:srgbClr val="E87917"/>
              </a:solidFill>
              <a:ln w="52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C6652B6B-F0D0-4438-AF22-7E881DB7A5CA}"/>
                  </a:ext>
                </a:extLst>
              </p:cNvPr>
              <p:cNvSpPr/>
              <p:nvPr/>
            </p:nvSpPr>
            <p:spPr>
              <a:xfrm>
                <a:off x="5507159" y="1737644"/>
                <a:ext cx="338113" cy="332853"/>
              </a:xfrm>
              <a:custGeom>
                <a:avLst/>
                <a:gdLst>
                  <a:gd name="connsiteX0" fmla="*/ 3 w 338113"/>
                  <a:gd name="connsiteY0" fmla="*/ 164829 h 332853"/>
                  <a:gd name="connsiteX1" fmla="*/ 163247 w 338113"/>
                  <a:gd name="connsiteY1" fmla="*/ 0 h 332853"/>
                  <a:gd name="connsiteX2" fmla="*/ 169058 w 338113"/>
                  <a:gd name="connsiteY2" fmla="*/ 0 h 332853"/>
                  <a:gd name="connsiteX3" fmla="*/ 338114 w 338113"/>
                  <a:gd name="connsiteY3" fmla="*/ 164829 h 332853"/>
                  <a:gd name="connsiteX4" fmla="*/ 169058 w 338113"/>
                  <a:gd name="connsiteY4" fmla="*/ 332828 h 332853"/>
                  <a:gd name="connsiteX5" fmla="*/ 3 w 338113"/>
                  <a:gd name="connsiteY5" fmla="*/ 169056 h 332853"/>
                  <a:gd name="connsiteX6" fmla="*/ 3 w 338113"/>
                  <a:gd name="connsiteY6" fmla="*/ 164829 h 3328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38113" h="332853">
                    <a:moveTo>
                      <a:pt x="3" y="164829"/>
                    </a:moveTo>
                    <a:cubicBezTo>
                      <a:pt x="-525" y="74490"/>
                      <a:pt x="72908" y="528"/>
                      <a:pt x="163247" y="0"/>
                    </a:cubicBezTo>
                    <a:cubicBezTo>
                      <a:pt x="165360" y="0"/>
                      <a:pt x="166945" y="0"/>
                      <a:pt x="169058" y="0"/>
                    </a:cubicBezTo>
                    <a:cubicBezTo>
                      <a:pt x="260982" y="0"/>
                      <a:pt x="335472" y="72905"/>
                      <a:pt x="338114" y="164829"/>
                    </a:cubicBezTo>
                    <a:cubicBezTo>
                      <a:pt x="336529" y="257281"/>
                      <a:pt x="261511" y="331772"/>
                      <a:pt x="169058" y="332828"/>
                    </a:cubicBezTo>
                    <a:cubicBezTo>
                      <a:pt x="77134" y="334413"/>
                      <a:pt x="1588" y="260980"/>
                      <a:pt x="3" y="169056"/>
                    </a:cubicBezTo>
                    <a:cubicBezTo>
                      <a:pt x="3" y="167471"/>
                      <a:pt x="3" y="165886"/>
                      <a:pt x="3" y="164829"/>
                    </a:cubicBezTo>
                    <a:close/>
                  </a:path>
                </a:pathLst>
              </a:custGeom>
              <a:solidFill>
                <a:srgbClr val="E87917"/>
              </a:solidFill>
              <a:ln w="52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CA98F218-795A-412D-B138-E60E2F1807B4}"/>
                  </a:ext>
                </a:extLst>
              </p:cNvPr>
              <p:cNvSpPr/>
              <p:nvPr/>
            </p:nvSpPr>
            <p:spPr>
              <a:xfrm>
                <a:off x="6279006" y="2189328"/>
                <a:ext cx="332302" cy="333895"/>
              </a:xfrm>
              <a:custGeom>
                <a:avLst/>
                <a:gdLst>
                  <a:gd name="connsiteX0" fmla="*/ 169056 w 332302"/>
                  <a:gd name="connsiteY0" fmla="*/ 11 h 333895"/>
                  <a:gd name="connsiteX1" fmla="*/ 332300 w 332302"/>
                  <a:gd name="connsiteY1" fmla="*/ 161142 h 333895"/>
                  <a:gd name="connsiteX2" fmla="*/ 332300 w 332302"/>
                  <a:gd name="connsiteY2" fmla="*/ 168010 h 333895"/>
                  <a:gd name="connsiteX3" fmla="*/ 169056 w 332302"/>
                  <a:gd name="connsiteY3" fmla="*/ 333896 h 333895"/>
                  <a:gd name="connsiteX4" fmla="*/ 0 w 332302"/>
                  <a:gd name="connsiteY4" fmla="*/ 164840 h 333895"/>
                  <a:gd name="connsiteX5" fmla="*/ 167999 w 332302"/>
                  <a:gd name="connsiteY5" fmla="*/ 11 h 333895"/>
                  <a:gd name="connsiteX6" fmla="*/ 169056 w 332302"/>
                  <a:gd name="connsiteY6" fmla="*/ 11 h 333895"/>
                  <a:gd name="connsiteX7" fmla="*/ 169056 w 332302"/>
                  <a:gd name="connsiteY7" fmla="*/ 11 h 3338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32302" h="333895">
                    <a:moveTo>
                      <a:pt x="169056" y="11"/>
                    </a:moveTo>
                    <a:cubicBezTo>
                      <a:pt x="258338" y="-517"/>
                      <a:pt x="331771" y="71331"/>
                      <a:pt x="332300" y="161142"/>
                    </a:cubicBezTo>
                    <a:cubicBezTo>
                      <a:pt x="332300" y="163255"/>
                      <a:pt x="332300" y="165897"/>
                      <a:pt x="332300" y="168010"/>
                    </a:cubicBezTo>
                    <a:cubicBezTo>
                      <a:pt x="332828" y="258877"/>
                      <a:pt x="259923" y="332839"/>
                      <a:pt x="169056" y="333896"/>
                    </a:cubicBezTo>
                    <a:cubicBezTo>
                      <a:pt x="76075" y="332839"/>
                      <a:pt x="1057" y="257821"/>
                      <a:pt x="0" y="164840"/>
                    </a:cubicBezTo>
                    <a:cubicBezTo>
                      <a:pt x="1057" y="72916"/>
                      <a:pt x="76075" y="-1045"/>
                      <a:pt x="167999" y="11"/>
                    </a:cubicBezTo>
                    <a:cubicBezTo>
                      <a:pt x="167999" y="11"/>
                      <a:pt x="168527" y="11"/>
                      <a:pt x="169056" y="11"/>
                    </a:cubicBezTo>
                    <a:lnTo>
                      <a:pt x="169056" y="11"/>
                    </a:lnTo>
                    <a:close/>
                  </a:path>
                </a:pathLst>
              </a:custGeom>
              <a:solidFill>
                <a:srgbClr val="E87917"/>
              </a:solidFill>
              <a:ln w="52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75BE345B-CBB3-422A-9016-6F26B62271BB}"/>
                  </a:ext>
                </a:extLst>
              </p:cNvPr>
              <p:cNvSpPr/>
              <p:nvPr/>
            </p:nvSpPr>
            <p:spPr>
              <a:xfrm>
                <a:off x="5507162" y="2189295"/>
                <a:ext cx="340224" cy="334996"/>
              </a:xfrm>
              <a:custGeom>
                <a:avLst/>
                <a:gdLst>
                  <a:gd name="connsiteX0" fmla="*/ 0 w 340224"/>
                  <a:gd name="connsiteY0" fmla="*/ 165930 h 334996"/>
                  <a:gd name="connsiteX1" fmla="*/ 165886 w 340224"/>
                  <a:gd name="connsiteY1" fmla="*/ 44 h 334996"/>
                  <a:gd name="connsiteX2" fmla="*/ 166942 w 340224"/>
                  <a:gd name="connsiteY2" fmla="*/ 44 h 334996"/>
                  <a:gd name="connsiteX3" fmla="*/ 340224 w 340224"/>
                  <a:gd name="connsiteY3" fmla="*/ 164873 h 334996"/>
                  <a:gd name="connsiteX4" fmla="*/ 340224 w 340224"/>
                  <a:gd name="connsiteY4" fmla="*/ 169100 h 334996"/>
                  <a:gd name="connsiteX5" fmla="*/ 171169 w 340224"/>
                  <a:gd name="connsiteY5" fmla="*/ 334986 h 334996"/>
                  <a:gd name="connsiteX6" fmla="*/ 2113 w 340224"/>
                  <a:gd name="connsiteY6" fmla="*/ 170685 h 334996"/>
                  <a:gd name="connsiteX7" fmla="*/ 2113 w 340224"/>
                  <a:gd name="connsiteY7" fmla="*/ 165930 h 334996"/>
                  <a:gd name="connsiteX8" fmla="*/ 0 w 340224"/>
                  <a:gd name="connsiteY8" fmla="*/ 165930 h 3349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40224" h="334996">
                    <a:moveTo>
                      <a:pt x="0" y="165930"/>
                    </a:moveTo>
                    <a:cubicBezTo>
                      <a:pt x="0" y="74534"/>
                      <a:pt x="73962" y="44"/>
                      <a:pt x="165886" y="44"/>
                    </a:cubicBezTo>
                    <a:cubicBezTo>
                      <a:pt x="166414" y="44"/>
                      <a:pt x="166414" y="44"/>
                      <a:pt x="166942" y="44"/>
                    </a:cubicBezTo>
                    <a:cubicBezTo>
                      <a:pt x="260451" y="-2069"/>
                      <a:pt x="337583" y="71893"/>
                      <a:pt x="340224" y="164873"/>
                    </a:cubicBezTo>
                    <a:cubicBezTo>
                      <a:pt x="340224" y="166458"/>
                      <a:pt x="340224" y="167515"/>
                      <a:pt x="340224" y="169100"/>
                    </a:cubicBezTo>
                    <a:cubicBezTo>
                      <a:pt x="336526" y="260495"/>
                      <a:pt x="262564" y="332872"/>
                      <a:pt x="171169" y="334986"/>
                    </a:cubicBezTo>
                    <a:cubicBezTo>
                      <a:pt x="79245" y="336042"/>
                      <a:pt x="3170" y="262609"/>
                      <a:pt x="2113" y="170685"/>
                    </a:cubicBezTo>
                    <a:cubicBezTo>
                      <a:pt x="2113" y="169100"/>
                      <a:pt x="2113" y="167515"/>
                      <a:pt x="2113" y="165930"/>
                    </a:cubicBezTo>
                    <a:lnTo>
                      <a:pt x="0" y="165930"/>
                    </a:lnTo>
                    <a:close/>
                  </a:path>
                </a:pathLst>
              </a:custGeom>
              <a:solidFill>
                <a:srgbClr val="E87917"/>
              </a:solidFill>
              <a:ln w="52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C48F5F97-82FA-403E-BF99-EB2D768F200E}"/>
                  </a:ext>
                </a:extLst>
              </p:cNvPr>
              <p:cNvSpPr/>
              <p:nvPr/>
            </p:nvSpPr>
            <p:spPr>
              <a:xfrm>
                <a:off x="5892280" y="2372127"/>
                <a:ext cx="334424" cy="334427"/>
              </a:xfrm>
              <a:custGeom>
                <a:avLst/>
                <a:gdLst>
                  <a:gd name="connsiteX0" fmla="*/ 169067 w 334424"/>
                  <a:gd name="connsiteY0" fmla="*/ 3 h 334427"/>
                  <a:gd name="connsiteX1" fmla="*/ 334424 w 334424"/>
                  <a:gd name="connsiteY1" fmla="*/ 163247 h 334427"/>
                  <a:gd name="connsiteX2" fmla="*/ 334424 w 334424"/>
                  <a:gd name="connsiteY2" fmla="*/ 169058 h 334427"/>
                  <a:gd name="connsiteX3" fmla="*/ 165369 w 334424"/>
                  <a:gd name="connsiteY3" fmla="*/ 334416 h 334427"/>
                  <a:gd name="connsiteX4" fmla="*/ 11 w 334424"/>
                  <a:gd name="connsiteY4" fmla="*/ 165360 h 334427"/>
                  <a:gd name="connsiteX5" fmla="*/ 169067 w 334424"/>
                  <a:gd name="connsiteY5" fmla="*/ 3 h 3344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34424" h="334427">
                    <a:moveTo>
                      <a:pt x="169067" y="3"/>
                    </a:moveTo>
                    <a:cubicBezTo>
                      <a:pt x="259934" y="-525"/>
                      <a:pt x="333896" y="72380"/>
                      <a:pt x="334424" y="163247"/>
                    </a:cubicBezTo>
                    <a:cubicBezTo>
                      <a:pt x="334424" y="165360"/>
                      <a:pt x="334424" y="166945"/>
                      <a:pt x="334424" y="169058"/>
                    </a:cubicBezTo>
                    <a:cubicBezTo>
                      <a:pt x="333368" y="261511"/>
                      <a:pt x="257821" y="335472"/>
                      <a:pt x="165369" y="334416"/>
                    </a:cubicBezTo>
                    <a:cubicBezTo>
                      <a:pt x="72916" y="333359"/>
                      <a:pt x="-1045" y="257813"/>
                      <a:pt x="11" y="165360"/>
                    </a:cubicBezTo>
                    <a:cubicBezTo>
                      <a:pt x="1068" y="73436"/>
                      <a:pt x="76614" y="-525"/>
                      <a:pt x="169067" y="3"/>
                    </a:cubicBezTo>
                    <a:close/>
                  </a:path>
                </a:pathLst>
              </a:custGeom>
              <a:solidFill>
                <a:srgbClr val="E87917"/>
              </a:solidFill>
              <a:ln w="52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D15686A9-6854-4D1E-9EF2-8EDB732D09CB}"/>
                  </a:ext>
                </a:extLst>
              </p:cNvPr>
              <p:cNvSpPr/>
              <p:nvPr/>
            </p:nvSpPr>
            <p:spPr>
              <a:xfrm>
                <a:off x="6659378" y="1966394"/>
                <a:ext cx="332305" cy="332314"/>
              </a:xfrm>
              <a:custGeom>
                <a:avLst/>
                <a:gdLst>
                  <a:gd name="connsiteX0" fmla="*/ 3 w 332305"/>
                  <a:gd name="connsiteY0" fmla="*/ 167473 h 332314"/>
                  <a:gd name="connsiteX1" fmla="*/ 164832 w 332305"/>
                  <a:gd name="connsiteY1" fmla="*/ 3 h 332314"/>
                  <a:gd name="connsiteX2" fmla="*/ 332303 w 332305"/>
                  <a:gd name="connsiteY2" fmla="*/ 164832 h 332314"/>
                  <a:gd name="connsiteX3" fmla="*/ 167474 w 332305"/>
                  <a:gd name="connsiteY3" fmla="*/ 332303 h 332314"/>
                  <a:gd name="connsiteX4" fmla="*/ 164832 w 332305"/>
                  <a:gd name="connsiteY4" fmla="*/ 332303 h 332314"/>
                  <a:gd name="connsiteX5" fmla="*/ 3 w 332305"/>
                  <a:gd name="connsiteY5" fmla="*/ 172228 h 332314"/>
                  <a:gd name="connsiteX6" fmla="*/ 3 w 332305"/>
                  <a:gd name="connsiteY6" fmla="*/ 167473 h 3323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32305" h="332314">
                    <a:moveTo>
                      <a:pt x="3" y="167473"/>
                    </a:moveTo>
                    <a:cubicBezTo>
                      <a:pt x="-525" y="75550"/>
                      <a:pt x="72908" y="1059"/>
                      <a:pt x="164832" y="3"/>
                    </a:cubicBezTo>
                    <a:cubicBezTo>
                      <a:pt x="256756" y="-525"/>
                      <a:pt x="331246" y="72908"/>
                      <a:pt x="332303" y="164832"/>
                    </a:cubicBezTo>
                    <a:cubicBezTo>
                      <a:pt x="332831" y="256756"/>
                      <a:pt x="259397" y="331246"/>
                      <a:pt x="167474" y="332303"/>
                    </a:cubicBezTo>
                    <a:cubicBezTo>
                      <a:pt x="166417" y="332303"/>
                      <a:pt x="165889" y="332303"/>
                      <a:pt x="164832" y="332303"/>
                    </a:cubicBezTo>
                    <a:cubicBezTo>
                      <a:pt x="75021" y="333359"/>
                      <a:pt x="1588" y="262039"/>
                      <a:pt x="3" y="172228"/>
                    </a:cubicBezTo>
                    <a:cubicBezTo>
                      <a:pt x="3" y="170643"/>
                      <a:pt x="3" y="169058"/>
                      <a:pt x="3" y="167473"/>
                    </a:cubicBezTo>
                    <a:close/>
                  </a:path>
                </a:pathLst>
              </a:custGeom>
              <a:solidFill>
                <a:srgbClr val="E87917"/>
              </a:solidFill>
              <a:ln w="52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6CA4D058-93F1-4486-8A01-AD16601F3B72}"/>
                  </a:ext>
                </a:extLst>
              </p:cNvPr>
              <p:cNvSpPr/>
              <p:nvPr/>
            </p:nvSpPr>
            <p:spPr>
              <a:xfrm>
                <a:off x="5129428" y="1964259"/>
                <a:ext cx="340224" cy="335010"/>
              </a:xfrm>
              <a:custGeom>
                <a:avLst/>
                <a:gdLst>
                  <a:gd name="connsiteX0" fmla="*/ 339696 w 340224"/>
                  <a:gd name="connsiteY0" fmla="*/ 165911 h 335010"/>
                  <a:gd name="connsiteX1" fmla="*/ 175923 w 340224"/>
                  <a:gd name="connsiteY1" fmla="*/ 334966 h 335010"/>
                  <a:gd name="connsiteX2" fmla="*/ 174339 w 340224"/>
                  <a:gd name="connsiteY2" fmla="*/ 334966 h 335010"/>
                  <a:gd name="connsiteX3" fmla="*/ 0 w 340224"/>
                  <a:gd name="connsiteY3" fmla="*/ 168552 h 335010"/>
                  <a:gd name="connsiteX4" fmla="*/ 0 w 340224"/>
                  <a:gd name="connsiteY4" fmla="*/ 165911 h 335010"/>
                  <a:gd name="connsiteX5" fmla="*/ 172225 w 340224"/>
                  <a:gd name="connsiteY5" fmla="*/ 25 h 335010"/>
                  <a:gd name="connsiteX6" fmla="*/ 174867 w 340224"/>
                  <a:gd name="connsiteY6" fmla="*/ 25 h 335010"/>
                  <a:gd name="connsiteX7" fmla="*/ 340224 w 340224"/>
                  <a:gd name="connsiteY7" fmla="*/ 162213 h 335010"/>
                  <a:gd name="connsiteX8" fmla="*/ 339696 w 340224"/>
                  <a:gd name="connsiteY8" fmla="*/ 165911 h 3350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40224" h="335010">
                    <a:moveTo>
                      <a:pt x="339696" y="165911"/>
                    </a:moveTo>
                    <a:cubicBezTo>
                      <a:pt x="341281" y="257835"/>
                      <a:pt x="267847" y="333381"/>
                      <a:pt x="175923" y="334966"/>
                    </a:cubicBezTo>
                    <a:cubicBezTo>
                      <a:pt x="175395" y="334966"/>
                      <a:pt x="174867" y="334966"/>
                      <a:pt x="174339" y="334966"/>
                    </a:cubicBezTo>
                    <a:cubicBezTo>
                      <a:pt x="80301" y="337079"/>
                      <a:pt x="2113" y="262589"/>
                      <a:pt x="0" y="168552"/>
                    </a:cubicBezTo>
                    <a:cubicBezTo>
                      <a:pt x="0" y="167496"/>
                      <a:pt x="0" y="166967"/>
                      <a:pt x="0" y="165911"/>
                    </a:cubicBezTo>
                    <a:cubicBezTo>
                      <a:pt x="1585" y="72402"/>
                      <a:pt x="78717" y="-1560"/>
                      <a:pt x="172225" y="25"/>
                    </a:cubicBezTo>
                    <a:cubicBezTo>
                      <a:pt x="173282" y="25"/>
                      <a:pt x="173810" y="25"/>
                      <a:pt x="174867" y="25"/>
                    </a:cubicBezTo>
                    <a:cubicBezTo>
                      <a:pt x="265206" y="-1032"/>
                      <a:pt x="339168" y="71874"/>
                      <a:pt x="340224" y="162213"/>
                    </a:cubicBezTo>
                    <a:cubicBezTo>
                      <a:pt x="339696" y="163269"/>
                      <a:pt x="339696" y="164326"/>
                      <a:pt x="339696" y="165911"/>
                    </a:cubicBezTo>
                    <a:close/>
                  </a:path>
                </a:pathLst>
              </a:custGeom>
              <a:solidFill>
                <a:srgbClr val="E87917"/>
              </a:solidFill>
              <a:ln w="52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1C69DF2A-C985-4E15-995B-C358A49D53DC}"/>
                  </a:ext>
                </a:extLst>
              </p:cNvPr>
              <p:cNvSpPr/>
              <p:nvPr/>
            </p:nvSpPr>
            <p:spPr>
              <a:xfrm>
                <a:off x="5893322" y="1964142"/>
                <a:ext cx="334011" cy="338881"/>
              </a:xfrm>
              <a:custGeom>
                <a:avLst/>
                <a:gdLst>
                  <a:gd name="connsiteX0" fmla="*/ 164855 w 334011"/>
                  <a:gd name="connsiteY0" fmla="*/ 142 h 338881"/>
                  <a:gd name="connsiteX1" fmla="*/ 333910 w 334011"/>
                  <a:gd name="connsiteY1" fmla="*/ 154933 h 338881"/>
                  <a:gd name="connsiteX2" fmla="*/ 333910 w 334011"/>
                  <a:gd name="connsiteY2" fmla="*/ 166027 h 338881"/>
                  <a:gd name="connsiteX3" fmla="*/ 172779 w 334011"/>
                  <a:gd name="connsiteY3" fmla="*/ 338781 h 338881"/>
                  <a:gd name="connsiteX4" fmla="*/ 26 w 334011"/>
                  <a:gd name="connsiteY4" fmla="*/ 177650 h 338881"/>
                  <a:gd name="connsiteX5" fmla="*/ 26 w 334011"/>
                  <a:gd name="connsiteY5" fmla="*/ 166027 h 338881"/>
                  <a:gd name="connsiteX6" fmla="*/ 160628 w 334011"/>
                  <a:gd name="connsiteY6" fmla="*/ 142 h 338881"/>
                  <a:gd name="connsiteX7" fmla="*/ 164855 w 334011"/>
                  <a:gd name="connsiteY7" fmla="*/ 142 h 338881"/>
                  <a:gd name="connsiteX8" fmla="*/ 164855 w 334011"/>
                  <a:gd name="connsiteY8" fmla="*/ 142 h 3388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34011" h="338881">
                    <a:moveTo>
                      <a:pt x="164855" y="142"/>
                    </a:moveTo>
                    <a:cubicBezTo>
                      <a:pt x="254137" y="-3557"/>
                      <a:pt x="329684" y="65651"/>
                      <a:pt x="333910" y="154933"/>
                    </a:cubicBezTo>
                    <a:cubicBezTo>
                      <a:pt x="333910" y="158631"/>
                      <a:pt x="333910" y="162329"/>
                      <a:pt x="333910" y="166027"/>
                    </a:cubicBezTo>
                    <a:cubicBezTo>
                      <a:pt x="337080" y="258480"/>
                      <a:pt x="265232" y="335611"/>
                      <a:pt x="172779" y="338781"/>
                    </a:cubicBezTo>
                    <a:cubicBezTo>
                      <a:pt x="80327" y="341951"/>
                      <a:pt x="3196" y="270102"/>
                      <a:pt x="26" y="177650"/>
                    </a:cubicBezTo>
                    <a:cubicBezTo>
                      <a:pt x="26" y="173952"/>
                      <a:pt x="26" y="169725"/>
                      <a:pt x="26" y="166027"/>
                    </a:cubicBezTo>
                    <a:cubicBezTo>
                      <a:pt x="-1559" y="75688"/>
                      <a:pt x="70289" y="1726"/>
                      <a:pt x="160628" y="142"/>
                    </a:cubicBezTo>
                    <a:cubicBezTo>
                      <a:pt x="161685" y="142"/>
                      <a:pt x="163798" y="142"/>
                      <a:pt x="164855" y="142"/>
                    </a:cubicBezTo>
                    <a:lnTo>
                      <a:pt x="164855" y="142"/>
                    </a:lnTo>
                    <a:close/>
                  </a:path>
                </a:pathLst>
              </a:custGeom>
              <a:solidFill>
                <a:srgbClr val="E87917"/>
              </a:solidFill>
              <a:ln w="52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57644168-1271-4C8B-B043-4014FCF26321}"/>
                  </a:ext>
                </a:extLst>
              </p:cNvPr>
              <p:cNvSpPr/>
              <p:nvPr/>
            </p:nvSpPr>
            <p:spPr>
              <a:xfrm>
                <a:off x="5892817" y="1544815"/>
                <a:ext cx="338113" cy="332872"/>
              </a:xfrm>
              <a:custGeom>
                <a:avLst/>
                <a:gdLst>
                  <a:gd name="connsiteX0" fmla="*/ 3 w 338113"/>
                  <a:gd name="connsiteY0" fmla="*/ 164829 h 332872"/>
                  <a:gd name="connsiteX1" fmla="*/ 162191 w 338113"/>
                  <a:gd name="connsiteY1" fmla="*/ 0 h 332872"/>
                  <a:gd name="connsiteX2" fmla="*/ 169058 w 338113"/>
                  <a:gd name="connsiteY2" fmla="*/ 0 h 332872"/>
                  <a:gd name="connsiteX3" fmla="*/ 338114 w 338113"/>
                  <a:gd name="connsiteY3" fmla="*/ 164829 h 332872"/>
                  <a:gd name="connsiteX4" fmla="*/ 169058 w 338113"/>
                  <a:gd name="connsiteY4" fmla="*/ 332828 h 332872"/>
                  <a:gd name="connsiteX5" fmla="*/ 3 w 338113"/>
                  <a:gd name="connsiteY5" fmla="*/ 170640 h 332872"/>
                  <a:gd name="connsiteX6" fmla="*/ 3 w 338113"/>
                  <a:gd name="connsiteY6" fmla="*/ 164829 h 3328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38113" h="332872">
                    <a:moveTo>
                      <a:pt x="3" y="164829"/>
                    </a:moveTo>
                    <a:cubicBezTo>
                      <a:pt x="-525" y="74490"/>
                      <a:pt x="71852" y="1057"/>
                      <a:pt x="162191" y="0"/>
                    </a:cubicBezTo>
                    <a:cubicBezTo>
                      <a:pt x="164304" y="0"/>
                      <a:pt x="166945" y="0"/>
                      <a:pt x="169058" y="0"/>
                    </a:cubicBezTo>
                    <a:cubicBezTo>
                      <a:pt x="260982" y="0"/>
                      <a:pt x="335472" y="72905"/>
                      <a:pt x="338114" y="164829"/>
                    </a:cubicBezTo>
                    <a:cubicBezTo>
                      <a:pt x="337586" y="257810"/>
                      <a:pt x="262039" y="332828"/>
                      <a:pt x="169058" y="332828"/>
                    </a:cubicBezTo>
                    <a:cubicBezTo>
                      <a:pt x="77663" y="334941"/>
                      <a:pt x="2116" y="262036"/>
                      <a:pt x="3" y="170640"/>
                    </a:cubicBezTo>
                    <a:cubicBezTo>
                      <a:pt x="3" y="168527"/>
                      <a:pt x="3" y="166414"/>
                      <a:pt x="3" y="164829"/>
                    </a:cubicBezTo>
                    <a:close/>
                  </a:path>
                </a:pathLst>
              </a:custGeom>
              <a:solidFill>
                <a:srgbClr val="E87917"/>
              </a:solidFill>
              <a:ln w="52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C8FED4DC-056F-42B5-BC32-9A2653A464D4}"/>
                  </a:ext>
                </a:extLst>
              </p:cNvPr>
              <p:cNvSpPr/>
              <p:nvPr/>
            </p:nvSpPr>
            <p:spPr>
              <a:xfrm>
                <a:off x="6291080" y="2625713"/>
                <a:ext cx="302010" cy="826439"/>
              </a:xfrm>
              <a:custGeom>
                <a:avLst/>
                <a:gdLst>
                  <a:gd name="connsiteX0" fmla="*/ 8001 w 302010"/>
                  <a:gd name="connsiteY0" fmla="*/ 356073 h 826439"/>
                  <a:gd name="connsiteX1" fmla="*/ 77 w 302010"/>
                  <a:gd name="connsiteY1" fmla="*/ 178037 h 826439"/>
                  <a:gd name="connsiteX2" fmla="*/ 149585 w 302010"/>
                  <a:gd name="connsiteY2" fmla="*/ 0 h 826439"/>
                  <a:gd name="connsiteX3" fmla="*/ 301735 w 302010"/>
                  <a:gd name="connsiteY3" fmla="*/ 174867 h 826439"/>
                  <a:gd name="connsiteX4" fmla="*/ 273207 w 302010"/>
                  <a:gd name="connsiteY4" fmla="*/ 699467 h 826439"/>
                  <a:gd name="connsiteX5" fmla="*/ 146415 w 302010"/>
                  <a:gd name="connsiteY5" fmla="*/ 826259 h 826439"/>
                  <a:gd name="connsiteX6" fmla="*/ 24907 w 302010"/>
                  <a:gd name="connsiteY6" fmla="*/ 690486 h 826439"/>
                  <a:gd name="connsiteX7" fmla="*/ 6945 w 302010"/>
                  <a:gd name="connsiteY7" fmla="*/ 355545 h 826439"/>
                  <a:gd name="connsiteX8" fmla="*/ 8001 w 302010"/>
                  <a:gd name="connsiteY8" fmla="*/ 356073 h 8264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02010" h="826439">
                    <a:moveTo>
                      <a:pt x="8001" y="356073"/>
                    </a:moveTo>
                    <a:cubicBezTo>
                      <a:pt x="5360" y="296904"/>
                      <a:pt x="77" y="237206"/>
                      <a:pt x="77" y="178037"/>
                    </a:cubicBezTo>
                    <a:cubicBezTo>
                      <a:pt x="-2565" y="77132"/>
                      <a:pt x="63472" y="0"/>
                      <a:pt x="149585" y="0"/>
                    </a:cubicBezTo>
                    <a:cubicBezTo>
                      <a:pt x="235698" y="0"/>
                      <a:pt x="307018" y="73962"/>
                      <a:pt x="301735" y="174867"/>
                    </a:cubicBezTo>
                    <a:cubicBezTo>
                      <a:pt x="293811" y="349734"/>
                      <a:pt x="283245" y="524601"/>
                      <a:pt x="273207" y="699467"/>
                    </a:cubicBezTo>
                    <a:cubicBezTo>
                      <a:pt x="267924" y="776599"/>
                      <a:pt x="212981" y="829957"/>
                      <a:pt x="146415" y="826259"/>
                    </a:cubicBezTo>
                    <a:cubicBezTo>
                      <a:pt x="79850" y="822561"/>
                      <a:pt x="30190" y="767618"/>
                      <a:pt x="24907" y="690486"/>
                    </a:cubicBezTo>
                    <a:cubicBezTo>
                      <a:pt x="19624" y="577959"/>
                      <a:pt x="14341" y="465431"/>
                      <a:pt x="6945" y="355545"/>
                    </a:cubicBezTo>
                    <a:lnTo>
                      <a:pt x="8001" y="356073"/>
                    </a:lnTo>
                    <a:close/>
                  </a:path>
                </a:pathLst>
              </a:custGeom>
              <a:solidFill>
                <a:srgbClr val="FFFFFF"/>
              </a:solidFill>
              <a:ln w="52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1A334116-801C-46F5-9D90-8189040F524F}"/>
                  </a:ext>
                </a:extLst>
              </p:cNvPr>
              <p:cNvSpPr/>
              <p:nvPr/>
            </p:nvSpPr>
            <p:spPr>
              <a:xfrm>
                <a:off x="6674401" y="2407956"/>
                <a:ext cx="304600" cy="826975"/>
              </a:xfrm>
              <a:custGeom>
                <a:avLst/>
                <a:gdLst>
                  <a:gd name="connsiteX0" fmla="*/ 301959 w 304600"/>
                  <a:gd name="connsiteY0" fmla="*/ 230436 h 826975"/>
                  <a:gd name="connsiteX1" fmla="*/ 278186 w 304600"/>
                  <a:gd name="connsiteY1" fmla="*/ 691113 h 826975"/>
                  <a:gd name="connsiteX2" fmla="*/ 154035 w 304600"/>
                  <a:gd name="connsiteY2" fmla="*/ 826885 h 826975"/>
                  <a:gd name="connsiteX3" fmla="*/ 29357 w 304600"/>
                  <a:gd name="connsiteY3" fmla="*/ 693754 h 826975"/>
                  <a:gd name="connsiteX4" fmla="*/ 301 w 304600"/>
                  <a:gd name="connsiteY4" fmla="*/ 165456 h 826975"/>
                  <a:gd name="connsiteX5" fmla="*/ 146111 w 304600"/>
                  <a:gd name="connsiteY5" fmla="*/ 98 h 826975"/>
                  <a:gd name="connsiteX6" fmla="*/ 151394 w 304600"/>
                  <a:gd name="connsiteY6" fmla="*/ 98 h 826975"/>
                  <a:gd name="connsiteX7" fmla="*/ 304601 w 304600"/>
                  <a:gd name="connsiteY7" fmla="*/ 165456 h 826975"/>
                  <a:gd name="connsiteX8" fmla="*/ 304601 w 304600"/>
                  <a:gd name="connsiteY8" fmla="*/ 230436 h 826975"/>
                  <a:gd name="connsiteX9" fmla="*/ 301959 w 304600"/>
                  <a:gd name="connsiteY9" fmla="*/ 230436 h 826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04600" h="826975">
                    <a:moveTo>
                      <a:pt x="301959" y="230436"/>
                    </a:moveTo>
                    <a:lnTo>
                      <a:pt x="278186" y="691113"/>
                    </a:lnTo>
                    <a:cubicBezTo>
                      <a:pt x="272903" y="768244"/>
                      <a:pt x="220073" y="824244"/>
                      <a:pt x="154035" y="826885"/>
                    </a:cubicBezTo>
                    <a:cubicBezTo>
                      <a:pt x="87998" y="829527"/>
                      <a:pt x="34640" y="774056"/>
                      <a:pt x="29357" y="693754"/>
                    </a:cubicBezTo>
                    <a:cubicBezTo>
                      <a:pt x="16150" y="519416"/>
                      <a:pt x="5584" y="342436"/>
                      <a:pt x="301" y="165456"/>
                    </a:cubicBezTo>
                    <a:cubicBezTo>
                      <a:pt x="-4982" y="79871"/>
                      <a:pt x="59998" y="5381"/>
                      <a:pt x="146111" y="98"/>
                    </a:cubicBezTo>
                    <a:cubicBezTo>
                      <a:pt x="147696" y="98"/>
                      <a:pt x="149281" y="98"/>
                      <a:pt x="151394" y="98"/>
                    </a:cubicBezTo>
                    <a:cubicBezTo>
                      <a:pt x="235922" y="-3072"/>
                      <a:pt x="301959" y="70890"/>
                      <a:pt x="304601" y="165456"/>
                    </a:cubicBezTo>
                    <a:lnTo>
                      <a:pt x="304601" y="230436"/>
                    </a:lnTo>
                    <a:lnTo>
                      <a:pt x="301959" y="230436"/>
                    </a:lnTo>
                    <a:close/>
                  </a:path>
                </a:pathLst>
              </a:custGeom>
              <a:solidFill>
                <a:srgbClr val="FFFFFF"/>
              </a:solidFill>
              <a:ln w="52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0C8F8A66-B26C-41CC-99D8-2C560DBC9663}"/>
                  </a:ext>
                </a:extLst>
              </p:cNvPr>
              <p:cNvSpPr/>
              <p:nvPr/>
            </p:nvSpPr>
            <p:spPr>
              <a:xfrm>
                <a:off x="5144749" y="2408055"/>
                <a:ext cx="304057" cy="827315"/>
              </a:xfrm>
              <a:custGeom>
                <a:avLst/>
                <a:gdLst>
                  <a:gd name="connsiteX0" fmla="*/ 2641 w 304057"/>
                  <a:gd name="connsiteY0" fmla="*/ 233508 h 827315"/>
                  <a:gd name="connsiteX1" fmla="*/ 0 w 304057"/>
                  <a:gd name="connsiteY1" fmla="*/ 177508 h 827315"/>
                  <a:gd name="connsiteX2" fmla="*/ 153207 w 304057"/>
                  <a:gd name="connsiteY2" fmla="*/ 0 h 827315"/>
                  <a:gd name="connsiteX3" fmla="*/ 303772 w 304057"/>
                  <a:gd name="connsiteY3" fmla="*/ 174339 h 827315"/>
                  <a:gd name="connsiteX4" fmla="*/ 277357 w 304057"/>
                  <a:gd name="connsiteY4" fmla="*/ 688373 h 827315"/>
                  <a:gd name="connsiteX5" fmla="*/ 150565 w 304057"/>
                  <a:gd name="connsiteY5" fmla="*/ 827316 h 827315"/>
                  <a:gd name="connsiteX6" fmla="*/ 26415 w 304057"/>
                  <a:gd name="connsiteY6" fmla="*/ 682562 h 827315"/>
                  <a:gd name="connsiteX7" fmla="*/ 2641 w 304057"/>
                  <a:gd name="connsiteY7" fmla="*/ 233508 h 827315"/>
                  <a:gd name="connsiteX8" fmla="*/ 2641 w 304057"/>
                  <a:gd name="connsiteY8" fmla="*/ 233508 h 8273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04057" h="827315">
                    <a:moveTo>
                      <a:pt x="2641" y="233508"/>
                    </a:moveTo>
                    <a:cubicBezTo>
                      <a:pt x="2641" y="216074"/>
                      <a:pt x="0" y="195470"/>
                      <a:pt x="0" y="177508"/>
                    </a:cubicBezTo>
                    <a:cubicBezTo>
                      <a:pt x="0" y="77132"/>
                      <a:pt x="66037" y="0"/>
                      <a:pt x="153207" y="0"/>
                    </a:cubicBezTo>
                    <a:cubicBezTo>
                      <a:pt x="240376" y="0"/>
                      <a:pt x="309055" y="76603"/>
                      <a:pt x="303772" y="174339"/>
                    </a:cubicBezTo>
                    <a:cubicBezTo>
                      <a:pt x="298489" y="345507"/>
                      <a:pt x="288979" y="516676"/>
                      <a:pt x="277357" y="688373"/>
                    </a:cubicBezTo>
                    <a:cubicBezTo>
                      <a:pt x="272074" y="771316"/>
                      <a:pt x="219244" y="827316"/>
                      <a:pt x="150565" y="827316"/>
                    </a:cubicBezTo>
                    <a:cubicBezTo>
                      <a:pt x="81886" y="827316"/>
                      <a:pt x="31698" y="765505"/>
                      <a:pt x="26415" y="682562"/>
                    </a:cubicBezTo>
                    <a:cubicBezTo>
                      <a:pt x="18490" y="531997"/>
                      <a:pt x="10566" y="384073"/>
                      <a:pt x="2641" y="233508"/>
                    </a:cubicBezTo>
                    <a:lnTo>
                      <a:pt x="2641" y="233508"/>
                    </a:lnTo>
                    <a:close/>
                  </a:path>
                </a:pathLst>
              </a:custGeom>
              <a:solidFill>
                <a:srgbClr val="FFFFFF"/>
              </a:solidFill>
              <a:ln w="52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BEA1B963-89A3-45FC-9457-1A623B2C36C4}"/>
                  </a:ext>
                </a:extLst>
              </p:cNvPr>
              <p:cNvSpPr/>
              <p:nvPr/>
            </p:nvSpPr>
            <p:spPr>
              <a:xfrm>
                <a:off x="5914447" y="2812203"/>
                <a:ext cx="294914" cy="832070"/>
              </a:xfrm>
              <a:custGeom>
                <a:avLst/>
                <a:gdLst>
                  <a:gd name="connsiteX0" fmla="*/ 290069 w 294914"/>
                  <a:gd name="connsiteY0" fmla="*/ 285810 h 832070"/>
                  <a:gd name="connsiteX1" fmla="*/ 268937 w 294914"/>
                  <a:gd name="connsiteY1" fmla="*/ 694713 h 832070"/>
                  <a:gd name="connsiteX2" fmla="*/ 146372 w 294914"/>
                  <a:gd name="connsiteY2" fmla="*/ 832070 h 832070"/>
                  <a:gd name="connsiteX3" fmla="*/ 28561 w 294914"/>
                  <a:gd name="connsiteY3" fmla="*/ 694713 h 832070"/>
                  <a:gd name="connsiteX4" fmla="*/ 562 w 294914"/>
                  <a:gd name="connsiteY4" fmla="*/ 190187 h 832070"/>
                  <a:gd name="connsiteX5" fmla="*/ 146372 w 294914"/>
                  <a:gd name="connsiteY5" fmla="*/ 0 h 832070"/>
                  <a:gd name="connsiteX6" fmla="*/ 294296 w 294914"/>
                  <a:gd name="connsiteY6" fmla="*/ 188074 h 832070"/>
                  <a:gd name="connsiteX7" fmla="*/ 289013 w 294914"/>
                  <a:gd name="connsiteY7" fmla="*/ 286338 h 832070"/>
                  <a:gd name="connsiteX8" fmla="*/ 290069 w 294914"/>
                  <a:gd name="connsiteY8" fmla="*/ 285810 h 8320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94914" h="832070">
                    <a:moveTo>
                      <a:pt x="290069" y="285810"/>
                    </a:moveTo>
                    <a:cubicBezTo>
                      <a:pt x="282673" y="423167"/>
                      <a:pt x="277390" y="557355"/>
                      <a:pt x="268937" y="694713"/>
                    </a:cubicBezTo>
                    <a:cubicBezTo>
                      <a:pt x="263654" y="775014"/>
                      <a:pt x="212938" y="832070"/>
                      <a:pt x="146372" y="832070"/>
                    </a:cubicBezTo>
                    <a:cubicBezTo>
                      <a:pt x="79806" y="832070"/>
                      <a:pt x="31203" y="775542"/>
                      <a:pt x="28561" y="694713"/>
                    </a:cubicBezTo>
                    <a:cubicBezTo>
                      <a:pt x="18524" y="525657"/>
                      <a:pt x="7429" y="356602"/>
                      <a:pt x="562" y="190187"/>
                    </a:cubicBezTo>
                    <a:cubicBezTo>
                      <a:pt x="-6835" y="85584"/>
                      <a:pt x="59731" y="0"/>
                      <a:pt x="146372" y="0"/>
                    </a:cubicBezTo>
                    <a:cubicBezTo>
                      <a:pt x="233013" y="0"/>
                      <a:pt x="302220" y="84528"/>
                      <a:pt x="294296" y="188074"/>
                    </a:cubicBezTo>
                    <a:cubicBezTo>
                      <a:pt x="294296" y="220829"/>
                      <a:pt x="291654" y="253583"/>
                      <a:pt x="289013" y="286338"/>
                    </a:cubicBezTo>
                    <a:lnTo>
                      <a:pt x="290069" y="285810"/>
                    </a:lnTo>
                    <a:close/>
                  </a:path>
                </a:pathLst>
              </a:custGeom>
              <a:solidFill>
                <a:srgbClr val="FFFFFF"/>
              </a:solidFill>
              <a:ln w="52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9D1EABF5-F684-49AB-A10B-53FC3CAE65C0}"/>
                  </a:ext>
                </a:extLst>
              </p:cNvPr>
              <p:cNvSpPr/>
              <p:nvPr/>
            </p:nvSpPr>
            <p:spPr>
              <a:xfrm>
                <a:off x="5531161" y="2619374"/>
                <a:ext cx="297938" cy="820519"/>
              </a:xfrm>
              <a:custGeom>
                <a:avLst/>
                <a:gdLst>
                  <a:gd name="connsiteX0" fmla="*/ 290338 w 297938"/>
                  <a:gd name="connsiteY0" fmla="*/ 345507 h 820519"/>
                  <a:gd name="connsiteX1" fmla="*/ 272376 w 297938"/>
                  <a:gd name="connsiteY1" fmla="*/ 683618 h 820519"/>
                  <a:gd name="connsiteX2" fmla="*/ 174113 w 297938"/>
                  <a:gd name="connsiteY2" fmla="*/ 818863 h 820519"/>
                  <a:gd name="connsiteX3" fmla="*/ 42566 w 297938"/>
                  <a:gd name="connsiteY3" fmla="*/ 742788 h 820519"/>
                  <a:gd name="connsiteX4" fmla="*/ 28831 w 297938"/>
                  <a:gd name="connsiteY4" fmla="*/ 677279 h 820519"/>
                  <a:gd name="connsiteX5" fmla="*/ 303 w 297938"/>
                  <a:gd name="connsiteY5" fmla="*/ 184905 h 820519"/>
                  <a:gd name="connsiteX6" fmla="*/ 149811 w 297938"/>
                  <a:gd name="connsiteY6" fmla="*/ 0 h 820519"/>
                  <a:gd name="connsiteX7" fmla="*/ 297735 w 297938"/>
                  <a:gd name="connsiteY7" fmla="*/ 187546 h 820519"/>
                  <a:gd name="connsiteX8" fmla="*/ 290338 w 297938"/>
                  <a:gd name="connsiteY8" fmla="*/ 345507 h 820519"/>
                  <a:gd name="connsiteX9" fmla="*/ 290338 w 297938"/>
                  <a:gd name="connsiteY9" fmla="*/ 345507 h 8205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97938" h="820519">
                    <a:moveTo>
                      <a:pt x="290338" y="345507"/>
                    </a:moveTo>
                    <a:cubicBezTo>
                      <a:pt x="285056" y="456978"/>
                      <a:pt x="279773" y="571619"/>
                      <a:pt x="272376" y="683618"/>
                    </a:cubicBezTo>
                    <a:cubicBezTo>
                      <a:pt x="272376" y="745429"/>
                      <a:pt x="232754" y="799844"/>
                      <a:pt x="174113" y="818863"/>
                    </a:cubicBezTo>
                    <a:cubicBezTo>
                      <a:pt x="117585" y="828372"/>
                      <a:pt x="62642" y="796146"/>
                      <a:pt x="42566" y="742788"/>
                    </a:cubicBezTo>
                    <a:cubicBezTo>
                      <a:pt x="34114" y="722184"/>
                      <a:pt x="29359" y="699996"/>
                      <a:pt x="28831" y="677279"/>
                    </a:cubicBezTo>
                    <a:cubicBezTo>
                      <a:pt x="18265" y="512978"/>
                      <a:pt x="7699" y="348677"/>
                      <a:pt x="303" y="184905"/>
                    </a:cubicBezTo>
                    <a:cubicBezTo>
                      <a:pt x="-4980" y="76075"/>
                      <a:pt x="59472" y="0"/>
                      <a:pt x="149811" y="0"/>
                    </a:cubicBezTo>
                    <a:cubicBezTo>
                      <a:pt x="240150" y="0"/>
                      <a:pt x="301961" y="79245"/>
                      <a:pt x="297735" y="187546"/>
                    </a:cubicBezTo>
                    <a:cubicBezTo>
                      <a:pt x="295621" y="239848"/>
                      <a:pt x="292980" y="292677"/>
                      <a:pt x="290338" y="345507"/>
                    </a:cubicBezTo>
                    <a:lnTo>
                      <a:pt x="290338" y="345507"/>
                    </a:lnTo>
                    <a:close/>
                  </a:path>
                </a:pathLst>
              </a:custGeom>
              <a:solidFill>
                <a:srgbClr val="FFFFFF"/>
              </a:solidFill>
              <a:ln w="52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2443770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ver design 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9D3D6579-01CA-1987-43F6-6AF49922D9B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9143999" cy="51435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80C335E1-1BD7-4692-A169-6CEBD150DC77}"/>
              </a:ext>
            </a:extLst>
          </p:cNvPr>
          <p:cNvSpPr/>
          <p:nvPr userDrawn="1"/>
        </p:nvSpPr>
        <p:spPr>
          <a:xfrm>
            <a:off x="0" y="0"/>
            <a:ext cx="9143999" cy="5143499"/>
          </a:xfrm>
          <a:prstGeom prst="rect">
            <a:avLst/>
          </a:prstGeom>
          <a:solidFill>
            <a:srgbClr val="191B21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07099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4217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oto Serif"/>
              <a:ea typeface="+mn-ea"/>
              <a:cs typeface="+mn-cs"/>
            </a:endParaRPr>
          </a:p>
        </p:txBody>
      </p:sp>
      <p:pic>
        <p:nvPicPr>
          <p:cNvPr id="2" name="Picture 1" descr="A black background with hexagons&#10;&#10;Description automatically generated">
            <a:extLst>
              <a:ext uri="{FF2B5EF4-FFF2-40B4-BE49-F238E27FC236}">
                <a16:creationId xmlns:a16="http://schemas.microsoft.com/office/drawing/2014/main" id="{92F45E40-7A8C-C0B6-E5F2-D712ADDBFA6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1" cy="5143502"/>
          </a:xfrm>
          <a:prstGeom prst="rect">
            <a:avLst/>
          </a:prstGeom>
        </p:spPr>
      </p:pic>
      <p:pic>
        <p:nvPicPr>
          <p:cNvPr id="3" name="Graphic 2">
            <a:extLst>
              <a:ext uri="{FF2B5EF4-FFF2-40B4-BE49-F238E27FC236}">
                <a16:creationId xmlns:a16="http://schemas.microsoft.com/office/drawing/2014/main" id="{3AE7A9B0-5437-EC9E-AE27-F689298B6662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7856350" y="457200"/>
            <a:ext cx="684213" cy="684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5237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ver design 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9D3D6579-01CA-1987-43F6-6AF49922D9B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9143999" cy="51435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80C335E1-1BD7-4692-A169-6CEBD150DC77}"/>
              </a:ext>
            </a:extLst>
          </p:cNvPr>
          <p:cNvSpPr/>
          <p:nvPr userDrawn="1"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191B21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07099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421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oto Serif"/>
              <a:ea typeface="+mn-ea"/>
              <a:cs typeface="+mn-cs"/>
            </a:endParaRP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5F9FB5F4-F47B-4395-B99A-ED8DB3E7094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96900" y="2332758"/>
            <a:ext cx="6486525" cy="102206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3600"/>
              </a:lnSpc>
              <a:buNone/>
              <a:defRPr sz="3200">
                <a:solidFill>
                  <a:schemeClr val="bg1"/>
                </a:solidFill>
                <a:latin typeface="+mj-lt"/>
              </a:defRPr>
            </a:lvl1pPr>
            <a:lvl2pPr marL="408423" indent="0">
              <a:buNone/>
              <a:defRPr/>
            </a:lvl2pPr>
          </a:lstStyle>
          <a:p>
            <a:pPr lvl="0"/>
            <a:r>
              <a:rPr lang="en-US" dirty="0"/>
              <a:t>Presentation title goes here and can flow over two lines.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D32700A4-C296-4126-A928-9AA85EA13DC5}"/>
              </a:ext>
            </a:extLst>
          </p:cNvPr>
          <p:cNvCxnSpPr>
            <a:cxnSpLocks/>
          </p:cNvCxnSpPr>
          <p:nvPr userDrawn="1"/>
        </p:nvCxnSpPr>
        <p:spPr>
          <a:xfrm>
            <a:off x="697640" y="3133885"/>
            <a:ext cx="962025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4166E8AA-6418-4431-9F4A-3C721586DE3E}"/>
              </a:ext>
            </a:extLst>
          </p:cNvPr>
          <p:cNvSpPr txBox="1"/>
          <p:nvPr userDrawn="1"/>
        </p:nvSpPr>
        <p:spPr>
          <a:xfrm>
            <a:off x="498474" y="4121406"/>
            <a:ext cx="2193355" cy="7591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ts val="2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SemiBold" panose="00000700000000000000" pitchFamily="2" charset="0"/>
                <a:ea typeface="+mn-ea"/>
                <a:cs typeface="+mn-cs"/>
              </a:rPr>
              <a:t>Making work better. </a:t>
            </a:r>
          </a:p>
        </p:txBody>
      </p:sp>
      <p:pic>
        <p:nvPicPr>
          <p:cNvPr id="19" name="Graphic 18">
            <a:extLst>
              <a:ext uri="{FF2B5EF4-FFF2-40B4-BE49-F238E27FC236}">
                <a16:creationId xmlns:a16="http://schemas.microsoft.com/office/drawing/2014/main" id="{F7758E2F-F103-B0D0-0857-2D01120E513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96900" y="663257"/>
            <a:ext cx="3053166" cy="69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52996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ver design 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9D3D6579-01CA-1987-43F6-6AF49922D9B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flipH="1">
            <a:off x="0" y="0"/>
            <a:ext cx="9143999" cy="51435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80C335E1-1BD7-4692-A169-6CEBD150DC77}"/>
              </a:ext>
            </a:extLst>
          </p:cNvPr>
          <p:cNvSpPr/>
          <p:nvPr userDrawn="1"/>
        </p:nvSpPr>
        <p:spPr>
          <a:xfrm>
            <a:off x="-5301840" y="3767762"/>
            <a:ext cx="9143999" cy="5143499"/>
          </a:xfrm>
          <a:prstGeom prst="rect">
            <a:avLst/>
          </a:prstGeom>
          <a:solidFill>
            <a:srgbClr val="191B21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07099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421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oto Serif"/>
              <a:ea typeface="+mn-ea"/>
              <a:cs typeface="+mn-cs"/>
            </a:endParaRPr>
          </a:p>
        </p:txBody>
      </p:sp>
      <p:pic>
        <p:nvPicPr>
          <p:cNvPr id="6" name="Picture 5" descr="A black background with hexagons&#10;&#10;Description automatically generated">
            <a:extLst>
              <a:ext uri="{FF2B5EF4-FFF2-40B4-BE49-F238E27FC236}">
                <a16:creationId xmlns:a16="http://schemas.microsoft.com/office/drawing/2014/main" id="{74A06E0D-85FA-4806-7B19-FB0DFF83072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576"/>
            <a:ext cx="9144001" cy="5143502"/>
          </a:xfrm>
          <a:prstGeom prst="rect">
            <a:avLst/>
          </a:prstGeom>
        </p:spPr>
      </p:pic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D32700A4-C296-4126-A928-9AA85EA13DC5}"/>
              </a:ext>
            </a:extLst>
          </p:cNvPr>
          <p:cNvCxnSpPr>
            <a:cxnSpLocks/>
          </p:cNvCxnSpPr>
          <p:nvPr userDrawn="1"/>
        </p:nvCxnSpPr>
        <p:spPr>
          <a:xfrm>
            <a:off x="600075" y="2552700"/>
            <a:ext cx="962025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12">
            <a:extLst>
              <a:ext uri="{FF2B5EF4-FFF2-40B4-BE49-F238E27FC236}">
                <a16:creationId xmlns:a16="http://schemas.microsoft.com/office/drawing/2014/main" id="{7C5FF749-E8C1-4395-8833-47AFF87B29E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07999" y="3151176"/>
            <a:ext cx="4333875" cy="33336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bg1"/>
                </a:solidFill>
                <a:latin typeface="Montserrat Medium" panose="00000600000000000000" pitchFamily="2" charset="0"/>
              </a:defRPr>
            </a:lvl1pPr>
          </a:lstStyle>
          <a:p>
            <a:pPr lvl="0"/>
            <a:r>
              <a:rPr lang="en-US" dirty="0"/>
              <a:t>Job role</a:t>
            </a:r>
            <a:endParaRPr lang="en-GB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166E8AA-6418-4431-9F4A-3C721586DE3E}"/>
              </a:ext>
            </a:extLst>
          </p:cNvPr>
          <p:cNvSpPr txBox="1"/>
          <p:nvPr userDrawn="1"/>
        </p:nvSpPr>
        <p:spPr>
          <a:xfrm>
            <a:off x="498474" y="4121406"/>
            <a:ext cx="2193355" cy="7591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ts val="2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SemiBold" panose="00000700000000000000" pitchFamily="2" charset="0"/>
                <a:ea typeface="+mn-ea"/>
                <a:cs typeface="+mn-cs"/>
              </a:rPr>
              <a:t>Making 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E87917"/>
                </a:solidFill>
                <a:effectLst/>
                <a:uLnTx/>
                <a:uFillTx/>
                <a:latin typeface="Montserrat SemiBold" panose="00000700000000000000" pitchFamily="2" charset="0"/>
                <a:ea typeface="+mn-ea"/>
                <a:cs typeface="+mn-cs"/>
              </a:rPr>
              <a:t>work better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SemiBold" panose="00000700000000000000" pitchFamily="2" charset="0"/>
                <a:ea typeface="+mn-ea"/>
                <a:cs typeface="+mn-cs"/>
              </a:rPr>
              <a:t>. 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854DE1AC-07DA-0B13-7309-B1637F8D012B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92124" y="361027"/>
            <a:ext cx="2853906" cy="649550"/>
          </a:xfrm>
          <a:prstGeom prst="rect">
            <a:avLst/>
          </a:prstGeom>
        </p:spPr>
      </p:pic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D152A3E7-9128-4B52-87AA-69FE44C788F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07999" y="2795585"/>
            <a:ext cx="4333875" cy="33336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  <a:latin typeface="Montserrat SemiBold" panose="00000700000000000000" pitchFamily="2" charset="0"/>
              </a:defRPr>
            </a:lvl1pPr>
          </a:lstStyle>
          <a:p>
            <a:pPr lvl="0"/>
            <a:r>
              <a:rPr lang="en-US" dirty="0"/>
              <a:t>Presenter name</a:t>
            </a:r>
            <a:endParaRPr lang="en-GB" dirty="0"/>
          </a:p>
        </p:txBody>
      </p:sp>
      <p:pic>
        <p:nvPicPr>
          <p:cNvPr id="10" name="Picture 9" descr="A person sitting at a desk using a computer&#10;&#10;Description automatically generated">
            <a:extLst>
              <a:ext uri="{FF2B5EF4-FFF2-40B4-BE49-F238E27FC236}">
                <a16:creationId xmlns:a16="http://schemas.microsoft.com/office/drawing/2014/main" id="{E1249572-7836-60F3-2BCD-5697EADAAA70}"/>
              </a:ext>
            </a:extLst>
          </p:cNvPr>
          <p:cNvPicPr>
            <a:picLocks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6030" y="-19500"/>
            <a:ext cx="9144000" cy="5144400"/>
          </a:xfrm>
          <a:prstGeom prst="rect">
            <a:avLst/>
          </a:prstGeom>
        </p:spPr>
      </p:pic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5F9FB5F4-F47B-4395-B99A-ED8DB3E7094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92124" y="1371604"/>
            <a:ext cx="6486525" cy="102206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3600"/>
              </a:lnSpc>
              <a:buNone/>
              <a:defRPr sz="3200">
                <a:solidFill>
                  <a:schemeClr val="bg1"/>
                </a:solidFill>
                <a:latin typeface="+mj-lt"/>
              </a:defRPr>
            </a:lvl1pPr>
            <a:lvl2pPr marL="408423" indent="0">
              <a:buNone/>
              <a:defRPr/>
            </a:lvl2pPr>
          </a:lstStyle>
          <a:p>
            <a:pPr lvl="0"/>
            <a:r>
              <a:rPr lang="en-US" dirty="0"/>
              <a:t>Presentation title goes here and can flow over two lines.</a:t>
            </a:r>
          </a:p>
        </p:txBody>
      </p:sp>
    </p:spTree>
    <p:extLst>
      <p:ext uri="{BB962C8B-B14F-4D97-AF65-F5344CB8AC3E}">
        <p14:creationId xmlns:p14="http://schemas.microsoft.com/office/powerpoint/2010/main" val="12846263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ver design 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9D3D6579-01CA-1987-43F6-6AF49922D9B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flipH="1">
            <a:off x="0" y="0"/>
            <a:ext cx="9143999" cy="5143500"/>
          </a:xfrm>
          <a:prstGeom prst="rect">
            <a:avLst/>
          </a:prstGeom>
        </p:spPr>
      </p:pic>
      <p:pic>
        <p:nvPicPr>
          <p:cNvPr id="6" name="Picture 5" descr="A black background with hexagons&#10;&#10;Description automatically generated">
            <a:extLst>
              <a:ext uri="{FF2B5EF4-FFF2-40B4-BE49-F238E27FC236}">
                <a16:creationId xmlns:a16="http://schemas.microsoft.com/office/drawing/2014/main" id="{74A06E0D-85FA-4806-7B19-FB0DFF83072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-2"/>
            <a:ext cx="9144001" cy="5143502"/>
          </a:xfrm>
          <a:prstGeom prst="rect">
            <a:avLst/>
          </a:prstGeom>
        </p:spPr>
      </p:pic>
      <p:pic>
        <p:nvPicPr>
          <p:cNvPr id="10" name="Picture 9" descr="A person sitting at a desk using a computer&#10;&#10;Description automatically generated">
            <a:extLst>
              <a:ext uri="{FF2B5EF4-FFF2-40B4-BE49-F238E27FC236}">
                <a16:creationId xmlns:a16="http://schemas.microsoft.com/office/drawing/2014/main" id="{E1249572-7836-60F3-2BCD-5697EADAAA70}"/>
              </a:ext>
            </a:extLst>
          </p:cNvPr>
          <p:cNvPicPr>
            <a:picLocks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44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80C335E1-1BD7-4692-A169-6CEBD150DC77}"/>
              </a:ext>
            </a:extLst>
          </p:cNvPr>
          <p:cNvSpPr/>
          <p:nvPr userDrawn="1"/>
        </p:nvSpPr>
        <p:spPr>
          <a:xfrm>
            <a:off x="-3" y="-19050"/>
            <a:ext cx="9143999" cy="5143499"/>
          </a:xfrm>
          <a:prstGeom prst="rect">
            <a:avLst/>
          </a:prstGeom>
          <a:solidFill>
            <a:srgbClr val="191B21">
              <a:alpha val="4781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07099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4217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oto Serif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166E8AA-6418-4431-9F4A-3C721586DE3E}"/>
              </a:ext>
            </a:extLst>
          </p:cNvPr>
          <p:cNvSpPr txBox="1"/>
          <p:nvPr userDrawn="1"/>
        </p:nvSpPr>
        <p:spPr>
          <a:xfrm>
            <a:off x="498474" y="4121406"/>
            <a:ext cx="2193355" cy="7591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ts val="2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SemiBold" panose="00000700000000000000" pitchFamily="2" charset="0"/>
                <a:ea typeface="+mn-ea"/>
                <a:cs typeface="+mn-cs"/>
              </a:rPr>
              <a:t>Making 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E87917"/>
                </a:solidFill>
                <a:effectLst/>
                <a:uLnTx/>
                <a:uFillTx/>
                <a:latin typeface="Montserrat SemiBold" panose="00000700000000000000" pitchFamily="2" charset="0"/>
                <a:ea typeface="+mn-ea"/>
                <a:cs typeface="+mn-cs"/>
              </a:rPr>
              <a:t>work better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SemiBold" panose="00000700000000000000" pitchFamily="2" charset="0"/>
                <a:ea typeface="+mn-ea"/>
                <a:cs typeface="+mn-cs"/>
              </a:rPr>
              <a:t>. </a:t>
            </a: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115B6E32-5E84-D1E8-D0B7-2538AA205575}"/>
              </a:ext>
            </a:extLst>
          </p:cNvPr>
          <p:cNvCxnSpPr>
            <a:cxnSpLocks/>
          </p:cNvCxnSpPr>
          <p:nvPr userDrawn="1"/>
        </p:nvCxnSpPr>
        <p:spPr>
          <a:xfrm>
            <a:off x="600075" y="2552700"/>
            <a:ext cx="962025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Graphic 7">
            <a:extLst>
              <a:ext uri="{FF2B5EF4-FFF2-40B4-BE49-F238E27FC236}">
                <a16:creationId xmlns:a16="http://schemas.microsoft.com/office/drawing/2014/main" id="{197ADAA9-6949-4153-52C4-C13D68B02E4D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92124" y="361027"/>
            <a:ext cx="2853906" cy="649550"/>
          </a:xfrm>
          <a:prstGeom prst="rect">
            <a:avLst/>
          </a:prstGeom>
        </p:spPr>
      </p:pic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F00896D3-C6AD-8E25-81C9-5F3D0E26FE3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92124" y="1371604"/>
            <a:ext cx="6486525" cy="102206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3600"/>
              </a:lnSpc>
              <a:buNone/>
              <a:defRPr sz="3200">
                <a:solidFill>
                  <a:schemeClr val="bg1"/>
                </a:solidFill>
                <a:latin typeface="+mj-lt"/>
              </a:defRPr>
            </a:lvl1pPr>
            <a:lvl2pPr marL="408423" indent="0">
              <a:buNone/>
              <a:defRPr/>
            </a:lvl2pPr>
          </a:lstStyle>
          <a:p>
            <a:pPr lvl="0"/>
            <a:r>
              <a:rPr lang="en-US" dirty="0"/>
              <a:t>Presentation title goes here and can flow over two lines.</a:t>
            </a:r>
          </a:p>
        </p:txBody>
      </p:sp>
      <p:sp>
        <p:nvSpPr>
          <p:cNvPr id="16" name="Text Placeholder 12">
            <a:extLst>
              <a:ext uri="{FF2B5EF4-FFF2-40B4-BE49-F238E27FC236}">
                <a16:creationId xmlns:a16="http://schemas.microsoft.com/office/drawing/2014/main" id="{7C5FF749-E8C1-4395-8833-47AFF87B29E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07999" y="3151176"/>
            <a:ext cx="4333875" cy="33336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bg1"/>
                </a:solidFill>
                <a:latin typeface="Montserrat Medium" panose="00000600000000000000" pitchFamily="2" charset="0"/>
              </a:defRPr>
            </a:lvl1pPr>
          </a:lstStyle>
          <a:p>
            <a:pPr lvl="0"/>
            <a:r>
              <a:rPr lang="en-US" dirty="0"/>
              <a:t>Job role</a:t>
            </a:r>
            <a:endParaRPr lang="en-GB" dirty="0"/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589A0836-0B77-3657-1C23-9485B1CC5EF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7999" y="2795585"/>
            <a:ext cx="4333875" cy="33336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  <a:latin typeface="Montserrat SemiBold" panose="00000700000000000000" pitchFamily="2" charset="0"/>
              </a:defRPr>
            </a:lvl1pPr>
          </a:lstStyle>
          <a:p>
            <a:pPr lvl="0"/>
            <a:r>
              <a:rPr lang="en-US" dirty="0"/>
              <a:t>Presenter name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636539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design tw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aphic 13">
            <a:extLst>
              <a:ext uri="{FF2B5EF4-FFF2-40B4-BE49-F238E27FC236}">
                <a16:creationId xmlns:a16="http://schemas.microsoft.com/office/drawing/2014/main" id="{36F2BCCC-2F6E-4B5E-A95B-52393ED45C3C}"/>
              </a:ext>
            </a:extLst>
          </p:cNvPr>
          <p:cNvGrpSpPr/>
          <p:nvPr/>
        </p:nvGrpSpPr>
        <p:grpSpPr>
          <a:xfrm>
            <a:off x="4657724" y="387936"/>
            <a:ext cx="3886201" cy="4376792"/>
            <a:chOff x="3263149" y="515832"/>
            <a:chExt cx="2612517" cy="2942319"/>
          </a:xfrm>
          <a:solidFill>
            <a:schemeClr val="bg2"/>
          </a:solidFill>
        </p:grpSpPr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F9280608-55DB-4742-8017-2C833A3D90C2}"/>
                </a:ext>
              </a:extLst>
            </p:cNvPr>
            <p:cNvSpPr/>
            <p:nvPr/>
          </p:nvSpPr>
          <p:spPr>
            <a:xfrm>
              <a:off x="4869937" y="781900"/>
              <a:ext cx="470638" cy="474328"/>
            </a:xfrm>
            <a:custGeom>
              <a:avLst/>
              <a:gdLst>
                <a:gd name="connsiteX0" fmla="*/ 470623 w 470638"/>
                <a:gd name="connsiteY0" fmla="*/ 240129 h 474328"/>
                <a:gd name="connsiteX1" fmla="*/ 241611 w 470638"/>
                <a:gd name="connsiteY1" fmla="*/ 474329 h 474328"/>
                <a:gd name="connsiteX2" fmla="*/ 237164 w 470638"/>
                <a:gd name="connsiteY2" fmla="*/ 474329 h 474328"/>
                <a:gd name="connsiteX3" fmla="*/ 0 w 470638"/>
                <a:gd name="connsiteY3" fmla="*/ 237164 h 474328"/>
                <a:gd name="connsiteX4" fmla="*/ 237164 w 470638"/>
                <a:gd name="connsiteY4" fmla="*/ 0 h 474328"/>
                <a:gd name="connsiteX5" fmla="*/ 469882 w 470638"/>
                <a:gd name="connsiteY5" fmla="*/ 231976 h 474328"/>
                <a:gd name="connsiteX6" fmla="*/ 469882 w 470638"/>
                <a:gd name="connsiteY6" fmla="*/ 237164 h 474328"/>
                <a:gd name="connsiteX7" fmla="*/ 469882 w 470638"/>
                <a:gd name="connsiteY7" fmla="*/ 240129 h 4743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0638" h="474328">
                  <a:moveTo>
                    <a:pt x="470623" y="240129"/>
                  </a:moveTo>
                  <a:cubicBezTo>
                    <a:pt x="472105" y="368346"/>
                    <a:pt x="369828" y="472846"/>
                    <a:pt x="241611" y="474329"/>
                  </a:cubicBezTo>
                  <a:cubicBezTo>
                    <a:pt x="240129" y="474329"/>
                    <a:pt x="238646" y="474329"/>
                    <a:pt x="237164" y="474329"/>
                  </a:cubicBezTo>
                  <a:cubicBezTo>
                    <a:pt x="105983" y="474329"/>
                    <a:pt x="0" y="368346"/>
                    <a:pt x="0" y="237164"/>
                  </a:cubicBezTo>
                  <a:cubicBezTo>
                    <a:pt x="0" y="105983"/>
                    <a:pt x="105983" y="0"/>
                    <a:pt x="237164" y="0"/>
                  </a:cubicBezTo>
                  <a:cubicBezTo>
                    <a:pt x="365381" y="0"/>
                    <a:pt x="469882" y="103759"/>
                    <a:pt x="469882" y="231976"/>
                  </a:cubicBezTo>
                  <a:cubicBezTo>
                    <a:pt x="469882" y="233459"/>
                    <a:pt x="469882" y="235682"/>
                    <a:pt x="469882" y="237164"/>
                  </a:cubicBezTo>
                  <a:lnTo>
                    <a:pt x="469882" y="240129"/>
                  </a:lnTo>
                  <a:close/>
                </a:path>
              </a:pathLst>
            </a:custGeom>
            <a:grpFill/>
            <a:ln w="74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E498C3C9-D889-4F62-8ACA-339E22752BC1}"/>
                </a:ext>
              </a:extLst>
            </p:cNvPr>
            <p:cNvSpPr/>
            <p:nvPr/>
          </p:nvSpPr>
          <p:spPr>
            <a:xfrm>
              <a:off x="3792322" y="783242"/>
              <a:ext cx="481139" cy="470038"/>
            </a:xfrm>
            <a:custGeom>
              <a:avLst/>
              <a:gdLst>
                <a:gd name="connsiteX0" fmla="*/ 741 w 481139"/>
                <a:gd name="connsiteY0" fmla="*/ 232858 h 470038"/>
                <a:gd name="connsiteX1" fmla="*/ 229012 w 481139"/>
                <a:gd name="connsiteY1" fmla="*/ 141 h 470038"/>
                <a:gd name="connsiteX2" fmla="*/ 237905 w 481139"/>
                <a:gd name="connsiteY2" fmla="*/ 141 h 470038"/>
                <a:gd name="connsiteX3" fmla="*/ 480999 w 481139"/>
                <a:gd name="connsiteY3" fmla="*/ 226929 h 470038"/>
                <a:gd name="connsiteX4" fmla="*/ 254210 w 481139"/>
                <a:gd name="connsiteY4" fmla="*/ 470022 h 470038"/>
                <a:gd name="connsiteX5" fmla="*/ 237164 w 481139"/>
                <a:gd name="connsiteY5" fmla="*/ 470022 h 470038"/>
                <a:gd name="connsiteX6" fmla="*/ 0 w 481139"/>
                <a:gd name="connsiteY6" fmla="*/ 238046 h 470038"/>
                <a:gd name="connsiteX7" fmla="*/ 741 w 481139"/>
                <a:gd name="connsiteY7" fmla="*/ 232858 h 470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81139" h="470038">
                  <a:moveTo>
                    <a:pt x="741" y="232858"/>
                  </a:moveTo>
                  <a:cubicBezTo>
                    <a:pt x="-741" y="105382"/>
                    <a:pt x="101536" y="1623"/>
                    <a:pt x="229012" y="141"/>
                  </a:cubicBezTo>
                  <a:cubicBezTo>
                    <a:pt x="231976" y="141"/>
                    <a:pt x="234941" y="141"/>
                    <a:pt x="237905" y="141"/>
                  </a:cubicBezTo>
                  <a:cubicBezTo>
                    <a:pt x="367605" y="-4306"/>
                    <a:pt x="476552" y="97230"/>
                    <a:pt x="480999" y="226929"/>
                  </a:cubicBezTo>
                  <a:cubicBezTo>
                    <a:pt x="485446" y="356628"/>
                    <a:pt x="383910" y="465576"/>
                    <a:pt x="254210" y="470022"/>
                  </a:cubicBezTo>
                  <a:cubicBezTo>
                    <a:pt x="248281" y="470022"/>
                    <a:pt x="243093" y="470022"/>
                    <a:pt x="237164" y="470022"/>
                  </a:cubicBezTo>
                  <a:cubicBezTo>
                    <a:pt x="107465" y="471505"/>
                    <a:pt x="1482" y="367745"/>
                    <a:pt x="0" y="238046"/>
                  </a:cubicBezTo>
                  <a:cubicBezTo>
                    <a:pt x="741" y="236564"/>
                    <a:pt x="741" y="235081"/>
                    <a:pt x="741" y="232858"/>
                  </a:cubicBezTo>
                  <a:close/>
                </a:path>
              </a:pathLst>
            </a:custGeom>
            <a:grpFill/>
            <a:ln w="74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717853F7-213A-4187-807E-C918529D36CF}"/>
                </a:ext>
              </a:extLst>
            </p:cNvPr>
            <p:cNvSpPr/>
            <p:nvPr/>
          </p:nvSpPr>
          <p:spPr>
            <a:xfrm>
              <a:off x="4875866" y="1420005"/>
              <a:ext cx="466175" cy="466932"/>
            </a:xfrm>
            <a:custGeom>
              <a:avLst/>
              <a:gdLst>
                <a:gd name="connsiteX0" fmla="*/ 237164 w 466175"/>
                <a:gd name="connsiteY0" fmla="*/ 757 h 466932"/>
                <a:gd name="connsiteX1" fmla="*/ 466176 w 466175"/>
                <a:gd name="connsiteY1" fmla="*/ 226804 h 466932"/>
                <a:gd name="connsiteX2" fmla="*/ 466176 w 466175"/>
                <a:gd name="connsiteY2" fmla="*/ 235698 h 466932"/>
                <a:gd name="connsiteX3" fmla="*/ 237164 w 466175"/>
                <a:gd name="connsiteY3" fmla="*/ 466933 h 466932"/>
                <a:gd name="connsiteX4" fmla="*/ 0 w 466175"/>
                <a:gd name="connsiteY4" fmla="*/ 231251 h 466932"/>
                <a:gd name="connsiteX5" fmla="*/ 235682 w 466175"/>
                <a:gd name="connsiteY5" fmla="*/ 16 h 466932"/>
                <a:gd name="connsiteX6" fmla="*/ 237164 w 466175"/>
                <a:gd name="connsiteY6" fmla="*/ 757 h 4669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66175" h="466932">
                  <a:moveTo>
                    <a:pt x="237164" y="757"/>
                  </a:moveTo>
                  <a:cubicBezTo>
                    <a:pt x="363158" y="16"/>
                    <a:pt x="465435" y="101552"/>
                    <a:pt x="466176" y="226804"/>
                  </a:cubicBezTo>
                  <a:cubicBezTo>
                    <a:pt x="466176" y="229769"/>
                    <a:pt x="466176" y="232733"/>
                    <a:pt x="466176" y="235698"/>
                  </a:cubicBezTo>
                  <a:cubicBezTo>
                    <a:pt x="466176" y="362432"/>
                    <a:pt x="363899" y="465450"/>
                    <a:pt x="237164" y="466933"/>
                  </a:cubicBezTo>
                  <a:cubicBezTo>
                    <a:pt x="107465" y="465450"/>
                    <a:pt x="2223" y="360950"/>
                    <a:pt x="0" y="231251"/>
                  </a:cubicBezTo>
                  <a:cubicBezTo>
                    <a:pt x="1482" y="102293"/>
                    <a:pt x="106724" y="-1467"/>
                    <a:pt x="235682" y="16"/>
                  </a:cubicBezTo>
                  <a:cubicBezTo>
                    <a:pt x="236423" y="757"/>
                    <a:pt x="236423" y="757"/>
                    <a:pt x="237164" y="757"/>
                  </a:cubicBezTo>
                  <a:close/>
                </a:path>
              </a:pathLst>
            </a:custGeom>
            <a:grpFill/>
            <a:ln w="74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28AFD60E-0F7A-4D4A-B711-94126E10C0E9}"/>
                </a:ext>
              </a:extLst>
            </p:cNvPr>
            <p:cNvSpPr/>
            <p:nvPr/>
          </p:nvSpPr>
          <p:spPr>
            <a:xfrm>
              <a:off x="3793063" y="1420700"/>
              <a:ext cx="477293" cy="469959"/>
            </a:xfrm>
            <a:custGeom>
              <a:avLst/>
              <a:gdLst>
                <a:gd name="connsiteX0" fmla="*/ 0 w 477293"/>
                <a:gd name="connsiteY0" fmla="*/ 232779 h 469959"/>
                <a:gd name="connsiteX1" fmla="*/ 232717 w 477293"/>
                <a:gd name="connsiteY1" fmla="*/ 62 h 469959"/>
                <a:gd name="connsiteX2" fmla="*/ 234200 w 477293"/>
                <a:gd name="connsiteY2" fmla="*/ 62 h 469959"/>
                <a:gd name="connsiteX3" fmla="*/ 477293 w 477293"/>
                <a:gd name="connsiteY3" fmla="*/ 231297 h 469959"/>
                <a:gd name="connsiteX4" fmla="*/ 477293 w 477293"/>
                <a:gd name="connsiteY4" fmla="*/ 237226 h 469959"/>
                <a:gd name="connsiteX5" fmla="*/ 240129 w 477293"/>
                <a:gd name="connsiteY5" fmla="*/ 469944 h 469959"/>
                <a:gd name="connsiteX6" fmla="*/ 2965 w 477293"/>
                <a:gd name="connsiteY6" fmla="*/ 239450 h 469959"/>
                <a:gd name="connsiteX7" fmla="*/ 2965 w 477293"/>
                <a:gd name="connsiteY7" fmla="*/ 232779 h 469959"/>
                <a:gd name="connsiteX8" fmla="*/ 0 w 477293"/>
                <a:gd name="connsiteY8" fmla="*/ 232779 h 4699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77293" h="469959">
                  <a:moveTo>
                    <a:pt x="0" y="232779"/>
                  </a:moveTo>
                  <a:cubicBezTo>
                    <a:pt x="0" y="104563"/>
                    <a:pt x="103759" y="62"/>
                    <a:pt x="232717" y="62"/>
                  </a:cubicBezTo>
                  <a:cubicBezTo>
                    <a:pt x="233459" y="62"/>
                    <a:pt x="233459" y="62"/>
                    <a:pt x="234200" y="62"/>
                  </a:cubicBezTo>
                  <a:cubicBezTo>
                    <a:pt x="365381" y="-2903"/>
                    <a:pt x="473587" y="100857"/>
                    <a:pt x="477293" y="231297"/>
                  </a:cubicBezTo>
                  <a:cubicBezTo>
                    <a:pt x="477293" y="233521"/>
                    <a:pt x="477293" y="235003"/>
                    <a:pt x="477293" y="237226"/>
                  </a:cubicBezTo>
                  <a:cubicBezTo>
                    <a:pt x="472105" y="365443"/>
                    <a:pt x="368346" y="466979"/>
                    <a:pt x="240129" y="469944"/>
                  </a:cubicBezTo>
                  <a:cubicBezTo>
                    <a:pt x="111171" y="471426"/>
                    <a:pt x="4447" y="368408"/>
                    <a:pt x="2965" y="239450"/>
                  </a:cubicBezTo>
                  <a:cubicBezTo>
                    <a:pt x="2965" y="237226"/>
                    <a:pt x="2965" y="235003"/>
                    <a:pt x="2965" y="232779"/>
                  </a:cubicBezTo>
                  <a:lnTo>
                    <a:pt x="0" y="232779"/>
                  </a:lnTo>
                  <a:close/>
                </a:path>
              </a:pathLst>
            </a:custGeom>
            <a:grpFill/>
            <a:ln w="74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79C31321-741E-4FFC-8951-A59E65FD7AE2}"/>
                </a:ext>
              </a:extLst>
            </p:cNvPr>
            <p:cNvSpPr/>
            <p:nvPr/>
          </p:nvSpPr>
          <p:spPr>
            <a:xfrm>
              <a:off x="4333337" y="1677180"/>
              <a:ext cx="469156" cy="469171"/>
            </a:xfrm>
            <a:custGeom>
              <a:avLst/>
              <a:gdLst>
                <a:gd name="connsiteX0" fmla="*/ 237180 w 469156"/>
                <a:gd name="connsiteY0" fmla="*/ 16 h 469171"/>
                <a:gd name="connsiteX1" fmla="*/ 469156 w 469156"/>
                <a:gd name="connsiteY1" fmla="*/ 229028 h 469171"/>
                <a:gd name="connsiteX2" fmla="*/ 469156 w 469156"/>
                <a:gd name="connsiteY2" fmla="*/ 237180 h 469171"/>
                <a:gd name="connsiteX3" fmla="*/ 231992 w 469156"/>
                <a:gd name="connsiteY3" fmla="*/ 469156 h 469171"/>
                <a:gd name="connsiteX4" fmla="*/ 16 w 469156"/>
                <a:gd name="connsiteY4" fmla="*/ 231992 h 469171"/>
                <a:gd name="connsiteX5" fmla="*/ 237180 w 469156"/>
                <a:gd name="connsiteY5" fmla="*/ 16 h 469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69156" h="469171">
                  <a:moveTo>
                    <a:pt x="237180" y="16"/>
                  </a:moveTo>
                  <a:cubicBezTo>
                    <a:pt x="364656" y="-725"/>
                    <a:pt x="468415" y="101552"/>
                    <a:pt x="469156" y="229028"/>
                  </a:cubicBezTo>
                  <a:cubicBezTo>
                    <a:pt x="469156" y="231992"/>
                    <a:pt x="469156" y="234215"/>
                    <a:pt x="469156" y="237180"/>
                  </a:cubicBezTo>
                  <a:cubicBezTo>
                    <a:pt x="467674" y="366879"/>
                    <a:pt x="361691" y="470638"/>
                    <a:pt x="231992" y="469156"/>
                  </a:cubicBezTo>
                  <a:cubicBezTo>
                    <a:pt x="102293" y="467674"/>
                    <a:pt x="-1466" y="361691"/>
                    <a:pt x="16" y="231992"/>
                  </a:cubicBezTo>
                  <a:cubicBezTo>
                    <a:pt x="1498" y="102293"/>
                    <a:pt x="107481" y="-1467"/>
                    <a:pt x="237180" y="16"/>
                  </a:cubicBezTo>
                  <a:close/>
                </a:path>
              </a:pathLst>
            </a:custGeom>
            <a:grpFill/>
            <a:ln w="74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65A9884B-A856-4065-BD46-C450F534E9D1}"/>
                </a:ext>
              </a:extLst>
            </p:cNvPr>
            <p:cNvSpPr/>
            <p:nvPr/>
          </p:nvSpPr>
          <p:spPr>
            <a:xfrm>
              <a:off x="5409482" y="1107997"/>
              <a:ext cx="466184" cy="466196"/>
            </a:xfrm>
            <a:custGeom>
              <a:avLst/>
              <a:gdLst>
                <a:gd name="connsiteX0" fmla="*/ 4 w 466184"/>
                <a:gd name="connsiteY0" fmla="*/ 234945 h 466196"/>
                <a:gd name="connsiteX1" fmla="*/ 231239 w 466184"/>
                <a:gd name="connsiteY1" fmla="*/ 4 h 466196"/>
                <a:gd name="connsiteX2" fmla="*/ 466180 w 466184"/>
                <a:gd name="connsiteY2" fmla="*/ 231239 h 466196"/>
                <a:gd name="connsiteX3" fmla="*/ 234945 w 466184"/>
                <a:gd name="connsiteY3" fmla="*/ 466180 h 466196"/>
                <a:gd name="connsiteX4" fmla="*/ 231239 w 466184"/>
                <a:gd name="connsiteY4" fmla="*/ 466180 h 466196"/>
                <a:gd name="connsiteX5" fmla="*/ 4 w 466184"/>
                <a:gd name="connsiteY5" fmla="*/ 241615 h 466196"/>
                <a:gd name="connsiteX6" fmla="*/ 4 w 466184"/>
                <a:gd name="connsiteY6" fmla="*/ 234945 h 466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66184" h="466196">
                  <a:moveTo>
                    <a:pt x="4" y="234945"/>
                  </a:moveTo>
                  <a:cubicBezTo>
                    <a:pt x="-737" y="105987"/>
                    <a:pt x="102281" y="1486"/>
                    <a:pt x="231239" y="4"/>
                  </a:cubicBezTo>
                  <a:cubicBezTo>
                    <a:pt x="360197" y="-737"/>
                    <a:pt x="464698" y="102281"/>
                    <a:pt x="466180" y="231239"/>
                  </a:cubicBezTo>
                  <a:cubicBezTo>
                    <a:pt x="466921" y="360197"/>
                    <a:pt x="363903" y="464698"/>
                    <a:pt x="234945" y="466180"/>
                  </a:cubicBezTo>
                  <a:cubicBezTo>
                    <a:pt x="233463" y="466180"/>
                    <a:pt x="232721" y="466180"/>
                    <a:pt x="231239" y="466180"/>
                  </a:cubicBezTo>
                  <a:cubicBezTo>
                    <a:pt x="105246" y="467662"/>
                    <a:pt x="2227" y="367609"/>
                    <a:pt x="4" y="241615"/>
                  </a:cubicBezTo>
                  <a:cubicBezTo>
                    <a:pt x="4" y="239392"/>
                    <a:pt x="4" y="237168"/>
                    <a:pt x="4" y="234945"/>
                  </a:cubicBezTo>
                  <a:close/>
                </a:path>
              </a:pathLst>
            </a:custGeom>
            <a:grpFill/>
            <a:ln w="74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91018CAF-75F9-402F-A88A-92D134AACFD3}"/>
                </a:ext>
              </a:extLst>
            </p:cNvPr>
            <p:cNvSpPr/>
            <p:nvPr/>
          </p:nvSpPr>
          <p:spPr>
            <a:xfrm>
              <a:off x="3263149" y="1101316"/>
              <a:ext cx="477293" cy="472922"/>
            </a:xfrm>
            <a:custGeom>
              <a:avLst/>
              <a:gdLst>
                <a:gd name="connsiteX0" fmla="*/ 476552 w 477293"/>
                <a:gd name="connsiteY0" fmla="*/ 234215 h 472922"/>
                <a:gd name="connsiteX1" fmla="*/ 246058 w 477293"/>
                <a:gd name="connsiteY1" fmla="*/ 472862 h 472922"/>
                <a:gd name="connsiteX2" fmla="*/ 244576 w 477293"/>
                <a:gd name="connsiteY2" fmla="*/ 472862 h 472922"/>
                <a:gd name="connsiteX3" fmla="*/ 0 w 477293"/>
                <a:gd name="connsiteY3" fmla="*/ 237180 h 472922"/>
                <a:gd name="connsiteX4" fmla="*/ 0 w 477293"/>
                <a:gd name="connsiteY4" fmla="*/ 234215 h 472922"/>
                <a:gd name="connsiteX5" fmla="*/ 240129 w 477293"/>
                <a:gd name="connsiteY5" fmla="*/ 16 h 472922"/>
                <a:gd name="connsiteX6" fmla="*/ 245317 w 477293"/>
                <a:gd name="connsiteY6" fmla="*/ 16 h 472922"/>
                <a:gd name="connsiteX7" fmla="*/ 477293 w 477293"/>
                <a:gd name="connsiteY7" fmla="*/ 229027 h 472922"/>
                <a:gd name="connsiteX8" fmla="*/ 476552 w 477293"/>
                <a:gd name="connsiteY8" fmla="*/ 234215 h 472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77293" h="472922">
                  <a:moveTo>
                    <a:pt x="476552" y="234215"/>
                  </a:moveTo>
                  <a:cubicBezTo>
                    <a:pt x="478775" y="363914"/>
                    <a:pt x="375757" y="470638"/>
                    <a:pt x="246058" y="472862"/>
                  </a:cubicBezTo>
                  <a:cubicBezTo>
                    <a:pt x="245317" y="472862"/>
                    <a:pt x="245317" y="472862"/>
                    <a:pt x="244576" y="472862"/>
                  </a:cubicBezTo>
                  <a:cubicBezTo>
                    <a:pt x="111912" y="475826"/>
                    <a:pt x="2223" y="369844"/>
                    <a:pt x="0" y="237180"/>
                  </a:cubicBezTo>
                  <a:cubicBezTo>
                    <a:pt x="0" y="236439"/>
                    <a:pt x="0" y="234956"/>
                    <a:pt x="0" y="234215"/>
                  </a:cubicBezTo>
                  <a:cubicBezTo>
                    <a:pt x="1482" y="103034"/>
                    <a:pt x="108947" y="-1467"/>
                    <a:pt x="240129" y="16"/>
                  </a:cubicBezTo>
                  <a:cubicBezTo>
                    <a:pt x="241611" y="16"/>
                    <a:pt x="243093" y="16"/>
                    <a:pt x="245317" y="16"/>
                  </a:cubicBezTo>
                  <a:cubicBezTo>
                    <a:pt x="372793" y="-726"/>
                    <a:pt x="476552" y="101552"/>
                    <a:pt x="477293" y="229027"/>
                  </a:cubicBezTo>
                  <a:cubicBezTo>
                    <a:pt x="476552" y="230510"/>
                    <a:pt x="476552" y="232733"/>
                    <a:pt x="476552" y="234215"/>
                  </a:cubicBezTo>
                  <a:close/>
                </a:path>
              </a:pathLst>
            </a:custGeom>
            <a:grpFill/>
            <a:ln w="74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72AEE57F-F59E-47BC-B9B5-589FD68B05E8}"/>
                </a:ext>
              </a:extLst>
            </p:cNvPr>
            <p:cNvSpPr/>
            <p:nvPr/>
          </p:nvSpPr>
          <p:spPr>
            <a:xfrm>
              <a:off x="4334771" y="1101134"/>
              <a:ext cx="468604" cy="476890"/>
            </a:xfrm>
            <a:custGeom>
              <a:avLst/>
              <a:gdLst>
                <a:gd name="connsiteX0" fmla="*/ 231299 w 468604"/>
                <a:gd name="connsiteY0" fmla="*/ 197 h 476890"/>
                <a:gd name="connsiteX1" fmla="*/ 468463 w 468604"/>
                <a:gd name="connsiteY1" fmla="*/ 218833 h 476890"/>
                <a:gd name="connsiteX2" fmla="*/ 468463 w 468604"/>
                <a:gd name="connsiteY2" fmla="*/ 234397 h 476890"/>
                <a:gd name="connsiteX3" fmla="*/ 242416 w 468604"/>
                <a:gd name="connsiteY3" fmla="*/ 476749 h 476890"/>
                <a:gd name="connsiteX4" fmla="*/ 64 w 468604"/>
                <a:gd name="connsiteY4" fmla="*/ 250702 h 476890"/>
                <a:gd name="connsiteX5" fmla="*/ 64 w 468604"/>
                <a:gd name="connsiteY5" fmla="*/ 234397 h 476890"/>
                <a:gd name="connsiteX6" fmla="*/ 224629 w 468604"/>
                <a:gd name="connsiteY6" fmla="*/ 197 h 476890"/>
                <a:gd name="connsiteX7" fmla="*/ 231299 w 468604"/>
                <a:gd name="connsiteY7" fmla="*/ 197 h 476890"/>
                <a:gd name="connsiteX8" fmla="*/ 231299 w 468604"/>
                <a:gd name="connsiteY8" fmla="*/ 197 h 476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68604" h="476890">
                  <a:moveTo>
                    <a:pt x="231299" y="197"/>
                  </a:moveTo>
                  <a:cubicBezTo>
                    <a:pt x="357293" y="-4991"/>
                    <a:pt x="463275" y="92839"/>
                    <a:pt x="468463" y="218833"/>
                  </a:cubicBezTo>
                  <a:cubicBezTo>
                    <a:pt x="468463" y="224021"/>
                    <a:pt x="468463" y="229209"/>
                    <a:pt x="468463" y="234397"/>
                  </a:cubicBezTo>
                  <a:cubicBezTo>
                    <a:pt x="472910" y="364096"/>
                    <a:pt x="372115" y="472302"/>
                    <a:pt x="242416" y="476749"/>
                  </a:cubicBezTo>
                  <a:cubicBezTo>
                    <a:pt x="112717" y="481196"/>
                    <a:pt x="4511" y="380401"/>
                    <a:pt x="64" y="250702"/>
                  </a:cubicBezTo>
                  <a:cubicBezTo>
                    <a:pt x="64" y="245514"/>
                    <a:pt x="64" y="239585"/>
                    <a:pt x="64" y="234397"/>
                  </a:cubicBezTo>
                  <a:cubicBezTo>
                    <a:pt x="-2901" y="107662"/>
                    <a:pt x="97894" y="3162"/>
                    <a:pt x="224629" y="197"/>
                  </a:cubicBezTo>
                  <a:cubicBezTo>
                    <a:pt x="226852" y="197"/>
                    <a:pt x="229075" y="197"/>
                    <a:pt x="231299" y="197"/>
                  </a:cubicBezTo>
                  <a:lnTo>
                    <a:pt x="231299" y="197"/>
                  </a:lnTo>
                  <a:close/>
                </a:path>
              </a:pathLst>
            </a:custGeom>
            <a:grpFill/>
            <a:ln w="74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2E6200B4-CFCF-4B84-9DE9-344EF9A97AD4}"/>
                </a:ext>
              </a:extLst>
            </p:cNvPr>
            <p:cNvSpPr/>
            <p:nvPr/>
          </p:nvSpPr>
          <p:spPr>
            <a:xfrm>
              <a:off x="4334090" y="515832"/>
              <a:ext cx="474332" cy="466952"/>
            </a:xfrm>
            <a:custGeom>
              <a:avLst/>
              <a:gdLst>
                <a:gd name="connsiteX0" fmla="*/ 4 w 474332"/>
                <a:gd name="connsiteY0" fmla="*/ 231235 h 466952"/>
                <a:gd name="connsiteX1" fmla="*/ 227534 w 474332"/>
                <a:gd name="connsiteY1" fmla="*/ 0 h 466952"/>
                <a:gd name="connsiteX2" fmla="*/ 237168 w 474332"/>
                <a:gd name="connsiteY2" fmla="*/ 0 h 466952"/>
                <a:gd name="connsiteX3" fmla="*/ 474333 w 474332"/>
                <a:gd name="connsiteY3" fmla="*/ 231235 h 466952"/>
                <a:gd name="connsiteX4" fmla="*/ 237168 w 474332"/>
                <a:gd name="connsiteY4" fmla="*/ 466917 h 466952"/>
                <a:gd name="connsiteX5" fmla="*/ 4 w 474332"/>
                <a:gd name="connsiteY5" fmla="*/ 238647 h 466952"/>
                <a:gd name="connsiteX6" fmla="*/ 4 w 474332"/>
                <a:gd name="connsiteY6" fmla="*/ 231235 h 466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4332" h="466952">
                  <a:moveTo>
                    <a:pt x="4" y="231235"/>
                  </a:moveTo>
                  <a:cubicBezTo>
                    <a:pt x="-737" y="104500"/>
                    <a:pt x="100799" y="1482"/>
                    <a:pt x="227534" y="0"/>
                  </a:cubicBezTo>
                  <a:cubicBezTo>
                    <a:pt x="230498" y="0"/>
                    <a:pt x="234204" y="0"/>
                    <a:pt x="237168" y="0"/>
                  </a:cubicBezTo>
                  <a:cubicBezTo>
                    <a:pt x="366126" y="0"/>
                    <a:pt x="470627" y="102277"/>
                    <a:pt x="474333" y="231235"/>
                  </a:cubicBezTo>
                  <a:cubicBezTo>
                    <a:pt x="473591" y="361676"/>
                    <a:pt x="367609" y="466917"/>
                    <a:pt x="237168" y="466917"/>
                  </a:cubicBezTo>
                  <a:cubicBezTo>
                    <a:pt x="108951" y="469141"/>
                    <a:pt x="2228" y="366863"/>
                    <a:pt x="4" y="238647"/>
                  </a:cubicBezTo>
                  <a:cubicBezTo>
                    <a:pt x="4" y="236423"/>
                    <a:pt x="4" y="234200"/>
                    <a:pt x="4" y="231235"/>
                  </a:cubicBezTo>
                  <a:close/>
                </a:path>
              </a:pathLst>
            </a:custGeom>
            <a:grpFill/>
            <a:ln w="74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4B227FA0-D81D-49A8-A0EB-23A3203B2730}"/>
                </a:ext>
              </a:extLst>
            </p:cNvPr>
            <p:cNvSpPr/>
            <p:nvPr/>
          </p:nvSpPr>
          <p:spPr>
            <a:xfrm>
              <a:off x="4892805" y="2032942"/>
              <a:ext cx="423684" cy="1159394"/>
            </a:xfrm>
            <a:custGeom>
              <a:avLst/>
              <a:gdLst>
                <a:gd name="connsiteX0" fmla="*/ 11224 w 423684"/>
                <a:gd name="connsiteY0" fmla="*/ 499527 h 1159394"/>
                <a:gd name="connsiteX1" fmla="*/ 107 w 423684"/>
                <a:gd name="connsiteY1" fmla="*/ 249764 h 1159394"/>
                <a:gd name="connsiteX2" fmla="*/ 209850 w 423684"/>
                <a:gd name="connsiteY2" fmla="*/ 0 h 1159394"/>
                <a:gd name="connsiteX3" fmla="*/ 423297 w 423684"/>
                <a:gd name="connsiteY3" fmla="*/ 245317 h 1159394"/>
                <a:gd name="connsiteX4" fmla="*/ 383276 w 423684"/>
                <a:gd name="connsiteY4" fmla="*/ 981267 h 1159394"/>
                <a:gd name="connsiteX5" fmla="*/ 205403 w 423684"/>
                <a:gd name="connsiteY5" fmla="*/ 1159141 h 1159394"/>
                <a:gd name="connsiteX6" fmla="*/ 34941 w 423684"/>
                <a:gd name="connsiteY6" fmla="*/ 968668 h 1159394"/>
                <a:gd name="connsiteX7" fmla="*/ 9742 w 423684"/>
                <a:gd name="connsiteY7" fmla="*/ 498786 h 1159394"/>
                <a:gd name="connsiteX8" fmla="*/ 11224 w 423684"/>
                <a:gd name="connsiteY8" fmla="*/ 499527 h 115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23684" h="1159394">
                  <a:moveTo>
                    <a:pt x="11224" y="499527"/>
                  </a:moveTo>
                  <a:cubicBezTo>
                    <a:pt x="7519" y="416520"/>
                    <a:pt x="107" y="333512"/>
                    <a:pt x="107" y="249764"/>
                  </a:cubicBezTo>
                  <a:cubicBezTo>
                    <a:pt x="-3598" y="108206"/>
                    <a:pt x="89044" y="0"/>
                    <a:pt x="209850" y="0"/>
                  </a:cubicBezTo>
                  <a:cubicBezTo>
                    <a:pt x="330655" y="0"/>
                    <a:pt x="430709" y="103759"/>
                    <a:pt x="423297" y="245317"/>
                  </a:cubicBezTo>
                  <a:cubicBezTo>
                    <a:pt x="412180" y="490634"/>
                    <a:pt x="397358" y="735951"/>
                    <a:pt x="383276" y="981267"/>
                  </a:cubicBezTo>
                  <a:cubicBezTo>
                    <a:pt x="375865" y="1089473"/>
                    <a:pt x="298786" y="1164328"/>
                    <a:pt x="205403" y="1159141"/>
                  </a:cubicBezTo>
                  <a:cubicBezTo>
                    <a:pt x="112019" y="1153953"/>
                    <a:pt x="42352" y="1076874"/>
                    <a:pt x="34941" y="968668"/>
                  </a:cubicBezTo>
                  <a:cubicBezTo>
                    <a:pt x="27530" y="810806"/>
                    <a:pt x="20118" y="652943"/>
                    <a:pt x="9742" y="498786"/>
                  </a:cubicBezTo>
                  <a:lnTo>
                    <a:pt x="11224" y="499527"/>
                  </a:lnTo>
                  <a:close/>
                </a:path>
              </a:pathLst>
            </a:custGeom>
            <a:grpFill/>
            <a:ln w="74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B2AA608C-33D7-490D-9C6C-8481A9FC8047}"/>
                </a:ext>
              </a:extLst>
            </p:cNvPr>
            <p:cNvSpPr/>
            <p:nvPr/>
          </p:nvSpPr>
          <p:spPr>
            <a:xfrm>
              <a:off x="5430557" y="1728196"/>
              <a:ext cx="427317" cy="1160146"/>
            </a:xfrm>
            <a:custGeom>
              <a:avLst/>
              <a:gdLst>
                <a:gd name="connsiteX0" fmla="*/ 423612 w 427317"/>
                <a:gd name="connsiteY0" fmla="*/ 323274 h 1160146"/>
                <a:gd name="connsiteX1" fmla="*/ 390260 w 427317"/>
                <a:gd name="connsiteY1" fmla="*/ 969547 h 1160146"/>
                <a:gd name="connsiteX2" fmla="*/ 216093 w 427317"/>
                <a:gd name="connsiteY2" fmla="*/ 1160019 h 1160146"/>
                <a:gd name="connsiteX3" fmla="*/ 41184 w 427317"/>
                <a:gd name="connsiteY3" fmla="*/ 973252 h 1160146"/>
                <a:gd name="connsiteX4" fmla="*/ 422 w 427317"/>
                <a:gd name="connsiteY4" fmla="*/ 232114 h 1160146"/>
                <a:gd name="connsiteX5" fmla="*/ 204976 w 427317"/>
                <a:gd name="connsiteY5" fmla="*/ 138 h 1160146"/>
                <a:gd name="connsiteX6" fmla="*/ 212387 w 427317"/>
                <a:gd name="connsiteY6" fmla="*/ 138 h 1160146"/>
                <a:gd name="connsiteX7" fmla="*/ 427317 w 427317"/>
                <a:gd name="connsiteY7" fmla="*/ 232114 h 1160146"/>
                <a:gd name="connsiteX8" fmla="*/ 427317 w 427317"/>
                <a:gd name="connsiteY8" fmla="*/ 323274 h 1160146"/>
                <a:gd name="connsiteX9" fmla="*/ 423612 w 427317"/>
                <a:gd name="connsiteY9" fmla="*/ 323274 h 1160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27317" h="1160146">
                  <a:moveTo>
                    <a:pt x="423612" y="323274"/>
                  </a:moveTo>
                  <a:cubicBezTo>
                    <a:pt x="412495" y="538204"/>
                    <a:pt x="401378" y="753875"/>
                    <a:pt x="390260" y="969547"/>
                  </a:cubicBezTo>
                  <a:cubicBezTo>
                    <a:pt x="382849" y="1077753"/>
                    <a:pt x="308735" y="1156314"/>
                    <a:pt x="216093" y="1160019"/>
                  </a:cubicBezTo>
                  <a:cubicBezTo>
                    <a:pt x="123451" y="1163725"/>
                    <a:pt x="48596" y="1085906"/>
                    <a:pt x="41184" y="973252"/>
                  </a:cubicBezTo>
                  <a:cubicBezTo>
                    <a:pt x="22656" y="728677"/>
                    <a:pt x="7833" y="480395"/>
                    <a:pt x="422" y="232114"/>
                  </a:cubicBezTo>
                  <a:cubicBezTo>
                    <a:pt x="-6990" y="112050"/>
                    <a:pt x="84170" y="7549"/>
                    <a:pt x="204976" y="138"/>
                  </a:cubicBezTo>
                  <a:cubicBezTo>
                    <a:pt x="207199" y="138"/>
                    <a:pt x="209423" y="138"/>
                    <a:pt x="212387" y="138"/>
                  </a:cubicBezTo>
                  <a:cubicBezTo>
                    <a:pt x="330969" y="-4309"/>
                    <a:pt x="423612" y="99450"/>
                    <a:pt x="427317" y="232114"/>
                  </a:cubicBezTo>
                  <a:lnTo>
                    <a:pt x="427317" y="323274"/>
                  </a:lnTo>
                  <a:lnTo>
                    <a:pt x="423612" y="323274"/>
                  </a:lnTo>
                  <a:close/>
                </a:path>
              </a:pathLst>
            </a:custGeom>
            <a:grpFill/>
            <a:ln w="74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BE8181E0-E89B-47BC-A33E-2D43F4B6EA59}"/>
                </a:ext>
              </a:extLst>
            </p:cNvPr>
            <p:cNvSpPr/>
            <p:nvPr/>
          </p:nvSpPr>
          <p:spPr>
            <a:xfrm>
              <a:off x="3284642" y="1727593"/>
              <a:ext cx="426555" cy="1160622"/>
            </a:xfrm>
            <a:custGeom>
              <a:avLst/>
              <a:gdLst>
                <a:gd name="connsiteX0" fmla="*/ 3706 w 426555"/>
                <a:gd name="connsiteY0" fmla="*/ 327583 h 1160622"/>
                <a:gd name="connsiteX1" fmla="*/ 0 w 426555"/>
                <a:gd name="connsiteY1" fmla="*/ 249023 h 1160622"/>
                <a:gd name="connsiteX2" fmla="*/ 214930 w 426555"/>
                <a:gd name="connsiteY2" fmla="*/ 0 h 1160622"/>
                <a:gd name="connsiteX3" fmla="*/ 426155 w 426555"/>
                <a:gd name="connsiteY3" fmla="*/ 244576 h 1160622"/>
                <a:gd name="connsiteX4" fmla="*/ 389098 w 426555"/>
                <a:gd name="connsiteY4" fmla="*/ 965703 h 1160622"/>
                <a:gd name="connsiteX5" fmla="*/ 211224 w 426555"/>
                <a:gd name="connsiteY5" fmla="*/ 1160623 h 1160622"/>
                <a:gd name="connsiteX6" fmla="*/ 37057 w 426555"/>
                <a:gd name="connsiteY6" fmla="*/ 957551 h 1160622"/>
                <a:gd name="connsiteX7" fmla="*/ 3706 w 426555"/>
                <a:gd name="connsiteY7" fmla="*/ 327583 h 1160622"/>
                <a:gd name="connsiteX8" fmla="*/ 3706 w 426555"/>
                <a:gd name="connsiteY8" fmla="*/ 327583 h 11606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26555" h="1160622">
                  <a:moveTo>
                    <a:pt x="3706" y="327583"/>
                  </a:moveTo>
                  <a:cubicBezTo>
                    <a:pt x="3706" y="303126"/>
                    <a:pt x="0" y="274221"/>
                    <a:pt x="0" y="249023"/>
                  </a:cubicBezTo>
                  <a:cubicBezTo>
                    <a:pt x="0" y="108206"/>
                    <a:pt x="92642" y="0"/>
                    <a:pt x="214930" y="0"/>
                  </a:cubicBezTo>
                  <a:cubicBezTo>
                    <a:pt x="337218" y="0"/>
                    <a:pt x="433566" y="108206"/>
                    <a:pt x="426155" y="244576"/>
                  </a:cubicBezTo>
                  <a:cubicBezTo>
                    <a:pt x="418743" y="484704"/>
                    <a:pt x="403920" y="724833"/>
                    <a:pt x="389098" y="965703"/>
                  </a:cubicBezTo>
                  <a:cubicBezTo>
                    <a:pt x="381686" y="1082062"/>
                    <a:pt x="307572" y="1160623"/>
                    <a:pt x="211224" y="1160623"/>
                  </a:cubicBezTo>
                  <a:cubicBezTo>
                    <a:pt x="114876" y="1160623"/>
                    <a:pt x="44468" y="1073909"/>
                    <a:pt x="37057" y="957551"/>
                  </a:cubicBezTo>
                  <a:cubicBezTo>
                    <a:pt x="25940" y="746326"/>
                    <a:pt x="14823" y="538807"/>
                    <a:pt x="3706" y="327583"/>
                  </a:cubicBezTo>
                  <a:lnTo>
                    <a:pt x="3706" y="327583"/>
                  </a:lnTo>
                  <a:close/>
                </a:path>
              </a:pathLst>
            </a:custGeom>
            <a:grpFill/>
            <a:ln w="74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19120853-9739-49DB-9E4E-9065CD3BDD49}"/>
                </a:ext>
              </a:extLst>
            </p:cNvPr>
            <p:cNvSpPr/>
            <p:nvPr/>
          </p:nvSpPr>
          <p:spPr>
            <a:xfrm>
              <a:off x="4364434" y="2293823"/>
              <a:ext cx="413729" cy="1164328"/>
            </a:xfrm>
            <a:custGeom>
              <a:avLst/>
              <a:gdLst>
                <a:gd name="connsiteX0" fmla="*/ 406932 w 413729"/>
                <a:gd name="connsiteY0" fmla="*/ 400215 h 1164328"/>
                <a:gd name="connsiteX1" fmla="*/ 377286 w 413729"/>
                <a:gd name="connsiteY1" fmla="*/ 972374 h 1164328"/>
                <a:gd name="connsiteX2" fmla="*/ 205342 w 413729"/>
                <a:gd name="connsiteY2" fmla="*/ 1164328 h 1164328"/>
                <a:gd name="connsiteX3" fmla="*/ 40068 w 413729"/>
                <a:gd name="connsiteY3" fmla="*/ 972374 h 1164328"/>
                <a:gd name="connsiteX4" fmla="*/ 788 w 413729"/>
                <a:gd name="connsiteY4" fmla="*/ 266810 h 1164328"/>
                <a:gd name="connsiteX5" fmla="*/ 205342 w 413729"/>
                <a:gd name="connsiteY5" fmla="*/ 0 h 1164328"/>
                <a:gd name="connsiteX6" fmla="*/ 412861 w 413729"/>
                <a:gd name="connsiteY6" fmla="*/ 263104 h 1164328"/>
                <a:gd name="connsiteX7" fmla="*/ 405449 w 413729"/>
                <a:gd name="connsiteY7" fmla="*/ 400956 h 1164328"/>
                <a:gd name="connsiteX8" fmla="*/ 406932 w 413729"/>
                <a:gd name="connsiteY8" fmla="*/ 400215 h 11643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13729" h="1164328">
                  <a:moveTo>
                    <a:pt x="406932" y="400215"/>
                  </a:moveTo>
                  <a:cubicBezTo>
                    <a:pt x="396556" y="592170"/>
                    <a:pt x="389144" y="779678"/>
                    <a:pt x="377286" y="972374"/>
                  </a:cubicBezTo>
                  <a:cubicBezTo>
                    <a:pt x="369875" y="1085027"/>
                    <a:pt x="298725" y="1164328"/>
                    <a:pt x="205342" y="1164328"/>
                  </a:cubicBezTo>
                  <a:cubicBezTo>
                    <a:pt x="111959" y="1164328"/>
                    <a:pt x="43774" y="1085027"/>
                    <a:pt x="40068" y="972374"/>
                  </a:cubicBezTo>
                  <a:cubicBezTo>
                    <a:pt x="25987" y="735209"/>
                    <a:pt x="10423" y="501010"/>
                    <a:pt x="788" y="266810"/>
                  </a:cubicBezTo>
                  <a:cubicBezTo>
                    <a:pt x="-9588" y="120805"/>
                    <a:pt x="83795" y="0"/>
                    <a:pt x="205342" y="0"/>
                  </a:cubicBezTo>
                  <a:cubicBezTo>
                    <a:pt x="326889" y="0"/>
                    <a:pt x="423978" y="117100"/>
                    <a:pt x="412861" y="263104"/>
                  </a:cubicBezTo>
                  <a:cubicBezTo>
                    <a:pt x="412861" y="309055"/>
                    <a:pt x="409155" y="355005"/>
                    <a:pt x="405449" y="400956"/>
                  </a:cubicBezTo>
                  <a:lnTo>
                    <a:pt x="406932" y="400215"/>
                  </a:lnTo>
                  <a:close/>
                </a:path>
              </a:pathLst>
            </a:custGeom>
            <a:grpFill/>
            <a:ln w="74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F3592180-1485-4AF7-91E2-A1BE70A5797D}"/>
                </a:ext>
              </a:extLst>
            </p:cNvPr>
            <p:cNvSpPr/>
            <p:nvPr/>
          </p:nvSpPr>
          <p:spPr>
            <a:xfrm>
              <a:off x="3828213" y="2025530"/>
              <a:ext cx="417971" cy="1148865"/>
            </a:xfrm>
            <a:custGeom>
              <a:avLst/>
              <a:gdLst>
                <a:gd name="connsiteX0" fmla="*/ 405827 w 417971"/>
                <a:gd name="connsiteY0" fmla="*/ 482481 h 1148865"/>
                <a:gd name="connsiteX1" fmla="*/ 380629 w 417971"/>
                <a:gd name="connsiteY1" fmla="*/ 956810 h 1148865"/>
                <a:gd name="connsiteX2" fmla="*/ 242777 w 417971"/>
                <a:gd name="connsiteY2" fmla="*/ 1146541 h 1148865"/>
                <a:gd name="connsiteX3" fmla="*/ 58233 w 417971"/>
                <a:gd name="connsiteY3" fmla="*/ 1039817 h 1148865"/>
                <a:gd name="connsiteX4" fmla="*/ 40446 w 417971"/>
                <a:gd name="connsiteY4" fmla="*/ 950881 h 1148865"/>
                <a:gd name="connsiteX5" fmla="*/ 425 w 417971"/>
                <a:gd name="connsiteY5" fmla="*/ 259398 h 1148865"/>
                <a:gd name="connsiteX6" fmla="*/ 210167 w 417971"/>
                <a:gd name="connsiteY6" fmla="*/ 0 h 1148865"/>
                <a:gd name="connsiteX7" fmla="*/ 417685 w 417971"/>
                <a:gd name="connsiteY7" fmla="*/ 263845 h 1148865"/>
                <a:gd name="connsiteX8" fmla="*/ 406568 w 417971"/>
                <a:gd name="connsiteY8" fmla="*/ 486187 h 1148865"/>
                <a:gd name="connsiteX9" fmla="*/ 405827 w 417971"/>
                <a:gd name="connsiteY9" fmla="*/ 482481 h 11488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17971" h="1148865">
                  <a:moveTo>
                    <a:pt x="405827" y="482481"/>
                  </a:moveTo>
                  <a:cubicBezTo>
                    <a:pt x="398416" y="638861"/>
                    <a:pt x="391004" y="799688"/>
                    <a:pt x="380629" y="956810"/>
                  </a:cubicBezTo>
                  <a:cubicBezTo>
                    <a:pt x="381370" y="1043523"/>
                    <a:pt x="325043" y="1119860"/>
                    <a:pt x="242777" y="1146541"/>
                  </a:cubicBezTo>
                  <a:cubicBezTo>
                    <a:pt x="163475" y="1159882"/>
                    <a:pt x="86396" y="1114672"/>
                    <a:pt x="58233" y="1039817"/>
                  </a:cubicBezTo>
                  <a:cubicBezTo>
                    <a:pt x="47116" y="1011654"/>
                    <a:pt x="40446" y="981267"/>
                    <a:pt x="40446" y="950881"/>
                  </a:cubicBezTo>
                  <a:cubicBezTo>
                    <a:pt x="25623" y="720387"/>
                    <a:pt x="10801" y="489892"/>
                    <a:pt x="425" y="259398"/>
                  </a:cubicBezTo>
                  <a:cubicBezTo>
                    <a:pt x="-6987" y="106724"/>
                    <a:pt x="83432" y="0"/>
                    <a:pt x="210167" y="0"/>
                  </a:cubicBezTo>
                  <a:cubicBezTo>
                    <a:pt x="336901" y="0"/>
                    <a:pt x="423614" y="111171"/>
                    <a:pt x="417685" y="263845"/>
                  </a:cubicBezTo>
                  <a:cubicBezTo>
                    <a:pt x="413980" y="337218"/>
                    <a:pt x="410274" y="411332"/>
                    <a:pt x="406568" y="486187"/>
                  </a:cubicBezTo>
                  <a:lnTo>
                    <a:pt x="405827" y="482481"/>
                  </a:lnTo>
                  <a:close/>
                </a:path>
              </a:pathLst>
            </a:custGeom>
            <a:grpFill/>
            <a:ln w="74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pic>
        <p:nvPicPr>
          <p:cNvPr id="9" name="Picture 8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8681B332-ED5E-42A5-BD2B-06F1439D12F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900" y="383942"/>
            <a:ext cx="2581275" cy="588012"/>
          </a:xfrm>
          <a:prstGeom prst="rect">
            <a:avLst/>
          </a:prstGeom>
        </p:spPr>
      </p:pic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5F9FB5F4-F47B-4395-B99A-ED8DB3E7094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85774" y="1371604"/>
            <a:ext cx="6486525" cy="104268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3600"/>
              </a:lnSpc>
              <a:buNone/>
              <a:defRPr sz="3200">
                <a:solidFill>
                  <a:schemeClr val="tx1"/>
                </a:solidFill>
                <a:latin typeface="+mj-lt"/>
              </a:defRPr>
            </a:lvl1pPr>
            <a:lvl2pPr marL="408423" indent="0">
              <a:buNone/>
              <a:defRPr/>
            </a:lvl2pPr>
          </a:lstStyle>
          <a:p>
            <a:pPr lvl="0"/>
            <a:r>
              <a:rPr lang="en-US" dirty="0"/>
              <a:t>Presentation title goes here and can flow over two lines.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D152A3E7-9128-4B52-87AA-69FE44C788F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01649" y="2909885"/>
            <a:ext cx="3524251" cy="33336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chemeClr val="tx1"/>
                </a:solidFill>
                <a:latin typeface="Montserrat SemiBold" panose="00000700000000000000" pitchFamily="2" charset="0"/>
              </a:defRPr>
            </a:lvl1pPr>
          </a:lstStyle>
          <a:p>
            <a:pPr lvl="0"/>
            <a:r>
              <a:rPr lang="en-US" dirty="0"/>
              <a:t>Presenter name</a:t>
            </a:r>
            <a:endParaRPr lang="en-GB" dirty="0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D32700A4-C296-4126-A928-9AA85EA13DC5}"/>
              </a:ext>
            </a:extLst>
          </p:cNvPr>
          <p:cNvCxnSpPr>
            <a:cxnSpLocks/>
          </p:cNvCxnSpPr>
          <p:nvPr userDrawn="1"/>
        </p:nvCxnSpPr>
        <p:spPr>
          <a:xfrm>
            <a:off x="609600" y="2647950"/>
            <a:ext cx="962025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12">
            <a:extLst>
              <a:ext uri="{FF2B5EF4-FFF2-40B4-BE49-F238E27FC236}">
                <a16:creationId xmlns:a16="http://schemas.microsoft.com/office/drawing/2014/main" id="{7C5FF749-E8C1-4395-8833-47AFF87B29E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01649" y="3271826"/>
            <a:ext cx="3524251" cy="33336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tx1"/>
                </a:solidFill>
                <a:latin typeface="Montserrat Medium" panose="00000600000000000000" pitchFamily="2" charset="0"/>
              </a:defRPr>
            </a:lvl1pPr>
          </a:lstStyle>
          <a:p>
            <a:pPr lvl="0"/>
            <a:r>
              <a:rPr lang="en-US" dirty="0"/>
              <a:t>Job role</a:t>
            </a:r>
            <a:endParaRPr lang="en-GB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166E8AA-6418-4431-9F4A-3C721586DE3E}"/>
              </a:ext>
            </a:extLst>
          </p:cNvPr>
          <p:cNvSpPr txBox="1"/>
          <p:nvPr userDrawn="1"/>
        </p:nvSpPr>
        <p:spPr>
          <a:xfrm>
            <a:off x="498474" y="4121406"/>
            <a:ext cx="2209801" cy="7591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ts val="2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ontserrat SemiBold" panose="00000700000000000000" pitchFamily="2" charset="0"/>
                <a:ea typeface="+mn-ea"/>
                <a:cs typeface="+mn-cs"/>
              </a:rPr>
              <a:t>Making field work better. </a:t>
            </a:r>
          </a:p>
        </p:txBody>
      </p:sp>
    </p:spTree>
    <p:extLst>
      <p:ext uri="{BB962C8B-B14F-4D97-AF65-F5344CB8AC3E}">
        <p14:creationId xmlns:p14="http://schemas.microsoft.com/office/powerpoint/2010/main" val="5495541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5A565DCF-6336-4BD8-B52E-57143372AA14}"/>
              </a:ext>
            </a:extLst>
          </p:cNvPr>
          <p:cNvSpPr/>
          <p:nvPr userDrawn="1"/>
        </p:nvSpPr>
        <p:spPr>
          <a:xfrm>
            <a:off x="0" y="0"/>
            <a:ext cx="9143999" cy="5150700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85000"/>
                </a:schemeClr>
              </a:gs>
              <a:gs pos="50000">
                <a:schemeClr val="tx1">
                  <a:alpha val="70000"/>
                </a:schemeClr>
              </a:gs>
              <a:gs pos="100000">
                <a:schemeClr val="tx1">
                  <a:alpha val="4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6194C47D-FB79-405B-83BD-7088CE55CFF1}"/>
              </a:ext>
            </a:extLst>
          </p:cNvPr>
          <p:cNvCxnSpPr>
            <a:cxnSpLocks/>
          </p:cNvCxnSpPr>
          <p:nvPr userDrawn="1"/>
        </p:nvCxnSpPr>
        <p:spPr>
          <a:xfrm>
            <a:off x="621090" y="2768773"/>
            <a:ext cx="849623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Picture Placeholder 11">
            <a:extLst>
              <a:ext uri="{FF2B5EF4-FFF2-40B4-BE49-F238E27FC236}">
                <a16:creationId xmlns:a16="http://schemas.microsoft.com/office/drawing/2014/main" id="{DC4ABD56-750E-45D7-A4BF-F30D26186A49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07903" y="466725"/>
            <a:ext cx="630347" cy="6159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sz="1000" dirty="0"/>
              <a:t>2. Insert white logo</a:t>
            </a:r>
            <a:endParaRPr lang="en-GB" dirty="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2966AFC5-4EB2-4C69-9FDC-33D2FC2142D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18871" y="1483499"/>
            <a:ext cx="3865562" cy="109696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600"/>
              </a:lnSpc>
              <a:buNone/>
              <a:defRPr sz="24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GB" dirty="0">
                <a:latin typeface="+mj-lt"/>
              </a:rPr>
              <a:t>Enter section introduction across three lines.</a:t>
            </a:r>
            <a:endParaRPr lang="en-GB" dirty="0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9B9FAB44-C1D5-4E2E-A1F4-F29196E972D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8871" y="3057102"/>
            <a:ext cx="2889346" cy="83099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200">
                <a:solidFill>
                  <a:schemeClr val="bg1"/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en-GB" dirty="0"/>
              <a:t>Write a summary of what this section is about spanning ideally four lines so that if first </a:t>
            </a:r>
            <a:r>
              <a:rPr lang="en-GB" dirty="0" err="1"/>
              <a:t>withte</a:t>
            </a:r>
            <a:r>
              <a:rPr lang="en-GB" dirty="0"/>
              <a:t> </a:t>
            </a:r>
            <a:r>
              <a:rPr lang="en-GB" dirty="0" err="1"/>
              <a:t>layour</a:t>
            </a:r>
            <a:r>
              <a:rPr lang="en-GB" dirty="0"/>
              <a:t> consistently </a:t>
            </a:r>
            <a:r>
              <a:rPr lang="en-GB" dirty="0" err="1"/>
              <a:t>acrpss</a:t>
            </a:r>
            <a:r>
              <a:rPr lang="en-GB" dirty="0"/>
              <a:t> all slides.</a:t>
            </a:r>
          </a:p>
        </p:txBody>
      </p:sp>
      <p:sp>
        <p:nvSpPr>
          <p:cNvPr id="21" name="Text Placeholder 16">
            <a:extLst>
              <a:ext uri="{FF2B5EF4-FFF2-40B4-BE49-F238E27FC236}">
                <a16:creationId xmlns:a16="http://schemas.microsoft.com/office/drawing/2014/main" id="{FA22CC1C-C6D5-48B1-9B63-B14A29806B7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18871" y="4413621"/>
            <a:ext cx="2889346" cy="338555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600">
                <a:solidFill>
                  <a:schemeClr val="accent1"/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en-GB" dirty="0"/>
              <a:t>Title of section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8025DAD9-3915-4037-A529-A3A4C4F309A6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 flipH="1">
            <a:off x="0" y="-7200"/>
            <a:ext cx="9144000" cy="51507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 sz="1200" dirty="0"/>
              <a:t>1. Insert background image and send to back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618319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35901F7A-7405-42FA-AB5E-AE3BD2B91F1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997450" y="0"/>
            <a:ext cx="4146550" cy="5143500"/>
          </a:xfrm>
          <a:prstGeom prst="rect">
            <a:avLst/>
          </a:prstGeom>
          <a:ln>
            <a:noFill/>
          </a:ln>
        </p:spPr>
        <p:txBody>
          <a:bodyPr/>
          <a:lstStyle>
            <a:lvl1pPr marL="0" indent="0">
              <a:buNone/>
              <a:defRPr sz="1100"/>
            </a:lvl1pPr>
          </a:lstStyle>
          <a:p>
            <a:r>
              <a:rPr lang="en-GB" sz="1400" dirty="0"/>
              <a:t>Click to insert picture, send to back and then use crop tool to drag picture to correct framing.</a:t>
            </a:r>
            <a:endParaRPr lang="en-GB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19BDF5D-300E-48CD-903F-B359F66FDA1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01959" y="860306"/>
            <a:ext cx="3775896" cy="75918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600"/>
              </a:lnSpc>
              <a:spcBef>
                <a:spcPts val="0"/>
              </a:spcBef>
              <a:buNone/>
              <a:defRPr lang="en-GB" sz="2400" kern="1200" dirty="0">
                <a:solidFill>
                  <a:srgbClr val="142850"/>
                </a:solidFill>
                <a:latin typeface="Montserrat Bold"/>
                <a:ea typeface="+mn-ea"/>
                <a:cs typeface="+mn-cs"/>
              </a:defRPr>
            </a:lvl1pPr>
          </a:lstStyle>
          <a:p>
            <a:pPr lvl="0"/>
            <a:r>
              <a:rPr lang="en-GB" dirty="0"/>
              <a:t>Heading adjusted to split across two lines.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7301D1AE-B9F7-45FF-9E4A-FA98970A338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01959" y="1847866"/>
            <a:ext cx="3775894" cy="498528"/>
          </a:xfrm>
          <a:prstGeom prst="rect">
            <a:avLst/>
          </a:prstGeom>
        </p:spPr>
        <p:txBody>
          <a:bodyPr/>
          <a:lstStyle>
            <a:lvl1pPr marL="0" indent="0" algn="l" defTabSz="1070991" rtl="0" eaLnBrk="1" latinLnBrk="0" hangingPunct="1">
              <a:lnSpc>
                <a:spcPct val="100000"/>
              </a:lnSpc>
              <a:buNone/>
              <a:defRPr lang="en-GB" sz="1400" kern="1200" dirty="0">
                <a:solidFill>
                  <a:srgbClr val="73777F"/>
                </a:solidFill>
                <a:latin typeface="Montserrat SemiBold" panose="00000700000000000000" pitchFamily="2" charset="0"/>
                <a:ea typeface="+mn-ea"/>
                <a:cs typeface="+mn-cs"/>
              </a:defRPr>
            </a:lvl1pPr>
          </a:lstStyle>
          <a:p>
            <a:pPr lvl="0"/>
            <a:r>
              <a:rPr lang="en-GB" dirty="0"/>
              <a:t>First short paragraph width adjusted to fit across two lines.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AE3DFB33-5E32-49AE-A94E-06E7766E2D5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1958" y="2568728"/>
            <a:ext cx="3775895" cy="769441"/>
          </a:xfrm>
          <a:prstGeom prst="rect">
            <a:avLst/>
          </a:prstGeom>
        </p:spPr>
        <p:txBody>
          <a:bodyPr/>
          <a:lstStyle>
            <a:lvl1pPr marL="0" indent="0" algn="l" defTabSz="1070991" rtl="0" eaLnBrk="1" latinLnBrk="0" hangingPunct="1">
              <a:lnSpc>
                <a:spcPct val="100000"/>
              </a:lnSpc>
              <a:buNone/>
              <a:defRPr lang="en-GB" sz="1100" kern="1200" dirty="0">
                <a:solidFill>
                  <a:srgbClr val="73777F"/>
                </a:solidFill>
                <a:latin typeface="Montserrat" panose="00000500000000000000" pitchFamily="2" charset="0"/>
                <a:ea typeface="+mn-ea"/>
                <a:cs typeface="+mn-cs"/>
              </a:defRPr>
            </a:lvl1pPr>
          </a:lstStyle>
          <a:p>
            <a:pPr lvl="0"/>
            <a:r>
              <a:rPr lang="en-GB" dirty="0"/>
              <a:t>Second paragraph written across as many as needed but adjusted to balance text across lines.</a:t>
            </a:r>
          </a:p>
        </p:txBody>
      </p:sp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1B17E7C6-5A73-4189-A0D9-89888F4CEFF5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941852" y="457202"/>
            <a:ext cx="620627" cy="62062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/>
            </a:lvl1pPr>
          </a:lstStyle>
          <a:p>
            <a:r>
              <a:rPr lang="en-GB" dirty="0"/>
              <a:t>Insert square logo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CD3F5D2E-A4E8-4FA8-BC2E-BCC6EC2A6D9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01957" y="3572591"/>
            <a:ext cx="3775893" cy="646331"/>
          </a:xfrm>
          <a:prstGeom prst="rect">
            <a:avLst/>
          </a:prstGeom>
        </p:spPr>
        <p:txBody>
          <a:bodyPr/>
          <a:lstStyle>
            <a:lvl1pPr marL="0" indent="0" algn="l" defTabSz="1070991" rtl="0" eaLnBrk="1" latinLnBrk="0" hangingPunct="1">
              <a:lnSpc>
                <a:spcPct val="100000"/>
              </a:lnSpc>
              <a:buNone/>
              <a:defRPr lang="en-GB" sz="1200" b="1" kern="1200" dirty="0">
                <a:solidFill>
                  <a:srgbClr val="73777F"/>
                </a:solidFill>
                <a:latin typeface="Montserrat" panose="00000500000000000000" pitchFamily="2" charset="0"/>
                <a:ea typeface="+mn-ea"/>
                <a:cs typeface="+mn-cs"/>
              </a:defRPr>
            </a:lvl1pPr>
          </a:lstStyle>
          <a:p>
            <a:pPr lvl="0"/>
            <a:r>
              <a:rPr lang="en-GB" dirty="0"/>
              <a:t>Bold summary across 1-3 lines</a:t>
            </a:r>
          </a:p>
        </p:txBody>
      </p:sp>
    </p:spTree>
    <p:extLst>
      <p:ext uri="{BB962C8B-B14F-4D97-AF65-F5344CB8AC3E}">
        <p14:creationId xmlns:p14="http://schemas.microsoft.com/office/powerpoint/2010/main" val="37934264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pact slide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5A565DCF-6336-4BD8-B52E-57143372AA14}"/>
              </a:ext>
            </a:extLst>
          </p:cNvPr>
          <p:cNvSpPr/>
          <p:nvPr userDrawn="1"/>
        </p:nvSpPr>
        <p:spPr>
          <a:xfrm>
            <a:off x="0" y="0"/>
            <a:ext cx="9143999" cy="5150700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85000"/>
                </a:schemeClr>
              </a:gs>
              <a:gs pos="50000">
                <a:schemeClr val="tx1">
                  <a:alpha val="70000"/>
                </a:schemeClr>
              </a:gs>
              <a:gs pos="100000">
                <a:schemeClr val="tx1">
                  <a:alpha val="4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3" name="Picture Placeholder 11">
            <a:extLst>
              <a:ext uri="{FF2B5EF4-FFF2-40B4-BE49-F238E27FC236}">
                <a16:creationId xmlns:a16="http://schemas.microsoft.com/office/drawing/2014/main" id="{DC4ABD56-750E-45D7-A4BF-F30D26186A49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931238" y="466725"/>
            <a:ext cx="630347" cy="6159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sz="1000" dirty="0"/>
              <a:t>2. Insert white logo</a:t>
            </a:r>
            <a:endParaRPr lang="en-GB" dirty="0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9B9FAB44-C1D5-4E2E-A1F4-F29196E972D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421206" y="2324221"/>
            <a:ext cx="4275184" cy="119857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200">
                <a:solidFill>
                  <a:schemeClr val="bg1"/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en-GB" dirty="0"/>
              <a:t>Main content paragraph to fit within this text box</a:t>
            </a:r>
          </a:p>
        </p:txBody>
      </p:sp>
      <p:sp>
        <p:nvSpPr>
          <p:cNvPr id="19" name="Text Placeholder 14">
            <a:extLst>
              <a:ext uri="{FF2B5EF4-FFF2-40B4-BE49-F238E27FC236}">
                <a16:creationId xmlns:a16="http://schemas.microsoft.com/office/drawing/2014/main" id="{17DADDE5-E1B4-48F5-BACB-07072B6B518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421206" y="1483499"/>
            <a:ext cx="4275184" cy="74311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600"/>
              </a:lnSpc>
              <a:buNone/>
              <a:defRPr sz="22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GB" dirty="0">
                <a:latin typeface="+mj-lt"/>
              </a:rPr>
              <a:t>Impact heading across two lines.</a:t>
            </a:r>
            <a:endParaRPr lang="en-GB" dirty="0"/>
          </a:p>
        </p:txBody>
      </p:sp>
      <p:sp>
        <p:nvSpPr>
          <p:cNvPr id="20" name="Text Placeholder 16">
            <a:extLst>
              <a:ext uri="{FF2B5EF4-FFF2-40B4-BE49-F238E27FC236}">
                <a16:creationId xmlns:a16="http://schemas.microsoft.com/office/drawing/2014/main" id="{6768E97C-7778-484F-917E-E6D472AA39B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21206" y="3620397"/>
            <a:ext cx="4275184" cy="45990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200" b="1">
                <a:solidFill>
                  <a:schemeClr val="bg1"/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en-GB" dirty="0"/>
              <a:t>Impact statement over 1-2 lines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8025DAD9-3915-4037-A529-A3A4C4F309A6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-1" y="5111"/>
            <a:ext cx="9144000" cy="51507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 sz="1200" dirty="0"/>
              <a:t>1. Insert background image and send to back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74228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412049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3" r:id="rId2"/>
    <p:sldLayoutId id="2147483724" r:id="rId3"/>
    <p:sldLayoutId id="2147483725" r:id="rId4"/>
    <p:sldLayoutId id="2147483731" r:id="rId5"/>
    <p:sldLayoutId id="2147483712" r:id="rId6"/>
    <p:sldLayoutId id="2147483714" r:id="rId7"/>
    <p:sldLayoutId id="2147483716" r:id="rId8"/>
    <p:sldLayoutId id="2147483718" r:id="rId9"/>
    <p:sldLayoutId id="2147483709" r:id="rId10"/>
    <p:sldLayoutId id="2147483721" r:id="rId11"/>
    <p:sldLayoutId id="2147483727" r:id="rId12"/>
    <p:sldLayoutId id="2147483729" r:id="rId13"/>
    <p:sldLayoutId id="2147483730" r:id="rId14"/>
    <p:sldLayoutId id="2147483728" r:id="rId15"/>
    <p:sldLayoutId id="2147483713" r:id="rId16"/>
    <p:sldLayoutId id="2147483717" r:id="rId17"/>
    <p:sldLayoutId id="2147483715" r:id="rId18"/>
  </p:sldLayoutIdLst>
  <p:txStyles>
    <p:titleStyle>
      <a:lvl1pPr algn="l" defTabSz="816846" rtl="0" eaLnBrk="1" latinLnBrk="0" hangingPunct="1">
        <a:lnSpc>
          <a:spcPct val="90000"/>
        </a:lnSpc>
        <a:spcBef>
          <a:spcPct val="0"/>
        </a:spcBef>
        <a:buNone/>
        <a:defRPr sz="392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04213" indent="-204213" algn="l" defTabSz="816846" rtl="0" eaLnBrk="1" latinLnBrk="0" hangingPunct="1">
        <a:lnSpc>
          <a:spcPct val="90000"/>
        </a:lnSpc>
        <a:spcBef>
          <a:spcPts val="892"/>
        </a:spcBef>
        <a:buFont typeface="Arial" panose="020B0604020202020204" pitchFamily="34" charset="0"/>
        <a:buChar char="•"/>
        <a:defRPr sz="2499" kern="1200">
          <a:solidFill>
            <a:schemeClr val="tx1"/>
          </a:solidFill>
          <a:latin typeface="+mn-lt"/>
          <a:ea typeface="+mn-ea"/>
          <a:cs typeface="+mn-cs"/>
        </a:defRPr>
      </a:lvl1pPr>
      <a:lvl2pPr marL="612636" indent="-204213" algn="l" defTabSz="816846" rtl="0" eaLnBrk="1" latinLnBrk="0" hangingPunct="1">
        <a:lnSpc>
          <a:spcPct val="90000"/>
        </a:lnSpc>
        <a:spcBef>
          <a:spcPts val="447"/>
        </a:spcBef>
        <a:buFont typeface="Arial" panose="020B0604020202020204" pitchFamily="34" charset="0"/>
        <a:buChar char="•"/>
        <a:defRPr sz="2143" kern="1200">
          <a:solidFill>
            <a:schemeClr val="tx1"/>
          </a:solidFill>
          <a:latin typeface="+mn-lt"/>
          <a:ea typeface="+mn-ea"/>
          <a:cs typeface="+mn-cs"/>
        </a:defRPr>
      </a:lvl2pPr>
      <a:lvl3pPr marL="1021057" indent="-204213" algn="l" defTabSz="816846" rtl="0" eaLnBrk="1" latinLnBrk="0" hangingPunct="1">
        <a:lnSpc>
          <a:spcPct val="90000"/>
        </a:lnSpc>
        <a:spcBef>
          <a:spcPts val="447"/>
        </a:spcBef>
        <a:buFont typeface="Arial" panose="020B0604020202020204" pitchFamily="34" charset="0"/>
        <a:buChar char="•"/>
        <a:defRPr sz="1785" kern="1200">
          <a:solidFill>
            <a:schemeClr val="tx1"/>
          </a:solidFill>
          <a:latin typeface="+mn-lt"/>
          <a:ea typeface="+mn-ea"/>
          <a:cs typeface="+mn-cs"/>
        </a:defRPr>
      </a:lvl3pPr>
      <a:lvl4pPr marL="1429482" indent="-204213" algn="l" defTabSz="816846" rtl="0" eaLnBrk="1" latinLnBrk="0" hangingPunct="1">
        <a:lnSpc>
          <a:spcPct val="90000"/>
        </a:lnSpc>
        <a:spcBef>
          <a:spcPts val="447"/>
        </a:spcBef>
        <a:buFont typeface="Arial" panose="020B0604020202020204" pitchFamily="34" charset="0"/>
        <a:buChar char="•"/>
        <a:defRPr sz="1607" kern="1200">
          <a:solidFill>
            <a:schemeClr val="tx1"/>
          </a:solidFill>
          <a:latin typeface="+mn-lt"/>
          <a:ea typeface="+mn-ea"/>
          <a:cs typeface="+mn-cs"/>
        </a:defRPr>
      </a:lvl4pPr>
      <a:lvl5pPr marL="1837906" indent="-204213" algn="l" defTabSz="816846" rtl="0" eaLnBrk="1" latinLnBrk="0" hangingPunct="1">
        <a:lnSpc>
          <a:spcPct val="90000"/>
        </a:lnSpc>
        <a:spcBef>
          <a:spcPts val="447"/>
        </a:spcBef>
        <a:buFont typeface="Arial" panose="020B0604020202020204" pitchFamily="34" charset="0"/>
        <a:buChar char="•"/>
        <a:defRPr sz="1607" kern="1200">
          <a:solidFill>
            <a:schemeClr val="tx1"/>
          </a:solidFill>
          <a:latin typeface="+mn-lt"/>
          <a:ea typeface="+mn-ea"/>
          <a:cs typeface="+mn-cs"/>
        </a:defRPr>
      </a:lvl5pPr>
      <a:lvl6pPr marL="2246326" indent="-204213" algn="l" defTabSz="816846" rtl="0" eaLnBrk="1" latinLnBrk="0" hangingPunct="1">
        <a:lnSpc>
          <a:spcPct val="90000"/>
        </a:lnSpc>
        <a:spcBef>
          <a:spcPts val="447"/>
        </a:spcBef>
        <a:buFont typeface="Arial" panose="020B0604020202020204" pitchFamily="34" charset="0"/>
        <a:buChar char="•"/>
        <a:defRPr sz="1607" kern="1200">
          <a:solidFill>
            <a:schemeClr val="tx1"/>
          </a:solidFill>
          <a:latin typeface="+mn-lt"/>
          <a:ea typeface="+mn-ea"/>
          <a:cs typeface="+mn-cs"/>
        </a:defRPr>
      </a:lvl6pPr>
      <a:lvl7pPr marL="2654752" indent="-204213" algn="l" defTabSz="816846" rtl="0" eaLnBrk="1" latinLnBrk="0" hangingPunct="1">
        <a:lnSpc>
          <a:spcPct val="90000"/>
        </a:lnSpc>
        <a:spcBef>
          <a:spcPts val="447"/>
        </a:spcBef>
        <a:buFont typeface="Arial" panose="020B0604020202020204" pitchFamily="34" charset="0"/>
        <a:buChar char="•"/>
        <a:defRPr sz="1607" kern="1200">
          <a:solidFill>
            <a:schemeClr val="tx1"/>
          </a:solidFill>
          <a:latin typeface="+mn-lt"/>
          <a:ea typeface="+mn-ea"/>
          <a:cs typeface="+mn-cs"/>
        </a:defRPr>
      </a:lvl7pPr>
      <a:lvl8pPr marL="3063175" indent="-204213" algn="l" defTabSz="816846" rtl="0" eaLnBrk="1" latinLnBrk="0" hangingPunct="1">
        <a:lnSpc>
          <a:spcPct val="90000"/>
        </a:lnSpc>
        <a:spcBef>
          <a:spcPts val="447"/>
        </a:spcBef>
        <a:buFont typeface="Arial" panose="020B0604020202020204" pitchFamily="34" charset="0"/>
        <a:buChar char="•"/>
        <a:defRPr sz="1607" kern="1200">
          <a:solidFill>
            <a:schemeClr val="tx1"/>
          </a:solidFill>
          <a:latin typeface="+mn-lt"/>
          <a:ea typeface="+mn-ea"/>
          <a:cs typeface="+mn-cs"/>
        </a:defRPr>
      </a:lvl8pPr>
      <a:lvl9pPr marL="3471598" indent="-204213" algn="l" defTabSz="816846" rtl="0" eaLnBrk="1" latinLnBrk="0" hangingPunct="1">
        <a:lnSpc>
          <a:spcPct val="90000"/>
        </a:lnSpc>
        <a:spcBef>
          <a:spcPts val="447"/>
        </a:spcBef>
        <a:buFont typeface="Arial" panose="020B0604020202020204" pitchFamily="34" charset="0"/>
        <a:buChar char="•"/>
        <a:defRPr sz="160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16846" rtl="0" eaLnBrk="1" latinLnBrk="0" hangingPunct="1">
        <a:defRPr sz="1607" kern="1200">
          <a:solidFill>
            <a:schemeClr val="tx1"/>
          </a:solidFill>
          <a:latin typeface="+mn-lt"/>
          <a:ea typeface="+mn-ea"/>
          <a:cs typeface="+mn-cs"/>
        </a:defRPr>
      </a:lvl1pPr>
      <a:lvl2pPr marL="408423" algn="l" defTabSz="816846" rtl="0" eaLnBrk="1" latinLnBrk="0" hangingPunct="1">
        <a:defRPr sz="1607" kern="1200">
          <a:solidFill>
            <a:schemeClr val="tx1"/>
          </a:solidFill>
          <a:latin typeface="+mn-lt"/>
          <a:ea typeface="+mn-ea"/>
          <a:cs typeface="+mn-cs"/>
        </a:defRPr>
      </a:lvl2pPr>
      <a:lvl3pPr marL="816846" algn="l" defTabSz="816846" rtl="0" eaLnBrk="1" latinLnBrk="0" hangingPunct="1">
        <a:defRPr sz="1607" kern="1200">
          <a:solidFill>
            <a:schemeClr val="tx1"/>
          </a:solidFill>
          <a:latin typeface="+mn-lt"/>
          <a:ea typeface="+mn-ea"/>
          <a:cs typeface="+mn-cs"/>
        </a:defRPr>
      </a:lvl3pPr>
      <a:lvl4pPr marL="1225270" algn="l" defTabSz="816846" rtl="0" eaLnBrk="1" latinLnBrk="0" hangingPunct="1">
        <a:defRPr sz="1607" kern="1200">
          <a:solidFill>
            <a:schemeClr val="tx1"/>
          </a:solidFill>
          <a:latin typeface="+mn-lt"/>
          <a:ea typeface="+mn-ea"/>
          <a:cs typeface="+mn-cs"/>
        </a:defRPr>
      </a:lvl4pPr>
      <a:lvl5pPr marL="1633693" algn="l" defTabSz="816846" rtl="0" eaLnBrk="1" latinLnBrk="0" hangingPunct="1">
        <a:defRPr sz="1607" kern="1200">
          <a:solidFill>
            <a:schemeClr val="tx1"/>
          </a:solidFill>
          <a:latin typeface="+mn-lt"/>
          <a:ea typeface="+mn-ea"/>
          <a:cs typeface="+mn-cs"/>
        </a:defRPr>
      </a:lvl5pPr>
      <a:lvl6pPr marL="2042118" algn="l" defTabSz="816846" rtl="0" eaLnBrk="1" latinLnBrk="0" hangingPunct="1">
        <a:defRPr sz="1607" kern="1200">
          <a:solidFill>
            <a:schemeClr val="tx1"/>
          </a:solidFill>
          <a:latin typeface="+mn-lt"/>
          <a:ea typeface="+mn-ea"/>
          <a:cs typeface="+mn-cs"/>
        </a:defRPr>
      </a:lvl6pPr>
      <a:lvl7pPr marL="2450539" algn="l" defTabSz="816846" rtl="0" eaLnBrk="1" latinLnBrk="0" hangingPunct="1">
        <a:defRPr sz="1607" kern="1200">
          <a:solidFill>
            <a:schemeClr val="tx1"/>
          </a:solidFill>
          <a:latin typeface="+mn-lt"/>
          <a:ea typeface="+mn-ea"/>
          <a:cs typeface="+mn-cs"/>
        </a:defRPr>
      </a:lvl7pPr>
      <a:lvl8pPr marL="2858962" algn="l" defTabSz="816846" rtl="0" eaLnBrk="1" latinLnBrk="0" hangingPunct="1">
        <a:defRPr sz="1607" kern="1200">
          <a:solidFill>
            <a:schemeClr val="tx1"/>
          </a:solidFill>
          <a:latin typeface="+mn-lt"/>
          <a:ea typeface="+mn-ea"/>
          <a:cs typeface="+mn-cs"/>
        </a:defRPr>
      </a:lvl8pPr>
      <a:lvl9pPr marL="3267388" algn="l" defTabSz="816846" rtl="0" eaLnBrk="1" latinLnBrk="0" hangingPunct="1">
        <a:defRPr sz="160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 userDrawn="1">
          <p15:clr>
            <a:srgbClr val="F26B43"/>
          </p15:clr>
        </p15:guide>
        <p15:guide id="2" pos="2880" userDrawn="1">
          <p15:clr>
            <a:srgbClr val="F26B43"/>
          </p15:clr>
        </p15:guide>
        <p15:guide id="3" pos="385" userDrawn="1">
          <p15:clr>
            <a:srgbClr val="F26B43"/>
          </p15:clr>
        </p15:guide>
        <p15:guide id="4" pos="5375" userDrawn="1">
          <p15:clr>
            <a:srgbClr val="F26B43"/>
          </p15:clr>
        </p15:guide>
        <p15:guide id="5" pos="2676" userDrawn="1">
          <p15:clr>
            <a:srgbClr val="F26B43"/>
          </p15:clr>
        </p15:guide>
        <p15:guide id="6" pos="2631" userDrawn="1">
          <p15:clr>
            <a:srgbClr val="F26B43"/>
          </p15:clr>
        </p15:guide>
        <p15:guide id="7" pos="2222" userDrawn="1">
          <p15:clr>
            <a:srgbClr val="F26B43"/>
          </p15:clr>
        </p15:guide>
        <p15:guide id="8" pos="2177" userDrawn="1">
          <p15:clr>
            <a:srgbClr val="F26B43"/>
          </p15:clr>
        </p15:guide>
        <p15:guide id="9" pos="1769" userDrawn="1">
          <p15:clr>
            <a:srgbClr val="F26B43"/>
          </p15:clr>
        </p15:guide>
        <p15:guide id="10" pos="1723" userDrawn="1">
          <p15:clr>
            <a:srgbClr val="F26B43"/>
          </p15:clr>
        </p15:guide>
        <p15:guide id="11" pos="1315" userDrawn="1">
          <p15:clr>
            <a:srgbClr val="F26B43"/>
          </p15:clr>
        </p15:guide>
        <p15:guide id="12" pos="1270" userDrawn="1">
          <p15:clr>
            <a:srgbClr val="F26B43"/>
          </p15:clr>
        </p15:guide>
        <p15:guide id="13" pos="862" userDrawn="1">
          <p15:clr>
            <a:srgbClr val="F26B43"/>
          </p15:clr>
        </p15:guide>
        <p15:guide id="14" pos="816" userDrawn="1">
          <p15:clr>
            <a:srgbClr val="F26B43"/>
          </p15:clr>
        </p15:guide>
        <p15:guide id="15" pos="3084" userDrawn="1">
          <p15:clr>
            <a:srgbClr val="F26B43"/>
          </p15:clr>
        </p15:guide>
        <p15:guide id="16" pos="3129" userDrawn="1">
          <p15:clr>
            <a:srgbClr val="F26B43"/>
          </p15:clr>
        </p15:guide>
        <p15:guide id="17" pos="3538" userDrawn="1">
          <p15:clr>
            <a:srgbClr val="F26B43"/>
          </p15:clr>
        </p15:guide>
        <p15:guide id="18" pos="3583" userDrawn="1">
          <p15:clr>
            <a:srgbClr val="F26B43"/>
          </p15:clr>
        </p15:guide>
        <p15:guide id="19" pos="4037" userDrawn="1">
          <p15:clr>
            <a:srgbClr val="F26B43"/>
          </p15:clr>
        </p15:guide>
        <p15:guide id="20" pos="3991" userDrawn="1">
          <p15:clr>
            <a:srgbClr val="F26B43"/>
          </p15:clr>
        </p15:guide>
        <p15:guide id="21" pos="4490" userDrawn="1">
          <p15:clr>
            <a:srgbClr val="F26B43"/>
          </p15:clr>
        </p15:guide>
        <p15:guide id="22" pos="4445" userDrawn="1">
          <p15:clr>
            <a:srgbClr val="F26B43"/>
          </p15:clr>
        </p15:guide>
        <p15:guide id="23" pos="4944" userDrawn="1">
          <p15:clr>
            <a:srgbClr val="F26B43"/>
          </p15:clr>
        </p15:guide>
        <p15:guide id="24" pos="4898" userDrawn="1">
          <p15:clr>
            <a:srgbClr val="F26B43"/>
          </p15:clr>
        </p15:guide>
        <p15:guide id="25" orient="horz" pos="25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13" Type="http://schemas.openxmlformats.org/officeDocument/2006/relationships/image" Target="../media/image17.svg"/><Relationship Id="rId3" Type="http://schemas.openxmlformats.org/officeDocument/2006/relationships/image" Target="../media/image40.svg"/><Relationship Id="rId7" Type="http://schemas.microsoft.com/office/2007/relationships/hdphoto" Target="../media/hdphoto8.wdp"/><Relationship Id="rId12" Type="http://schemas.openxmlformats.org/officeDocument/2006/relationships/image" Target="../media/image16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42.png"/><Relationship Id="rId11" Type="http://schemas.openxmlformats.org/officeDocument/2006/relationships/image" Target="../media/image46.png"/><Relationship Id="rId5" Type="http://schemas.microsoft.com/office/2007/relationships/hdphoto" Target="../media/hdphoto7.wdp"/><Relationship Id="rId10" Type="http://schemas.openxmlformats.org/officeDocument/2006/relationships/image" Target="../media/image45.png"/><Relationship Id="rId4" Type="http://schemas.openxmlformats.org/officeDocument/2006/relationships/image" Target="../media/image41.png"/><Relationship Id="rId9" Type="http://schemas.openxmlformats.org/officeDocument/2006/relationships/image" Target="../media/image44.png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hdphoto" Target="../media/hdphoto8.wdp"/><Relationship Id="rId13" Type="http://schemas.openxmlformats.org/officeDocument/2006/relationships/image" Target="../media/image16.png"/><Relationship Id="rId3" Type="http://schemas.openxmlformats.org/officeDocument/2006/relationships/image" Target="../media/image39.png"/><Relationship Id="rId7" Type="http://schemas.openxmlformats.org/officeDocument/2006/relationships/image" Target="../media/image42.png"/><Relationship Id="rId12" Type="http://schemas.openxmlformats.org/officeDocument/2006/relationships/image" Target="../media/image46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1.xml"/><Relationship Id="rId6" Type="http://schemas.microsoft.com/office/2007/relationships/hdphoto" Target="../media/hdphoto7.wdp"/><Relationship Id="rId11" Type="http://schemas.openxmlformats.org/officeDocument/2006/relationships/image" Target="../media/image45.png"/><Relationship Id="rId5" Type="http://schemas.openxmlformats.org/officeDocument/2006/relationships/image" Target="../media/image41.png"/><Relationship Id="rId10" Type="http://schemas.openxmlformats.org/officeDocument/2006/relationships/image" Target="../media/image44.png"/><Relationship Id="rId4" Type="http://schemas.openxmlformats.org/officeDocument/2006/relationships/image" Target="../media/image40.svg"/><Relationship Id="rId9" Type="http://schemas.openxmlformats.org/officeDocument/2006/relationships/image" Target="../media/image43.png"/><Relationship Id="rId14" Type="http://schemas.openxmlformats.org/officeDocument/2006/relationships/image" Target="../media/image17.svg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hdphoto" Target="../media/hdphoto8.wdp"/><Relationship Id="rId13" Type="http://schemas.openxmlformats.org/officeDocument/2006/relationships/image" Target="../media/image16.png"/><Relationship Id="rId3" Type="http://schemas.openxmlformats.org/officeDocument/2006/relationships/image" Target="../media/image39.png"/><Relationship Id="rId7" Type="http://schemas.openxmlformats.org/officeDocument/2006/relationships/image" Target="../media/image42.png"/><Relationship Id="rId12" Type="http://schemas.openxmlformats.org/officeDocument/2006/relationships/image" Target="../media/image46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1.xml"/><Relationship Id="rId6" Type="http://schemas.microsoft.com/office/2007/relationships/hdphoto" Target="../media/hdphoto7.wdp"/><Relationship Id="rId11" Type="http://schemas.openxmlformats.org/officeDocument/2006/relationships/image" Target="../media/image45.png"/><Relationship Id="rId5" Type="http://schemas.openxmlformats.org/officeDocument/2006/relationships/image" Target="../media/image41.png"/><Relationship Id="rId10" Type="http://schemas.openxmlformats.org/officeDocument/2006/relationships/image" Target="../media/image44.png"/><Relationship Id="rId4" Type="http://schemas.openxmlformats.org/officeDocument/2006/relationships/image" Target="../media/image40.svg"/><Relationship Id="rId9" Type="http://schemas.openxmlformats.org/officeDocument/2006/relationships/image" Target="../media/image43.png"/><Relationship Id="rId14" Type="http://schemas.openxmlformats.org/officeDocument/2006/relationships/image" Target="../media/image17.sv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29.png"/><Relationship Id="rId18" Type="http://schemas.microsoft.com/office/2007/relationships/hdphoto" Target="../media/hdphoto6.wdp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12" Type="http://schemas.openxmlformats.org/officeDocument/2006/relationships/image" Target="../media/image28.png"/><Relationship Id="rId17" Type="http://schemas.microsoft.com/office/2007/relationships/hdphoto" Target="../media/hdphoto5.wdp"/><Relationship Id="rId2" Type="http://schemas.openxmlformats.org/officeDocument/2006/relationships/image" Target="../media/image18.png"/><Relationship Id="rId16" Type="http://schemas.microsoft.com/office/2007/relationships/hdphoto" Target="../media/hdphoto4.wdp"/><Relationship Id="rId20" Type="http://schemas.openxmlformats.org/officeDocument/2006/relationships/image" Target="../media/image17.sv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2.png"/><Relationship Id="rId11" Type="http://schemas.openxmlformats.org/officeDocument/2006/relationships/image" Target="../media/image27.png"/><Relationship Id="rId5" Type="http://schemas.openxmlformats.org/officeDocument/2006/relationships/image" Target="../media/image21.png"/><Relationship Id="rId15" Type="http://schemas.openxmlformats.org/officeDocument/2006/relationships/image" Target="../media/image31.png"/><Relationship Id="rId10" Type="http://schemas.openxmlformats.org/officeDocument/2006/relationships/image" Target="../media/image26.png"/><Relationship Id="rId19" Type="http://schemas.openxmlformats.org/officeDocument/2006/relationships/image" Target="../media/image16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Relationship Id="rId14" Type="http://schemas.openxmlformats.org/officeDocument/2006/relationships/image" Target="../media/image3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7" Type="http://schemas.openxmlformats.org/officeDocument/2006/relationships/image" Target="../media/image36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3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7.svg"/><Relationship Id="rId5" Type="http://schemas.openxmlformats.org/officeDocument/2006/relationships/image" Target="../media/image16.png"/><Relationship Id="rId4" Type="http://schemas.openxmlformats.org/officeDocument/2006/relationships/image" Target="../media/image9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7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8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C644165-4176-48D2-0D21-4BC24228E4A0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507999" y="2667557"/>
            <a:ext cx="4333875" cy="333364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cs-CZ" sz="2000" b="1" dirty="0">
                <a:solidFill>
                  <a:schemeClr val="bg1"/>
                </a:solidFill>
                <a:latin typeface="Montserrat SemiBold" pitchFamily="2" charset="77"/>
              </a:rPr>
              <a:t>Ing. </a:t>
            </a:r>
            <a:r>
              <a:rPr lang="en-GB" sz="2000" b="1" dirty="0" err="1">
                <a:solidFill>
                  <a:schemeClr val="bg1"/>
                </a:solidFill>
                <a:latin typeface="Montserrat SemiBold" pitchFamily="2" charset="77"/>
              </a:rPr>
              <a:t>Zde</a:t>
            </a:r>
            <a:r>
              <a:rPr lang="cs-CZ" sz="2000" b="1" dirty="0" err="1">
                <a:solidFill>
                  <a:schemeClr val="bg1"/>
                </a:solidFill>
                <a:latin typeface="Montserrat SemiBold" pitchFamily="2" charset="77"/>
              </a:rPr>
              <a:t>ňka</a:t>
            </a:r>
            <a:r>
              <a:rPr lang="cs-CZ" sz="2000" b="1" dirty="0">
                <a:solidFill>
                  <a:schemeClr val="bg1"/>
                </a:solidFill>
                <a:latin typeface="Montserrat SemiBold" pitchFamily="2" charset="77"/>
              </a:rPr>
              <a:t> Bačová</a:t>
            </a:r>
            <a:endParaRPr lang="en-CZ" sz="2000" b="1" dirty="0">
              <a:solidFill>
                <a:schemeClr val="bg1"/>
              </a:solidFill>
              <a:latin typeface="Montserrat SemiBold" pitchFamily="2" charset="77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06F453-72EE-E9D3-302A-8436E84DB7E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07999" y="3000921"/>
            <a:ext cx="5309871" cy="333364"/>
          </a:xfrm>
        </p:spPr>
        <p:txBody>
          <a:bodyPr/>
          <a:lstStyle/>
          <a:p>
            <a:r>
              <a:rPr lang="cs-CZ" dirty="0">
                <a:solidFill>
                  <a:srgbClr val="E87917"/>
                </a:solidFill>
              </a:rPr>
              <a:t>V</a:t>
            </a:r>
            <a:r>
              <a:rPr lang="en-GB" dirty="0" err="1">
                <a:solidFill>
                  <a:srgbClr val="E87917"/>
                </a:solidFill>
              </a:rPr>
              <a:t>edoucí</a:t>
            </a:r>
            <a:r>
              <a:rPr lang="en-GB" dirty="0">
                <a:solidFill>
                  <a:srgbClr val="E87917"/>
                </a:solidFill>
              </a:rPr>
              <a:t> </a:t>
            </a:r>
            <a:r>
              <a:rPr lang="en-GB" dirty="0" err="1">
                <a:solidFill>
                  <a:srgbClr val="E87917"/>
                </a:solidFill>
              </a:rPr>
              <a:t>odboru</a:t>
            </a:r>
            <a:r>
              <a:rPr lang="en-GB" dirty="0">
                <a:solidFill>
                  <a:srgbClr val="E87917"/>
                </a:solidFill>
              </a:rPr>
              <a:t> </a:t>
            </a:r>
            <a:r>
              <a:rPr lang="en-GB" dirty="0" err="1">
                <a:solidFill>
                  <a:srgbClr val="E87917"/>
                </a:solidFill>
              </a:rPr>
              <a:t>informatiky</a:t>
            </a:r>
            <a:r>
              <a:rPr lang="en-GB" dirty="0">
                <a:solidFill>
                  <a:srgbClr val="E87917"/>
                </a:solidFill>
              </a:rPr>
              <a:t>, Magistrát města Zlín</a:t>
            </a:r>
            <a:endParaRPr lang="en-CZ" dirty="0">
              <a:solidFill>
                <a:srgbClr val="E87917"/>
              </a:solidFill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D6B1B5D-2438-4E48-9C76-E67361834F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07999" y="1325849"/>
            <a:ext cx="7870191" cy="1022066"/>
          </a:xfrm>
        </p:spPr>
        <p:txBody>
          <a:bodyPr/>
          <a:lstStyle/>
          <a:p>
            <a:pPr>
              <a:lnSpc>
                <a:spcPts val="3600"/>
              </a:lnSpc>
            </a:pPr>
            <a:r>
              <a:rPr lang="en-GB" dirty="0">
                <a:solidFill>
                  <a:srgbClr val="E87917"/>
                </a:solidFill>
              </a:rPr>
              <a:t>Jak </a:t>
            </a:r>
            <a:r>
              <a:rPr lang="en-GB" dirty="0" err="1">
                <a:solidFill>
                  <a:srgbClr val="E87917"/>
                </a:solidFill>
              </a:rPr>
              <a:t>Digitální</a:t>
            </a:r>
            <a:r>
              <a:rPr lang="en-GB" dirty="0">
                <a:solidFill>
                  <a:srgbClr val="E87917"/>
                </a:solidFill>
              </a:rPr>
              <a:t> </a:t>
            </a:r>
            <a:r>
              <a:rPr lang="en-GB" dirty="0" err="1">
                <a:solidFill>
                  <a:srgbClr val="E87917"/>
                </a:solidFill>
              </a:rPr>
              <a:t>úředník</a:t>
            </a:r>
            <a:r>
              <a:rPr lang="en-GB" dirty="0">
                <a:solidFill>
                  <a:srgbClr val="E87917"/>
                </a:solidFill>
              </a:rPr>
              <a:t> </a:t>
            </a:r>
            <a:r>
              <a:rPr lang="en-GB" dirty="0" err="1">
                <a:solidFill>
                  <a:srgbClr val="E87917"/>
                </a:solidFill>
              </a:rPr>
              <a:t>zjednodušuje</a:t>
            </a:r>
            <a:r>
              <a:rPr lang="en-GB" dirty="0">
                <a:solidFill>
                  <a:srgbClr val="E87917"/>
                </a:solidFill>
              </a:rPr>
              <a:t> </a:t>
            </a:r>
            <a:r>
              <a:rPr lang="en-GB" dirty="0" err="1">
                <a:solidFill>
                  <a:srgbClr val="E87917"/>
                </a:solidFill>
              </a:rPr>
              <a:t>administrativní</a:t>
            </a:r>
            <a:r>
              <a:rPr lang="en-GB" dirty="0">
                <a:solidFill>
                  <a:srgbClr val="E87917"/>
                </a:solidFill>
              </a:rPr>
              <a:t> </a:t>
            </a:r>
            <a:r>
              <a:rPr lang="en-GB" dirty="0" err="1">
                <a:solidFill>
                  <a:srgbClr val="E87917"/>
                </a:solidFill>
              </a:rPr>
              <a:t>práci</a:t>
            </a:r>
            <a:r>
              <a:rPr lang="cs-CZ" dirty="0">
                <a:solidFill>
                  <a:srgbClr val="E87917"/>
                </a:solidFill>
              </a:rPr>
              <a:t> magistrátu</a:t>
            </a:r>
            <a:endParaRPr lang="en-GB" dirty="0">
              <a:solidFill>
                <a:srgbClr val="E87917"/>
              </a:solidFill>
            </a:endParaRPr>
          </a:p>
          <a:p>
            <a:pPr>
              <a:lnSpc>
                <a:spcPts val="3600"/>
              </a:lnSpc>
            </a:pPr>
            <a:endParaRPr lang="en-GB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2123014-8B4C-C5F3-2B9B-E71589EBAC33}"/>
              </a:ext>
            </a:extLst>
          </p:cNvPr>
          <p:cNvSpPr txBox="1"/>
          <p:nvPr/>
        </p:nvSpPr>
        <p:spPr>
          <a:xfrm>
            <a:off x="2298583" y="679508"/>
            <a:ext cx="184731" cy="74129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CZ" dirty="0"/>
          </a:p>
        </p:txBody>
      </p:sp>
      <p:pic>
        <p:nvPicPr>
          <p:cNvPr id="6" name="Graphic 16">
            <a:extLst>
              <a:ext uri="{FF2B5EF4-FFF2-40B4-BE49-F238E27FC236}">
                <a16:creationId xmlns:a16="http://schemas.microsoft.com/office/drawing/2014/main" id="{27DA2ACB-A3D6-B7B7-6903-D2D74C3BD6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51006" y="247048"/>
            <a:ext cx="1181514" cy="799984"/>
          </a:xfrm>
          <a:prstGeom prst="rect">
            <a:avLst/>
          </a:prstGeom>
        </p:spPr>
      </p:pic>
      <p:sp>
        <p:nvSpPr>
          <p:cNvPr id="7" name="Text Placeholder 1">
            <a:extLst>
              <a:ext uri="{FF2B5EF4-FFF2-40B4-BE49-F238E27FC236}">
                <a16:creationId xmlns:a16="http://schemas.microsoft.com/office/drawing/2014/main" id="{5E34D5FB-A396-ED9B-3585-60310D8E8695}"/>
              </a:ext>
            </a:extLst>
          </p:cNvPr>
          <p:cNvSpPr txBox="1">
            <a:spLocks/>
          </p:cNvSpPr>
          <p:nvPr/>
        </p:nvSpPr>
        <p:spPr>
          <a:xfrm>
            <a:off x="507999" y="3320563"/>
            <a:ext cx="4333875" cy="333364"/>
          </a:xfrm>
          <a:prstGeom prst="rect">
            <a:avLst/>
          </a:prstGeom>
        </p:spPr>
        <p:txBody>
          <a:bodyPr/>
          <a:lstStyle>
            <a:lvl1pPr marL="204213" indent="-204213" algn="l" defTabSz="816846" rtl="0" eaLnBrk="1" latinLnBrk="0" hangingPunct="1">
              <a:lnSpc>
                <a:spcPct val="90000"/>
              </a:lnSpc>
              <a:spcBef>
                <a:spcPts val="892"/>
              </a:spcBef>
              <a:buFont typeface="Arial" panose="020B0604020202020204" pitchFamily="34" charset="0"/>
              <a:buChar char="•"/>
              <a:defRPr sz="24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12636" indent="-204213" algn="l" defTabSz="816846" rtl="0" eaLnBrk="1" latinLnBrk="0" hangingPunct="1">
              <a:lnSpc>
                <a:spcPct val="90000"/>
              </a:lnSpc>
              <a:spcBef>
                <a:spcPts val="447"/>
              </a:spcBef>
              <a:buFont typeface="Arial" panose="020B0604020202020204" pitchFamily="34" charset="0"/>
              <a:buChar char="•"/>
              <a:defRPr sz="214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21057" indent="-204213" algn="l" defTabSz="816846" rtl="0" eaLnBrk="1" latinLnBrk="0" hangingPunct="1">
              <a:lnSpc>
                <a:spcPct val="90000"/>
              </a:lnSpc>
              <a:spcBef>
                <a:spcPts val="447"/>
              </a:spcBef>
              <a:buFont typeface="Arial" panose="020B0604020202020204" pitchFamily="34" charset="0"/>
              <a:buChar char="•"/>
              <a:defRPr sz="17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29482" indent="-204213" algn="l" defTabSz="816846" rtl="0" eaLnBrk="1" latinLnBrk="0" hangingPunct="1">
              <a:lnSpc>
                <a:spcPct val="90000"/>
              </a:lnSpc>
              <a:spcBef>
                <a:spcPts val="447"/>
              </a:spcBef>
              <a:buFont typeface="Arial" panose="020B0604020202020204" pitchFamily="34" charset="0"/>
              <a:buChar char="•"/>
              <a:defRPr sz="160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37906" indent="-204213" algn="l" defTabSz="816846" rtl="0" eaLnBrk="1" latinLnBrk="0" hangingPunct="1">
              <a:lnSpc>
                <a:spcPct val="90000"/>
              </a:lnSpc>
              <a:spcBef>
                <a:spcPts val="447"/>
              </a:spcBef>
              <a:buFont typeface="Arial" panose="020B0604020202020204" pitchFamily="34" charset="0"/>
              <a:buChar char="•"/>
              <a:defRPr sz="160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46326" indent="-204213" algn="l" defTabSz="816846" rtl="0" eaLnBrk="1" latinLnBrk="0" hangingPunct="1">
              <a:lnSpc>
                <a:spcPct val="90000"/>
              </a:lnSpc>
              <a:spcBef>
                <a:spcPts val="447"/>
              </a:spcBef>
              <a:buFont typeface="Arial" panose="020B0604020202020204" pitchFamily="34" charset="0"/>
              <a:buChar char="•"/>
              <a:defRPr sz="160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654752" indent="-204213" algn="l" defTabSz="816846" rtl="0" eaLnBrk="1" latinLnBrk="0" hangingPunct="1">
              <a:lnSpc>
                <a:spcPct val="90000"/>
              </a:lnSpc>
              <a:spcBef>
                <a:spcPts val="447"/>
              </a:spcBef>
              <a:buFont typeface="Arial" panose="020B0604020202020204" pitchFamily="34" charset="0"/>
              <a:buChar char="•"/>
              <a:defRPr sz="160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063175" indent="-204213" algn="l" defTabSz="816846" rtl="0" eaLnBrk="1" latinLnBrk="0" hangingPunct="1">
              <a:lnSpc>
                <a:spcPct val="90000"/>
              </a:lnSpc>
              <a:spcBef>
                <a:spcPts val="447"/>
              </a:spcBef>
              <a:buFont typeface="Arial" panose="020B0604020202020204" pitchFamily="34" charset="0"/>
              <a:buChar char="•"/>
              <a:defRPr sz="160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471598" indent="-204213" algn="l" defTabSz="816846" rtl="0" eaLnBrk="1" latinLnBrk="0" hangingPunct="1">
              <a:lnSpc>
                <a:spcPct val="90000"/>
              </a:lnSpc>
              <a:spcBef>
                <a:spcPts val="447"/>
              </a:spcBef>
              <a:buFont typeface="Arial" panose="020B0604020202020204" pitchFamily="34" charset="0"/>
              <a:buChar char="•"/>
              <a:defRPr sz="160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cs-CZ" sz="2000" b="1" dirty="0">
                <a:solidFill>
                  <a:schemeClr val="bg1"/>
                </a:solidFill>
                <a:latin typeface="Montserrat SemiBold" pitchFamily="2" charset="77"/>
              </a:rPr>
              <a:t>Ing. Lukáš Řeha</a:t>
            </a:r>
            <a:endParaRPr lang="en-CZ" sz="2000" b="1" dirty="0">
              <a:solidFill>
                <a:schemeClr val="bg1"/>
              </a:solidFill>
              <a:latin typeface="Montserrat SemiBold" pitchFamily="2" charset="77"/>
            </a:endParaRP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AF05E50F-F341-279A-A88F-23DA4ADBA976}"/>
              </a:ext>
            </a:extLst>
          </p:cNvPr>
          <p:cNvSpPr txBox="1">
            <a:spLocks/>
          </p:cNvSpPr>
          <p:nvPr/>
        </p:nvSpPr>
        <p:spPr>
          <a:xfrm>
            <a:off x="507998" y="3640205"/>
            <a:ext cx="5309871" cy="333364"/>
          </a:xfrm>
          <a:prstGeom prst="rect">
            <a:avLst/>
          </a:prstGeom>
        </p:spPr>
        <p:txBody>
          <a:bodyPr/>
          <a:lstStyle>
            <a:lvl1pPr marL="0" indent="0" algn="l" defTabSz="816846" rtl="0" eaLnBrk="1" latinLnBrk="0" hangingPunct="1">
              <a:lnSpc>
                <a:spcPct val="90000"/>
              </a:lnSpc>
              <a:spcBef>
                <a:spcPts val="892"/>
              </a:spcBef>
              <a:buFont typeface="Arial" panose="020B0604020202020204" pitchFamily="34" charset="0"/>
              <a:buNone/>
              <a:defRPr sz="1400" kern="1200">
                <a:solidFill>
                  <a:schemeClr val="bg1"/>
                </a:solidFill>
                <a:latin typeface="Montserrat Medium" panose="00000600000000000000" pitchFamily="2" charset="0"/>
                <a:ea typeface="+mn-ea"/>
                <a:cs typeface="+mn-cs"/>
              </a:defRPr>
            </a:lvl1pPr>
            <a:lvl2pPr marL="612636" indent="-204213" algn="l" defTabSz="816846" rtl="0" eaLnBrk="1" latinLnBrk="0" hangingPunct="1">
              <a:lnSpc>
                <a:spcPct val="90000"/>
              </a:lnSpc>
              <a:spcBef>
                <a:spcPts val="447"/>
              </a:spcBef>
              <a:buFont typeface="Arial" panose="020B0604020202020204" pitchFamily="34" charset="0"/>
              <a:buChar char="•"/>
              <a:defRPr sz="214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21057" indent="-204213" algn="l" defTabSz="816846" rtl="0" eaLnBrk="1" latinLnBrk="0" hangingPunct="1">
              <a:lnSpc>
                <a:spcPct val="90000"/>
              </a:lnSpc>
              <a:spcBef>
                <a:spcPts val="447"/>
              </a:spcBef>
              <a:buFont typeface="Arial" panose="020B0604020202020204" pitchFamily="34" charset="0"/>
              <a:buChar char="•"/>
              <a:defRPr sz="17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29482" indent="-204213" algn="l" defTabSz="816846" rtl="0" eaLnBrk="1" latinLnBrk="0" hangingPunct="1">
              <a:lnSpc>
                <a:spcPct val="90000"/>
              </a:lnSpc>
              <a:spcBef>
                <a:spcPts val="447"/>
              </a:spcBef>
              <a:buFont typeface="Arial" panose="020B0604020202020204" pitchFamily="34" charset="0"/>
              <a:buChar char="•"/>
              <a:defRPr sz="160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37906" indent="-204213" algn="l" defTabSz="816846" rtl="0" eaLnBrk="1" latinLnBrk="0" hangingPunct="1">
              <a:lnSpc>
                <a:spcPct val="90000"/>
              </a:lnSpc>
              <a:spcBef>
                <a:spcPts val="447"/>
              </a:spcBef>
              <a:buFont typeface="Arial" panose="020B0604020202020204" pitchFamily="34" charset="0"/>
              <a:buChar char="•"/>
              <a:defRPr sz="160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46326" indent="-204213" algn="l" defTabSz="816846" rtl="0" eaLnBrk="1" latinLnBrk="0" hangingPunct="1">
              <a:lnSpc>
                <a:spcPct val="90000"/>
              </a:lnSpc>
              <a:spcBef>
                <a:spcPts val="447"/>
              </a:spcBef>
              <a:buFont typeface="Arial" panose="020B0604020202020204" pitchFamily="34" charset="0"/>
              <a:buChar char="•"/>
              <a:defRPr sz="160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654752" indent="-204213" algn="l" defTabSz="816846" rtl="0" eaLnBrk="1" latinLnBrk="0" hangingPunct="1">
              <a:lnSpc>
                <a:spcPct val="90000"/>
              </a:lnSpc>
              <a:spcBef>
                <a:spcPts val="447"/>
              </a:spcBef>
              <a:buFont typeface="Arial" panose="020B0604020202020204" pitchFamily="34" charset="0"/>
              <a:buChar char="•"/>
              <a:defRPr sz="160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063175" indent="-204213" algn="l" defTabSz="816846" rtl="0" eaLnBrk="1" latinLnBrk="0" hangingPunct="1">
              <a:lnSpc>
                <a:spcPct val="90000"/>
              </a:lnSpc>
              <a:spcBef>
                <a:spcPts val="447"/>
              </a:spcBef>
              <a:buFont typeface="Arial" panose="020B0604020202020204" pitchFamily="34" charset="0"/>
              <a:buChar char="•"/>
              <a:defRPr sz="160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471598" indent="-204213" algn="l" defTabSz="816846" rtl="0" eaLnBrk="1" latinLnBrk="0" hangingPunct="1">
              <a:lnSpc>
                <a:spcPct val="90000"/>
              </a:lnSpc>
              <a:spcBef>
                <a:spcPts val="447"/>
              </a:spcBef>
              <a:buFont typeface="Arial" panose="020B0604020202020204" pitchFamily="34" charset="0"/>
              <a:buChar char="•"/>
              <a:defRPr sz="160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dirty="0" err="1">
                <a:solidFill>
                  <a:srgbClr val="E87917"/>
                </a:solidFill>
              </a:rPr>
              <a:t>Chief</a:t>
            </a:r>
            <a:r>
              <a:rPr lang="cs-CZ" dirty="0">
                <a:solidFill>
                  <a:srgbClr val="E87917"/>
                </a:solidFill>
              </a:rPr>
              <a:t> Bus</a:t>
            </a:r>
            <a:r>
              <a:rPr lang="en-GB" dirty="0">
                <a:solidFill>
                  <a:srgbClr val="E87917"/>
                </a:solidFill>
              </a:rPr>
              <a:t>i</a:t>
            </a:r>
            <a:r>
              <a:rPr lang="cs-CZ" dirty="0" err="1">
                <a:solidFill>
                  <a:srgbClr val="E87917"/>
                </a:solidFill>
              </a:rPr>
              <a:t>ness</a:t>
            </a:r>
            <a:r>
              <a:rPr lang="cs-CZ" dirty="0">
                <a:solidFill>
                  <a:srgbClr val="E87917"/>
                </a:solidFill>
              </a:rPr>
              <a:t> Development </a:t>
            </a:r>
            <a:r>
              <a:rPr lang="cs-CZ" dirty="0" err="1">
                <a:solidFill>
                  <a:srgbClr val="E87917"/>
                </a:solidFill>
              </a:rPr>
              <a:t>Officer</a:t>
            </a:r>
            <a:r>
              <a:rPr lang="cs-CZ" dirty="0">
                <a:solidFill>
                  <a:srgbClr val="E87917"/>
                </a:solidFill>
              </a:rPr>
              <a:t>, Hyverr</a:t>
            </a:r>
            <a:endParaRPr lang="en-CZ" dirty="0">
              <a:solidFill>
                <a:srgbClr val="E8791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8317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214152E-E873-B3DC-89AE-4B67FD3AED8F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545551" y="364327"/>
            <a:ext cx="7384190" cy="491965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en-GB" b="1" dirty="0" err="1">
                <a:solidFill>
                  <a:schemeClr val="bg1"/>
                </a:solidFill>
                <a:latin typeface="+mj-lt"/>
              </a:rPr>
              <a:t>Příklady</a:t>
            </a:r>
            <a:r>
              <a:rPr lang="en-GB" b="1" dirty="0">
                <a:solidFill>
                  <a:schemeClr val="bg1"/>
                </a:solidFill>
                <a:latin typeface="+mj-lt"/>
              </a:rPr>
              <a:t> </a:t>
            </a:r>
            <a:r>
              <a:rPr lang="en-GB" b="1" dirty="0" err="1">
                <a:solidFill>
                  <a:schemeClr val="bg1"/>
                </a:solidFill>
                <a:latin typeface="+mj-lt"/>
              </a:rPr>
              <a:t>procesů</a:t>
            </a:r>
            <a:r>
              <a:rPr lang="en-GB" b="1" dirty="0">
                <a:solidFill>
                  <a:schemeClr val="bg1"/>
                </a:solidFill>
                <a:latin typeface="+mj-lt"/>
              </a:rPr>
              <a:t> </a:t>
            </a:r>
            <a:r>
              <a:rPr lang="en-GB" b="1" dirty="0">
                <a:solidFill>
                  <a:srgbClr val="E87917"/>
                </a:solidFill>
                <a:latin typeface="+mj-lt"/>
              </a:rPr>
              <a:t>v </a:t>
            </a:r>
            <a:r>
              <a:rPr lang="en-GB" b="1" dirty="0" err="1">
                <a:solidFill>
                  <a:srgbClr val="E87917"/>
                </a:solidFill>
                <a:latin typeface="+mj-lt"/>
              </a:rPr>
              <a:t>prostředí</a:t>
            </a:r>
            <a:r>
              <a:rPr lang="en-GB" b="1" dirty="0">
                <a:solidFill>
                  <a:srgbClr val="E87917"/>
                </a:solidFill>
                <a:latin typeface="+mj-lt"/>
              </a:rPr>
              <a:t> </a:t>
            </a:r>
            <a:r>
              <a:rPr lang="en-GB" b="1" dirty="0" err="1">
                <a:solidFill>
                  <a:srgbClr val="E87917"/>
                </a:solidFill>
                <a:latin typeface="+mj-lt"/>
              </a:rPr>
              <a:t>magistrátů</a:t>
            </a:r>
            <a:r>
              <a:rPr lang="en-GB" b="1" dirty="0">
                <a:solidFill>
                  <a:srgbClr val="E87917"/>
                </a:solidFill>
                <a:latin typeface="+mj-lt"/>
              </a:rPr>
              <a:t> </a:t>
            </a:r>
            <a:endParaRPr lang="cs-CZ" b="1" dirty="0">
              <a:solidFill>
                <a:srgbClr val="E87917"/>
              </a:solidFill>
              <a:latin typeface="+mj-lt"/>
            </a:endParaRPr>
          </a:p>
          <a:p>
            <a:pPr marL="0" indent="0">
              <a:buNone/>
            </a:pPr>
            <a:r>
              <a:rPr lang="cs-CZ" b="1" dirty="0">
                <a:solidFill>
                  <a:srgbClr val="E87917"/>
                </a:solidFill>
                <a:latin typeface="+mj-lt"/>
              </a:rPr>
              <a:t>Města Zlín</a:t>
            </a:r>
            <a:endParaRPr lang="en-CZ" b="1" dirty="0">
              <a:solidFill>
                <a:srgbClr val="E87917"/>
              </a:solidFill>
              <a:latin typeface="+mj-lt"/>
            </a:endParaRPr>
          </a:p>
        </p:txBody>
      </p:sp>
      <p:pic>
        <p:nvPicPr>
          <p:cNvPr id="30" name="Graphic 29">
            <a:extLst>
              <a:ext uri="{FF2B5EF4-FFF2-40B4-BE49-F238E27FC236}">
                <a16:creationId xmlns:a16="http://schemas.microsoft.com/office/drawing/2014/main" id="{AF689B04-9724-F831-EF7B-68FF1A5160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96916" y="4599288"/>
            <a:ext cx="1200871" cy="357402"/>
          </a:xfrm>
          <a:prstGeom prst="rect">
            <a:avLst/>
          </a:prstGeom>
        </p:spPr>
      </p:pic>
      <p:pic>
        <p:nvPicPr>
          <p:cNvPr id="31" name="Picture 30" descr="A blue and white logo&#10;&#10;Description automatically generated">
            <a:extLst>
              <a:ext uri="{FF2B5EF4-FFF2-40B4-BE49-F238E27FC236}">
                <a16:creationId xmlns:a16="http://schemas.microsoft.com/office/drawing/2014/main" id="{47636E33-AD2C-DB24-24DC-18FEABA4525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duotone>
              <a:prstClr val="black"/>
              <a:schemeClr val="bg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5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4302" y="4177551"/>
            <a:ext cx="1200871" cy="1200871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2F90BA8E-1C51-63C7-AEC6-79DBAFD2CA03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duotone>
              <a:prstClr val="black"/>
              <a:schemeClr val="bg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-2" r="23599" b="-19688"/>
          <a:stretch/>
        </p:blipFill>
        <p:spPr>
          <a:xfrm>
            <a:off x="3535838" y="4652569"/>
            <a:ext cx="1200871" cy="250837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390579BA-7EFC-2C5C-8318-8FCDBC949DA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7374" y="4631937"/>
            <a:ext cx="1143000" cy="292100"/>
          </a:xfrm>
          <a:prstGeom prst="rect">
            <a:avLst/>
          </a:prstGeom>
        </p:spPr>
      </p:pic>
      <p:pic>
        <p:nvPicPr>
          <p:cNvPr id="34" name="Picture 33" descr="A blue and white logo&#10;&#10;Description automatically generated">
            <a:extLst>
              <a:ext uri="{FF2B5EF4-FFF2-40B4-BE49-F238E27FC236}">
                <a16:creationId xmlns:a16="http://schemas.microsoft.com/office/drawing/2014/main" id="{261BF0FD-4973-A4E2-A49D-E7FFDAA5030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duotone>
              <a:prstClr val="black"/>
              <a:schemeClr val="bg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6714" y="4614569"/>
            <a:ext cx="342900" cy="317500"/>
          </a:xfrm>
          <a:prstGeom prst="rect">
            <a:avLst/>
          </a:prstGeom>
        </p:spPr>
      </p:pic>
      <p:pic>
        <p:nvPicPr>
          <p:cNvPr id="35" name="Picture 34" descr="A green square with a white x on it&#10;&#10;Description automatically generated">
            <a:extLst>
              <a:ext uri="{FF2B5EF4-FFF2-40B4-BE49-F238E27FC236}">
                <a16:creationId xmlns:a16="http://schemas.microsoft.com/office/drawing/2014/main" id="{5EBC1994-6858-2F4B-039F-DC46BE328BF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duotone>
              <a:prstClr val="black"/>
              <a:schemeClr val="bg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5954" y="4629294"/>
            <a:ext cx="342900" cy="317500"/>
          </a:xfrm>
          <a:prstGeom prst="rect">
            <a:avLst/>
          </a:prstGeom>
        </p:spPr>
      </p:pic>
      <p:pic>
        <p:nvPicPr>
          <p:cNvPr id="36" name="Picture 35" descr="A blue square with white letters&#10;&#10;Description automatically generated">
            <a:extLst>
              <a:ext uri="{FF2B5EF4-FFF2-40B4-BE49-F238E27FC236}">
                <a16:creationId xmlns:a16="http://schemas.microsoft.com/office/drawing/2014/main" id="{BD1E820A-F0C1-346D-673E-B93117F2AB96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duotone>
              <a:prstClr val="black"/>
              <a:schemeClr val="bg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5194" y="4620301"/>
            <a:ext cx="342900" cy="317500"/>
          </a:xfrm>
          <a:prstGeom prst="rect">
            <a:avLst/>
          </a:prstGeom>
        </p:spPr>
      </p:pic>
      <p:graphicFrame>
        <p:nvGraphicFramePr>
          <p:cNvPr id="13" name="Tabulka 12">
            <a:extLst>
              <a:ext uri="{FF2B5EF4-FFF2-40B4-BE49-F238E27FC236}">
                <a16:creationId xmlns:a16="http://schemas.microsoft.com/office/drawing/2014/main" id="{68197794-321E-07AC-B87A-E15B8B70FE2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3026142"/>
              </p:ext>
            </p:extLst>
          </p:nvPr>
        </p:nvGraphicFramePr>
        <p:xfrm>
          <a:off x="43042" y="1375582"/>
          <a:ext cx="8986658" cy="3104975"/>
        </p:xfrm>
        <a:graphic>
          <a:graphicData uri="http://schemas.openxmlformats.org/drawingml/2006/table">
            <a:tbl>
              <a:tblPr/>
              <a:tblGrid>
                <a:gridCol w="1543342">
                  <a:extLst>
                    <a:ext uri="{9D8B030D-6E8A-4147-A177-3AD203B41FA5}">
                      <a16:colId xmlns:a16="http://schemas.microsoft.com/office/drawing/2014/main" val="2611462886"/>
                    </a:ext>
                  </a:extLst>
                </a:gridCol>
                <a:gridCol w="1469849">
                  <a:extLst>
                    <a:ext uri="{9D8B030D-6E8A-4147-A177-3AD203B41FA5}">
                      <a16:colId xmlns:a16="http://schemas.microsoft.com/office/drawing/2014/main" val="1727751758"/>
                    </a:ext>
                  </a:extLst>
                </a:gridCol>
                <a:gridCol w="5973467">
                  <a:extLst>
                    <a:ext uri="{9D8B030D-6E8A-4147-A177-3AD203B41FA5}">
                      <a16:colId xmlns:a16="http://schemas.microsoft.com/office/drawing/2014/main" val="2351709296"/>
                    </a:ext>
                  </a:extLst>
                </a:gridCol>
              </a:tblGrid>
              <a:tr h="281357">
                <a:tc>
                  <a:txBody>
                    <a:bodyPr/>
                    <a:lstStyle/>
                    <a:p>
                      <a:pPr algn="ctr" fontAlgn="b"/>
                      <a:r>
                        <a:rPr lang="en-GB" sz="1300" b="1" i="0" u="none" strike="noStrike" dirty="0" err="1">
                          <a:solidFill>
                            <a:srgbClr val="E87917"/>
                          </a:solidFill>
                          <a:effectLst/>
                          <a:latin typeface="Aptos Narrow" panose="020B0004020202020204" pitchFamily="34" charset="0"/>
                        </a:rPr>
                        <a:t>Název</a:t>
                      </a:r>
                      <a:endParaRPr lang="en-GB" sz="1300" b="1" i="0" u="none" strike="noStrike" dirty="0">
                        <a:solidFill>
                          <a:srgbClr val="E87917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742" marR="7742" marT="7742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300" b="1" i="0" u="none" strike="noStrike" dirty="0" err="1">
                          <a:solidFill>
                            <a:srgbClr val="E87917"/>
                          </a:solidFill>
                          <a:effectLst/>
                          <a:latin typeface="Aptos Narrow" panose="020B0004020202020204" pitchFamily="34" charset="0"/>
                        </a:rPr>
                        <a:t>Oddělení</a:t>
                      </a:r>
                      <a:endParaRPr lang="en-GB" sz="1300" b="1" i="0" u="none" strike="noStrike" dirty="0">
                        <a:solidFill>
                          <a:srgbClr val="E87917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742" marR="7742" marT="7742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300" b="1" i="0" u="none" strike="noStrike" dirty="0" err="1">
                          <a:solidFill>
                            <a:srgbClr val="E87917"/>
                          </a:solidFill>
                          <a:effectLst/>
                          <a:latin typeface="Aptos Narrow" panose="020B0004020202020204" pitchFamily="34" charset="0"/>
                        </a:rPr>
                        <a:t>Popis</a:t>
                      </a:r>
                      <a:endParaRPr lang="en-GB" sz="1300" b="1" i="0" u="none" strike="noStrike" dirty="0">
                        <a:solidFill>
                          <a:srgbClr val="E87917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742" marR="7742" marT="7742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24291549"/>
                  </a:ext>
                </a:extLst>
              </a:tr>
              <a:tr h="401938">
                <a:tc>
                  <a:txBody>
                    <a:bodyPr/>
                    <a:lstStyle/>
                    <a:p>
                      <a:pPr algn="l" fontAlgn="b"/>
                      <a:r>
                        <a:rPr lang="en-GB" sz="1050" b="0" i="0" u="none" strike="noStrike" dirty="0" err="1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Zasílání</a:t>
                      </a:r>
                      <a:r>
                        <a:rPr lang="en-GB" sz="1050" b="0" i="0" u="none" strike="noStrike" dirty="0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 </a:t>
                      </a:r>
                      <a:r>
                        <a:rPr lang="en-GB" sz="1050" b="0" i="0" u="none" strike="noStrike" dirty="0" err="1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zpráv</a:t>
                      </a:r>
                      <a:r>
                        <a:rPr lang="en-GB" sz="1050" b="0" i="0" u="none" strike="noStrike" dirty="0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 </a:t>
                      </a:r>
                      <a:r>
                        <a:rPr lang="en-GB" sz="1050" b="0" i="0" u="none" strike="noStrike" dirty="0" err="1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klientům</a:t>
                      </a:r>
                      <a:endParaRPr lang="en-GB" sz="1050" b="0" i="0" u="none" strike="noStrike" dirty="0">
                        <a:solidFill>
                          <a:srgbClr val="FFFFFF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742" marR="7742" marT="7742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50" b="0" i="0" u="none" strike="noStrike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Oddělení vnitřních služeb</a:t>
                      </a:r>
                    </a:p>
                  </a:txBody>
                  <a:tcPr marL="7742" marR="7742" marT="7742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50" b="0" i="0" u="none" strike="noStrike" dirty="0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Export </a:t>
                      </a:r>
                      <a:r>
                        <a:rPr lang="en-GB" sz="1050" b="0" i="0" u="none" strike="noStrike" dirty="0" err="1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doručených</a:t>
                      </a:r>
                      <a:r>
                        <a:rPr lang="en-GB" sz="1050" b="0" i="0" u="none" strike="noStrike" dirty="0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 e-</a:t>
                      </a:r>
                      <a:r>
                        <a:rPr lang="en-GB" sz="1050" b="0" i="0" u="none" strike="noStrike" dirty="0" err="1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mailů</a:t>
                      </a:r>
                      <a:r>
                        <a:rPr lang="en-GB" sz="1050" b="0" i="0" u="none" strike="noStrike" dirty="0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 ze </a:t>
                      </a:r>
                      <a:r>
                        <a:rPr lang="en-GB" sz="1050" b="0" i="0" u="none" strike="noStrike" dirty="0" err="1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Spisové</a:t>
                      </a:r>
                      <a:r>
                        <a:rPr lang="en-GB" sz="1050" b="0" i="0" u="none" strike="noStrike" dirty="0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 </a:t>
                      </a:r>
                      <a:r>
                        <a:rPr lang="en-GB" sz="1050" b="0" i="0" u="none" strike="noStrike" dirty="0" err="1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služby</a:t>
                      </a:r>
                      <a:r>
                        <a:rPr lang="en-GB" sz="1050" b="0" i="0" u="none" strike="noStrike" dirty="0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 do </a:t>
                      </a:r>
                      <a:r>
                        <a:rPr lang="en-GB" sz="1050" b="0" i="0" u="none" strike="noStrike" dirty="0" err="1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excelu</a:t>
                      </a:r>
                      <a:r>
                        <a:rPr lang="en-GB" sz="1050" b="0" i="0" u="none" strike="noStrike" dirty="0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 a </a:t>
                      </a:r>
                      <a:r>
                        <a:rPr lang="en-GB" sz="1050" b="0" i="0" u="none" strike="noStrike" dirty="0" err="1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následné</a:t>
                      </a:r>
                      <a:r>
                        <a:rPr lang="en-GB" sz="1050" b="0" i="0" u="none" strike="noStrike" dirty="0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 </a:t>
                      </a:r>
                      <a:r>
                        <a:rPr lang="en-GB" sz="1050" b="0" i="0" u="none" strike="noStrike" dirty="0" err="1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zasílání</a:t>
                      </a:r>
                      <a:r>
                        <a:rPr lang="en-GB" sz="1050" b="0" i="0" u="none" strike="noStrike" dirty="0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 </a:t>
                      </a:r>
                      <a:r>
                        <a:rPr lang="en-GB" sz="1050" b="0" i="0" u="none" strike="noStrike" dirty="0" err="1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odpovědí</a:t>
                      </a:r>
                      <a:r>
                        <a:rPr lang="en-GB" sz="1050" b="0" i="0" u="none" strike="noStrike" dirty="0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 z </a:t>
                      </a:r>
                      <a:r>
                        <a:rPr lang="en-GB" sz="1050" b="0" i="0" u="none" strike="noStrike" dirty="0" err="1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aplikace</a:t>
                      </a:r>
                      <a:r>
                        <a:rPr lang="en-GB" sz="1050" b="0" i="0" u="none" strike="noStrike" dirty="0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 Outlook </a:t>
                      </a:r>
                      <a:r>
                        <a:rPr lang="en-GB" sz="1050" b="0" i="0" u="none" strike="noStrike" dirty="0" err="1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jednotlivým</a:t>
                      </a:r>
                      <a:r>
                        <a:rPr lang="en-GB" sz="1050" b="0" i="0" u="none" strike="noStrike" dirty="0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 </a:t>
                      </a:r>
                      <a:r>
                        <a:rPr lang="en-GB" sz="1050" b="0" i="0" u="none" strike="noStrike" dirty="0" err="1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klientům</a:t>
                      </a:r>
                      <a:r>
                        <a:rPr lang="en-GB" sz="1050" b="0" i="0" u="none" strike="noStrike" dirty="0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.</a:t>
                      </a:r>
                    </a:p>
                  </a:txBody>
                  <a:tcPr marL="7742" marR="7742" marT="7742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77069157"/>
                  </a:ext>
                </a:extLst>
              </a:tr>
              <a:tr h="401938">
                <a:tc>
                  <a:txBody>
                    <a:bodyPr/>
                    <a:lstStyle/>
                    <a:p>
                      <a:pPr algn="l" fontAlgn="b"/>
                      <a:r>
                        <a:rPr lang="en-GB" sz="1050" b="0" i="0" u="none" strike="noStrike" dirty="0" err="1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Uzavírání</a:t>
                      </a:r>
                      <a:r>
                        <a:rPr lang="en-GB" sz="1050" b="0" i="0" u="none" strike="noStrike" dirty="0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 </a:t>
                      </a:r>
                      <a:r>
                        <a:rPr lang="en-GB" sz="1050" b="0" i="0" u="none" strike="noStrike" dirty="0" err="1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spisů</a:t>
                      </a:r>
                      <a:endParaRPr lang="en-GB" sz="1050" b="0" i="0" u="none" strike="noStrike" dirty="0">
                        <a:solidFill>
                          <a:srgbClr val="FFFFFF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742" marR="7742" marT="7742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50" b="0" i="0" u="none" strike="noStrike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Oddělení vnitřních služeb</a:t>
                      </a:r>
                    </a:p>
                  </a:txBody>
                  <a:tcPr marL="7742" marR="7742" marT="7742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50" b="0" i="0" u="none" strike="noStrike" dirty="0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Export </a:t>
                      </a:r>
                      <a:r>
                        <a:rPr lang="en-GB" sz="1050" b="0" i="0" u="none" strike="noStrike" dirty="0" err="1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doručených</a:t>
                      </a:r>
                      <a:r>
                        <a:rPr lang="en-GB" sz="1050" b="0" i="0" u="none" strike="noStrike" dirty="0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 </a:t>
                      </a:r>
                      <a:r>
                        <a:rPr lang="en-GB" sz="1050" b="0" i="0" u="none" strike="noStrike" dirty="0" err="1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zpráv</a:t>
                      </a:r>
                      <a:r>
                        <a:rPr lang="en-GB" sz="1050" b="0" i="0" u="none" strike="noStrike" dirty="0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 s </a:t>
                      </a:r>
                      <a:r>
                        <a:rPr lang="en-GB" sz="1050" b="0" i="0" u="none" strike="noStrike" dirty="0" err="1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přílohy</a:t>
                      </a:r>
                      <a:r>
                        <a:rPr lang="en-GB" sz="1050" b="0" i="0" u="none" strike="noStrike" dirty="0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 ze </a:t>
                      </a:r>
                      <a:r>
                        <a:rPr lang="en-GB" sz="1050" b="0" i="0" u="none" strike="noStrike" dirty="0" err="1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Spisové</a:t>
                      </a:r>
                      <a:r>
                        <a:rPr lang="en-GB" sz="1050" b="0" i="0" u="none" strike="noStrike" dirty="0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 </a:t>
                      </a:r>
                      <a:r>
                        <a:rPr lang="en-GB" sz="1050" b="0" i="0" u="none" strike="noStrike" dirty="0" err="1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služby</a:t>
                      </a:r>
                      <a:r>
                        <a:rPr lang="en-GB" sz="1050" b="0" i="0" u="none" strike="noStrike" dirty="0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 do </a:t>
                      </a:r>
                      <a:r>
                        <a:rPr lang="en-GB" sz="1050" b="0" i="0" u="none" strike="noStrike" dirty="0" err="1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excelu</a:t>
                      </a:r>
                      <a:r>
                        <a:rPr lang="en-GB" sz="1050" b="0" i="0" u="none" strike="noStrike" dirty="0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 a </a:t>
                      </a:r>
                      <a:r>
                        <a:rPr lang="en-GB" sz="1050" b="0" i="0" u="none" strike="noStrike" dirty="0" err="1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následné</a:t>
                      </a:r>
                      <a:r>
                        <a:rPr lang="en-GB" sz="1050" b="0" i="0" u="none" strike="noStrike" dirty="0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 </a:t>
                      </a:r>
                      <a:r>
                        <a:rPr lang="en-GB" sz="1050" b="0" i="0" u="none" strike="noStrike" dirty="0" err="1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uzavírání</a:t>
                      </a:r>
                      <a:r>
                        <a:rPr lang="en-GB" sz="1050" b="0" i="0" u="none" strike="noStrike" dirty="0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 </a:t>
                      </a:r>
                      <a:r>
                        <a:rPr lang="en-GB" sz="1050" b="0" i="0" u="none" strike="noStrike" dirty="0" err="1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zpráv</a:t>
                      </a:r>
                      <a:r>
                        <a:rPr lang="en-GB" sz="1050" b="0" i="0" u="none" strike="noStrike" dirty="0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 a </a:t>
                      </a:r>
                      <a:r>
                        <a:rPr lang="en-GB" sz="1050" b="0" i="0" u="none" strike="noStrike" dirty="0" err="1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převádění</a:t>
                      </a:r>
                      <a:r>
                        <a:rPr lang="en-GB" sz="1050" b="0" i="0" u="none" strike="noStrike" dirty="0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 </a:t>
                      </a:r>
                      <a:r>
                        <a:rPr lang="en-GB" sz="1050" b="0" i="0" u="none" strike="noStrike" dirty="0" err="1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formátu</a:t>
                      </a:r>
                      <a:r>
                        <a:rPr lang="en-GB" sz="1050" b="0" i="0" u="none" strike="noStrike" dirty="0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 </a:t>
                      </a:r>
                      <a:r>
                        <a:rPr lang="en-GB" sz="1050" b="0" i="0" u="none" strike="noStrike" dirty="0" err="1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příloh</a:t>
                      </a:r>
                      <a:r>
                        <a:rPr lang="en-GB" sz="1050" b="0" i="0" u="none" strike="noStrike" dirty="0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 </a:t>
                      </a:r>
                      <a:r>
                        <a:rPr lang="en-GB" sz="1050" b="0" i="0" u="none" strike="noStrike" dirty="0" err="1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podle</a:t>
                      </a:r>
                      <a:r>
                        <a:rPr lang="en-GB" sz="1050" b="0" i="0" u="none" strike="noStrike" dirty="0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 </a:t>
                      </a:r>
                      <a:r>
                        <a:rPr lang="en-GB" sz="1050" b="0" i="0" u="none" strike="noStrike" dirty="0" err="1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Spisové</a:t>
                      </a:r>
                      <a:r>
                        <a:rPr lang="en-GB" sz="1050" b="0" i="0" u="none" strike="noStrike" dirty="0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 </a:t>
                      </a:r>
                      <a:r>
                        <a:rPr lang="en-GB" sz="1050" b="0" i="0" u="none" strike="noStrike" dirty="0" err="1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služby</a:t>
                      </a:r>
                      <a:r>
                        <a:rPr lang="en-GB" sz="1050" b="0" i="0" u="none" strike="noStrike" dirty="0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.</a:t>
                      </a:r>
                    </a:p>
                  </a:txBody>
                  <a:tcPr marL="7742" marR="7742" marT="7742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74848834"/>
                  </a:ext>
                </a:extLst>
              </a:tr>
              <a:tr h="401938">
                <a:tc>
                  <a:txBody>
                    <a:bodyPr/>
                    <a:lstStyle/>
                    <a:p>
                      <a:pPr algn="l" fontAlgn="b"/>
                      <a:r>
                        <a:rPr lang="en-GB" sz="1050" b="0" i="0" u="none" strike="noStrike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Zápis pokladen GINIS</a:t>
                      </a:r>
                    </a:p>
                  </a:txBody>
                  <a:tcPr marL="7742" marR="7742" marT="7742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50" b="0" i="0" u="none" strike="noStrike" dirty="0" err="1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Ekonomické</a:t>
                      </a:r>
                      <a:r>
                        <a:rPr lang="en-GB" sz="1050" b="0" i="0" u="none" strike="noStrike" dirty="0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 </a:t>
                      </a:r>
                      <a:r>
                        <a:rPr lang="en-GB" sz="1050" b="0" i="0" u="none" strike="noStrike" dirty="0" err="1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oddělení</a:t>
                      </a:r>
                      <a:endParaRPr lang="en-GB" sz="1050" b="0" i="0" u="none" strike="noStrike" dirty="0">
                        <a:solidFill>
                          <a:srgbClr val="FFFFFF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742" marR="7742" marT="7742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050" b="0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Export </a:t>
                      </a:r>
                      <a:r>
                        <a:rPr lang="en-GB" sz="1050" b="0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plateb</a:t>
                      </a:r>
                      <a:r>
                        <a:rPr lang="en-GB" sz="1050" b="0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ze </a:t>
                      </a:r>
                      <a:r>
                        <a:rPr lang="en-GB" sz="1050" b="0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dvou</a:t>
                      </a:r>
                      <a:r>
                        <a:rPr lang="en-GB" sz="1050" b="0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050" b="0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pokladen</a:t>
                      </a:r>
                      <a:r>
                        <a:rPr lang="en-GB" sz="1050" b="0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(2x </a:t>
                      </a:r>
                      <a:r>
                        <a:rPr lang="en-GB" sz="1050" b="0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hotovostní</a:t>
                      </a:r>
                      <a:r>
                        <a:rPr lang="en-GB" sz="1050" b="0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platby a 2x </a:t>
                      </a:r>
                      <a:r>
                        <a:rPr lang="en-GB" sz="1050" b="0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bezhotovostní</a:t>
                      </a:r>
                      <a:r>
                        <a:rPr lang="en-GB" sz="1050" b="0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platby) z </a:t>
                      </a:r>
                      <a:r>
                        <a:rPr lang="en-GB" sz="1050" b="0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aplikace</a:t>
                      </a:r>
                      <a:r>
                        <a:rPr lang="en-GB" sz="1050" b="0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GINIS, </a:t>
                      </a:r>
                      <a:r>
                        <a:rPr lang="en-GB" sz="1050" b="0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následný</a:t>
                      </a:r>
                      <a:r>
                        <a:rPr lang="en-GB" sz="1050" b="0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050" b="0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zápis</a:t>
                      </a:r>
                      <a:r>
                        <a:rPr lang="en-GB" sz="1050" b="0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do </a:t>
                      </a:r>
                      <a:r>
                        <a:rPr lang="en-GB" sz="1050" b="0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aplikace</a:t>
                      </a:r>
                      <a:r>
                        <a:rPr lang="en-GB" sz="1050" b="0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050" b="0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Příjmová</a:t>
                      </a:r>
                      <a:r>
                        <a:rPr lang="en-GB" sz="1050" b="0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agenda.</a:t>
                      </a:r>
                    </a:p>
                  </a:txBody>
                  <a:tcPr marL="7742" marR="7742" marT="7742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84979174"/>
                  </a:ext>
                </a:extLst>
              </a:tr>
              <a:tr h="401938">
                <a:tc>
                  <a:txBody>
                    <a:bodyPr/>
                    <a:lstStyle/>
                    <a:p>
                      <a:pPr algn="l" fontAlgn="b"/>
                      <a:r>
                        <a:rPr lang="en-GB" sz="1050" b="0" i="0" u="none" strike="noStrike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Digitalizace faktur ISDOC</a:t>
                      </a:r>
                    </a:p>
                  </a:txBody>
                  <a:tcPr marL="7742" marR="7742" marT="7742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50" b="0" i="0" u="none" strike="noStrike" dirty="0" err="1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Ekonomické</a:t>
                      </a:r>
                      <a:r>
                        <a:rPr lang="en-GB" sz="1050" b="0" i="0" u="none" strike="noStrike" dirty="0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 </a:t>
                      </a:r>
                      <a:r>
                        <a:rPr lang="en-GB" sz="1050" b="0" i="0" u="none" strike="noStrike" dirty="0" err="1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oddělení</a:t>
                      </a:r>
                      <a:endParaRPr lang="en-GB" sz="1050" b="0" i="0" u="none" strike="noStrike" dirty="0">
                        <a:solidFill>
                          <a:srgbClr val="FFFFFF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742" marR="7742" marT="7742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50" b="0" i="0" u="none" strike="noStrike" dirty="0" err="1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Ukládání</a:t>
                      </a:r>
                      <a:r>
                        <a:rPr lang="en-GB" sz="1050" b="0" i="0" u="none" strike="noStrike" dirty="0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 </a:t>
                      </a:r>
                      <a:r>
                        <a:rPr lang="en-GB" sz="1050" b="0" i="0" u="none" strike="noStrike" dirty="0" err="1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příloh</a:t>
                      </a:r>
                      <a:r>
                        <a:rPr lang="en-GB" sz="1050" b="0" i="0" u="none" strike="noStrike" dirty="0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 z </a:t>
                      </a:r>
                      <a:r>
                        <a:rPr lang="en-GB" sz="1050" b="0" i="0" u="none" strike="noStrike" dirty="0" err="1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příchozí</a:t>
                      </a:r>
                      <a:r>
                        <a:rPr lang="en-GB" sz="1050" b="0" i="0" u="none" strike="noStrike" dirty="0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 </a:t>
                      </a:r>
                      <a:r>
                        <a:rPr lang="en-GB" sz="1050" b="0" i="0" u="none" strike="noStrike" dirty="0" err="1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pošty</a:t>
                      </a:r>
                      <a:r>
                        <a:rPr lang="en-GB" sz="1050" b="0" i="0" u="none" strike="noStrike" dirty="0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 do </a:t>
                      </a:r>
                      <a:r>
                        <a:rPr lang="en-GB" sz="1050" b="0" i="0" u="none" strike="noStrike" dirty="0" err="1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složek</a:t>
                      </a:r>
                      <a:r>
                        <a:rPr lang="en-GB" sz="1050" b="0" i="0" u="none" strike="noStrike" dirty="0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 a </a:t>
                      </a:r>
                      <a:r>
                        <a:rPr lang="en-GB" sz="1050" b="0" i="0" u="none" strike="noStrike" dirty="0" err="1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následné</a:t>
                      </a:r>
                      <a:r>
                        <a:rPr lang="en-GB" sz="1050" b="0" i="0" u="none" strike="noStrike" dirty="0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 </a:t>
                      </a:r>
                      <a:r>
                        <a:rPr lang="en-GB" sz="1050" b="0" i="0" u="none" strike="noStrike" dirty="0" err="1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zpracování</a:t>
                      </a:r>
                      <a:r>
                        <a:rPr lang="en-GB" sz="1050" b="0" i="0" u="none" strike="noStrike" dirty="0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 </a:t>
                      </a:r>
                      <a:r>
                        <a:rPr lang="en-GB" sz="1050" b="0" i="0" u="none" strike="noStrike" dirty="0" err="1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faktur</a:t>
                      </a:r>
                      <a:r>
                        <a:rPr lang="en-GB" sz="1050" b="0" i="0" u="none" strike="noStrike" dirty="0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 </a:t>
                      </a:r>
                      <a:r>
                        <a:rPr lang="en-GB" sz="1050" b="0" i="0" u="none" strike="noStrike" dirty="0" err="1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ve</a:t>
                      </a:r>
                      <a:r>
                        <a:rPr lang="en-GB" sz="1050" b="0" i="0" u="none" strike="noStrike" dirty="0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 </a:t>
                      </a:r>
                      <a:r>
                        <a:rPr lang="en-GB" sz="1050" b="0" i="0" u="none" strike="noStrike" dirty="0" err="1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formátu</a:t>
                      </a:r>
                      <a:r>
                        <a:rPr lang="en-GB" sz="1050" b="0" i="0" u="none" strike="noStrike" dirty="0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 ISDOC v </a:t>
                      </a:r>
                      <a:r>
                        <a:rPr lang="en-GB" sz="1050" b="0" i="0" u="none" strike="noStrike" dirty="0" err="1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aplikaci</a:t>
                      </a:r>
                      <a:r>
                        <a:rPr lang="en-GB" sz="1050" b="0" i="0" u="none" strike="noStrike" dirty="0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 GINIS. GINIS </a:t>
                      </a:r>
                      <a:r>
                        <a:rPr lang="en-GB" sz="1050" b="0" i="0" u="none" strike="noStrike" dirty="0" err="1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si</a:t>
                      </a:r>
                      <a:r>
                        <a:rPr lang="en-GB" sz="1050" b="0" i="0" u="none" strike="noStrike" dirty="0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 z ISDOC </a:t>
                      </a:r>
                      <a:r>
                        <a:rPr lang="en-GB" sz="1050" b="0" i="0" u="none" strike="noStrike" dirty="0" err="1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faktur</a:t>
                      </a:r>
                      <a:r>
                        <a:rPr lang="en-GB" sz="1050" b="0" i="0" u="none" strike="noStrike" dirty="0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 </a:t>
                      </a:r>
                      <a:r>
                        <a:rPr lang="en-GB" sz="1050" b="0" i="0" u="none" strike="noStrike" dirty="0" err="1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vyčítů</a:t>
                      </a:r>
                      <a:r>
                        <a:rPr lang="en-GB" sz="1050" b="0" i="0" u="none" strike="noStrike" dirty="0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 </a:t>
                      </a:r>
                      <a:r>
                        <a:rPr lang="en-GB" sz="1050" b="0" i="0" u="none" strike="noStrike" dirty="0" err="1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hodnoty</a:t>
                      </a:r>
                      <a:r>
                        <a:rPr lang="en-GB" sz="1050" b="0" i="0" u="none" strike="noStrike" dirty="0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 </a:t>
                      </a:r>
                      <a:r>
                        <a:rPr lang="en-GB" sz="1050" b="0" i="0" u="none" strike="noStrike" dirty="0" err="1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sám</a:t>
                      </a:r>
                      <a:r>
                        <a:rPr lang="en-GB" sz="1050" b="0" i="0" u="none" strike="noStrike" dirty="0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.</a:t>
                      </a:r>
                    </a:p>
                  </a:txBody>
                  <a:tcPr marL="7742" marR="7742" marT="7742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42561822"/>
                  </a:ext>
                </a:extLst>
              </a:tr>
              <a:tr h="211018">
                <a:tc>
                  <a:txBody>
                    <a:bodyPr/>
                    <a:lstStyle/>
                    <a:p>
                      <a:pPr algn="l" fontAlgn="b"/>
                      <a:r>
                        <a:rPr lang="en-GB" sz="1050" b="0" i="0" u="none" strike="noStrike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Digitalizace faktur DOCUX</a:t>
                      </a:r>
                    </a:p>
                  </a:txBody>
                  <a:tcPr marL="7742" marR="7742" marT="7742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50" b="0" i="0" u="none" strike="noStrike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Ekonomické oddělení</a:t>
                      </a:r>
                    </a:p>
                  </a:txBody>
                  <a:tcPr marL="7742" marR="7742" marT="7742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50" b="0" i="0" u="none" strike="noStrike" dirty="0" err="1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Zpracování</a:t>
                      </a:r>
                      <a:r>
                        <a:rPr lang="en-GB" sz="1050" b="0" i="0" u="none" strike="noStrike" dirty="0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 </a:t>
                      </a:r>
                      <a:r>
                        <a:rPr lang="en-GB" sz="1050" b="0" i="0" u="none" strike="noStrike" dirty="0" err="1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faktur</a:t>
                      </a:r>
                      <a:r>
                        <a:rPr lang="en-GB" sz="1050" b="0" i="0" u="none" strike="noStrike" dirty="0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 </a:t>
                      </a:r>
                      <a:r>
                        <a:rPr lang="en-GB" sz="1050" b="0" i="0" u="none" strike="noStrike" dirty="0" err="1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vyčtené</a:t>
                      </a:r>
                      <a:r>
                        <a:rPr lang="en-GB" sz="1050" b="0" i="0" u="none" strike="noStrike" dirty="0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 DOCUX. Faktury </a:t>
                      </a:r>
                      <a:r>
                        <a:rPr lang="en-GB" sz="1050" b="0" i="0" u="none" strike="noStrike" dirty="0" err="1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jsou</a:t>
                      </a:r>
                      <a:r>
                        <a:rPr lang="en-GB" sz="1050" b="0" i="0" u="none" strike="noStrike" dirty="0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 </a:t>
                      </a:r>
                      <a:r>
                        <a:rPr lang="en-GB" sz="1050" b="0" i="0" u="none" strike="noStrike" dirty="0" err="1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ve</a:t>
                      </a:r>
                      <a:r>
                        <a:rPr lang="en-GB" sz="1050" b="0" i="0" u="none" strike="noStrike" dirty="0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 </a:t>
                      </a:r>
                      <a:r>
                        <a:rPr lang="en-GB" sz="1050" b="0" i="0" u="none" strike="noStrike" dirty="0" err="1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formátu</a:t>
                      </a:r>
                      <a:r>
                        <a:rPr lang="en-GB" sz="1050" b="0" i="0" u="none" strike="noStrike" dirty="0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 xml. </a:t>
                      </a:r>
                      <a:r>
                        <a:rPr lang="en-GB" sz="1050" b="0" i="0" u="none" strike="noStrike" dirty="0" err="1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Probíhá</a:t>
                      </a:r>
                      <a:r>
                        <a:rPr lang="en-GB" sz="1050" b="0" i="0" u="none" strike="noStrike" dirty="0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 </a:t>
                      </a:r>
                      <a:r>
                        <a:rPr lang="en-GB" sz="1050" b="0" i="0" u="none" strike="noStrike" dirty="0" err="1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vklad</a:t>
                      </a:r>
                      <a:r>
                        <a:rPr lang="en-GB" sz="1050" b="0" i="0" u="none" strike="noStrike" dirty="0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 </a:t>
                      </a:r>
                      <a:r>
                        <a:rPr lang="en-GB" sz="1050" b="0" i="0" u="none" strike="noStrike" dirty="0" err="1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dat</a:t>
                      </a:r>
                      <a:r>
                        <a:rPr lang="en-GB" sz="1050" b="0" i="0" u="none" strike="noStrike" dirty="0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 z </a:t>
                      </a:r>
                      <a:r>
                        <a:rPr lang="en-GB" sz="1050" b="0" i="0" u="none" strike="noStrike" dirty="0" err="1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faktur</a:t>
                      </a:r>
                      <a:r>
                        <a:rPr lang="en-GB" sz="1050" b="0" i="0" u="none" strike="noStrike" dirty="0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 do </a:t>
                      </a:r>
                      <a:r>
                        <a:rPr lang="en-GB" sz="1050" b="0" i="0" u="none" strike="noStrike" dirty="0" err="1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aplikace</a:t>
                      </a:r>
                      <a:r>
                        <a:rPr lang="en-GB" sz="1050" b="0" i="0" u="none" strike="noStrike" dirty="0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 GINIS.</a:t>
                      </a:r>
                    </a:p>
                  </a:txBody>
                  <a:tcPr marL="7742" marR="7742" marT="7742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68557707"/>
                  </a:ext>
                </a:extLst>
              </a:tr>
              <a:tr h="401938">
                <a:tc>
                  <a:txBody>
                    <a:bodyPr/>
                    <a:lstStyle/>
                    <a:p>
                      <a:pPr algn="l" fontAlgn="b"/>
                      <a:r>
                        <a:rPr lang="en-GB" sz="1050" b="0" i="0" u="none" strike="noStrike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Evidence likvidace majetku</a:t>
                      </a:r>
                    </a:p>
                  </a:txBody>
                  <a:tcPr marL="7742" marR="7742" marT="7742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50" b="0" i="0" u="none" strike="noStrike" dirty="0" err="1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Ekonomické</a:t>
                      </a:r>
                      <a:r>
                        <a:rPr lang="en-GB" sz="1050" b="0" i="0" u="none" strike="noStrike" dirty="0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 </a:t>
                      </a:r>
                      <a:r>
                        <a:rPr lang="en-GB" sz="1050" b="0" i="0" u="none" strike="noStrike" dirty="0" err="1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oddělení</a:t>
                      </a:r>
                      <a:endParaRPr lang="en-GB" sz="1050" b="0" i="0" u="none" strike="noStrike" dirty="0">
                        <a:solidFill>
                          <a:srgbClr val="FFFFFF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742" marR="7742" marT="7742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50" b="0" i="0" u="none" strike="noStrike" dirty="0" err="1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Kontrola</a:t>
                      </a:r>
                      <a:r>
                        <a:rPr lang="en-GB" sz="1050" b="0" i="0" u="none" strike="noStrike" dirty="0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 </a:t>
                      </a:r>
                      <a:r>
                        <a:rPr lang="en-GB" sz="1050" b="0" i="0" u="none" strike="noStrike" dirty="0" err="1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hodnot</a:t>
                      </a:r>
                      <a:r>
                        <a:rPr lang="en-GB" sz="1050" b="0" i="0" u="none" strike="noStrike" dirty="0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 (</a:t>
                      </a:r>
                      <a:r>
                        <a:rPr lang="en-GB" sz="1050" b="0" i="0" u="none" strike="noStrike" dirty="0" err="1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majetku</a:t>
                      </a:r>
                      <a:r>
                        <a:rPr lang="en-GB" sz="1050" b="0" i="0" u="none" strike="noStrike" dirty="0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) z </a:t>
                      </a:r>
                      <a:r>
                        <a:rPr lang="en-GB" sz="1050" b="0" i="0" u="none" strike="noStrike" dirty="0" err="1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dodaného</a:t>
                      </a:r>
                      <a:r>
                        <a:rPr lang="en-GB" sz="1050" b="0" i="0" u="none" strike="noStrike" dirty="0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 </a:t>
                      </a:r>
                      <a:r>
                        <a:rPr lang="en-GB" sz="1050" b="0" i="0" u="none" strike="noStrike" dirty="0" err="1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excelu</a:t>
                      </a:r>
                      <a:r>
                        <a:rPr lang="en-GB" sz="1050" b="0" i="0" u="none" strike="noStrike" dirty="0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 v </a:t>
                      </a:r>
                      <a:r>
                        <a:rPr lang="en-GB" sz="1050" b="0" i="0" u="none" strike="noStrike" dirty="0" err="1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aplikaci</a:t>
                      </a:r>
                      <a:r>
                        <a:rPr lang="en-GB" sz="1050" b="0" i="0" u="none" strike="noStrike" dirty="0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 GINIS a </a:t>
                      </a:r>
                      <a:r>
                        <a:rPr lang="en-GB" sz="1050" b="0" i="0" u="none" strike="noStrike" dirty="0" err="1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následné</a:t>
                      </a:r>
                      <a:r>
                        <a:rPr lang="en-GB" sz="1050" b="0" i="0" u="none" strike="noStrike" dirty="0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 </a:t>
                      </a:r>
                      <a:r>
                        <a:rPr lang="en-GB" sz="1050" b="0" i="0" u="none" strike="noStrike" dirty="0" err="1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zadání</a:t>
                      </a:r>
                      <a:r>
                        <a:rPr lang="en-GB" sz="1050" b="0" i="0" u="none" strike="noStrike" dirty="0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 </a:t>
                      </a:r>
                      <a:r>
                        <a:rPr lang="en-GB" sz="1050" b="0" i="0" u="none" strike="noStrike" dirty="0" err="1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majetku</a:t>
                      </a:r>
                      <a:r>
                        <a:rPr lang="en-GB" sz="1050" b="0" i="0" u="none" strike="noStrike" dirty="0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 do </a:t>
                      </a:r>
                      <a:r>
                        <a:rPr lang="en-GB" sz="1050" b="0" i="0" u="none" strike="noStrike" dirty="0" err="1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aplikace</a:t>
                      </a:r>
                      <a:r>
                        <a:rPr lang="en-GB" sz="1050" b="0" i="0" u="none" strike="noStrike" dirty="0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 GINIS k </a:t>
                      </a:r>
                      <a:r>
                        <a:rPr lang="en-GB" sz="1050" b="0" i="0" u="none" strike="noStrike" dirty="0" err="1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likvidaci</a:t>
                      </a:r>
                      <a:r>
                        <a:rPr lang="en-GB" sz="1050" b="0" i="0" u="none" strike="noStrike" dirty="0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.</a:t>
                      </a:r>
                    </a:p>
                  </a:txBody>
                  <a:tcPr marL="7742" marR="7742" marT="7742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12862685"/>
                  </a:ext>
                </a:extLst>
              </a:tr>
              <a:tr h="200970">
                <a:tc>
                  <a:txBody>
                    <a:bodyPr/>
                    <a:lstStyle/>
                    <a:p>
                      <a:pPr algn="l" fontAlgn="b"/>
                      <a:r>
                        <a:rPr lang="en-GB" sz="1050" b="0" i="0" u="none" strike="noStrike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Evidence vydaných faktur</a:t>
                      </a:r>
                    </a:p>
                  </a:txBody>
                  <a:tcPr marL="7742" marR="7742" marT="7742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50" b="0" i="0" u="none" strike="noStrike" dirty="0" err="1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Ekonomické</a:t>
                      </a:r>
                      <a:r>
                        <a:rPr lang="en-GB" sz="1050" b="0" i="0" u="none" strike="noStrike" dirty="0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 </a:t>
                      </a:r>
                      <a:r>
                        <a:rPr lang="en-GB" sz="1050" b="0" i="0" u="none" strike="noStrike" dirty="0" err="1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oddělení</a:t>
                      </a:r>
                      <a:endParaRPr lang="en-GB" sz="1050" b="0" i="0" u="none" strike="noStrike" dirty="0">
                        <a:solidFill>
                          <a:srgbClr val="FFFFFF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742" marR="7742" marT="7742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50" b="0" i="0" u="none" strike="noStrike" dirty="0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Evidence </a:t>
                      </a:r>
                      <a:r>
                        <a:rPr lang="en-GB" sz="1050" b="0" i="0" u="none" strike="noStrike" dirty="0" err="1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přijatých</a:t>
                      </a:r>
                      <a:r>
                        <a:rPr lang="en-GB" sz="1050" b="0" i="0" u="none" strike="noStrike" dirty="0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 </a:t>
                      </a:r>
                      <a:r>
                        <a:rPr lang="en-GB" sz="1050" b="0" i="0" u="none" strike="noStrike" dirty="0" err="1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faktur</a:t>
                      </a:r>
                      <a:r>
                        <a:rPr lang="en-GB" sz="1050" b="0" i="0" u="none" strike="noStrike" dirty="0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 do </a:t>
                      </a:r>
                      <a:r>
                        <a:rPr lang="en-GB" sz="1050" b="0" i="0" u="none" strike="noStrike" dirty="0" err="1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aplikace</a:t>
                      </a:r>
                      <a:r>
                        <a:rPr lang="en-GB" sz="1050" b="0" i="0" u="none" strike="noStrike" dirty="0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 GINIS. Na </a:t>
                      </a:r>
                      <a:r>
                        <a:rPr lang="en-GB" sz="1050" b="0" i="0" u="none" strike="noStrike" dirty="0" err="1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základě</a:t>
                      </a:r>
                      <a:r>
                        <a:rPr lang="en-GB" sz="1050" b="0" i="0" u="none" strike="noStrike" dirty="0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 </a:t>
                      </a:r>
                      <a:r>
                        <a:rPr lang="en-GB" sz="1050" b="0" i="0" u="none" strike="noStrike" dirty="0" err="1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pravidel</a:t>
                      </a:r>
                      <a:r>
                        <a:rPr lang="en-GB" sz="1050" b="0" i="0" u="none" strike="noStrike" dirty="0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 </a:t>
                      </a:r>
                      <a:r>
                        <a:rPr lang="en-GB" sz="1050" b="0" i="0" u="none" strike="noStrike" dirty="0" err="1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vkládá</a:t>
                      </a:r>
                      <a:r>
                        <a:rPr lang="en-GB" sz="1050" b="0" i="0" u="none" strike="noStrike" dirty="0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 </a:t>
                      </a:r>
                      <a:r>
                        <a:rPr lang="en-GB" sz="1050" b="0" i="0" u="none" strike="noStrike" dirty="0" err="1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hodnoty</a:t>
                      </a:r>
                      <a:r>
                        <a:rPr lang="en-GB" sz="1050" b="0" i="0" u="none" strike="noStrike" dirty="0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 z </a:t>
                      </a:r>
                      <a:r>
                        <a:rPr lang="en-GB" sz="1050" b="0" i="0" u="none" strike="noStrike" dirty="0" err="1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excelu</a:t>
                      </a:r>
                      <a:r>
                        <a:rPr lang="en-GB" sz="1050" b="0" i="0" u="none" strike="noStrike" dirty="0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 do GINISU. </a:t>
                      </a:r>
                    </a:p>
                  </a:txBody>
                  <a:tcPr marL="7742" marR="7742" marT="7742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02961195"/>
                  </a:ext>
                </a:extLst>
              </a:tr>
              <a:tr h="200970">
                <a:tc>
                  <a:txBody>
                    <a:bodyPr/>
                    <a:lstStyle/>
                    <a:p>
                      <a:pPr algn="l" fontAlgn="b"/>
                      <a:r>
                        <a:rPr lang="en-GB" sz="1050" b="0" i="0" u="none" strike="noStrike" dirty="0" err="1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Podatelna</a:t>
                      </a:r>
                      <a:endParaRPr lang="en-GB" sz="1050" b="0" i="0" u="none" strike="noStrike" dirty="0">
                        <a:solidFill>
                          <a:srgbClr val="FFFFFF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742" marR="7742" marT="7742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50" b="0" i="0" u="none" strike="noStrike" dirty="0" err="1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Podatelna</a:t>
                      </a:r>
                      <a:endParaRPr lang="en-GB" sz="1050" b="0" i="0" u="none" strike="noStrike" dirty="0">
                        <a:solidFill>
                          <a:srgbClr val="FFFFFF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742" marR="7742" marT="7742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50" b="0" i="0" u="none" strike="noStrike" dirty="0" err="1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Zařazení</a:t>
                      </a:r>
                      <a:r>
                        <a:rPr lang="en-GB" sz="1050" b="0" i="0" u="none" strike="noStrike" dirty="0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 </a:t>
                      </a:r>
                      <a:r>
                        <a:rPr lang="en-GB" sz="1050" b="0" i="0" u="none" strike="noStrike" dirty="0" err="1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přijatých</a:t>
                      </a:r>
                      <a:r>
                        <a:rPr lang="en-GB" sz="1050" b="0" i="0" u="none" strike="noStrike" dirty="0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 </a:t>
                      </a:r>
                      <a:r>
                        <a:rPr lang="en-GB" sz="1050" b="0" i="0" u="none" strike="noStrike" dirty="0" err="1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datových</a:t>
                      </a:r>
                      <a:r>
                        <a:rPr lang="en-GB" sz="1050" b="0" i="0" u="none" strike="noStrike" dirty="0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 </a:t>
                      </a:r>
                      <a:r>
                        <a:rPr lang="en-GB" sz="1050" b="0" i="0" u="none" strike="noStrike" dirty="0" err="1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zpráv</a:t>
                      </a:r>
                      <a:r>
                        <a:rPr lang="en-GB" sz="1050" b="0" i="0" u="none" strike="noStrike" dirty="0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 k </a:t>
                      </a:r>
                      <a:r>
                        <a:rPr lang="en-GB" sz="1050" b="0" i="0" u="none" strike="noStrike" dirty="0" err="1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příslušným</a:t>
                      </a:r>
                      <a:r>
                        <a:rPr lang="en-GB" sz="1050" b="0" i="0" u="none" strike="noStrike" dirty="0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 </a:t>
                      </a:r>
                      <a:r>
                        <a:rPr lang="en-GB" sz="1050" b="0" i="0" u="none" strike="noStrike" dirty="0" err="1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odborům</a:t>
                      </a:r>
                      <a:r>
                        <a:rPr lang="en-GB" sz="1050" b="0" i="0" u="none" strike="noStrike" dirty="0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, za </a:t>
                      </a:r>
                      <a:r>
                        <a:rPr lang="en-GB" sz="1050" b="0" i="0" u="none" strike="noStrike" dirty="0" err="1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pomocí</a:t>
                      </a:r>
                      <a:r>
                        <a:rPr lang="en-GB" sz="1050" b="0" i="0" u="none" strike="noStrike" dirty="0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 </a:t>
                      </a:r>
                      <a:r>
                        <a:rPr lang="en-GB" sz="1050" b="0" i="0" u="none" strike="noStrike" dirty="0" err="1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klíčových</a:t>
                      </a:r>
                      <a:r>
                        <a:rPr lang="en-GB" sz="1050" b="0" i="0" u="none" strike="noStrike" dirty="0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 </a:t>
                      </a:r>
                      <a:r>
                        <a:rPr lang="en-GB" sz="1050" b="0" i="0" u="none" strike="noStrike" dirty="0" err="1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slov</a:t>
                      </a:r>
                      <a:r>
                        <a:rPr lang="en-GB" sz="1050" b="0" i="0" u="none" strike="noStrike" dirty="0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 a </a:t>
                      </a:r>
                      <a:r>
                        <a:rPr lang="en-GB" sz="1050" b="0" i="0" u="none" strike="noStrike" dirty="0" err="1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historických</a:t>
                      </a:r>
                      <a:r>
                        <a:rPr lang="en-GB" sz="1050" b="0" i="0" u="none" strike="noStrike" dirty="0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 </a:t>
                      </a:r>
                      <a:r>
                        <a:rPr lang="en-GB" sz="1050" b="0" i="0" u="none" strike="noStrike" dirty="0" err="1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zpráv</a:t>
                      </a:r>
                      <a:r>
                        <a:rPr lang="en-GB" sz="1050" b="0" i="0" u="none" strike="noStrike" dirty="0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.</a:t>
                      </a:r>
                    </a:p>
                  </a:txBody>
                  <a:tcPr marL="7742" marR="7742" marT="7742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69891723"/>
                  </a:ext>
                </a:extLst>
              </a:tr>
              <a:tr h="200970"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742" marR="7742" marT="774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742" marR="7742" marT="774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742" marR="7742" marT="774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11155936"/>
                  </a:ext>
                </a:extLst>
              </a:tr>
            </a:tbl>
          </a:graphicData>
        </a:graphic>
      </p:graphicFrame>
      <p:pic>
        <p:nvPicPr>
          <p:cNvPr id="14" name="Graphic 16">
            <a:extLst>
              <a:ext uri="{FF2B5EF4-FFF2-40B4-BE49-F238E27FC236}">
                <a16:creationId xmlns:a16="http://schemas.microsoft.com/office/drawing/2014/main" id="{42C86AEB-7FD3-02C1-D496-38C3512CEB1E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7124856" y="823806"/>
            <a:ext cx="705095" cy="477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54260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214152E-E873-B3DC-89AE-4B67FD3AED8F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509850" y="419448"/>
            <a:ext cx="7384190" cy="491965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en-GB" b="1" dirty="0" err="1">
                <a:solidFill>
                  <a:schemeClr val="bg1"/>
                </a:solidFill>
                <a:latin typeface="+mj-lt"/>
              </a:rPr>
              <a:t>Příklady</a:t>
            </a:r>
            <a:r>
              <a:rPr lang="en-GB" b="1" dirty="0">
                <a:solidFill>
                  <a:schemeClr val="bg1"/>
                </a:solidFill>
                <a:latin typeface="+mj-lt"/>
              </a:rPr>
              <a:t> </a:t>
            </a:r>
            <a:r>
              <a:rPr lang="en-GB" b="1" dirty="0" err="1">
                <a:solidFill>
                  <a:schemeClr val="bg1"/>
                </a:solidFill>
                <a:latin typeface="+mj-lt"/>
              </a:rPr>
              <a:t>procesů</a:t>
            </a:r>
            <a:r>
              <a:rPr lang="en-GB" b="1" dirty="0">
                <a:solidFill>
                  <a:schemeClr val="bg1"/>
                </a:solidFill>
                <a:latin typeface="+mj-lt"/>
              </a:rPr>
              <a:t> </a:t>
            </a:r>
            <a:r>
              <a:rPr lang="en-GB" b="1" dirty="0">
                <a:solidFill>
                  <a:srgbClr val="E87917"/>
                </a:solidFill>
                <a:latin typeface="+mj-lt"/>
              </a:rPr>
              <a:t>v </a:t>
            </a:r>
            <a:r>
              <a:rPr lang="en-GB" b="1" dirty="0" err="1">
                <a:solidFill>
                  <a:srgbClr val="E87917"/>
                </a:solidFill>
                <a:latin typeface="+mj-lt"/>
              </a:rPr>
              <a:t>prostředí</a:t>
            </a:r>
            <a:r>
              <a:rPr lang="en-GB" b="1" dirty="0">
                <a:solidFill>
                  <a:srgbClr val="E87917"/>
                </a:solidFill>
                <a:latin typeface="+mj-lt"/>
              </a:rPr>
              <a:t> </a:t>
            </a:r>
            <a:r>
              <a:rPr lang="en-GB" b="1" dirty="0" err="1">
                <a:solidFill>
                  <a:srgbClr val="E87917"/>
                </a:solidFill>
                <a:latin typeface="+mj-lt"/>
              </a:rPr>
              <a:t>magistrátů</a:t>
            </a:r>
            <a:r>
              <a:rPr lang="en-GB" b="1" dirty="0">
                <a:solidFill>
                  <a:srgbClr val="E87917"/>
                </a:solidFill>
                <a:latin typeface="+mj-lt"/>
              </a:rPr>
              <a:t> ČR</a:t>
            </a:r>
            <a:endParaRPr lang="en-CZ" b="1" dirty="0">
              <a:solidFill>
                <a:srgbClr val="E87917"/>
              </a:solidFill>
              <a:latin typeface="+mj-lt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E3BA09D-3AD7-DECB-7D98-88F4A4E55A92}"/>
              </a:ext>
            </a:extLst>
          </p:cNvPr>
          <p:cNvSpPr txBox="1"/>
          <p:nvPr/>
        </p:nvSpPr>
        <p:spPr>
          <a:xfrm>
            <a:off x="587229" y="911413"/>
            <a:ext cx="3179428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50" b="1" dirty="0" err="1">
                <a:solidFill>
                  <a:srgbClr val="E87917"/>
                </a:solidFill>
                <a:latin typeface="Montserrat" pitchFamily="2" charset="77"/>
              </a:rPr>
              <a:t>Odbor</a:t>
            </a:r>
            <a:r>
              <a:rPr lang="en-GB" sz="850" b="1" dirty="0">
                <a:solidFill>
                  <a:srgbClr val="E87917"/>
                </a:solidFill>
                <a:latin typeface="Montserrat" pitchFamily="2" charset="77"/>
              </a:rPr>
              <a:t> </a:t>
            </a:r>
            <a:r>
              <a:rPr lang="en-GB" sz="850" b="1" dirty="0" err="1">
                <a:solidFill>
                  <a:srgbClr val="E87917"/>
                </a:solidFill>
                <a:latin typeface="Montserrat" pitchFamily="2" charset="77"/>
              </a:rPr>
              <a:t>bytového</a:t>
            </a:r>
            <a:r>
              <a:rPr lang="en-GB" sz="850" b="1" dirty="0">
                <a:solidFill>
                  <a:srgbClr val="E87917"/>
                </a:solidFill>
                <a:latin typeface="Montserrat" pitchFamily="2" charset="77"/>
              </a:rPr>
              <a:t> a </a:t>
            </a:r>
            <a:r>
              <a:rPr lang="en-GB" sz="850" b="1" dirty="0" err="1">
                <a:solidFill>
                  <a:srgbClr val="E87917"/>
                </a:solidFill>
                <a:latin typeface="Montserrat" pitchFamily="2" charset="77"/>
              </a:rPr>
              <a:t>ostatního</a:t>
            </a:r>
            <a:r>
              <a:rPr lang="en-GB" sz="850" b="1" dirty="0">
                <a:solidFill>
                  <a:srgbClr val="E87917"/>
                </a:solidFill>
                <a:latin typeface="Montserrat" pitchFamily="2" charset="77"/>
              </a:rPr>
              <a:t> </a:t>
            </a:r>
            <a:r>
              <a:rPr lang="en-GB" sz="850" b="1" dirty="0" err="1">
                <a:solidFill>
                  <a:srgbClr val="E87917"/>
                </a:solidFill>
                <a:latin typeface="Montserrat" pitchFamily="2" charset="77"/>
              </a:rPr>
              <a:t>hospodářství</a:t>
            </a:r>
            <a:endParaRPr lang="en-GB" sz="850" b="1" dirty="0">
              <a:solidFill>
                <a:srgbClr val="E87917"/>
              </a:solidFill>
              <a:latin typeface="Montserrat" pitchFamily="2" charset="77"/>
            </a:endParaRPr>
          </a:p>
          <a:p>
            <a:endParaRPr lang="en-GB" sz="850" b="1" dirty="0">
              <a:solidFill>
                <a:srgbClr val="E87917"/>
              </a:solidFill>
              <a:latin typeface="Montserrat" pitchFamily="2" charset="77"/>
            </a:endParaRPr>
          </a:p>
          <a:p>
            <a:pPr marL="171450" indent="-171450">
              <a:buBlip>
                <a:blip r:embed="rId2"/>
              </a:buBlip>
            </a:pPr>
            <a:r>
              <a:rPr lang="en-GB" sz="850" dirty="0" err="1">
                <a:solidFill>
                  <a:schemeClr val="bg1"/>
                </a:solidFill>
                <a:latin typeface="Montserrat" pitchFamily="2" charset="77"/>
              </a:rPr>
              <a:t>Kontrola</a:t>
            </a:r>
            <a:r>
              <a:rPr lang="en-GB" sz="850" dirty="0">
                <a:solidFill>
                  <a:schemeClr val="bg1"/>
                </a:solidFill>
                <a:latin typeface="Montserrat" pitchFamily="2" charset="77"/>
              </a:rPr>
              <a:t> </a:t>
            </a:r>
            <a:r>
              <a:rPr lang="en-GB" sz="850" dirty="0" err="1">
                <a:solidFill>
                  <a:schemeClr val="bg1"/>
                </a:solidFill>
                <a:latin typeface="Montserrat" pitchFamily="2" charset="77"/>
              </a:rPr>
              <a:t>dlužníků</a:t>
            </a:r>
            <a:r>
              <a:rPr lang="en-GB" sz="850" dirty="0">
                <a:solidFill>
                  <a:schemeClr val="bg1"/>
                </a:solidFill>
                <a:latin typeface="Montserrat" pitchFamily="2" charset="77"/>
              </a:rPr>
              <a:t> a </a:t>
            </a:r>
            <a:r>
              <a:rPr lang="en-GB" sz="850" dirty="0" err="1">
                <a:solidFill>
                  <a:schemeClr val="bg1"/>
                </a:solidFill>
                <a:latin typeface="Montserrat" pitchFamily="2" charset="77"/>
              </a:rPr>
              <a:t>zasílání</a:t>
            </a:r>
            <a:r>
              <a:rPr lang="en-GB" sz="850" dirty="0">
                <a:solidFill>
                  <a:schemeClr val="bg1"/>
                </a:solidFill>
                <a:latin typeface="Montserrat" pitchFamily="2" charset="77"/>
              </a:rPr>
              <a:t> </a:t>
            </a:r>
            <a:r>
              <a:rPr lang="en-GB" sz="850" dirty="0" err="1">
                <a:solidFill>
                  <a:schemeClr val="bg1"/>
                </a:solidFill>
                <a:latin typeface="Montserrat" pitchFamily="2" charset="77"/>
              </a:rPr>
              <a:t>upomínek</a:t>
            </a:r>
            <a:r>
              <a:rPr lang="en-GB" sz="850" dirty="0">
                <a:solidFill>
                  <a:schemeClr val="bg1"/>
                </a:solidFill>
                <a:latin typeface="Montserrat" pitchFamily="2" charset="77"/>
              </a:rPr>
              <a:t> </a:t>
            </a:r>
            <a:r>
              <a:rPr lang="en-GB" sz="850" dirty="0" err="1">
                <a:solidFill>
                  <a:schemeClr val="bg1"/>
                </a:solidFill>
                <a:latin typeface="Montserrat" pitchFamily="2" charset="77"/>
              </a:rPr>
              <a:t>nezaplaceného</a:t>
            </a:r>
            <a:r>
              <a:rPr lang="en-GB" sz="850" dirty="0">
                <a:solidFill>
                  <a:schemeClr val="bg1"/>
                </a:solidFill>
                <a:latin typeface="Montserrat" pitchFamily="2" charset="77"/>
              </a:rPr>
              <a:t> </a:t>
            </a:r>
            <a:r>
              <a:rPr lang="en-GB" sz="850" dirty="0" err="1">
                <a:solidFill>
                  <a:schemeClr val="bg1"/>
                </a:solidFill>
                <a:latin typeface="Montserrat" pitchFamily="2" charset="77"/>
              </a:rPr>
              <a:t>nájemného</a:t>
            </a:r>
            <a:endParaRPr lang="en-GB" sz="850" dirty="0">
              <a:solidFill>
                <a:schemeClr val="bg1"/>
              </a:solidFill>
              <a:latin typeface="Montserrat" pitchFamily="2" charset="77"/>
            </a:endParaRPr>
          </a:p>
          <a:p>
            <a:pPr marL="171450" indent="-171450">
              <a:buBlip>
                <a:blip r:embed="rId2"/>
              </a:buBlip>
            </a:pPr>
            <a:r>
              <a:rPr lang="en-GB" sz="850" dirty="0" err="1">
                <a:solidFill>
                  <a:schemeClr val="bg1"/>
                </a:solidFill>
                <a:latin typeface="Montserrat" pitchFamily="2" charset="77"/>
              </a:rPr>
              <a:t>Generování</a:t>
            </a:r>
            <a:r>
              <a:rPr lang="en-GB" sz="850" dirty="0">
                <a:solidFill>
                  <a:schemeClr val="bg1"/>
                </a:solidFill>
                <a:latin typeface="Montserrat" pitchFamily="2" charset="77"/>
              </a:rPr>
              <a:t> </a:t>
            </a:r>
            <a:r>
              <a:rPr lang="en-GB" sz="850" dirty="0" err="1">
                <a:solidFill>
                  <a:schemeClr val="bg1"/>
                </a:solidFill>
                <a:latin typeface="Montserrat" pitchFamily="2" charset="77"/>
              </a:rPr>
              <a:t>kvalifikovaných</a:t>
            </a:r>
            <a:r>
              <a:rPr lang="en-GB" sz="850" dirty="0">
                <a:solidFill>
                  <a:schemeClr val="bg1"/>
                </a:solidFill>
                <a:latin typeface="Montserrat" pitchFamily="2" charset="77"/>
              </a:rPr>
              <a:t> </a:t>
            </a:r>
            <a:r>
              <a:rPr lang="en-GB" sz="850" dirty="0" err="1">
                <a:solidFill>
                  <a:schemeClr val="bg1"/>
                </a:solidFill>
                <a:latin typeface="Montserrat" pitchFamily="2" charset="77"/>
              </a:rPr>
              <a:t>výzev</a:t>
            </a:r>
            <a:r>
              <a:rPr lang="en-GB" sz="850" dirty="0">
                <a:solidFill>
                  <a:schemeClr val="bg1"/>
                </a:solidFill>
                <a:latin typeface="Montserrat" pitchFamily="2" charset="77"/>
              </a:rPr>
              <a:t> k </a:t>
            </a:r>
            <a:r>
              <a:rPr lang="en-GB" sz="850" dirty="0" err="1">
                <a:solidFill>
                  <a:schemeClr val="bg1"/>
                </a:solidFill>
                <a:latin typeface="Montserrat" pitchFamily="2" charset="77"/>
              </a:rPr>
              <a:t>vyklízení</a:t>
            </a:r>
            <a:r>
              <a:rPr lang="en-GB" sz="850" dirty="0">
                <a:solidFill>
                  <a:schemeClr val="bg1"/>
                </a:solidFill>
                <a:latin typeface="Montserrat" pitchFamily="2" charset="77"/>
              </a:rPr>
              <a:t> </a:t>
            </a:r>
            <a:r>
              <a:rPr lang="en-GB" sz="850" dirty="0" err="1">
                <a:solidFill>
                  <a:schemeClr val="bg1"/>
                </a:solidFill>
                <a:latin typeface="Montserrat" pitchFamily="2" charset="77"/>
              </a:rPr>
              <a:t>bytů</a:t>
            </a:r>
            <a:endParaRPr lang="en-GB" sz="850" dirty="0">
              <a:solidFill>
                <a:schemeClr val="bg1"/>
              </a:solidFill>
              <a:latin typeface="Montserrat" pitchFamily="2" charset="77"/>
            </a:endParaRPr>
          </a:p>
          <a:p>
            <a:pPr marL="171450" indent="-171450">
              <a:buBlip>
                <a:blip r:embed="rId2"/>
              </a:buBlip>
            </a:pPr>
            <a:r>
              <a:rPr lang="en-GB" sz="850" dirty="0" err="1">
                <a:solidFill>
                  <a:schemeClr val="bg1"/>
                </a:solidFill>
                <a:latin typeface="Montserrat" pitchFamily="2" charset="77"/>
              </a:rPr>
              <a:t>Generování</a:t>
            </a:r>
            <a:r>
              <a:rPr lang="en-GB" sz="850" dirty="0">
                <a:solidFill>
                  <a:schemeClr val="bg1"/>
                </a:solidFill>
                <a:latin typeface="Montserrat" pitchFamily="2" charset="77"/>
              </a:rPr>
              <a:t> </a:t>
            </a:r>
            <a:r>
              <a:rPr lang="en-GB" sz="850" dirty="0" err="1">
                <a:solidFill>
                  <a:schemeClr val="bg1"/>
                </a:solidFill>
                <a:latin typeface="Montserrat" pitchFamily="2" charset="77"/>
              </a:rPr>
              <a:t>sdělení</a:t>
            </a:r>
            <a:r>
              <a:rPr lang="en-GB" sz="850" dirty="0">
                <a:solidFill>
                  <a:schemeClr val="bg1"/>
                </a:solidFill>
                <a:latin typeface="Montserrat" pitchFamily="2" charset="77"/>
              </a:rPr>
              <a:t> </a:t>
            </a:r>
            <a:r>
              <a:rPr lang="en-GB" sz="850" dirty="0" err="1">
                <a:solidFill>
                  <a:schemeClr val="bg1"/>
                </a:solidFill>
                <a:latin typeface="Montserrat" pitchFamily="2" charset="77"/>
              </a:rPr>
              <a:t>neúspěšným</a:t>
            </a:r>
            <a:r>
              <a:rPr lang="en-GB" sz="850" dirty="0">
                <a:solidFill>
                  <a:schemeClr val="bg1"/>
                </a:solidFill>
                <a:latin typeface="Montserrat" pitchFamily="2" charset="77"/>
              </a:rPr>
              <a:t> </a:t>
            </a:r>
            <a:r>
              <a:rPr lang="en-GB" sz="850" dirty="0" err="1">
                <a:solidFill>
                  <a:schemeClr val="bg1"/>
                </a:solidFill>
                <a:latin typeface="Montserrat" pitchFamily="2" charset="77"/>
              </a:rPr>
              <a:t>žadatelům</a:t>
            </a:r>
            <a:r>
              <a:rPr lang="en-GB" sz="850" dirty="0">
                <a:solidFill>
                  <a:schemeClr val="bg1"/>
                </a:solidFill>
                <a:latin typeface="Montserrat" pitchFamily="2" charset="77"/>
              </a:rPr>
              <a:t> o </a:t>
            </a:r>
            <a:r>
              <a:rPr lang="en-GB" sz="850" dirty="0" err="1">
                <a:solidFill>
                  <a:schemeClr val="bg1"/>
                </a:solidFill>
                <a:latin typeface="Montserrat" pitchFamily="2" charset="77"/>
              </a:rPr>
              <a:t>byt</a:t>
            </a:r>
            <a:endParaRPr lang="en-GB" sz="850" dirty="0">
              <a:solidFill>
                <a:schemeClr val="bg1"/>
              </a:solidFill>
              <a:latin typeface="Montserrat" pitchFamily="2" charset="77"/>
            </a:endParaRPr>
          </a:p>
          <a:p>
            <a:pPr marL="171450" indent="-171450">
              <a:buBlip>
                <a:blip r:embed="rId2"/>
              </a:buBlip>
            </a:pPr>
            <a:r>
              <a:rPr lang="en-GB" sz="850" dirty="0" err="1">
                <a:solidFill>
                  <a:schemeClr val="bg1"/>
                </a:solidFill>
                <a:latin typeface="Montserrat" pitchFamily="2" charset="77"/>
              </a:rPr>
              <a:t>Kontrola</a:t>
            </a:r>
            <a:r>
              <a:rPr lang="en-GB" sz="850" dirty="0">
                <a:solidFill>
                  <a:schemeClr val="bg1"/>
                </a:solidFill>
                <a:latin typeface="Montserrat" pitchFamily="2" charset="77"/>
              </a:rPr>
              <a:t> </a:t>
            </a:r>
            <a:r>
              <a:rPr lang="en-GB" sz="850" dirty="0" err="1">
                <a:solidFill>
                  <a:schemeClr val="bg1"/>
                </a:solidFill>
                <a:latin typeface="Montserrat" pitchFamily="2" charset="77"/>
              </a:rPr>
              <a:t>sestav</a:t>
            </a:r>
            <a:r>
              <a:rPr lang="en-GB" sz="850" dirty="0">
                <a:solidFill>
                  <a:schemeClr val="bg1"/>
                </a:solidFill>
                <a:latin typeface="Montserrat" pitchFamily="2" charset="77"/>
              </a:rPr>
              <a:t> </a:t>
            </a:r>
            <a:r>
              <a:rPr lang="en-GB" sz="850" dirty="0" err="1">
                <a:solidFill>
                  <a:schemeClr val="bg1"/>
                </a:solidFill>
                <a:latin typeface="Montserrat" pitchFamily="2" charset="77"/>
              </a:rPr>
              <a:t>zemřelých</a:t>
            </a:r>
            <a:r>
              <a:rPr lang="en-GB" sz="850" dirty="0">
                <a:solidFill>
                  <a:schemeClr val="bg1"/>
                </a:solidFill>
                <a:latin typeface="Montserrat" pitchFamily="2" charset="77"/>
              </a:rPr>
              <a:t> </a:t>
            </a:r>
            <a:r>
              <a:rPr lang="en-GB" sz="850" dirty="0" err="1">
                <a:solidFill>
                  <a:schemeClr val="bg1"/>
                </a:solidFill>
                <a:latin typeface="Montserrat" pitchFamily="2" charset="77"/>
              </a:rPr>
              <a:t>osob</a:t>
            </a:r>
            <a:endParaRPr lang="en-GB" sz="850" dirty="0">
              <a:solidFill>
                <a:schemeClr val="bg1"/>
              </a:solidFill>
              <a:latin typeface="Montserrat" pitchFamily="2" charset="77"/>
            </a:endParaRPr>
          </a:p>
          <a:p>
            <a:pPr marL="171450" indent="-171450">
              <a:buBlip>
                <a:blip r:embed="rId2"/>
              </a:buBlip>
            </a:pPr>
            <a:r>
              <a:rPr lang="en-GB" sz="850" dirty="0" err="1">
                <a:solidFill>
                  <a:schemeClr val="bg1"/>
                </a:solidFill>
                <a:latin typeface="Montserrat" pitchFamily="2" charset="77"/>
              </a:rPr>
              <a:t>Kontrola</a:t>
            </a:r>
            <a:r>
              <a:rPr lang="en-GB" sz="850" dirty="0">
                <a:solidFill>
                  <a:schemeClr val="bg1"/>
                </a:solidFill>
                <a:latin typeface="Montserrat" pitchFamily="2" charset="77"/>
              </a:rPr>
              <a:t> </a:t>
            </a:r>
            <a:r>
              <a:rPr lang="en-GB" sz="850" dirty="0" err="1">
                <a:solidFill>
                  <a:schemeClr val="bg1"/>
                </a:solidFill>
                <a:latin typeface="Montserrat" pitchFamily="2" charset="77"/>
              </a:rPr>
              <a:t>revizí</a:t>
            </a:r>
            <a:endParaRPr lang="en-GB" sz="850" dirty="0">
              <a:solidFill>
                <a:schemeClr val="bg1"/>
              </a:solidFill>
              <a:latin typeface="Montserrat" pitchFamily="2" charset="77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D7011D2-269E-715A-3E16-6FF16A979A71}"/>
              </a:ext>
            </a:extLst>
          </p:cNvPr>
          <p:cNvSpPr txBox="1"/>
          <p:nvPr/>
        </p:nvSpPr>
        <p:spPr>
          <a:xfrm>
            <a:off x="587229" y="2045375"/>
            <a:ext cx="3179428" cy="4847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50" b="1" dirty="0" err="1">
                <a:solidFill>
                  <a:srgbClr val="E87917"/>
                </a:solidFill>
                <a:latin typeface="Montserrat" pitchFamily="2" charset="77"/>
              </a:rPr>
              <a:t>Odbor</a:t>
            </a:r>
            <a:r>
              <a:rPr lang="en-GB" sz="850" b="1" dirty="0">
                <a:solidFill>
                  <a:srgbClr val="E87917"/>
                </a:solidFill>
                <a:latin typeface="Montserrat" pitchFamily="2" charset="77"/>
              </a:rPr>
              <a:t> </a:t>
            </a:r>
            <a:r>
              <a:rPr lang="en-GB" sz="850" b="1" dirty="0" err="1">
                <a:solidFill>
                  <a:srgbClr val="E87917"/>
                </a:solidFill>
                <a:latin typeface="Montserrat" pitchFamily="2" charset="77"/>
              </a:rPr>
              <a:t>sociální</a:t>
            </a:r>
            <a:r>
              <a:rPr lang="en-GB" sz="850" b="1" dirty="0">
                <a:solidFill>
                  <a:srgbClr val="E87917"/>
                </a:solidFill>
                <a:latin typeface="Montserrat" pitchFamily="2" charset="77"/>
              </a:rPr>
              <a:t> </a:t>
            </a:r>
            <a:r>
              <a:rPr lang="en-GB" sz="850" b="1" dirty="0" err="1">
                <a:solidFill>
                  <a:srgbClr val="E87917"/>
                </a:solidFill>
                <a:latin typeface="Montserrat" pitchFamily="2" charset="77"/>
              </a:rPr>
              <a:t>péče</a:t>
            </a:r>
            <a:endParaRPr lang="en-GB" sz="850" b="1" dirty="0">
              <a:solidFill>
                <a:srgbClr val="E87917"/>
              </a:solidFill>
              <a:latin typeface="Montserrat" pitchFamily="2" charset="77"/>
            </a:endParaRPr>
          </a:p>
          <a:p>
            <a:endParaRPr lang="en-GB" sz="850" b="1" dirty="0">
              <a:solidFill>
                <a:srgbClr val="E87917"/>
              </a:solidFill>
              <a:latin typeface="Montserrat" pitchFamily="2" charset="77"/>
            </a:endParaRPr>
          </a:p>
          <a:p>
            <a:pPr marL="171450" indent="-171450">
              <a:buBlip>
                <a:blip r:embed="rId2"/>
              </a:buBlip>
            </a:pPr>
            <a:r>
              <a:rPr lang="en-GB" sz="850" dirty="0" err="1">
                <a:solidFill>
                  <a:schemeClr val="bg1"/>
                </a:solidFill>
                <a:latin typeface="Montserrat" pitchFamily="2" charset="77"/>
              </a:rPr>
              <a:t>Ověření</a:t>
            </a:r>
            <a:r>
              <a:rPr lang="en-GB" sz="850" dirty="0">
                <a:solidFill>
                  <a:schemeClr val="bg1"/>
                </a:solidFill>
                <a:latin typeface="Montserrat" pitchFamily="2" charset="77"/>
              </a:rPr>
              <a:t> </a:t>
            </a:r>
            <a:r>
              <a:rPr lang="en-GB" sz="850" dirty="0" err="1">
                <a:solidFill>
                  <a:schemeClr val="bg1"/>
                </a:solidFill>
                <a:latin typeface="Montserrat" pitchFamily="2" charset="77"/>
              </a:rPr>
              <a:t>klientů</a:t>
            </a:r>
            <a:r>
              <a:rPr lang="en-GB" sz="850" dirty="0">
                <a:solidFill>
                  <a:schemeClr val="bg1"/>
                </a:solidFill>
                <a:latin typeface="Montserrat" pitchFamily="2" charset="77"/>
              </a:rPr>
              <a:t> </a:t>
            </a:r>
            <a:r>
              <a:rPr lang="en-GB" sz="850" dirty="0" err="1">
                <a:solidFill>
                  <a:schemeClr val="bg1"/>
                </a:solidFill>
                <a:latin typeface="Montserrat" pitchFamily="2" charset="77"/>
              </a:rPr>
              <a:t>ve</a:t>
            </a:r>
            <a:r>
              <a:rPr lang="en-GB" sz="850" dirty="0">
                <a:solidFill>
                  <a:schemeClr val="bg1"/>
                </a:solidFill>
                <a:latin typeface="Montserrat" pitchFamily="2" charset="77"/>
              </a:rPr>
              <a:t> VERA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4900ECE-A1D5-48AD-B9D4-84AF381BE759}"/>
              </a:ext>
            </a:extLst>
          </p:cNvPr>
          <p:cNvSpPr txBox="1"/>
          <p:nvPr/>
        </p:nvSpPr>
        <p:spPr>
          <a:xfrm>
            <a:off x="613792" y="2571927"/>
            <a:ext cx="3179428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50" b="1" dirty="0" err="1">
                <a:solidFill>
                  <a:srgbClr val="E87917"/>
                </a:solidFill>
                <a:latin typeface="Montserrat" pitchFamily="2" charset="77"/>
              </a:rPr>
              <a:t>Právní</a:t>
            </a:r>
            <a:r>
              <a:rPr lang="en-GB" sz="850" b="1" dirty="0">
                <a:solidFill>
                  <a:srgbClr val="E87917"/>
                </a:solidFill>
                <a:latin typeface="Montserrat" pitchFamily="2" charset="77"/>
              </a:rPr>
              <a:t> </a:t>
            </a:r>
            <a:r>
              <a:rPr lang="en-GB" sz="850" b="1" dirty="0" err="1">
                <a:solidFill>
                  <a:srgbClr val="E87917"/>
                </a:solidFill>
                <a:latin typeface="Montserrat" pitchFamily="2" charset="77"/>
              </a:rPr>
              <a:t>oddělení</a:t>
            </a:r>
            <a:endParaRPr lang="en-GB" sz="850" b="1" dirty="0">
              <a:solidFill>
                <a:srgbClr val="E87917"/>
              </a:solidFill>
              <a:latin typeface="Montserrat" pitchFamily="2" charset="77"/>
            </a:endParaRPr>
          </a:p>
          <a:p>
            <a:endParaRPr lang="en-GB" sz="850" b="1" dirty="0">
              <a:solidFill>
                <a:srgbClr val="E87917"/>
              </a:solidFill>
              <a:latin typeface="Montserrat" pitchFamily="2" charset="77"/>
            </a:endParaRPr>
          </a:p>
          <a:p>
            <a:pPr marL="171450" indent="-171450">
              <a:buBlip>
                <a:blip r:embed="rId2"/>
              </a:buBlip>
            </a:pPr>
            <a:r>
              <a:rPr lang="en-GB" sz="850" dirty="0" err="1">
                <a:solidFill>
                  <a:schemeClr val="bg1"/>
                </a:solidFill>
                <a:latin typeface="Montserrat" pitchFamily="2" charset="77"/>
              </a:rPr>
              <a:t>Zprávy</a:t>
            </a:r>
            <a:r>
              <a:rPr lang="en-GB" sz="850" dirty="0">
                <a:solidFill>
                  <a:schemeClr val="bg1"/>
                </a:solidFill>
                <a:latin typeface="Montserrat" pitchFamily="2" charset="77"/>
              </a:rPr>
              <a:t> o </a:t>
            </a:r>
            <a:r>
              <a:rPr lang="en-GB" sz="850" dirty="0" err="1">
                <a:solidFill>
                  <a:schemeClr val="bg1"/>
                </a:solidFill>
                <a:latin typeface="Montserrat" pitchFamily="2" charset="77"/>
              </a:rPr>
              <a:t>pověsti</a:t>
            </a:r>
            <a:endParaRPr lang="en-GB" sz="850" dirty="0">
              <a:solidFill>
                <a:schemeClr val="bg1"/>
              </a:solidFill>
              <a:latin typeface="Montserrat" pitchFamily="2" charset="77"/>
            </a:endParaRPr>
          </a:p>
          <a:p>
            <a:pPr marL="171450" indent="-171450">
              <a:buBlip>
                <a:blip r:embed="rId2"/>
              </a:buBlip>
            </a:pPr>
            <a:r>
              <a:rPr lang="en-GB" sz="850" dirty="0" err="1">
                <a:solidFill>
                  <a:schemeClr val="bg1"/>
                </a:solidFill>
                <a:latin typeface="Montserrat" pitchFamily="2" charset="77"/>
              </a:rPr>
              <a:t>Zveřejnění</a:t>
            </a:r>
            <a:r>
              <a:rPr lang="en-GB" sz="850" dirty="0">
                <a:solidFill>
                  <a:schemeClr val="bg1"/>
                </a:solidFill>
                <a:latin typeface="Montserrat" pitchFamily="2" charset="77"/>
              </a:rPr>
              <a:t> </a:t>
            </a:r>
            <a:r>
              <a:rPr lang="en-GB" sz="850" dirty="0" err="1">
                <a:solidFill>
                  <a:schemeClr val="bg1"/>
                </a:solidFill>
                <a:latin typeface="Montserrat" pitchFamily="2" charset="77"/>
              </a:rPr>
              <a:t>smluv</a:t>
            </a:r>
            <a:r>
              <a:rPr lang="en-GB" sz="850" dirty="0">
                <a:solidFill>
                  <a:schemeClr val="bg1"/>
                </a:solidFill>
                <a:latin typeface="Montserrat" pitchFamily="2" charset="77"/>
              </a:rPr>
              <a:t> v </a:t>
            </a:r>
            <a:r>
              <a:rPr lang="en-GB" sz="850" dirty="0" err="1">
                <a:solidFill>
                  <a:schemeClr val="bg1"/>
                </a:solidFill>
                <a:latin typeface="Montserrat" pitchFamily="2" charset="77"/>
              </a:rPr>
              <a:t>registru</a:t>
            </a:r>
            <a:r>
              <a:rPr lang="en-GB" sz="850" dirty="0">
                <a:solidFill>
                  <a:schemeClr val="bg1"/>
                </a:solidFill>
                <a:latin typeface="Montserrat" pitchFamily="2" charset="77"/>
              </a:rPr>
              <a:t> </a:t>
            </a:r>
            <a:r>
              <a:rPr lang="en-GB" sz="850" dirty="0" err="1">
                <a:solidFill>
                  <a:schemeClr val="bg1"/>
                </a:solidFill>
                <a:latin typeface="Montserrat" pitchFamily="2" charset="77"/>
              </a:rPr>
              <a:t>smluv</a:t>
            </a:r>
            <a:endParaRPr lang="en-GB" sz="850" dirty="0">
              <a:solidFill>
                <a:schemeClr val="bg1"/>
              </a:solidFill>
              <a:latin typeface="Montserrat" pitchFamily="2" charset="77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B85DCC5-7463-D07E-9235-1DE83133A9CC}"/>
              </a:ext>
            </a:extLst>
          </p:cNvPr>
          <p:cNvSpPr txBox="1"/>
          <p:nvPr/>
        </p:nvSpPr>
        <p:spPr>
          <a:xfrm>
            <a:off x="587229" y="3278314"/>
            <a:ext cx="3179428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50" b="1" dirty="0" err="1">
                <a:solidFill>
                  <a:srgbClr val="E87917"/>
                </a:solidFill>
                <a:latin typeface="Montserrat" pitchFamily="2" charset="77"/>
              </a:rPr>
              <a:t>Oddělení</a:t>
            </a:r>
            <a:r>
              <a:rPr lang="en-GB" sz="850" b="1" dirty="0">
                <a:solidFill>
                  <a:srgbClr val="E87917"/>
                </a:solidFill>
                <a:latin typeface="Montserrat" pitchFamily="2" charset="77"/>
              </a:rPr>
              <a:t> </a:t>
            </a:r>
            <a:r>
              <a:rPr lang="en-GB" sz="850" b="1" dirty="0" err="1">
                <a:solidFill>
                  <a:srgbClr val="E87917"/>
                </a:solidFill>
                <a:latin typeface="Montserrat" pitchFamily="2" charset="77"/>
              </a:rPr>
              <a:t>vymáhání</a:t>
            </a:r>
            <a:r>
              <a:rPr lang="en-GB" sz="850" b="1" dirty="0">
                <a:solidFill>
                  <a:srgbClr val="E87917"/>
                </a:solidFill>
                <a:latin typeface="Montserrat" pitchFamily="2" charset="77"/>
              </a:rPr>
              <a:t> </a:t>
            </a:r>
            <a:r>
              <a:rPr lang="en-GB" sz="850" b="1" dirty="0" err="1">
                <a:solidFill>
                  <a:srgbClr val="E87917"/>
                </a:solidFill>
                <a:latin typeface="Montserrat" pitchFamily="2" charset="77"/>
              </a:rPr>
              <a:t>pohledávek</a:t>
            </a:r>
            <a:endParaRPr lang="en-GB" sz="850" b="1" dirty="0">
              <a:solidFill>
                <a:srgbClr val="E87917"/>
              </a:solidFill>
              <a:latin typeface="Montserrat" pitchFamily="2" charset="77"/>
            </a:endParaRPr>
          </a:p>
          <a:p>
            <a:endParaRPr lang="en-GB" sz="850" b="1" dirty="0">
              <a:solidFill>
                <a:srgbClr val="E87917"/>
              </a:solidFill>
              <a:latin typeface="Montserrat" pitchFamily="2" charset="77"/>
            </a:endParaRPr>
          </a:p>
          <a:p>
            <a:pPr marL="171450" indent="-171450">
              <a:buBlip>
                <a:blip r:embed="rId2"/>
              </a:buBlip>
            </a:pPr>
            <a:r>
              <a:rPr lang="en-GB" sz="850" dirty="0" err="1">
                <a:solidFill>
                  <a:schemeClr val="bg1"/>
                </a:solidFill>
                <a:latin typeface="Montserrat" pitchFamily="2" charset="77"/>
              </a:rPr>
              <a:t>Vypočet</a:t>
            </a:r>
            <a:r>
              <a:rPr lang="en-GB" sz="850" dirty="0">
                <a:solidFill>
                  <a:schemeClr val="bg1"/>
                </a:solidFill>
                <a:latin typeface="Montserrat" pitchFamily="2" charset="77"/>
              </a:rPr>
              <a:t> </a:t>
            </a:r>
            <a:r>
              <a:rPr lang="en-GB" sz="850" dirty="0" err="1">
                <a:solidFill>
                  <a:schemeClr val="bg1"/>
                </a:solidFill>
                <a:latin typeface="Montserrat" pitchFamily="2" charset="77"/>
              </a:rPr>
              <a:t>příslušenství</a:t>
            </a:r>
            <a:r>
              <a:rPr lang="en-GB" sz="850" dirty="0">
                <a:solidFill>
                  <a:schemeClr val="bg1"/>
                </a:solidFill>
                <a:latin typeface="Montserrat" pitchFamily="2" charset="77"/>
              </a:rPr>
              <a:t> u </a:t>
            </a:r>
            <a:r>
              <a:rPr lang="en-GB" sz="850" dirty="0" err="1">
                <a:solidFill>
                  <a:schemeClr val="bg1"/>
                </a:solidFill>
                <a:latin typeface="Montserrat" pitchFamily="2" charset="77"/>
              </a:rPr>
              <a:t>pohledávek</a:t>
            </a:r>
            <a:endParaRPr lang="en-GB" sz="850" dirty="0">
              <a:solidFill>
                <a:schemeClr val="bg1"/>
              </a:solidFill>
              <a:latin typeface="Montserrat" pitchFamily="2" charset="77"/>
            </a:endParaRPr>
          </a:p>
          <a:p>
            <a:pPr marL="171450" indent="-171450">
              <a:buBlip>
                <a:blip r:embed="rId2"/>
              </a:buBlip>
            </a:pPr>
            <a:r>
              <a:rPr lang="en-GB" sz="850" dirty="0" err="1">
                <a:solidFill>
                  <a:schemeClr val="bg1"/>
                </a:solidFill>
                <a:latin typeface="Montserrat" pitchFamily="2" charset="77"/>
              </a:rPr>
              <a:t>Odpisy</a:t>
            </a:r>
            <a:r>
              <a:rPr lang="en-GB" sz="850" dirty="0">
                <a:solidFill>
                  <a:schemeClr val="bg1"/>
                </a:solidFill>
                <a:latin typeface="Montserrat" pitchFamily="2" charset="77"/>
              </a:rPr>
              <a:t> </a:t>
            </a:r>
            <a:r>
              <a:rPr lang="en-GB" sz="850" dirty="0" err="1">
                <a:solidFill>
                  <a:schemeClr val="bg1"/>
                </a:solidFill>
                <a:latin typeface="Montserrat" pitchFamily="2" charset="77"/>
              </a:rPr>
              <a:t>pohledávek</a:t>
            </a:r>
            <a:endParaRPr lang="en-GB" sz="850" dirty="0">
              <a:solidFill>
                <a:schemeClr val="bg1"/>
              </a:solidFill>
              <a:latin typeface="Montserrat" pitchFamily="2" charset="77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B924784-49CF-248F-507C-2BED127B7552}"/>
              </a:ext>
            </a:extLst>
          </p:cNvPr>
          <p:cNvSpPr txBox="1"/>
          <p:nvPr/>
        </p:nvSpPr>
        <p:spPr>
          <a:xfrm>
            <a:off x="4288172" y="911413"/>
            <a:ext cx="3179428" cy="12695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50" b="1" dirty="0" err="1">
                <a:solidFill>
                  <a:srgbClr val="E87917"/>
                </a:solidFill>
                <a:latin typeface="Montserrat" pitchFamily="2" charset="77"/>
              </a:rPr>
              <a:t>Odbor</a:t>
            </a:r>
            <a:r>
              <a:rPr lang="en-GB" sz="850" b="1" dirty="0">
                <a:solidFill>
                  <a:srgbClr val="E87917"/>
                </a:solidFill>
                <a:latin typeface="Montserrat" pitchFamily="2" charset="77"/>
              </a:rPr>
              <a:t> </a:t>
            </a:r>
            <a:r>
              <a:rPr lang="en-GB" sz="850" b="1" dirty="0" err="1">
                <a:solidFill>
                  <a:srgbClr val="E87917"/>
                </a:solidFill>
                <a:latin typeface="Montserrat" pitchFamily="2" charset="77"/>
              </a:rPr>
              <a:t>Ekonomický</a:t>
            </a:r>
            <a:endParaRPr lang="en-GB" sz="850" b="1" dirty="0">
              <a:solidFill>
                <a:srgbClr val="E87917"/>
              </a:solidFill>
              <a:latin typeface="Montserrat" pitchFamily="2" charset="77"/>
            </a:endParaRPr>
          </a:p>
          <a:p>
            <a:endParaRPr lang="en-GB" sz="850" b="1" dirty="0">
              <a:solidFill>
                <a:srgbClr val="E87917"/>
              </a:solidFill>
              <a:latin typeface="Montserrat" pitchFamily="2" charset="77"/>
            </a:endParaRPr>
          </a:p>
          <a:p>
            <a:pPr marL="171450" indent="-171450">
              <a:buBlip>
                <a:blip r:embed="rId2"/>
              </a:buBlip>
            </a:pPr>
            <a:r>
              <a:rPr lang="en-GB" sz="850" dirty="0" err="1">
                <a:solidFill>
                  <a:schemeClr val="bg1"/>
                </a:solidFill>
                <a:latin typeface="Montserrat" pitchFamily="2" charset="77"/>
              </a:rPr>
              <a:t>Odesílání</a:t>
            </a:r>
            <a:r>
              <a:rPr lang="en-GB" sz="850" dirty="0">
                <a:solidFill>
                  <a:schemeClr val="bg1"/>
                </a:solidFill>
                <a:latin typeface="Montserrat" pitchFamily="2" charset="77"/>
              </a:rPr>
              <a:t> </a:t>
            </a:r>
            <a:r>
              <a:rPr lang="en-GB" sz="850" dirty="0" err="1">
                <a:solidFill>
                  <a:schemeClr val="bg1"/>
                </a:solidFill>
                <a:latin typeface="Montserrat" pitchFamily="2" charset="77"/>
              </a:rPr>
              <a:t>upozornění</a:t>
            </a:r>
            <a:r>
              <a:rPr lang="en-GB" sz="850" dirty="0">
                <a:solidFill>
                  <a:schemeClr val="bg1"/>
                </a:solidFill>
                <a:latin typeface="Montserrat" pitchFamily="2" charset="77"/>
              </a:rPr>
              <a:t> </a:t>
            </a:r>
            <a:r>
              <a:rPr lang="en-GB" sz="850" dirty="0" err="1">
                <a:solidFill>
                  <a:schemeClr val="bg1"/>
                </a:solidFill>
                <a:latin typeface="Montserrat" pitchFamily="2" charset="77"/>
              </a:rPr>
              <a:t>dlužníkům</a:t>
            </a:r>
            <a:r>
              <a:rPr lang="en-GB" sz="850" dirty="0">
                <a:solidFill>
                  <a:schemeClr val="bg1"/>
                </a:solidFill>
                <a:latin typeface="Montserrat" pitchFamily="2" charset="77"/>
              </a:rPr>
              <a:t> za </a:t>
            </a:r>
            <a:r>
              <a:rPr lang="en-GB" sz="850" dirty="0" err="1">
                <a:solidFill>
                  <a:schemeClr val="bg1"/>
                </a:solidFill>
                <a:latin typeface="Montserrat" pitchFamily="2" charset="77"/>
              </a:rPr>
              <a:t>služby</a:t>
            </a:r>
            <a:endParaRPr lang="en-GB" sz="850" dirty="0">
              <a:solidFill>
                <a:schemeClr val="bg1"/>
              </a:solidFill>
              <a:latin typeface="Montserrat" pitchFamily="2" charset="77"/>
            </a:endParaRPr>
          </a:p>
          <a:p>
            <a:pPr marL="171450" indent="-171450">
              <a:buBlip>
                <a:blip r:embed="rId2"/>
              </a:buBlip>
            </a:pPr>
            <a:r>
              <a:rPr lang="en-GB" sz="850" dirty="0" err="1">
                <a:solidFill>
                  <a:schemeClr val="bg1"/>
                </a:solidFill>
                <a:latin typeface="Montserrat" pitchFamily="2" charset="77"/>
              </a:rPr>
              <a:t>Příjmové</a:t>
            </a:r>
            <a:r>
              <a:rPr lang="en-GB" sz="850" dirty="0">
                <a:solidFill>
                  <a:schemeClr val="bg1"/>
                </a:solidFill>
                <a:latin typeface="Montserrat" pitchFamily="2" charset="77"/>
              </a:rPr>
              <a:t> / </a:t>
            </a:r>
            <a:r>
              <a:rPr lang="en-GB" sz="850" dirty="0" err="1">
                <a:solidFill>
                  <a:schemeClr val="bg1"/>
                </a:solidFill>
                <a:latin typeface="Montserrat" pitchFamily="2" charset="77"/>
              </a:rPr>
              <a:t>výdajové</a:t>
            </a:r>
            <a:r>
              <a:rPr lang="en-GB" sz="850" dirty="0">
                <a:solidFill>
                  <a:schemeClr val="bg1"/>
                </a:solidFill>
                <a:latin typeface="Montserrat" pitchFamily="2" charset="77"/>
              </a:rPr>
              <a:t> </a:t>
            </a:r>
            <a:r>
              <a:rPr lang="en-GB" sz="850" dirty="0" err="1">
                <a:solidFill>
                  <a:schemeClr val="bg1"/>
                </a:solidFill>
                <a:latin typeface="Montserrat" pitchFamily="2" charset="77"/>
              </a:rPr>
              <a:t>platební</a:t>
            </a:r>
            <a:r>
              <a:rPr lang="en-GB" sz="850" dirty="0">
                <a:solidFill>
                  <a:schemeClr val="bg1"/>
                </a:solidFill>
                <a:latin typeface="Montserrat" pitchFamily="2" charset="77"/>
              </a:rPr>
              <a:t> </a:t>
            </a:r>
            <a:r>
              <a:rPr lang="en-GB" sz="850" dirty="0" err="1">
                <a:solidFill>
                  <a:schemeClr val="bg1"/>
                </a:solidFill>
                <a:latin typeface="Montserrat" pitchFamily="2" charset="77"/>
              </a:rPr>
              <a:t>poukazy</a:t>
            </a:r>
            <a:endParaRPr lang="en-GB" sz="850" dirty="0">
              <a:solidFill>
                <a:schemeClr val="bg1"/>
              </a:solidFill>
              <a:latin typeface="Montserrat" pitchFamily="2" charset="77"/>
            </a:endParaRPr>
          </a:p>
          <a:p>
            <a:pPr marL="171450" indent="-171450">
              <a:buBlip>
                <a:blip r:embed="rId2"/>
              </a:buBlip>
            </a:pPr>
            <a:r>
              <a:rPr lang="en-GB" sz="850" dirty="0" err="1">
                <a:solidFill>
                  <a:schemeClr val="bg1"/>
                </a:solidFill>
                <a:latin typeface="Montserrat" pitchFamily="2" charset="77"/>
              </a:rPr>
              <a:t>Generování</a:t>
            </a:r>
            <a:r>
              <a:rPr lang="en-GB" sz="850" dirty="0">
                <a:solidFill>
                  <a:schemeClr val="bg1"/>
                </a:solidFill>
                <a:latin typeface="Montserrat" pitchFamily="2" charset="77"/>
              </a:rPr>
              <a:t> </a:t>
            </a:r>
            <a:r>
              <a:rPr lang="en-GB" sz="850" dirty="0" err="1">
                <a:solidFill>
                  <a:schemeClr val="bg1"/>
                </a:solidFill>
                <a:latin typeface="Montserrat" pitchFamily="2" charset="77"/>
              </a:rPr>
              <a:t>opravných</a:t>
            </a:r>
            <a:r>
              <a:rPr lang="en-GB" sz="850" dirty="0">
                <a:solidFill>
                  <a:schemeClr val="bg1"/>
                </a:solidFill>
                <a:latin typeface="Montserrat" pitchFamily="2" charset="77"/>
              </a:rPr>
              <a:t> </a:t>
            </a:r>
            <a:r>
              <a:rPr lang="en-GB" sz="850" dirty="0" err="1">
                <a:solidFill>
                  <a:schemeClr val="bg1"/>
                </a:solidFill>
                <a:latin typeface="Montserrat" pitchFamily="2" charset="77"/>
              </a:rPr>
              <a:t>položek</a:t>
            </a:r>
            <a:endParaRPr lang="en-GB" sz="850" dirty="0">
              <a:solidFill>
                <a:schemeClr val="bg1"/>
              </a:solidFill>
              <a:latin typeface="Montserrat" pitchFamily="2" charset="77"/>
            </a:endParaRPr>
          </a:p>
          <a:p>
            <a:pPr marL="171450" indent="-171450">
              <a:buBlip>
                <a:blip r:embed="rId2"/>
              </a:buBlip>
            </a:pPr>
            <a:r>
              <a:rPr lang="en-GB" sz="850" dirty="0" err="1">
                <a:solidFill>
                  <a:schemeClr val="bg1"/>
                </a:solidFill>
                <a:latin typeface="Montserrat" pitchFamily="2" charset="77"/>
              </a:rPr>
              <a:t>Identifikace</a:t>
            </a:r>
            <a:r>
              <a:rPr lang="en-GB" sz="850" dirty="0">
                <a:solidFill>
                  <a:schemeClr val="bg1"/>
                </a:solidFill>
                <a:latin typeface="Montserrat" pitchFamily="2" charset="77"/>
              </a:rPr>
              <a:t> </a:t>
            </a:r>
            <a:r>
              <a:rPr lang="en-GB" sz="850" dirty="0" err="1">
                <a:solidFill>
                  <a:schemeClr val="bg1"/>
                </a:solidFill>
                <a:latin typeface="Montserrat" pitchFamily="2" charset="77"/>
              </a:rPr>
              <a:t>příjmů</a:t>
            </a:r>
            <a:r>
              <a:rPr lang="en-GB" sz="850" dirty="0">
                <a:solidFill>
                  <a:schemeClr val="bg1"/>
                </a:solidFill>
                <a:latin typeface="Montserrat" pitchFamily="2" charset="77"/>
              </a:rPr>
              <a:t> </a:t>
            </a:r>
            <a:r>
              <a:rPr lang="en-GB" sz="850" dirty="0" err="1">
                <a:solidFill>
                  <a:schemeClr val="bg1"/>
                </a:solidFill>
                <a:latin typeface="Montserrat" pitchFamily="2" charset="77"/>
              </a:rPr>
              <a:t>na</a:t>
            </a:r>
            <a:r>
              <a:rPr lang="en-GB" sz="850" dirty="0">
                <a:solidFill>
                  <a:schemeClr val="bg1"/>
                </a:solidFill>
                <a:latin typeface="Montserrat" pitchFamily="2" charset="77"/>
              </a:rPr>
              <a:t> </a:t>
            </a:r>
            <a:r>
              <a:rPr lang="en-GB" sz="850" dirty="0" err="1">
                <a:solidFill>
                  <a:schemeClr val="bg1"/>
                </a:solidFill>
                <a:latin typeface="Montserrat" pitchFamily="2" charset="77"/>
              </a:rPr>
              <a:t>účtech</a:t>
            </a:r>
            <a:r>
              <a:rPr lang="en-GB" sz="850" dirty="0">
                <a:solidFill>
                  <a:schemeClr val="bg1"/>
                </a:solidFill>
                <a:latin typeface="Montserrat" pitchFamily="2" charset="77"/>
              </a:rPr>
              <a:t> </a:t>
            </a:r>
            <a:r>
              <a:rPr lang="en-GB" sz="850" dirty="0" err="1">
                <a:solidFill>
                  <a:schemeClr val="bg1"/>
                </a:solidFill>
                <a:latin typeface="Montserrat" pitchFamily="2" charset="77"/>
              </a:rPr>
              <a:t>města</a:t>
            </a:r>
            <a:endParaRPr lang="en-GB" sz="850" dirty="0">
              <a:solidFill>
                <a:schemeClr val="bg1"/>
              </a:solidFill>
              <a:latin typeface="Montserrat" pitchFamily="2" charset="77"/>
            </a:endParaRPr>
          </a:p>
          <a:p>
            <a:pPr marL="171450" indent="-171450">
              <a:buBlip>
                <a:blip r:embed="rId2"/>
              </a:buBlip>
            </a:pPr>
            <a:r>
              <a:rPr lang="en-GB" sz="850" dirty="0" err="1">
                <a:solidFill>
                  <a:schemeClr val="bg1"/>
                </a:solidFill>
                <a:latin typeface="Montserrat" pitchFamily="2" charset="77"/>
              </a:rPr>
              <a:t>Založení</a:t>
            </a:r>
            <a:r>
              <a:rPr lang="en-GB" sz="850" dirty="0">
                <a:solidFill>
                  <a:schemeClr val="bg1"/>
                </a:solidFill>
                <a:latin typeface="Montserrat" pitchFamily="2" charset="77"/>
              </a:rPr>
              <a:t> </a:t>
            </a:r>
            <a:r>
              <a:rPr lang="en-GB" sz="850" dirty="0" err="1">
                <a:solidFill>
                  <a:schemeClr val="bg1"/>
                </a:solidFill>
                <a:latin typeface="Montserrat" pitchFamily="2" charset="77"/>
              </a:rPr>
              <a:t>karty</a:t>
            </a:r>
            <a:r>
              <a:rPr lang="en-GB" sz="850" dirty="0">
                <a:solidFill>
                  <a:schemeClr val="bg1"/>
                </a:solidFill>
                <a:latin typeface="Montserrat" pitchFamily="2" charset="77"/>
              </a:rPr>
              <a:t> </a:t>
            </a:r>
            <a:r>
              <a:rPr lang="en-GB" sz="850" dirty="0" err="1">
                <a:solidFill>
                  <a:schemeClr val="bg1"/>
                </a:solidFill>
                <a:latin typeface="Montserrat" pitchFamily="2" charset="77"/>
              </a:rPr>
              <a:t>poplatníka</a:t>
            </a:r>
            <a:endParaRPr lang="en-GB" sz="850" dirty="0">
              <a:solidFill>
                <a:schemeClr val="bg1"/>
              </a:solidFill>
              <a:latin typeface="Montserrat" pitchFamily="2" charset="77"/>
            </a:endParaRPr>
          </a:p>
          <a:p>
            <a:pPr marL="171450" indent="-171450">
              <a:buBlip>
                <a:blip r:embed="rId2"/>
              </a:buBlip>
            </a:pPr>
            <a:r>
              <a:rPr lang="en-GB" sz="850" dirty="0" err="1">
                <a:solidFill>
                  <a:schemeClr val="bg1"/>
                </a:solidFill>
                <a:latin typeface="Montserrat" pitchFamily="2" charset="77"/>
              </a:rPr>
              <a:t>Zápis</a:t>
            </a:r>
            <a:r>
              <a:rPr lang="en-GB" sz="850" dirty="0">
                <a:solidFill>
                  <a:schemeClr val="bg1"/>
                </a:solidFill>
                <a:latin typeface="Montserrat" pitchFamily="2" charset="77"/>
              </a:rPr>
              <a:t> </a:t>
            </a:r>
            <a:r>
              <a:rPr lang="en-GB" sz="850" dirty="0" err="1">
                <a:solidFill>
                  <a:schemeClr val="bg1"/>
                </a:solidFill>
                <a:latin typeface="Montserrat" pitchFamily="2" charset="77"/>
              </a:rPr>
              <a:t>pokladen</a:t>
            </a:r>
            <a:r>
              <a:rPr lang="en-GB" sz="850" dirty="0">
                <a:solidFill>
                  <a:schemeClr val="bg1"/>
                </a:solidFill>
                <a:latin typeface="Montserrat" pitchFamily="2" charset="77"/>
              </a:rPr>
              <a:t> do GINIS</a:t>
            </a:r>
          </a:p>
          <a:p>
            <a:pPr marL="171450" indent="-171450">
              <a:buBlip>
                <a:blip r:embed="rId2"/>
              </a:buBlip>
            </a:pPr>
            <a:r>
              <a:rPr lang="en-GB" sz="850" dirty="0">
                <a:solidFill>
                  <a:schemeClr val="bg1"/>
                </a:solidFill>
                <a:latin typeface="Montserrat" pitchFamily="2" charset="77"/>
              </a:rPr>
              <a:t>Evidence </a:t>
            </a:r>
            <a:r>
              <a:rPr lang="en-GB" sz="850" dirty="0" err="1">
                <a:solidFill>
                  <a:schemeClr val="bg1"/>
                </a:solidFill>
                <a:latin typeface="Montserrat" pitchFamily="2" charset="77"/>
              </a:rPr>
              <a:t>vystavených</a:t>
            </a:r>
            <a:r>
              <a:rPr lang="en-GB" sz="850" dirty="0">
                <a:solidFill>
                  <a:schemeClr val="bg1"/>
                </a:solidFill>
                <a:latin typeface="Montserrat" pitchFamily="2" charset="77"/>
              </a:rPr>
              <a:t> </a:t>
            </a:r>
            <a:r>
              <a:rPr lang="en-GB" sz="850" dirty="0" err="1">
                <a:solidFill>
                  <a:schemeClr val="bg1"/>
                </a:solidFill>
                <a:latin typeface="Montserrat" pitchFamily="2" charset="77"/>
              </a:rPr>
              <a:t>faktur</a:t>
            </a:r>
            <a:endParaRPr lang="en-GB" sz="850" dirty="0">
              <a:solidFill>
                <a:schemeClr val="bg1"/>
              </a:solidFill>
              <a:latin typeface="Montserrat" pitchFamily="2" charset="77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61B6FD5-93BA-D8F4-F89C-2CE589E67762}"/>
              </a:ext>
            </a:extLst>
          </p:cNvPr>
          <p:cNvSpPr txBox="1"/>
          <p:nvPr/>
        </p:nvSpPr>
        <p:spPr>
          <a:xfrm>
            <a:off x="4288172" y="2184054"/>
            <a:ext cx="3179428" cy="4847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50" b="1" dirty="0" err="1">
                <a:solidFill>
                  <a:srgbClr val="E87917"/>
                </a:solidFill>
                <a:latin typeface="Montserrat" pitchFamily="2" charset="77"/>
              </a:rPr>
              <a:t>Odbor</a:t>
            </a:r>
            <a:r>
              <a:rPr lang="en-GB" sz="850" b="1" dirty="0">
                <a:solidFill>
                  <a:srgbClr val="E87917"/>
                </a:solidFill>
                <a:latin typeface="Montserrat" pitchFamily="2" charset="77"/>
              </a:rPr>
              <a:t> </a:t>
            </a:r>
            <a:r>
              <a:rPr lang="en-GB" sz="850" b="1" dirty="0" err="1">
                <a:solidFill>
                  <a:srgbClr val="E87917"/>
                </a:solidFill>
                <a:latin typeface="Montserrat" pitchFamily="2" charset="77"/>
              </a:rPr>
              <a:t>správních</a:t>
            </a:r>
            <a:r>
              <a:rPr lang="en-GB" sz="850" b="1" dirty="0">
                <a:solidFill>
                  <a:srgbClr val="E87917"/>
                </a:solidFill>
                <a:latin typeface="Montserrat" pitchFamily="2" charset="77"/>
              </a:rPr>
              <a:t> </a:t>
            </a:r>
            <a:r>
              <a:rPr lang="en-GB" sz="850" b="1" dirty="0" err="1">
                <a:solidFill>
                  <a:srgbClr val="E87917"/>
                </a:solidFill>
                <a:latin typeface="Montserrat" pitchFamily="2" charset="77"/>
              </a:rPr>
              <a:t>činností</a:t>
            </a:r>
            <a:endParaRPr lang="en-GB" sz="850" b="1" dirty="0">
              <a:solidFill>
                <a:srgbClr val="E87917"/>
              </a:solidFill>
              <a:latin typeface="Montserrat" pitchFamily="2" charset="77"/>
            </a:endParaRPr>
          </a:p>
          <a:p>
            <a:endParaRPr lang="en-GB" sz="850" b="1" dirty="0">
              <a:solidFill>
                <a:srgbClr val="E87917"/>
              </a:solidFill>
              <a:latin typeface="Montserrat" pitchFamily="2" charset="77"/>
            </a:endParaRPr>
          </a:p>
          <a:p>
            <a:pPr marL="171450" indent="-171450">
              <a:buBlip>
                <a:blip r:embed="rId2"/>
              </a:buBlip>
            </a:pPr>
            <a:r>
              <a:rPr lang="en-GB" sz="850" dirty="0" err="1">
                <a:solidFill>
                  <a:schemeClr val="bg1"/>
                </a:solidFill>
                <a:latin typeface="Montserrat" pitchFamily="2" charset="77"/>
              </a:rPr>
              <a:t>Ověřování</a:t>
            </a:r>
            <a:r>
              <a:rPr lang="en-GB" sz="850" dirty="0">
                <a:solidFill>
                  <a:schemeClr val="bg1"/>
                </a:solidFill>
                <a:latin typeface="Montserrat" pitchFamily="2" charset="77"/>
              </a:rPr>
              <a:t> </a:t>
            </a:r>
            <a:r>
              <a:rPr lang="en-GB" sz="850" dirty="0" err="1">
                <a:solidFill>
                  <a:schemeClr val="bg1"/>
                </a:solidFill>
                <a:latin typeface="Montserrat" pitchFamily="2" charset="77"/>
              </a:rPr>
              <a:t>údajů</a:t>
            </a:r>
            <a:r>
              <a:rPr lang="en-GB" sz="850" dirty="0">
                <a:solidFill>
                  <a:schemeClr val="bg1"/>
                </a:solidFill>
                <a:latin typeface="Montserrat" pitchFamily="2" charset="77"/>
              </a:rPr>
              <a:t> pro </a:t>
            </a:r>
            <a:r>
              <a:rPr lang="en-GB" sz="850" dirty="0" err="1">
                <a:solidFill>
                  <a:schemeClr val="bg1"/>
                </a:solidFill>
                <a:latin typeface="Montserrat" pitchFamily="2" charset="77"/>
              </a:rPr>
              <a:t>volby</a:t>
            </a:r>
            <a:endParaRPr lang="en-GB" sz="850" dirty="0">
              <a:solidFill>
                <a:schemeClr val="bg1"/>
              </a:solidFill>
              <a:latin typeface="Montserrat" pitchFamily="2" charset="77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EFB5D95-5998-A60F-E2EA-DA9D0C5BE89B}"/>
              </a:ext>
            </a:extLst>
          </p:cNvPr>
          <p:cNvSpPr txBox="1"/>
          <p:nvPr/>
        </p:nvSpPr>
        <p:spPr>
          <a:xfrm>
            <a:off x="4288171" y="2668802"/>
            <a:ext cx="3179428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50" b="1" dirty="0" err="1">
                <a:solidFill>
                  <a:srgbClr val="E87917"/>
                </a:solidFill>
                <a:latin typeface="Montserrat" pitchFamily="2" charset="77"/>
              </a:rPr>
              <a:t>Právní</a:t>
            </a:r>
            <a:r>
              <a:rPr lang="en-GB" sz="850" b="1" dirty="0">
                <a:solidFill>
                  <a:srgbClr val="E87917"/>
                </a:solidFill>
                <a:latin typeface="Montserrat" pitchFamily="2" charset="77"/>
              </a:rPr>
              <a:t> </a:t>
            </a:r>
            <a:r>
              <a:rPr lang="en-GB" sz="850" b="1" dirty="0" err="1">
                <a:solidFill>
                  <a:srgbClr val="E87917"/>
                </a:solidFill>
                <a:latin typeface="Montserrat" pitchFamily="2" charset="77"/>
              </a:rPr>
              <a:t>oddělení</a:t>
            </a:r>
            <a:endParaRPr lang="en-GB" sz="850" b="1" dirty="0">
              <a:solidFill>
                <a:srgbClr val="E87917"/>
              </a:solidFill>
              <a:latin typeface="Montserrat" pitchFamily="2" charset="77"/>
            </a:endParaRPr>
          </a:p>
          <a:p>
            <a:endParaRPr lang="en-GB" sz="850" b="1" dirty="0">
              <a:solidFill>
                <a:srgbClr val="E87917"/>
              </a:solidFill>
              <a:latin typeface="Montserrat" pitchFamily="2" charset="77"/>
            </a:endParaRPr>
          </a:p>
          <a:p>
            <a:pPr marL="171450" indent="-171450">
              <a:buBlip>
                <a:blip r:embed="rId2"/>
              </a:buBlip>
            </a:pPr>
            <a:r>
              <a:rPr lang="en-GB" sz="850" dirty="0" err="1">
                <a:solidFill>
                  <a:schemeClr val="bg1"/>
                </a:solidFill>
                <a:latin typeface="Montserrat" pitchFamily="2" charset="77"/>
              </a:rPr>
              <a:t>Změna</a:t>
            </a:r>
            <a:r>
              <a:rPr lang="en-GB" sz="850" dirty="0">
                <a:solidFill>
                  <a:schemeClr val="bg1"/>
                </a:solidFill>
                <a:latin typeface="Montserrat" pitchFamily="2" charset="77"/>
              </a:rPr>
              <a:t> </a:t>
            </a:r>
            <a:r>
              <a:rPr lang="en-GB" sz="850" dirty="0" err="1">
                <a:solidFill>
                  <a:schemeClr val="bg1"/>
                </a:solidFill>
                <a:latin typeface="Montserrat" pitchFamily="2" charset="77"/>
              </a:rPr>
              <a:t>stavů</a:t>
            </a:r>
            <a:r>
              <a:rPr lang="en-GB" sz="850" dirty="0">
                <a:solidFill>
                  <a:schemeClr val="bg1"/>
                </a:solidFill>
                <a:latin typeface="Montserrat" pitchFamily="2" charset="77"/>
              </a:rPr>
              <a:t> po </a:t>
            </a:r>
            <a:r>
              <a:rPr lang="en-GB" sz="850" dirty="0" err="1">
                <a:solidFill>
                  <a:schemeClr val="bg1"/>
                </a:solidFill>
                <a:latin typeface="Montserrat" pitchFamily="2" charset="77"/>
              </a:rPr>
              <a:t>radě</a:t>
            </a:r>
            <a:r>
              <a:rPr lang="en-GB" sz="850" dirty="0">
                <a:solidFill>
                  <a:schemeClr val="bg1"/>
                </a:solidFill>
                <a:latin typeface="Montserrat" pitchFamily="2" charset="77"/>
              </a:rPr>
              <a:t> a </a:t>
            </a:r>
            <a:r>
              <a:rPr lang="en-GB" sz="850" dirty="0" err="1">
                <a:solidFill>
                  <a:schemeClr val="bg1"/>
                </a:solidFill>
                <a:latin typeface="Montserrat" pitchFamily="2" charset="77"/>
              </a:rPr>
              <a:t>zastupitelstvu</a:t>
            </a:r>
            <a:endParaRPr lang="en-GB" sz="850" dirty="0">
              <a:solidFill>
                <a:schemeClr val="bg1"/>
              </a:solidFill>
              <a:latin typeface="Montserrat" pitchFamily="2" charset="77"/>
            </a:endParaRPr>
          </a:p>
          <a:p>
            <a:pPr marL="171450" indent="-171450">
              <a:buBlip>
                <a:blip r:embed="rId2"/>
              </a:buBlip>
            </a:pPr>
            <a:r>
              <a:rPr lang="en-GB" sz="850" dirty="0" err="1">
                <a:solidFill>
                  <a:schemeClr val="bg1"/>
                </a:solidFill>
                <a:latin typeface="Montserrat" pitchFamily="2" charset="77"/>
              </a:rPr>
              <a:t>Kategorizace</a:t>
            </a:r>
            <a:r>
              <a:rPr lang="en-GB" sz="850" dirty="0">
                <a:solidFill>
                  <a:schemeClr val="bg1"/>
                </a:solidFill>
                <a:latin typeface="Montserrat" pitchFamily="2" charset="77"/>
              </a:rPr>
              <a:t> </a:t>
            </a:r>
            <a:r>
              <a:rPr lang="en-GB" sz="850" dirty="0" err="1">
                <a:solidFill>
                  <a:schemeClr val="bg1"/>
                </a:solidFill>
                <a:latin typeface="Montserrat" pitchFamily="2" charset="77"/>
              </a:rPr>
              <a:t>příchozí</a:t>
            </a:r>
            <a:r>
              <a:rPr lang="en-GB" sz="850" dirty="0">
                <a:solidFill>
                  <a:schemeClr val="bg1"/>
                </a:solidFill>
                <a:latin typeface="Montserrat" pitchFamily="2" charset="77"/>
              </a:rPr>
              <a:t> </a:t>
            </a:r>
            <a:r>
              <a:rPr lang="en-GB" sz="850" dirty="0" err="1">
                <a:solidFill>
                  <a:schemeClr val="bg1"/>
                </a:solidFill>
                <a:latin typeface="Montserrat" pitchFamily="2" charset="77"/>
              </a:rPr>
              <a:t>elektronické</a:t>
            </a:r>
            <a:r>
              <a:rPr lang="en-GB" sz="850" dirty="0">
                <a:solidFill>
                  <a:schemeClr val="bg1"/>
                </a:solidFill>
                <a:latin typeface="Montserrat" pitchFamily="2" charset="77"/>
              </a:rPr>
              <a:t> </a:t>
            </a:r>
            <a:r>
              <a:rPr lang="en-GB" sz="850" dirty="0" err="1">
                <a:solidFill>
                  <a:schemeClr val="bg1"/>
                </a:solidFill>
                <a:latin typeface="Montserrat" pitchFamily="2" charset="77"/>
              </a:rPr>
              <a:t>pošty</a:t>
            </a:r>
            <a:endParaRPr lang="en-GB" sz="850" dirty="0">
              <a:solidFill>
                <a:schemeClr val="bg1"/>
              </a:solidFill>
              <a:latin typeface="Montserrat" pitchFamily="2" charset="77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8620767-B19C-D83B-A1E7-E4E145FA5492}"/>
              </a:ext>
            </a:extLst>
          </p:cNvPr>
          <p:cNvSpPr txBox="1"/>
          <p:nvPr/>
        </p:nvSpPr>
        <p:spPr>
          <a:xfrm>
            <a:off x="4288171" y="3281963"/>
            <a:ext cx="3421311" cy="10079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50" b="1" dirty="0" err="1">
                <a:solidFill>
                  <a:srgbClr val="E87917"/>
                </a:solidFill>
                <a:latin typeface="Montserrat" pitchFamily="2" charset="77"/>
              </a:rPr>
              <a:t>Odbor</a:t>
            </a:r>
            <a:r>
              <a:rPr lang="en-GB" sz="850" b="1" dirty="0">
                <a:solidFill>
                  <a:srgbClr val="E87917"/>
                </a:solidFill>
                <a:latin typeface="Montserrat" pitchFamily="2" charset="77"/>
              </a:rPr>
              <a:t> </a:t>
            </a:r>
            <a:r>
              <a:rPr lang="en-GB" sz="850" b="1" dirty="0" err="1">
                <a:solidFill>
                  <a:srgbClr val="E87917"/>
                </a:solidFill>
                <a:latin typeface="Montserrat" pitchFamily="2" charset="77"/>
              </a:rPr>
              <a:t>školství</a:t>
            </a:r>
            <a:r>
              <a:rPr lang="en-GB" sz="850" b="1" dirty="0">
                <a:solidFill>
                  <a:srgbClr val="E87917"/>
                </a:solidFill>
                <a:latin typeface="Montserrat" pitchFamily="2" charset="77"/>
              </a:rPr>
              <a:t> a </a:t>
            </a:r>
            <a:r>
              <a:rPr lang="en-GB" sz="850" b="1" dirty="0" err="1">
                <a:solidFill>
                  <a:srgbClr val="E87917"/>
                </a:solidFill>
                <a:latin typeface="Montserrat" pitchFamily="2" charset="77"/>
              </a:rPr>
              <a:t>sportu</a:t>
            </a:r>
            <a:endParaRPr lang="en-GB" sz="850" b="1" dirty="0">
              <a:solidFill>
                <a:srgbClr val="E87917"/>
              </a:solidFill>
              <a:latin typeface="Montserrat" pitchFamily="2" charset="77"/>
            </a:endParaRPr>
          </a:p>
          <a:p>
            <a:endParaRPr lang="en-GB" sz="850" b="1" dirty="0">
              <a:solidFill>
                <a:srgbClr val="E87917"/>
              </a:solidFill>
              <a:latin typeface="Montserrat" pitchFamily="2" charset="77"/>
            </a:endParaRPr>
          </a:p>
          <a:p>
            <a:pPr marL="171450" indent="-171450">
              <a:buBlip>
                <a:blip r:embed="rId2"/>
              </a:buBlip>
            </a:pPr>
            <a:r>
              <a:rPr lang="en-GB" sz="850" dirty="0" err="1">
                <a:solidFill>
                  <a:schemeClr val="bg1"/>
                </a:solidFill>
                <a:latin typeface="Montserrat" pitchFamily="2" charset="77"/>
              </a:rPr>
              <a:t>Sestavení</a:t>
            </a:r>
            <a:r>
              <a:rPr lang="en-GB" sz="850" dirty="0">
                <a:solidFill>
                  <a:schemeClr val="bg1"/>
                </a:solidFill>
                <a:latin typeface="Montserrat" pitchFamily="2" charset="77"/>
              </a:rPr>
              <a:t> </a:t>
            </a:r>
            <a:r>
              <a:rPr lang="en-GB" sz="850" dirty="0" err="1">
                <a:solidFill>
                  <a:schemeClr val="bg1"/>
                </a:solidFill>
                <a:latin typeface="Montserrat" pitchFamily="2" charset="77"/>
              </a:rPr>
              <a:t>dopisů</a:t>
            </a:r>
            <a:r>
              <a:rPr lang="en-GB" sz="850" dirty="0">
                <a:solidFill>
                  <a:schemeClr val="bg1"/>
                </a:solidFill>
                <a:latin typeface="Montserrat" pitchFamily="2" charset="77"/>
              </a:rPr>
              <a:t> </a:t>
            </a:r>
            <a:r>
              <a:rPr lang="en-GB" sz="850" dirty="0" err="1">
                <a:solidFill>
                  <a:schemeClr val="bg1"/>
                </a:solidFill>
                <a:latin typeface="Montserrat" pitchFamily="2" charset="77"/>
              </a:rPr>
              <a:t>dle</a:t>
            </a:r>
            <a:r>
              <a:rPr lang="en-GB" sz="850" dirty="0">
                <a:solidFill>
                  <a:schemeClr val="bg1"/>
                </a:solidFill>
                <a:latin typeface="Montserrat" pitchFamily="2" charset="77"/>
              </a:rPr>
              <a:t> </a:t>
            </a:r>
            <a:r>
              <a:rPr lang="en-GB" sz="850" dirty="0" err="1">
                <a:solidFill>
                  <a:schemeClr val="bg1"/>
                </a:solidFill>
                <a:latin typeface="Montserrat" pitchFamily="2" charset="77"/>
              </a:rPr>
              <a:t>vzoru</a:t>
            </a:r>
            <a:r>
              <a:rPr lang="en-GB" sz="850" dirty="0">
                <a:solidFill>
                  <a:schemeClr val="bg1"/>
                </a:solidFill>
                <a:latin typeface="Montserrat" pitchFamily="2" charset="77"/>
              </a:rPr>
              <a:t> (</a:t>
            </a:r>
            <a:r>
              <a:rPr lang="en-GB" sz="850" dirty="0" err="1">
                <a:solidFill>
                  <a:schemeClr val="bg1"/>
                </a:solidFill>
                <a:latin typeface="Montserrat" pitchFamily="2" charset="77"/>
              </a:rPr>
              <a:t>nedostavení</a:t>
            </a:r>
            <a:r>
              <a:rPr lang="en-GB" sz="850" dirty="0">
                <a:solidFill>
                  <a:schemeClr val="bg1"/>
                </a:solidFill>
                <a:latin typeface="Montserrat" pitchFamily="2" charset="77"/>
              </a:rPr>
              <a:t> se k </a:t>
            </a:r>
            <a:r>
              <a:rPr lang="en-GB" sz="850" dirty="0" err="1">
                <a:solidFill>
                  <a:schemeClr val="bg1"/>
                </a:solidFill>
                <a:latin typeface="Montserrat" pitchFamily="2" charset="77"/>
              </a:rPr>
              <a:t>zápisu</a:t>
            </a:r>
            <a:r>
              <a:rPr lang="en-GB" sz="850" dirty="0">
                <a:solidFill>
                  <a:schemeClr val="bg1"/>
                </a:solidFill>
                <a:latin typeface="Montserrat" pitchFamily="2" charset="77"/>
              </a:rPr>
              <a:t> MŠ, ZŠ)</a:t>
            </a:r>
          </a:p>
          <a:p>
            <a:pPr marL="171450" indent="-171450">
              <a:buBlip>
                <a:blip r:embed="rId2"/>
              </a:buBlip>
            </a:pPr>
            <a:r>
              <a:rPr lang="en-GB" sz="850" dirty="0" err="1">
                <a:solidFill>
                  <a:schemeClr val="bg1"/>
                </a:solidFill>
                <a:latin typeface="Montserrat" pitchFamily="2" charset="77"/>
              </a:rPr>
              <a:t>Zakládání</a:t>
            </a:r>
            <a:r>
              <a:rPr lang="en-GB" sz="850" dirty="0">
                <a:solidFill>
                  <a:schemeClr val="bg1"/>
                </a:solidFill>
                <a:latin typeface="Montserrat" pitchFamily="2" charset="77"/>
              </a:rPr>
              <a:t> </a:t>
            </a:r>
            <a:r>
              <a:rPr lang="en-GB" sz="850" dirty="0" err="1">
                <a:solidFill>
                  <a:schemeClr val="bg1"/>
                </a:solidFill>
                <a:latin typeface="Montserrat" pitchFamily="2" charset="77"/>
              </a:rPr>
              <a:t>nových</a:t>
            </a:r>
            <a:r>
              <a:rPr lang="en-GB" sz="850" dirty="0">
                <a:solidFill>
                  <a:schemeClr val="bg1"/>
                </a:solidFill>
                <a:latin typeface="Montserrat" pitchFamily="2" charset="77"/>
              </a:rPr>
              <a:t> </a:t>
            </a:r>
            <a:r>
              <a:rPr lang="en-GB" sz="850" dirty="0" err="1">
                <a:solidFill>
                  <a:schemeClr val="bg1"/>
                </a:solidFill>
                <a:latin typeface="Montserrat" pitchFamily="2" charset="77"/>
              </a:rPr>
              <a:t>smluv</a:t>
            </a:r>
            <a:r>
              <a:rPr lang="en-GB" sz="850" dirty="0">
                <a:solidFill>
                  <a:schemeClr val="bg1"/>
                </a:solidFill>
                <a:latin typeface="Montserrat" pitchFamily="2" charset="77"/>
              </a:rPr>
              <a:t> v GINIS</a:t>
            </a:r>
          </a:p>
          <a:p>
            <a:pPr marL="171450" indent="-171450">
              <a:buBlip>
                <a:blip r:embed="rId2"/>
              </a:buBlip>
            </a:pPr>
            <a:r>
              <a:rPr lang="en-GB" sz="850" dirty="0">
                <a:solidFill>
                  <a:schemeClr val="bg1"/>
                </a:solidFill>
                <a:latin typeface="Montserrat" pitchFamily="2" charset="77"/>
              </a:rPr>
              <a:t>Agenda </a:t>
            </a:r>
            <a:r>
              <a:rPr lang="en-GB" sz="850" dirty="0" err="1">
                <a:solidFill>
                  <a:schemeClr val="bg1"/>
                </a:solidFill>
                <a:latin typeface="Montserrat" pitchFamily="2" charset="77"/>
              </a:rPr>
              <a:t>pravidelných</a:t>
            </a:r>
            <a:r>
              <a:rPr lang="en-GB" sz="850" dirty="0">
                <a:solidFill>
                  <a:schemeClr val="bg1"/>
                </a:solidFill>
                <a:latin typeface="Montserrat" pitchFamily="2" charset="77"/>
              </a:rPr>
              <a:t> </a:t>
            </a:r>
            <a:r>
              <a:rPr lang="en-GB" sz="850" dirty="0" err="1">
                <a:solidFill>
                  <a:schemeClr val="bg1"/>
                </a:solidFill>
                <a:latin typeface="Montserrat" pitchFamily="2" charset="77"/>
              </a:rPr>
              <a:t>příspěvků</a:t>
            </a:r>
            <a:r>
              <a:rPr lang="en-GB" sz="850" dirty="0">
                <a:solidFill>
                  <a:schemeClr val="bg1"/>
                </a:solidFill>
                <a:latin typeface="Montserrat" pitchFamily="2" charset="77"/>
              </a:rPr>
              <a:t> pro </a:t>
            </a:r>
            <a:r>
              <a:rPr lang="en-GB" sz="850" dirty="0" err="1">
                <a:solidFill>
                  <a:schemeClr val="bg1"/>
                </a:solidFill>
                <a:latin typeface="Montserrat" pitchFamily="2" charset="77"/>
              </a:rPr>
              <a:t>organizace</a:t>
            </a:r>
            <a:endParaRPr lang="en-GB" sz="850" dirty="0">
              <a:solidFill>
                <a:schemeClr val="bg1"/>
              </a:solidFill>
              <a:latin typeface="Montserrat" pitchFamily="2" charset="77"/>
            </a:endParaRPr>
          </a:p>
          <a:p>
            <a:pPr marL="171450" indent="-171450">
              <a:buBlip>
                <a:blip r:embed="rId2"/>
              </a:buBlip>
            </a:pPr>
            <a:r>
              <a:rPr lang="en-GB" sz="850" dirty="0" err="1">
                <a:solidFill>
                  <a:schemeClr val="bg1"/>
                </a:solidFill>
                <a:latin typeface="Montserrat" pitchFamily="2" charset="77"/>
              </a:rPr>
              <a:t>Generování</a:t>
            </a:r>
            <a:r>
              <a:rPr lang="en-GB" sz="850" dirty="0">
                <a:solidFill>
                  <a:schemeClr val="bg1"/>
                </a:solidFill>
                <a:latin typeface="Montserrat" pitchFamily="2" charset="77"/>
              </a:rPr>
              <a:t> </a:t>
            </a:r>
            <a:r>
              <a:rPr lang="en-GB" sz="850" dirty="0" err="1">
                <a:solidFill>
                  <a:schemeClr val="bg1"/>
                </a:solidFill>
                <a:latin typeface="Montserrat" pitchFamily="2" charset="77"/>
              </a:rPr>
              <a:t>seznamů</a:t>
            </a:r>
            <a:r>
              <a:rPr lang="en-GB" sz="850" dirty="0">
                <a:solidFill>
                  <a:schemeClr val="bg1"/>
                </a:solidFill>
                <a:latin typeface="Montserrat" pitchFamily="2" charset="77"/>
              </a:rPr>
              <a:t> </a:t>
            </a:r>
            <a:r>
              <a:rPr lang="en-GB" sz="850" dirty="0" err="1">
                <a:solidFill>
                  <a:schemeClr val="bg1"/>
                </a:solidFill>
                <a:latin typeface="Montserrat" pitchFamily="2" charset="77"/>
              </a:rPr>
              <a:t>narozených</a:t>
            </a:r>
            <a:r>
              <a:rPr lang="en-GB" sz="850" dirty="0">
                <a:solidFill>
                  <a:schemeClr val="bg1"/>
                </a:solidFill>
                <a:latin typeface="Montserrat" pitchFamily="2" charset="77"/>
              </a:rPr>
              <a:t> </a:t>
            </a:r>
            <a:r>
              <a:rPr lang="en-GB" sz="850" dirty="0" err="1">
                <a:solidFill>
                  <a:schemeClr val="bg1"/>
                </a:solidFill>
                <a:latin typeface="Montserrat" pitchFamily="2" charset="77"/>
              </a:rPr>
              <a:t>dětí</a:t>
            </a:r>
            <a:r>
              <a:rPr lang="en-GB" sz="850" dirty="0">
                <a:solidFill>
                  <a:schemeClr val="bg1"/>
                </a:solidFill>
                <a:latin typeface="Montserrat" pitchFamily="2" charset="77"/>
              </a:rPr>
              <a:t> a </a:t>
            </a:r>
            <a:r>
              <a:rPr lang="en-GB" sz="850" dirty="0" err="1">
                <a:solidFill>
                  <a:schemeClr val="bg1"/>
                </a:solidFill>
                <a:latin typeface="Montserrat" pitchFamily="2" charset="77"/>
              </a:rPr>
              <a:t>jubilantů</a:t>
            </a:r>
            <a:r>
              <a:rPr lang="en-GB" sz="850" dirty="0">
                <a:solidFill>
                  <a:schemeClr val="bg1"/>
                </a:solidFill>
                <a:latin typeface="Montserrat" pitchFamily="2" charset="77"/>
              </a:rPr>
              <a:t> </a:t>
            </a:r>
          </a:p>
        </p:txBody>
      </p:sp>
      <p:pic>
        <p:nvPicPr>
          <p:cNvPr id="30" name="Graphic 29">
            <a:extLst>
              <a:ext uri="{FF2B5EF4-FFF2-40B4-BE49-F238E27FC236}">
                <a16:creationId xmlns:a16="http://schemas.microsoft.com/office/drawing/2014/main" id="{AF689B04-9724-F831-EF7B-68FF1A5160F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96916" y="4599288"/>
            <a:ext cx="1200871" cy="357402"/>
          </a:xfrm>
          <a:prstGeom prst="rect">
            <a:avLst/>
          </a:prstGeom>
        </p:spPr>
      </p:pic>
      <p:pic>
        <p:nvPicPr>
          <p:cNvPr id="31" name="Picture 30" descr="A blue and white logo&#10;&#10;Description automatically generated">
            <a:extLst>
              <a:ext uri="{FF2B5EF4-FFF2-40B4-BE49-F238E27FC236}">
                <a16:creationId xmlns:a16="http://schemas.microsoft.com/office/drawing/2014/main" id="{47636E33-AD2C-DB24-24DC-18FEABA4525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duotone>
              <a:prstClr val="black"/>
              <a:schemeClr val="bg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5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4302" y="4177551"/>
            <a:ext cx="1200871" cy="1200871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2F90BA8E-1C51-63C7-AEC6-79DBAFD2CA03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duotone>
              <a:prstClr val="black"/>
              <a:schemeClr val="bg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-2" r="23599" b="-19688"/>
          <a:stretch/>
        </p:blipFill>
        <p:spPr>
          <a:xfrm>
            <a:off x="3535838" y="4652569"/>
            <a:ext cx="1200871" cy="250837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390579BA-7EFC-2C5C-8318-8FCDBC949DA3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7374" y="4631937"/>
            <a:ext cx="1143000" cy="292100"/>
          </a:xfrm>
          <a:prstGeom prst="rect">
            <a:avLst/>
          </a:prstGeom>
        </p:spPr>
      </p:pic>
      <p:pic>
        <p:nvPicPr>
          <p:cNvPr id="34" name="Picture 33" descr="A blue and white logo&#10;&#10;Description automatically generated">
            <a:extLst>
              <a:ext uri="{FF2B5EF4-FFF2-40B4-BE49-F238E27FC236}">
                <a16:creationId xmlns:a16="http://schemas.microsoft.com/office/drawing/2014/main" id="{261BF0FD-4973-A4E2-A49D-E7FFDAA50305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duotone>
              <a:prstClr val="black"/>
              <a:schemeClr val="bg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6714" y="4614569"/>
            <a:ext cx="342900" cy="317500"/>
          </a:xfrm>
          <a:prstGeom prst="rect">
            <a:avLst/>
          </a:prstGeom>
        </p:spPr>
      </p:pic>
      <p:pic>
        <p:nvPicPr>
          <p:cNvPr id="35" name="Picture 34" descr="A green square with a white x on it&#10;&#10;Description automatically generated">
            <a:extLst>
              <a:ext uri="{FF2B5EF4-FFF2-40B4-BE49-F238E27FC236}">
                <a16:creationId xmlns:a16="http://schemas.microsoft.com/office/drawing/2014/main" id="{5EBC1994-6858-2F4B-039F-DC46BE328BF8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duotone>
              <a:prstClr val="black"/>
              <a:schemeClr val="bg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5954" y="4629294"/>
            <a:ext cx="342900" cy="317500"/>
          </a:xfrm>
          <a:prstGeom prst="rect">
            <a:avLst/>
          </a:prstGeom>
        </p:spPr>
      </p:pic>
      <p:pic>
        <p:nvPicPr>
          <p:cNvPr id="36" name="Picture 35" descr="A blue square with white letters&#10;&#10;Description automatically generated">
            <a:extLst>
              <a:ext uri="{FF2B5EF4-FFF2-40B4-BE49-F238E27FC236}">
                <a16:creationId xmlns:a16="http://schemas.microsoft.com/office/drawing/2014/main" id="{BD1E820A-F0C1-346D-673E-B93117F2AB96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duotone>
              <a:prstClr val="black"/>
              <a:schemeClr val="bg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5194" y="4620301"/>
            <a:ext cx="342900" cy="317500"/>
          </a:xfrm>
          <a:prstGeom prst="rect">
            <a:avLst/>
          </a:prstGeom>
        </p:spPr>
      </p:pic>
      <p:pic>
        <p:nvPicPr>
          <p:cNvPr id="8" name="Graphic 16">
            <a:extLst>
              <a:ext uri="{FF2B5EF4-FFF2-40B4-BE49-F238E27FC236}">
                <a16:creationId xmlns:a16="http://schemas.microsoft.com/office/drawing/2014/main" id="{149AB43A-1635-CD6C-9A92-F6CD655320E2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7855977" y="1248450"/>
            <a:ext cx="705095" cy="477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84355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214152E-E873-B3DC-89AE-4B67FD3AED8F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509850" y="419448"/>
            <a:ext cx="7384190" cy="491965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en-GB" b="1" dirty="0" err="1">
                <a:solidFill>
                  <a:schemeClr val="bg1"/>
                </a:solidFill>
                <a:latin typeface="+mj-lt"/>
              </a:rPr>
              <a:t>Příklady</a:t>
            </a:r>
            <a:r>
              <a:rPr lang="en-GB" b="1" dirty="0">
                <a:solidFill>
                  <a:schemeClr val="bg1"/>
                </a:solidFill>
                <a:latin typeface="+mj-lt"/>
              </a:rPr>
              <a:t> </a:t>
            </a:r>
            <a:r>
              <a:rPr lang="en-GB" b="1" dirty="0" err="1">
                <a:solidFill>
                  <a:schemeClr val="bg1"/>
                </a:solidFill>
                <a:latin typeface="+mj-lt"/>
              </a:rPr>
              <a:t>procesů</a:t>
            </a:r>
            <a:r>
              <a:rPr lang="en-GB" b="1" dirty="0">
                <a:solidFill>
                  <a:schemeClr val="bg1"/>
                </a:solidFill>
                <a:latin typeface="+mj-lt"/>
              </a:rPr>
              <a:t> </a:t>
            </a:r>
            <a:r>
              <a:rPr lang="en-GB" b="1" dirty="0">
                <a:solidFill>
                  <a:srgbClr val="E87917"/>
                </a:solidFill>
                <a:latin typeface="+mj-lt"/>
              </a:rPr>
              <a:t>v </a:t>
            </a:r>
            <a:r>
              <a:rPr lang="en-GB" b="1" dirty="0" err="1">
                <a:solidFill>
                  <a:srgbClr val="E87917"/>
                </a:solidFill>
                <a:latin typeface="+mj-lt"/>
              </a:rPr>
              <a:t>prostředí</a:t>
            </a:r>
            <a:r>
              <a:rPr lang="en-GB" b="1" dirty="0">
                <a:solidFill>
                  <a:srgbClr val="E87917"/>
                </a:solidFill>
                <a:latin typeface="+mj-lt"/>
              </a:rPr>
              <a:t> </a:t>
            </a:r>
            <a:r>
              <a:rPr lang="cs-CZ" b="1" dirty="0" err="1">
                <a:solidFill>
                  <a:srgbClr val="E87917"/>
                </a:solidFill>
                <a:latin typeface="+mj-lt"/>
              </a:rPr>
              <a:t>Kraj.úřadů</a:t>
            </a:r>
            <a:r>
              <a:rPr lang="en-GB" b="1" dirty="0">
                <a:solidFill>
                  <a:srgbClr val="E87917"/>
                </a:solidFill>
                <a:latin typeface="+mj-lt"/>
              </a:rPr>
              <a:t> ČR</a:t>
            </a:r>
            <a:endParaRPr lang="en-CZ" b="1" dirty="0">
              <a:solidFill>
                <a:srgbClr val="E87917"/>
              </a:solidFill>
              <a:latin typeface="+mj-lt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E3BA09D-3AD7-DECB-7D98-88F4A4E55A92}"/>
              </a:ext>
            </a:extLst>
          </p:cNvPr>
          <p:cNvSpPr txBox="1"/>
          <p:nvPr/>
        </p:nvSpPr>
        <p:spPr>
          <a:xfrm>
            <a:off x="494588" y="665430"/>
            <a:ext cx="4492786" cy="38933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sz="1300" b="1" dirty="0">
              <a:solidFill>
                <a:schemeClr val="bg1"/>
              </a:solidFill>
              <a:latin typeface="Montserrat" pitchFamily="2" charset="77"/>
            </a:endParaRPr>
          </a:p>
          <a:p>
            <a:pPr marL="171450" indent="-171450">
              <a:buBlip>
                <a:blip r:embed="rId2"/>
              </a:buBlip>
            </a:pPr>
            <a:r>
              <a:rPr lang="en-GB" sz="1300" dirty="0" err="1">
                <a:solidFill>
                  <a:schemeClr val="bg1"/>
                </a:solidFill>
                <a:latin typeface="Montserrat" pitchFamily="2" charset="77"/>
              </a:rPr>
              <a:t>Kontrola</a:t>
            </a:r>
            <a:r>
              <a:rPr lang="en-GB" sz="1300" dirty="0">
                <a:solidFill>
                  <a:schemeClr val="bg1"/>
                </a:solidFill>
                <a:latin typeface="Montserrat" pitchFamily="2" charset="77"/>
              </a:rPr>
              <a:t> </a:t>
            </a:r>
            <a:r>
              <a:rPr lang="en-GB" sz="1300" dirty="0" err="1">
                <a:solidFill>
                  <a:schemeClr val="bg1"/>
                </a:solidFill>
                <a:latin typeface="Montserrat" pitchFamily="2" charset="77"/>
              </a:rPr>
              <a:t>dlužníků</a:t>
            </a:r>
            <a:r>
              <a:rPr lang="en-GB" sz="1300" dirty="0">
                <a:solidFill>
                  <a:schemeClr val="bg1"/>
                </a:solidFill>
                <a:latin typeface="Montserrat" pitchFamily="2" charset="77"/>
              </a:rPr>
              <a:t> a </a:t>
            </a:r>
            <a:r>
              <a:rPr lang="en-GB" sz="1300" dirty="0" err="1">
                <a:solidFill>
                  <a:schemeClr val="bg1"/>
                </a:solidFill>
                <a:latin typeface="Montserrat" pitchFamily="2" charset="77"/>
              </a:rPr>
              <a:t>zasílání</a:t>
            </a:r>
            <a:r>
              <a:rPr lang="en-GB" sz="1300" dirty="0">
                <a:solidFill>
                  <a:schemeClr val="bg1"/>
                </a:solidFill>
                <a:latin typeface="Montserrat" pitchFamily="2" charset="77"/>
              </a:rPr>
              <a:t> </a:t>
            </a:r>
            <a:r>
              <a:rPr lang="en-GB" sz="1300" dirty="0" err="1">
                <a:solidFill>
                  <a:schemeClr val="bg1"/>
                </a:solidFill>
                <a:latin typeface="Montserrat" pitchFamily="2" charset="77"/>
              </a:rPr>
              <a:t>upomínek</a:t>
            </a:r>
            <a:endParaRPr lang="cs-CZ" sz="1300" dirty="0">
              <a:solidFill>
                <a:schemeClr val="bg1"/>
              </a:solidFill>
              <a:latin typeface="Montserrat" pitchFamily="2" charset="77"/>
            </a:endParaRPr>
          </a:p>
          <a:p>
            <a:pPr marL="171450" lvl="0" indent="-171450">
              <a:buBlip>
                <a:blip r:embed="rId2"/>
              </a:buBlip>
            </a:pPr>
            <a:r>
              <a:rPr lang="en-GB" sz="1300" dirty="0" err="1">
                <a:solidFill>
                  <a:schemeClr val="bg1"/>
                </a:solidFill>
                <a:latin typeface="Montserrat" pitchFamily="2" charset="77"/>
              </a:rPr>
              <a:t>Identifikace</a:t>
            </a:r>
            <a:r>
              <a:rPr lang="en-GB" sz="1300" dirty="0">
                <a:solidFill>
                  <a:schemeClr val="bg1"/>
                </a:solidFill>
                <a:latin typeface="Montserrat" pitchFamily="2" charset="77"/>
              </a:rPr>
              <a:t> </a:t>
            </a:r>
            <a:r>
              <a:rPr lang="en-GB" sz="1300" dirty="0" err="1">
                <a:solidFill>
                  <a:schemeClr val="bg1"/>
                </a:solidFill>
                <a:latin typeface="Montserrat" pitchFamily="2" charset="77"/>
              </a:rPr>
              <a:t>příjmů</a:t>
            </a:r>
            <a:r>
              <a:rPr lang="en-GB" sz="1300" dirty="0">
                <a:solidFill>
                  <a:schemeClr val="bg1"/>
                </a:solidFill>
                <a:latin typeface="Montserrat" pitchFamily="2" charset="77"/>
              </a:rPr>
              <a:t> </a:t>
            </a:r>
            <a:r>
              <a:rPr lang="en-GB" sz="1300" dirty="0" err="1">
                <a:solidFill>
                  <a:schemeClr val="bg1"/>
                </a:solidFill>
                <a:latin typeface="Montserrat" pitchFamily="2" charset="77"/>
              </a:rPr>
              <a:t>na</a:t>
            </a:r>
            <a:r>
              <a:rPr lang="en-GB" sz="1300" dirty="0">
                <a:solidFill>
                  <a:schemeClr val="bg1"/>
                </a:solidFill>
                <a:latin typeface="Montserrat" pitchFamily="2" charset="77"/>
              </a:rPr>
              <a:t> </a:t>
            </a:r>
            <a:r>
              <a:rPr lang="en-GB" sz="1300" dirty="0" err="1">
                <a:solidFill>
                  <a:schemeClr val="bg1"/>
                </a:solidFill>
                <a:latin typeface="Montserrat" pitchFamily="2" charset="77"/>
              </a:rPr>
              <a:t>účtech</a:t>
            </a:r>
            <a:r>
              <a:rPr lang="en-GB" sz="1300" dirty="0">
                <a:solidFill>
                  <a:schemeClr val="bg1"/>
                </a:solidFill>
                <a:latin typeface="Montserrat" pitchFamily="2" charset="77"/>
              </a:rPr>
              <a:t> </a:t>
            </a:r>
            <a:r>
              <a:rPr lang="en-GB" sz="1300" dirty="0" err="1">
                <a:solidFill>
                  <a:schemeClr val="bg1"/>
                </a:solidFill>
                <a:latin typeface="Montserrat" pitchFamily="2" charset="77"/>
              </a:rPr>
              <a:t>kraje</a:t>
            </a:r>
            <a:endParaRPr lang="en-GB" sz="1300" dirty="0">
              <a:solidFill>
                <a:schemeClr val="bg1"/>
              </a:solidFill>
              <a:latin typeface="Montserrat" pitchFamily="2" charset="77"/>
            </a:endParaRPr>
          </a:p>
          <a:p>
            <a:pPr marL="171450" lvl="0" indent="-171450">
              <a:buBlip>
                <a:blip r:embed="rId2"/>
              </a:buBlip>
            </a:pPr>
            <a:r>
              <a:rPr lang="en-GB" sz="1300" dirty="0" err="1">
                <a:solidFill>
                  <a:schemeClr val="bg1"/>
                </a:solidFill>
                <a:latin typeface="Montserrat" pitchFamily="2" charset="77"/>
              </a:rPr>
              <a:t>Příprava</a:t>
            </a:r>
            <a:r>
              <a:rPr lang="en-GB" sz="1300" dirty="0">
                <a:solidFill>
                  <a:schemeClr val="bg1"/>
                </a:solidFill>
                <a:latin typeface="Montserrat" pitchFamily="2" charset="77"/>
              </a:rPr>
              <a:t> </a:t>
            </a:r>
            <a:r>
              <a:rPr lang="en-GB" sz="1300" dirty="0" err="1">
                <a:solidFill>
                  <a:schemeClr val="bg1"/>
                </a:solidFill>
                <a:latin typeface="Montserrat" pitchFamily="2" charset="77"/>
              </a:rPr>
              <a:t>dopisů</a:t>
            </a:r>
            <a:endParaRPr lang="en-GB" sz="1300" dirty="0">
              <a:solidFill>
                <a:schemeClr val="bg1"/>
              </a:solidFill>
              <a:latin typeface="Montserrat" pitchFamily="2" charset="77"/>
            </a:endParaRPr>
          </a:p>
          <a:p>
            <a:pPr marL="171450" lvl="0" indent="-171450">
              <a:buBlip>
                <a:blip r:embed="rId2"/>
              </a:buBlip>
            </a:pPr>
            <a:r>
              <a:rPr lang="en-GB" sz="1300" dirty="0" err="1">
                <a:solidFill>
                  <a:schemeClr val="bg1"/>
                </a:solidFill>
                <a:latin typeface="Montserrat" pitchFamily="2" charset="77"/>
              </a:rPr>
              <a:t>Předávání</a:t>
            </a:r>
            <a:r>
              <a:rPr lang="en-GB" sz="1300" dirty="0">
                <a:solidFill>
                  <a:schemeClr val="bg1"/>
                </a:solidFill>
                <a:latin typeface="Montserrat" pitchFamily="2" charset="77"/>
              </a:rPr>
              <a:t> </a:t>
            </a:r>
            <a:r>
              <a:rPr lang="en-GB" sz="1300" dirty="0" err="1">
                <a:solidFill>
                  <a:schemeClr val="bg1"/>
                </a:solidFill>
                <a:latin typeface="Montserrat" pitchFamily="2" charset="77"/>
              </a:rPr>
              <a:t>datových</a:t>
            </a:r>
            <a:r>
              <a:rPr lang="en-GB" sz="1300" dirty="0">
                <a:solidFill>
                  <a:schemeClr val="bg1"/>
                </a:solidFill>
                <a:latin typeface="Montserrat" pitchFamily="2" charset="77"/>
              </a:rPr>
              <a:t> </a:t>
            </a:r>
            <a:r>
              <a:rPr lang="en-GB" sz="1300" dirty="0" err="1">
                <a:solidFill>
                  <a:schemeClr val="bg1"/>
                </a:solidFill>
                <a:latin typeface="Montserrat" pitchFamily="2" charset="77"/>
              </a:rPr>
              <a:t>zpráv</a:t>
            </a:r>
            <a:r>
              <a:rPr lang="en-GB" sz="1300" dirty="0">
                <a:solidFill>
                  <a:schemeClr val="bg1"/>
                </a:solidFill>
                <a:latin typeface="Montserrat" pitchFamily="2" charset="77"/>
              </a:rPr>
              <a:t> (</a:t>
            </a:r>
            <a:r>
              <a:rPr lang="en-GB" sz="1300" dirty="0" err="1">
                <a:solidFill>
                  <a:schemeClr val="bg1"/>
                </a:solidFill>
                <a:latin typeface="Montserrat" pitchFamily="2" charset="77"/>
              </a:rPr>
              <a:t>elektronická</a:t>
            </a:r>
            <a:r>
              <a:rPr lang="en-GB" sz="1300" dirty="0">
                <a:solidFill>
                  <a:schemeClr val="bg1"/>
                </a:solidFill>
                <a:latin typeface="Montserrat" pitchFamily="2" charset="77"/>
              </a:rPr>
              <a:t> </a:t>
            </a:r>
            <a:r>
              <a:rPr lang="en-GB" sz="1300" dirty="0" err="1">
                <a:solidFill>
                  <a:schemeClr val="bg1"/>
                </a:solidFill>
                <a:latin typeface="Montserrat" pitchFamily="2" charset="77"/>
              </a:rPr>
              <a:t>podatelna</a:t>
            </a:r>
            <a:r>
              <a:rPr lang="en-GB" sz="1300" dirty="0">
                <a:solidFill>
                  <a:schemeClr val="bg1"/>
                </a:solidFill>
                <a:latin typeface="Montserrat" pitchFamily="2" charset="77"/>
              </a:rPr>
              <a:t>)</a:t>
            </a:r>
          </a:p>
          <a:p>
            <a:pPr marL="171450" lvl="0" indent="-171450">
              <a:buBlip>
                <a:blip r:embed="rId2"/>
              </a:buBlip>
            </a:pPr>
            <a:r>
              <a:rPr lang="en-GB" sz="1300" dirty="0" err="1">
                <a:solidFill>
                  <a:schemeClr val="bg1"/>
                </a:solidFill>
                <a:latin typeface="Montserrat" pitchFamily="2" charset="77"/>
              </a:rPr>
              <a:t>Registrace</a:t>
            </a:r>
            <a:r>
              <a:rPr lang="en-GB" sz="1300" dirty="0">
                <a:solidFill>
                  <a:schemeClr val="bg1"/>
                </a:solidFill>
                <a:latin typeface="Montserrat" pitchFamily="2" charset="77"/>
              </a:rPr>
              <a:t> </a:t>
            </a:r>
            <a:r>
              <a:rPr lang="en-GB" sz="1300" dirty="0" err="1">
                <a:solidFill>
                  <a:schemeClr val="bg1"/>
                </a:solidFill>
                <a:latin typeface="Montserrat" pitchFamily="2" charset="77"/>
              </a:rPr>
              <a:t>vzdělávacích</a:t>
            </a:r>
            <a:r>
              <a:rPr lang="en-GB" sz="1300" dirty="0">
                <a:solidFill>
                  <a:schemeClr val="bg1"/>
                </a:solidFill>
                <a:latin typeface="Montserrat" pitchFamily="2" charset="77"/>
              </a:rPr>
              <a:t> </a:t>
            </a:r>
            <a:r>
              <a:rPr lang="en-GB" sz="1300" dirty="0" err="1">
                <a:solidFill>
                  <a:schemeClr val="bg1"/>
                </a:solidFill>
                <a:latin typeface="Montserrat" pitchFamily="2" charset="77"/>
              </a:rPr>
              <a:t>akcí</a:t>
            </a:r>
            <a:endParaRPr lang="en-GB" sz="1300" dirty="0">
              <a:solidFill>
                <a:schemeClr val="bg1"/>
              </a:solidFill>
              <a:latin typeface="Montserrat" pitchFamily="2" charset="77"/>
            </a:endParaRPr>
          </a:p>
          <a:p>
            <a:pPr marL="171450" lvl="0" indent="-171450">
              <a:buBlip>
                <a:blip r:embed="rId2"/>
              </a:buBlip>
            </a:pPr>
            <a:r>
              <a:rPr lang="en-GB" sz="1300" dirty="0" err="1">
                <a:solidFill>
                  <a:schemeClr val="bg1"/>
                </a:solidFill>
                <a:latin typeface="Montserrat" pitchFamily="2" charset="77"/>
              </a:rPr>
              <a:t>Autorizovaná</a:t>
            </a:r>
            <a:r>
              <a:rPr lang="en-GB" sz="1300" dirty="0">
                <a:solidFill>
                  <a:schemeClr val="bg1"/>
                </a:solidFill>
                <a:latin typeface="Montserrat" pitchFamily="2" charset="77"/>
              </a:rPr>
              <a:t> </a:t>
            </a:r>
            <a:r>
              <a:rPr lang="en-GB" sz="1300" dirty="0" err="1">
                <a:solidFill>
                  <a:schemeClr val="bg1"/>
                </a:solidFill>
                <a:latin typeface="Montserrat" pitchFamily="2" charset="77"/>
              </a:rPr>
              <a:t>konverze</a:t>
            </a:r>
            <a:r>
              <a:rPr lang="en-GB" sz="1300" dirty="0">
                <a:solidFill>
                  <a:schemeClr val="bg1"/>
                </a:solidFill>
                <a:latin typeface="Montserrat" pitchFamily="2" charset="77"/>
              </a:rPr>
              <a:t> </a:t>
            </a:r>
            <a:r>
              <a:rPr lang="en-GB" sz="1300" dirty="0" err="1">
                <a:solidFill>
                  <a:schemeClr val="bg1"/>
                </a:solidFill>
                <a:latin typeface="Montserrat" pitchFamily="2" charset="77"/>
              </a:rPr>
              <a:t>dokumentů</a:t>
            </a:r>
            <a:endParaRPr lang="en-GB" sz="1300" dirty="0">
              <a:solidFill>
                <a:schemeClr val="bg1"/>
              </a:solidFill>
              <a:latin typeface="Montserrat" pitchFamily="2" charset="77"/>
            </a:endParaRPr>
          </a:p>
          <a:p>
            <a:pPr marL="171450" lvl="0" indent="-171450">
              <a:buBlip>
                <a:blip r:embed="rId2"/>
              </a:buBlip>
            </a:pPr>
            <a:r>
              <a:rPr lang="en-GB" sz="1300" dirty="0" err="1">
                <a:solidFill>
                  <a:schemeClr val="bg1"/>
                </a:solidFill>
                <a:latin typeface="Montserrat" pitchFamily="2" charset="77"/>
              </a:rPr>
              <a:t>Zpracování</a:t>
            </a:r>
            <a:r>
              <a:rPr lang="en-GB" sz="1300" dirty="0">
                <a:solidFill>
                  <a:schemeClr val="bg1"/>
                </a:solidFill>
                <a:latin typeface="Montserrat" pitchFamily="2" charset="77"/>
              </a:rPr>
              <a:t> </a:t>
            </a:r>
            <a:r>
              <a:rPr lang="en-GB" sz="1300" dirty="0" err="1">
                <a:solidFill>
                  <a:schemeClr val="bg1"/>
                </a:solidFill>
                <a:latin typeface="Montserrat" pitchFamily="2" charset="77"/>
              </a:rPr>
              <a:t>výplatních</a:t>
            </a:r>
            <a:r>
              <a:rPr lang="en-GB" sz="1300" dirty="0">
                <a:solidFill>
                  <a:schemeClr val="bg1"/>
                </a:solidFill>
                <a:latin typeface="Montserrat" pitchFamily="2" charset="77"/>
              </a:rPr>
              <a:t> </a:t>
            </a:r>
            <a:r>
              <a:rPr lang="en-GB" sz="1300" dirty="0" err="1">
                <a:solidFill>
                  <a:schemeClr val="bg1"/>
                </a:solidFill>
                <a:latin typeface="Montserrat" pitchFamily="2" charset="77"/>
              </a:rPr>
              <a:t>lístků</a:t>
            </a:r>
            <a:endParaRPr lang="en-GB" sz="1300" dirty="0">
              <a:solidFill>
                <a:schemeClr val="bg1"/>
              </a:solidFill>
              <a:latin typeface="Montserrat" pitchFamily="2" charset="77"/>
            </a:endParaRPr>
          </a:p>
          <a:p>
            <a:pPr marL="171450" lvl="0" indent="-171450">
              <a:buBlip>
                <a:blip r:embed="rId2"/>
              </a:buBlip>
            </a:pPr>
            <a:r>
              <a:rPr lang="en-GB" sz="1300" dirty="0">
                <a:solidFill>
                  <a:schemeClr val="bg1"/>
                </a:solidFill>
                <a:latin typeface="Montserrat" pitchFamily="2" charset="77"/>
              </a:rPr>
              <a:t>Agenda </a:t>
            </a:r>
            <a:r>
              <a:rPr lang="en-GB" sz="1300" dirty="0" err="1">
                <a:solidFill>
                  <a:schemeClr val="bg1"/>
                </a:solidFill>
                <a:latin typeface="Montserrat" pitchFamily="2" charset="77"/>
              </a:rPr>
              <a:t>lékařských</a:t>
            </a:r>
            <a:r>
              <a:rPr lang="en-GB" sz="1300" dirty="0">
                <a:solidFill>
                  <a:schemeClr val="bg1"/>
                </a:solidFill>
                <a:latin typeface="Montserrat" pitchFamily="2" charset="77"/>
              </a:rPr>
              <a:t> </a:t>
            </a:r>
            <a:r>
              <a:rPr lang="en-GB" sz="1300" dirty="0" err="1">
                <a:solidFill>
                  <a:schemeClr val="bg1"/>
                </a:solidFill>
                <a:latin typeface="Montserrat" pitchFamily="2" charset="77"/>
              </a:rPr>
              <a:t>prohlídek</a:t>
            </a:r>
            <a:endParaRPr lang="en-GB" sz="1300" dirty="0">
              <a:solidFill>
                <a:schemeClr val="bg1"/>
              </a:solidFill>
              <a:latin typeface="Montserrat" pitchFamily="2" charset="77"/>
            </a:endParaRPr>
          </a:p>
          <a:p>
            <a:pPr marL="171450" lvl="0" indent="-171450">
              <a:buBlip>
                <a:blip r:embed="rId2"/>
              </a:buBlip>
            </a:pPr>
            <a:r>
              <a:rPr lang="en-GB" sz="1300" dirty="0" err="1">
                <a:solidFill>
                  <a:schemeClr val="bg1"/>
                </a:solidFill>
                <a:latin typeface="Montserrat" pitchFamily="2" charset="77"/>
              </a:rPr>
              <a:t>Anonymizace</a:t>
            </a:r>
            <a:r>
              <a:rPr lang="en-GB" sz="1300" dirty="0">
                <a:solidFill>
                  <a:schemeClr val="bg1"/>
                </a:solidFill>
                <a:latin typeface="Montserrat" pitchFamily="2" charset="77"/>
              </a:rPr>
              <a:t> </a:t>
            </a:r>
            <a:r>
              <a:rPr lang="en-GB" sz="1300" dirty="0" err="1">
                <a:solidFill>
                  <a:schemeClr val="bg1"/>
                </a:solidFill>
                <a:latin typeface="Montserrat" pitchFamily="2" charset="77"/>
              </a:rPr>
              <a:t>dokumentů</a:t>
            </a:r>
            <a:endParaRPr lang="en-GB" sz="1300" dirty="0">
              <a:solidFill>
                <a:schemeClr val="bg1"/>
              </a:solidFill>
              <a:latin typeface="Montserrat" pitchFamily="2" charset="77"/>
            </a:endParaRPr>
          </a:p>
          <a:p>
            <a:pPr marL="171450" lvl="0" indent="-171450">
              <a:buBlip>
                <a:blip r:embed="rId2"/>
              </a:buBlip>
            </a:pPr>
            <a:r>
              <a:rPr lang="en-GB" sz="1300" dirty="0" err="1">
                <a:solidFill>
                  <a:schemeClr val="bg1"/>
                </a:solidFill>
                <a:latin typeface="Montserrat" pitchFamily="2" charset="77"/>
              </a:rPr>
              <a:t>Správní</a:t>
            </a:r>
            <a:r>
              <a:rPr lang="en-GB" sz="1300" dirty="0">
                <a:solidFill>
                  <a:schemeClr val="bg1"/>
                </a:solidFill>
                <a:latin typeface="Montserrat" pitchFamily="2" charset="77"/>
              </a:rPr>
              <a:t> </a:t>
            </a:r>
            <a:r>
              <a:rPr lang="en-GB" sz="1300" dirty="0" err="1">
                <a:solidFill>
                  <a:schemeClr val="bg1"/>
                </a:solidFill>
                <a:latin typeface="Montserrat" pitchFamily="2" charset="77"/>
              </a:rPr>
              <a:t>řízení</a:t>
            </a:r>
            <a:r>
              <a:rPr lang="en-GB" sz="1300" dirty="0">
                <a:solidFill>
                  <a:schemeClr val="bg1"/>
                </a:solidFill>
                <a:latin typeface="Montserrat" pitchFamily="2" charset="77"/>
              </a:rPr>
              <a:t> – </a:t>
            </a:r>
            <a:r>
              <a:rPr lang="en-GB" sz="1300" dirty="0" err="1">
                <a:solidFill>
                  <a:schemeClr val="bg1"/>
                </a:solidFill>
                <a:latin typeface="Montserrat" pitchFamily="2" charset="77"/>
              </a:rPr>
              <a:t>Stavební</a:t>
            </a:r>
            <a:r>
              <a:rPr lang="en-GB" sz="1300" dirty="0">
                <a:solidFill>
                  <a:schemeClr val="bg1"/>
                </a:solidFill>
                <a:latin typeface="Montserrat" pitchFamily="2" charset="77"/>
              </a:rPr>
              <a:t> </a:t>
            </a:r>
            <a:r>
              <a:rPr lang="en-GB" sz="1300" dirty="0" err="1">
                <a:solidFill>
                  <a:schemeClr val="bg1"/>
                </a:solidFill>
                <a:latin typeface="Montserrat" pitchFamily="2" charset="77"/>
              </a:rPr>
              <a:t>řád</a:t>
            </a:r>
            <a:endParaRPr lang="en-GB" sz="1300" dirty="0">
              <a:solidFill>
                <a:schemeClr val="bg1"/>
              </a:solidFill>
              <a:latin typeface="Montserrat" pitchFamily="2" charset="77"/>
            </a:endParaRPr>
          </a:p>
          <a:p>
            <a:pPr marL="171450" lvl="0" indent="-171450">
              <a:buBlip>
                <a:blip r:embed="rId2"/>
              </a:buBlip>
            </a:pPr>
            <a:r>
              <a:rPr lang="en-GB" sz="1300" dirty="0" err="1">
                <a:solidFill>
                  <a:schemeClr val="bg1"/>
                </a:solidFill>
                <a:latin typeface="Montserrat" pitchFamily="2" charset="77"/>
              </a:rPr>
              <a:t>Automatizace</a:t>
            </a:r>
            <a:r>
              <a:rPr lang="en-GB" sz="1300" dirty="0">
                <a:solidFill>
                  <a:schemeClr val="bg1"/>
                </a:solidFill>
                <a:latin typeface="Montserrat" pitchFamily="2" charset="77"/>
              </a:rPr>
              <a:t> </a:t>
            </a:r>
            <a:r>
              <a:rPr lang="en-GB" sz="1300" dirty="0" err="1">
                <a:solidFill>
                  <a:schemeClr val="bg1"/>
                </a:solidFill>
                <a:latin typeface="Montserrat" pitchFamily="2" charset="77"/>
              </a:rPr>
              <a:t>podatelny</a:t>
            </a:r>
            <a:r>
              <a:rPr lang="en-GB" sz="1300" dirty="0">
                <a:solidFill>
                  <a:schemeClr val="bg1"/>
                </a:solidFill>
                <a:latin typeface="Montserrat" pitchFamily="2" charset="77"/>
              </a:rPr>
              <a:t> (</a:t>
            </a:r>
            <a:r>
              <a:rPr lang="en-GB" sz="1300" dirty="0" err="1">
                <a:solidFill>
                  <a:schemeClr val="bg1"/>
                </a:solidFill>
                <a:latin typeface="Montserrat" pitchFamily="2" charset="77"/>
              </a:rPr>
              <a:t>datové</a:t>
            </a:r>
            <a:r>
              <a:rPr lang="en-GB" sz="1300" dirty="0">
                <a:solidFill>
                  <a:schemeClr val="bg1"/>
                </a:solidFill>
                <a:latin typeface="Montserrat" pitchFamily="2" charset="77"/>
              </a:rPr>
              <a:t> </a:t>
            </a:r>
            <a:r>
              <a:rPr lang="en-GB" sz="1300" dirty="0" err="1">
                <a:solidFill>
                  <a:schemeClr val="bg1"/>
                </a:solidFill>
                <a:latin typeface="Montserrat" pitchFamily="2" charset="77"/>
              </a:rPr>
              <a:t>zprávy</a:t>
            </a:r>
            <a:r>
              <a:rPr lang="en-GB" sz="1300" dirty="0">
                <a:solidFill>
                  <a:schemeClr val="bg1"/>
                </a:solidFill>
                <a:latin typeface="Montserrat" pitchFamily="2" charset="77"/>
              </a:rPr>
              <a:t>)</a:t>
            </a:r>
          </a:p>
          <a:p>
            <a:pPr marL="171450" lvl="0" indent="-171450">
              <a:buBlip>
                <a:blip r:embed="rId2"/>
              </a:buBlip>
            </a:pPr>
            <a:r>
              <a:rPr lang="en-GB" sz="1300" dirty="0" err="1">
                <a:solidFill>
                  <a:schemeClr val="bg1"/>
                </a:solidFill>
                <a:latin typeface="Montserrat" pitchFamily="2" charset="77"/>
              </a:rPr>
              <a:t>Výdajové</a:t>
            </a:r>
            <a:r>
              <a:rPr lang="en-GB" sz="1300" dirty="0">
                <a:solidFill>
                  <a:schemeClr val="bg1"/>
                </a:solidFill>
                <a:latin typeface="Montserrat" pitchFamily="2" charset="77"/>
              </a:rPr>
              <a:t> </a:t>
            </a:r>
            <a:r>
              <a:rPr lang="en-GB" sz="1300" dirty="0" err="1">
                <a:solidFill>
                  <a:schemeClr val="bg1"/>
                </a:solidFill>
                <a:latin typeface="Montserrat" pitchFamily="2" charset="77"/>
              </a:rPr>
              <a:t>platební</a:t>
            </a:r>
            <a:r>
              <a:rPr lang="en-GB" sz="1300" dirty="0">
                <a:solidFill>
                  <a:schemeClr val="bg1"/>
                </a:solidFill>
                <a:latin typeface="Montserrat" pitchFamily="2" charset="77"/>
              </a:rPr>
              <a:t> </a:t>
            </a:r>
            <a:r>
              <a:rPr lang="en-GB" sz="1300" dirty="0" err="1">
                <a:solidFill>
                  <a:schemeClr val="bg1"/>
                </a:solidFill>
                <a:latin typeface="Montserrat" pitchFamily="2" charset="77"/>
              </a:rPr>
              <a:t>poukazy</a:t>
            </a:r>
            <a:r>
              <a:rPr lang="en-GB" sz="1300" dirty="0">
                <a:solidFill>
                  <a:schemeClr val="bg1"/>
                </a:solidFill>
                <a:latin typeface="Montserrat" pitchFamily="2" charset="77"/>
              </a:rPr>
              <a:t> </a:t>
            </a:r>
          </a:p>
          <a:p>
            <a:pPr marL="171450" lvl="0" indent="-171450">
              <a:buBlip>
                <a:blip r:embed="rId2"/>
              </a:buBlip>
            </a:pPr>
            <a:r>
              <a:rPr lang="en-GB" sz="1300" dirty="0" err="1">
                <a:solidFill>
                  <a:schemeClr val="bg1"/>
                </a:solidFill>
                <a:latin typeface="Montserrat" pitchFamily="2" charset="77"/>
              </a:rPr>
              <a:t>Příjmové</a:t>
            </a:r>
            <a:r>
              <a:rPr lang="en-GB" sz="1300" dirty="0">
                <a:solidFill>
                  <a:schemeClr val="bg1"/>
                </a:solidFill>
                <a:latin typeface="Montserrat" pitchFamily="2" charset="77"/>
              </a:rPr>
              <a:t> </a:t>
            </a:r>
            <a:r>
              <a:rPr lang="en-GB" sz="1300" dirty="0" err="1">
                <a:solidFill>
                  <a:schemeClr val="bg1"/>
                </a:solidFill>
                <a:latin typeface="Montserrat" pitchFamily="2" charset="77"/>
              </a:rPr>
              <a:t>poukazy</a:t>
            </a:r>
            <a:r>
              <a:rPr lang="en-GB" sz="1300" dirty="0">
                <a:solidFill>
                  <a:schemeClr val="bg1"/>
                </a:solidFill>
                <a:latin typeface="Montserrat" pitchFamily="2" charset="77"/>
              </a:rPr>
              <a:t> </a:t>
            </a:r>
          </a:p>
          <a:p>
            <a:pPr marL="171450" lvl="0" indent="-171450">
              <a:buBlip>
                <a:blip r:embed="rId2"/>
              </a:buBlip>
            </a:pPr>
            <a:r>
              <a:rPr lang="en-GB" sz="1300" dirty="0" err="1">
                <a:solidFill>
                  <a:schemeClr val="bg1"/>
                </a:solidFill>
                <a:latin typeface="Montserrat" pitchFamily="2" charset="77"/>
              </a:rPr>
              <a:t>Správa</a:t>
            </a:r>
            <a:r>
              <a:rPr lang="en-GB" sz="1300" dirty="0">
                <a:solidFill>
                  <a:schemeClr val="bg1"/>
                </a:solidFill>
                <a:latin typeface="Montserrat" pitchFamily="2" charset="77"/>
              </a:rPr>
              <a:t> </a:t>
            </a:r>
            <a:r>
              <a:rPr lang="en-GB" sz="1300" dirty="0" err="1">
                <a:solidFill>
                  <a:schemeClr val="bg1"/>
                </a:solidFill>
                <a:latin typeface="Montserrat" pitchFamily="2" charset="77"/>
              </a:rPr>
              <a:t>majetku</a:t>
            </a:r>
            <a:r>
              <a:rPr lang="en-GB" sz="1300" dirty="0">
                <a:solidFill>
                  <a:schemeClr val="bg1"/>
                </a:solidFill>
                <a:latin typeface="Montserrat" pitchFamily="2" charset="77"/>
              </a:rPr>
              <a:t>  </a:t>
            </a:r>
          </a:p>
          <a:p>
            <a:pPr marL="171450" lvl="0" indent="-171450">
              <a:buBlip>
                <a:blip r:embed="rId2"/>
              </a:buBlip>
            </a:pPr>
            <a:r>
              <a:rPr lang="en-GB" sz="1300" dirty="0">
                <a:solidFill>
                  <a:schemeClr val="bg1"/>
                </a:solidFill>
                <a:latin typeface="Montserrat" pitchFamily="2" charset="77"/>
              </a:rPr>
              <a:t>Faktury </a:t>
            </a:r>
            <a:r>
              <a:rPr lang="en-GB" sz="1300" dirty="0" err="1">
                <a:solidFill>
                  <a:schemeClr val="bg1"/>
                </a:solidFill>
                <a:latin typeface="Montserrat" pitchFamily="2" charset="77"/>
              </a:rPr>
              <a:t>vydané</a:t>
            </a:r>
            <a:r>
              <a:rPr lang="en-GB" sz="1300" dirty="0">
                <a:solidFill>
                  <a:schemeClr val="bg1"/>
                </a:solidFill>
                <a:latin typeface="Montserrat" pitchFamily="2" charset="77"/>
              </a:rPr>
              <a:t> </a:t>
            </a:r>
          </a:p>
          <a:p>
            <a:pPr marL="171450" lvl="0" indent="-171450">
              <a:buBlip>
                <a:blip r:embed="rId2"/>
              </a:buBlip>
            </a:pPr>
            <a:r>
              <a:rPr lang="en-GB" sz="1300" dirty="0">
                <a:solidFill>
                  <a:schemeClr val="bg1"/>
                </a:solidFill>
                <a:latin typeface="Montserrat" pitchFamily="2" charset="77"/>
              </a:rPr>
              <a:t>Agenda BOZP - </a:t>
            </a:r>
            <a:r>
              <a:rPr lang="en-GB" sz="1300" dirty="0" err="1">
                <a:solidFill>
                  <a:schemeClr val="bg1"/>
                </a:solidFill>
                <a:latin typeface="Montserrat" pitchFamily="2" charset="77"/>
              </a:rPr>
              <a:t>Proces</a:t>
            </a:r>
            <a:r>
              <a:rPr lang="en-GB" sz="1300" dirty="0">
                <a:solidFill>
                  <a:schemeClr val="bg1"/>
                </a:solidFill>
                <a:latin typeface="Montserrat" pitchFamily="2" charset="77"/>
              </a:rPr>
              <a:t> </a:t>
            </a:r>
            <a:r>
              <a:rPr lang="en-GB" sz="1300" dirty="0" err="1">
                <a:solidFill>
                  <a:schemeClr val="bg1"/>
                </a:solidFill>
                <a:latin typeface="Montserrat" pitchFamily="2" charset="77"/>
              </a:rPr>
              <a:t>Školení</a:t>
            </a:r>
            <a:r>
              <a:rPr lang="en-GB" sz="1300" dirty="0">
                <a:solidFill>
                  <a:schemeClr val="bg1"/>
                </a:solidFill>
                <a:latin typeface="Montserrat" pitchFamily="2" charset="77"/>
              </a:rPr>
              <a:t> </a:t>
            </a:r>
          </a:p>
          <a:p>
            <a:pPr marL="171450" lvl="0" indent="-171450">
              <a:buBlip>
                <a:blip r:embed="rId2"/>
              </a:buBlip>
            </a:pPr>
            <a:r>
              <a:rPr lang="en-GB" sz="1300" dirty="0" err="1">
                <a:solidFill>
                  <a:schemeClr val="bg1"/>
                </a:solidFill>
                <a:latin typeface="Montserrat" pitchFamily="2" charset="77"/>
              </a:rPr>
              <a:t>Příjem</a:t>
            </a:r>
            <a:r>
              <a:rPr lang="en-GB" sz="1300" dirty="0">
                <a:solidFill>
                  <a:schemeClr val="bg1"/>
                </a:solidFill>
                <a:latin typeface="Montserrat" pitchFamily="2" charset="77"/>
              </a:rPr>
              <a:t> </a:t>
            </a:r>
            <a:r>
              <a:rPr lang="en-GB" sz="1300" dirty="0" err="1">
                <a:solidFill>
                  <a:schemeClr val="bg1"/>
                </a:solidFill>
                <a:latin typeface="Montserrat" pitchFamily="2" charset="77"/>
              </a:rPr>
              <a:t>faktur</a:t>
            </a:r>
            <a:endParaRPr lang="en-GB" sz="1300" dirty="0">
              <a:solidFill>
                <a:schemeClr val="bg1"/>
              </a:solidFill>
              <a:latin typeface="Montserrat" pitchFamily="2" charset="77"/>
            </a:endParaRPr>
          </a:p>
        </p:txBody>
      </p:sp>
      <p:pic>
        <p:nvPicPr>
          <p:cNvPr id="30" name="Graphic 29">
            <a:extLst>
              <a:ext uri="{FF2B5EF4-FFF2-40B4-BE49-F238E27FC236}">
                <a16:creationId xmlns:a16="http://schemas.microsoft.com/office/drawing/2014/main" id="{AF689B04-9724-F831-EF7B-68FF1A5160F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96916" y="4599288"/>
            <a:ext cx="1200871" cy="357402"/>
          </a:xfrm>
          <a:prstGeom prst="rect">
            <a:avLst/>
          </a:prstGeom>
        </p:spPr>
      </p:pic>
      <p:pic>
        <p:nvPicPr>
          <p:cNvPr id="31" name="Picture 30" descr="A blue and white logo&#10;&#10;Description automatically generated">
            <a:extLst>
              <a:ext uri="{FF2B5EF4-FFF2-40B4-BE49-F238E27FC236}">
                <a16:creationId xmlns:a16="http://schemas.microsoft.com/office/drawing/2014/main" id="{47636E33-AD2C-DB24-24DC-18FEABA4525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duotone>
              <a:prstClr val="black"/>
              <a:schemeClr val="bg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5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4302" y="4177551"/>
            <a:ext cx="1200871" cy="1200871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2F90BA8E-1C51-63C7-AEC6-79DBAFD2CA03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duotone>
              <a:prstClr val="black"/>
              <a:schemeClr val="bg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-2" r="23599" b="-19688"/>
          <a:stretch/>
        </p:blipFill>
        <p:spPr>
          <a:xfrm>
            <a:off x="3535838" y="4652569"/>
            <a:ext cx="1200871" cy="250837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390579BA-7EFC-2C5C-8318-8FCDBC949DA3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7374" y="4631937"/>
            <a:ext cx="1143000" cy="292100"/>
          </a:xfrm>
          <a:prstGeom prst="rect">
            <a:avLst/>
          </a:prstGeom>
        </p:spPr>
      </p:pic>
      <p:pic>
        <p:nvPicPr>
          <p:cNvPr id="34" name="Picture 33" descr="A blue and white logo&#10;&#10;Description automatically generated">
            <a:extLst>
              <a:ext uri="{FF2B5EF4-FFF2-40B4-BE49-F238E27FC236}">
                <a16:creationId xmlns:a16="http://schemas.microsoft.com/office/drawing/2014/main" id="{261BF0FD-4973-A4E2-A49D-E7FFDAA50305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duotone>
              <a:prstClr val="black"/>
              <a:schemeClr val="bg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6714" y="4614569"/>
            <a:ext cx="342900" cy="317500"/>
          </a:xfrm>
          <a:prstGeom prst="rect">
            <a:avLst/>
          </a:prstGeom>
        </p:spPr>
      </p:pic>
      <p:pic>
        <p:nvPicPr>
          <p:cNvPr id="35" name="Picture 34" descr="A green square with a white x on it&#10;&#10;Description automatically generated">
            <a:extLst>
              <a:ext uri="{FF2B5EF4-FFF2-40B4-BE49-F238E27FC236}">
                <a16:creationId xmlns:a16="http://schemas.microsoft.com/office/drawing/2014/main" id="{5EBC1994-6858-2F4B-039F-DC46BE328BF8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duotone>
              <a:prstClr val="black"/>
              <a:schemeClr val="bg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5954" y="4629294"/>
            <a:ext cx="342900" cy="317500"/>
          </a:xfrm>
          <a:prstGeom prst="rect">
            <a:avLst/>
          </a:prstGeom>
        </p:spPr>
      </p:pic>
      <p:pic>
        <p:nvPicPr>
          <p:cNvPr id="36" name="Picture 35" descr="A blue square with white letters&#10;&#10;Description automatically generated">
            <a:extLst>
              <a:ext uri="{FF2B5EF4-FFF2-40B4-BE49-F238E27FC236}">
                <a16:creationId xmlns:a16="http://schemas.microsoft.com/office/drawing/2014/main" id="{BD1E820A-F0C1-346D-673E-B93117F2AB96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duotone>
              <a:prstClr val="black"/>
              <a:schemeClr val="bg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5194" y="4620301"/>
            <a:ext cx="342900" cy="317500"/>
          </a:xfrm>
          <a:prstGeom prst="rect">
            <a:avLst/>
          </a:prstGeom>
        </p:spPr>
      </p:pic>
      <p:sp>
        <p:nvSpPr>
          <p:cNvPr id="14" name="TextBox 2">
            <a:extLst>
              <a:ext uri="{FF2B5EF4-FFF2-40B4-BE49-F238E27FC236}">
                <a16:creationId xmlns:a16="http://schemas.microsoft.com/office/drawing/2014/main" id="{12681FE5-9DEF-0226-7392-9C3BD7FC92FA}"/>
              </a:ext>
            </a:extLst>
          </p:cNvPr>
          <p:cNvSpPr txBox="1"/>
          <p:nvPr/>
        </p:nvSpPr>
        <p:spPr>
          <a:xfrm>
            <a:off x="4221022" y="854304"/>
            <a:ext cx="4946464" cy="38933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lvl="0" indent="-171450">
              <a:buBlip>
                <a:blip r:embed="rId2"/>
              </a:buBlip>
            </a:pPr>
            <a:r>
              <a:rPr lang="en-GB" sz="1300" dirty="0" err="1">
                <a:solidFill>
                  <a:schemeClr val="bg1"/>
                </a:solidFill>
                <a:latin typeface="Montserrat" pitchFamily="2" charset="77"/>
              </a:rPr>
              <a:t>Sběr</a:t>
            </a:r>
            <a:r>
              <a:rPr lang="en-GB" sz="1300" dirty="0">
                <a:solidFill>
                  <a:schemeClr val="bg1"/>
                </a:solidFill>
                <a:latin typeface="Montserrat" pitchFamily="2" charset="77"/>
              </a:rPr>
              <a:t> </a:t>
            </a:r>
            <a:r>
              <a:rPr lang="en-GB" sz="1300" dirty="0" err="1">
                <a:solidFill>
                  <a:schemeClr val="bg1"/>
                </a:solidFill>
                <a:latin typeface="Montserrat" pitchFamily="2" charset="77"/>
              </a:rPr>
              <a:t>podkladů</a:t>
            </a:r>
            <a:r>
              <a:rPr lang="en-GB" sz="1300" dirty="0">
                <a:solidFill>
                  <a:schemeClr val="bg1"/>
                </a:solidFill>
                <a:latin typeface="Montserrat" pitchFamily="2" charset="77"/>
              </a:rPr>
              <a:t> pro </a:t>
            </a:r>
            <a:r>
              <a:rPr lang="en-GB" sz="1300" dirty="0" err="1">
                <a:solidFill>
                  <a:schemeClr val="bg1"/>
                </a:solidFill>
                <a:latin typeface="Montserrat" pitchFamily="2" charset="77"/>
              </a:rPr>
              <a:t>monitorovací</a:t>
            </a:r>
            <a:r>
              <a:rPr lang="en-GB" sz="1300" dirty="0">
                <a:solidFill>
                  <a:schemeClr val="bg1"/>
                </a:solidFill>
                <a:latin typeface="Montserrat" pitchFamily="2" charset="77"/>
              </a:rPr>
              <a:t> </a:t>
            </a:r>
            <a:r>
              <a:rPr lang="en-GB" sz="1300" dirty="0" err="1">
                <a:solidFill>
                  <a:schemeClr val="bg1"/>
                </a:solidFill>
                <a:latin typeface="Montserrat" pitchFamily="2" charset="77"/>
              </a:rPr>
              <a:t>zprávy</a:t>
            </a:r>
            <a:endParaRPr lang="en-GB" sz="1300" dirty="0">
              <a:solidFill>
                <a:schemeClr val="bg1"/>
              </a:solidFill>
              <a:latin typeface="Montserrat" pitchFamily="2" charset="77"/>
            </a:endParaRPr>
          </a:p>
          <a:p>
            <a:pPr marL="171450" lvl="0" indent="-171450">
              <a:buBlip>
                <a:blip r:embed="rId2"/>
              </a:buBlip>
            </a:pPr>
            <a:r>
              <a:rPr lang="en-GB" sz="1300" dirty="0" err="1">
                <a:solidFill>
                  <a:schemeClr val="bg1"/>
                </a:solidFill>
                <a:latin typeface="Montserrat" pitchFamily="2" charset="77"/>
              </a:rPr>
              <a:t>Výdajové</a:t>
            </a:r>
            <a:r>
              <a:rPr lang="en-GB" sz="1300" dirty="0">
                <a:solidFill>
                  <a:schemeClr val="bg1"/>
                </a:solidFill>
                <a:latin typeface="Montserrat" pitchFamily="2" charset="77"/>
              </a:rPr>
              <a:t> </a:t>
            </a:r>
            <a:r>
              <a:rPr lang="en-GB" sz="1300" dirty="0" err="1">
                <a:solidFill>
                  <a:schemeClr val="bg1"/>
                </a:solidFill>
                <a:latin typeface="Montserrat" pitchFamily="2" charset="77"/>
              </a:rPr>
              <a:t>platební</a:t>
            </a:r>
            <a:r>
              <a:rPr lang="en-GB" sz="1300" dirty="0">
                <a:solidFill>
                  <a:schemeClr val="bg1"/>
                </a:solidFill>
                <a:latin typeface="Montserrat" pitchFamily="2" charset="77"/>
              </a:rPr>
              <a:t> </a:t>
            </a:r>
            <a:r>
              <a:rPr lang="en-GB" sz="1300" dirty="0" err="1">
                <a:solidFill>
                  <a:schemeClr val="bg1"/>
                </a:solidFill>
                <a:latin typeface="Montserrat" pitchFamily="2" charset="77"/>
              </a:rPr>
              <a:t>poukazy</a:t>
            </a:r>
            <a:r>
              <a:rPr lang="en-GB" sz="1300" dirty="0">
                <a:solidFill>
                  <a:schemeClr val="bg1"/>
                </a:solidFill>
                <a:latin typeface="Montserrat" pitchFamily="2" charset="77"/>
              </a:rPr>
              <a:t> ( </a:t>
            </a:r>
            <a:r>
              <a:rPr lang="en-GB" sz="1300" dirty="0" err="1">
                <a:solidFill>
                  <a:schemeClr val="bg1"/>
                </a:solidFill>
                <a:latin typeface="Montserrat" pitchFamily="2" charset="77"/>
              </a:rPr>
              <a:t>rozšíření</a:t>
            </a:r>
            <a:r>
              <a:rPr lang="en-GB" sz="1300" dirty="0">
                <a:solidFill>
                  <a:schemeClr val="bg1"/>
                </a:solidFill>
                <a:latin typeface="Montserrat" pitchFamily="2" charset="77"/>
              </a:rPr>
              <a:t> )</a:t>
            </a:r>
          </a:p>
          <a:p>
            <a:pPr marL="171450" lvl="0" indent="-171450">
              <a:buBlip>
                <a:blip r:embed="rId2"/>
              </a:buBlip>
            </a:pPr>
            <a:r>
              <a:rPr lang="en-GB" sz="1300" dirty="0" err="1">
                <a:solidFill>
                  <a:schemeClr val="bg1"/>
                </a:solidFill>
                <a:latin typeface="Montserrat" pitchFamily="2" charset="77"/>
              </a:rPr>
              <a:t>Ověřování</a:t>
            </a:r>
            <a:r>
              <a:rPr lang="en-GB" sz="1300" dirty="0">
                <a:solidFill>
                  <a:schemeClr val="bg1"/>
                </a:solidFill>
                <a:latin typeface="Montserrat" pitchFamily="2" charset="77"/>
              </a:rPr>
              <a:t> </a:t>
            </a:r>
            <a:r>
              <a:rPr lang="en-GB" sz="1300" dirty="0" err="1">
                <a:solidFill>
                  <a:schemeClr val="bg1"/>
                </a:solidFill>
                <a:latin typeface="Montserrat" pitchFamily="2" charset="77"/>
              </a:rPr>
              <a:t>žadatelů</a:t>
            </a:r>
            <a:r>
              <a:rPr lang="en-GB" sz="1300" dirty="0">
                <a:solidFill>
                  <a:schemeClr val="bg1"/>
                </a:solidFill>
                <a:latin typeface="Montserrat" pitchFamily="2" charset="77"/>
              </a:rPr>
              <a:t> o </a:t>
            </a:r>
            <a:r>
              <a:rPr lang="en-GB" sz="1300" dirty="0" err="1">
                <a:solidFill>
                  <a:schemeClr val="bg1"/>
                </a:solidFill>
                <a:latin typeface="Montserrat" pitchFamily="2" charset="77"/>
              </a:rPr>
              <a:t>dotaci</a:t>
            </a:r>
            <a:r>
              <a:rPr lang="en-GB" sz="1300" dirty="0">
                <a:solidFill>
                  <a:schemeClr val="bg1"/>
                </a:solidFill>
                <a:latin typeface="Montserrat" pitchFamily="2" charset="77"/>
              </a:rPr>
              <a:t> </a:t>
            </a:r>
          </a:p>
          <a:p>
            <a:pPr marL="171450" lvl="0" indent="-171450">
              <a:buBlip>
                <a:blip r:embed="rId2"/>
              </a:buBlip>
            </a:pPr>
            <a:r>
              <a:rPr lang="en-GB" sz="1300" dirty="0" err="1">
                <a:solidFill>
                  <a:schemeClr val="bg1"/>
                </a:solidFill>
                <a:latin typeface="Montserrat" pitchFamily="2" charset="77"/>
              </a:rPr>
              <a:t>Výdajové</a:t>
            </a:r>
            <a:r>
              <a:rPr lang="en-GB" sz="1300" dirty="0">
                <a:solidFill>
                  <a:schemeClr val="bg1"/>
                </a:solidFill>
                <a:latin typeface="Montserrat" pitchFamily="2" charset="77"/>
              </a:rPr>
              <a:t> </a:t>
            </a:r>
            <a:r>
              <a:rPr lang="en-GB" sz="1300" dirty="0" err="1">
                <a:solidFill>
                  <a:schemeClr val="bg1"/>
                </a:solidFill>
                <a:latin typeface="Montserrat" pitchFamily="2" charset="77"/>
              </a:rPr>
              <a:t>poukazy</a:t>
            </a:r>
            <a:r>
              <a:rPr lang="en-GB" sz="1300" dirty="0">
                <a:solidFill>
                  <a:schemeClr val="bg1"/>
                </a:solidFill>
                <a:latin typeface="Montserrat" pitchFamily="2" charset="77"/>
              </a:rPr>
              <a:t> pro </a:t>
            </a:r>
            <a:r>
              <a:rPr lang="en-GB" sz="1300" dirty="0" err="1">
                <a:solidFill>
                  <a:schemeClr val="bg1"/>
                </a:solidFill>
                <a:latin typeface="Montserrat" pitchFamily="2" charset="77"/>
              </a:rPr>
              <a:t>dotace</a:t>
            </a:r>
            <a:endParaRPr lang="en-GB" sz="1300" dirty="0">
              <a:solidFill>
                <a:schemeClr val="bg1"/>
              </a:solidFill>
              <a:latin typeface="Montserrat" pitchFamily="2" charset="77"/>
            </a:endParaRPr>
          </a:p>
          <a:p>
            <a:pPr marL="171450" lvl="0" indent="-171450">
              <a:buBlip>
                <a:blip r:embed="rId2"/>
              </a:buBlip>
            </a:pPr>
            <a:r>
              <a:rPr lang="en-GB" sz="1300" dirty="0" err="1">
                <a:solidFill>
                  <a:schemeClr val="bg1"/>
                </a:solidFill>
                <a:latin typeface="Montserrat" pitchFamily="2" charset="77"/>
              </a:rPr>
              <a:t>Sběr</a:t>
            </a:r>
            <a:r>
              <a:rPr lang="en-GB" sz="1300" dirty="0">
                <a:solidFill>
                  <a:schemeClr val="bg1"/>
                </a:solidFill>
                <a:latin typeface="Montserrat" pitchFamily="2" charset="77"/>
              </a:rPr>
              <a:t> </a:t>
            </a:r>
            <a:r>
              <a:rPr lang="en-GB" sz="1300" dirty="0" err="1">
                <a:solidFill>
                  <a:schemeClr val="bg1"/>
                </a:solidFill>
                <a:latin typeface="Montserrat" pitchFamily="2" charset="77"/>
              </a:rPr>
              <a:t>podkladů</a:t>
            </a:r>
            <a:r>
              <a:rPr lang="en-GB" sz="1300" dirty="0">
                <a:solidFill>
                  <a:schemeClr val="bg1"/>
                </a:solidFill>
                <a:latin typeface="Montserrat" pitchFamily="2" charset="77"/>
              </a:rPr>
              <a:t> pro </a:t>
            </a:r>
            <a:r>
              <a:rPr lang="en-GB" sz="1300" dirty="0" err="1">
                <a:solidFill>
                  <a:schemeClr val="bg1"/>
                </a:solidFill>
                <a:latin typeface="Montserrat" pitchFamily="2" charset="77"/>
              </a:rPr>
              <a:t>ŽoP</a:t>
            </a:r>
            <a:endParaRPr lang="en-GB" sz="1300" dirty="0">
              <a:solidFill>
                <a:schemeClr val="bg1"/>
              </a:solidFill>
              <a:latin typeface="Montserrat" pitchFamily="2" charset="77"/>
            </a:endParaRPr>
          </a:p>
          <a:p>
            <a:pPr marL="171450" lvl="0" indent="-171450">
              <a:buBlip>
                <a:blip r:embed="rId2"/>
              </a:buBlip>
            </a:pPr>
            <a:r>
              <a:rPr lang="en-GB" sz="1300" dirty="0" err="1">
                <a:solidFill>
                  <a:schemeClr val="bg1"/>
                </a:solidFill>
                <a:latin typeface="Montserrat" pitchFamily="2" charset="77"/>
              </a:rPr>
              <a:t>Vystavování</a:t>
            </a:r>
            <a:r>
              <a:rPr lang="en-GB" sz="1300" dirty="0">
                <a:solidFill>
                  <a:schemeClr val="bg1"/>
                </a:solidFill>
                <a:latin typeface="Montserrat" pitchFamily="2" charset="77"/>
              </a:rPr>
              <a:t> </a:t>
            </a:r>
            <a:r>
              <a:rPr lang="en-GB" sz="1300" dirty="0" err="1">
                <a:solidFill>
                  <a:schemeClr val="bg1"/>
                </a:solidFill>
                <a:latin typeface="Montserrat" pitchFamily="2" charset="77"/>
              </a:rPr>
              <a:t>faktur</a:t>
            </a:r>
            <a:r>
              <a:rPr lang="en-GB" sz="1300" dirty="0">
                <a:solidFill>
                  <a:schemeClr val="bg1"/>
                </a:solidFill>
                <a:latin typeface="Montserrat" pitchFamily="2" charset="77"/>
              </a:rPr>
              <a:t> pro </a:t>
            </a:r>
            <a:r>
              <a:rPr lang="en-GB" sz="1300" dirty="0" err="1">
                <a:solidFill>
                  <a:schemeClr val="bg1"/>
                </a:solidFill>
                <a:latin typeface="Montserrat" pitchFamily="2" charset="77"/>
              </a:rPr>
              <a:t>odbor</a:t>
            </a:r>
            <a:r>
              <a:rPr lang="en-GB" sz="1300" dirty="0">
                <a:solidFill>
                  <a:schemeClr val="bg1"/>
                </a:solidFill>
                <a:latin typeface="Montserrat" pitchFamily="2" charset="77"/>
              </a:rPr>
              <a:t> finance</a:t>
            </a:r>
          </a:p>
          <a:p>
            <a:pPr marL="171450" lvl="0" indent="-171450">
              <a:buBlip>
                <a:blip r:embed="rId2"/>
              </a:buBlip>
            </a:pPr>
            <a:r>
              <a:rPr lang="en-GB" sz="1300" dirty="0" err="1">
                <a:solidFill>
                  <a:schemeClr val="bg1"/>
                </a:solidFill>
                <a:latin typeface="Montserrat" pitchFamily="2" charset="77"/>
              </a:rPr>
              <a:t>Výdajová</a:t>
            </a:r>
            <a:r>
              <a:rPr lang="en-GB" sz="1300" dirty="0">
                <a:solidFill>
                  <a:schemeClr val="bg1"/>
                </a:solidFill>
                <a:latin typeface="Montserrat" pitchFamily="2" charset="77"/>
              </a:rPr>
              <a:t> </a:t>
            </a:r>
            <a:r>
              <a:rPr lang="en-GB" sz="1300" dirty="0" err="1">
                <a:solidFill>
                  <a:schemeClr val="bg1"/>
                </a:solidFill>
                <a:latin typeface="Montserrat" pitchFamily="2" charset="77"/>
              </a:rPr>
              <a:t>avíza</a:t>
            </a:r>
            <a:r>
              <a:rPr lang="en-GB" sz="1300" dirty="0">
                <a:solidFill>
                  <a:schemeClr val="bg1"/>
                </a:solidFill>
                <a:latin typeface="Montserrat" pitchFamily="2" charset="77"/>
              </a:rPr>
              <a:t> </a:t>
            </a:r>
            <a:r>
              <a:rPr lang="en-GB" sz="1300" dirty="0" err="1">
                <a:solidFill>
                  <a:schemeClr val="bg1"/>
                </a:solidFill>
                <a:latin typeface="Montserrat" pitchFamily="2" charset="77"/>
              </a:rPr>
              <a:t>formou</a:t>
            </a:r>
            <a:r>
              <a:rPr lang="en-GB" sz="1300" dirty="0">
                <a:solidFill>
                  <a:schemeClr val="bg1"/>
                </a:solidFill>
                <a:latin typeface="Montserrat" pitchFamily="2" charset="77"/>
              </a:rPr>
              <a:t> e-</a:t>
            </a:r>
            <a:r>
              <a:rPr lang="en-GB" sz="1300" dirty="0" err="1">
                <a:solidFill>
                  <a:schemeClr val="bg1"/>
                </a:solidFill>
                <a:latin typeface="Montserrat" pitchFamily="2" charset="77"/>
              </a:rPr>
              <a:t>mailových</a:t>
            </a:r>
            <a:r>
              <a:rPr lang="en-GB" sz="1300" dirty="0">
                <a:solidFill>
                  <a:schemeClr val="bg1"/>
                </a:solidFill>
                <a:latin typeface="Montserrat" pitchFamily="2" charset="77"/>
              </a:rPr>
              <a:t> </a:t>
            </a:r>
            <a:r>
              <a:rPr lang="en-GB" sz="1300" dirty="0" err="1">
                <a:solidFill>
                  <a:schemeClr val="bg1"/>
                </a:solidFill>
                <a:latin typeface="Montserrat" pitchFamily="2" charset="77"/>
              </a:rPr>
              <a:t>zpráv</a:t>
            </a:r>
            <a:endParaRPr lang="en-GB" sz="1300" dirty="0">
              <a:solidFill>
                <a:schemeClr val="bg1"/>
              </a:solidFill>
              <a:latin typeface="Montserrat" pitchFamily="2" charset="77"/>
            </a:endParaRPr>
          </a:p>
          <a:p>
            <a:pPr marL="171450" indent="-171450">
              <a:buBlip>
                <a:blip r:embed="rId2"/>
              </a:buBlip>
            </a:pPr>
            <a:r>
              <a:rPr lang="en-GB" sz="1300" dirty="0" err="1">
                <a:solidFill>
                  <a:schemeClr val="bg1"/>
                </a:solidFill>
                <a:latin typeface="Montserrat" pitchFamily="2" charset="77"/>
              </a:rPr>
              <a:t>Automatická</a:t>
            </a:r>
            <a:r>
              <a:rPr lang="en-GB" sz="1300" dirty="0">
                <a:solidFill>
                  <a:schemeClr val="bg1"/>
                </a:solidFill>
                <a:latin typeface="Montserrat" pitchFamily="2" charset="77"/>
              </a:rPr>
              <a:t> </a:t>
            </a:r>
            <a:r>
              <a:rPr lang="en-GB" sz="1300" dirty="0" err="1">
                <a:solidFill>
                  <a:schemeClr val="bg1"/>
                </a:solidFill>
                <a:latin typeface="Montserrat" pitchFamily="2" charset="77"/>
              </a:rPr>
              <a:t>kategorizace</a:t>
            </a:r>
            <a:r>
              <a:rPr lang="en-GB" sz="1300" dirty="0">
                <a:solidFill>
                  <a:schemeClr val="bg1"/>
                </a:solidFill>
                <a:latin typeface="Montserrat" pitchFamily="2" charset="77"/>
              </a:rPr>
              <a:t> a </a:t>
            </a:r>
            <a:r>
              <a:rPr lang="en-GB" sz="1300" dirty="0" err="1">
                <a:solidFill>
                  <a:schemeClr val="bg1"/>
                </a:solidFill>
                <a:latin typeface="Montserrat" pitchFamily="2" charset="77"/>
              </a:rPr>
              <a:t>distribuce</a:t>
            </a:r>
            <a:r>
              <a:rPr lang="en-GB" sz="1300" dirty="0">
                <a:solidFill>
                  <a:schemeClr val="bg1"/>
                </a:solidFill>
                <a:latin typeface="Montserrat" pitchFamily="2" charset="77"/>
              </a:rPr>
              <a:t> </a:t>
            </a:r>
            <a:r>
              <a:rPr lang="en-GB" sz="1300" dirty="0" err="1">
                <a:solidFill>
                  <a:schemeClr val="bg1"/>
                </a:solidFill>
                <a:latin typeface="Montserrat" pitchFamily="2" charset="77"/>
              </a:rPr>
              <a:t>příchozích</a:t>
            </a:r>
            <a:r>
              <a:rPr lang="cs-CZ" sz="1300" dirty="0">
                <a:solidFill>
                  <a:schemeClr val="bg1"/>
                </a:solidFill>
                <a:latin typeface="Montserrat" pitchFamily="2" charset="77"/>
              </a:rPr>
              <a:t> </a:t>
            </a:r>
            <a:r>
              <a:rPr lang="en-GB" sz="1300" dirty="0" err="1">
                <a:solidFill>
                  <a:schemeClr val="bg1"/>
                </a:solidFill>
                <a:latin typeface="Montserrat" pitchFamily="2" charset="77"/>
              </a:rPr>
              <a:t>elektonických</a:t>
            </a:r>
            <a:r>
              <a:rPr lang="en-GB" sz="1300" dirty="0">
                <a:solidFill>
                  <a:schemeClr val="bg1"/>
                </a:solidFill>
                <a:latin typeface="Montserrat" pitchFamily="2" charset="77"/>
              </a:rPr>
              <a:t> </a:t>
            </a:r>
            <a:r>
              <a:rPr lang="en-GB" sz="1300" dirty="0" err="1">
                <a:solidFill>
                  <a:schemeClr val="bg1"/>
                </a:solidFill>
                <a:latin typeface="Montserrat" pitchFamily="2" charset="77"/>
              </a:rPr>
              <a:t>zpráv</a:t>
            </a:r>
            <a:r>
              <a:rPr lang="en-GB" sz="1300" dirty="0">
                <a:solidFill>
                  <a:schemeClr val="bg1"/>
                </a:solidFill>
                <a:latin typeface="Montserrat" pitchFamily="2" charset="77"/>
              </a:rPr>
              <a:t> (</a:t>
            </a:r>
            <a:r>
              <a:rPr lang="en-GB" sz="1300" dirty="0" err="1">
                <a:solidFill>
                  <a:schemeClr val="bg1"/>
                </a:solidFill>
                <a:latin typeface="Montserrat" pitchFamily="2" charset="77"/>
              </a:rPr>
              <a:t>datové</a:t>
            </a:r>
            <a:r>
              <a:rPr lang="en-GB" sz="1300" dirty="0">
                <a:solidFill>
                  <a:schemeClr val="bg1"/>
                </a:solidFill>
                <a:latin typeface="Montserrat" pitchFamily="2" charset="77"/>
              </a:rPr>
              <a:t> </a:t>
            </a:r>
            <a:r>
              <a:rPr lang="en-GB" sz="1300" dirty="0" err="1">
                <a:solidFill>
                  <a:schemeClr val="bg1"/>
                </a:solidFill>
                <a:latin typeface="Montserrat" pitchFamily="2" charset="77"/>
              </a:rPr>
              <a:t>zprávy</a:t>
            </a:r>
            <a:r>
              <a:rPr lang="en-GB" sz="1300" dirty="0">
                <a:solidFill>
                  <a:schemeClr val="bg1"/>
                </a:solidFill>
                <a:latin typeface="Montserrat" pitchFamily="2" charset="77"/>
              </a:rPr>
              <a:t> a </a:t>
            </a:r>
            <a:r>
              <a:rPr lang="en-GB" sz="1300" dirty="0" err="1">
                <a:solidFill>
                  <a:schemeClr val="bg1"/>
                </a:solidFill>
                <a:latin typeface="Montserrat" pitchFamily="2" charset="77"/>
              </a:rPr>
              <a:t>emaily</a:t>
            </a:r>
            <a:r>
              <a:rPr lang="en-GB" sz="1300" dirty="0">
                <a:solidFill>
                  <a:schemeClr val="bg1"/>
                </a:solidFill>
                <a:latin typeface="Montserrat" pitchFamily="2" charset="77"/>
              </a:rPr>
              <a:t>) </a:t>
            </a:r>
            <a:r>
              <a:rPr lang="en-GB" sz="1300" dirty="0" err="1">
                <a:solidFill>
                  <a:schemeClr val="bg1"/>
                </a:solidFill>
                <a:latin typeface="Montserrat" pitchFamily="2" charset="77"/>
              </a:rPr>
              <a:t>na</a:t>
            </a:r>
            <a:r>
              <a:rPr lang="en-GB" sz="1300" dirty="0">
                <a:solidFill>
                  <a:schemeClr val="bg1"/>
                </a:solidFill>
                <a:latin typeface="Montserrat" pitchFamily="2" charset="77"/>
              </a:rPr>
              <a:t> </a:t>
            </a:r>
            <a:r>
              <a:rPr lang="en-GB" sz="1300" dirty="0" err="1">
                <a:solidFill>
                  <a:schemeClr val="bg1"/>
                </a:solidFill>
                <a:latin typeface="Montserrat" pitchFamily="2" charset="77"/>
              </a:rPr>
              <a:t>Podatelně</a:t>
            </a:r>
            <a:endParaRPr lang="cs-CZ" sz="1300" dirty="0">
              <a:solidFill>
                <a:schemeClr val="bg1"/>
              </a:solidFill>
              <a:latin typeface="Montserrat" pitchFamily="2" charset="77"/>
            </a:endParaRPr>
          </a:p>
          <a:p>
            <a:pPr marL="171450" indent="-171450">
              <a:buBlip>
                <a:blip r:embed="rId2"/>
              </a:buBlip>
            </a:pPr>
            <a:r>
              <a:rPr lang="en-GB" sz="1300" dirty="0" err="1">
                <a:solidFill>
                  <a:schemeClr val="bg1"/>
                </a:solidFill>
                <a:latin typeface="Montserrat" pitchFamily="2" charset="77"/>
              </a:rPr>
              <a:t>Ověření</a:t>
            </a:r>
            <a:r>
              <a:rPr lang="en-GB" sz="1300" dirty="0">
                <a:solidFill>
                  <a:schemeClr val="bg1"/>
                </a:solidFill>
                <a:latin typeface="Montserrat" pitchFamily="2" charset="77"/>
              </a:rPr>
              <a:t> duplicity </a:t>
            </a:r>
            <a:r>
              <a:rPr lang="en-GB" sz="1300" dirty="0" err="1">
                <a:solidFill>
                  <a:schemeClr val="bg1"/>
                </a:solidFill>
                <a:latin typeface="Montserrat" pitchFamily="2" charset="77"/>
              </a:rPr>
              <a:t>žádosti</a:t>
            </a:r>
            <a:r>
              <a:rPr lang="en-GB" sz="1300" dirty="0">
                <a:solidFill>
                  <a:schemeClr val="bg1"/>
                </a:solidFill>
                <a:latin typeface="Montserrat" pitchFamily="2" charset="77"/>
              </a:rPr>
              <a:t> </a:t>
            </a:r>
            <a:r>
              <a:rPr lang="en-GB" sz="1300" dirty="0" err="1">
                <a:solidFill>
                  <a:schemeClr val="bg1"/>
                </a:solidFill>
                <a:latin typeface="Montserrat" pitchFamily="2" charset="77"/>
              </a:rPr>
              <a:t>dotace</a:t>
            </a:r>
            <a:endParaRPr lang="cs-CZ" sz="1300" dirty="0">
              <a:solidFill>
                <a:schemeClr val="bg1"/>
              </a:solidFill>
              <a:latin typeface="Montserrat" pitchFamily="2" charset="77"/>
            </a:endParaRPr>
          </a:p>
          <a:p>
            <a:pPr marL="171450" indent="-171450">
              <a:buBlip>
                <a:blip r:embed="rId2"/>
              </a:buBlip>
            </a:pPr>
            <a:r>
              <a:rPr lang="en-GB" sz="1300" dirty="0" err="1">
                <a:solidFill>
                  <a:schemeClr val="bg1"/>
                </a:solidFill>
                <a:latin typeface="Montserrat" pitchFamily="2" charset="77"/>
              </a:rPr>
              <a:t>Ověření</a:t>
            </a:r>
            <a:r>
              <a:rPr lang="en-GB" sz="1300" dirty="0">
                <a:solidFill>
                  <a:schemeClr val="bg1"/>
                </a:solidFill>
                <a:latin typeface="Montserrat" pitchFamily="2" charset="77"/>
              </a:rPr>
              <a:t> </a:t>
            </a:r>
            <a:r>
              <a:rPr lang="en-GB" sz="1300" dirty="0" err="1">
                <a:solidFill>
                  <a:schemeClr val="bg1"/>
                </a:solidFill>
                <a:latin typeface="Montserrat" pitchFamily="2" charset="77"/>
              </a:rPr>
              <a:t>žadatele</a:t>
            </a:r>
            <a:r>
              <a:rPr lang="en-GB" sz="1300" dirty="0">
                <a:solidFill>
                  <a:schemeClr val="bg1"/>
                </a:solidFill>
                <a:latin typeface="Montserrat" pitchFamily="2" charset="77"/>
              </a:rPr>
              <a:t> o </a:t>
            </a:r>
            <a:r>
              <a:rPr lang="en-GB" sz="1300" dirty="0" err="1">
                <a:solidFill>
                  <a:schemeClr val="bg1"/>
                </a:solidFill>
                <a:latin typeface="Montserrat" pitchFamily="2" charset="77"/>
              </a:rPr>
              <a:t>dotaci</a:t>
            </a:r>
            <a:endParaRPr lang="cs-CZ" sz="1300" dirty="0">
              <a:solidFill>
                <a:schemeClr val="bg1"/>
              </a:solidFill>
              <a:latin typeface="Montserrat" pitchFamily="2" charset="77"/>
            </a:endParaRPr>
          </a:p>
          <a:p>
            <a:pPr marL="171450" indent="-171450">
              <a:buBlip>
                <a:blip r:embed="rId2"/>
              </a:buBlip>
            </a:pPr>
            <a:r>
              <a:rPr lang="en-GB" sz="1300" dirty="0" err="1">
                <a:solidFill>
                  <a:schemeClr val="bg1"/>
                </a:solidFill>
                <a:latin typeface="Montserrat" pitchFamily="2" charset="77"/>
              </a:rPr>
              <a:t>Změna</a:t>
            </a:r>
            <a:r>
              <a:rPr lang="en-GB" sz="1300" dirty="0">
                <a:solidFill>
                  <a:schemeClr val="bg1"/>
                </a:solidFill>
                <a:latin typeface="Montserrat" pitchFamily="2" charset="77"/>
              </a:rPr>
              <a:t> </a:t>
            </a:r>
            <a:r>
              <a:rPr lang="en-GB" sz="1300" dirty="0" err="1">
                <a:solidFill>
                  <a:schemeClr val="bg1"/>
                </a:solidFill>
                <a:latin typeface="Montserrat" pitchFamily="2" charset="77"/>
              </a:rPr>
              <a:t>stavů</a:t>
            </a:r>
            <a:r>
              <a:rPr lang="en-GB" sz="1300" dirty="0">
                <a:solidFill>
                  <a:schemeClr val="bg1"/>
                </a:solidFill>
                <a:latin typeface="Montserrat" pitchFamily="2" charset="77"/>
              </a:rPr>
              <a:t> po </a:t>
            </a:r>
            <a:r>
              <a:rPr lang="en-GB" sz="1300" dirty="0" err="1">
                <a:solidFill>
                  <a:schemeClr val="bg1"/>
                </a:solidFill>
                <a:latin typeface="Montserrat" pitchFamily="2" charset="77"/>
              </a:rPr>
              <a:t>Radě</a:t>
            </a:r>
            <a:r>
              <a:rPr lang="en-GB" sz="1300" dirty="0">
                <a:solidFill>
                  <a:schemeClr val="bg1"/>
                </a:solidFill>
                <a:latin typeface="Montserrat" pitchFamily="2" charset="77"/>
              </a:rPr>
              <a:t> </a:t>
            </a:r>
            <a:r>
              <a:rPr lang="en-GB" sz="1300" dirty="0" err="1">
                <a:solidFill>
                  <a:schemeClr val="bg1"/>
                </a:solidFill>
                <a:latin typeface="Montserrat" pitchFamily="2" charset="77"/>
              </a:rPr>
              <a:t>Kraj</a:t>
            </a:r>
            <a:endParaRPr lang="cs-CZ" sz="1300" dirty="0">
              <a:solidFill>
                <a:schemeClr val="bg1"/>
              </a:solidFill>
              <a:latin typeface="Montserrat" pitchFamily="2" charset="77"/>
            </a:endParaRPr>
          </a:p>
          <a:p>
            <a:pPr marL="171450" indent="-171450">
              <a:buBlip>
                <a:blip r:embed="rId2"/>
              </a:buBlip>
            </a:pPr>
            <a:r>
              <a:rPr lang="en-GB" sz="1300" dirty="0">
                <a:solidFill>
                  <a:schemeClr val="bg1"/>
                </a:solidFill>
                <a:latin typeface="Montserrat" pitchFamily="2" charset="77"/>
              </a:rPr>
              <a:t> Datum </a:t>
            </a:r>
            <a:r>
              <a:rPr lang="en-GB" sz="1300" dirty="0" err="1">
                <a:solidFill>
                  <a:schemeClr val="bg1"/>
                </a:solidFill>
                <a:latin typeface="Montserrat" pitchFamily="2" charset="77"/>
              </a:rPr>
              <a:t>přijetí</a:t>
            </a:r>
            <a:r>
              <a:rPr lang="en-GB" sz="1300" dirty="0">
                <a:solidFill>
                  <a:schemeClr val="bg1"/>
                </a:solidFill>
                <a:latin typeface="Montserrat" pitchFamily="2" charset="77"/>
              </a:rPr>
              <a:t> </a:t>
            </a:r>
            <a:r>
              <a:rPr lang="en-GB" sz="1300" dirty="0" err="1">
                <a:solidFill>
                  <a:schemeClr val="bg1"/>
                </a:solidFill>
                <a:latin typeface="Montserrat" pitchFamily="2" charset="77"/>
              </a:rPr>
              <a:t>žádosti</a:t>
            </a:r>
            <a:r>
              <a:rPr lang="en-GB" sz="1300" dirty="0">
                <a:solidFill>
                  <a:schemeClr val="bg1"/>
                </a:solidFill>
                <a:latin typeface="Montserrat" pitchFamily="2" charset="77"/>
              </a:rPr>
              <a:t> o </a:t>
            </a:r>
            <a:r>
              <a:rPr lang="en-GB" sz="1300" dirty="0" err="1">
                <a:solidFill>
                  <a:schemeClr val="bg1"/>
                </a:solidFill>
                <a:latin typeface="Montserrat" pitchFamily="2" charset="77"/>
              </a:rPr>
              <a:t>dotac</a:t>
            </a:r>
            <a:r>
              <a:rPr lang="cs-CZ" sz="1300" dirty="0">
                <a:solidFill>
                  <a:schemeClr val="bg1"/>
                </a:solidFill>
                <a:latin typeface="Montserrat" pitchFamily="2" charset="77"/>
              </a:rPr>
              <a:t>e</a:t>
            </a:r>
          </a:p>
          <a:p>
            <a:pPr marL="171450" indent="-171450">
              <a:buBlip>
                <a:blip r:embed="rId2"/>
              </a:buBlip>
            </a:pPr>
            <a:r>
              <a:rPr lang="en-GB" sz="1300" dirty="0">
                <a:solidFill>
                  <a:schemeClr val="bg1"/>
                </a:solidFill>
                <a:latin typeface="Montserrat" pitchFamily="2" charset="77"/>
              </a:rPr>
              <a:t>Datum </a:t>
            </a:r>
            <a:r>
              <a:rPr lang="en-GB" sz="1300" dirty="0" err="1">
                <a:solidFill>
                  <a:schemeClr val="bg1"/>
                </a:solidFill>
                <a:latin typeface="Montserrat" pitchFamily="2" charset="77"/>
              </a:rPr>
              <a:t>účinnosti</a:t>
            </a:r>
            <a:r>
              <a:rPr lang="en-GB" sz="1300" dirty="0">
                <a:solidFill>
                  <a:schemeClr val="bg1"/>
                </a:solidFill>
                <a:latin typeface="Montserrat" pitchFamily="2" charset="77"/>
              </a:rPr>
              <a:t> </a:t>
            </a:r>
            <a:r>
              <a:rPr lang="en-GB" sz="1300" dirty="0" err="1">
                <a:solidFill>
                  <a:schemeClr val="bg1"/>
                </a:solidFill>
                <a:latin typeface="Montserrat" pitchFamily="2" charset="77"/>
              </a:rPr>
              <a:t>žádosti</a:t>
            </a:r>
            <a:r>
              <a:rPr lang="en-GB" sz="1300" dirty="0">
                <a:solidFill>
                  <a:schemeClr val="bg1"/>
                </a:solidFill>
                <a:latin typeface="Montserrat" pitchFamily="2" charset="77"/>
              </a:rPr>
              <a:t> o </a:t>
            </a:r>
            <a:r>
              <a:rPr lang="en-GB" sz="1300" dirty="0" err="1">
                <a:solidFill>
                  <a:schemeClr val="bg1"/>
                </a:solidFill>
                <a:latin typeface="Montserrat" pitchFamily="2" charset="77"/>
              </a:rPr>
              <a:t>dotaci</a:t>
            </a:r>
            <a:endParaRPr lang="cs-CZ" sz="1300" dirty="0">
              <a:solidFill>
                <a:schemeClr val="bg1"/>
              </a:solidFill>
              <a:latin typeface="Montserrat" pitchFamily="2" charset="77"/>
            </a:endParaRPr>
          </a:p>
          <a:p>
            <a:pPr marL="171450" indent="-171450">
              <a:buBlip>
                <a:blip r:embed="rId2"/>
              </a:buBlip>
            </a:pPr>
            <a:r>
              <a:rPr lang="en-GB" sz="1300" dirty="0" err="1">
                <a:solidFill>
                  <a:schemeClr val="bg1"/>
                </a:solidFill>
                <a:latin typeface="Montserrat" pitchFamily="2" charset="77"/>
              </a:rPr>
              <a:t>Finanční</a:t>
            </a:r>
            <a:r>
              <a:rPr lang="en-GB" sz="1300" dirty="0">
                <a:solidFill>
                  <a:schemeClr val="bg1"/>
                </a:solidFill>
                <a:latin typeface="Montserrat" pitchFamily="2" charset="77"/>
              </a:rPr>
              <a:t> </a:t>
            </a:r>
            <a:r>
              <a:rPr lang="en-GB" sz="1300" dirty="0" err="1">
                <a:solidFill>
                  <a:schemeClr val="bg1"/>
                </a:solidFill>
                <a:latin typeface="Montserrat" pitchFamily="2" charset="77"/>
              </a:rPr>
              <a:t>kontrola</a:t>
            </a:r>
            <a:r>
              <a:rPr lang="en-GB" sz="1300" dirty="0">
                <a:solidFill>
                  <a:schemeClr val="bg1"/>
                </a:solidFill>
                <a:latin typeface="Montserrat" pitchFamily="2" charset="77"/>
              </a:rPr>
              <a:t> – </a:t>
            </a:r>
            <a:r>
              <a:rPr lang="en-GB" sz="1300" dirty="0" err="1">
                <a:solidFill>
                  <a:schemeClr val="bg1"/>
                </a:solidFill>
                <a:latin typeface="Montserrat" pitchFamily="2" charset="77"/>
              </a:rPr>
              <a:t>provedení</a:t>
            </a:r>
            <a:r>
              <a:rPr lang="cs-CZ" sz="1300" dirty="0">
                <a:solidFill>
                  <a:schemeClr val="bg1"/>
                </a:solidFill>
                <a:latin typeface="Montserrat" pitchFamily="2" charset="77"/>
              </a:rPr>
              <a:t> dotace</a:t>
            </a:r>
          </a:p>
          <a:p>
            <a:pPr marL="171450" indent="-171450">
              <a:buBlip>
                <a:blip r:embed="rId2"/>
              </a:buBlip>
            </a:pPr>
            <a:r>
              <a:rPr lang="en-GB" sz="1300" dirty="0" err="1">
                <a:solidFill>
                  <a:schemeClr val="bg1"/>
                </a:solidFill>
                <a:latin typeface="Montserrat" pitchFamily="2" charset="77"/>
              </a:rPr>
              <a:t>Finanční</a:t>
            </a:r>
            <a:r>
              <a:rPr lang="en-GB" sz="1300" dirty="0">
                <a:solidFill>
                  <a:schemeClr val="bg1"/>
                </a:solidFill>
                <a:latin typeface="Montserrat" pitchFamily="2" charset="77"/>
              </a:rPr>
              <a:t> </a:t>
            </a:r>
            <a:r>
              <a:rPr lang="en-GB" sz="1300" dirty="0" err="1">
                <a:solidFill>
                  <a:schemeClr val="bg1"/>
                </a:solidFill>
                <a:latin typeface="Montserrat" pitchFamily="2" charset="77"/>
              </a:rPr>
              <a:t>kontrola</a:t>
            </a:r>
            <a:r>
              <a:rPr lang="en-GB" sz="1300" dirty="0">
                <a:solidFill>
                  <a:schemeClr val="bg1"/>
                </a:solidFill>
                <a:latin typeface="Montserrat" pitchFamily="2" charset="77"/>
              </a:rPr>
              <a:t> – </a:t>
            </a:r>
            <a:r>
              <a:rPr lang="en-GB" sz="1300" dirty="0" err="1">
                <a:solidFill>
                  <a:schemeClr val="bg1"/>
                </a:solidFill>
                <a:latin typeface="Montserrat" pitchFamily="2" charset="77"/>
              </a:rPr>
              <a:t>zadání</a:t>
            </a:r>
            <a:r>
              <a:rPr lang="cs-CZ" sz="1300" dirty="0">
                <a:solidFill>
                  <a:schemeClr val="bg1"/>
                </a:solidFill>
                <a:latin typeface="Montserrat" pitchFamily="2" charset="77"/>
              </a:rPr>
              <a:t> dotace</a:t>
            </a:r>
            <a:endParaRPr lang="en-GB" sz="1300" dirty="0">
              <a:solidFill>
                <a:schemeClr val="bg1"/>
              </a:solidFill>
              <a:latin typeface="Montserrat" pitchFamily="2" charset="77"/>
            </a:endParaRPr>
          </a:p>
          <a:p>
            <a:pPr marL="171450" indent="-171450">
              <a:buBlip>
                <a:blip r:embed="rId2"/>
              </a:buBlip>
            </a:pPr>
            <a:endParaRPr lang="en-GB" sz="1300" dirty="0">
              <a:solidFill>
                <a:schemeClr val="bg1"/>
              </a:solidFill>
              <a:latin typeface="Montserrat" pitchFamily="2" charset="77"/>
            </a:endParaRPr>
          </a:p>
          <a:p>
            <a:pPr marL="171450" lvl="0" indent="-171450">
              <a:buBlip>
                <a:blip r:embed="rId2"/>
              </a:buBlip>
            </a:pPr>
            <a:endParaRPr lang="en-GB" sz="1300" dirty="0">
              <a:solidFill>
                <a:schemeClr val="bg1"/>
              </a:solidFill>
              <a:latin typeface="Montserrat" pitchFamily="2" charset="77"/>
            </a:endParaRPr>
          </a:p>
        </p:txBody>
      </p:sp>
      <p:pic>
        <p:nvPicPr>
          <p:cNvPr id="15" name="Graphic 16">
            <a:extLst>
              <a:ext uri="{FF2B5EF4-FFF2-40B4-BE49-F238E27FC236}">
                <a16:creationId xmlns:a16="http://schemas.microsoft.com/office/drawing/2014/main" id="{E0A35A91-F533-576E-3411-8FBB35E7E12E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7855977" y="1248450"/>
            <a:ext cx="705095" cy="477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49179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579639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5E662747-DA61-B30B-300D-4A4C83B87C30}"/>
              </a:ext>
            </a:extLst>
          </p:cNvPr>
          <p:cNvSpPr txBox="1"/>
          <p:nvPr/>
        </p:nvSpPr>
        <p:spPr>
          <a:xfrm>
            <a:off x="647945" y="2571750"/>
            <a:ext cx="764237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600" b="1" dirty="0">
                <a:solidFill>
                  <a:srgbClr val="E87917"/>
                </a:solidFill>
                <a:latin typeface="Montserrat SemiBold" pitchFamily="2" charset="77"/>
              </a:rPr>
              <a:t>RPA </a:t>
            </a:r>
            <a:r>
              <a:rPr lang="en-GB" sz="12600" b="1" dirty="0">
                <a:solidFill>
                  <a:srgbClr val="E87917"/>
                </a:solidFill>
                <a:latin typeface="Montserrat SemiBold" pitchFamily="2" charset="77"/>
              </a:rPr>
              <a:t>+ </a:t>
            </a:r>
            <a:r>
              <a:rPr lang="en-GB" sz="12600" b="1" dirty="0">
                <a:solidFill>
                  <a:schemeClr val="bg1"/>
                </a:solidFill>
                <a:latin typeface="Montserrat SemiBold" pitchFamily="2" charset="77"/>
              </a:rPr>
              <a:t>AI</a:t>
            </a:r>
          </a:p>
        </p:txBody>
      </p:sp>
      <p:sp>
        <p:nvSpPr>
          <p:cNvPr id="4" name="TextBox 4">
            <a:extLst>
              <a:ext uri="{FF2B5EF4-FFF2-40B4-BE49-F238E27FC236}">
                <a16:creationId xmlns:a16="http://schemas.microsoft.com/office/drawing/2014/main" id="{80180B89-804E-E7AC-94C3-C5B2129475A0}"/>
              </a:ext>
            </a:extLst>
          </p:cNvPr>
          <p:cNvSpPr txBox="1"/>
          <p:nvPr/>
        </p:nvSpPr>
        <p:spPr>
          <a:xfrm>
            <a:off x="750815" y="927881"/>
            <a:ext cx="764237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6000" b="1" dirty="0">
                <a:solidFill>
                  <a:srgbClr val="E87917"/>
                </a:solidFill>
                <a:latin typeface="Montserrat SemiBold" pitchFamily="2" charset="77"/>
              </a:rPr>
              <a:t>Digitální úředník </a:t>
            </a:r>
          </a:p>
          <a:p>
            <a:r>
              <a:rPr lang="cs-CZ" sz="6000" b="1" dirty="0">
                <a:solidFill>
                  <a:srgbClr val="E87917"/>
                </a:solidFill>
                <a:latin typeface="Montserrat SemiBold" pitchFamily="2" charset="77"/>
              </a:rPr>
              <a:t>               </a:t>
            </a:r>
            <a:r>
              <a:rPr lang="cs-CZ" sz="8000" b="1" dirty="0">
                <a:solidFill>
                  <a:srgbClr val="E87917"/>
                </a:solidFill>
                <a:latin typeface="Montserrat SemiBold" pitchFamily="2" charset="77"/>
              </a:rPr>
              <a:t>= </a:t>
            </a:r>
            <a:endParaRPr lang="en-GB" sz="8000" b="1" dirty="0">
              <a:solidFill>
                <a:schemeClr val="bg1"/>
              </a:solidFill>
              <a:latin typeface="Montserrat SemiBold" pitchFamily="2" charset="77"/>
            </a:endParaRPr>
          </a:p>
        </p:txBody>
      </p:sp>
      <p:pic>
        <p:nvPicPr>
          <p:cNvPr id="6" name="Graphic 16">
            <a:extLst>
              <a:ext uri="{FF2B5EF4-FFF2-40B4-BE49-F238E27FC236}">
                <a16:creationId xmlns:a16="http://schemas.microsoft.com/office/drawing/2014/main" id="{9ED3E53E-BE0A-17B1-770B-57DE234C3E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840532" y="1233161"/>
            <a:ext cx="705095" cy="477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87306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2FDB20F-0925-C4AE-1B31-E78CD19E5963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452356" y="462729"/>
            <a:ext cx="7086600" cy="963613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en-GB" b="1" dirty="0">
                <a:solidFill>
                  <a:schemeClr val="bg1"/>
                </a:solidFill>
                <a:latin typeface="+mj-lt"/>
              </a:rPr>
              <a:t>RPA (Robotic Process Automation) </a:t>
            </a:r>
          </a:p>
          <a:p>
            <a:pPr marL="0" indent="0">
              <a:buNone/>
            </a:pPr>
            <a:r>
              <a:rPr lang="en-GB" b="1" dirty="0">
                <a:solidFill>
                  <a:srgbClr val="E87917"/>
                </a:solidFill>
                <a:latin typeface="+mj-lt"/>
              </a:rPr>
              <a:t>je software, </a:t>
            </a:r>
            <a:r>
              <a:rPr lang="en-GB" b="1" dirty="0" err="1">
                <a:solidFill>
                  <a:srgbClr val="E87917"/>
                </a:solidFill>
                <a:latin typeface="+mj-lt"/>
              </a:rPr>
              <a:t>který</a:t>
            </a:r>
            <a:r>
              <a:rPr lang="en-GB" b="1" dirty="0">
                <a:solidFill>
                  <a:srgbClr val="E87917"/>
                </a:solidFill>
                <a:latin typeface="+mj-lt"/>
              </a:rPr>
              <a:t> </a:t>
            </a:r>
            <a:r>
              <a:rPr lang="en-GB" b="1" dirty="0" err="1">
                <a:solidFill>
                  <a:srgbClr val="E87917"/>
                </a:solidFill>
                <a:latin typeface="+mj-lt"/>
              </a:rPr>
              <a:t>ovládá</a:t>
            </a:r>
            <a:r>
              <a:rPr lang="en-GB" b="1" dirty="0">
                <a:solidFill>
                  <a:srgbClr val="E87917"/>
                </a:solidFill>
                <a:latin typeface="+mj-lt"/>
              </a:rPr>
              <a:t> </a:t>
            </a:r>
            <a:r>
              <a:rPr lang="en-GB" b="1" dirty="0" err="1">
                <a:solidFill>
                  <a:srgbClr val="E87917"/>
                </a:solidFill>
                <a:latin typeface="+mj-lt"/>
              </a:rPr>
              <a:t>jiný</a:t>
            </a:r>
            <a:r>
              <a:rPr lang="en-GB" b="1" dirty="0">
                <a:solidFill>
                  <a:srgbClr val="E87917"/>
                </a:solidFill>
                <a:latin typeface="+mj-lt"/>
              </a:rPr>
              <a:t> software</a:t>
            </a:r>
          </a:p>
        </p:txBody>
      </p:sp>
      <p:pic>
        <p:nvPicPr>
          <p:cNvPr id="34" name="Picture 28" descr="Picture 28">
            <a:extLst>
              <a:ext uri="{FF2B5EF4-FFF2-40B4-BE49-F238E27FC236}">
                <a16:creationId xmlns:a16="http://schemas.microsoft.com/office/drawing/2014/main" id="{99A91AF9-C91C-6982-A1AA-D84B3688F5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1345183" y="3535166"/>
            <a:ext cx="178817" cy="178816"/>
          </a:xfrm>
          <a:prstGeom prst="rect">
            <a:avLst/>
          </a:prstGeom>
          <a:ln w="12700">
            <a:miter lim="400000"/>
          </a:ln>
        </p:spPr>
      </p:pic>
      <p:pic>
        <p:nvPicPr>
          <p:cNvPr id="35" name="Picture 32" descr="Picture 32">
            <a:extLst>
              <a:ext uri="{FF2B5EF4-FFF2-40B4-BE49-F238E27FC236}">
                <a16:creationId xmlns:a16="http://schemas.microsoft.com/office/drawing/2014/main" id="{A3922946-5F6F-F256-CE3E-158947869D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2954" y="3802853"/>
            <a:ext cx="178817" cy="178817"/>
          </a:xfrm>
          <a:prstGeom prst="rect">
            <a:avLst/>
          </a:prstGeom>
          <a:ln w="12700">
            <a:miter lim="400000"/>
          </a:ln>
        </p:spPr>
      </p:pic>
      <p:pic>
        <p:nvPicPr>
          <p:cNvPr id="36" name="Picture 34" descr="Picture 34">
            <a:extLst>
              <a:ext uri="{FF2B5EF4-FFF2-40B4-BE49-F238E27FC236}">
                <a16:creationId xmlns:a16="http://schemas.microsoft.com/office/drawing/2014/main" id="{8785CE2B-1CC6-3FD7-A172-7D5F35A1789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44581" y="4070541"/>
            <a:ext cx="178817" cy="178817"/>
          </a:xfrm>
          <a:prstGeom prst="rect">
            <a:avLst/>
          </a:prstGeom>
          <a:ln w="12700">
            <a:miter lim="400000"/>
          </a:ln>
        </p:spPr>
      </p:pic>
      <p:pic>
        <p:nvPicPr>
          <p:cNvPr id="37" name="Picture 36" descr="Picture 36">
            <a:extLst>
              <a:ext uri="{FF2B5EF4-FFF2-40B4-BE49-F238E27FC236}">
                <a16:creationId xmlns:a16="http://schemas.microsoft.com/office/drawing/2014/main" id="{1831E82D-29AB-736B-8605-AF9DB7995AC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45183" y="4336143"/>
            <a:ext cx="178817" cy="178817"/>
          </a:xfrm>
          <a:prstGeom prst="rect">
            <a:avLst/>
          </a:prstGeom>
          <a:ln w="12700">
            <a:miter lim="400000"/>
          </a:ln>
        </p:spPr>
      </p:pic>
      <p:pic>
        <p:nvPicPr>
          <p:cNvPr id="38" name="Picture 38" descr="Picture 38">
            <a:extLst>
              <a:ext uri="{FF2B5EF4-FFF2-40B4-BE49-F238E27FC236}">
                <a16:creationId xmlns:a16="http://schemas.microsoft.com/office/drawing/2014/main" id="{1F8774EF-BE24-C777-B89E-DA3384F868A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30895" y="4601745"/>
            <a:ext cx="178817" cy="178817"/>
          </a:xfrm>
          <a:prstGeom prst="rect">
            <a:avLst/>
          </a:prstGeom>
          <a:ln w="12700">
            <a:miter lim="400000"/>
          </a:ln>
        </p:spPr>
      </p:pic>
      <p:pic>
        <p:nvPicPr>
          <p:cNvPr id="39" name="Picture 40" descr="Picture 40">
            <a:extLst>
              <a:ext uri="{FF2B5EF4-FFF2-40B4-BE49-F238E27FC236}">
                <a16:creationId xmlns:a16="http://schemas.microsoft.com/office/drawing/2014/main" id="{D01D4A41-F4CA-8DF9-2D84-7FB5CB7EA56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93819" y="3259454"/>
            <a:ext cx="178817" cy="178817"/>
          </a:xfrm>
          <a:prstGeom prst="rect">
            <a:avLst/>
          </a:prstGeom>
          <a:ln w="12700">
            <a:miter lim="400000"/>
          </a:ln>
        </p:spPr>
      </p:pic>
      <p:pic>
        <p:nvPicPr>
          <p:cNvPr id="40" name="Picture 42" descr="Picture 42">
            <a:extLst>
              <a:ext uri="{FF2B5EF4-FFF2-40B4-BE49-F238E27FC236}">
                <a16:creationId xmlns:a16="http://schemas.microsoft.com/office/drawing/2014/main" id="{F5FC3E24-16FB-AC4B-E580-0A30FCE9B82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94910" y="3530513"/>
            <a:ext cx="178817" cy="178817"/>
          </a:xfrm>
          <a:prstGeom prst="rect">
            <a:avLst/>
          </a:prstGeom>
          <a:ln w="12700">
            <a:miter lim="400000"/>
          </a:ln>
        </p:spPr>
      </p:pic>
      <p:pic>
        <p:nvPicPr>
          <p:cNvPr id="41" name="Picture 44" descr="Picture 44">
            <a:extLst>
              <a:ext uri="{FF2B5EF4-FFF2-40B4-BE49-F238E27FC236}">
                <a16:creationId xmlns:a16="http://schemas.microsoft.com/office/drawing/2014/main" id="{7F65C721-27F7-954A-7ABE-B3F8D6872F2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081905" y="3795507"/>
            <a:ext cx="178817" cy="178817"/>
          </a:xfrm>
          <a:prstGeom prst="rect">
            <a:avLst/>
          </a:prstGeom>
          <a:ln w="12700">
            <a:miter lim="400000"/>
          </a:ln>
        </p:spPr>
      </p:pic>
      <p:pic>
        <p:nvPicPr>
          <p:cNvPr id="42" name="Picture 46" descr="Picture 46">
            <a:extLst>
              <a:ext uri="{FF2B5EF4-FFF2-40B4-BE49-F238E27FC236}">
                <a16:creationId xmlns:a16="http://schemas.microsoft.com/office/drawing/2014/main" id="{9513431E-210E-B156-9E7E-40B7285B522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087767" y="4068081"/>
            <a:ext cx="178817" cy="178817"/>
          </a:xfrm>
          <a:prstGeom prst="rect">
            <a:avLst/>
          </a:prstGeom>
          <a:ln w="12700">
            <a:miter lim="400000"/>
          </a:ln>
        </p:spPr>
      </p:pic>
      <p:pic>
        <p:nvPicPr>
          <p:cNvPr id="43" name="Picture 48" descr="Picture 48">
            <a:extLst>
              <a:ext uri="{FF2B5EF4-FFF2-40B4-BE49-F238E27FC236}">
                <a16:creationId xmlns:a16="http://schemas.microsoft.com/office/drawing/2014/main" id="{449F4A5C-13BB-2B57-7F36-A9C36171153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078513" y="4333452"/>
            <a:ext cx="178817" cy="178817"/>
          </a:xfrm>
          <a:prstGeom prst="rect">
            <a:avLst/>
          </a:prstGeom>
          <a:ln w="12700">
            <a:miter lim="400000"/>
          </a:ln>
        </p:spPr>
      </p:pic>
      <p:pic>
        <p:nvPicPr>
          <p:cNvPr id="44" name="Picture 50" descr="Picture 50">
            <a:extLst>
              <a:ext uri="{FF2B5EF4-FFF2-40B4-BE49-F238E27FC236}">
                <a16:creationId xmlns:a16="http://schemas.microsoft.com/office/drawing/2014/main" id="{AA172D1C-F97D-C254-27F1-B8E095BEE2B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078513" y="4598823"/>
            <a:ext cx="178817" cy="178817"/>
          </a:xfrm>
          <a:prstGeom prst="rect">
            <a:avLst/>
          </a:prstGeom>
          <a:ln w="12700">
            <a:miter lim="400000"/>
          </a:ln>
        </p:spPr>
      </p:pic>
      <p:pic>
        <p:nvPicPr>
          <p:cNvPr id="45" name="Picture 2" descr="Picture 2">
            <a:extLst>
              <a:ext uri="{FF2B5EF4-FFF2-40B4-BE49-F238E27FC236}">
                <a16:creationId xmlns:a16="http://schemas.microsoft.com/office/drawing/2014/main" id="{FDEB7C59-6470-2A41-94C2-FC44EF00A18A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345183" y="3267478"/>
            <a:ext cx="178817" cy="178817"/>
          </a:xfrm>
          <a:prstGeom prst="rect">
            <a:avLst/>
          </a:prstGeom>
          <a:noFill/>
          <a:ln w="12700">
            <a:noFill/>
            <a:miter lim="400000"/>
          </a:ln>
        </p:spPr>
      </p:pic>
      <p:sp>
        <p:nvSpPr>
          <p:cNvPr id="46" name="TextBox 30">
            <a:extLst>
              <a:ext uri="{FF2B5EF4-FFF2-40B4-BE49-F238E27FC236}">
                <a16:creationId xmlns:a16="http://schemas.microsoft.com/office/drawing/2014/main" id="{744C679C-913F-96A0-4CF4-535BA9359CB0}"/>
              </a:ext>
            </a:extLst>
          </p:cNvPr>
          <p:cNvSpPr txBox="1"/>
          <p:nvPr/>
        </p:nvSpPr>
        <p:spPr>
          <a:xfrm>
            <a:off x="1562491" y="3235906"/>
            <a:ext cx="899161" cy="2311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z="900">
                <a:solidFill>
                  <a:schemeClr val="accent2"/>
                </a:solidFill>
                <a:latin typeface="Right Grotesk Wide Light"/>
                <a:ea typeface="Right Grotesk Wide Light"/>
                <a:cs typeface="Right Grotesk Wide Light"/>
                <a:sym typeface="Right Grotesk Wide Light"/>
              </a:defRPr>
            </a:lvl1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u="none" strike="noStrike" kern="0" cap="none" spc="0" normalizeH="0" baseline="0" noProof="0" dirty="0">
                <a:ln>
                  <a:noFill/>
                </a:ln>
                <a:solidFill>
                  <a:srgbClr val="E87917"/>
                </a:solidFill>
                <a:effectLst/>
                <a:uLnTx/>
                <a:uFillTx/>
                <a:latin typeface="Montserrat" pitchFamily="2" charset="77"/>
                <a:sym typeface="Right Grotesk Wide Light"/>
              </a:rPr>
              <a:t>E-mail</a:t>
            </a:r>
          </a:p>
        </p:txBody>
      </p:sp>
      <p:sp>
        <p:nvSpPr>
          <p:cNvPr id="47" name="TextBox 31">
            <a:extLst>
              <a:ext uri="{FF2B5EF4-FFF2-40B4-BE49-F238E27FC236}">
                <a16:creationId xmlns:a16="http://schemas.microsoft.com/office/drawing/2014/main" id="{1415D0D1-06E6-5DBA-D8A2-74CB222AEE30}"/>
              </a:ext>
            </a:extLst>
          </p:cNvPr>
          <p:cNvSpPr txBox="1"/>
          <p:nvPr/>
        </p:nvSpPr>
        <p:spPr>
          <a:xfrm>
            <a:off x="1562491" y="3510041"/>
            <a:ext cx="899161" cy="2311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z="900">
                <a:solidFill>
                  <a:schemeClr val="accent2"/>
                </a:solidFill>
                <a:latin typeface="Right Grotesk Wide Light"/>
                <a:ea typeface="Right Grotesk Wide Light"/>
                <a:cs typeface="Right Grotesk Wide Light"/>
                <a:sym typeface="Right Grotesk Wide Light"/>
              </a:defRPr>
            </a:lvl1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u="none" strike="noStrike" kern="0" cap="none" spc="0" normalizeH="0" baseline="0" noProof="0">
                <a:ln>
                  <a:noFill/>
                </a:ln>
                <a:solidFill>
                  <a:srgbClr val="E87917"/>
                </a:solidFill>
                <a:effectLst/>
                <a:uLnTx/>
                <a:uFillTx/>
                <a:latin typeface="Montserrat" pitchFamily="2" charset="77"/>
                <a:sym typeface="Right Grotesk Wide Light"/>
              </a:rPr>
              <a:t>Workflow</a:t>
            </a:r>
          </a:p>
        </p:txBody>
      </p:sp>
      <p:sp>
        <p:nvSpPr>
          <p:cNvPr id="48" name="TextBox 32">
            <a:extLst>
              <a:ext uri="{FF2B5EF4-FFF2-40B4-BE49-F238E27FC236}">
                <a16:creationId xmlns:a16="http://schemas.microsoft.com/office/drawing/2014/main" id="{271EA2D6-EE74-6121-42F0-69D8CD2308F5}"/>
              </a:ext>
            </a:extLst>
          </p:cNvPr>
          <p:cNvSpPr txBox="1"/>
          <p:nvPr/>
        </p:nvSpPr>
        <p:spPr>
          <a:xfrm>
            <a:off x="1555432" y="3765998"/>
            <a:ext cx="899161" cy="2311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z="900">
                <a:solidFill>
                  <a:schemeClr val="accent2"/>
                </a:solidFill>
                <a:latin typeface="Right Grotesk Wide Light"/>
                <a:ea typeface="Right Grotesk Wide Light"/>
                <a:cs typeface="Right Grotesk Wide Light"/>
                <a:sym typeface="Right Grotesk Wide Light"/>
              </a:defRPr>
            </a:lvl1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u="none" strike="noStrike" kern="0" cap="none" spc="0" normalizeH="0" baseline="0" noProof="0">
                <a:ln>
                  <a:noFill/>
                </a:ln>
                <a:solidFill>
                  <a:srgbClr val="E87917"/>
                </a:solidFill>
                <a:effectLst/>
                <a:uLnTx/>
                <a:uFillTx/>
                <a:latin typeface="Montserrat" pitchFamily="2" charset="77"/>
                <a:sym typeface="Right Grotesk Wide Light"/>
              </a:rPr>
              <a:t>Excel, Word</a:t>
            </a:r>
          </a:p>
        </p:txBody>
      </p:sp>
      <p:sp>
        <p:nvSpPr>
          <p:cNvPr id="49" name="TextBox 33">
            <a:extLst>
              <a:ext uri="{FF2B5EF4-FFF2-40B4-BE49-F238E27FC236}">
                <a16:creationId xmlns:a16="http://schemas.microsoft.com/office/drawing/2014/main" id="{E428FB67-8A6B-E1CE-1FE4-8151000F01BF}"/>
              </a:ext>
            </a:extLst>
          </p:cNvPr>
          <p:cNvSpPr txBox="1"/>
          <p:nvPr/>
        </p:nvSpPr>
        <p:spPr>
          <a:xfrm>
            <a:off x="1555432" y="4044534"/>
            <a:ext cx="899161" cy="2311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z="900">
                <a:solidFill>
                  <a:schemeClr val="accent2"/>
                </a:solidFill>
                <a:latin typeface="Right Grotesk Wide Light"/>
                <a:ea typeface="Right Grotesk Wide Light"/>
                <a:cs typeface="Right Grotesk Wide Light"/>
                <a:sym typeface="Right Grotesk Wide Light"/>
              </a:defRPr>
            </a:lvl1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u="none" strike="noStrike" kern="0" cap="none" spc="0" normalizeH="0" baseline="0" noProof="0">
                <a:ln>
                  <a:noFill/>
                </a:ln>
                <a:solidFill>
                  <a:srgbClr val="E87917"/>
                </a:solidFill>
                <a:effectLst/>
                <a:uLnTx/>
                <a:uFillTx/>
                <a:latin typeface="Montserrat" pitchFamily="2" charset="77"/>
                <a:sym typeface="Right Grotesk Wide Light"/>
              </a:rPr>
              <a:t>PDF</a:t>
            </a:r>
          </a:p>
        </p:txBody>
      </p:sp>
      <p:sp>
        <p:nvSpPr>
          <p:cNvPr id="50" name="TextBox 34">
            <a:extLst>
              <a:ext uri="{FF2B5EF4-FFF2-40B4-BE49-F238E27FC236}">
                <a16:creationId xmlns:a16="http://schemas.microsoft.com/office/drawing/2014/main" id="{F8F309F0-CE9F-59B0-BA7D-31A1AD19B4DF}"/>
              </a:ext>
            </a:extLst>
          </p:cNvPr>
          <p:cNvSpPr txBox="1"/>
          <p:nvPr/>
        </p:nvSpPr>
        <p:spPr>
          <a:xfrm>
            <a:off x="1555432" y="4309905"/>
            <a:ext cx="899161" cy="2311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z="900">
                <a:solidFill>
                  <a:schemeClr val="accent2"/>
                </a:solidFill>
                <a:latin typeface="Right Grotesk Wide Light"/>
                <a:ea typeface="Right Grotesk Wide Light"/>
                <a:cs typeface="Right Grotesk Wide Light"/>
                <a:sym typeface="Right Grotesk Wide Light"/>
              </a:defRPr>
            </a:lvl1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u="none" strike="noStrike" kern="0" cap="none" spc="0" normalizeH="0" baseline="0" noProof="0">
                <a:ln>
                  <a:noFill/>
                </a:ln>
                <a:solidFill>
                  <a:srgbClr val="E87917"/>
                </a:solidFill>
                <a:effectLst/>
                <a:uLnTx/>
                <a:uFillTx/>
                <a:latin typeface="Montserrat" pitchFamily="2" charset="77"/>
                <a:sym typeface="Right Grotesk Wide Light"/>
              </a:rPr>
              <a:t>Database</a:t>
            </a:r>
          </a:p>
        </p:txBody>
      </p:sp>
      <p:sp>
        <p:nvSpPr>
          <p:cNvPr id="51" name="TextBox 35">
            <a:extLst>
              <a:ext uri="{FF2B5EF4-FFF2-40B4-BE49-F238E27FC236}">
                <a16:creationId xmlns:a16="http://schemas.microsoft.com/office/drawing/2014/main" id="{98D1C3A0-D3AD-D18D-7702-99319D4F6402}"/>
              </a:ext>
            </a:extLst>
          </p:cNvPr>
          <p:cNvSpPr txBox="1"/>
          <p:nvPr/>
        </p:nvSpPr>
        <p:spPr>
          <a:xfrm>
            <a:off x="1555432" y="4574042"/>
            <a:ext cx="899161" cy="2311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z="900">
                <a:solidFill>
                  <a:schemeClr val="accent2"/>
                </a:solidFill>
                <a:latin typeface="Right Grotesk Wide Light"/>
                <a:ea typeface="Right Grotesk Wide Light"/>
                <a:cs typeface="Right Grotesk Wide Light"/>
                <a:sym typeface="Right Grotesk Wide Light"/>
              </a:defRPr>
            </a:lvl1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u="none" strike="noStrike" kern="0" cap="none" spc="0" normalizeH="0" baseline="0" noProof="0">
                <a:ln>
                  <a:noFill/>
                </a:ln>
                <a:solidFill>
                  <a:srgbClr val="E87917"/>
                </a:solidFill>
                <a:effectLst/>
                <a:uLnTx/>
                <a:uFillTx/>
                <a:latin typeface="Montserrat" pitchFamily="2" charset="77"/>
                <a:sym typeface="Right Grotesk Wide Light"/>
              </a:rPr>
              <a:t>ERP/CRM</a:t>
            </a:r>
          </a:p>
        </p:txBody>
      </p:sp>
      <p:sp>
        <p:nvSpPr>
          <p:cNvPr id="52" name="TextBox 36">
            <a:extLst>
              <a:ext uri="{FF2B5EF4-FFF2-40B4-BE49-F238E27FC236}">
                <a16:creationId xmlns:a16="http://schemas.microsoft.com/office/drawing/2014/main" id="{12393E10-A802-E776-2434-A287649367F9}"/>
              </a:ext>
            </a:extLst>
          </p:cNvPr>
          <p:cNvSpPr txBox="1"/>
          <p:nvPr/>
        </p:nvSpPr>
        <p:spPr>
          <a:xfrm>
            <a:off x="4319447" y="3235906"/>
            <a:ext cx="899161" cy="2311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z="900">
                <a:solidFill>
                  <a:schemeClr val="accent2"/>
                </a:solidFill>
                <a:latin typeface="Right Grotesk Wide Light"/>
                <a:ea typeface="Right Grotesk Wide Light"/>
                <a:cs typeface="Right Grotesk Wide Light"/>
                <a:sym typeface="Right Grotesk Wide Light"/>
              </a:defRPr>
            </a:lvl1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u="none" strike="noStrike" kern="0" cap="none" spc="0" normalizeH="0" baseline="0" noProof="0" dirty="0">
                <a:ln>
                  <a:noFill/>
                </a:ln>
                <a:solidFill>
                  <a:srgbClr val="E87917"/>
                </a:solidFill>
                <a:effectLst/>
                <a:uLnTx/>
                <a:uFillTx/>
                <a:latin typeface="Montserrat" pitchFamily="2" charset="77"/>
                <a:sym typeface="Right Grotesk Wide Light"/>
              </a:rPr>
              <a:t>Click</a:t>
            </a:r>
          </a:p>
        </p:txBody>
      </p:sp>
      <p:sp>
        <p:nvSpPr>
          <p:cNvPr id="53" name="TextBox 37">
            <a:extLst>
              <a:ext uri="{FF2B5EF4-FFF2-40B4-BE49-F238E27FC236}">
                <a16:creationId xmlns:a16="http://schemas.microsoft.com/office/drawing/2014/main" id="{A1A9A2B1-7FCD-33E8-6F7E-5496BF795421}"/>
              </a:ext>
            </a:extLst>
          </p:cNvPr>
          <p:cNvSpPr txBox="1"/>
          <p:nvPr/>
        </p:nvSpPr>
        <p:spPr>
          <a:xfrm>
            <a:off x="4319445" y="3510041"/>
            <a:ext cx="1121234" cy="2311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z="900">
                <a:solidFill>
                  <a:schemeClr val="accent2"/>
                </a:solidFill>
                <a:latin typeface="Right Grotesk Wide Light"/>
                <a:ea typeface="Right Grotesk Wide Light"/>
                <a:cs typeface="Right Grotesk Wide Light"/>
                <a:sym typeface="Right Grotesk Wide Light"/>
              </a:defRPr>
            </a:lvl1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u="none" strike="noStrike" kern="0" cap="none" spc="0" normalizeH="0" baseline="0" noProof="0">
                <a:ln>
                  <a:noFill/>
                </a:ln>
                <a:solidFill>
                  <a:srgbClr val="E87917"/>
                </a:solidFill>
                <a:effectLst/>
                <a:uLnTx/>
                <a:uFillTx/>
                <a:latin typeface="Montserrat" pitchFamily="2" charset="77"/>
                <a:sym typeface="Right Grotesk Wide Light"/>
              </a:rPr>
              <a:t>Run application</a:t>
            </a:r>
          </a:p>
        </p:txBody>
      </p:sp>
      <p:sp>
        <p:nvSpPr>
          <p:cNvPr id="54" name="TextBox 38">
            <a:extLst>
              <a:ext uri="{FF2B5EF4-FFF2-40B4-BE49-F238E27FC236}">
                <a16:creationId xmlns:a16="http://schemas.microsoft.com/office/drawing/2014/main" id="{EE7DBA1D-03E5-B6C4-4E1A-0A8AD8D2DAEB}"/>
              </a:ext>
            </a:extLst>
          </p:cNvPr>
          <p:cNvSpPr txBox="1"/>
          <p:nvPr/>
        </p:nvSpPr>
        <p:spPr>
          <a:xfrm>
            <a:off x="4312387" y="3765998"/>
            <a:ext cx="899161" cy="2311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z="900">
                <a:solidFill>
                  <a:schemeClr val="accent2"/>
                </a:solidFill>
                <a:latin typeface="Right Grotesk Wide Light"/>
                <a:ea typeface="Right Grotesk Wide Light"/>
                <a:cs typeface="Right Grotesk Wide Light"/>
                <a:sym typeface="Right Grotesk Wide Light"/>
              </a:defRPr>
            </a:lvl1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u="none" strike="noStrike" kern="0" cap="none" spc="0" normalizeH="0" baseline="0" noProof="0">
                <a:ln>
                  <a:noFill/>
                </a:ln>
                <a:solidFill>
                  <a:srgbClr val="E87917"/>
                </a:solidFill>
                <a:effectLst/>
                <a:uLnTx/>
                <a:uFillTx/>
                <a:latin typeface="Montserrat" pitchFamily="2" charset="77"/>
                <a:sym typeface="Right Grotesk Wide Light"/>
              </a:rPr>
              <a:t>Extract</a:t>
            </a:r>
          </a:p>
        </p:txBody>
      </p:sp>
      <p:sp>
        <p:nvSpPr>
          <p:cNvPr id="55" name="TextBox 39">
            <a:extLst>
              <a:ext uri="{FF2B5EF4-FFF2-40B4-BE49-F238E27FC236}">
                <a16:creationId xmlns:a16="http://schemas.microsoft.com/office/drawing/2014/main" id="{CE990DAF-0DDC-F661-781F-B5869C20376E}"/>
              </a:ext>
            </a:extLst>
          </p:cNvPr>
          <p:cNvSpPr txBox="1"/>
          <p:nvPr/>
        </p:nvSpPr>
        <p:spPr>
          <a:xfrm>
            <a:off x="4312387" y="4044534"/>
            <a:ext cx="899161" cy="2311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z="900">
                <a:solidFill>
                  <a:schemeClr val="accent2"/>
                </a:solidFill>
                <a:latin typeface="Right Grotesk Wide Light"/>
                <a:ea typeface="Right Grotesk Wide Light"/>
                <a:cs typeface="Right Grotesk Wide Light"/>
                <a:sym typeface="Right Grotesk Wide Light"/>
              </a:defRPr>
            </a:lvl1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u="none" strike="noStrike" kern="0" cap="none" spc="0" normalizeH="0" baseline="0" noProof="0">
                <a:ln>
                  <a:noFill/>
                </a:ln>
                <a:solidFill>
                  <a:srgbClr val="E87917"/>
                </a:solidFill>
                <a:effectLst/>
                <a:uLnTx/>
                <a:uFillTx/>
                <a:latin typeface="Montserrat" pitchFamily="2" charset="77"/>
                <a:sym typeface="Right Grotesk Wide Light"/>
              </a:rPr>
              <a:t>Compare</a:t>
            </a:r>
          </a:p>
        </p:txBody>
      </p:sp>
      <p:sp>
        <p:nvSpPr>
          <p:cNvPr id="56" name="TextBox 40">
            <a:extLst>
              <a:ext uri="{FF2B5EF4-FFF2-40B4-BE49-F238E27FC236}">
                <a16:creationId xmlns:a16="http://schemas.microsoft.com/office/drawing/2014/main" id="{70E1C980-F992-5E41-8CA5-6128D97D71C8}"/>
              </a:ext>
            </a:extLst>
          </p:cNvPr>
          <p:cNvSpPr txBox="1"/>
          <p:nvPr/>
        </p:nvSpPr>
        <p:spPr>
          <a:xfrm>
            <a:off x="4312387" y="4309905"/>
            <a:ext cx="899161" cy="2311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z="900">
                <a:solidFill>
                  <a:schemeClr val="accent2"/>
                </a:solidFill>
                <a:latin typeface="Right Grotesk Wide Light"/>
                <a:ea typeface="Right Grotesk Wide Light"/>
                <a:cs typeface="Right Grotesk Wide Light"/>
                <a:sym typeface="Right Grotesk Wide Light"/>
              </a:defRPr>
            </a:lvl1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u="none" strike="noStrike" kern="0" cap="none" spc="0" normalizeH="0" baseline="0" noProof="0">
                <a:ln>
                  <a:noFill/>
                </a:ln>
                <a:solidFill>
                  <a:srgbClr val="E87917"/>
                </a:solidFill>
                <a:effectLst/>
                <a:uLnTx/>
                <a:uFillTx/>
                <a:latin typeface="Montserrat" pitchFamily="2" charset="77"/>
                <a:sym typeface="Right Grotesk Wide Light"/>
              </a:rPr>
              <a:t>Copy</a:t>
            </a:r>
          </a:p>
        </p:txBody>
      </p:sp>
      <p:sp>
        <p:nvSpPr>
          <p:cNvPr id="57" name="TextBox 41">
            <a:extLst>
              <a:ext uri="{FF2B5EF4-FFF2-40B4-BE49-F238E27FC236}">
                <a16:creationId xmlns:a16="http://schemas.microsoft.com/office/drawing/2014/main" id="{8B644CAE-E895-A9CB-6DE1-3437BD6195BB}"/>
              </a:ext>
            </a:extLst>
          </p:cNvPr>
          <p:cNvSpPr txBox="1"/>
          <p:nvPr/>
        </p:nvSpPr>
        <p:spPr>
          <a:xfrm>
            <a:off x="4312387" y="4574042"/>
            <a:ext cx="899161" cy="2311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z="900">
                <a:solidFill>
                  <a:schemeClr val="accent2"/>
                </a:solidFill>
                <a:latin typeface="Right Grotesk Wide Light"/>
                <a:ea typeface="Right Grotesk Wide Light"/>
                <a:cs typeface="Right Grotesk Wide Light"/>
                <a:sym typeface="Right Grotesk Wide Light"/>
              </a:defRPr>
            </a:lvl1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u="none" strike="noStrike" kern="0" cap="none" spc="0" normalizeH="0" baseline="0" noProof="0">
                <a:ln>
                  <a:noFill/>
                </a:ln>
                <a:solidFill>
                  <a:srgbClr val="E87917"/>
                </a:solidFill>
                <a:effectLst/>
                <a:uLnTx/>
                <a:uFillTx/>
                <a:latin typeface="Montserrat" pitchFamily="2" charset="77"/>
                <a:sym typeface="Right Grotesk Wide Light"/>
              </a:rPr>
              <a:t>Report</a:t>
            </a:r>
          </a:p>
        </p:txBody>
      </p:sp>
      <p:pic>
        <p:nvPicPr>
          <p:cNvPr id="58" name="Graphic 45" descr="Graphic 45">
            <a:extLst>
              <a:ext uri="{FF2B5EF4-FFF2-40B4-BE49-F238E27FC236}">
                <a16:creationId xmlns:a16="http://schemas.microsoft.com/office/drawing/2014/main" id="{B4B2FC9D-2CBF-9E53-FA40-5C60AC763658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172200" y="3015235"/>
            <a:ext cx="2482495" cy="1861872"/>
          </a:xfrm>
          <a:prstGeom prst="rect">
            <a:avLst/>
          </a:prstGeom>
          <a:ln w="12700">
            <a:miter lim="400000"/>
          </a:ln>
        </p:spPr>
      </p:pic>
      <p:sp>
        <p:nvSpPr>
          <p:cNvPr id="59" name="Freeform: Shape 3">
            <a:extLst>
              <a:ext uri="{FF2B5EF4-FFF2-40B4-BE49-F238E27FC236}">
                <a16:creationId xmlns:a16="http://schemas.microsoft.com/office/drawing/2014/main" id="{690DFE9B-2C4D-1A13-D560-63CE6F7C01E8}"/>
              </a:ext>
            </a:extLst>
          </p:cNvPr>
          <p:cNvSpPr/>
          <p:nvPr/>
        </p:nvSpPr>
        <p:spPr>
          <a:xfrm rot="10800000">
            <a:off x="6545920" y="1783708"/>
            <a:ext cx="2079841" cy="8928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21287" y="0"/>
                </a:lnTo>
                <a:lnTo>
                  <a:pt x="21600" y="191"/>
                </a:lnTo>
                <a:lnTo>
                  <a:pt x="21328" y="354"/>
                </a:lnTo>
                <a:cubicBezTo>
                  <a:pt x="20510" y="1349"/>
                  <a:pt x="19895" y="5647"/>
                  <a:pt x="19895" y="10800"/>
                </a:cubicBezTo>
                <a:cubicBezTo>
                  <a:pt x="19895" y="15953"/>
                  <a:pt x="20510" y="20251"/>
                  <a:pt x="21328" y="21246"/>
                </a:cubicBezTo>
                <a:lnTo>
                  <a:pt x="21598" y="21408"/>
                </a:lnTo>
                <a:lnTo>
                  <a:pt x="21283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5000">
                <a:srgbClr val="E87917"/>
              </a:gs>
              <a:gs pos="99000">
                <a:srgbClr val="191B21"/>
              </a:gs>
            </a:gsLst>
            <a:lin ang="10800000"/>
          </a:gra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chemeClr val="accent3">
                    <a:lumOff val="44000"/>
                  </a:schemeClr>
                </a:solidFill>
              </a:defRPr>
            </a:pPr>
            <a:endParaRPr dirty="0"/>
          </a:p>
        </p:txBody>
      </p:sp>
      <p:pic>
        <p:nvPicPr>
          <p:cNvPr id="60" name="Picture 26" descr="Picture 26">
            <a:extLst>
              <a:ext uri="{FF2B5EF4-FFF2-40B4-BE49-F238E27FC236}">
                <a16:creationId xmlns:a16="http://schemas.microsoft.com/office/drawing/2014/main" id="{A2B1F899-0A21-D8A4-8FEA-3AD8021319E1}"/>
              </a:ext>
            </a:extLst>
          </p:cNvPr>
          <p:cNvPicPr>
            <a:picLocks noChangeAspect="1"/>
          </p:cNvPicPr>
          <p:nvPr/>
        </p:nvPicPr>
        <p:blipFill>
          <a:blip r:embed="rId15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rightnessContrast bright="4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111159" y="1787620"/>
            <a:ext cx="892773" cy="892773"/>
          </a:xfrm>
          <a:prstGeom prst="rect">
            <a:avLst/>
          </a:prstGeom>
          <a:noFill/>
          <a:ln w="12700">
            <a:miter lim="400000"/>
          </a:ln>
        </p:spPr>
      </p:pic>
      <p:sp>
        <p:nvSpPr>
          <p:cNvPr id="61" name="Freeform: Shape 3">
            <a:extLst>
              <a:ext uri="{FF2B5EF4-FFF2-40B4-BE49-F238E27FC236}">
                <a16:creationId xmlns:a16="http://schemas.microsoft.com/office/drawing/2014/main" id="{7302CCDA-C44C-392F-A36A-9C2858A286AF}"/>
              </a:ext>
            </a:extLst>
          </p:cNvPr>
          <p:cNvSpPr/>
          <p:nvPr/>
        </p:nvSpPr>
        <p:spPr>
          <a:xfrm rot="10800000">
            <a:off x="3836480" y="1785583"/>
            <a:ext cx="2079841" cy="8928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21287" y="0"/>
                </a:lnTo>
                <a:lnTo>
                  <a:pt x="21600" y="191"/>
                </a:lnTo>
                <a:lnTo>
                  <a:pt x="21328" y="354"/>
                </a:lnTo>
                <a:cubicBezTo>
                  <a:pt x="20510" y="1349"/>
                  <a:pt x="19895" y="5647"/>
                  <a:pt x="19895" y="10800"/>
                </a:cubicBezTo>
                <a:cubicBezTo>
                  <a:pt x="19895" y="15953"/>
                  <a:pt x="20510" y="20251"/>
                  <a:pt x="21328" y="21246"/>
                </a:cubicBezTo>
                <a:lnTo>
                  <a:pt x="21598" y="21408"/>
                </a:lnTo>
                <a:lnTo>
                  <a:pt x="21283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5000">
                <a:srgbClr val="E87917"/>
              </a:gs>
              <a:gs pos="99000">
                <a:srgbClr val="191B21"/>
              </a:gs>
            </a:gsLst>
            <a:lin ang="10800000"/>
          </a:gra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chemeClr val="accent3">
                    <a:lumOff val="44000"/>
                  </a:schemeClr>
                </a:solidFill>
              </a:defRPr>
            </a:pPr>
            <a:endParaRPr dirty="0"/>
          </a:p>
        </p:txBody>
      </p:sp>
      <p:pic>
        <p:nvPicPr>
          <p:cNvPr id="62" name="Picture 26" descr="Picture 26">
            <a:extLst>
              <a:ext uri="{FF2B5EF4-FFF2-40B4-BE49-F238E27FC236}">
                <a16:creationId xmlns:a16="http://schemas.microsoft.com/office/drawing/2014/main" id="{C920A1B3-BBF0-8FFD-2778-DDEF787C32C1}"/>
              </a:ext>
            </a:extLst>
          </p:cNvPr>
          <p:cNvPicPr>
            <a:picLocks noChangeAspect="1"/>
          </p:cNvPicPr>
          <p:nvPr/>
        </p:nvPicPr>
        <p:blipFill>
          <a:blip r:embed="rId15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rightnessContrast bright="4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401719" y="1789495"/>
            <a:ext cx="892773" cy="892773"/>
          </a:xfrm>
          <a:prstGeom prst="rect">
            <a:avLst/>
          </a:prstGeom>
          <a:noFill/>
          <a:ln w="12700">
            <a:miter lim="400000"/>
          </a:ln>
        </p:spPr>
      </p:pic>
      <p:sp>
        <p:nvSpPr>
          <p:cNvPr id="63" name="Freeform: Shape 3">
            <a:extLst>
              <a:ext uri="{FF2B5EF4-FFF2-40B4-BE49-F238E27FC236}">
                <a16:creationId xmlns:a16="http://schemas.microsoft.com/office/drawing/2014/main" id="{C792ADF9-8EC0-562A-07CC-46E696D386A2}"/>
              </a:ext>
            </a:extLst>
          </p:cNvPr>
          <p:cNvSpPr/>
          <p:nvPr/>
        </p:nvSpPr>
        <p:spPr>
          <a:xfrm rot="10800000">
            <a:off x="887117" y="1770127"/>
            <a:ext cx="2079841" cy="8928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21287" y="0"/>
                </a:lnTo>
                <a:lnTo>
                  <a:pt x="21600" y="191"/>
                </a:lnTo>
                <a:lnTo>
                  <a:pt x="21328" y="354"/>
                </a:lnTo>
                <a:cubicBezTo>
                  <a:pt x="20510" y="1349"/>
                  <a:pt x="19895" y="5647"/>
                  <a:pt x="19895" y="10800"/>
                </a:cubicBezTo>
                <a:cubicBezTo>
                  <a:pt x="19895" y="15953"/>
                  <a:pt x="20510" y="20251"/>
                  <a:pt x="21328" y="21246"/>
                </a:cubicBezTo>
                <a:lnTo>
                  <a:pt x="21598" y="21408"/>
                </a:lnTo>
                <a:lnTo>
                  <a:pt x="21283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5000">
                <a:srgbClr val="E87917"/>
              </a:gs>
              <a:gs pos="99000">
                <a:srgbClr val="191B21"/>
              </a:gs>
            </a:gsLst>
            <a:lin ang="10800000"/>
          </a:gra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chemeClr val="accent3">
                    <a:lumOff val="44000"/>
                  </a:schemeClr>
                </a:solidFill>
              </a:defRPr>
            </a:pPr>
            <a:endParaRPr dirty="0"/>
          </a:p>
        </p:txBody>
      </p:sp>
      <p:pic>
        <p:nvPicPr>
          <p:cNvPr id="64" name="Picture 26" descr="Picture 26">
            <a:extLst>
              <a:ext uri="{FF2B5EF4-FFF2-40B4-BE49-F238E27FC236}">
                <a16:creationId xmlns:a16="http://schemas.microsoft.com/office/drawing/2014/main" id="{01FEDCFB-F2A8-9DF8-403D-B308AFA9FF10}"/>
              </a:ext>
            </a:extLst>
          </p:cNvPr>
          <p:cNvPicPr>
            <a:picLocks noChangeAspect="1"/>
          </p:cNvPicPr>
          <p:nvPr/>
        </p:nvPicPr>
        <p:blipFill>
          <a:blip r:embed="rId15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rightnessContrast bright="4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52356" y="1774039"/>
            <a:ext cx="892773" cy="892773"/>
          </a:xfrm>
          <a:prstGeom prst="rect">
            <a:avLst/>
          </a:prstGeom>
          <a:noFill/>
          <a:ln w="12700">
            <a:miter lim="400000"/>
          </a:ln>
        </p:spPr>
      </p:pic>
      <p:sp>
        <p:nvSpPr>
          <p:cNvPr id="67" name="TextBox 17">
            <a:extLst>
              <a:ext uri="{FF2B5EF4-FFF2-40B4-BE49-F238E27FC236}">
                <a16:creationId xmlns:a16="http://schemas.microsoft.com/office/drawing/2014/main" id="{04B2F90B-FA8D-B0A9-F4E8-9C52EA5781EC}"/>
              </a:ext>
            </a:extLst>
          </p:cNvPr>
          <p:cNvSpPr txBox="1"/>
          <p:nvPr/>
        </p:nvSpPr>
        <p:spPr>
          <a:xfrm>
            <a:off x="1370809" y="1899059"/>
            <a:ext cx="1438701" cy="6463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defRPr sz="900">
                <a:solidFill>
                  <a:schemeClr val="accent1"/>
                </a:solidFill>
                <a:latin typeface="Right Grotesk Wide Medium"/>
                <a:ea typeface="Right Grotesk Wide Medium"/>
                <a:cs typeface="Right Grotesk Wide Medium"/>
                <a:sym typeface="Right Grotesk Wide Medium"/>
              </a:defRPr>
            </a:pPr>
            <a:r>
              <a:rPr lang="en-GB" b="1" dirty="0" err="1">
                <a:solidFill>
                  <a:srgbClr val="E87917"/>
                </a:solidFill>
                <a:latin typeface="Montserrat" pitchFamily="2" charset="77"/>
              </a:rPr>
              <a:t>Zpracovávat</a:t>
            </a:r>
            <a:r>
              <a:rPr lang="en-GB" dirty="0">
                <a:solidFill>
                  <a:schemeClr val="bg1"/>
                </a:solidFill>
                <a:latin typeface="Montserrat" pitchFamily="2" charset="77"/>
              </a:rPr>
              <a:t> (</a:t>
            </a:r>
            <a:r>
              <a:rPr lang="en-GB" dirty="0" err="1">
                <a:solidFill>
                  <a:schemeClr val="bg1"/>
                </a:solidFill>
                <a:latin typeface="Montserrat" pitchFamily="2" charset="77"/>
              </a:rPr>
              <a:t>číst</a:t>
            </a:r>
            <a:r>
              <a:rPr lang="en-GB" dirty="0">
                <a:solidFill>
                  <a:schemeClr val="bg1"/>
                </a:solidFill>
                <a:latin typeface="Montserrat" pitchFamily="2" charset="77"/>
              </a:rPr>
              <a:t>, </a:t>
            </a:r>
            <a:r>
              <a:rPr lang="en-GB" dirty="0" err="1">
                <a:solidFill>
                  <a:schemeClr val="bg1"/>
                </a:solidFill>
                <a:latin typeface="Montserrat" pitchFamily="2" charset="77"/>
              </a:rPr>
              <a:t>zapisovat</a:t>
            </a:r>
            <a:r>
              <a:rPr lang="en-GB" dirty="0">
                <a:solidFill>
                  <a:schemeClr val="bg1"/>
                </a:solidFill>
                <a:latin typeface="Montserrat" pitchFamily="2" charset="77"/>
              </a:rPr>
              <a:t>, </a:t>
            </a:r>
            <a:r>
              <a:rPr lang="en-GB" dirty="0" err="1">
                <a:solidFill>
                  <a:schemeClr val="bg1"/>
                </a:solidFill>
                <a:latin typeface="Montserrat" pitchFamily="2" charset="77"/>
              </a:rPr>
              <a:t>měnit</a:t>
            </a:r>
            <a:r>
              <a:rPr lang="en-GB" dirty="0">
                <a:solidFill>
                  <a:schemeClr val="bg1"/>
                </a:solidFill>
                <a:latin typeface="Montserrat" pitchFamily="2" charset="77"/>
              </a:rPr>
              <a:t>, </a:t>
            </a:r>
            <a:r>
              <a:rPr lang="en-GB" dirty="0" err="1">
                <a:solidFill>
                  <a:schemeClr val="bg1"/>
                </a:solidFill>
                <a:latin typeface="Montserrat" pitchFamily="2" charset="77"/>
              </a:rPr>
              <a:t>ověřovat</a:t>
            </a:r>
            <a:r>
              <a:rPr lang="en-GB" dirty="0">
                <a:solidFill>
                  <a:schemeClr val="bg1"/>
                </a:solidFill>
                <a:latin typeface="Montserrat" pitchFamily="2" charset="77"/>
              </a:rPr>
              <a:t>, </a:t>
            </a:r>
            <a:r>
              <a:rPr lang="en-GB" dirty="0" err="1">
                <a:solidFill>
                  <a:schemeClr val="bg1"/>
                </a:solidFill>
                <a:latin typeface="Montserrat" pitchFamily="2" charset="77"/>
              </a:rPr>
              <a:t>exportovat</a:t>
            </a:r>
            <a:r>
              <a:rPr lang="en-GB" dirty="0">
                <a:solidFill>
                  <a:schemeClr val="bg1"/>
                </a:solidFill>
                <a:latin typeface="Montserrat" pitchFamily="2" charset="77"/>
              </a:rPr>
              <a:t>) </a:t>
            </a:r>
            <a:r>
              <a:rPr lang="en-GB" dirty="0" err="1">
                <a:solidFill>
                  <a:schemeClr val="bg1"/>
                </a:solidFill>
                <a:latin typeface="Montserrat" pitchFamily="2" charset="77"/>
              </a:rPr>
              <a:t>strukturovana</a:t>
            </a:r>
            <a:r>
              <a:rPr lang="en-GB" dirty="0">
                <a:solidFill>
                  <a:schemeClr val="bg1"/>
                </a:solidFill>
                <a:latin typeface="Montserrat" pitchFamily="2" charset="77"/>
              </a:rPr>
              <a:t>́ data</a:t>
            </a:r>
            <a:endParaRPr lang="en-GB" dirty="0">
              <a:solidFill>
                <a:schemeClr val="bg1"/>
              </a:solidFill>
              <a:latin typeface="Montserrat" pitchFamily="2" charset="77"/>
              <a:ea typeface="Right Grotesk Wide Light"/>
              <a:cs typeface="Right Grotesk Wide Light"/>
              <a:sym typeface="Right Grotesk Wide Light"/>
            </a:endParaRPr>
          </a:p>
        </p:txBody>
      </p:sp>
      <p:sp>
        <p:nvSpPr>
          <p:cNvPr id="68" name="TextBox 17">
            <a:extLst>
              <a:ext uri="{FF2B5EF4-FFF2-40B4-BE49-F238E27FC236}">
                <a16:creationId xmlns:a16="http://schemas.microsoft.com/office/drawing/2014/main" id="{6821D4B1-3A88-E5D8-4C14-BB0A82718E03}"/>
              </a:ext>
            </a:extLst>
          </p:cNvPr>
          <p:cNvSpPr txBox="1"/>
          <p:nvPr/>
        </p:nvSpPr>
        <p:spPr>
          <a:xfrm>
            <a:off x="4362932" y="1893362"/>
            <a:ext cx="1438701" cy="6463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defRPr sz="900">
                <a:solidFill>
                  <a:schemeClr val="accent1"/>
                </a:solidFill>
                <a:latin typeface="Right Grotesk Wide Medium"/>
                <a:ea typeface="Right Grotesk Wide Medium"/>
                <a:cs typeface="Right Grotesk Wide Medium"/>
                <a:sym typeface="Right Grotesk Wide Medium"/>
              </a:defRPr>
            </a:pPr>
            <a:r>
              <a:rPr lang="en-GB" b="1" dirty="0" err="1">
                <a:latin typeface="Montserrat" pitchFamily="2" charset="77"/>
              </a:rPr>
              <a:t>Komunikovat</a:t>
            </a:r>
            <a:endParaRPr lang="en-GB" b="1" dirty="0">
              <a:latin typeface="Montserrat" pitchFamily="2" charset="77"/>
            </a:endParaRPr>
          </a:p>
          <a:p>
            <a:pPr>
              <a:defRPr sz="900">
                <a:solidFill>
                  <a:schemeClr val="accent1"/>
                </a:solidFill>
                <a:latin typeface="Right Grotesk Wide Medium"/>
                <a:ea typeface="Right Grotesk Wide Medium"/>
                <a:cs typeface="Right Grotesk Wide Medium"/>
                <a:sym typeface="Right Grotesk Wide Medium"/>
              </a:defRPr>
            </a:pPr>
            <a:r>
              <a:rPr lang="en-GB" dirty="0" err="1">
                <a:solidFill>
                  <a:srgbClr val="FFFFFF"/>
                </a:solidFill>
                <a:latin typeface="Montserrat" pitchFamily="2" charset="77"/>
              </a:rPr>
              <a:t>prostřednictvím</a:t>
            </a:r>
            <a:r>
              <a:rPr lang="en-GB" dirty="0">
                <a:solidFill>
                  <a:srgbClr val="FFFFFF"/>
                </a:solidFill>
                <a:latin typeface="Montserrat" pitchFamily="2" charset="77"/>
              </a:rPr>
              <a:t> </a:t>
            </a:r>
            <a:r>
              <a:rPr lang="en-GB" dirty="0" err="1">
                <a:solidFill>
                  <a:srgbClr val="FFFFFF"/>
                </a:solidFill>
                <a:latin typeface="Montserrat" pitchFamily="2" charset="77"/>
              </a:rPr>
              <a:t>uživatelského</a:t>
            </a:r>
            <a:r>
              <a:rPr lang="en-GB" dirty="0">
                <a:solidFill>
                  <a:srgbClr val="FFFFFF"/>
                </a:solidFill>
                <a:latin typeface="Montserrat" pitchFamily="2" charset="77"/>
              </a:rPr>
              <a:t> </a:t>
            </a:r>
            <a:r>
              <a:rPr lang="en-GB" dirty="0" err="1">
                <a:solidFill>
                  <a:srgbClr val="FFFFFF"/>
                </a:solidFill>
                <a:latin typeface="Montserrat" pitchFamily="2" charset="77"/>
              </a:rPr>
              <a:t>rozhrani</a:t>
            </a:r>
            <a:r>
              <a:rPr lang="en-GB" dirty="0">
                <a:solidFill>
                  <a:srgbClr val="FFFFFF"/>
                </a:solidFill>
                <a:latin typeface="Montserrat" pitchFamily="2" charset="77"/>
              </a:rPr>
              <a:t>́ (</a:t>
            </a:r>
            <a:r>
              <a:rPr lang="en-GB" dirty="0" err="1">
                <a:solidFill>
                  <a:srgbClr val="FFFFFF"/>
                </a:solidFill>
                <a:latin typeface="Montserrat" pitchFamily="2" charset="77"/>
              </a:rPr>
              <a:t>prezentačni</a:t>
            </a:r>
            <a:r>
              <a:rPr lang="en-GB" dirty="0">
                <a:solidFill>
                  <a:srgbClr val="FFFFFF"/>
                </a:solidFill>
                <a:latin typeface="Montserrat" pitchFamily="2" charset="77"/>
              </a:rPr>
              <a:t>́ </a:t>
            </a:r>
            <a:r>
              <a:rPr lang="en-GB" dirty="0" err="1">
                <a:solidFill>
                  <a:srgbClr val="FFFFFF"/>
                </a:solidFill>
                <a:latin typeface="Montserrat" pitchFamily="2" charset="77"/>
              </a:rPr>
              <a:t>vrstvy</a:t>
            </a:r>
            <a:r>
              <a:rPr lang="en-GB" dirty="0">
                <a:solidFill>
                  <a:srgbClr val="FFFFFF"/>
                </a:solidFill>
                <a:latin typeface="Montserrat" pitchFamily="2" charset="77"/>
              </a:rPr>
              <a:t>)</a:t>
            </a:r>
            <a:endParaRPr dirty="0">
              <a:solidFill>
                <a:srgbClr val="FFFFFF"/>
              </a:solidFill>
              <a:latin typeface="Montserrat" pitchFamily="2" charset="77"/>
              <a:ea typeface="Right Grotesk Wide Light"/>
              <a:cs typeface="Right Grotesk Wide Light"/>
              <a:sym typeface="Right Grotesk Wide Light"/>
            </a:endParaRPr>
          </a:p>
        </p:txBody>
      </p:sp>
      <p:sp>
        <p:nvSpPr>
          <p:cNvPr id="69" name="TextBox 17">
            <a:extLst>
              <a:ext uri="{FF2B5EF4-FFF2-40B4-BE49-F238E27FC236}">
                <a16:creationId xmlns:a16="http://schemas.microsoft.com/office/drawing/2014/main" id="{ED0319CB-1B8B-1EEE-42FA-0612649A667E}"/>
              </a:ext>
            </a:extLst>
          </p:cNvPr>
          <p:cNvSpPr txBox="1"/>
          <p:nvPr/>
        </p:nvSpPr>
        <p:spPr>
          <a:xfrm>
            <a:off x="7095496" y="1893361"/>
            <a:ext cx="1438701" cy="6463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defRPr sz="900">
                <a:solidFill>
                  <a:schemeClr val="accent1"/>
                </a:solidFill>
                <a:latin typeface="Right Grotesk Wide Medium"/>
                <a:ea typeface="Right Grotesk Wide Medium"/>
                <a:cs typeface="Right Grotesk Wide Medium"/>
                <a:sym typeface="Right Grotesk Wide Medium"/>
              </a:defRPr>
            </a:pPr>
            <a:r>
              <a:rPr lang="en-GB" b="1" dirty="0" err="1">
                <a:latin typeface="Montserrat" pitchFamily="2" charset="77"/>
              </a:rPr>
              <a:t>Následovat</a:t>
            </a:r>
            <a:endParaRPr lang="en-GB" b="1" dirty="0">
              <a:latin typeface="Montserrat" pitchFamily="2" charset="77"/>
            </a:endParaRPr>
          </a:p>
          <a:p>
            <a:pPr>
              <a:defRPr sz="900">
                <a:solidFill>
                  <a:schemeClr val="accent1"/>
                </a:solidFill>
                <a:latin typeface="Right Grotesk Wide Medium"/>
                <a:ea typeface="Right Grotesk Wide Medium"/>
                <a:cs typeface="Right Grotesk Wide Medium"/>
                <a:sym typeface="Right Grotesk Wide Medium"/>
              </a:defRPr>
            </a:pPr>
            <a:r>
              <a:rPr lang="en-GB" dirty="0" err="1">
                <a:solidFill>
                  <a:srgbClr val="FFFFFF"/>
                </a:solidFill>
                <a:latin typeface="Montserrat" pitchFamily="2" charset="77"/>
              </a:rPr>
              <a:t>procesní</a:t>
            </a:r>
            <a:r>
              <a:rPr lang="en-GB" dirty="0">
                <a:solidFill>
                  <a:srgbClr val="FFFFFF"/>
                </a:solidFill>
                <a:latin typeface="Montserrat" pitchFamily="2" charset="77"/>
              </a:rPr>
              <a:t> </a:t>
            </a:r>
            <a:r>
              <a:rPr lang="en-GB" dirty="0" err="1">
                <a:solidFill>
                  <a:srgbClr val="FFFFFF"/>
                </a:solidFill>
                <a:latin typeface="Montserrat" pitchFamily="2" charset="77"/>
              </a:rPr>
              <a:t>pravidla</a:t>
            </a:r>
            <a:r>
              <a:rPr lang="en-GB" dirty="0">
                <a:solidFill>
                  <a:srgbClr val="FFFFFF"/>
                </a:solidFill>
                <a:latin typeface="Montserrat" pitchFamily="2" charset="77"/>
              </a:rPr>
              <a:t> </a:t>
            </a:r>
            <a:r>
              <a:rPr lang="en-GB" dirty="0" err="1">
                <a:solidFill>
                  <a:srgbClr val="FFFFFF"/>
                </a:solidFill>
                <a:latin typeface="Montserrat" pitchFamily="2" charset="77"/>
              </a:rPr>
              <a:t>stejně</a:t>
            </a:r>
            <a:r>
              <a:rPr lang="en-GB" dirty="0">
                <a:solidFill>
                  <a:srgbClr val="FFFFFF"/>
                </a:solidFill>
                <a:latin typeface="Montserrat" pitchFamily="2" charset="77"/>
              </a:rPr>
              <a:t> </a:t>
            </a:r>
            <a:r>
              <a:rPr lang="en-GB" dirty="0" err="1">
                <a:solidFill>
                  <a:srgbClr val="FFFFFF"/>
                </a:solidFill>
                <a:latin typeface="Montserrat" pitchFamily="2" charset="77"/>
              </a:rPr>
              <a:t>jako</a:t>
            </a:r>
            <a:r>
              <a:rPr lang="en-GB" dirty="0">
                <a:solidFill>
                  <a:srgbClr val="FFFFFF"/>
                </a:solidFill>
                <a:latin typeface="Montserrat" pitchFamily="2" charset="77"/>
              </a:rPr>
              <a:t> </a:t>
            </a:r>
            <a:r>
              <a:rPr lang="en-GB" dirty="0" err="1">
                <a:solidFill>
                  <a:srgbClr val="FFFFFF"/>
                </a:solidFill>
                <a:latin typeface="Montserrat" pitchFamily="2" charset="77"/>
              </a:rPr>
              <a:t>lidský</a:t>
            </a:r>
            <a:r>
              <a:rPr lang="en-GB" dirty="0">
                <a:solidFill>
                  <a:srgbClr val="FFFFFF"/>
                </a:solidFill>
                <a:latin typeface="Montserrat" pitchFamily="2" charset="77"/>
              </a:rPr>
              <a:t> </a:t>
            </a:r>
            <a:r>
              <a:rPr lang="en-GB" dirty="0" err="1">
                <a:solidFill>
                  <a:srgbClr val="FFFFFF"/>
                </a:solidFill>
                <a:latin typeface="Montserrat" pitchFamily="2" charset="77"/>
              </a:rPr>
              <a:t>pracovník</a:t>
            </a:r>
            <a:endParaRPr lang="en-GB" dirty="0">
              <a:solidFill>
                <a:srgbClr val="FFFFFF"/>
              </a:solidFill>
              <a:latin typeface="Montserrat" pitchFamily="2" charset="77"/>
              <a:ea typeface="Right Grotesk Wide Light"/>
              <a:cs typeface="Right Grotesk Wide Light"/>
              <a:sym typeface="Right Grotesk Wide Light"/>
            </a:endParaRPr>
          </a:p>
        </p:txBody>
      </p:sp>
      <p:pic>
        <p:nvPicPr>
          <p:cNvPr id="2" name="Graphic 16">
            <a:extLst>
              <a:ext uri="{FF2B5EF4-FFF2-40B4-BE49-F238E27FC236}">
                <a16:creationId xmlns:a16="http://schemas.microsoft.com/office/drawing/2014/main" id="{FB7D6E08-EC97-8C1C-4354-EED97117F789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7840532" y="1233161"/>
            <a:ext cx="705095" cy="477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47661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214152E-E873-B3DC-89AE-4B67FD3AED8F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509850" y="425537"/>
            <a:ext cx="7086600" cy="492125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en-GB" dirty="0">
                <a:solidFill>
                  <a:schemeClr val="bg1"/>
                </a:solidFill>
                <a:latin typeface="+mj-lt"/>
              </a:rPr>
              <a:t>Co </a:t>
            </a:r>
            <a:r>
              <a:rPr lang="en-GB" dirty="0" err="1">
                <a:solidFill>
                  <a:schemeClr val="bg1"/>
                </a:solidFill>
                <a:latin typeface="+mj-lt"/>
              </a:rPr>
              <a:t>například</a:t>
            </a:r>
            <a:r>
              <a:rPr lang="en-GB" dirty="0">
                <a:solidFill>
                  <a:schemeClr val="bg1"/>
                </a:solidFill>
                <a:latin typeface="+mj-lt"/>
              </a:rPr>
              <a:t> </a:t>
            </a:r>
            <a:r>
              <a:rPr lang="en-GB" dirty="0" err="1">
                <a:solidFill>
                  <a:srgbClr val="E87917"/>
                </a:solidFill>
                <a:latin typeface="+mj-lt"/>
              </a:rPr>
              <a:t>může</a:t>
            </a:r>
            <a:r>
              <a:rPr lang="en-GB" dirty="0">
                <a:solidFill>
                  <a:srgbClr val="E87917"/>
                </a:solidFill>
                <a:latin typeface="+mj-lt"/>
              </a:rPr>
              <a:t> RPA </a:t>
            </a:r>
            <a:r>
              <a:rPr lang="en-GB" dirty="0" err="1">
                <a:solidFill>
                  <a:srgbClr val="E87917"/>
                </a:solidFill>
                <a:latin typeface="+mj-lt"/>
              </a:rPr>
              <a:t>dělat</a:t>
            </a:r>
            <a:r>
              <a:rPr lang="en-GB" dirty="0">
                <a:latin typeface="+mj-lt"/>
              </a:rPr>
              <a:t>?</a:t>
            </a:r>
            <a:endParaRPr lang="en-CZ" dirty="0">
              <a:solidFill>
                <a:srgbClr val="E87917"/>
              </a:solidFill>
              <a:latin typeface="+mj-lt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E3BA09D-3AD7-DECB-7D98-88F4A4E55A92}"/>
              </a:ext>
            </a:extLst>
          </p:cNvPr>
          <p:cNvSpPr txBox="1"/>
          <p:nvPr/>
        </p:nvSpPr>
        <p:spPr>
          <a:xfrm>
            <a:off x="509850" y="917662"/>
            <a:ext cx="5899340" cy="40608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lnSpc>
                <a:spcPts val="2020"/>
              </a:lnSpc>
              <a:buBlip>
                <a:blip r:embed="rId2"/>
              </a:buBlip>
            </a:pPr>
            <a:r>
              <a:rPr lang="en-GB" sz="1400" b="1" dirty="0" err="1">
                <a:solidFill>
                  <a:srgbClr val="E87917"/>
                </a:solidFill>
                <a:latin typeface="Montserrat" pitchFamily="2" charset="77"/>
              </a:rPr>
              <a:t>Otevírání</a:t>
            </a:r>
            <a:r>
              <a:rPr lang="en-GB" sz="1400" dirty="0">
                <a:solidFill>
                  <a:schemeClr val="bg1"/>
                </a:solidFill>
                <a:latin typeface="Montserrat" pitchFamily="2" charset="77"/>
              </a:rPr>
              <a:t> e-</a:t>
            </a:r>
            <a:r>
              <a:rPr lang="en-GB" sz="1400" dirty="0" err="1">
                <a:solidFill>
                  <a:schemeClr val="bg1"/>
                </a:solidFill>
                <a:latin typeface="Montserrat" pitchFamily="2" charset="77"/>
              </a:rPr>
              <a:t>mailu</a:t>
            </a:r>
            <a:r>
              <a:rPr lang="en-GB" sz="1400" dirty="0">
                <a:solidFill>
                  <a:schemeClr val="bg1"/>
                </a:solidFill>
                <a:latin typeface="Montserrat" pitchFamily="2" charset="77"/>
              </a:rPr>
              <a:t> a </a:t>
            </a:r>
            <a:r>
              <a:rPr lang="en-GB" sz="1400" dirty="0" err="1">
                <a:solidFill>
                  <a:schemeClr val="bg1"/>
                </a:solidFill>
                <a:latin typeface="Montserrat" pitchFamily="2" charset="77"/>
              </a:rPr>
              <a:t>příloh</a:t>
            </a:r>
            <a:r>
              <a:rPr lang="en-GB" sz="1400" dirty="0">
                <a:solidFill>
                  <a:schemeClr val="bg1"/>
                </a:solidFill>
                <a:latin typeface="Montserrat" pitchFamily="2" charset="77"/>
              </a:rPr>
              <a:t>, </a:t>
            </a:r>
            <a:r>
              <a:rPr lang="en-GB" sz="1400" dirty="0" err="1">
                <a:solidFill>
                  <a:schemeClr val="bg1"/>
                </a:solidFill>
                <a:latin typeface="Montserrat" pitchFamily="2" charset="77"/>
              </a:rPr>
              <a:t>extrakce</a:t>
            </a:r>
            <a:r>
              <a:rPr lang="en-GB" sz="1400" dirty="0">
                <a:solidFill>
                  <a:schemeClr val="bg1"/>
                </a:solidFill>
                <a:latin typeface="Montserrat" pitchFamily="2" charset="77"/>
              </a:rPr>
              <a:t> </a:t>
            </a:r>
            <a:r>
              <a:rPr lang="en-GB" sz="1400" dirty="0" err="1">
                <a:solidFill>
                  <a:schemeClr val="bg1"/>
                </a:solidFill>
                <a:latin typeface="Montserrat" pitchFamily="2" charset="77"/>
              </a:rPr>
              <a:t>dat</a:t>
            </a:r>
            <a:r>
              <a:rPr lang="en-GB" sz="1400" dirty="0">
                <a:solidFill>
                  <a:schemeClr val="bg1"/>
                </a:solidFill>
                <a:latin typeface="Montserrat" pitchFamily="2" charset="77"/>
              </a:rPr>
              <a:t> a </a:t>
            </a:r>
            <a:r>
              <a:rPr lang="en-GB" sz="1400" dirty="0" err="1">
                <a:solidFill>
                  <a:schemeClr val="bg1"/>
                </a:solidFill>
                <a:latin typeface="Montserrat" pitchFamily="2" charset="77"/>
              </a:rPr>
              <a:t>jejich</a:t>
            </a:r>
            <a:r>
              <a:rPr lang="en-GB" sz="1400" dirty="0">
                <a:solidFill>
                  <a:schemeClr val="bg1"/>
                </a:solidFill>
                <a:latin typeface="Montserrat" pitchFamily="2" charset="77"/>
              </a:rPr>
              <a:t> </a:t>
            </a:r>
            <a:r>
              <a:rPr lang="en-GB" sz="1400" dirty="0" err="1">
                <a:solidFill>
                  <a:schemeClr val="bg1"/>
                </a:solidFill>
                <a:latin typeface="Montserrat" pitchFamily="2" charset="77"/>
              </a:rPr>
              <a:t>přenos</a:t>
            </a:r>
            <a:r>
              <a:rPr lang="en-GB" sz="1400" dirty="0">
                <a:solidFill>
                  <a:schemeClr val="bg1"/>
                </a:solidFill>
                <a:latin typeface="Montserrat" pitchFamily="2" charset="77"/>
              </a:rPr>
              <a:t> do </a:t>
            </a:r>
            <a:r>
              <a:rPr lang="en-GB" sz="1400" dirty="0" err="1">
                <a:solidFill>
                  <a:schemeClr val="bg1"/>
                </a:solidFill>
                <a:latin typeface="Montserrat" pitchFamily="2" charset="77"/>
              </a:rPr>
              <a:t>koncového</a:t>
            </a:r>
            <a:r>
              <a:rPr lang="en-GB" sz="1400" dirty="0">
                <a:solidFill>
                  <a:schemeClr val="bg1"/>
                </a:solidFill>
                <a:latin typeface="Montserrat" pitchFamily="2" charset="77"/>
              </a:rPr>
              <a:t> </a:t>
            </a:r>
            <a:r>
              <a:rPr lang="en-GB" sz="1400" dirty="0" err="1">
                <a:solidFill>
                  <a:schemeClr val="bg1"/>
                </a:solidFill>
                <a:latin typeface="Montserrat" pitchFamily="2" charset="77"/>
              </a:rPr>
              <a:t>systému</a:t>
            </a:r>
            <a:endParaRPr lang="en-GB" sz="1400" dirty="0">
              <a:solidFill>
                <a:schemeClr val="bg1"/>
              </a:solidFill>
              <a:latin typeface="Montserrat" pitchFamily="2" charset="77"/>
            </a:endParaRPr>
          </a:p>
          <a:p>
            <a:pPr marL="171450" indent="-171450">
              <a:lnSpc>
                <a:spcPts val="2420"/>
              </a:lnSpc>
              <a:buBlip>
                <a:blip r:embed="rId2"/>
              </a:buBlip>
            </a:pPr>
            <a:r>
              <a:rPr lang="en-GB" sz="1400" b="1" dirty="0" err="1">
                <a:solidFill>
                  <a:srgbClr val="E87917"/>
                </a:solidFill>
                <a:latin typeface="Montserrat" pitchFamily="2" charset="77"/>
              </a:rPr>
              <a:t>Přihlašování</a:t>
            </a:r>
            <a:r>
              <a:rPr lang="en-GB" sz="1400" dirty="0">
                <a:solidFill>
                  <a:schemeClr val="bg1"/>
                </a:solidFill>
                <a:latin typeface="Montserrat" pitchFamily="2" charset="77"/>
              </a:rPr>
              <a:t> do </a:t>
            </a:r>
            <a:r>
              <a:rPr lang="en-GB" sz="1400" dirty="0" err="1">
                <a:solidFill>
                  <a:schemeClr val="bg1"/>
                </a:solidFill>
                <a:latin typeface="Montserrat" pitchFamily="2" charset="77"/>
              </a:rPr>
              <a:t>webových</a:t>
            </a:r>
            <a:r>
              <a:rPr lang="en-GB" sz="1400" dirty="0">
                <a:solidFill>
                  <a:schemeClr val="bg1"/>
                </a:solidFill>
                <a:latin typeface="Montserrat" pitchFamily="2" charset="77"/>
              </a:rPr>
              <a:t> a </a:t>
            </a:r>
            <a:r>
              <a:rPr lang="en-GB" sz="1400" dirty="0" err="1">
                <a:solidFill>
                  <a:schemeClr val="bg1"/>
                </a:solidFill>
                <a:latin typeface="Montserrat" pitchFamily="2" charset="77"/>
              </a:rPr>
              <a:t>podnikových</a:t>
            </a:r>
            <a:r>
              <a:rPr lang="en-GB" sz="1400" dirty="0">
                <a:solidFill>
                  <a:schemeClr val="bg1"/>
                </a:solidFill>
                <a:latin typeface="Montserrat" pitchFamily="2" charset="77"/>
              </a:rPr>
              <a:t> </a:t>
            </a:r>
            <a:r>
              <a:rPr lang="en-GB" sz="1400" dirty="0" err="1">
                <a:solidFill>
                  <a:schemeClr val="bg1"/>
                </a:solidFill>
                <a:latin typeface="Montserrat" pitchFamily="2" charset="77"/>
              </a:rPr>
              <a:t>aplikací</a:t>
            </a:r>
            <a:endParaRPr lang="en-GB" sz="1400" dirty="0">
              <a:solidFill>
                <a:schemeClr val="bg1"/>
              </a:solidFill>
              <a:latin typeface="Montserrat" pitchFamily="2" charset="77"/>
            </a:endParaRPr>
          </a:p>
          <a:p>
            <a:pPr marL="171450" indent="-171450">
              <a:lnSpc>
                <a:spcPts val="2420"/>
              </a:lnSpc>
              <a:buBlip>
                <a:blip r:embed="rId2"/>
              </a:buBlip>
            </a:pPr>
            <a:r>
              <a:rPr lang="en-GB" sz="1400" b="1" dirty="0" err="1">
                <a:solidFill>
                  <a:srgbClr val="E87917"/>
                </a:solidFill>
                <a:latin typeface="Montserrat" pitchFamily="2" charset="77"/>
              </a:rPr>
              <a:t>Přesouvání</a:t>
            </a:r>
            <a:r>
              <a:rPr lang="en-GB" sz="1400" dirty="0">
                <a:solidFill>
                  <a:schemeClr val="bg1"/>
                </a:solidFill>
                <a:latin typeface="Montserrat" pitchFamily="2" charset="77"/>
              </a:rPr>
              <a:t> </a:t>
            </a:r>
            <a:r>
              <a:rPr lang="en-GB" sz="1400" dirty="0" err="1">
                <a:solidFill>
                  <a:schemeClr val="bg1"/>
                </a:solidFill>
                <a:latin typeface="Montserrat" pitchFamily="2" charset="77"/>
              </a:rPr>
              <a:t>souborů</a:t>
            </a:r>
            <a:r>
              <a:rPr lang="en-GB" sz="1400" dirty="0">
                <a:solidFill>
                  <a:schemeClr val="bg1"/>
                </a:solidFill>
                <a:latin typeface="Montserrat" pitchFamily="2" charset="77"/>
              </a:rPr>
              <a:t> a </a:t>
            </a:r>
            <a:r>
              <a:rPr lang="en-GB" sz="1400" dirty="0" err="1">
                <a:solidFill>
                  <a:schemeClr val="bg1"/>
                </a:solidFill>
                <a:latin typeface="Montserrat" pitchFamily="2" charset="77"/>
              </a:rPr>
              <a:t>složek</a:t>
            </a:r>
            <a:endParaRPr lang="en-GB" sz="1400" dirty="0">
              <a:solidFill>
                <a:schemeClr val="bg1"/>
              </a:solidFill>
              <a:latin typeface="Montserrat" pitchFamily="2" charset="77"/>
            </a:endParaRPr>
          </a:p>
          <a:p>
            <a:pPr marL="171450" indent="-171450">
              <a:lnSpc>
                <a:spcPts val="2420"/>
              </a:lnSpc>
              <a:buBlip>
                <a:blip r:embed="rId2"/>
              </a:buBlip>
            </a:pPr>
            <a:r>
              <a:rPr lang="en-GB" sz="1400" b="1" dirty="0" err="1">
                <a:solidFill>
                  <a:srgbClr val="E87917"/>
                </a:solidFill>
                <a:latin typeface="Montserrat" pitchFamily="2" charset="77"/>
              </a:rPr>
              <a:t>Kopírování</a:t>
            </a:r>
            <a:r>
              <a:rPr lang="en-GB" sz="1400" dirty="0">
                <a:solidFill>
                  <a:schemeClr val="bg1"/>
                </a:solidFill>
                <a:latin typeface="Montserrat" pitchFamily="2" charset="77"/>
              </a:rPr>
              <a:t> a </a:t>
            </a:r>
            <a:r>
              <a:rPr lang="en-GB" sz="1400" dirty="0" err="1">
                <a:solidFill>
                  <a:schemeClr val="bg1"/>
                </a:solidFill>
                <a:latin typeface="Montserrat" pitchFamily="2" charset="77"/>
              </a:rPr>
              <a:t>vkládání</a:t>
            </a:r>
            <a:endParaRPr lang="en-GB" sz="1400" dirty="0">
              <a:solidFill>
                <a:schemeClr val="bg1"/>
              </a:solidFill>
              <a:latin typeface="Montserrat" pitchFamily="2" charset="77"/>
            </a:endParaRPr>
          </a:p>
          <a:p>
            <a:pPr marL="171450" indent="-171450">
              <a:lnSpc>
                <a:spcPts val="2420"/>
              </a:lnSpc>
              <a:buBlip>
                <a:blip r:embed="rId2"/>
              </a:buBlip>
            </a:pPr>
            <a:r>
              <a:rPr lang="en-GB" sz="1400" b="1" dirty="0" err="1">
                <a:solidFill>
                  <a:srgbClr val="E87917"/>
                </a:solidFill>
                <a:latin typeface="Montserrat" pitchFamily="2" charset="77"/>
              </a:rPr>
              <a:t>Vyplňování</a:t>
            </a:r>
            <a:r>
              <a:rPr lang="en-GB" sz="1400" dirty="0">
                <a:solidFill>
                  <a:schemeClr val="bg1"/>
                </a:solidFill>
                <a:latin typeface="Montserrat" pitchFamily="2" charset="77"/>
              </a:rPr>
              <a:t> </a:t>
            </a:r>
            <a:r>
              <a:rPr lang="en-GB" sz="1400" dirty="0" err="1">
                <a:solidFill>
                  <a:schemeClr val="bg1"/>
                </a:solidFill>
                <a:latin typeface="Montserrat" pitchFamily="2" charset="77"/>
              </a:rPr>
              <a:t>formulářů</a:t>
            </a:r>
            <a:endParaRPr lang="en-GB" sz="1400" dirty="0">
              <a:solidFill>
                <a:schemeClr val="bg1"/>
              </a:solidFill>
              <a:latin typeface="Montserrat" pitchFamily="2" charset="77"/>
            </a:endParaRPr>
          </a:p>
          <a:p>
            <a:pPr marL="171450" indent="-171450">
              <a:lnSpc>
                <a:spcPts val="2420"/>
              </a:lnSpc>
              <a:buBlip>
                <a:blip r:embed="rId2"/>
              </a:buBlip>
            </a:pPr>
            <a:r>
              <a:rPr lang="en-GB" sz="1400" b="1" dirty="0" err="1">
                <a:solidFill>
                  <a:srgbClr val="E87917"/>
                </a:solidFill>
                <a:latin typeface="Montserrat" pitchFamily="2" charset="77"/>
              </a:rPr>
              <a:t>Čtení</a:t>
            </a:r>
            <a:r>
              <a:rPr lang="en-GB" sz="1400" b="1" dirty="0">
                <a:solidFill>
                  <a:srgbClr val="E87917"/>
                </a:solidFill>
                <a:latin typeface="Montserrat" pitchFamily="2" charset="77"/>
              </a:rPr>
              <a:t> a </a:t>
            </a:r>
            <a:r>
              <a:rPr lang="en-GB" sz="1400" b="1" dirty="0" err="1">
                <a:solidFill>
                  <a:srgbClr val="E87917"/>
                </a:solidFill>
                <a:latin typeface="Montserrat" pitchFamily="2" charset="77"/>
              </a:rPr>
              <a:t>zápis</a:t>
            </a:r>
            <a:r>
              <a:rPr lang="en-GB" sz="1400" b="1" dirty="0">
                <a:solidFill>
                  <a:srgbClr val="E87917"/>
                </a:solidFill>
                <a:latin typeface="Montserrat" pitchFamily="2" charset="77"/>
              </a:rPr>
              <a:t> </a:t>
            </a:r>
            <a:r>
              <a:rPr lang="en-GB" sz="1400" dirty="0">
                <a:solidFill>
                  <a:schemeClr val="bg1"/>
                </a:solidFill>
                <a:latin typeface="Montserrat" pitchFamily="2" charset="77"/>
              </a:rPr>
              <a:t>do/z </a:t>
            </a:r>
            <a:r>
              <a:rPr lang="en-GB" sz="1400" dirty="0" err="1">
                <a:solidFill>
                  <a:schemeClr val="bg1"/>
                </a:solidFill>
                <a:latin typeface="Montserrat" pitchFamily="2" charset="77"/>
              </a:rPr>
              <a:t>databází</a:t>
            </a:r>
            <a:r>
              <a:rPr lang="en-GB" sz="1400" dirty="0">
                <a:solidFill>
                  <a:schemeClr val="bg1"/>
                </a:solidFill>
                <a:latin typeface="Montserrat" pitchFamily="2" charset="77"/>
              </a:rPr>
              <a:t>, </a:t>
            </a:r>
            <a:r>
              <a:rPr lang="en-GB" sz="1400" dirty="0" err="1">
                <a:solidFill>
                  <a:schemeClr val="bg1"/>
                </a:solidFill>
                <a:latin typeface="Montserrat" pitchFamily="2" charset="77"/>
              </a:rPr>
              <a:t>systémů</a:t>
            </a:r>
            <a:r>
              <a:rPr lang="en-GB" sz="1400" dirty="0">
                <a:solidFill>
                  <a:schemeClr val="bg1"/>
                </a:solidFill>
                <a:latin typeface="Montserrat" pitchFamily="2" charset="77"/>
              </a:rPr>
              <a:t> a </a:t>
            </a:r>
            <a:r>
              <a:rPr lang="en-GB" sz="1400" dirty="0" err="1">
                <a:solidFill>
                  <a:schemeClr val="bg1"/>
                </a:solidFill>
                <a:latin typeface="Montserrat" pitchFamily="2" charset="77"/>
              </a:rPr>
              <a:t>aplikací</a:t>
            </a:r>
            <a:endParaRPr lang="en-GB" sz="1400" dirty="0">
              <a:solidFill>
                <a:schemeClr val="bg1"/>
              </a:solidFill>
              <a:latin typeface="Montserrat" pitchFamily="2" charset="77"/>
            </a:endParaRPr>
          </a:p>
          <a:p>
            <a:pPr marL="171450" indent="-171450">
              <a:lnSpc>
                <a:spcPts val="2420"/>
              </a:lnSpc>
              <a:buBlip>
                <a:blip r:embed="rId2"/>
              </a:buBlip>
            </a:pPr>
            <a:r>
              <a:rPr lang="en-GB" sz="1400" b="1" dirty="0" err="1">
                <a:solidFill>
                  <a:srgbClr val="E87917"/>
                </a:solidFill>
                <a:latin typeface="Montserrat" pitchFamily="2" charset="77"/>
              </a:rPr>
              <a:t>Získávání</a:t>
            </a:r>
            <a:r>
              <a:rPr lang="en-GB" sz="1400" dirty="0">
                <a:solidFill>
                  <a:schemeClr val="bg1"/>
                </a:solidFill>
                <a:latin typeface="Montserrat" pitchFamily="2" charset="77"/>
              </a:rPr>
              <a:t> </a:t>
            </a:r>
            <a:r>
              <a:rPr lang="en-GB" sz="1400" dirty="0" err="1">
                <a:solidFill>
                  <a:schemeClr val="bg1"/>
                </a:solidFill>
                <a:latin typeface="Montserrat" pitchFamily="2" charset="77"/>
              </a:rPr>
              <a:t>dat</a:t>
            </a:r>
            <a:r>
              <a:rPr lang="en-GB" sz="1400" dirty="0">
                <a:solidFill>
                  <a:schemeClr val="bg1"/>
                </a:solidFill>
                <a:latin typeface="Montserrat" pitchFamily="2" charset="77"/>
              </a:rPr>
              <a:t> z </a:t>
            </a:r>
            <a:r>
              <a:rPr lang="en-GB" sz="1400" dirty="0" err="1">
                <a:solidFill>
                  <a:schemeClr val="bg1"/>
                </a:solidFill>
                <a:latin typeface="Montserrat" pitchFamily="2" charset="77"/>
              </a:rPr>
              <a:t>webu</a:t>
            </a:r>
            <a:r>
              <a:rPr lang="cs-CZ" sz="1400" dirty="0">
                <a:solidFill>
                  <a:schemeClr val="bg1"/>
                </a:solidFill>
                <a:latin typeface="Montserrat" pitchFamily="2" charset="77"/>
              </a:rPr>
              <a:t> a aplikací</a:t>
            </a:r>
            <a:endParaRPr lang="en-GB" sz="1400" dirty="0">
              <a:solidFill>
                <a:schemeClr val="bg1"/>
              </a:solidFill>
              <a:latin typeface="Montserrat" pitchFamily="2" charset="77"/>
            </a:endParaRPr>
          </a:p>
          <a:p>
            <a:pPr marL="171450" indent="-171450">
              <a:lnSpc>
                <a:spcPts val="2420"/>
              </a:lnSpc>
              <a:buBlip>
                <a:blip r:embed="rId2"/>
              </a:buBlip>
            </a:pPr>
            <a:r>
              <a:rPr lang="en-GB" sz="1400" b="1" dirty="0" err="1">
                <a:solidFill>
                  <a:srgbClr val="E87917"/>
                </a:solidFill>
                <a:latin typeface="Montserrat" pitchFamily="2" charset="77"/>
              </a:rPr>
              <a:t>Připojit</a:t>
            </a:r>
            <a:r>
              <a:rPr lang="en-GB" sz="1400" b="1" dirty="0">
                <a:solidFill>
                  <a:srgbClr val="E87917"/>
                </a:solidFill>
                <a:latin typeface="Montserrat" pitchFamily="2" charset="77"/>
              </a:rPr>
              <a:t> se </a:t>
            </a:r>
            <a:r>
              <a:rPr lang="en-GB" sz="1400" dirty="0">
                <a:solidFill>
                  <a:schemeClr val="bg1"/>
                </a:solidFill>
                <a:latin typeface="Montserrat" pitchFamily="2" charset="77"/>
              </a:rPr>
              <a:t>k </a:t>
            </a:r>
            <a:r>
              <a:rPr lang="en-GB" sz="1400" dirty="0" err="1">
                <a:solidFill>
                  <a:schemeClr val="bg1"/>
                </a:solidFill>
                <a:latin typeface="Montserrat" pitchFamily="2" charset="77"/>
              </a:rPr>
              <a:t>jiným</a:t>
            </a:r>
            <a:r>
              <a:rPr lang="en-GB" sz="1400" dirty="0">
                <a:solidFill>
                  <a:schemeClr val="bg1"/>
                </a:solidFill>
                <a:latin typeface="Montserrat" pitchFamily="2" charset="77"/>
              </a:rPr>
              <a:t> </a:t>
            </a:r>
            <a:r>
              <a:rPr lang="en-GB" sz="1400" dirty="0" err="1">
                <a:solidFill>
                  <a:schemeClr val="bg1"/>
                </a:solidFill>
                <a:latin typeface="Montserrat" pitchFamily="2" charset="77"/>
              </a:rPr>
              <a:t>systémům</a:t>
            </a:r>
            <a:r>
              <a:rPr lang="en-GB" sz="1400" dirty="0">
                <a:solidFill>
                  <a:schemeClr val="bg1"/>
                </a:solidFill>
                <a:latin typeface="Montserrat" pitchFamily="2" charset="77"/>
              </a:rPr>
              <a:t> </a:t>
            </a:r>
            <a:r>
              <a:rPr lang="en-GB" sz="1400" dirty="0" err="1">
                <a:solidFill>
                  <a:schemeClr val="bg1"/>
                </a:solidFill>
                <a:latin typeface="Montserrat" pitchFamily="2" charset="77"/>
              </a:rPr>
              <a:t>prostřednictvím</a:t>
            </a:r>
            <a:r>
              <a:rPr lang="en-GB" sz="1400" dirty="0">
                <a:solidFill>
                  <a:schemeClr val="bg1"/>
                </a:solidFill>
                <a:latin typeface="Montserrat" pitchFamily="2" charset="77"/>
              </a:rPr>
              <a:t> API</a:t>
            </a:r>
          </a:p>
          <a:p>
            <a:pPr marL="171450" indent="-171450">
              <a:lnSpc>
                <a:spcPts val="2420"/>
              </a:lnSpc>
              <a:buBlip>
                <a:blip r:embed="rId2"/>
              </a:buBlip>
            </a:pPr>
            <a:r>
              <a:rPr lang="en-GB" sz="1400" b="1" dirty="0" err="1">
                <a:solidFill>
                  <a:srgbClr val="E87917"/>
                </a:solidFill>
                <a:latin typeface="Montserrat" pitchFamily="2" charset="77"/>
              </a:rPr>
              <a:t>Provádění</a:t>
            </a:r>
            <a:r>
              <a:rPr lang="en-GB" sz="1400" dirty="0">
                <a:solidFill>
                  <a:schemeClr val="bg1"/>
                </a:solidFill>
                <a:latin typeface="Montserrat" pitchFamily="2" charset="77"/>
              </a:rPr>
              <a:t> </a:t>
            </a:r>
            <a:r>
              <a:rPr lang="en-GB" sz="1400" dirty="0" err="1">
                <a:solidFill>
                  <a:schemeClr val="bg1"/>
                </a:solidFill>
                <a:latin typeface="Montserrat" pitchFamily="2" charset="77"/>
              </a:rPr>
              <a:t>výpočtů</a:t>
            </a:r>
            <a:r>
              <a:rPr lang="en-GB" sz="1400" dirty="0">
                <a:solidFill>
                  <a:schemeClr val="bg1"/>
                </a:solidFill>
                <a:latin typeface="Montserrat" pitchFamily="2" charset="77"/>
              </a:rPr>
              <a:t> a </a:t>
            </a:r>
            <a:r>
              <a:rPr lang="en-GB" sz="1400" dirty="0" err="1">
                <a:solidFill>
                  <a:schemeClr val="bg1"/>
                </a:solidFill>
                <a:latin typeface="Montserrat" pitchFamily="2" charset="77"/>
              </a:rPr>
              <a:t>validací</a:t>
            </a:r>
            <a:endParaRPr lang="en-GB" sz="1400" dirty="0">
              <a:solidFill>
                <a:schemeClr val="bg1"/>
              </a:solidFill>
              <a:latin typeface="Montserrat" pitchFamily="2" charset="77"/>
            </a:endParaRPr>
          </a:p>
          <a:p>
            <a:pPr marL="171450" indent="-171450">
              <a:lnSpc>
                <a:spcPts val="2420"/>
              </a:lnSpc>
              <a:buBlip>
                <a:blip r:embed="rId2"/>
              </a:buBlip>
            </a:pPr>
            <a:r>
              <a:rPr lang="en-GB" sz="1400" b="1" dirty="0" err="1">
                <a:solidFill>
                  <a:srgbClr val="E87917"/>
                </a:solidFill>
                <a:latin typeface="Montserrat" pitchFamily="2" charset="77"/>
              </a:rPr>
              <a:t>Extrahování</a:t>
            </a:r>
            <a:r>
              <a:rPr lang="en-GB" sz="1400" dirty="0">
                <a:solidFill>
                  <a:schemeClr val="bg1"/>
                </a:solidFill>
                <a:latin typeface="Montserrat" pitchFamily="2" charset="77"/>
              </a:rPr>
              <a:t> </a:t>
            </a:r>
            <a:r>
              <a:rPr lang="en-GB" sz="1400" dirty="0" err="1">
                <a:solidFill>
                  <a:schemeClr val="bg1"/>
                </a:solidFill>
                <a:latin typeface="Montserrat" pitchFamily="2" charset="77"/>
              </a:rPr>
              <a:t>strukturovaných</a:t>
            </a:r>
            <a:r>
              <a:rPr lang="en-GB" sz="1400" dirty="0">
                <a:solidFill>
                  <a:schemeClr val="bg1"/>
                </a:solidFill>
                <a:latin typeface="Montserrat" pitchFamily="2" charset="77"/>
              </a:rPr>
              <a:t> </a:t>
            </a:r>
            <a:r>
              <a:rPr lang="en-GB" sz="1400" dirty="0" err="1">
                <a:solidFill>
                  <a:schemeClr val="bg1"/>
                </a:solidFill>
                <a:latin typeface="Montserrat" pitchFamily="2" charset="77"/>
              </a:rPr>
              <a:t>dat</a:t>
            </a:r>
            <a:r>
              <a:rPr lang="en-GB" sz="1400" dirty="0">
                <a:solidFill>
                  <a:schemeClr val="bg1"/>
                </a:solidFill>
                <a:latin typeface="Montserrat" pitchFamily="2" charset="77"/>
              </a:rPr>
              <a:t> z </a:t>
            </a:r>
            <a:r>
              <a:rPr lang="en-GB" sz="1400" dirty="0" err="1">
                <a:solidFill>
                  <a:schemeClr val="bg1"/>
                </a:solidFill>
                <a:latin typeface="Montserrat" pitchFamily="2" charset="77"/>
              </a:rPr>
              <a:t>dokumentů</a:t>
            </a:r>
            <a:endParaRPr lang="en-GB" sz="1400" dirty="0">
              <a:solidFill>
                <a:schemeClr val="bg1"/>
              </a:solidFill>
              <a:latin typeface="Montserrat" pitchFamily="2" charset="77"/>
            </a:endParaRPr>
          </a:p>
          <a:p>
            <a:pPr marL="171450" indent="-171450">
              <a:lnSpc>
                <a:spcPts val="2420"/>
              </a:lnSpc>
              <a:buBlip>
                <a:blip r:embed="rId2"/>
              </a:buBlip>
            </a:pPr>
            <a:r>
              <a:rPr lang="en-GB" sz="1400" b="1" dirty="0" err="1">
                <a:solidFill>
                  <a:srgbClr val="E87917"/>
                </a:solidFill>
                <a:latin typeface="Montserrat" pitchFamily="2" charset="77"/>
              </a:rPr>
              <a:t>Shromažďování</a:t>
            </a:r>
            <a:r>
              <a:rPr lang="en-GB" sz="1400" dirty="0">
                <a:solidFill>
                  <a:schemeClr val="bg1"/>
                </a:solidFill>
                <a:latin typeface="Montserrat" pitchFamily="2" charset="77"/>
              </a:rPr>
              <a:t> </a:t>
            </a:r>
            <a:r>
              <a:rPr lang="en-GB" sz="1400" dirty="0" err="1">
                <a:solidFill>
                  <a:schemeClr val="bg1"/>
                </a:solidFill>
                <a:latin typeface="Montserrat" pitchFamily="2" charset="77"/>
              </a:rPr>
              <a:t>statistik</a:t>
            </a:r>
            <a:r>
              <a:rPr lang="en-GB" sz="1400" dirty="0">
                <a:solidFill>
                  <a:schemeClr val="bg1"/>
                </a:solidFill>
                <a:latin typeface="Montserrat" pitchFamily="2" charset="77"/>
              </a:rPr>
              <a:t> ze </a:t>
            </a:r>
            <a:r>
              <a:rPr lang="en-GB" sz="1400" dirty="0" err="1">
                <a:solidFill>
                  <a:schemeClr val="bg1"/>
                </a:solidFill>
                <a:latin typeface="Montserrat" pitchFamily="2" charset="77"/>
              </a:rPr>
              <a:t>sociálních</a:t>
            </a:r>
            <a:r>
              <a:rPr lang="en-GB" sz="1400" dirty="0">
                <a:solidFill>
                  <a:schemeClr val="bg1"/>
                </a:solidFill>
                <a:latin typeface="Montserrat" pitchFamily="2" charset="77"/>
              </a:rPr>
              <a:t> </a:t>
            </a:r>
            <a:r>
              <a:rPr lang="en-GB" sz="1400" dirty="0" err="1">
                <a:solidFill>
                  <a:schemeClr val="bg1"/>
                </a:solidFill>
                <a:latin typeface="Montserrat" pitchFamily="2" charset="77"/>
              </a:rPr>
              <a:t>médií</a:t>
            </a:r>
            <a:endParaRPr lang="en-GB" sz="1400" dirty="0">
              <a:solidFill>
                <a:schemeClr val="bg1"/>
              </a:solidFill>
              <a:latin typeface="Montserrat" pitchFamily="2" charset="77"/>
            </a:endParaRPr>
          </a:p>
          <a:p>
            <a:pPr marL="171450" indent="-171450">
              <a:lnSpc>
                <a:spcPts val="2420"/>
              </a:lnSpc>
              <a:buBlip>
                <a:blip r:embed="rId2"/>
              </a:buBlip>
            </a:pPr>
            <a:r>
              <a:rPr lang="en-GB" sz="1400" b="1" dirty="0" err="1">
                <a:solidFill>
                  <a:srgbClr val="E87917"/>
                </a:solidFill>
                <a:latin typeface="Montserrat" pitchFamily="2" charset="77"/>
              </a:rPr>
              <a:t>Rozhodování</a:t>
            </a:r>
            <a:r>
              <a:rPr lang="en-GB" sz="1400" dirty="0">
                <a:solidFill>
                  <a:schemeClr val="bg1"/>
                </a:solidFill>
                <a:latin typeface="Montserrat" pitchFamily="2" charset="77"/>
              </a:rPr>
              <a:t> se </a:t>
            </a:r>
            <a:r>
              <a:rPr lang="en-GB" sz="1400" dirty="0" err="1">
                <a:solidFill>
                  <a:schemeClr val="bg1"/>
                </a:solidFill>
                <a:latin typeface="Montserrat" pitchFamily="2" charset="77"/>
              </a:rPr>
              <a:t>podle</a:t>
            </a:r>
            <a:r>
              <a:rPr lang="en-GB" sz="1400" dirty="0">
                <a:solidFill>
                  <a:schemeClr val="bg1"/>
                </a:solidFill>
                <a:latin typeface="Montserrat" pitchFamily="2" charset="77"/>
              </a:rPr>
              <a:t> </a:t>
            </a:r>
            <a:r>
              <a:rPr lang="en-GB" sz="1400" dirty="0" err="1">
                <a:solidFill>
                  <a:schemeClr val="bg1"/>
                </a:solidFill>
                <a:latin typeface="Montserrat" pitchFamily="2" charset="77"/>
              </a:rPr>
              <a:t>pravidel</a:t>
            </a:r>
            <a:r>
              <a:rPr lang="en-GB" sz="1400" dirty="0">
                <a:solidFill>
                  <a:schemeClr val="bg1"/>
                </a:solidFill>
                <a:latin typeface="Montserrat" pitchFamily="2" charset="77"/>
              </a:rPr>
              <a:t> </a:t>
            </a:r>
            <a:r>
              <a:rPr lang="en-GB" sz="1400" dirty="0" err="1">
                <a:solidFill>
                  <a:schemeClr val="bg1"/>
                </a:solidFill>
                <a:latin typeface="Montserrat" pitchFamily="2" charset="77"/>
              </a:rPr>
              <a:t>typu</a:t>
            </a:r>
            <a:r>
              <a:rPr lang="en-GB" sz="1400" dirty="0">
                <a:solidFill>
                  <a:schemeClr val="bg1"/>
                </a:solidFill>
                <a:latin typeface="Montserrat" pitchFamily="2" charset="77"/>
              </a:rPr>
              <a:t> „</a:t>
            </a:r>
            <a:r>
              <a:rPr lang="en-GB" sz="1400" dirty="0" err="1">
                <a:solidFill>
                  <a:schemeClr val="bg1"/>
                </a:solidFill>
                <a:latin typeface="Montserrat" pitchFamily="2" charset="77"/>
              </a:rPr>
              <a:t>jestliže</a:t>
            </a:r>
            <a:r>
              <a:rPr lang="en-GB" sz="1400" dirty="0">
                <a:solidFill>
                  <a:schemeClr val="bg1"/>
                </a:solidFill>
                <a:latin typeface="Montserrat" pitchFamily="2" charset="77"/>
              </a:rPr>
              <a:t>/</a:t>
            </a:r>
            <a:r>
              <a:rPr lang="en-GB" sz="1400" dirty="0" err="1">
                <a:solidFill>
                  <a:schemeClr val="bg1"/>
                </a:solidFill>
                <a:latin typeface="Montserrat" pitchFamily="2" charset="77"/>
              </a:rPr>
              <a:t>pak</a:t>
            </a:r>
            <a:r>
              <a:rPr lang="en-GB" sz="1400" dirty="0">
                <a:solidFill>
                  <a:schemeClr val="bg1"/>
                </a:solidFill>
                <a:latin typeface="Montserrat" pitchFamily="2" charset="77"/>
              </a:rPr>
              <a:t>“</a:t>
            </a:r>
          </a:p>
        </p:txBody>
      </p:sp>
      <p:pic>
        <p:nvPicPr>
          <p:cNvPr id="4" name="Graphic 16">
            <a:extLst>
              <a:ext uri="{FF2B5EF4-FFF2-40B4-BE49-F238E27FC236}">
                <a16:creationId xmlns:a16="http://schemas.microsoft.com/office/drawing/2014/main" id="{47445F31-1461-C673-6394-569E22EAF53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840532" y="1233161"/>
            <a:ext cx="705095" cy="477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49518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214152E-E873-B3DC-89AE-4B67FD3AED8F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509850" y="425537"/>
            <a:ext cx="7086600" cy="492125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en-GB" dirty="0">
                <a:solidFill>
                  <a:schemeClr val="bg1"/>
                </a:solidFill>
                <a:latin typeface="+mj-lt"/>
              </a:rPr>
              <a:t>Co </a:t>
            </a:r>
            <a:r>
              <a:rPr lang="en-GB" dirty="0" err="1">
                <a:solidFill>
                  <a:schemeClr val="bg1"/>
                </a:solidFill>
                <a:latin typeface="+mj-lt"/>
              </a:rPr>
              <a:t>například</a:t>
            </a:r>
            <a:r>
              <a:rPr lang="en-GB" dirty="0">
                <a:solidFill>
                  <a:schemeClr val="bg1"/>
                </a:solidFill>
                <a:latin typeface="+mj-lt"/>
              </a:rPr>
              <a:t> </a:t>
            </a:r>
            <a:r>
              <a:rPr lang="en-GB" dirty="0" err="1">
                <a:solidFill>
                  <a:srgbClr val="E87917"/>
                </a:solidFill>
                <a:latin typeface="+mj-lt"/>
              </a:rPr>
              <a:t>může</a:t>
            </a:r>
            <a:r>
              <a:rPr lang="en-GB" dirty="0">
                <a:solidFill>
                  <a:srgbClr val="E87917"/>
                </a:solidFill>
                <a:latin typeface="+mj-lt"/>
              </a:rPr>
              <a:t> A</a:t>
            </a:r>
            <a:r>
              <a:rPr lang="cs-CZ" dirty="0">
                <a:solidFill>
                  <a:srgbClr val="E87917"/>
                </a:solidFill>
                <a:latin typeface="+mj-lt"/>
              </a:rPr>
              <a:t>I</a:t>
            </a:r>
            <a:r>
              <a:rPr lang="en-GB" dirty="0">
                <a:solidFill>
                  <a:srgbClr val="E87917"/>
                </a:solidFill>
                <a:latin typeface="+mj-lt"/>
              </a:rPr>
              <a:t> </a:t>
            </a:r>
            <a:r>
              <a:rPr lang="en-GB" dirty="0" err="1">
                <a:solidFill>
                  <a:srgbClr val="E87917"/>
                </a:solidFill>
                <a:latin typeface="+mj-lt"/>
              </a:rPr>
              <a:t>dělat</a:t>
            </a:r>
            <a:r>
              <a:rPr lang="en-GB" dirty="0">
                <a:latin typeface="+mj-lt"/>
              </a:rPr>
              <a:t>?</a:t>
            </a:r>
            <a:endParaRPr lang="en-CZ" dirty="0">
              <a:solidFill>
                <a:srgbClr val="E87917"/>
              </a:solidFill>
              <a:latin typeface="+mj-lt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E3BA09D-3AD7-DECB-7D98-88F4A4E55A92}"/>
              </a:ext>
            </a:extLst>
          </p:cNvPr>
          <p:cNvSpPr txBox="1"/>
          <p:nvPr/>
        </p:nvSpPr>
        <p:spPr>
          <a:xfrm>
            <a:off x="509850" y="1461883"/>
            <a:ext cx="3102030" cy="18694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020"/>
              </a:lnSpc>
            </a:pPr>
            <a:r>
              <a:rPr lang="en-GB" sz="1400" b="1" dirty="0">
                <a:solidFill>
                  <a:schemeClr val="bg1"/>
                </a:solidFill>
              </a:rPr>
              <a:t>AI </a:t>
            </a:r>
            <a:r>
              <a:rPr lang="en-GB" sz="1400" b="1" dirty="0" err="1">
                <a:solidFill>
                  <a:schemeClr val="bg1"/>
                </a:solidFill>
              </a:rPr>
              <a:t>nástroj</a:t>
            </a:r>
            <a:r>
              <a:rPr lang="en-GB" sz="1400" b="1" dirty="0">
                <a:solidFill>
                  <a:schemeClr val="bg1"/>
                </a:solidFill>
              </a:rPr>
              <a:t> pro </a:t>
            </a:r>
            <a:r>
              <a:rPr lang="en-GB" sz="1400" b="1" dirty="0" err="1">
                <a:solidFill>
                  <a:schemeClr val="bg1"/>
                </a:solidFill>
              </a:rPr>
              <a:t>automatizované</a:t>
            </a:r>
            <a:r>
              <a:rPr lang="en-GB" sz="1400" b="1" dirty="0">
                <a:solidFill>
                  <a:schemeClr val="bg1"/>
                </a:solidFill>
              </a:rPr>
              <a:t> </a:t>
            </a:r>
            <a:r>
              <a:rPr lang="en-GB" sz="1400" b="1" dirty="0" err="1">
                <a:solidFill>
                  <a:schemeClr val="bg1"/>
                </a:solidFill>
              </a:rPr>
              <a:t>zpracování</a:t>
            </a:r>
            <a:r>
              <a:rPr lang="en-GB" sz="1400" b="1" dirty="0">
                <a:solidFill>
                  <a:schemeClr val="bg1"/>
                </a:solidFill>
              </a:rPr>
              <a:t> </a:t>
            </a:r>
            <a:r>
              <a:rPr lang="en-GB" sz="1400" b="1" dirty="0" err="1">
                <a:solidFill>
                  <a:schemeClr val="bg1"/>
                </a:solidFill>
              </a:rPr>
              <a:t>dokumentů</a:t>
            </a:r>
            <a:r>
              <a:rPr lang="en-GB" sz="1400" b="1" dirty="0">
                <a:solidFill>
                  <a:schemeClr val="bg1"/>
                </a:solidFill>
              </a:rPr>
              <a:t>, </a:t>
            </a:r>
            <a:r>
              <a:rPr lang="cs-CZ" sz="1400" dirty="0">
                <a:solidFill>
                  <a:srgbClr val="E87917"/>
                </a:solidFill>
              </a:rPr>
              <a:t>kombinace </a:t>
            </a:r>
            <a:r>
              <a:rPr lang="en-GB" sz="1400" dirty="0">
                <a:solidFill>
                  <a:srgbClr val="E87917"/>
                </a:solidFill>
              </a:rPr>
              <a:t> </a:t>
            </a:r>
            <a:r>
              <a:rPr lang="en-GB" sz="1400" dirty="0" err="1">
                <a:solidFill>
                  <a:srgbClr val="E87917"/>
                </a:solidFill>
              </a:rPr>
              <a:t>technologie</a:t>
            </a:r>
            <a:r>
              <a:rPr lang="en-GB" sz="1400" dirty="0">
                <a:solidFill>
                  <a:srgbClr val="E87917"/>
                </a:solidFill>
              </a:rPr>
              <a:t> NLP a </a:t>
            </a:r>
            <a:r>
              <a:rPr lang="en-GB" sz="1400" dirty="0" err="1">
                <a:solidFill>
                  <a:srgbClr val="E87917"/>
                </a:solidFill>
              </a:rPr>
              <a:t>strojového</a:t>
            </a:r>
            <a:r>
              <a:rPr lang="en-GB" sz="1400" dirty="0">
                <a:solidFill>
                  <a:srgbClr val="E87917"/>
                </a:solidFill>
              </a:rPr>
              <a:t> </a:t>
            </a:r>
            <a:r>
              <a:rPr lang="en-GB" sz="1400" dirty="0" err="1">
                <a:solidFill>
                  <a:srgbClr val="E87917"/>
                </a:solidFill>
              </a:rPr>
              <a:t>učení</a:t>
            </a:r>
            <a:r>
              <a:rPr lang="en-GB" sz="1400" dirty="0">
                <a:solidFill>
                  <a:srgbClr val="E87917"/>
                </a:solidFill>
              </a:rPr>
              <a:t> k </a:t>
            </a:r>
            <a:r>
              <a:rPr lang="en-GB" sz="1400" dirty="0" err="1">
                <a:solidFill>
                  <a:srgbClr val="E87917"/>
                </a:solidFill>
              </a:rPr>
              <a:t>přesné</a:t>
            </a:r>
            <a:r>
              <a:rPr lang="en-GB" sz="1400" dirty="0">
                <a:solidFill>
                  <a:srgbClr val="E87917"/>
                </a:solidFill>
              </a:rPr>
              <a:t> </a:t>
            </a:r>
            <a:r>
              <a:rPr lang="en-GB" sz="1400" dirty="0" err="1">
                <a:solidFill>
                  <a:srgbClr val="E87917"/>
                </a:solidFill>
              </a:rPr>
              <a:t>extrakci</a:t>
            </a:r>
            <a:r>
              <a:rPr lang="en-GB" sz="1400" dirty="0">
                <a:solidFill>
                  <a:srgbClr val="E87917"/>
                </a:solidFill>
              </a:rPr>
              <a:t>, </a:t>
            </a:r>
            <a:r>
              <a:rPr lang="en-GB" sz="1400" dirty="0" err="1">
                <a:solidFill>
                  <a:srgbClr val="E87917"/>
                </a:solidFill>
              </a:rPr>
              <a:t>klasifikaci</a:t>
            </a:r>
            <a:r>
              <a:rPr lang="en-GB" sz="1400" dirty="0">
                <a:solidFill>
                  <a:srgbClr val="E87917"/>
                </a:solidFill>
              </a:rPr>
              <a:t> a </a:t>
            </a:r>
            <a:r>
              <a:rPr lang="en-GB" sz="1400" dirty="0" err="1">
                <a:solidFill>
                  <a:srgbClr val="E87917"/>
                </a:solidFill>
              </a:rPr>
              <a:t>strukturování</a:t>
            </a:r>
            <a:r>
              <a:rPr lang="en-GB" sz="1400" dirty="0">
                <a:solidFill>
                  <a:srgbClr val="E87917"/>
                </a:solidFill>
              </a:rPr>
              <a:t> </a:t>
            </a:r>
            <a:r>
              <a:rPr lang="en-GB" sz="1400" dirty="0" err="1">
                <a:solidFill>
                  <a:srgbClr val="E87917"/>
                </a:solidFill>
              </a:rPr>
              <a:t>informací</a:t>
            </a:r>
            <a:r>
              <a:rPr lang="en-GB" sz="1400" dirty="0">
                <a:solidFill>
                  <a:srgbClr val="E87917"/>
                </a:solidFill>
              </a:rPr>
              <a:t> z </a:t>
            </a:r>
            <a:r>
              <a:rPr lang="en-GB" sz="1400" dirty="0" err="1">
                <a:solidFill>
                  <a:srgbClr val="E87917"/>
                </a:solidFill>
              </a:rPr>
              <a:t>různých</a:t>
            </a:r>
            <a:r>
              <a:rPr lang="en-GB" sz="1400" dirty="0">
                <a:solidFill>
                  <a:srgbClr val="E87917"/>
                </a:solidFill>
              </a:rPr>
              <a:t> </a:t>
            </a:r>
            <a:r>
              <a:rPr lang="en-GB" sz="1400" dirty="0" err="1">
                <a:solidFill>
                  <a:srgbClr val="E87917"/>
                </a:solidFill>
              </a:rPr>
              <a:t>typů</a:t>
            </a:r>
            <a:r>
              <a:rPr lang="en-GB" sz="1400" dirty="0">
                <a:solidFill>
                  <a:srgbClr val="E87917"/>
                </a:solidFill>
              </a:rPr>
              <a:t> </a:t>
            </a:r>
            <a:r>
              <a:rPr lang="en-GB" sz="1400" dirty="0" err="1">
                <a:solidFill>
                  <a:srgbClr val="E87917"/>
                </a:solidFill>
              </a:rPr>
              <a:t>dokumentů</a:t>
            </a:r>
            <a:r>
              <a:rPr lang="en-GB" sz="1400" dirty="0">
                <a:solidFill>
                  <a:srgbClr val="E87917"/>
                </a:solidFill>
              </a:rPr>
              <a:t>.</a:t>
            </a:r>
            <a:endParaRPr lang="en-GB" sz="1400" dirty="0">
              <a:solidFill>
                <a:srgbClr val="E87917"/>
              </a:solidFill>
              <a:latin typeface="Montserrat" pitchFamily="2" charset="77"/>
            </a:endParaRPr>
          </a:p>
        </p:txBody>
      </p:sp>
      <p:sp>
        <p:nvSpPr>
          <p:cNvPr id="4" name="TextBox 4">
            <a:extLst>
              <a:ext uri="{FF2B5EF4-FFF2-40B4-BE49-F238E27FC236}">
                <a16:creationId xmlns:a16="http://schemas.microsoft.com/office/drawing/2014/main" id="{169241EF-1301-4D91-E2E5-820DE0946723}"/>
              </a:ext>
            </a:extLst>
          </p:cNvPr>
          <p:cNvSpPr txBox="1"/>
          <p:nvPr/>
        </p:nvSpPr>
        <p:spPr>
          <a:xfrm>
            <a:off x="3265417" y="1956297"/>
            <a:ext cx="226670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600" b="1" dirty="0">
                <a:solidFill>
                  <a:schemeClr val="bg1"/>
                </a:solidFill>
                <a:latin typeface="Montserrat SemiBold" pitchFamily="2" charset="77"/>
              </a:rPr>
              <a:t>AI</a:t>
            </a:r>
          </a:p>
        </p:txBody>
      </p:sp>
      <p:sp>
        <p:nvSpPr>
          <p:cNvPr id="5" name="TextBox 2">
            <a:extLst>
              <a:ext uri="{FF2B5EF4-FFF2-40B4-BE49-F238E27FC236}">
                <a16:creationId xmlns:a16="http://schemas.microsoft.com/office/drawing/2014/main" id="{7D145380-6BA7-F90F-A525-DBA8CEEB3C63}"/>
              </a:ext>
            </a:extLst>
          </p:cNvPr>
          <p:cNvSpPr txBox="1"/>
          <p:nvPr/>
        </p:nvSpPr>
        <p:spPr>
          <a:xfrm>
            <a:off x="5357952" y="1685996"/>
            <a:ext cx="3603168" cy="21264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020"/>
              </a:lnSpc>
            </a:pPr>
            <a:r>
              <a:rPr lang="cs-CZ" sz="1400" b="1" dirty="0">
                <a:solidFill>
                  <a:schemeClr val="bg1"/>
                </a:solidFill>
              </a:rPr>
              <a:t>SLM </a:t>
            </a:r>
            <a:r>
              <a:rPr lang="cs-CZ" sz="1400" b="1" dirty="0" err="1">
                <a:solidFill>
                  <a:schemeClr val="bg1"/>
                </a:solidFill>
              </a:rPr>
              <a:t>vytořený</a:t>
            </a:r>
            <a:r>
              <a:rPr lang="cs-CZ" sz="1400" b="1" dirty="0">
                <a:solidFill>
                  <a:schemeClr val="bg1"/>
                </a:solidFill>
              </a:rPr>
              <a:t> na základě </a:t>
            </a:r>
            <a:r>
              <a:rPr lang="en-GB" sz="1400" b="1" dirty="0" err="1">
                <a:solidFill>
                  <a:schemeClr val="bg1"/>
                </a:solidFill>
              </a:rPr>
              <a:t>historick</a:t>
            </a:r>
            <a:r>
              <a:rPr lang="cs-CZ" sz="1400" b="1" dirty="0" err="1">
                <a:solidFill>
                  <a:schemeClr val="bg1"/>
                </a:solidFill>
              </a:rPr>
              <a:t>ých</a:t>
            </a:r>
            <a:r>
              <a:rPr lang="en-GB" sz="1400" b="1" dirty="0">
                <a:solidFill>
                  <a:schemeClr val="bg1"/>
                </a:solidFill>
              </a:rPr>
              <a:t> data </a:t>
            </a:r>
            <a:r>
              <a:rPr lang="en-GB" sz="1400" dirty="0">
                <a:solidFill>
                  <a:srgbClr val="E87917"/>
                </a:solidFill>
              </a:rPr>
              <a:t>k </a:t>
            </a:r>
            <a:r>
              <a:rPr lang="en-GB" sz="1400" dirty="0" err="1">
                <a:solidFill>
                  <a:srgbClr val="E87917"/>
                </a:solidFill>
              </a:rPr>
              <a:t>rozpoznání</a:t>
            </a:r>
            <a:r>
              <a:rPr lang="en-GB" sz="1400" dirty="0">
                <a:solidFill>
                  <a:srgbClr val="E87917"/>
                </a:solidFill>
              </a:rPr>
              <a:t> </a:t>
            </a:r>
            <a:r>
              <a:rPr lang="en-GB" sz="1400" dirty="0" err="1">
                <a:solidFill>
                  <a:srgbClr val="E87917"/>
                </a:solidFill>
              </a:rPr>
              <a:t>vzorců</a:t>
            </a:r>
            <a:r>
              <a:rPr lang="en-GB" sz="1400" dirty="0">
                <a:solidFill>
                  <a:srgbClr val="E87917"/>
                </a:solidFill>
              </a:rPr>
              <a:t> a </a:t>
            </a:r>
            <a:r>
              <a:rPr lang="en-GB" sz="1400" dirty="0" err="1">
                <a:solidFill>
                  <a:srgbClr val="E87917"/>
                </a:solidFill>
              </a:rPr>
              <a:t>relevantních</a:t>
            </a:r>
            <a:r>
              <a:rPr lang="en-GB" sz="1400" dirty="0">
                <a:solidFill>
                  <a:srgbClr val="E87917"/>
                </a:solidFill>
              </a:rPr>
              <a:t> </a:t>
            </a:r>
            <a:r>
              <a:rPr lang="en-GB" sz="1400" dirty="0" err="1">
                <a:solidFill>
                  <a:srgbClr val="E87917"/>
                </a:solidFill>
              </a:rPr>
              <a:t>klíčových</a:t>
            </a:r>
            <a:r>
              <a:rPr lang="en-GB" sz="1400" dirty="0">
                <a:solidFill>
                  <a:srgbClr val="E87917"/>
                </a:solidFill>
              </a:rPr>
              <a:t> </a:t>
            </a:r>
            <a:r>
              <a:rPr lang="en-GB" sz="1400" dirty="0" err="1">
                <a:solidFill>
                  <a:srgbClr val="E87917"/>
                </a:solidFill>
              </a:rPr>
              <a:t>slov</a:t>
            </a:r>
            <a:r>
              <a:rPr lang="en-GB" sz="1400" dirty="0">
                <a:solidFill>
                  <a:srgbClr val="E87917"/>
                </a:solidFill>
              </a:rPr>
              <a:t>. Na </a:t>
            </a:r>
            <a:r>
              <a:rPr lang="en-GB" sz="1400" dirty="0" err="1">
                <a:solidFill>
                  <a:srgbClr val="E87917"/>
                </a:solidFill>
              </a:rPr>
              <a:t>základě</a:t>
            </a:r>
            <a:r>
              <a:rPr lang="en-GB" sz="1400" dirty="0">
                <a:solidFill>
                  <a:srgbClr val="E87917"/>
                </a:solidFill>
              </a:rPr>
              <a:t> </a:t>
            </a:r>
            <a:r>
              <a:rPr lang="en-GB" sz="1400" dirty="0" err="1">
                <a:solidFill>
                  <a:srgbClr val="E87917"/>
                </a:solidFill>
              </a:rPr>
              <a:t>naučených</a:t>
            </a:r>
            <a:r>
              <a:rPr lang="en-GB" sz="1400" dirty="0">
                <a:solidFill>
                  <a:srgbClr val="E87917"/>
                </a:solidFill>
              </a:rPr>
              <a:t> </a:t>
            </a:r>
            <a:r>
              <a:rPr lang="en-GB" sz="1400" dirty="0" err="1">
                <a:solidFill>
                  <a:srgbClr val="E87917"/>
                </a:solidFill>
              </a:rPr>
              <a:t>vzorců</a:t>
            </a:r>
            <a:r>
              <a:rPr lang="en-GB" sz="1400" dirty="0">
                <a:solidFill>
                  <a:srgbClr val="E87917"/>
                </a:solidFill>
              </a:rPr>
              <a:t> </a:t>
            </a:r>
            <a:r>
              <a:rPr lang="en-GB" sz="1400" dirty="0" err="1">
                <a:solidFill>
                  <a:srgbClr val="E87917"/>
                </a:solidFill>
              </a:rPr>
              <a:t>dokáže</a:t>
            </a:r>
            <a:r>
              <a:rPr lang="en-GB" sz="1400" dirty="0">
                <a:solidFill>
                  <a:srgbClr val="E87917"/>
                </a:solidFill>
              </a:rPr>
              <a:t> </a:t>
            </a:r>
            <a:r>
              <a:rPr lang="en-GB" sz="1400" dirty="0" err="1">
                <a:solidFill>
                  <a:srgbClr val="E87917"/>
                </a:solidFill>
              </a:rPr>
              <a:t>automaticky</a:t>
            </a:r>
            <a:r>
              <a:rPr lang="en-GB" sz="1400" dirty="0">
                <a:solidFill>
                  <a:srgbClr val="E87917"/>
                </a:solidFill>
              </a:rPr>
              <a:t> </a:t>
            </a:r>
            <a:r>
              <a:rPr lang="en-GB" sz="1400" dirty="0" err="1">
                <a:solidFill>
                  <a:srgbClr val="E87917"/>
                </a:solidFill>
              </a:rPr>
              <a:t>kategori</a:t>
            </a:r>
            <a:r>
              <a:rPr lang="cs-CZ" sz="1400" dirty="0" err="1">
                <a:solidFill>
                  <a:srgbClr val="E87917"/>
                </a:solidFill>
              </a:rPr>
              <a:t>zovat</a:t>
            </a:r>
            <a:r>
              <a:rPr lang="cs-CZ" sz="1400" dirty="0">
                <a:solidFill>
                  <a:srgbClr val="E87917"/>
                </a:solidFill>
              </a:rPr>
              <a:t> zprávy</a:t>
            </a:r>
            <a:r>
              <a:rPr lang="en-GB" sz="1400" dirty="0">
                <a:solidFill>
                  <a:srgbClr val="E87917"/>
                </a:solidFill>
              </a:rPr>
              <a:t>. Model je </a:t>
            </a:r>
            <a:r>
              <a:rPr lang="en-GB" sz="1400" dirty="0" err="1">
                <a:solidFill>
                  <a:srgbClr val="E87917"/>
                </a:solidFill>
              </a:rPr>
              <a:t>lehký</a:t>
            </a:r>
            <a:r>
              <a:rPr lang="en-GB" sz="1400" dirty="0">
                <a:solidFill>
                  <a:srgbClr val="E87917"/>
                </a:solidFill>
              </a:rPr>
              <a:t> a </a:t>
            </a:r>
            <a:r>
              <a:rPr lang="en-GB" sz="1400" dirty="0" err="1">
                <a:solidFill>
                  <a:srgbClr val="E87917"/>
                </a:solidFill>
              </a:rPr>
              <a:t>snadno</a:t>
            </a:r>
            <a:r>
              <a:rPr lang="en-GB" sz="1400" dirty="0">
                <a:solidFill>
                  <a:srgbClr val="E87917"/>
                </a:solidFill>
              </a:rPr>
              <a:t> </a:t>
            </a:r>
            <a:r>
              <a:rPr lang="en-GB" sz="1400" dirty="0" err="1">
                <a:solidFill>
                  <a:srgbClr val="E87917"/>
                </a:solidFill>
              </a:rPr>
              <a:t>integrovatelný</a:t>
            </a:r>
            <a:r>
              <a:rPr lang="en-GB" sz="1400" dirty="0">
                <a:solidFill>
                  <a:srgbClr val="E87917"/>
                </a:solidFill>
              </a:rPr>
              <a:t>,  </a:t>
            </a:r>
            <a:r>
              <a:rPr lang="en-GB" sz="1400" dirty="0" err="1">
                <a:solidFill>
                  <a:srgbClr val="E87917"/>
                </a:solidFill>
              </a:rPr>
              <a:t>vhodný</a:t>
            </a:r>
            <a:r>
              <a:rPr lang="en-GB" sz="1400" dirty="0">
                <a:solidFill>
                  <a:srgbClr val="E87917"/>
                </a:solidFill>
              </a:rPr>
              <a:t> pro </a:t>
            </a:r>
            <a:r>
              <a:rPr lang="en-GB" sz="1400" dirty="0" err="1">
                <a:solidFill>
                  <a:srgbClr val="E87917"/>
                </a:solidFill>
              </a:rPr>
              <a:t>nasazení</a:t>
            </a:r>
            <a:r>
              <a:rPr lang="en-GB" sz="1400" dirty="0">
                <a:solidFill>
                  <a:srgbClr val="E87917"/>
                </a:solidFill>
              </a:rPr>
              <a:t> v </a:t>
            </a:r>
            <a:r>
              <a:rPr lang="en-GB" sz="1400" dirty="0" err="1">
                <a:solidFill>
                  <a:srgbClr val="E87917"/>
                </a:solidFill>
              </a:rPr>
              <a:t>rámci</a:t>
            </a:r>
            <a:r>
              <a:rPr lang="en-GB" sz="1400" dirty="0">
                <a:solidFill>
                  <a:srgbClr val="E87917"/>
                </a:solidFill>
              </a:rPr>
              <a:t> </a:t>
            </a:r>
            <a:r>
              <a:rPr lang="en-GB" sz="1400" dirty="0" err="1">
                <a:solidFill>
                  <a:srgbClr val="E87917"/>
                </a:solidFill>
              </a:rPr>
              <a:t>běžných</a:t>
            </a:r>
            <a:r>
              <a:rPr lang="en-GB" sz="1400" dirty="0">
                <a:solidFill>
                  <a:srgbClr val="E87917"/>
                </a:solidFill>
              </a:rPr>
              <a:t> e-</a:t>
            </a:r>
            <a:r>
              <a:rPr lang="en-GB" sz="1400" dirty="0" err="1">
                <a:solidFill>
                  <a:srgbClr val="E87917"/>
                </a:solidFill>
              </a:rPr>
              <a:t>mailových</a:t>
            </a:r>
            <a:r>
              <a:rPr lang="en-GB" sz="1400" dirty="0">
                <a:solidFill>
                  <a:srgbClr val="E87917"/>
                </a:solidFill>
              </a:rPr>
              <a:t> </a:t>
            </a:r>
            <a:r>
              <a:rPr lang="en-GB" sz="1400" dirty="0" err="1">
                <a:solidFill>
                  <a:srgbClr val="E87917"/>
                </a:solidFill>
              </a:rPr>
              <a:t>systémů</a:t>
            </a:r>
            <a:r>
              <a:rPr lang="en-GB" sz="1400" dirty="0">
                <a:solidFill>
                  <a:srgbClr val="E87917"/>
                </a:solidFill>
              </a:rPr>
              <a:t>.</a:t>
            </a:r>
          </a:p>
        </p:txBody>
      </p:sp>
      <p:sp>
        <p:nvSpPr>
          <p:cNvPr id="6" name="TextBox 2">
            <a:extLst>
              <a:ext uri="{FF2B5EF4-FFF2-40B4-BE49-F238E27FC236}">
                <a16:creationId xmlns:a16="http://schemas.microsoft.com/office/drawing/2014/main" id="{8D694197-7B87-E57A-5794-A9546886D3DA}"/>
              </a:ext>
            </a:extLst>
          </p:cNvPr>
          <p:cNvSpPr txBox="1"/>
          <p:nvPr/>
        </p:nvSpPr>
        <p:spPr>
          <a:xfrm>
            <a:off x="452600" y="3951532"/>
            <a:ext cx="8691400" cy="8440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020"/>
              </a:lnSpc>
            </a:pPr>
            <a:r>
              <a:rPr lang="en-GB" sz="1400" b="1" dirty="0">
                <a:solidFill>
                  <a:schemeClr val="bg1"/>
                </a:solidFill>
              </a:rPr>
              <a:t>AI</a:t>
            </a:r>
            <a:r>
              <a:rPr lang="cs-CZ" sz="1400" b="1" dirty="0">
                <a:solidFill>
                  <a:schemeClr val="bg1"/>
                </a:solidFill>
              </a:rPr>
              <a:t> </a:t>
            </a:r>
            <a:r>
              <a:rPr lang="en-GB" sz="1400" b="1" dirty="0">
                <a:solidFill>
                  <a:schemeClr val="bg1"/>
                </a:solidFill>
              </a:rPr>
              <a:t>chatbot </a:t>
            </a:r>
            <a:r>
              <a:rPr lang="cs-CZ" sz="1400" b="1" dirty="0">
                <a:solidFill>
                  <a:schemeClr val="bg1"/>
                </a:solidFill>
              </a:rPr>
              <a:t>/ </a:t>
            </a:r>
            <a:r>
              <a:rPr lang="en-GB" sz="1400" b="1" dirty="0" err="1">
                <a:solidFill>
                  <a:schemeClr val="bg1"/>
                </a:solidFill>
              </a:rPr>
              <a:t>virtuální</a:t>
            </a:r>
            <a:r>
              <a:rPr lang="en-GB" sz="1400" b="1" dirty="0">
                <a:solidFill>
                  <a:schemeClr val="bg1"/>
                </a:solidFill>
              </a:rPr>
              <a:t> </a:t>
            </a:r>
            <a:r>
              <a:rPr lang="en-GB" sz="1400" b="1" dirty="0" err="1">
                <a:solidFill>
                  <a:schemeClr val="bg1"/>
                </a:solidFill>
              </a:rPr>
              <a:t>asistent</a:t>
            </a:r>
            <a:r>
              <a:rPr lang="cs-CZ" sz="1400" b="1" dirty="0">
                <a:solidFill>
                  <a:schemeClr val="bg1"/>
                </a:solidFill>
              </a:rPr>
              <a:t> </a:t>
            </a:r>
            <a:r>
              <a:rPr lang="cs-CZ" sz="1400" dirty="0">
                <a:solidFill>
                  <a:srgbClr val="E87917"/>
                </a:solidFill>
              </a:rPr>
              <a:t>- </a:t>
            </a:r>
            <a:r>
              <a:rPr lang="en-GB" sz="1400" dirty="0" err="1">
                <a:solidFill>
                  <a:srgbClr val="E87917"/>
                </a:solidFill>
              </a:rPr>
              <a:t>interakc</a:t>
            </a:r>
            <a:r>
              <a:rPr lang="cs-CZ" sz="1400" dirty="0">
                <a:solidFill>
                  <a:srgbClr val="E87917"/>
                </a:solidFill>
              </a:rPr>
              <a:t>e</a:t>
            </a:r>
            <a:r>
              <a:rPr lang="en-GB" sz="1400" dirty="0">
                <a:solidFill>
                  <a:srgbClr val="E87917"/>
                </a:solidFill>
              </a:rPr>
              <a:t> s </a:t>
            </a:r>
            <a:r>
              <a:rPr lang="en-GB" sz="1400" dirty="0" err="1">
                <a:solidFill>
                  <a:srgbClr val="E87917"/>
                </a:solidFill>
              </a:rPr>
              <a:t>uživateli</a:t>
            </a:r>
            <a:r>
              <a:rPr lang="en-GB" sz="1400" dirty="0">
                <a:solidFill>
                  <a:srgbClr val="E87917"/>
                </a:solidFill>
              </a:rPr>
              <a:t> </a:t>
            </a:r>
            <a:r>
              <a:rPr lang="en-GB" sz="1400" dirty="0" err="1">
                <a:solidFill>
                  <a:srgbClr val="E87917"/>
                </a:solidFill>
              </a:rPr>
              <a:t>přirozeným</a:t>
            </a:r>
            <a:r>
              <a:rPr lang="en-GB" sz="1400" dirty="0">
                <a:solidFill>
                  <a:srgbClr val="E87917"/>
                </a:solidFill>
              </a:rPr>
              <a:t> </a:t>
            </a:r>
            <a:r>
              <a:rPr lang="en-GB" sz="1400" dirty="0" err="1">
                <a:solidFill>
                  <a:srgbClr val="E87917"/>
                </a:solidFill>
              </a:rPr>
              <a:t>jazykem</a:t>
            </a:r>
            <a:r>
              <a:rPr lang="en-GB" sz="1400" dirty="0">
                <a:solidFill>
                  <a:srgbClr val="E87917"/>
                </a:solidFill>
              </a:rPr>
              <a:t>, </a:t>
            </a:r>
            <a:r>
              <a:rPr lang="en-GB" sz="1400" dirty="0" err="1">
                <a:solidFill>
                  <a:srgbClr val="E87917"/>
                </a:solidFill>
              </a:rPr>
              <a:t>který</a:t>
            </a:r>
            <a:r>
              <a:rPr lang="en-GB" sz="1400" dirty="0">
                <a:solidFill>
                  <a:srgbClr val="E87917"/>
                </a:solidFill>
              </a:rPr>
              <a:t> </a:t>
            </a:r>
            <a:r>
              <a:rPr lang="en-GB" sz="1400" dirty="0" err="1">
                <a:solidFill>
                  <a:srgbClr val="E87917"/>
                </a:solidFill>
              </a:rPr>
              <a:t>využívá</a:t>
            </a:r>
            <a:r>
              <a:rPr lang="en-GB" sz="1400" dirty="0">
                <a:solidFill>
                  <a:srgbClr val="E87917"/>
                </a:solidFill>
              </a:rPr>
              <a:t> NLP a </a:t>
            </a:r>
            <a:r>
              <a:rPr lang="en-GB" sz="1400" dirty="0" err="1">
                <a:solidFill>
                  <a:srgbClr val="E87917"/>
                </a:solidFill>
              </a:rPr>
              <a:t>strojové</a:t>
            </a:r>
            <a:r>
              <a:rPr lang="en-GB" sz="1400" dirty="0">
                <a:solidFill>
                  <a:srgbClr val="E87917"/>
                </a:solidFill>
              </a:rPr>
              <a:t> </a:t>
            </a:r>
            <a:r>
              <a:rPr lang="en-GB" sz="1400" dirty="0" err="1">
                <a:solidFill>
                  <a:srgbClr val="E87917"/>
                </a:solidFill>
              </a:rPr>
              <a:t>učení</a:t>
            </a:r>
            <a:r>
              <a:rPr lang="en-GB" sz="1400" dirty="0">
                <a:solidFill>
                  <a:srgbClr val="E87917"/>
                </a:solidFill>
              </a:rPr>
              <a:t> pro </a:t>
            </a:r>
            <a:r>
              <a:rPr lang="en-GB" sz="1400" dirty="0" err="1">
                <a:solidFill>
                  <a:srgbClr val="E87917"/>
                </a:solidFill>
              </a:rPr>
              <a:t>pochopení</a:t>
            </a:r>
            <a:r>
              <a:rPr lang="en-GB" sz="1400" dirty="0">
                <a:solidFill>
                  <a:srgbClr val="E87917"/>
                </a:solidFill>
              </a:rPr>
              <a:t> a </a:t>
            </a:r>
            <a:r>
              <a:rPr lang="en-GB" sz="1400" dirty="0" err="1">
                <a:solidFill>
                  <a:srgbClr val="E87917"/>
                </a:solidFill>
              </a:rPr>
              <a:t>odpovídání</a:t>
            </a:r>
            <a:r>
              <a:rPr lang="en-GB" sz="1400" dirty="0">
                <a:solidFill>
                  <a:srgbClr val="E87917"/>
                </a:solidFill>
              </a:rPr>
              <a:t> </a:t>
            </a:r>
            <a:r>
              <a:rPr lang="en-GB" sz="1400" dirty="0" err="1">
                <a:solidFill>
                  <a:srgbClr val="E87917"/>
                </a:solidFill>
              </a:rPr>
              <a:t>na</a:t>
            </a:r>
            <a:r>
              <a:rPr lang="en-GB" sz="1400" dirty="0">
                <a:solidFill>
                  <a:srgbClr val="E87917"/>
                </a:solidFill>
              </a:rPr>
              <a:t> </a:t>
            </a:r>
            <a:r>
              <a:rPr lang="en-GB" sz="1400" dirty="0" err="1">
                <a:solidFill>
                  <a:srgbClr val="E87917"/>
                </a:solidFill>
              </a:rPr>
              <a:t>dotazy</a:t>
            </a:r>
            <a:r>
              <a:rPr lang="en-GB" sz="1400" dirty="0">
                <a:solidFill>
                  <a:srgbClr val="E87917"/>
                </a:solidFill>
              </a:rPr>
              <a:t>. Chatbot se </a:t>
            </a:r>
            <a:r>
              <a:rPr lang="en-GB" sz="1400" dirty="0" err="1">
                <a:solidFill>
                  <a:srgbClr val="E87917"/>
                </a:solidFill>
              </a:rPr>
              <a:t>přizpůsobuje</a:t>
            </a:r>
            <a:r>
              <a:rPr lang="en-GB" sz="1400" dirty="0">
                <a:solidFill>
                  <a:srgbClr val="E87917"/>
                </a:solidFill>
              </a:rPr>
              <a:t> </a:t>
            </a:r>
            <a:r>
              <a:rPr lang="en-GB" sz="1400" dirty="0" err="1">
                <a:solidFill>
                  <a:srgbClr val="E87917"/>
                </a:solidFill>
              </a:rPr>
              <a:t>kontextu</a:t>
            </a:r>
            <a:r>
              <a:rPr lang="en-GB" sz="1400" dirty="0">
                <a:solidFill>
                  <a:srgbClr val="E87917"/>
                </a:solidFill>
              </a:rPr>
              <a:t> </a:t>
            </a:r>
            <a:r>
              <a:rPr lang="en-GB" sz="1400" dirty="0" err="1">
                <a:solidFill>
                  <a:srgbClr val="E87917"/>
                </a:solidFill>
              </a:rPr>
              <a:t>konverzace</a:t>
            </a:r>
            <a:r>
              <a:rPr lang="en-GB" sz="1400" dirty="0">
                <a:solidFill>
                  <a:srgbClr val="E87917"/>
                </a:solidFill>
              </a:rPr>
              <a:t> a </a:t>
            </a:r>
            <a:r>
              <a:rPr lang="en-GB" sz="1400" dirty="0" err="1">
                <a:solidFill>
                  <a:srgbClr val="E87917"/>
                </a:solidFill>
              </a:rPr>
              <a:t>dokáže</a:t>
            </a:r>
            <a:r>
              <a:rPr lang="en-GB" sz="1400" dirty="0">
                <a:solidFill>
                  <a:srgbClr val="E87917"/>
                </a:solidFill>
              </a:rPr>
              <a:t> </a:t>
            </a:r>
            <a:r>
              <a:rPr lang="en-GB" sz="1400" dirty="0" err="1">
                <a:solidFill>
                  <a:srgbClr val="E87917"/>
                </a:solidFill>
              </a:rPr>
              <a:t>poskytnout</a:t>
            </a:r>
            <a:r>
              <a:rPr lang="en-GB" sz="1400" dirty="0">
                <a:solidFill>
                  <a:srgbClr val="E87917"/>
                </a:solidFill>
              </a:rPr>
              <a:t> </a:t>
            </a:r>
            <a:r>
              <a:rPr lang="en-GB" sz="1400" dirty="0" err="1">
                <a:solidFill>
                  <a:srgbClr val="E87917"/>
                </a:solidFill>
              </a:rPr>
              <a:t>personalizované</a:t>
            </a:r>
            <a:r>
              <a:rPr lang="en-GB" sz="1400" dirty="0">
                <a:solidFill>
                  <a:srgbClr val="E87917"/>
                </a:solidFill>
              </a:rPr>
              <a:t> </a:t>
            </a:r>
            <a:r>
              <a:rPr lang="en-GB" sz="1400" dirty="0" err="1">
                <a:solidFill>
                  <a:srgbClr val="E87917"/>
                </a:solidFill>
              </a:rPr>
              <a:t>odpovědi</a:t>
            </a:r>
            <a:r>
              <a:rPr lang="en-GB" sz="1400" dirty="0">
                <a:solidFill>
                  <a:srgbClr val="E87917"/>
                </a:solidFill>
              </a:rPr>
              <a:t> </a:t>
            </a:r>
            <a:r>
              <a:rPr lang="en-GB" sz="1400" dirty="0" err="1">
                <a:solidFill>
                  <a:srgbClr val="E87917"/>
                </a:solidFill>
              </a:rPr>
              <a:t>nebo</a:t>
            </a:r>
            <a:r>
              <a:rPr lang="en-GB" sz="1400" dirty="0">
                <a:solidFill>
                  <a:srgbClr val="E87917"/>
                </a:solidFill>
              </a:rPr>
              <a:t> </a:t>
            </a:r>
            <a:r>
              <a:rPr lang="en-GB" sz="1400" dirty="0" err="1">
                <a:solidFill>
                  <a:srgbClr val="E87917"/>
                </a:solidFill>
              </a:rPr>
              <a:t>řešit</a:t>
            </a:r>
            <a:r>
              <a:rPr lang="en-GB" sz="1400" dirty="0">
                <a:solidFill>
                  <a:srgbClr val="E87917"/>
                </a:solidFill>
              </a:rPr>
              <a:t> </a:t>
            </a:r>
            <a:r>
              <a:rPr lang="cs-CZ" sz="1400" dirty="0">
                <a:solidFill>
                  <a:srgbClr val="E87917"/>
                </a:solidFill>
              </a:rPr>
              <a:t>specifické</a:t>
            </a:r>
            <a:r>
              <a:rPr lang="en-GB" sz="1400" dirty="0">
                <a:solidFill>
                  <a:srgbClr val="E87917"/>
                </a:solidFill>
              </a:rPr>
              <a:t> </a:t>
            </a:r>
            <a:r>
              <a:rPr lang="en-GB" sz="1400" dirty="0" err="1">
                <a:solidFill>
                  <a:srgbClr val="E87917"/>
                </a:solidFill>
              </a:rPr>
              <a:t>požadavky</a:t>
            </a:r>
            <a:r>
              <a:rPr lang="en-GB" sz="1400" dirty="0">
                <a:solidFill>
                  <a:srgbClr val="E87917"/>
                </a:solidFill>
              </a:rPr>
              <a:t>.</a:t>
            </a:r>
          </a:p>
        </p:txBody>
      </p:sp>
      <p:pic>
        <p:nvPicPr>
          <p:cNvPr id="7" name="Graphic 16">
            <a:extLst>
              <a:ext uri="{FF2B5EF4-FFF2-40B4-BE49-F238E27FC236}">
                <a16:creationId xmlns:a16="http://schemas.microsoft.com/office/drawing/2014/main" id="{7AEEF3CA-803D-547A-2B9E-43BE0E6D9D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840532" y="1233161"/>
            <a:ext cx="705095" cy="477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90466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>
            <a:extLst>
              <a:ext uri="{FF2B5EF4-FFF2-40B4-BE49-F238E27FC236}">
                <a16:creationId xmlns:a16="http://schemas.microsoft.com/office/drawing/2014/main" id="{169241EF-1301-4D91-E2E5-820DE0946723}"/>
              </a:ext>
            </a:extLst>
          </p:cNvPr>
          <p:cNvSpPr txBox="1"/>
          <p:nvPr/>
        </p:nvSpPr>
        <p:spPr>
          <a:xfrm>
            <a:off x="7572376" y="2832121"/>
            <a:ext cx="19773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b="1" dirty="0">
                <a:solidFill>
                  <a:srgbClr val="E87917"/>
                </a:solidFill>
                <a:latin typeface="Montserrat SemiBold" pitchFamily="2" charset="77"/>
              </a:rPr>
              <a:t>AI</a:t>
            </a:r>
          </a:p>
        </p:txBody>
      </p:sp>
      <p:pic>
        <p:nvPicPr>
          <p:cNvPr id="7" name="Graphic 16">
            <a:extLst>
              <a:ext uri="{FF2B5EF4-FFF2-40B4-BE49-F238E27FC236}">
                <a16:creationId xmlns:a16="http://schemas.microsoft.com/office/drawing/2014/main" id="{7AEEF3CA-803D-547A-2B9E-43BE0E6D9D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855977" y="1248450"/>
            <a:ext cx="705095" cy="477408"/>
          </a:xfrm>
          <a:prstGeom prst="rect">
            <a:avLst/>
          </a:prstGeom>
        </p:spPr>
      </p:pic>
      <p:pic>
        <p:nvPicPr>
          <p:cNvPr id="11" name="Obrázek 10" descr="Obsah obrázku kruh, Grafika, design, diagram&#10;&#10;Popis byl vytvořen automaticky">
            <a:extLst>
              <a:ext uri="{FF2B5EF4-FFF2-40B4-BE49-F238E27FC236}">
                <a16:creationId xmlns:a16="http://schemas.microsoft.com/office/drawing/2014/main" id="{D1BA7155-4BD5-63F2-E140-45C745AF5B7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365">
            <a:off x="719972" y="1129533"/>
            <a:ext cx="2082473" cy="1872196"/>
          </a:xfrm>
          <a:prstGeom prst="rect">
            <a:avLst/>
          </a:prstGeom>
        </p:spPr>
      </p:pic>
      <p:pic>
        <p:nvPicPr>
          <p:cNvPr id="15" name="Obrázek 14" descr="Obsah obrázku Grafika, logo, symbol, Písmo&#10;&#10;Popis byl vytvořen automaticky">
            <a:extLst>
              <a:ext uri="{FF2B5EF4-FFF2-40B4-BE49-F238E27FC236}">
                <a16:creationId xmlns:a16="http://schemas.microsoft.com/office/drawing/2014/main" id="{5B46781D-F25A-5896-EA5E-FC5E42E94E0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666">
            <a:off x="3937380" y="2941352"/>
            <a:ext cx="2176453" cy="1956685"/>
          </a:xfrm>
          <a:prstGeom prst="rect">
            <a:avLst/>
          </a:prstGeom>
        </p:spPr>
      </p:pic>
      <p:pic>
        <p:nvPicPr>
          <p:cNvPr id="17" name="Obrázek 16" descr="Obsah obrázku symbol, Grafika, klipart, logo&#10;&#10;Popis byl vytvořen automaticky">
            <a:extLst>
              <a:ext uri="{FF2B5EF4-FFF2-40B4-BE49-F238E27FC236}">
                <a16:creationId xmlns:a16="http://schemas.microsoft.com/office/drawing/2014/main" id="{A7972173-3E39-71EE-8CD6-6AF088FBCAB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0244">
            <a:off x="5610123" y="1995601"/>
            <a:ext cx="2139551" cy="1923510"/>
          </a:xfrm>
          <a:prstGeom prst="rect">
            <a:avLst/>
          </a:prstGeom>
        </p:spPr>
      </p:pic>
      <p:sp>
        <p:nvSpPr>
          <p:cNvPr id="18" name="TextBox 4">
            <a:extLst>
              <a:ext uri="{FF2B5EF4-FFF2-40B4-BE49-F238E27FC236}">
                <a16:creationId xmlns:a16="http://schemas.microsoft.com/office/drawing/2014/main" id="{0610F10B-8A8F-6096-BF63-4DA83B4225B6}"/>
              </a:ext>
            </a:extLst>
          </p:cNvPr>
          <p:cNvSpPr txBox="1"/>
          <p:nvPr/>
        </p:nvSpPr>
        <p:spPr>
          <a:xfrm>
            <a:off x="5881621" y="4035628"/>
            <a:ext cx="19773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5400" b="1" dirty="0">
                <a:solidFill>
                  <a:srgbClr val="E87917"/>
                </a:solidFill>
                <a:latin typeface="Montserrat SemiBold" pitchFamily="2" charset="77"/>
              </a:rPr>
              <a:t>RPA</a:t>
            </a:r>
            <a:endParaRPr lang="en-GB" sz="5400" b="1" dirty="0">
              <a:solidFill>
                <a:srgbClr val="E87917"/>
              </a:solidFill>
              <a:latin typeface="Montserrat SemiBold" pitchFamily="2" charset="77"/>
            </a:endParaRPr>
          </a:p>
        </p:txBody>
      </p:sp>
      <p:pic>
        <p:nvPicPr>
          <p:cNvPr id="20" name="Obrázek 19" descr="Obsah obrázku Grafika, logo, symbol, Písmo&#10;&#10;Popis byl vytvořen automaticky">
            <a:extLst>
              <a:ext uri="{FF2B5EF4-FFF2-40B4-BE49-F238E27FC236}">
                <a16:creationId xmlns:a16="http://schemas.microsoft.com/office/drawing/2014/main" id="{01CAB37D-35C4-A0F4-6A10-EF78A998936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5837">
            <a:off x="2340937" y="2042016"/>
            <a:ext cx="2084088" cy="1872196"/>
          </a:xfrm>
          <a:prstGeom prst="rect">
            <a:avLst/>
          </a:prstGeom>
        </p:spPr>
      </p:pic>
      <p:sp>
        <p:nvSpPr>
          <p:cNvPr id="21" name="TextBox 4">
            <a:extLst>
              <a:ext uri="{FF2B5EF4-FFF2-40B4-BE49-F238E27FC236}">
                <a16:creationId xmlns:a16="http://schemas.microsoft.com/office/drawing/2014/main" id="{E0376191-51B9-DA15-5260-716AB94F8CA0}"/>
              </a:ext>
            </a:extLst>
          </p:cNvPr>
          <p:cNvSpPr txBox="1"/>
          <p:nvPr/>
        </p:nvSpPr>
        <p:spPr>
          <a:xfrm>
            <a:off x="422792" y="385893"/>
            <a:ext cx="272104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400" b="1" dirty="0">
                <a:solidFill>
                  <a:srgbClr val="E87917"/>
                </a:solidFill>
                <a:latin typeface="Montserrat SemiBold" pitchFamily="2" charset="77"/>
              </a:rPr>
              <a:t>Úředník</a:t>
            </a:r>
            <a:endParaRPr lang="en-GB" sz="4400" b="1" dirty="0">
              <a:solidFill>
                <a:srgbClr val="E87917"/>
              </a:solidFill>
              <a:latin typeface="Montserrat SemiBold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1600786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onference 1">
            <a:hlinkClick r:id="" action="ppaction://media"/>
            <a:extLst>
              <a:ext uri="{FF2B5EF4-FFF2-40B4-BE49-F238E27FC236}">
                <a16:creationId xmlns:a16="http://schemas.microsoft.com/office/drawing/2014/main" id="{34C2134D-295F-C857-CB82-83B2775C2FE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59267" y="0"/>
            <a:ext cx="9279467" cy="5219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4597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604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group of robots in a room&#10;&#10;Description automatically generated">
            <a:extLst>
              <a:ext uri="{FF2B5EF4-FFF2-40B4-BE49-F238E27FC236}">
                <a16:creationId xmlns:a16="http://schemas.microsoft.com/office/drawing/2014/main" id="{D2CE086C-FA7C-F0C9-B7DF-855B208E3E6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4"/>
          <a:stretch/>
        </p:blipFill>
        <p:spPr>
          <a:xfrm>
            <a:off x="-14804" y="-1"/>
            <a:ext cx="9158803" cy="5143500"/>
          </a:xfrm>
          <a:prstGeom prst="rect">
            <a:avLst/>
          </a:prstGeom>
        </p:spPr>
      </p:pic>
      <p:sp>
        <p:nvSpPr>
          <p:cNvPr id="131" name="Freeform: Shape 130">
            <a:extLst>
              <a:ext uri="{FF2B5EF4-FFF2-40B4-BE49-F238E27FC236}">
                <a16:creationId xmlns:a16="http://schemas.microsoft.com/office/drawing/2014/main" id="{762E0BA8-D052-5A65-4CB2-ADB8105E9760}"/>
              </a:ext>
            </a:extLst>
          </p:cNvPr>
          <p:cNvSpPr/>
          <p:nvPr/>
        </p:nvSpPr>
        <p:spPr>
          <a:xfrm rot="16200000">
            <a:off x="8364162" y="4386149"/>
            <a:ext cx="731900" cy="782800"/>
          </a:xfrm>
          <a:custGeom>
            <a:avLst/>
            <a:gdLst>
              <a:gd name="connsiteX0" fmla="*/ 337219 w 731900"/>
              <a:gd name="connsiteY0" fmla="*/ 644638 h 782800"/>
              <a:gd name="connsiteX1" fmla="*/ 282364 w 731900"/>
              <a:gd name="connsiteY1" fmla="*/ 589606 h 782800"/>
              <a:gd name="connsiteX2" fmla="*/ 107026 w 731900"/>
              <a:gd name="connsiteY2" fmla="*/ 600226 h 782800"/>
              <a:gd name="connsiteX3" fmla="*/ 62947 w 731900"/>
              <a:gd name="connsiteY3" fmla="*/ 645601 h 782800"/>
              <a:gd name="connsiteX4" fmla="*/ 108006 w 731900"/>
              <a:gd name="connsiteY4" fmla="*/ 690978 h 782800"/>
              <a:gd name="connsiteX5" fmla="*/ 260814 w 731900"/>
              <a:gd name="connsiteY5" fmla="*/ 699668 h 782800"/>
              <a:gd name="connsiteX6" fmla="*/ 260814 w 731900"/>
              <a:gd name="connsiteY6" fmla="*/ 700634 h 782800"/>
              <a:gd name="connsiteX7" fmla="*/ 282364 w 731900"/>
              <a:gd name="connsiteY7" fmla="*/ 700634 h 782800"/>
              <a:gd name="connsiteX8" fmla="*/ 337219 w 731900"/>
              <a:gd name="connsiteY8" fmla="*/ 644638 h 782800"/>
              <a:gd name="connsiteX9" fmla="*/ 337220 w 731900"/>
              <a:gd name="connsiteY9" fmla="*/ 137684 h 782800"/>
              <a:gd name="connsiteX10" fmla="*/ 278447 w 731900"/>
              <a:gd name="connsiteY10" fmla="*/ 82166 h 782800"/>
              <a:gd name="connsiteX11" fmla="*/ 259836 w 731900"/>
              <a:gd name="connsiteY11" fmla="*/ 83124 h 782800"/>
              <a:gd name="connsiteX12" fmla="*/ 110945 w 731900"/>
              <a:gd name="connsiteY12" fmla="*/ 91738 h 782800"/>
              <a:gd name="connsiteX13" fmla="*/ 62948 w 731900"/>
              <a:gd name="connsiteY13" fmla="*/ 136727 h 782800"/>
              <a:gd name="connsiteX14" fmla="*/ 108986 w 731900"/>
              <a:gd name="connsiteY14" fmla="*/ 182674 h 782800"/>
              <a:gd name="connsiteX15" fmla="*/ 279427 w 731900"/>
              <a:gd name="connsiteY15" fmla="*/ 192246 h 782800"/>
              <a:gd name="connsiteX16" fmla="*/ 337220 w 731900"/>
              <a:gd name="connsiteY16" fmla="*/ 137684 h 782800"/>
              <a:gd name="connsiteX17" fmla="*/ 348602 w 731900"/>
              <a:gd name="connsiteY17" fmla="*/ 391268 h 782800"/>
              <a:gd name="connsiteX18" fmla="*/ 293327 w 731900"/>
              <a:gd name="connsiteY18" fmla="*/ 334968 h 782800"/>
              <a:gd name="connsiteX19" fmla="*/ 237026 w 731900"/>
              <a:gd name="connsiteY19" fmla="*/ 391268 h 782800"/>
              <a:gd name="connsiteX20" fmla="*/ 292302 w 731900"/>
              <a:gd name="connsiteY20" fmla="*/ 446544 h 782800"/>
              <a:gd name="connsiteX21" fmla="*/ 348602 w 731900"/>
              <a:gd name="connsiteY21" fmla="*/ 391268 h 782800"/>
              <a:gd name="connsiteX22" fmla="*/ 409840 w 731900"/>
              <a:gd name="connsiteY22" fmla="*/ 519760 h 782800"/>
              <a:gd name="connsiteX23" fmla="*/ 355035 w 731900"/>
              <a:gd name="connsiteY23" fmla="*/ 463442 h 782800"/>
              <a:gd name="connsiteX24" fmla="*/ 299216 w 731900"/>
              <a:gd name="connsiteY24" fmla="*/ 519760 h 782800"/>
              <a:gd name="connsiteX25" fmla="*/ 354021 w 731900"/>
              <a:gd name="connsiteY25" fmla="*/ 574066 h 782800"/>
              <a:gd name="connsiteX26" fmla="*/ 409840 w 731900"/>
              <a:gd name="connsiteY26" fmla="*/ 519760 h 782800"/>
              <a:gd name="connsiteX27" fmla="*/ 409840 w 731900"/>
              <a:gd name="connsiteY27" fmla="*/ 262892 h 782800"/>
              <a:gd name="connsiteX28" fmla="*/ 354564 w 731900"/>
              <a:gd name="connsiteY28" fmla="*/ 207616 h 782800"/>
              <a:gd name="connsiteX29" fmla="*/ 298265 w 731900"/>
              <a:gd name="connsiteY29" fmla="*/ 263916 h 782800"/>
              <a:gd name="connsiteX30" fmla="*/ 353540 w 731900"/>
              <a:gd name="connsiteY30" fmla="*/ 320214 h 782800"/>
              <a:gd name="connsiteX31" fmla="*/ 409840 w 731900"/>
              <a:gd name="connsiteY31" fmla="*/ 262892 h 782800"/>
              <a:gd name="connsiteX32" fmla="*/ 483900 w 731900"/>
              <a:gd name="connsiteY32" fmla="*/ 645270 h 782800"/>
              <a:gd name="connsiteX33" fmla="*/ 428081 w 731900"/>
              <a:gd name="connsiteY33" fmla="*/ 589450 h 782800"/>
              <a:gd name="connsiteX34" fmla="*/ 373276 w 731900"/>
              <a:gd name="connsiteY34" fmla="*/ 644256 h 782800"/>
              <a:gd name="connsiteX35" fmla="*/ 429095 w 731900"/>
              <a:gd name="connsiteY35" fmla="*/ 700074 h 782800"/>
              <a:gd name="connsiteX36" fmla="*/ 483900 w 731900"/>
              <a:gd name="connsiteY36" fmla="*/ 645270 h 782800"/>
              <a:gd name="connsiteX37" fmla="*/ 484851 w 731900"/>
              <a:gd name="connsiteY37" fmla="*/ 390244 h 782800"/>
              <a:gd name="connsiteX38" fmla="*/ 429575 w 731900"/>
              <a:gd name="connsiteY38" fmla="*/ 334968 h 782800"/>
              <a:gd name="connsiteX39" fmla="*/ 373275 w 731900"/>
              <a:gd name="connsiteY39" fmla="*/ 391268 h 782800"/>
              <a:gd name="connsiteX40" fmla="*/ 429575 w 731900"/>
              <a:gd name="connsiteY40" fmla="*/ 446544 h 782800"/>
              <a:gd name="connsiteX41" fmla="*/ 484851 w 731900"/>
              <a:gd name="connsiteY41" fmla="*/ 390244 h 782800"/>
              <a:gd name="connsiteX42" fmla="*/ 484851 w 731900"/>
              <a:gd name="connsiteY42" fmla="*/ 140028 h 782800"/>
              <a:gd name="connsiteX43" fmla="*/ 429575 w 731900"/>
              <a:gd name="connsiteY43" fmla="*/ 82180 h 782800"/>
              <a:gd name="connsiteX44" fmla="*/ 373275 w 731900"/>
              <a:gd name="connsiteY44" fmla="*/ 140028 h 782800"/>
              <a:gd name="connsiteX45" fmla="*/ 429575 w 731900"/>
              <a:gd name="connsiteY45" fmla="*/ 194778 h 782800"/>
              <a:gd name="connsiteX46" fmla="*/ 484851 w 731900"/>
              <a:gd name="connsiteY46" fmla="*/ 140028 h 782800"/>
              <a:gd name="connsiteX47" fmla="*/ 559934 w 731900"/>
              <a:gd name="connsiteY47" fmla="*/ 518754 h 782800"/>
              <a:gd name="connsiteX48" fmla="*/ 503634 w 731900"/>
              <a:gd name="connsiteY48" fmla="*/ 463442 h 782800"/>
              <a:gd name="connsiteX49" fmla="*/ 448358 w 731900"/>
              <a:gd name="connsiteY49" fmla="*/ 518754 h 782800"/>
              <a:gd name="connsiteX50" fmla="*/ 503634 w 731900"/>
              <a:gd name="connsiteY50" fmla="*/ 574066 h 782800"/>
              <a:gd name="connsiteX51" fmla="*/ 559934 w 731900"/>
              <a:gd name="connsiteY51" fmla="*/ 518754 h 782800"/>
              <a:gd name="connsiteX52" fmla="*/ 559934 w 731900"/>
              <a:gd name="connsiteY52" fmla="*/ 263916 h 782800"/>
              <a:gd name="connsiteX53" fmla="*/ 505129 w 731900"/>
              <a:gd name="connsiteY53" fmla="*/ 207616 h 782800"/>
              <a:gd name="connsiteX54" fmla="*/ 449310 w 731900"/>
              <a:gd name="connsiteY54" fmla="*/ 263916 h 782800"/>
              <a:gd name="connsiteX55" fmla="*/ 505129 w 731900"/>
              <a:gd name="connsiteY55" fmla="*/ 320214 h 782800"/>
              <a:gd name="connsiteX56" fmla="*/ 559934 w 731900"/>
              <a:gd name="connsiteY56" fmla="*/ 263916 h 782800"/>
              <a:gd name="connsiteX57" fmla="*/ 623812 w 731900"/>
              <a:gd name="connsiteY57" fmla="*/ 391268 h 782800"/>
              <a:gd name="connsiteX58" fmla="*/ 569007 w 731900"/>
              <a:gd name="connsiteY58" fmla="*/ 334968 h 782800"/>
              <a:gd name="connsiteX59" fmla="*/ 513188 w 731900"/>
              <a:gd name="connsiteY59" fmla="*/ 391268 h 782800"/>
              <a:gd name="connsiteX60" fmla="*/ 569007 w 731900"/>
              <a:gd name="connsiteY60" fmla="*/ 447568 h 782800"/>
              <a:gd name="connsiteX61" fmla="*/ 623812 w 731900"/>
              <a:gd name="connsiteY61" fmla="*/ 391268 h 782800"/>
              <a:gd name="connsiteX62" fmla="*/ 731900 w 731900"/>
              <a:gd name="connsiteY62" fmla="*/ 391400 h 782800"/>
              <a:gd name="connsiteX63" fmla="*/ 536200 w 731900"/>
              <a:gd name="connsiteY63" fmla="*/ 782800 h 782800"/>
              <a:gd name="connsiteX64" fmla="*/ 19554 w 731900"/>
              <a:gd name="connsiteY64" fmla="*/ 782799 h 782800"/>
              <a:gd name="connsiteX65" fmla="*/ 0 w 731900"/>
              <a:gd name="connsiteY65" fmla="*/ 743690 h 782800"/>
              <a:gd name="connsiteX66" fmla="*/ 0 w 731900"/>
              <a:gd name="connsiteY66" fmla="*/ 536866 h 782800"/>
              <a:gd name="connsiteX67" fmla="*/ 3730 w 731900"/>
              <a:gd name="connsiteY67" fmla="*/ 547266 h 782800"/>
              <a:gd name="connsiteX68" fmla="*/ 34605 w 731900"/>
              <a:gd name="connsiteY68" fmla="*/ 561859 h 782800"/>
              <a:gd name="connsiteX69" fmla="*/ 207412 w 731900"/>
              <a:gd name="connsiteY69" fmla="*/ 572300 h 782800"/>
              <a:gd name="connsiteX70" fmla="*/ 265014 w 731900"/>
              <a:gd name="connsiteY70" fmla="*/ 517252 h 782800"/>
              <a:gd name="connsiteX71" fmla="*/ 206436 w 731900"/>
              <a:gd name="connsiteY71" fmla="*/ 463154 h 782800"/>
              <a:gd name="connsiteX72" fmla="*/ 147857 w 731900"/>
              <a:gd name="connsiteY72" fmla="*/ 466000 h 782800"/>
              <a:gd name="connsiteX73" fmla="*/ 37534 w 731900"/>
              <a:gd name="connsiteY73" fmla="*/ 472643 h 782800"/>
              <a:gd name="connsiteX74" fmla="*/ 5560 w 731900"/>
              <a:gd name="connsiteY74" fmla="*/ 486287 h 782800"/>
              <a:gd name="connsiteX75" fmla="*/ 0 w 731900"/>
              <a:gd name="connsiteY75" fmla="*/ 499188 h 782800"/>
              <a:gd name="connsiteX76" fmla="*/ 0 w 731900"/>
              <a:gd name="connsiteY76" fmla="*/ 436869 h 782800"/>
              <a:gd name="connsiteX77" fmla="*/ 110012 w 731900"/>
              <a:gd name="connsiteY77" fmla="*/ 442980 h 782800"/>
              <a:gd name="connsiteX78" fmla="*/ 142123 w 731900"/>
              <a:gd name="connsiteY78" fmla="*/ 444832 h 782800"/>
              <a:gd name="connsiteX79" fmla="*/ 203425 w 731900"/>
              <a:gd name="connsiteY79" fmla="*/ 391150 h 782800"/>
              <a:gd name="connsiteX80" fmla="*/ 141151 w 731900"/>
              <a:gd name="connsiteY80" fmla="*/ 338392 h 782800"/>
              <a:gd name="connsiteX81" fmla="*/ 0 w 731900"/>
              <a:gd name="connsiteY81" fmla="*/ 347131 h 782800"/>
              <a:gd name="connsiteX82" fmla="*/ 0 w 731900"/>
              <a:gd name="connsiteY82" fmla="*/ 280843 h 782800"/>
              <a:gd name="connsiteX83" fmla="*/ 11345 w 731900"/>
              <a:gd name="connsiteY83" fmla="*/ 298745 h 782800"/>
              <a:gd name="connsiteX84" fmla="*/ 40280 w 731900"/>
              <a:gd name="connsiteY84" fmla="*/ 309567 h 782800"/>
              <a:gd name="connsiteX85" fmla="*/ 152131 w 731900"/>
              <a:gd name="connsiteY85" fmla="*/ 316156 h 782800"/>
              <a:gd name="connsiteX86" fmla="*/ 204652 w 731900"/>
              <a:gd name="connsiteY86" fmla="*/ 318980 h 782800"/>
              <a:gd name="connsiteX87" fmla="*/ 266900 w 731900"/>
              <a:gd name="connsiteY87" fmla="*/ 265336 h 782800"/>
              <a:gd name="connsiteX88" fmla="*/ 205625 w 731900"/>
              <a:gd name="connsiteY88" fmla="*/ 210750 h 782800"/>
              <a:gd name="connsiteX89" fmla="*/ 42225 w 731900"/>
              <a:gd name="connsiteY89" fmla="*/ 221103 h 782800"/>
              <a:gd name="connsiteX90" fmla="*/ 20827 w 731900"/>
              <a:gd name="connsiteY90" fmla="*/ 225807 h 782800"/>
              <a:gd name="connsiteX91" fmla="*/ 0 w 731900"/>
              <a:gd name="connsiteY91" fmla="*/ 245728 h 782800"/>
              <a:gd name="connsiteX92" fmla="*/ 0 w 731900"/>
              <a:gd name="connsiteY92" fmla="*/ 39109 h 782800"/>
              <a:gd name="connsiteX93" fmla="*/ 19554 w 731900"/>
              <a:gd name="connsiteY93" fmla="*/ 0 h 782800"/>
              <a:gd name="connsiteX94" fmla="*/ 536200 w 731900"/>
              <a:gd name="connsiteY94" fmla="*/ 0 h 782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731900" h="782800">
                <a:moveTo>
                  <a:pt x="337219" y="644638"/>
                </a:moveTo>
                <a:cubicBezTo>
                  <a:pt x="337219" y="613742"/>
                  <a:pt x="312730" y="588640"/>
                  <a:pt x="282364" y="589606"/>
                </a:cubicBezTo>
                <a:cubicBezTo>
                  <a:pt x="223592" y="591536"/>
                  <a:pt x="164819" y="595398"/>
                  <a:pt x="107026" y="600226"/>
                </a:cubicBezTo>
                <a:cubicBezTo>
                  <a:pt x="80579" y="602156"/>
                  <a:pt x="62947" y="622431"/>
                  <a:pt x="62947" y="645601"/>
                </a:cubicBezTo>
                <a:cubicBezTo>
                  <a:pt x="63926" y="669737"/>
                  <a:pt x="82538" y="689048"/>
                  <a:pt x="108006" y="690978"/>
                </a:cubicBezTo>
                <a:cubicBezTo>
                  <a:pt x="158942" y="693876"/>
                  <a:pt x="209878" y="696772"/>
                  <a:pt x="260814" y="699668"/>
                </a:cubicBezTo>
                <a:cubicBezTo>
                  <a:pt x="260814" y="699668"/>
                  <a:pt x="260814" y="700634"/>
                  <a:pt x="260814" y="700634"/>
                </a:cubicBezTo>
                <a:cubicBezTo>
                  <a:pt x="267671" y="700634"/>
                  <a:pt x="274528" y="700634"/>
                  <a:pt x="282364" y="700634"/>
                </a:cubicBezTo>
                <a:cubicBezTo>
                  <a:pt x="313710" y="699668"/>
                  <a:pt x="338198" y="675532"/>
                  <a:pt x="337219" y="644638"/>
                </a:cubicBezTo>
                <a:close/>
                <a:moveTo>
                  <a:pt x="337220" y="137684"/>
                </a:moveTo>
                <a:cubicBezTo>
                  <a:pt x="337220" y="106096"/>
                  <a:pt x="311751" y="82166"/>
                  <a:pt x="278447" y="82166"/>
                </a:cubicBezTo>
                <a:cubicBezTo>
                  <a:pt x="272570" y="82166"/>
                  <a:pt x="265713" y="83124"/>
                  <a:pt x="259836" y="83124"/>
                </a:cubicBezTo>
                <a:cubicBezTo>
                  <a:pt x="209879" y="85996"/>
                  <a:pt x="160902" y="88866"/>
                  <a:pt x="110945" y="91738"/>
                </a:cubicBezTo>
                <a:cubicBezTo>
                  <a:pt x="83518" y="93652"/>
                  <a:pt x="63927" y="112797"/>
                  <a:pt x="62948" y="136727"/>
                </a:cubicBezTo>
                <a:cubicBezTo>
                  <a:pt x="62948" y="161613"/>
                  <a:pt x="81559" y="180758"/>
                  <a:pt x="108986" y="182674"/>
                </a:cubicBezTo>
                <a:cubicBezTo>
                  <a:pt x="165800" y="186502"/>
                  <a:pt x="222613" y="190330"/>
                  <a:pt x="279427" y="192246"/>
                </a:cubicBezTo>
                <a:cubicBezTo>
                  <a:pt x="311751" y="194160"/>
                  <a:pt x="338199" y="168314"/>
                  <a:pt x="337220" y="137684"/>
                </a:cubicBezTo>
                <a:close/>
                <a:moveTo>
                  <a:pt x="348602" y="391268"/>
                </a:moveTo>
                <a:cubicBezTo>
                  <a:pt x="348602" y="359536"/>
                  <a:pt x="324036" y="334968"/>
                  <a:pt x="293327" y="334968"/>
                </a:cubicBezTo>
                <a:cubicBezTo>
                  <a:pt x="261594" y="334968"/>
                  <a:pt x="236003" y="360560"/>
                  <a:pt x="237026" y="391268"/>
                </a:cubicBezTo>
                <a:cubicBezTo>
                  <a:pt x="237026" y="421976"/>
                  <a:pt x="262616" y="446544"/>
                  <a:pt x="292302" y="446544"/>
                </a:cubicBezTo>
                <a:cubicBezTo>
                  <a:pt x="324035" y="447568"/>
                  <a:pt x="348602" y="421976"/>
                  <a:pt x="348602" y="391268"/>
                </a:cubicBezTo>
                <a:close/>
                <a:moveTo>
                  <a:pt x="409840" y="519760"/>
                </a:moveTo>
                <a:cubicBezTo>
                  <a:pt x="409840" y="488584"/>
                  <a:pt x="385482" y="463442"/>
                  <a:pt x="355035" y="463442"/>
                </a:cubicBezTo>
                <a:cubicBezTo>
                  <a:pt x="324589" y="463442"/>
                  <a:pt x="299216" y="489590"/>
                  <a:pt x="299216" y="519760"/>
                </a:cubicBezTo>
                <a:cubicBezTo>
                  <a:pt x="299216" y="548924"/>
                  <a:pt x="323574" y="574066"/>
                  <a:pt x="354021" y="574066"/>
                </a:cubicBezTo>
                <a:cubicBezTo>
                  <a:pt x="385482" y="574066"/>
                  <a:pt x="409840" y="550936"/>
                  <a:pt x="409840" y="519760"/>
                </a:cubicBezTo>
                <a:close/>
                <a:moveTo>
                  <a:pt x="409840" y="262892"/>
                </a:moveTo>
                <a:cubicBezTo>
                  <a:pt x="409840" y="232182"/>
                  <a:pt x="385273" y="207616"/>
                  <a:pt x="354564" y="207616"/>
                </a:cubicBezTo>
                <a:cubicBezTo>
                  <a:pt x="322832" y="207616"/>
                  <a:pt x="297241" y="233206"/>
                  <a:pt x="298265" y="263916"/>
                </a:cubicBezTo>
                <a:cubicBezTo>
                  <a:pt x="298265" y="294624"/>
                  <a:pt x="323856" y="319190"/>
                  <a:pt x="353540" y="320214"/>
                </a:cubicBezTo>
                <a:cubicBezTo>
                  <a:pt x="385273" y="320214"/>
                  <a:pt x="409840" y="294624"/>
                  <a:pt x="409840" y="262892"/>
                </a:cubicBezTo>
                <a:close/>
                <a:moveTo>
                  <a:pt x="483900" y="645270"/>
                </a:moveTo>
                <a:cubicBezTo>
                  <a:pt x="483900" y="613808"/>
                  <a:pt x="459542" y="589450"/>
                  <a:pt x="428081" y="589450"/>
                </a:cubicBezTo>
                <a:cubicBezTo>
                  <a:pt x="397634" y="589450"/>
                  <a:pt x="373276" y="612794"/>
                  <a:pt x="373276" y="644256"/>
                </a:cubicBezTo>
                <a:cubicBezTo>
                  <a:pt x="373276" y="675716"/>
                  <a:pt x="397634" y="700074"/>
                  <a:pt x="429095" y="700074"/>
                </a:cubicBezTo>
                <a:cubicBezTo>
                  <a:pt x="459542" y="700074"/>
                  <a:pt x="483900" y="675716"/>
                  <a:pt x="483900" y="645270"/>
                </a:cubicBezTo>
                <a:close/>
                <a:moveTo>
                  <a:pt x="484851" y="390244"/>
                </a:moveTo>
                <a:cubicBezTo>
                  <a:pt x="484851" y="359536"/>
                  <a:pt x="461308" y="334968"/>
                  <a:pt x="429575" y="334968"/>
                </a:cubicBezTo>
                <a:cubicBezTo>
                  <a:pt x="398866" y="334968"/>
                  <a:pt x="373275" y="360560"/>
                  <a:pt x="373275" y="391268"/>
                </a:cubicBezTo>
                <a:cubicBezTo>
                  <a:pt x="374299" y="421976"/>
                  <a:pt x="398866" y="446544"/>
                  <a:pt x="429575" y="446544"/>
                </a:cubicBezTo>
                <a:cubicBezTo>
                  <a:pt x="460284" y="447568"/>
                  <a:pt x="485875" y="421976"/>
                  <a:pt x="484851" y="390244"/>
                </a:cubicBezTo>
                <a:close/>
                <a:moveTo>
                  <a:pt x="484851" y="140028"/>
                </a:moveTo>
                <a:cubicBezTo>
                  <a:pt x="485875" y="108004"/>
                  <a:pt x="460284" y="82180"/>
                  <a:pt x="429575" y="82180"/>
                </a:cubicBezTo>
                <a:cubicBezTo>
                  <a:pt x="397842" y="82180"/>
                  <a:pt x="373275" y="108004"/>
                  <a:pt x="373275" y="140028"/>
                </a:cubicBezTo>
                <a:cubicBezTo>
                  <a:pt x="374299" y="171020"/>
                  <a:pt x="397842" y="194778"/>
                  <a:pt x="429575" y="194778"/>
                </a:cubicBezTo>
                <a:cubicBezTo>
                  <a:pt x="460284" y="194778"/>
                  <a:pt x="484851" y="171020"/>
                  <a:pt x="484851" y="140028"/>
                </a:cubicBezTo>
                <a:close/>
                <a:moveTo>
                  <a:pt x="559934" y="518754"/>
                </a:moveTo>
                <a:cubicBezTo>
                  <a:pt x="559934" y="488584"/>
                  <a:pt x="534343" y="463442"/>
                  <a:pt x="503634" y="463442"/>
                </a:cubicBezTo>
                <a:cubicBezTo>
                  <a:pt x="473949" y="464448"/>
                  <a:pt x="448358" y="488584"/>
                  <a:pt x="448358" y="518754"/>
                </a:cubicBezTo>
                <a:cubicBezTo>
                  <a:pt x="447334" y="548924"/>
                  <a:pt x="472925" y="574066"/>
                  <a:pt x="503634" y="574066"/>
                </a:cubicBezTo>
                <a:cubicBezTo>
                  <a:pt x="535367" y="574066"/>
                  <a:pt x="559934" y="549930"/>
                  <a:pt x="559934" y="518754"/>
                </a:cubicBezTo>
                <a:close/>
                <a:moveTo>
                  <a:pt x="559934" y="263916"/>
                </a:moveTo>
                <a:cubicBezTo>
                  <a:pt x="559934" y="232182"/>
                  <a:pt x="536591" y="207616"/>
                  <a:pt x="505129" y="207616"/>
                </a:cubicBezTo>
                <a:cubicBezTo>
                  <a:pt x="473668" y="207616"/>
                  <a:pt x="449310" y="232182"/>
                  <a:pt x="449310" y="263916"/>
                </a:cubicBezTo>
                <a:cubicBezTo>
                  <a:pt x="449310" y="294624"/>
                  <a:pt x="474683" y="320214"/>
                  <a:pt x="505129" y="320214"/>
                </a:cubicBezTo>
                <a:cubicBezTo>
                  <a:pt x="535576" y="319190"/>
                  <a:pt x="559934" y="294624"/>
                  <a:pt x="559934" y="263916"/>
                </a:cubicBezTo>
                <a:close/>
                <a:moveTo>
                  <a:pt x="623812" y="391268"/>
                </a:moveTo>
                <a:cubicBezTo>
                  <a:pt x="623812" y="359536"/>
                  <a:pt x="600469" y="334968"/>
                  <a:pt x="569007" y="334968"/>
                </a:cubicBezTo>
                <a:cubicBezTo>
                  <a:pt x="537546" y="334968"/>
                  <a:pt x="513188" y="359536"/>
                  <a:pt x="513188" y="391268"/>
                </a:cubicBezTo>
                <a:cubicBezTo>
                  <a:pt x="513188" y="421976"/>
                  <a:pt x="538561" y="447568"/>
                  <a:pt x="569007" y="447568"/>
                </a:cubicBezTo>
                <a:cubicBezTo>
                  <a:pt x="599454" y="446544"/>
                  <a:pt x="623812" y="421976"/>
                  <a:pt x="623812" y="391268"/>
                </a:cubicBezTo>
                <a:close/>
                <a:moveTo>
                  <a:pt x="731900" y="391400"/>
                </a:moveTo>
                <a:lnTo>
                  <a:pt x="536200" y="782800"/>
                </a:lnTo>
                <a:lnTo>
                  <a:pt x="19554" y="782799"/>
                </a:lnTo>
                <a:lnTo>
                  <a:pt x="0" y="743690"/>
                </a:lnTo>
                <a:lnTo>
                  <a:pt x="0" y="536866"/>
                </a:lnTo>
                <a:lnTo>
                  <a:pt x="3730" y="547266"/>
                </a:lnTo>
                <a:cubicBezTo>
                  <a:pt x="11174" y="555453"/>
                  <a:pt x="21913" y="560910"/>
                  <a:pt x="34605" y="561859"/>
                </a:cubicBezTo>
                <a:cubicBezTo>
                  <a:pt x="92208" y="565656"/>
                  <a:pt x="149810" y="569452"/>
                  <a:pt x="207412" y="572300"/>
                </a:cubicBezTo>
                <a:cubicBezTo>
                  <a:pt x="240606" y="574198"/>
                  <a:pt x="265014" y="548572"/>
                  <a:pt x="265014" y="517252"/>
                </a:cubicBezTo>
                <a:cubicBezTo>
                  <a:pt x="265014" y="485932"/>
                  <a:pt x="239630" y="462204"/>
                  <a:pt x="206436" y="463154"/>
                </a:cubicBezTo>
                <a:cubicBezTo>
                  <a:pt x="186909" y="463154"/>
                  <a:pt x="167383" y="465052"/>
                  <a:pt x="147857" y="466000"/>
                </a:cubicBezTo>
                <a:cubicBezTo>
                  <a:pt x="111734" y="468848"/>
                  <a:pt x="74634" y="470746"/>
                  <a:pt x="37534" y="472643"/>
                </a:cubicBezTo>
                <a:cubicBezTo>
                  <a:pt x="24842" y="473592"/>
                  <a:pt x="13615" y="478575"/>
                  <a:pt x="5560" y="486287"/>
                </a:cubicBezTo>
                <a:lnTo>
                  <a:pt x="0" y="499188"/>
                </a:lnTo>
                <a:lnTo>
                  <a:pt x="0" y="436869"/>
                </a:lnTo>
                <a:lnTo>
                  <a:pt x="110012" y="442980"/>
                </a:lnTo>
                <a:cubicBezTo>
                  <a:pt x="120716" y="443906"/>
                  <a:pt x="131419" y="444832"/>
                  <a:pt x="142123" y="444832"/>
                </a:cubicBezTo>
                <a:cubicBezTo>
                  <a:pt x="176180" y="447608"/>
                  <a:pt x="203425" y="423544"/>
                  <a:pt x="203425" y="391150"/>
                </a:cubicBezTo>
                <a:cubicBezTo>
                  <a:pt x="203426" y="359680"/>
                  <a:pt x="175207" y="335616"/>
                  <a:pt x="141151" y="338392"/>
                </a:cubicBezTo>
                <a:lnTo>
                  <a:pt x="0" y="347131"/>
                </a:lnTo>
                <a:lnTo>
                  <a:pt x="0" y="280843"/>
                </a:lnTo>
                <a:lnTo>
                  <a:pt x="11345" y="298745"/>
                </a:lnTo>
                <a:cubicBezTo>
                  <a:pt x="19126" y="305097"/>
                  <a:pt x="29095" y="309097"/>
                  <a:pt x="40280" y="309567"/>
                </a:cubicBezTo>
                <a:cubicBezTo>
                  <a:pt x="77239" y="312392"/>
                  <a:pt x="115171" y="314274"/>
                  <a:pt x="152131" y="316156"/>
                </a:cubicBezTo>
                <a:cubicBezTo>
                  <a:pt x="169638" y="317098"/>
                  <a:pt x="187145" y="318038"/>
                  <a:pt x="204652" y="318980"/>
                </a:cubicBezTo>
                <a:cubicBezTo>
                  <a:pt x="240639" y="320862"/>
                  <a:pt x="266900" y="298274"/>
                  <a:pt x="266900" y="265336"/>
                </a:cubicBezTo>
                <a:cubicBezTo>
                  <a:pt x="266900" y="232396"/>
                  <a:pt x="241612" y="208868"/>
                  <a:pt x="205625" y="210750"/>
                </a:cubicBezTo>
                <a:cubicBezTo>
                  <a:pt x="151158" y="213574"/>
                  <a:pt x="96692" y="217338"/>
                  <a:pt x="42225" y="221103"/>
                </a:cubicBezTo>
                <a:cubicBezTo>
                  <a:pt x="34444" y="221103"/>
                  <a:pt x="27636" y="222985"/>
                  <a:pt x="20827" y="225807"/>
                </a:cubicBezTo>
                <a:lnTo>
                  <a:pt x="0" y="245728"/>
                </a:lnTo>
                <a:lnTo>
                  <a:pt x="0" y="39109"/>
                </a:lnTo>
                <a:lnTo>
                  <a:pt x="19554" y="0"/>
                </a:lnTo>
                <a:lnTo>
                  <a:pt x="536200" y="0"/>
                </a:lnTo>
                <a:close/>
              </a:path>
            </a:pathLst>
          </a:custGeom>
          <a:solidFill>
            <a:schemeClr val="accent5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107099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421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oto Serif"/>
              <a:ea typeface="+mn-ea"/>
              <a:cs typeface="+mn-cs"/>
            </a:endParaRPr>
          </a:p>
        </p:txBody>
      </p:sp>
      <p:sp>
        <p:nvSpPr>
          <p:cNvPr id="3" name="Freeform: Shape 2">
            <a:extLst>
              <a:ext uri="{FF2B5EF4-FFF2-40B4-BE49-F238E27FC236}">
                <a16:creationId xmlns:a16="http://schemas.microsoft.com/office/drawing/2014/main" id="{E919C14A-0E61-5E13-046E-E0486CD65AFC}"/>
              </a:ext>
            </a:extLst>
          </p:cNvPr>
          <p:cNvSpPr/>
          <p:nvPr/>
        </p:nvSpPr>
        <p:spPr>
          <a:xfrm rot="16200000">
            <a:off x="7858708" y="3708975"/>
            <a:ext cx="908046" cy="782799"/>
          </a:xfrm>
          <a:custGeom>
            <a:avLst/>
            <a:gdLst>
              <a:gd name="connsiteX0" fmla="*/ 379571 w 908046"/>
              <a:gd name="connsiteY0" fmla="*/ 391149 h 782799"/>
              <a:gd name="connsiteX1" fmla="*/ 317297 w 908046"/>
              <a:gd name="connsiteY1" fmla="*/ 338392 h 782799"/>
              <a:gd name="connsiteX2" fmla="*/ 152851 w 908046"/>
              <a:gd name="connsiteY2" fmla="*/ 348573 h 782799"/>
              <a:gd name="connsiteX3" fmla="*/ 108090 w 908046"/>
              <a:gd name="connsiteY3" fmla="*/ 391149 h 782799"/>
              <a:gd name="connsiteX4" fmla="*/ 152850 w 908046"/>
              <a:gd name="connsiteY4" fmla="*/ 435576 h 782799"/>
              <a:gd name="connsiteX5" fmla="*/ 286158 w 908046"/>
              <a:gd name="connsiteY5" fmla="*/ 442980 h 782799"/>
              <a:gd name="connsiteX6" fmla="*/ 318269 w 908046"/>
              <a:gd name="connsiteY6" fmla="*/ 444831 h 782799"/>
              <a:gd name="connsiteX7" fmla="*/ 379571 w 908046"/>
              <a:gd name="connsiteY7" fmla="*/ 391149 h 782799"/>
              <a:gd name="connsiteX8" fmla="*/ 441160 w 908046"/>
              <a:gd name="connsiteY8" fmla="*/ 517251 h 782799"/>
              <a:gd name="connsiteX9" fmla="*/ 382582 w 908046"/>
              <a:gd name="connsiteY9" fmla="*/ 463153 h 782799"/>
              <a:gd name="connsiteX10" fmla="*/ 324003 w 908046"/>
              <a:gd name="connsiteY10" fmla="*/ 466000 h 782799"/>
              <a:gd name="connsiteX11" fmla="*/ 213680 w 908046"/>
              <a:gd name="connsiteY11" fmla="*/ 472644 h 782799"/>
              <a:gd name="connsiteX12" fmla="*/ 168770 w 908046"/>
              <a:gd name="connsiteY12" fmla="*/ 516302 h 782799"/>
              <a:gd name="connsiteX13" fmla="*/ 210751 w 908046"/>
              <a:gd name="connsiteY13" fmla="*/ 561859 h 782799"/>
              <a:gd name="connsiteX14" fmla="*/ 383558 w 908046"/>
              <a:gd name="connsiteY14" fmla="*/ 572299 h 782799"/>
              <a:gd name="connsiteX15" fmla="*/ 441160 w 908046"/>
              <a:gd name="connsiteY15" fmla="*/ 517251 h 782799"/>
              <a:gd name="connsiteX16" fmla="*/ 443046 w 908046"/>
              <a:gd name="connsiteY16" fmla="*/ 265335 h 782799"/>
              <a:gd name="connsiteX17" fmla="*/ 381771 w 908046"/>
              <a:gd name="connsiteY17" fmla="*/ 210750 h 782799"/>
              <a:gd name="connsiteX18" fmla="*/ 218371 w 908046"/>
              <a:gd name="connsiteY18" fmla="*/ 221103 h 782799"/>
              <a:gd name="connsiteX19" fmla="*/ 196973 w 908046"/>
              <a:gd name="connsiteY19" fmla="*/ 225808 h 782799"/>
              <a:gd name="connsiteX20" fmla="*/ 171685 w 908046"/>
              <a:gd name="connsiteY20" fmla="*/ 273805 h 782799"/>
              <a:gd name="connsiteX21" fmla="*/ 216426 w 908046"/>
              <a:gd name="connsiteY21" fmla="*/ 309568 h 782799"/>
              <a:gd name="connsiteX22" fmla="*/ 328277 w 908046"/>
              <a:gd name="connsiteY22" fmla="*/ 316155 h 782799"/>
              <a:gd name="connsiteX23" fmla="*/ 380798 w 908046"/>
              <a:gd name="connsiteY23" fmla="*/ 318979 h 782799"/>
              <a:gd name="connsiteX24" fmla="*/ 443046 w 908046"/>
              <a:gd name="connsiteY24" fmla="*/ 265335 h 782799"/>
              <a:gd name="connsiteX25" fmla="*/ 513365 w 908046"/>
              <a:gd name="connsiteY25" fmla="*/ 644637 h 782799"/>
              <a:gd name="connsiteX26" fmla="*/ 458510 w 908046"/>
              <a:gd name="connsiteY26" fmla="*/ 589605 h 782799"/>
              <a:gd name="connsiteX27" fmla="*/ 283172 w 908046"/>
              <a:gd name="connsiteY27" fmla="*/ 600226 h 782799"/>
              <a:gd name="connsiteX28" fmla="*/ 239093 w 908046"/>
              <a:gd name="connsiteY28" fmla="*/ 645602 h 782799"/>
              <a:gd name="connsiteX29" fmla="*/ 284152 w 908046"/>
              <a:gd name="connsiteY29" fmla="*/ 690978 h 782799"/>
              <a:gd name="connsiteX30" fmla="*/ 436960 w 908046"/>
              <a:gd name="connsiteY30" fmla="*/ 699668 h 782799"/>
              <a:gd name="connsiteX31" fmla="*/ 436960 w 908046"/>
              <a:gd name="connsiteY31" fmla="*/ 700633 h 782799"/>
              <a:gd name="connsiteX32" fmla="*/ 458510 w 908046"/>
              <a:gd name="connsiteY32" fmla="*/ 700633 h 782799"/>
              <a:gd name="connsiteX33" fmla="*/ 513365 w 908046"/>
              <a:gd name="connsiteY33" fmla="*/ 644637 h 782799"/>
              <a:gd name="connsiteX34" fmla="*/ 513366 w 908046"/>
              <a:gd name="connsiteY34" fmla="*/ 137684 h 782799"/>
              <a:gd name="connsiteX35" fmla="*/ 454593 w 908046"/>
              <a:gd name="connsiteY35" fmla="*/ 82166 h 782799"/>
              <a:gd name="connsiteX36" fmla="*/ 435982 w 908046"/>
              <a:gd name="connsiteY36" fmla="*/ 83123 h 782799"/>
              <a:gd name="connsiteX37" fmla="*/ 287091 w 908046"/>
              <a:gd name="connsiteY37" fmla="*/ 91738 h 782799"/>
              <a:gd name="connsiteX38" fmla="*/ 239094 w 908046"/>
              <a:gd name="connsiteY38" fmla="*/ 136727 h 782799"/>
              <a:gd name="connsiteX39" fmla="*/ 285132 w 908046"/>
              <a:gd name="connsiteY39" fmla="*/ 182673 h 782799"/>
              <a:gd name="connsiteX40" fmla="*/ 455573 w 908046"/>
              <a:gd name="connsiteY40" fmla="*/ 192245 h 782799"/>
              <a:gd name="connsiteX41" fmla="*/ 513366 w 908046"/>
              <a:gd name="connsiteY41" fmla="*/ 137684 h 782799"/>
              <a:gd name="connsiteX42" fmla="*/ 524748 w 908046"/>
              <a:gd name="connsiteY42" fmla="*/ 391268 h 782799"/>
              <a:gd name="connsiteX43" fmla="*/ 469473 w 908046"/>
              <a:gd name="connsiteY43" fmla="*/ 334968 h 782799"/>
              <a:gd name="connsiteX44" fmla="*/ 413172 w 908046"/>
              <a:gd name="connsiteY44" fmla="*/ 391268 h 782799"/>
              <a:gd name="connsiteX45" fmla="*/ 468448 w 908046"/>
              <a:gd name="connsiteY45" fmla="*/ 446543 h 782799"/>
              <a:gd name="connsiteX46" fmla="*/ 524748 w 908046"/>
              <a:gd name="connsiteY46" fmla="*/ 391268 h 782799"/>
              <a:gd name="connsiteX47" fmla="*/ 585986 w 908046"/>
              <a:gd name="connsiteY47" fmla="*/ 519759 h 782799"/>
              <a:gd name="connsiteX48" fmla="*/ 531181 w 908046"/>
              <a:gd name="connsiteY48" fmla="*/ 463441 h 782799"/>
              <a:gd name="connsiteX49" fmla="*/ 475362 w 908046"/>
              <a:gd name="connsiteY49" fmla="*/ 519759 h 782799"/>
              <a:gd name="connsiteX50" fmla="*/ 530167 w 908046"/>
              <a:gd name="connsiteY50" fmla="*/ 574065 h 782799"/>
              <a:gd name="connsiteX51" fmla="*/ 585986 w 908046"/>
              <a:gd name="connsiteY51" fmla="*/ 519759 h 782799"/>
              <a:gd name="connsiteX52" fmla="*/ 585986 w 908046"/>
              <a:gd name="connsiteY52" fmla="*/ 262891 h 782799"/>
              <a:gd name="connsiteX53" fmla="*/ 530710 w 908046"/>
              <a:gd name="connsiteY53" fmla="*/ 207615 h 782799"/>
              <a:gd name="connsiteX54" fmla="*/ 474411 w 908046"/>
              <a:gd name="connsiteY54" fmla="*/ 263915 h 782799"/>
              <a:gd name="connsiteX55" fmla="*/ 529686 w 908046"/>
              <a:gd name="connsiteY55" fmla="*/ 320214 h 782799"/>
              <a:gd name="connsiteX56" fmla="*/ 585986 w 908046"/>
              <a:gd name="connsiteY56" fmla="*/ 262891 h 782799"/>
              <a:gd name="connsiteX57" fmla="*/ 660046 w 908046"/>
              <a:gd name="connsiteY57" fmla="*/ 645269 h 782799"/>
              <a:gd name="connsiteX58" fmla="*/ 604227 w 908046"/>
              <a:gd name="connsiteY58" fmla="*/ 589450 h 782799"/>
              <a:gd name="connsiteX59" fmla="*/ 549422 w 908046"/>
              <a:gd name="connsiteY59" fmla="*/ 644255 h 782799"/>
              <a:gd name="connsiteX60" fmla="*/ 605241 w 908046"/>
              <a:gd name="connsiteY60" fmla="*/ 700074 h 782799"/>
              <a:gd name="connsiteX61" fmla="*/ 660046 w 908046"/>
              <a:gd name="connsiteY61" fmla="*/ 645269 h 782799"/>
              <a:gd name="connsiteX62" fmla="*/ 660997 w 908046"/>
              <a:gd name="connsiteY62" fmla="*/ 390244 h 782799"/>
              <a:gd name="connsiteX63" fmla="*/ 605721 w 908046"/>
              <a:gd name="connsiteY63" fmla="*/ 334968 h 782799"/>
              <a:gd name="connsiteX64" fmla="*/ 549421 w 908046"/>
              <a:gd name="connsiteY64" fmla="*/ 391268 h 782799"/>
              <a:gd name="connsiteX65" fmla="*/ 605721 w 908046"/>
              <a:gd name="connsiteY65" fmla="*/ 446543 h 782799"/>
              <a:gd name="connsiteX66" fmla="*/ 660997 w 908046"/>
              <a:gd name="connsiteY66" fmla="*/ 390244 h 782799"/>
              <a:gd name="connsiteX67" fmla="*/ 660997 w 908046"/>
              <a:gd name="connsiteY67" fmla="*/ 140028 h 782799"/>
              <a:gd name="connsiteX68" fmla="*/ 605721 w 908046"/>
              <a:gd name="connsiteY68" fmla="*/ 82179 h 782799"/>
              <a:gd name="connsiteX69" fmla="*/ 549421 w 908046"/>
              <a:gd name="connsiteY69" fmla="*/ 140028 h 782799"/>
              <a:gd name="connsiteX70" fmla="*/ 605721 w 908046"/>
              <a:gd name="connsiteY70" fmla="*/ 194778 h 782799"/>
              <a:gd name="connsiteX71" fmla="*/ 660997 w 908046"/>
              <a:gd name="connsiteY71" fmla="*/ 140028 h 782799"/>
              <a:gd name="connsiteX72" fmla="*/ 736080 w 908046"/>
              <a:gd name="connsiteY72" fmla="*/ 518753 h 782799"/>
              <a:gd name="connsiteX73" fmla="*/ 679780 w 908046"/>
              <a:gd name="connsiteY73" fmla="*/ 463441 h 782799"/>
              <a:gd name="connsiteX74" fmla="*/ 624504 w 908046"/>
              <a:gd name="connsiteY74" fmla="*/ 518753 h 782799"/>
              <a:gd name="connsiteX75" fmla="*/ 679780 w 908046"/>
              <a:gd name="connsiteY75" fmla="*/ 574065 h 782799"/>
              <a:gd name="connsiteX76" fmla="*/ 736080 w 908046"/>
              <a:gd name="connsiteY76" fmla="*/ 518753 h 782799"/>
              <a:gd name="connsiteX77" fmla="*/ 736080 w 908046"/>
              <a:gd name="connsiteY77" fmla="*/ 263915 h 782799"/>
              <a:gd name="connsiteX78" fmla="*/ 681275 w 908046"/>
              <a:gd name="connsiteY78" fmla="*/ 207615 h 782799"/>
              <a:gd name="connsiteX79" fmla="*/ 625456 w 908046"/>
              <a:gd name="connsiteY79" fmla="*/ 263915 h 782799"/>
              <a:gd name="connsiteX80" fmla="*/ 681275 w 908046"/>
              <a:gd name="connsiteY80" fmla="*/ 320214 h 782799"/>
              <a:gd name="connsiteX81" fmla="*/ 736080 w 908046"/>
              <a:gd name="connsiteY81" fmla="*/ 263915 h 782799"/>
              <a:gd name="connsiteX82" fmla="*/ 799958 w 908046"/>
              <a:gd name="connsiteY82" fmla="*/ 391268 h 782799"/>
              <a:gd name="connsiteX83" fmla="*/ 745153 w 908046"/>
              <a:gd name="connsiteY83" fmla="*/ 334968 h 782799"/>
              <a:gd name="connsiteX84" fmla="*/ 689334 w 908046"/>
              <a:gd name="connsiteY84" fmla="*/ 391268 h 782799"/>
              <a:gd name="connsiteX85" fmla="*/ 745153 w 908046"/>
              <a:gd name="connsiteY85" fmla="*/ 447567 h 782799"/>
              <a:gd name="connsiteX86" fmla="*/ 799958 w 908046"/>
              <a:gd name="connsiteY86" fmla="*/ 391268 h 782799"/>
              <a:gd name="connsiteX87" fmla="*/ 908046 w 908046"/>
              <a:gd name="connsiteY87" fmla="*/ 391400 h 782799"/>
              <a:gd name="connsiteX88" fmla="*/ 712346 w 908046"/>
              <a:gd name="connsiteY88" fmla="*/ 782799 h 782799"/>
              <a:gd name="connsiteX89" fmla="*/ 195700 w 908046"/>
              <a:gd name="connsiteY89" fmla="*/ 782799 h 782799"/>
              <a:gd name="connsiteX90" fmla="*/ 0 w 908046"/>
              <a:gd name="connsiteY90" fmla="*/ 391400 h 782799"/>
              <a:gd name="connsiteX91" fmla="*/ 195700 w 908046"/>
              <a:gd name="connsiteY91" fmla="*/ 0 h 782799"/>
              <a:gd name="connsiteX92" fmla="*/ 712346 w 908046"/>
              <a:gd name="connsiteY92" fmla="*/ 0 h 782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</a:cxnLst>
            <a:rect l="l" t="t" r="r" b="b"/>
            <a:pathLst>
              <a:path w="908046" h="782799">
                <a:moveTo>
                  <a:pt x="379571" y="391149"/>
                </a:moveTo>
                <a:cubicBezTo>
                  <a:pt x="379572" y="359680"/>
                  <a:pt x="351353" y="335615"/>
                  <a:pt x="317297" y="338392"/>
                </a:cubicBezTo>
                <a:cubicBezTo>
                  <a:pt x="262806" y="341168"/>
                  <a:pt x="208315" y="344871"/>
                  <a:pt x="152851" y="348573"/>
                </a:cubicBezTo>
                <a:cubicBezTo>
                  <a:pt x="126579" y="349498"/>
                  <a:pt x="108091" y="367084"/>
                  <a:pt x="108090" y="391149"/>
                </a:cubicBezTo>
                <a:cubicBezTo>
                  <a:pt x="108090" y="415213"/>
                  <a:pt x="126578" y="433725"/>
                  <a:pt x="152850" y="435576"/>
                </a:cubicBezTo>
                <a:cubicBezTo>
                  <a:pt x="197611" y="438352"/>
                  <a:pt x="241398" y="440204"/>
                  <a:pt x="286158" y="442980"/>
                </a:cubicBezTo>
                <a:cubicBezTo>
                  <a:pt x="296862" y="443906"/>
                  <a:pt x="307565" y="444831"/>
                  <a:pt x="318269" y="444831"/>
                </a:cubicBezTo>
                <a:cubicBezTo>
                  <a:pt x="352326" y="447608"/>
                  <a:pt x="379571" y="423543"/>
                  <a:pt x="379571" y="391149"/>
                </a:cubicBezTo>
                <a:close/>
                <a:moveTo>
                  <a:pt x="441160" y="517251"/>
                </a:moveTo>
                <a:cubicBezTo>
                  <a:pt x="441160" y="485931"/>
                  <a:pt x="415776" y="462204"/>
                  <a:pt x="382582" y="463153"/>
                </a:cubicBezTo>
                <a:cubicBezTo>
                  <a:pt x="363055" y="463153"/>
                  <a:pt x="343529" y="465051"/>
                  <a:pt x="324003" y="466000"/>
                </a:cubicBezTo>
                <a:cubicBezTo>
                  <a:pt x="287880" y="468848"/>
                  <a:pt x="250780" y="470746"/>
                  <a:pt x="213680" y="472644"/>
                </a:cubicBezTo>
                <a:cubicBezTo>
                  <a:pt x="188296" y="474542"/>
                  <a:pt x="168770" y="492575"/>
                  <a:pt x="168770" y="516302"/>
                </a:cubicBezTo>
                <a:cubicBezTo>
                  <a:pt x="167794" y="540030"/>
                  <a:pt x="185367" y="559961"/>
                  <a:pt x="210751" y="561859"/>
                </a:cubicBezTo>
                <a:cubicBezTo>
                  <a:pt x="268354" y="565655"/>
                  <a:pt x="325956" y="569452"/>
                  <a:pt x="383558" y="572299"/>
                </a:cubicBezTo>
                <a:cubicBezTo>
                  <a:pt x="416752" y="574197"/>
                  <a:pt x="441160" y="548572"/>
                  <a:pt x="441160" y="517251"/>
                </a:cubicBezTo>
                <a:close/>
                <a:moveTo>
                  <a:pt x="443046" y="265335"/>
                </a:moveTo>
                <a:cubicBezTo>
                  <a:pt x="443046" y="232396"/>
                  <a:pt x="417758" y="208868"/>
                  <a:pt x="381771" y="210750"/>
                </a:cubicBezTo>
                <a:cubicBezTo>
                  <a:pt x="327304" y="213574"/>
                  <a:pt x="272838" y="217338"/>
                  <a:pt x="218371" y="221103"/>
                </a:cubicBezTo>
                <a:cubicBezTo>
                  <a:pt x="210590" y="221103"/>
                  <a:pt x="203782" y="222985"/>
                  <a:pt x="196973" y="225808"/>
                </a:cubicBezTo>
                <a:cubicBezTo>
                  <a:pt x="178494" y="234278"/>
                  <a:pt x="167795" y="254983"/>
                  <a:pt x="171685" y="273805"/>
                </a:cubicBezTo>
                <a:cubicBezTo>
                  <a:pt x="176548" y="293569"/>
                  <a:pt x="194056" y="308627"/>
                  <a:pt x="216426" y="309568"/>
                </a:cubicBezTo>
                <a:cubicBezTo>
                  <a:pt x="253385" y="312391"/>
                  <a:pt x="291317" y="314273"/>
                  <a:pt x="328277" y="316155"/>
                </a:cubicBezTo>
                <a:cubicBezTo>
                  <a:pt x="345784" y="317097"/>
                  <a:pt x="363291" y="318038"/>
                  <a:pt x="380798" y="318979"/>
                </a:cubicBezTo>
                <a:cubicBezTo>
                  <a:pt x="416785" y="320861"/>
                  <a:pt x="443046" y="298274"/>
                  <a:pt x="443046" y="265335"/>
                </a:cubicBezTo>
                <a:close/>
                <a:moveTo>
                  <a:pt x="513365" y="644637"/>
                </a:moveTo>
                <a:cubicBezTo>
                  <a:pt x="513365" y="613742"/>
                  <a:pt x="488876" y="588640"/>
                  <a:pt x="458510" y="589605"/>
                </a:cubicBezTo>
                <a:cubicBezTo>
                  <a:pt x="399738" y="591536"/>
                  <a:pt x="340965" y="595398"/>
                  <a:pt x="283172" y="600226"/>
                </a:cubicBezTo>
                <a:cubicBezTo>
                  <a:pt x="256725" y="602156"/>
                  <a:pt x="239093" y="622431"/>
                  <a:pt x="239093" y="645602"/>
                </a:cubicBezTo>
                <a:cubicBezTo>
                  <a:pt x="240072" y="669738"/>
                  <a:pt x="258684" y="689048"/>
                  <a:pt x="284152" y="690978"/>
                </a:cubicBezTo>
                <a:cubicBezTo>
                  <a:pt x="335088" y="693875"/>
                  <a:pt x="386024" y="696771"/>
                  <a:pt x="436960" y="699668"/>
                </a:cubicBezTo>
                <a:cubicBezTo>
                  <a:pt x="436960" y="699668"/>
                  <a:pt x="436960" y="700633"/>
                  <a:pt x="436960" y="700633"/>
                </a:cubicBezTo>
                <a:cubicBezTo>
                  <a:pt x="443817" y="700633"/>
                  <a:pt x="450674" y="700633"/>
                  <a:pt x="458510" y="700633"/>
                </a:cubicBezTo>
                <a:cubicBezTo>
                  <a:pt x="489856" y="699668"/>
                  <a:pt x="514344" y="675531"/>
                  <a:pt x="513365" y="644637"/>
                </a:cubicBezTo>
                <a:close/>
                <a:moveTo>
                  <a:pt x="513366" y="137684"/>
                </a:moveTo>
                <a:cubicBezTo>
                  <a:pt x="513366" y="106096"/>
                  <a:pt x="487897" y="82166"/>
                  <a:pt x="454593" y="82166"/>
                </a:cubicBezTo>
                <a:cubicBezTo>
                  <a:pt x="448716" y="82166"/>
                  <a:pt x="441859" y="83123"/>
                  <a:pt x="435982" y="83123"/>
                </a:cubicBezTo>
                <a:cubicBezTo>
                  <a:pt x="386025" y="85995"/>
                  <a:pt x="337048" y="88866"/>
                  <a:pt x="287091" y="91738"/>
                </a:cubicBezTo>
                <a:cubicBezTo>
                  <a:pt x="259664" y="93652"/>
                  <a:pt x="240073" y="112797"/>
                  <a:pt x="239094" y="136727"/>
                </a:cubicBezTo>
                <a:cubicBezTo>
                  <a:pt x="239094" y="161614"/>
                  <a:pt x="257705" y="180758"/>
                  <a:pt x="285132" y="182673"/>
                </a:cubicBezTo>
                <a:cubicBezTo>
                  <a:pt x="341946" y="186501"/>
                  <a:pt x="398759" y="190330"/>
                  <a:pt x="455573" y="192245"/>
                </a:cubicBezTo>
                <a:cubicBezTo>
                  <a:pt x="487897" y="194159"/>
                  <a:pt x="514345" y="168314"/>
                  <a:pt x="513366" y="137684"/>
                </a:cubicBezTo>
                <a:close/>
                <a:moveTo>
                  <a:pt x="524748" y="391268"/>
                </a:moveTo>
                <a:cubicBezTo>
                  <a:pt x="524748" y="359535"/>
                  <a:pt x="500182" y="334968"/>
                  <a:pt x="469473" y="334968"/>
                </a:cubicBezTo>
                <a:cubicBezTo>
                  <a:pt x="437740" y="334968"/>
                  <a:pt x="412149" y="360559"/>
                  <a:pt x="413172" y="391268"/>
                </a:cubicBezTo>
                <a:cubicBezTo>
                  <a:pt x="413172" y="421976"/>
                  <a:pt x="438762" y="446543"/>
                  <a:pt x="468448" y="446543"/>
                </a:cubicBezTo>
                <a:cubicBezTo>
                  <a:pt x="500181" y="447567"/>
                  <a:pt x="524748" y="421976"/>
                  <a:pt x="524748" y="391268"/>
                </a:cubicBezTo>
                <a:close/>
                <a:moveTo>
                  <a:pt x="585986" y="519759"/>
                </a:moveTo>
                <a:cubicBezTo>
                  <a:pt x="585986" y="488583"/>
                  <a:pt x="561628" y="463441"/>
                  <a:pt x="531181" y="463441"/>
                </a:cubicBezTo>
                <a:cubicBezTo>
                  <a:pt x="500735" y="463441"/>
                  <a:pt x="475362" y="489589"/>
                  <a:pt x="475362" y="519759"/>
                </a:cubicBezTo>
                <a:cubicBezTo>
                  <a:pt x="475362" y="548923"/>
                  <a:pt x="499720" y="574065"/>
                  <a:pt x="530167" y="574065"/>
                </a:cubicBezTo>
                <a:cubicBezTo>
                  <a:pt x="561628" y="574065"/>
                  <a:pt x="585986" y="550935"/>
                  <a:pt x="585986" y="519759"/>
                </a:cubicBezTo>
                <a:close/>
                <a:moveTo>
                  <a:pt x="585986" y="262891"/>
                </a:moveTo>
                <a:cubicBezTo>
                  <a:pt x="585986" y="232182"/>
                  <a:pt x="561419" y="207615"/>
                  <a:pt x="530710" y="207615"/>
                </a:cubicBezTo>
                <a:cubicBezTo>
                  <a:pt x="498978" y="207615"/>
                  <a:pt x="473387" y="233206"/>
                  <a:pt x="474411" y="263915"/>
                </a:cubicBezTo>
                <a:cubicBezTo>
                  <a:pt x="474411" y="294623"/>
                  <a:pt x="500002" y="319190"/>
                  <a:pt x="529686" y="320214"/>
                </a:cubicBezTo>
                <a:cubicBezTo>
                  <a:pt x="561419" y="320214"/>
                  <a:pt x="585986" y="294623"/>
                  <a:pt x="585986" y="262891"/>
                </a:cubicBezTo>
                <a:close/>
                <a:moveTo>
                  <a:pt x="660046" y="645269"/>
                </a:moveTo>
                <a:cubicBezTo>
                  <a:pt x="660046" y="613808"/>
                  <a:pt x="635688" y="589450"/>
                  <a:pt x="604227" y="589450"/>
                </a:cubicBezTo>
                <a:cubicBezTo>
                  <a:pt x="573780" y="589450"/>
                  <a:pt x="549422" y="612793"/>
                  <a:pt x="549422" y="644255"/>
                </a:cubicBezTo>
                <a:cubicBezTo>
                  <a:pt x="549422" y="675716"/>
                  <a:pt x="573780" y="700074"/>
                  <a:pt x="605241" y="700074"/>
                </a:cubicBezTo>
                <a:cubicBezTo>
                  <a:pt x="635688" y="700074"/>
                  <a:pt x="660046" y="675716"/>
                  <a:pt x="660046" y="645269"/>
                </a:cubicBezTo>
                <a:close/>
                <a:moveTo>
                  <a:pt x="660997" y="390244"/>
                </a:moveTo>
                <a:cubicBezTo>
                  <a:pt x="660997" y="359535"/>
                  <a:pt x="637454" y="334968"/>
                  <a:pt x="605721" y="334968"/>
                </a:cubicBezTo>
                <a:cubicBezTo>
                  <a:pt x="575012" y="334968"/>
                  <a:pt x="549421" y="360559"/>
                  <a:pt x="549421" y="391268"/>
                </a:cubicBezTo>
                <a:cubicBezTo>
                  <a:pt x="550445" y="421976"/>
                  <a:pt x="575012" y="446543"/>
                  <a:pt x="605721" y="446543"/>
                </a:cubicBezTo>
                <a:cubicBezTo>
                  <a:pt x="636430" y="447567"/>
                  <a:pt x="662021" y="421976"/>
                  <a:pt x="660997" y="390244"/>
                </a:cubicBezTo>
                <a:close/>
                <a:moveTo>
                  <a:pt x="660997" y="140028"/>
                </a:moveTo>
                <a:cubicBezTo>
                  <a:pt x="662021" y="108004"/>
                  <a:pt x="636430" y="82179"/>
                  <a:pt x="605721" y="82179"/>
                </a:cubicBezTo>
                <a:cubicBezTo>
                  <a:pt x="573988" y="82179"/>
                  <a:pt x="549421" y="108004"/>
                  <a:pt x="549421" y="140028"/>
                </a:cubicBezTo>
                <a:cubicBezTo>
                  <a:pt x="550445" y="171019"/>
                  <a:pt x="573988" y="194778"/>
                  <a:pt x="605721" y="194778"/>
                </a:cubicBezTo>
                <a:cubicBezTo>
                  <a:pt x="636430" y="194778"/>
                  <a:pt x="660997" y="171019"/>
                  <a:pt x="660997" y="140028"/>
                </a:cubicBezTo>
                <a:close/>
                <a:moveTo>
                  <a:pt x="736080" y="518753"/>
                </a:moveTo>
                <a:cubicBezTo>
                  <a:pt x="736080" y="488583"/>
                  <a:pt x="710489" y="463441"/>
                  <a:pt x="679780" y="463441"/>
                </a:cubicBezTo>
                <a:cubicBezTo>
                  <a:pt x="650095" y="464447"/>
                  <a:pt x="624504" y="488583"/>
                  <a:pt x="624504" y="518753"/>
                </a:cubicBezTo>
                <a:cubicBezTo>
                  <a:pt x="623480" y="548923"/>
                  <a:pt x="649071" y="574065"/>
                  <a:pt x="679780" y="574065"/>
                </a:cubicBezTo>
                <a:cubicBezTo>
                  <a:pt x="711513" y="574065"/>
                  <a:pt x="736080" y="549929"/>
                  <a:pt x="736080" y="518753"/>
                </a:cubicBezTo>
                <a:close/>
                <a:moveTo>
                  <a:pt x="736080" y="263915"/>
                </a:moveTo>
                <a:cubicBezTo>
                  <a:pt x="736080" y="232182"/>
                  <a:pt x="712737" y="207615"/>
                  <a:pt x="681275" y="207615"/>
                </a:cubicBezTo>
                <a:cubicBezTo>
                  <a:pt x="649814" y="207615"/>
                  <a:pt x="625456" y="232182"/>
                  <a:pt x="625456" y="263915"/>
                </a:cubicBezTo>
                <a:cubicBezTo>
                  <a:pt x="625456" y="294623"/>
                  <a:pt x="650829" y="320214"/>
                  <a:pt x="681275" y="320214"/>
                </a:cubicBezTo>
                <a:cubicBezTo>
                  <a:pt x="711722" y="319190"/>
                  <a:pt x="736080" y="294623"/>
                  <a:pt x="736080" y="263915"/>
                </a:cubicBezTo>
                <a:close/>
                <a:moveTo>
                  <a:pt x="799958" y="391268"/>
                </a:moveTo>
                <a:cubicBezTo>
                  <a:pt x="799958" y="359535"/>
                  <a:pt x="776615" y="334968"/>
                  <a:pt x="745153" y="334968"/>
                </a:cubicBezTo>
                <a:cubicBezTo>
                  <a:pt x="713692" y="334968"/>
                  <a:pt x="689334" y="359535"/>
                  <a:pt x="689334" y="391268"/>
                </a:cubicBezTo>
                <a:cubicBezTo>
                  <a:pt x="689334" y="421976"/>
                  <a:pt x="714707" y="447567"/>
                  <a:pt x="745153" y="447567"/>
                </a:cubicBezTo>
                <a:cubicBezTo>
                  <a:pt x="775600" y="446543"/>
                  <a:pt x="799958" y="421976"/>
                  <a:pt x="799958" y="391268"/>
                </a:cubicBezTo>
                <a:close/>
                <a:moveTo>
                  <a:pt x="908046" y="391400"/>
                </a:moveTo>
                <a:lnTo>
                  <a:pt x="712346" y="782799"/>
                </a:lnTo>
                <a:lnTo>
                  <a:pt x="195700" y="782799"/>
                </a:lnTo>
                <a:lnTo>
                  <a:pt x="0" y="391400"/>
                </a:lnTo>
                <a:lnTo>
                  <a:pt x="195700" y="0"/>
                </a:lnTo>
                <a:lnTo>
                  <a:pt x="712346" y="0"/>
                </a:lnTo>
                <a:close/>
              </a:path>
            </a:pathLst>
          </a:custGeom>
          <a:solidFill>
            <a:schemeClr val="accent5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107099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4217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oto Serif"/>
              <a:ea typeface="+mn-ea"/>
              <a:cs typeface="+mn-cs"/>
            </a:endParaRPr>
          </a:p>
        </p:txBody>
      </p: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E73DC354-D79A-6004-8C60-7A2B65DFA734}"/>
              </a:ext>
            </a:extLst>
          </p:cNvPr>
          <p:cNvSpPr/>
          <p:nvPr/>
        </p:nvSpPr>
        <p:spPr>
          <a:xfrm rot="16200000">
            <a:off x="8494277" y="3904674"/>
            <a:ext cx="908046" cy="391400"/>
          </a:xfrm>
          <a:custGeom>
            <a:avLst/>
            <a:gdLst>
              <a:gd name="connsiteX0" fmla="*/ 443046 w 908046"/>
              <a:gd name="connsiteY0" fmla="*/ 265334 h 391400"/>
              <a:gd name="connsiteX1" fmla="*/ 381771 w 908046"/>
              <a:gd name="connsiteY1" fmla="*/ 210750 h 391400"/>
              <a:gd name="connsiteX2" fmla="*/ 218371 w 908046"/>
              <a:gd name="connsiteY2" fmla="*/ 221102 h 391400"/>
              <a:gd name="connsiteX3" fmla="*/ 196973 w 908046"/>
              <a:gd name="connsiteY3" fmla="*/ 225808 h 391400"/>
              <a:gd name="connsiteX4" fmla="*/ 171685 w 908046"/>
              <a:gd name="connsiteY4" fmla="*/ 273804 h 391400"/>
              <a:gd name="connsiteX5" fmla="*/ 216426 w 908046"/>
              <a:gd name="connsiteY5" fmla="*/ 309568 h 391400"/>
              <a:gd name="connsiteX6" fmla="*/ 328277 w 908046"/>
              <a:gd name="connsiteY6" fmla="*/ 316154 h 391400"/>
              <a:gd name="connsiteX7" fmla="*/ 380798 w 908046"/>
              <a:gd name="connsiteY7" fmla="*/ 318978 h 391400"/>
              <a:gd name="connsiteX8" fmla="*/ 443046 w 908046"/>
              <a:gd name="connsiteY8" fmla="*/ 265334 h 391400"/>
              <a:gd name="connsiteX9" fmla="*/ 513366 w 908046"/>
              <a:gd name="connsiteY9" fmla="*/ 137684 h 391400"/>
              <a:gd name="connsiteX10" fmla="*/ 454593 w 908046"/>
              <a:gd name="connsiteY10" fmla="*/ 82166 h 391400"/>
              <a:gd name="connsiteX11" fmla="*/ 435982 w 908046"/>
              <a:gd name="connsiteY11" fmla="*/ 83122 h 391400"/>
              <a:gd name="connsiteX12" fmla="*/ 287091 w 908046"/>
              <a:gd name="connsiteY12" fmla="*/ 91738 h 391400"/>
              <a:gd name="connsiteX13" fmla="*/ 239094 w 908046"/>
              <a:gd name="connsiteY13" fmla="*/ 136726 h 391400"/>
              <a:gd name="connsiteX14" fmla="*/ 285132 w 908046"/>
              <a:gd name="connsiteY14" fmla="*/ 182672 h 391400"/>
              <a:gd name="connsiteX15" fmla="*/ 455573 w 908046"/>
              <a:gd name="connsiteY15" fmla="*/ 192244 h 391400"/>
              <a:gd name="connsiteX16" fmla="*/ 513366 w 908046"/>
              <a:gd name="connsiteY16" fmla="*/ 137684 h 391400"/>
              <a:gd name="connsiteX17" fmla="*/ 585986 w 908046"/>
              <a:gd name="connsiteY17" fmla="*/ 262890 h 391400"/>
              <a:gd name="connsiteX18" fmla="*/ 530710 w 908046"/>
              <a:gd name="connsiteY18" fmla="*/ 207614 h 391400"/>
              <a:gd name="connsiteX19" fmla="*/ 474411 w 908046"/>
              <a:gd name="connsiteY19" fmla="*/ 263914 h 391400"/>
              <a:gd name="connsiteX20" fmla="*/ 529686 w 908046"/>
              <a:gd name="connsiteY20" fmla="*/ 320214 h 391400"/>
              <a:gd name="connsiteX21" fmla="*/ 585986 w 908046"/>
              <a:gd name="connsiteY21" fmla="*/ 262890 h 391400"/>
              <a:gd name="connsiteX22" fmla="*/ 660997 w 908046"/>
              <a:gd name="connsiteY22" fmla="*/ 140028 h 391400"/>
              <a:gd name="connsiteX23" fmla="*/ 605721 w 908046"/>
              <a:gd name="connsiteY23" fmla="*/ 82178 h 391400"/>
              <a:gd name="connsiteX24" fmla="*/ 549421 w 908046"/>
              <a:gd name="connsiteY24" fmla="*/ 140028 h 391400"/>
              <a:gd name="connsiteX25" fmla="*/ 605721 w 908046"/>
              <a:gd name="connsiteY25" fmla="*/ 194778 h 391400"/>
              <a:gd name="connsiteX26" fmla="*/ 660997 w 908046"/>
              <a:gd name="connsiteY26" fmla="*/ 140028 h 391400"/>
              <a:gd name="connsiteX27" fmla="*/ 736080 w 908046"/>
              <a:gd name="connsiteY27" fmla="*/ 263914 h 391400"/>
              <a:gd name="connsiteX28" fmla="*/ 681275 w 908046"/>
              <a:gd name="connsiteY28" fmla="*/ 207614 h 391400"/>
              <a:gd name="connsiteX29" fmla="*/ 625456 w 908046"/>
              <a:gd name="connsiteY29" fmla="*/ 263914 h 391400"/>
              <a:gd name="connsiteX30" fmla="*/ 681275 w 908046"/>
              <a:gd name="connsiteY30" fmla="*/ 320214 h 391400"/>
              <a:gd name="connsiteX31" fmla="*/ 736080 w 908046"/>
              <a:gd name="connsiteY31" fmla="*/ 263914 h 391400"/>
              <a:gd name="connsiteX32" fmla="*/ 908046 w 908046"/>
              <a:gd name="connsiteY32" fmla="*/ 391400 h 391400"/>
              <a:gd name="connsiteX33" fmla="*/ 799904 w 908046"/>
              <a:gd name="connsiteY33" fmla="*/ 391400 h 391400"/>
              <a:gd name="connsiteX34" fmla="*/ 799958 w 908046"/>
              <a:gd name="connsiteY34" fmla="*/ 391268 h 391400"/>
              <a:gd name="connsiteX35" fmla="*/ 745153 w 908046"/>
              <a:gd name="connsiteY35" fmla="*/ 334968 h 391400"/>
              <a:gd name="connsiteX36" fmla="*/ 689334 w 908046"/>
              <a:gd name="connsiteY36" fmla="*/ 391268 h 391400"/>
              <a:gd name="connsiteX37" fmla="*/ 689389 w 908046"/>
              <a:gd name="connsiteY37" fmla="*/ 391400 h 391400"/>
              <a:gd name="connsiteX38" fmla="*/ 660547 w 908046"/>
              <a:gd name="connsiteY38" fmla="*/ 391400 h 391400"/>
              <a:gd name="connsiteX39" fmla="*/ 660997 w 908046"/>
              <a:gd name="connsiteY39" fmla="*/ 390244 h 391400"/>
              <a:gd name="connsiteX40" fmla="*/ 605721 w 908046"/>
              <a:gd name="connsiteY40" fmla="*/ 334968 h 391400"/>
              <a:gd name="connsiteX41" fmla="*/ 549421 w 908046"/>
              <a:gd name="connsiteY41" fmla="*/ 391268 h 391400"/>
              <a:gd name="connsiteX42" fmla="*/ 549478 w 908046"/>
              <a:gd name="connsiteY42" fmla="*/ 391400 h 391400"/>
              <a:gd name="connsiteX43" fmla="*/ 524694 w 908046"/>
              <a:gd name="connsiteY43" fmla="*/ 391400 h 391400"/>
              <a:gd name="connsiteX44" fmla="*/ 524748 w 908046"/>
              <a:gd name="connsiteY44" fmla="*/ 391268 h 391400"/>
              <a:gd name="connsiteX45" fmla="*/ 469473 w 908046"/>
              <a:gd name="connsiteY45" fmla="*/ 334968 h 391400"/>
              <a:gd name="connsiteX46" fmla="*/ 413172 w 908046"/>
              <a:gd name="connsiteY46" fmla="*/ 391268 h 391400"/>
              <a:gd name="connsiteX47" fmla="*/ 413228 w 908046"/>
              <a:gd name="connsiteY47" fmla="*/ 391400 h 391400"/>
              <a:gd name="connsiteX48" fmla="*/ 379459 w 908046"/>
              <a:gd name="connsiteY48" fmla="*/ 391400 h 391400"/>
              <a:gd name="connsiteX49" fmla="*/ 379571 w 908046"/>
              <a:gd name="connsiteY49" fmla="*/ 391148 h 391400"/>
              <a:gd name="connsiteX50" fmla="*/ 317297 w 908046"/>
              <a:gd name="connsiteY50" fmla="*/ 338392 h 391400"/>
              <a:gd name="connsiteX51" fmla="*/ 152851 w 908046"/>
              <a:gd name="connsiteY51" fmla="*/ 348572 h 391400"/>
              <a:gd name="connsiteX52" fmla="*/ 108090 w 908046"/>
              <a:gd name="connsiteY52" fmla="*/ 391148 h 391400"/>
              <a:gd name="connsiteX53" fmla="*/ 108194 w 908046"/>
              <a:gd name="connsiteY53" fmla="*/ 391400 h 391400"/>
              <a:gd name="connsiteX54" fmla="*/ 0 w 908046"/>
              <a:gd name="connsiteY54" fmla="*/ 391400 h 391400"/>
              <a:gd name="connsiteX55" fmla="*/ 195700 w 908046"/>
              <a:gd name="connsiteY55" fmla="*/ 0 h 391400"/>
              <a:gd name="connsiteX56" fmla="*/ 712346 w 908046"/>
              <a:gd name="connsiteY56" fmla="*/ 0 h 391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908046" h="391400">
                <a:moveTo>
                  <a:pt x="443046" y="265334"/>
                </a:moveTo>
                <a:cubicBezTo>
                  <a:pt x="443046" y="232396"/>
                  <a:pt x="417758" y="208868"/>
                  <a:pt x="381771" y="210750"/>
                </a:cubicBezTo>
                <a:cubicBezTo>
                  <a:pt x="327304" y="213574"/>
                  <a:pt x="272838" y="217338"/>
                  <a:pt x="218371" y="221102"/>
                </a:cubicBezTo>
                <a:cubicBezTo>
                  <a:pt x="210590" y="221102"/>
                  <a:pt x="203782" y="222984"/>
                  <a:pt x="196973" y="225808"/>
                </a:cubicBezTo>
                <a:cubicBezTo>
                  <a:pt x="178494" y="234278"/>
                  <a:pt x="167795" y="254982"/>
                  <a:pt x="171685" y="273804"/>
                </a:cubicBezTo>
                <a:cubicBezTo>
                  <a:pt x="176548" y="293568"/>
                  <a:pt x="194056" y="308626"/>
                  <a:pt x="216426" y="309568"/>
                </a:cubicBezTo>
                <a:cubicBezTo>
                  <a:pt x="253385" y="312390"/>
                  <a:pt x="291317" y="314272"/>
                  <a:pt x="328277" y="316154"/>
                </a:cubicBezTo>
                <a:cubicBezTo>
                  <a:pt x="345784" y="317096"/>
                  <a:pt x="363291" y="318038"/>
                  <a:pt x="380798" y="318978"/>
                </a:cubicBezTo>
                <a:cubicBezTo>
                  <a:pt x="416785" y="320860"/>
                  <a:pt x="443046" y="298274"/>
                  <a:pt x="443046" y="265334"/>
                </a:cubicBezTo>
                <a:close/>
                <a:moveTo>
                  <a:pt x="513366" y="137684"/>
                </a:moveTo>
                <a:cubicBezTo>
                  <a:pt x="513366" y="106096"/>
                  <a:pt x="487897" y="82166"/>
                  <a:pt x="454593" y="82166"/>
                </a:cubicBezTo>
                <a:cubicBezTo>
                  <a:pt x="448716" y="82166"/>
                  <a:pt x="441859" y="83122"/>
                  <a:pt x="435982" y="83122"/>
                </a:cubicBezTo>
                <a:cubicBezTo>
                  <a:pt x="386025" y="85994"/>
                  <a:pt x="337048" y="88866"/>
                  <a:pt x="287091" y="91738"/>
                </a:cubicBezTo>
                <a:cubicBezTo>
                  <a:pt x="259664" y="93652"/>
                  <a:pt x="240073" y="112796"/>
                  <a:pt x="239094" y="136726"/>
                </a:cubicBezTo>
                <a:cubicBezTo>
                  <a:pt x="239094" y="161614"/>
                  <a:pt x="257705" y="180758"/>
                  <a:pt x="285132" y="182672"/>
                </a:cubicBezTo>
                <a:cubicBezTo>
                  <a:pt x="341946" y="186500"/>
                  <a:pt x="398759" y="190330"/>
                  <a:pt x="455573" y="192244"/>
                </a:cubicBezTo>
                <a:cubicBezTo>
                  <a:pt x="487897" y="194158"/>
                  <a:pt x="514345" y="168314"/>
                  <a:pt x="513366" y="137684"/>
                </a:cubicBezTo>
                <a:close/>
                <a:moveTo>
                  <a:pt x="585986" y="262890"/>
                </a:moveTo>
                <a:cubicBezTo>
                  <a:pt x="585986" y="232182"/>
                  <a:pt x="561419" y="207614"/>
                  <a:pt x="530710" y="207614"/>
                </a:cubicBezTo>
                <a:cubicBezTo>
                  <a:pt x="498978" y="207614"/>
                  <a:pt x="473387" y="233206"/>
                  <a:pt x="474411" y="263914"/>
                </a:cubicBezTo>
                <a:cubicBezTo>
                  <a:pt x="474411" y="294622"/>
                  <a:pt x="500002" y="319190"/>
                  <a:pt x="529686" y="320214"/>
                </a:cubicBezTo>
                <a:cubicBezTo>
                  <a:pt x="561419" y="320214"/>
                  <a:pt x="585986" y="294622"/>
                  <a:pt x="585986" y="262890"/>
                </a:cubicBezTo>
                <a:close/>
                <a:moveTo>
                  <a:pt x="660997" y="140028"/>
                </a:moveTo>
                <a:cubicBezTo>
                  <a:pt x="662021" y="108004"/>
                  <a:pt x="636430" y="82178"/>
                  <a:pt x="605721" y="82178"/>
                </a:cubicBezTo>
                <a:cubicBezTo>
                  <a:pt x="573988" y="82178"/>
                  <a:pt x="549421" y="108004"/>
                  <a:pt x="549421" y="140028"/>
                </a:cubicBezTo>
                <a:cubicBezTo>
                  <a:pt x="550445" y="171018"/>
                  <a:pt x="573988" y="194778"/>
                  <a:pt x="605721" y="194778"/>
                </a:cubicBezTo>
                <a:cubicBezTo>
                  <a:pt x="636430" y="194778"/>
                  <a:pt x="660997" y="171018"/>
                  <a:pt x="660997" y="140028"/>
                </a:cubicBezTo>
                <a:close/>
                <a:moveTo>
                  <a:pt x="736080" y="263914"/>
                </a:moveTo>
                <a:cubicBezTo>
                  <a:pt x="736080" y="232182"/>
                  <a:pt x="712737" y="207614"/>
                  <a:pt x="681275" y="207614"/>
                </a:cubicBezTo>
                <a:cubicBezTo>
                  <a:pt x="649814" y="207614"/>
                  <a:pt x="625456" y="232182"/>
                  <a:pt x="625456" y="263914"/>
                </a:cubicBezTo>
                <a:cubicBezTo>
                  <a:pt x="625456" y="294622"/>
                  <a:pt x="650829" y="320214"/>
                  <a:pt x="681275" y="320214"/>
                </a:cubicBezTo>
                <a:cubicBezTo>
                  <a:pt x="711722" y="319190"/>
                  <a:pt x="736080" y="294622"/>
                  <a:pt x="736080" y="263914"/>
                </a:cubicBezTo>
                <a:close/>
                <a:moveTo>
                  <a:pt x="908046" y="391400"/>
                </a:moveTo>
                <a:lnTo>
                  <a:pt x="799904" y="391400"/>
                </a:lnTo>
                <a:lnTo>
                  <a:pt x="799958" y="391268"/>
                </a:lnTo>
                <a:cubicBezTo>
                  <a:pt x="799958" y="359534"/>
                  <a:pt x="776615" y="334968"/>
                  <a:pt x="745153" y="334968"/>
                </a:cubicBezTo>
                <a:cubicBezTo>
                  <a:pt x="713692" y="334968"/>
                  <a:pt x="689334" y="359534"/>
                  <a:pt x="689334" y="391268"/>
                </a:cubicBezTo>
                <a:lnTo>
                  <a:pt x="689389" y="391400"/>
                </a:lnTo>
                <a:lnTo>
                  <a:pt x="660547" y="391400"/>
                </a:lnTo>
                <a:lnTo>
                  <a:pt x="660997" y="390244"/>
                </a:lnTo>
                <a:cubicBezTo>
                  <a:pt x="660997" y="359534"/>
                  <a:pt x="637454" y="334968"/>
                  <a:pt x="605721" y="334968"/>
                </a:cubicBezTo>
                <a:cubicBezTo>
                  <a:pt x="575012" y="334968"/>
                  <a:pt x="549421" y="360558"/>
                  <a:pt x="549421" y="391268"/>
                </a:cubicBezTo>
                <a:lnTo>
                  <a:pt x="549478" y="391400"/>
                </a:lnTo>
                <a:lnTo>
                  <a:pt x="524694" y="391400"/>
                </a:lnTo>
                <a:lnTo>
                  <a:pt x="524748" y="391268"/>
                </a:lnTo>
                <a:cubicBezTo>
                  <a:pt x="524748" y="359534"/>
                  <a:pt x="500182" y="334968"/>
                  <a:pt x="469473" y="334968"/>
                </a:cubicBezTo>
                <a:cubicBezTo>
                  <a:pt x="437740" y="334968"/>
                  <a:pt x="412149" y="360558"/>
                  <a:pt x="413172" y="391268"/>
                </a:cubicBezTo>
                <a:lnTo>
                  <a:pt x="413228" y="391400"/>
                </a:lnTo>
                <a:lnTo>
                  <a:pt x="379459" y="391400"/>
                </a:lnTo>
                <a:lnTo>
                  <a:pt x="379571" y="391148"/>
                </a:lnTo>
                <a:cubicBezTo>
                  <a:pt x="379572" y="359680"/>
                  <a:pt x="351353" y="335614"/>
                  <a:pt x="317297" y="338392"/>
                </a:cubicBezTo>
                <a:cubicBezTo>
                  <a:pt x="262806" y="341168"/>
                  <a:pt x="208315" y="344870"/>
                  <a:pt x="152851" y="348572"/>
                </a:cubicBezTo>
                <a:cubicBezTo>
                  <a:pt x="126579" y="349498"/>
                  <a:pt x="108091" y="367084"/>
                  <a:pt x="108090" y="391148"/>
                </a:cubicBezTo>
                <a:lnTo>
                  <a:pt x="108194" y="391400"/>
                </a:lnTo>
                <a:lnTo>
                  <a:pt x="0" y="391400"/>
                </a:lnTo>
                <a:lnTo>
                  <a:pt x="195700" y="0"/>
                </a:lnTo>
                <a:lnTo>
                  <a:pt x="712346" y="0"/>
                </a:lnTo>
                <a:close/>
              </a:path>
            </a:pathLst>
          </a:custGeom>
          <a:solidFill>
            <a:schemeClr val="accent5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107099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421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oto Serif"/>
              <a:ea typeface="+mn-ea"/>
              <a:cs typeface="+mn-cs"/>
            </a:endParaRP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CCCB67F6-04BF-8DBF-895F-35E6850DBCAD}"/>
              </a:ext>
            </a:extLst>
          </p:cNvPr>
          <p:cNvSpPr/>
          <p:nvPr/>
        </p:nvSpPr>
        <p:spPr>
          <a:xfrm rot="16200000">
            <a:off x="7027435" y="3708975"/>
            <a:ext cx="908046" cy="782799"/>
          </a:xfrm>
          <a:custGeom>
            <a:avLst/>
            <a:gdLst>
              <a:gd name="connsiteX0" fmla="*/ 379571 w 908046"/>
              <a:gd name="connsiteY0" fmla="*/ 391149 h 782799"/>
              <a:gd name="connsiteX1" fmla="*/ 317297 w 908046"/>
              <a:gd name="connsiteY1" fmla="*/ 338392 h 782799"/>
              <a:gd name="connsiteX2" fmla="*/ 152851 w 908046"/>
              <a:gd name="connsiteY2" fmla="*/ 348573 h 782799"/>
              <a:gd name="connsiteX3" fmla="*/ 108090 w 908046"/>
              <a:gd name="connsiteY3" fmla="*/ 391149 h 782799"/>
              <a:gd name="connsiteX4" fmla="*/ 152850 w 908046"/>
              <a:gd name="connsiteY4" fmla="*/ 435576 h 782799"/>
              <a:gd name="connsiteX5" fmla="*/ 286158 w 908046"/>
              <a:gd name="connsiteY5" fmla="*/ 442980 h 782799"/>
              <a:gd name="connsiteX6" fmla="*/ 318269 w 908046"/>
              <a:gd name="connsiteY6" fmla="*/ 444831 h 782799"/>
              <a:gd name="connsiteX7" fmla="*/ 379571 w 908046"/>
              <a:gd name="connsiteY7" fmla="*/ 391149 h 782799"/>
              <a:gd name="connsiteX8" fmla="*/ 441160 w 908046"/>
              <a:gd name="connsiteY8" fmla="*/ 517251 h 782799"/>
              <a:gd name="connsiteX9" fmla="*/ 382582 w 908046"/>
              <a:gd name="connsiteY9" fmla="*/ 463153 h 782799"/>
              <a:gd name="connsiteX10" fmla="*/ 324003 w 908046"/>
              <a:gd name="connsiteY10" fmla="*/ 466000 h 782799"/>
              <a:gd name="connsiteX11" fmla="*/ 213680 w 908046"/>
              <a:gd name="connsiteY11" fmla="*/ 472644 h 782799"/>
              <a:gd name="connsiteX12" fmla="*/ 168770 w 908046"/>
              <a:gd name="connsiteY12" fmla="*/ 516302 h 782799"/>
              <a:gd name="connsiteX13" fmla="*/ 210751 w 908046"/>
              <a:gd name="connsiteY13" fmla="*/ 561859 h 782799"/>
              <a:gd name="connsiteX14" fmla="*/ 383558 w 908046"/>
              <a:gd name="connsiteY14" fmla="*/ 572299 h 782799"/>
              <a:gd name="connsiteX15" fmla="*/ 441160 w 908046"/>
              <a:gd name="connsiteY15" fmla="*/ 517251 h 782799"/>
              <a:gd name="connsiteX16" fmla="*/ 443046 w 908046"/>
              <a:gd name="connsiteY16" fmla="*/ 265335 h 782799"/>
              <a:gd name="connsiteX17" fmla="*/ 381771 w 908046"/>
              <a:gd name="connsiteY17" fmla="*/ 210750 h 782799"/>
              <a:gd name="connsiteX18" fmla="*/ 218371 w 908046"/>
              <a:gd name="connsiteY18" fmla="*/ 221103 h 782799"/>
              <a:gd name="connsiteX19" fmla="*/ 196973 w 908046"/>
              <a:gd name="connsiteY19" fmla="*/ 225808 h 782799"/>
              <a:gd name="connsiteX20" fmla="*/ 171685 w 908046"/>
              <a:gd name="connsiteY20" fmla="*/ 273805 h 782799"/>
              <a:gd name="connsiteX21" fmla="*/ 216426 w 908046"/>
              <a:gd name="connsiteY21" fmla="*/ 309568 h 782799"/>
              <a:gd name="connsiteX22" fmla="*/ 328277 w 908046"/>
              <a:gd name="connsiteY22" fmla="*/ 316155 h 782799"/>
              <a:gd name="connsiteX23" fmla="*/ 380798 w 908046"/>
              <a:gd name="connsiteY23" fmla="*/ 318979 h 782799"/>
              <a:gd name="connsiteX24" fmla="*/ 443046 w 908046"/>
              <a:gd name="connsiteY24" fmla="*/ 265335 h 782799"/>
              <a:gd name="connsiteX25" fmla="*/ 513365 w 908046"/>
              <a:gd name="connsiteY25" fmla="*/ 644637 h 782799"/>
              <a:gd name="connsiteX26" fmla="*/ 458510 w 908046"/>
              <a:gd name="connsiteY26" fmla="*/ 589605 h 782799"/>
              <a:gd name="connsiteX27" fmla="*/ 283172 w 908046"/>
              <a:gd name="connsiteY27" fmla="*/ 600226 h 782799"/>
              <a:gd name="connsiteX28" fmla="*/ 239093 w 908046"/>
              <a:gd name="connsiteY28" fmla="*/ 645602 h 782799"/>
              <a:gd name="connsiteX29" fmla="*/ 284152 w 908046"/>
              <a:gd name="connsiteY29" fmla="*/ 690978 h 782799"/>
              <a:gd name="connsiteX30" fmla="*/ 436960 w 908046"/>
              <a:gd name="connsiteY30" fmla="*/ 699668 h 782799"/>
              <a:gd name="connsiteX31" fmla="*/ 436960 w 908046"/>
              <a:gd name="connsiteY31" fmla="*/ 700633 h 782799"/>
              <a:gd name="connsiteX32" fmla="*/ 458510 w 908046"/>
              <a:gd name="connsiteY32" fmla="*/ 700633 h 782799"/>
              <a:gd name="connsiteX33" fmla="*/ 513365 w 908046"/>
              <a:gd name="connsiteY33" fmla="*/ 644637 h 782799"/>
              <a:gd name="connsiteX34" fmla="*/ 513366 w 908046"/>
              <a:gd name="connsiteY34" fmla="*/ 137684 h 782799"/>
              <a:gd name="connsiteX35" fmla="*/ 454593 w 908046"/>
              <a:gd name="connsiteY35" fmla="*/ 82166 h 782799"/>
              <a:gd name="connsiteX36" fmla="*/ 435982 w 908046"/>
              <a:gd name="connsiteY36" fmla="*/ 83123 h 782799"/>
              <a:gd name="connsiteX37" fmla="*/ 287091 w 908046"/>
              <a:gd name="connsiteY37" fmla="*/ 91738 h 782799"/>
              <a:gd name="connsiteX38" fmla="*/ 239094 w 908046"/>
              <a:gd name="connsiteY38" fmla="*/ 136727 h 782799"/>
              <a:gd name="connsiteX39" fmla="*/ 285132 w 908046"/>
              <a:gd name="connsiteY39" fmla="*/ 182673 h 782799"/>
              <a:gd name="connsiteX40" fmla="*/ 455573 w 908046"/>
              <a:gd name="connsiteY40" fmla="*/ 192245 h 782799"/>
              <a:gd name="connsiteX41" fmla="*/ 513366 w 908046"/>
              <a:gd name="connsiteY41" fmla="*/ 137684 h 782799"/>
              <a:gd name="connsiteX42" fmla="*/ 524748 w 908046"/>
              <a:gd name="connsiteY42" fmla="*/ 391268 h 782799"/>
              <a:gd name="connsiteX43" fmla="*/ 469473 w 908046"/>
              <a:gd name="connsiteY43" fmla="*/ 334968 h 782799"/>
              <a:gd name="connsiteX44" fmla="*/ 413172 w 908046"/>
              <a:gd name="connsiteY44" fmla="*/ 391268 h 782799"/>
              <a:gd name="connsiteX45" fmla="*/ 468448 w 908046"/>
              <a:gd name="connsiteY45" fmla="*/ 446543 h 782799"/>
              <a:gd name="connsiteX46" fmla="*/ 524748 w 908046"/>
              <a:gd name="connsiteY46" fmla="*/ 391268 h 782799"/>
              <a:gd name="connsiteX47" fmla="*/ 585986 w 908046"/>
              <a:gd name="connsiteY47" fmla="*/ 519759 h 782799"/>
              <a:gd name="connsiteX48" fmla="*/ 531181 w 908046"/>
              <a:gd name="connsiteY48" fmla="*/ 463441 h 782799"/>
              <a:gd name="connsiteX49" fmla="*/ 475362 w 908046"/>
              <a:gd name="connsiteY49" fmla="*/ 519759 h 782799"/>
              <a:gd name="connsiteX50" fmla="*/ 530167 w 908046"/>
              <a:gd name="connsiteY50" fmla="*/ 574065 h 782799"/>
              <a:gd name="connsiteX51" fmla="*/ 585986 w 908046"/>
              <a:gd name="connsiteY51" fmla="*/ 519759 h 782799"/>
              <a:gd name="connsiteX52" fmla="*/ 585986 w 908046"/>
              <a:gd name="connsiteY52" fmla="*/ 262891 h 782799"/>
              <a:gd name="connsiteX53" fmla="*/ 530710 w 908046"/>
              <a:gd name="connsiteY53" fmla="*/ 207615 h 782799"/>
              <a:gd name="connsiteX54" fmla="*/ 474411 w 908046"/>
              <a:gd name="connsiteY54" fmla="*/ 263915 h 782799"/>
              <a:gd name="connsiteX55" fmla="*/ 529686 w 908046"/>
              <a:gd name="connsiteY55" fmla="*/ 320214 h 782799"/>
              <a:gd name="connsiteX56" fmla="*/ 585986 w 908046"/>
              <a:gd name="connsiteY56" fmla="*/ 262891 h 782799"/>
              <a:gd name="connsiteX57" fmla="*/ 660046 w 908046"/>
              <a:gd name="connsiteY57" fmla="*/ 645269 h 782799"/>
              <a:gd name="connsiteX58" fmla="*/ 604227 w 908046"/>
              <a:gd name="connsiteY58" fmla="*/ 589450 h 782799"/>
              <a:gd name="connsiteX59" fmla="*/ 549422 w 908046"/>
              <a:gd name="connsiteY59" fmla="*/ 644255 h 782799"/>
              <a:gd name="connsiteX60" fmla="*/ 605241 w 908046"/>
              <a:gd name="connsiteY60" fmla="*/ 700074 h 782799"/>
              <a:gd name="connsiteX61" fmla="*/ 660046 w 908046"/>
              <a:gd name="connsiteY61" fmla="*/ 645269 h 782799"/>
              <a:gd name="connsiteX62" fmla="*/ 660997 w 908046"/>
              <a:gd name="connsiteY62" fmla="*/ 390244 h 782799"/>
              <a:gd name="connsiteX63" fmla="*/ 605721 w 908046"/>
              <a:gd name="connsiteY63" fmla="*/ 334968 h 782799"/>
              <a:gd name="connsiteX64" fmla="*/ 549421 w 908046"/>
              <a:gd name="connsiteY64" fmla="*/ 391268 h 782799"/>
              <a:gd name="connsiteX65" fmla="*/ 605721 w 908046"/>
              <a:gd name="connsiteY65" fmla="*/ 446543 h 782799"/>
              <a:gd name="connsiteX66" fmla="*/ 660997 w 908046"/>
              <a:gd name="connsiteY66" fmla="*/ 390244 h 782799"/>
              <a:gd name="connsiteX67" fmla="*/ 660997 w 908046"/>
              <a:gd name="connsiteY67" fmla="*/ 140028 h 782799"/>
              <a:gd name="connsiteX68" fmla="*/ 605721 w 908046"/>
              <a:gd name="connsiteY68" fmla="*/ 82179 h 782799"/>
              <a:gd name="connsiteX69" fmla="*/ 549421 w 908046"/>
              <a:gd name="connsiteY69" fmla="*/ 140028 h 782799"/>
              <a:gd name="connsiteX70" fmla="*/ 605721 w 908046"/>
              <a:gd name="connsiteY70" fmla="*/ 194778 h 782799"/>
              <a:gd name="connsiteX71" fmla="*/ 660997 w 908046"/>
              <a:gd name="connsiteY71" fmla="*/ 140028 h 782799"/>
              <a:gd name="connsiteX72" fmla="*/ 736080 w 908046"/>
              <a:gd name="connsiteY72" fmla="*/ 518753 h 782799"/>
              <a:gd name="connsiteX73" fmla="*/ 679780 w 908046"/>
              <a:gd name="connsiteY73" fmla="*/ 463441 h 782799"/>
              <a:gd name="connsiteX74" fmla="*/ 624504 w 908046"/>
              <a:gd name="connsiteY74" fmla="*/ 518753 h 782799"/>
              <a:gd name="connsiteX75" fmla="*/ 679780 w 908046"/>
              <a:gd name="connsiteY75" fmla="*/ 574065 h 782799"/>
              <a:gd name="connsiteX76" fmla="*/ 736080 w 908046"/>
              <a:gd name="connsiteY76" fmla="*/ 518753 h 782799"/>
              <a:gd name="connsiteX77" fmla="*/ 736080 w 908046"/>
              <a:gd name="connsiteY77" fmla="*/ 263915 h 782799"/>
              <a:gd name="connsiteX78" fmla="*/ 681275 w 908046"/>
              <a:gd name="connsiteY78" fmla="*/ 207615 h 782799"/>
              <a:gd name="connsiteX79" fmla="*/ 625456 w 908046"/>
              <a:gd name="connsiteY79" fmla="*/ 263915 h 782799"/>
              <a:gd name="connsiteX80" fmla="*/ 681275 w 908046"/>
              <a:gd name="connsiteY80" fmla="*/ 320214 h 782799"/>
              <a:gd name="connsiteX81" fmla="*/ 736080 w 908046"/>
              <a:gd name="connsiteY81" fmla="*/ 263915 h 782799"/>
              <a:gd name="connsiteX82" fmla="*/ 799958 w 908046"/>
              <a:gd name="connsiteY82" fmla="*/ 391268 h 782799"/>
              <a:gd name="connsiteX83" fmla="*/ 745153 w 908046"/>
              <a:gd name="connsiteY83" fmla="*/ 334968 h 782799"/>
              <a:gd name="connsiteX84" fmla="*/ 689334 w 908046"/>
              <a:gd name="connsiteY84" fmla="*/ 391268 h 782799"/>
              <a:gd name="connsiteX85" fmla="*/ 745153 w 908046"/>
              <a:gd name="connsiteY85" fmla="*/ 447567 h 782799"/>
              <a:gd name="connsiteX86" fmla="*/ 799958 w 908046"/>
              <a:gd name="connsiteY86" fmla="*/ 391268 h 782799"/>
              <a:gd name="connsiteX87" fmla="*/ 908046 w 908046"/>
              <a:gd name="connsiteY87" fmla="*/ 391400 h 782799"/>
              <a:gd name="connsiteX88" fmla="*/ 712346 w 908046"/>
              <a:gd name="connsiteY88" fmla="*/ 782799 h 782799"/>
              <a:gd name="connsiteX89" fmla="*/ 195700 w 908046"/>
              <a:gd name="connsiteY89" fmla="*/ 782799 h 782799"/>
              <a:gd name="connsiteX90" fmla="*/ 0 w 908046"/>
              <a:gd name="connsiteY90" fmla="*/ 391400 h 782799"/>
              <a:gd name="connsiteX91" fmla="*/ 195700 w 908046"/>
              <a:gd name="connsiteY91" fmla="*/ 0 h 782799"/>
              <a:gd name="connsiteX92" fmla="*/ 712346 w 908046"/>
              <a:gd name="connsiteY92" fmla="*/ 0 h 782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</a:cxnLst>
            <a:rect l="l" t="t" r="r" b="b"/>
            <a:pathLst>
              <a:path w="908046" h="782799">
                <a:moveTo>
                  <a:pt x="379571" y="391149"/>
                </a:moveTo>
                <a:cubicBezTo>
                  <a:pt x="379572" y="359680"/>
                  <a:pt x="351353" y="335615"/>
                  <a:pt x="317297" y="338392"/>
                </a:cubicBezTo>
                <a:cubicBezTo>
                  <a:pt x="262806" y="341168"/>
                  <a:pt x="208315" y="344871"/>
                  <a:pt x="152851" y="348573"/>
                </a:cubicBezTo>
                <a:cubicBezTo>
                  <a:pt x="126579" y="349498"/>
                  <a:pt x="108091" y="367084"/>
                  <a:pt x="108090" y="391149"/>
                </a:cubicBezTo>
                <a:cubicBezTo>
                  <a:pt x="108090" y="415213"/>
                  <a:pt x="126578" y="433725"/>
                  <a:pt x="152850" y="435576"/>
                </a:cubicBezTo>
                <a:cubicBezTo>
                  <a:pt x="197611" y="438352"/>
                  <a:pt x="241398" y="440204"/>
                  <a:pt x="286158" y="442980"/>
                </a:cubicBezTo>
                <a:cubicBezTo>
                  <a:pt x="296862" y="443906"/>
                  <a:pt x="307565" y="444831"/>
                  <a:pt x="318269" y="444831"/>
                </a:cubicBezTo>
                <a:cubicBezTo>
                  <a:pt x="352326" y="447608"/>
                  <a:pt x="379571" y="423543"/>
                  <a:pt x="379571" y="391149"/>
                </a:cubicBezTo>
                <a:close/>
                <a:moveTo>
                  <a:pt x="441160" y="517251"/>
                </a:moveTo>
                <a:cubicBezTo>
                  <a:pt x="441160" y="485931"/>
                  <a:pt x="415776" y="462204"/>
                  <a:pt x="382582" y="463153"/>
                </a:cubicBezTo>
                <a:cubicBezTo>
                  <a:pt x="363055" y="463153"/>
                  <a:pt x="343529" y="465051"/>
                  <a:pt x="324003" y="466000"/>
                </a:cubicBezTo>
                <a:cubicBezTo>
                  <a:pt x="287880" y="468848"/>
                  <a:pt x="250780" y="470746"/>
                  <a:pt x="213680" y="472644"/>
                </a:cubicBezTo>
                <a:cubicBezTo>
                  <a:pt x="188296" y="474542"/>
                  <a:pt x="168770" y="492575"/>
                  <a:pt x="168770" y="516302"/>
                </a:cubicBezTo>
                <a:cubicBezTo>
                  <a:pt x="167794" y="540030"/>
                  <a:pt x="185367" y="559961"/>
                  <a:pt x="210751" y="561859"/>
                </a:cubicBezTo>
                <a:cubicBezTo>
                  <a:pt x="268354" y="565655"/>
                  <a:pt x="325956" y="569452"/>
                  <a:pt x="383558" y="572299"/>
                </a:cubicBezTo>
                <a:cubicBezTo>
                  <a:pt x="416752" y="574197"/>
                  <a:pt x="441160" y="548572"/>
                  <a:pt x="441160" y="517251"/>
                </a:cubicBezTo>
                <a:close/>
                <a:moveTo>
                  <a:pt x="443046" y="265335"/>
                </a:moveTo>
                <a:cubicBezTo>
                  <a:pt x="443046" y="232396"/>
                  <a:pt x="417758" y="208868"/>
                  <a:pt x="381771" y="210750"/>
                </a:cubicBezTo>
                <a:cubicBezTo>
                  <a:pt x="327304" y="213574"/>
                  <a:pt x="272838" y="217338"/>
                  <a:pt x="218371" y="221103"/>
                </a:cubicBezTo>
                <a:cubicBezTo>
                  <a:pt x="210590" y="221103"/>
                  <a:pt x="203782" y="222985"/>
                  <a:pt x="196973" y="225808"/>
                </a:cubicBezTo>
                <a:cubicBezTo>
                  <a:pt x="178494" y="234278"/>
                  <a:pt x="167795" y="254983"/>
                  <a:pt x="171685" y="273805"/>
                </a:cubicBezTo>
                <a:cubicBezTo>
                  <a:pt x="176548" y="293569"/>
                  <a:pt x="194056" y="308627"/>
                  <a:pt x="216426" y="309568"/>
                </a:cubicBezTo>
                <a:cubicBezTo>
                  <a:pt x="253385" y="312391"/>
                  <a:pt x="291317" y="314273"/>
                  <a:pt x="328277" y="316155"/>
                </a:cubicBezTo>
                <a:cubicBezTo>
                  <a:pt x="345784" y="317097"/>
                  <a:pt x="363291" y="318038"/>
                  <a:pt x="380798" y="318979"/>
                </a:cubicBezTo>
                <a:cubicBezTo>
                  <a:pt x="416785" y="320861"/>
                  <a:pt x="443046" y="298274"/>
                  <a:pt x="443046" y="265335"/>
                </a:cubicBezTo>
                <a:close/>
                <a:moveTo>
                  <a:pt x="513365" y="644637"/>
                </a:moveTo>
                <a:cubicBezTo>
                  <a:pt x="513365" y="613742"/>
                  <a:pt x="488876" y="588640"/>
                  <a:pt x="458510" y="589605"/>
                </a:cubicBezTo>
                <a:cubicBezTo>
                  <a:pt x="399738" y="591536"/>
                  <a:pt x="340965" y="595398"/>
                  <a:pt x="283172" y="600226"/>
                </a:cubicBezTo>
                <a:cubicBezTo>
                  <a:pt x="256725" y="602156"/>
                  <a:pt x="239093" y="622431"/>
                  <a:pt x="239093" y="645602"/>
                </a:cubicBezTo>
                <a:cubicBezTo>
                  <a:pt x="240072" y="669738"/>
                  <a:pt x="258684" y="689048"/>
                  <a:pt x="284152" y="690978"/>
                </a:cubicBezTo>
                <a:cubicBezTo>
                  <a:pt x="335088" y="693875"/>
                  <a:pt x="386024" y="696771"/>
                  <a:pt x="436960" y="699668"/>
                </a:cubicBezTo>
                <a:cubicBezTo>
                  <a:pt x="436960" y="699668"/>
                  <a:pt x="436960" y="700633"/>
                  <a:pt x="436960" y="700633"/>
                </a:cubicBezTo>
                <a:cubicBezTo>
                  <a:pt x="443817" y="700633"/>
                  <a:pt x="450674" y="700633"/>
                  <a:pt x="458510" y="700633"/>
                </a:cubicBezTo>
                <a:cubicBezTo>
                  <a:pt x="489856" y="699668"/>
                  <a:pt x="514344" y="675531"/>
                  <a:pt x="513365" y="644637"/>
                </a:cubicBezTo>
                <a:close/>
                <a:moveTo>
                  <a:pt x="513366" y="137684"/>
                </a:moveTo>
                <a:cubicBezTo>
                  <a:pt x="513366" y="106096"/>
                  <a:pt x="487897" y="82166"/>
                  <a:pt x="454593" y="82166"/>
                </a:cubicBezTo>
                <a:cubicBezTo>
                  <a:pt x="448716" y="82166"/>
                  <a:pt x="441859" y="83123"/>
                  <a:pt x="435982" y="83123"/>
                </a:cubicBezTo>
                <a:cubicBezTo>
                  <a:pt x="386025" y="85995"/>
                  <a:pt x="337048" y="88866"/>
                  <a:pt x="287091" y="91738"/>
                </a:cubicBezTo>
                <a:cubicBezTo>
                  <a:pt x="259664" y="93652"/>
                  <a:pt x="240073" y="112797"/>
                  <a:pt x="239094" y="136727"/>
                </a:cubicBezTo>
                <a:cubicBezTo>
                  <a:pt x="239094" y="161614"/>
                  <a:pt x="257705" y="180758"/>
                  <a:pt x="285132" y="182673"/>
                </a:cubicBezTo>
                <a:cubicBezTo>
                  <a:pt x="341946" y="186501"/>
                  <a:pt x="398759" y="190330"/>
                  <a:pt x="455573" y="192245"/>
                </a:cubicBezTo>
                <a:cubicBezTo>
                  <a:pt x="487897" y="194159"/>
                  <a:pt x="514345" y="168314"/>
                  <a:pt x="513366" y="137684"/>
                </a:cubicBezTo>
                <a:close/>
                <a:moveTo>
                  <a:pt x="524748" y="391268"/>
                </a:moveTo>
                <a:cubicBezTo>
                  <a:pt x="524748" y="359535"/>
                  <a:pt x="500182" y="334968"/>
                  <a:pt x="469473" y="334968"/>
                </a:cubicBezTo>
                <a:cubicBezTo>
                  <a:pt x="437740" y="334968"/>
                  <a:pt x="412149" y="360559"/>
                  <a:pt x="413172" y="391268"/>
                </a:cubicBezTo>
                <a:cubicBezTo>
                  <a:pt x="413172" y="421976"/>
                  <a:pt x="438762" y="446543"/>
                  <a:pt x="468448" y="446543"/>
                </a:cubicBezTo>
                <a:cubicBezTo>
                  <a:pt x="500181" y="447567"/>
                  <a:pt x="524748" y="421976"/>
                  <a:pt x="524748" y="391268"/>
                </a:cubicBezTo>
                <a:close/>
                <a:moveTo>
                  <a:pt x="585986" y="519759"/>
                </a:moveTo>
                <a:cubicBezTo>
                  <a:pt x="585986" y="488583"/>
                  <a:pt x="561628" y="463441"/>
                  <a:pt x="531181" y="463441"/>
                </a:cubicBezTo>
                <a:cubicBezTo>
                  <a:pt x="500735" y="463441"/>
                  <a:pt x="475362" y="489589"/>
                  <a:pt x="475362" y="519759"/>
                </a:cubicBezTo>
                <a:cubicBezTo>
                  <a:pt x="475362" y="548923"/>
                  <a:pt x="499720" y="574065"/>
                  <a:pt x="530167" y="574065"/>
                </a:cubicBezTo>
                <a:cubicBezTo>
                  <a:pt x="561628" y="574065"/>
                  <a:pt x="585986" y="550935"/>
                  <a:pt x="585986" y="519759"/>
                </a:cubicBezTo>
                <a:close/>
                <a:moveTo>
                  <a:pt x="585986" y="262891"/>
                </a:moveTo>
                <a:cubicBezTo>
                  <a:pt x="585986" y="232182"/>
                  <a:pt x="561419" y="207615"/>
                  <a:pt x="530710" y="207615"/>
                </a:cubicBezTo>
                <a:cubicBezTo>
                  <a:pt x="498978" y="207615"/>
                  <a:pt x="473387" y="233206"/>
                  <a:pt x="474411" y="263915"/>
                </a:cubicBezTo>
                <a:cubicBezTo>
                  <a:pt x="474411" y="294623"/>
                  <a:pt x="500002" y="319190"/>
                  <a:pt x="529686" y="320214"/>
                </a:cubicBezTo>
                <a:cubicBezTo>
                  <a:pt x="561419" y="320214"/>
                  <a:pt x="585986" y="294623"/>
                  <a:pt x="585986" y="262891"/>
                </a:cubicBezTo>
                <a:close/>
                <a:moveTo>
                  <a:pt x="660046" y="645269"/>
                </a:moveTo>
                <a:cubicBezTo>
                  <a:pt x="660046" y="613808"/>
                  <a:pt x="635688" y="589450"/>
                  <a:pt x="604227" y="589450"/>
                </a:cubicBezTo>
                <a:cubicBezTo>
                  <a:pt x="573780" y="589450"/>
                  <a:pt x="549422" y="612793"/>
                  <a:pt x="549422" y="644255"/>
                </a:cubicBezTo>
                <a:cubicBezTo>
                  <a:pt x="549422" y="675716"/>
                  <a:pt x="573780" y="700074"/>
                  <a:pt x="605241" y="700074"/>
                </a:cubicBezTo>
                <a:cubicBezTo>
                  <a:pt x="635688" y="700074"/>
                  <a:pt x="660046" y="675716"/>
                  <a:pt x="660046" y="645269"/>
                </a:cubicBezTo>
                <a:close/>
                <a:moveTo>
                  <a:pt x="660997" y="390244"/>
                </a:moveTo>
                <a:cubicBezTo>
                  <a:pt x="660997" y="359535"/>
                  <a:pt x="637454" y="334968"/>
                  <a:pt x="605721" y="334968"/>
                </a:cubicBezTo>
                <a:cubicBezTo>
                  <a:pt x="575012" y="334968"/>
                  <a:pt x="549421" y="360559"/>
                  <a:pt x="549421" y="391268"/>
                </a:cubicBezTo>
                <a:cubicBezTo>
                  <a:pt x="550445" y="421976"/>
                  <a:pt x="575012" y="446543"/>
                  <a:pt x="605721" y="446543"/>
                </a:cubicBezTo>
                <a:cubicBezTo>
                  <a:pt x="636430" y="447567"/>
                  <a:pt x="662021" y="421976"/>
                  <a:pt x="660997" y="390244"/>
                </a:cubicBezTo>
                <a:close/>
                <a:moveTo>
                  <a:pt x="660997" y="140028"/>
                </a:moveTo>
                <a:cubicBezTo>
                  <a:pt x="662021" y="108004"/>
                  <a:pt x="636430" y="82179"/>
                  <a:pt x="605721" y="82179"/>
                </a:cubicBezTo>
                <a:cubicBezTo>
                  <a:pt x="573988" y="82179"/>
                  <a:pt x="549421" y="108004"/>
                  <a:pt x="549421" y="140028"/>
                </a:cubicBezTo>
                <a:cubicBezTo>
                  <a:pt x="550445" y="171019"/>
                  <a:pt x="573988" y="194778"/>
                  <a:pt x="605721" y="194778"/>
                </a:cubicBezTo>
                <a:cubicBezTo>
                  <a:pt x="636430" y="194778"/>
                  <a:pt x="660997" y="171019"/>
                  <a:pt x="660997" y="140028"/>
                </a:cubicBezTo>
                <a:close/>
                <a:moveTo>
                  <a:pt x="736080" y="518753"/>
                </a:moveTo>
                <a:cubicBezTo>
                  <a:pt x="736080" y="488583"/>
                  <a:pt x="710489" y="463441"/>
                  <a:pt x="679780" y="463441"/>
                </a:cubicBezTo>
                <a:cubicBezTo>
                  <a:pt x="650095" y="464447"/>
                  <a:pt x="624504" y="488583"/>
                  <a:pt x="624504" y="518753"/>
                </a:cubicBezTo>
                <a:cubicBezTo>
                  <a:pt x="623480" y="548923"/>
                  <a:pt x="649071" y="574065"/>
                  <a:pt x="679780" y="574065"/>
                </a:cubicBezTo>
                <a:cubicBezTo>
                  <a:pt x="711513" y="574065"/>
                  <a:pt x="736080" y="549929"/>
                  <a:pt x="736080" y="518753"/>
                </a:cubicBezTo>
                <a:close/>
                <a:moveTo>
                  <a:pt x="736080" y="263915"/>
                </a:moveTo>
                <a:cubicBezTo>
                  <a:pt x="736080" y="232182"/>
                  <a:pt x="712737" y="207615"/>
                  <a:pt x="681275" y="207615"/>
                </a:cubicBezTo>
                <a:cubicBezTo>
                  <a:pt x="649814" y="207615"/>
                  <a:pt x="625456" y="232182"/>
                  <a:pt x="625456" y="263915"/>
                </a:cubicBezTo>
                <a:cubicBezTo>
                  <a:pt x="625456" y="294623"/>
                  <a:pt x="650829" y="320214"/>
                  <a:pt x="681275" y="320214"/>
                </a:cubicBezTo>
                <a:cubicBezTo>
                  <a:pt x="711722" y="319190"/>
                  <a:pt x="736080" y="294623"/>
                  <a:pt x="736080" y="263915"/>
                </a:cubicBezTo>
                <a:close/>
                <a:moveTo>
                  <a:pt x="799958" y="391268"/>
                </a:moveTo>
                <a:cubicBezTo>
                  <a:pt x="799958" y="359535"/>
                  <a:pt x="776615" y="334968"/>
                  <a:pt x="745153" y="334968"/>
                </a:cubicBezTo>
                <a:cubicBezTo>
                  <a:pt x="713692" y="334968"/>
                  <a:pt x="689334" y="359535"/>
                  <a:pt x="689334" y="391268"/>
                </a:cubicBezTo>
                <a:cubicBezTo>
                  <a:pt x="689334" y="421976"/>
                  <a:pt x="714707" y="447567"/>
                  <a:pt x="745153" y="447567"/>
                </a:cubicBezTo>
                <a:cubicBezTo>
                  <a:pt x="775600" y="446543"/>
                  <a:pt x="799958" y="421976"/>
                  <a:pt x="799958" y="391268"/>
                </a:cubicBezTo>
                <a:close/>
                <a:moveTo>
                  <a:pt x="908046" y="391400"/>
                </a:moveTo>
                <a:lnTo>
                  <a:pt x="712346" y="782799"/>
                </a:lnTo>
                <a:lnTo>
                  <a:pt x="195700" y="782799"/>
                </a:lnTo>
                <a:lnTo>
                  <a:pt x="0" y="391400"/>
                </a:lnTo>
                <a:lnTo>
                  <a:pt x="195700" y="0"/>
                </a:lnTo>
                <a:lnTo>
                  <a:pt x="712346" y="0"/>
                </a:lnTo>
                <a:close/>
              </a:path>
            </a:pathLst>
          </a:custGeom>
          <a:solidFill>
            <a:schemeClr val="accent5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107099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421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oto Serif"/>
              <a:ea typeface="+mn-ea"/>
              <a:cs typeface="+mn-cs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377F676-5D3B-FFE1-593E-B652B2301723}"/>
              </a:ext>
            </a:extLst>
          </p:cNvPr>
          <p:cNvSpPr/>
          <p:nvPr/>
        </p:nvSpPr>
        <p:spPr>
          <a:xfrm rot="16200000">
            <a:off x="6196162" y="3708975"/>
            <a:ext cx="908046" cy="782799"/>
          </a:xfrm>
          <a:custGeom>
            <a:avLst/>
            <a:gdLst>
              <a:gd name="connsiteX0" fmla="*/ 379571 w 908046"/>
              <a:gd name="connsiteY0" fmla="*/ 391149 h 782799"/>
              <a:gd name="connsiteX1" fmla="*/ 317297 w 908046"/>
              <a:gd name="connsiteY1" fmla="*/ 338392 h 782799"/>
              <a:gd name="connsiteX2" fmla="*/ 152851 w 908046"/>
              <a:gd name="connsiteY2" fmla="*/ 348573 h 782799"/>
              <a:gd name="connsiteX3" fmla="*/ 108090 w 908046"/>
              <a:gd name="connsiteY3" fmla="*/ 391149 h 782799"/>
              <a:gd name="connsiteX4" fmla="*/ 152850 w 908046"/>
              <a:gd name="connsiteY4" fmla="*/ 435576 h 782799"/>
              <a:gd name="connsiteX5" fmla="*/ 286158 w 908046"/>
              <a:gd name="connsiteY5" fmla="*/ 442980 h 782799"/>
              <a:gd name="connsiteX6" fmla="*/ 318269 w 908046"/>
              <a:gd name="connsiteY6" fmla="*/ 444831 h 782799"/>
              <a:gd name="connsiteX7" fmla="*/ 379571 w 908046"/>
              <a:gd name="connsiteY7" fmla="*/ 391149 h 782799"/>
              <a:gd name="connsiteX8" fmla="*/ 441160 w 908046"/>
              <a:gd name="connsiteY8" fmla="*/ 517251 h 782799"/>
              <a:gd name="connsiteX9" fmla="*/ 382582 w 908046"/>
              <a:gd name="connsiteY9" fmla="*/ 463153 h 782799"/>
              <a:gd name="connsiteX10" fmla="*/ 324003 w 908046"/>
              <a:gd name="connsiteY10" fmla="*/ 466000 h 782799"/>
              <a:gd name="connsiteX11" fmla="*/ 213680 w 908046"/>
              <a:gd name="connsiteY11" fmla="*/ 472644 h 782799"/>
              <a:gd name="connsiteX12" fmla="*/ 168770 w 908046"/>
              <a:gd name="connsiteY12" fmla="*/ 516302 h 782799"/>
              <a:gd name="connsiteX13" fmla="*/ 210751 w 908046"/>
              <a:gd name="connsiteY13" fmla="*/ 561859 h 782799"/>
              <a:gd name="connsiteX14" fmla="*/ 383558 w 908046"/>
              <a:gd name="connsiteY14" fmla="*/ 572299 h 782799"/>
              <a:gd name="connsiteX15" fmla="*/ 441160 w 908046"/>
              <a:gd name="connsiteY15" fmla="*/ 517251 h 782799"/>
              <a:gd name="connsiteX16" fmla="*/ 443046 w 908046"/>
              <a:gd name="connsiteY16" fmla="*/ 265335 h 782799"/>
              <a:gd name="connsiteX17" fmla="*/ 381771 w 908046"/>
              <a:gd name="connsiteY17" fmla="*/ 210750 h 782799"/>
              <a:gd name="connsiteX18" fmla="*/ 218371 w 908046"/>
              <a:gd name="connsiteY18" fmla="*/ 221103 h 782799"/>
              <a:gd name="connsiteX19" fmla="*/ 196973 w 908046"/>
              <a:gd name="connsiteY19" fmla="*/ 225808 h 782799"/>
              <a:gd name="connsiteX20" fmla="*/ 171685 w 908046"/>
              <a:gd name="connsiteY20" fmla="*/ 273805 h 782799"/>
              <a:gd name="connsiteX21" fmla="*/ 216426 w 908046"/>
              <a:gd name="connsiteY21" fmla="*/ 309568 h 782799"/>
              <a:gd name="connsiteX22" fmla="*/ 328277 w 908046"/>
              <a:gd name="connsiteY22" fmla="*/ 316155 h 782799"/>
              <a:gd name="connsiteX23" fmla="*/ 380798 w 908046"/>
              <a:gd name="connsiteY23" fmla="*/ 318979 h 782799"/>
              <a:gd name="connsiteX24" fmla="*/ 443046 w 908046"/>
              <a:gd name="connsiteY24" fmla="*/ 265335 h 782799"/>
              <a:gd name="connsiteX25" fmla="*/ 513365 w 908046"/>
              <a:gd name="connsiteY25" fmla="*/ 644637 h 782799"/>
              <a:gd name="connsiteX26" fmla="*/ 458510 w 908046"/>
              <a:gd name="connsiteY26" fmla="*/ 589605 h 782799"/>
              <a:gd name="connsiteX27" fmla="*/ 283172 w 908046"/>
              <a:gd name="connsiteY27" fmla="*/ 600226 h 782799"/>
              <a:gd name="connsiteX28" fmla="*/ 239093 w 908046"/>
              <a:gd name="connsiteY28" fmla="*/ 645602 h 782799"/>
              <a:gd name="connsiteX29" fmla="*/ 284152 w 908046"/>
              <a:gd name="connsiteY29" fmla="*/ 690978 h 782799"/>
              <a:gd name="connsiteX30" fmla="*/ 436960 w 908046"/>
              <a:gd name="connsiteY30" fmla="*/ 699668 h 782799"/>
              <a:gd name="connsiteX31" fmla="*/ 436960 w 908046"/>
              <a:gd name="connsiteY31" fmla="*/ 700633 h 782799"/>
              <a:gd name="connsiteX32" fmla="*/ 458510 w 908046"/>
              <a:gd name="connsiteY32" fmla="*/ 700633 h 782799"/>
              <a:gd name="connsiteX33" fmla="*/ 513365 w 908046"/>
              <a:gd name="connsiteY33" fmla="*/ 644637 h 782799"/>
              <a:gd name="connsiteX34" fmla="*/ 513366 w 908046"/>
              <a:gd name="connsiteY34" fmla="*/ 137684 h 782799"/>
              <a:gd name="connsiteX35" fmla="*/ 454593 w 908046"/>
              <a:gd name="connsiteY35" fmla="*/ 82166 h 782799"/>
              <a:gd name="connsiteX36" fmla="*/ 435982 w 908046"/>
              <a:gd name="connsiteY36" fmla="*/ 83123 h 782799"/>
              <a:gd name="connsiteX37" fmla="*/ 287091 w 908046"/>
              <a:gd name="connsiteY37" fmla="*/ 91738 h 782799"/>
              <a:gd name="connsiteX38" fmla="*/ 239094 w 908046"/>
              <a:gd name="connsiteY38" fmla="*/ 136727 h 782799"/>
              <a:gd name="connsiteX39" fmla="*/ 285132 w 908046"/>
              <a:gd name="connsiteY39" fmla="*/ 182673 h 782799"/>
              <a:gd name="connsiteX40" fmla="*/ 455573 w 908046"/>
              <a:gd name="connsiteY40" fmla="*/ 192245 h 782799"/>
              <a:gd name="connsiteX41" fmla="*/ 513366 w 908046"/>
              <a:gd name="connsiteY41" fmla="*/ 137684 h 782799"/>
              <a:gd name="connsiteX42" fmla="*/ 524748 w 908046"/>
              <a:gd name="connsiteY42" fmla="*/ 391268 h 782799"/>
              <a:gd name="connsiteX43" fmla="*/ 469473 w 908046"/>
              <a:gd name="connsiteY43" fmla="*/ 334968 h 782799"/>
              <a:gd name="connsiteX44" fmla="*/ 413172 w 908046"/>
              <a:gd name="connsiteY44" fmla="*/ 391268 h 782799"/>
              <a:gd name="connsiteX45" fmla="*/ 468448 w 908046"/>
              <a:gd name="connsiteY45" fmla="*/ 446543 h 782799"/>
              <a:gd name="connsiteX46" fmla="*/ 524748 w 908046"/>
              <a:gd name="connsiteY46" fmla="*/ 391268 h 782799"/>
              <a:gd name="connsiteX47" fmla="*/ 585986 w 908046"/>
              <a:gd name="connsiteY47" fmla="*/ 519759 h 782799"/>
              <a:gd name="connsiteX48" fmla="*/ 531181 w 908046"/>
              <a:gd name="connsiteY48" fmla="*/ 463441 h 782799"/>
              <a:gd name="connsiteX49" fmla="*/ 475362 w 908046"/>
              <a:gd name="connsiteY49" fmla="*/ 519759 h 782799"/>
              <a:gd name="connsiteX50" fmla="*/ 530167 w 908046"/>
              <a:gd name="connsiteY50" fmla="*/ 574065 h 782799"/>
              <a:gd name="connsiteX51" fmla="*/ 585986 w 908046"/>
              <a:gd name="connsiteY51" fmla="*/ 519759 h 782799"/>
              <a:gd name="connsiteX52" fmla="*/ 585986 w 908046"/>
              <a:gd name="connsiteY52" fmla="*/ 262891 h 782799"/>
              <a:gd name="connsiteX53" fmla="*/ 530710 w 908046"/>
              <a:gd name="connsiteY53" fmla="*/ 207615 h 782799"/>
              <a:gd name="connsiteX54" fmla="*/ 474411 w 908046"/>
              <a:gd name="connsiteY54" fmla="*/ 263915 h 782799"/>
              <a:gd name="connsiteX55" fmla="*/ 529686 w 908046"/>
              <a:gd name="connsiteY55" fmla="*/ 320214 h 782799"/>
              <a:gd name="connsiteX56" fmla="*/ 585986 w 908046"/>
              <a:gd name="connsiteY56" fmla="*/ 262891 h 782799"/>
              <a:gd name="connsiteX57" fmla="*/ 660046 w 908046"/>
              <a:gd name="connsiteY57" fmla="*/ 645269 h 782799"/>
              <a:gd name="connsiteX58" fmla="*/ 604227 w 908046"/>
              <a:gd name="connsiteY58" fmla="*/ 589450 h 782799"/>
              <a:gd name="connsiteX59" fmla="*/ 549422 w 908046"/>
              <a:gd name="connsiteY59" fmla="*/ 644255 h 782799"/>
              <a:gd name="connsiteX60" fmla="*/ 605241 w 908046"/>
              <a:gd name="connsiteY60" fmla="*/ 700074 h 782799"/>
              <a:gd name="connsiteX61" fmla="*/ 660046 w 908046"/>
              <a:gd name="connsiteY61" fmla="*/ 645269 h 782799"/>
              <a:gd name="connsiteX62" fmla="*/ 660997 w 908046"/>
              <a:gd name="connsiteY62" fmla="*/ 390244 h 782799"/>
              <a:gd name="connsiteX63" fmla="*/ 605721 w 908046"/>
              <a:gd name="connsiteY63" fmla="*/ 334968 h 782799"/>
              <a:gd name="connsiteX64" fmla="*/ 549421 w 908046"/>
              <a:gd name="connsiteY64" fmla="*/ 391268 h 782799"/>
              <a:gd name="connsiteX65" fmla="*/ 605721 w 908046"/>
              <a:gd name="connsiteY65" fmla="*/ 446543 h 782799"/>
              <a:gd name="connsiteX66" fmla="*/ 660997 w 908046"/>
              <a:gd name="connsiteY66" fmla="*/ 390244 h 782799"/>
              <a:gd name="connsiteX67" fmla="*/ 660997 w 908046"/>
              <a:gd name="connsiteY67" fmla="*/ 140028 h 782799"/>
              <a:gd name="connsiteX68" fmla="*/ 605721 w 908046"/>
              <a:gd name="connsiteY68" fmla="*/ 82179 h 782799"/>
              <a:gd name="connsiteX69" fmla="*/ 549421 w 908046"/>
              <a:gd name="connsiteY69" fmla="*/ 140028 h 782799"/>
              <a:gd name="connsiteX70" fmla="*/ 605721 w 908046"/>
              <a:gd name="connsiteY70" fmla="*/ 194778 h 782799"/>
              <a:gd name="connsiteX71" fmla="*/ 660997 w 908046"/>
              <a:gd name="connsiteY71" fmla="*/ 140028 h 782799"/>
              <a:gd name="connsiteX72" fmla="*/ 736080 w 908046"/>
              <a:gd name="connsiteY72" fmla="*/ 518753 h 782799"/>
              <a:gd name="connsiteX73" fmla="*/ 679780 w 908046"/>
              <a:gd name="connsiteY73" fmla="*/ 463441 h 782799"/>
              <a:gd name="connsiteX74" fmla="*/ 624504 w 908046"/>
              <a:gd name="connsiteY74" fmla="*/ 518753 h 782799"/>
              <a:gd name="connsiteX75" fmla="*/ 679780 w 908046"/>
              <a:gd name="connsiteY75" fmla="*/ 574065 h 782799"/>
              <a:gd name="connsiteX76" fmla="*/ 736080 w 908046"/>
              <a:gd name="connsiteY76" fmla="*/ 518753 h 782799"/>
              <a:gd name="connsiteX77" fmla="*/ 736080 w 908046"/>
              <a:gd name="connsiteY77" fmla="*/ 263915 h 782799"/>
              <a:gd name="connsiteX78" fmla="*/ 681275 w 908046"/>
              <a:gd name="connsiteY78" fmla="*/ 207615 h 782799"/>
              <a:gd name="connsiteX79" fmla="*/ 625456 w 908046"/>
              <a:gd name="connsiteY79" fmla="*/ 263915 h 782799"/>
              <a:gd name="connsiteX80" fmla="*/ 681275 w 908046"/>
              <a:gd name="connsiteY80" fmla="*/ 320214 h 782799"/>
              <a:gd name="connsiteX81" fmla="*/ 736080 w 908046"/>
              <a:gd name="connsiteY81" fmla="*/ 263915 h 782799"/>
              <a:gd name="connsiteX82" fmla="*/ 799958 w 908046"/>
              <a:gd name="connsiteY82" fmla="*/ 391268 h 782799"/>
              <a:gd name="connsiteX83" fmla="*/ 745153 w 908046"/>
              <a:gd name="connsiteY83" fmla="*/ 334968 h 782799"/>
              <a:gd name="connsiteX84" fmla="*/ 689334 w 908046"/>
              <a:gd name="connsiteY84" fmla="*/ 391268 h 782799"/>
              <a:gd name="connsiteX85" fmla="*/ 745153 w 908046"/>
              <a:gd name="connsiteY85" fmla="*/ 447567 h 782799"/>
              <a:gd name="connsiteX86" fmla="*/ 799958 w 908046"/>
              <a:gd name="connsiteY86" fmla="*/ 391268 h 782799"/>
              <a:gd name="connsiteX87" fmla="*/ 908046 w 908046"/>
              <a:gd name="connsiteY87" fmla="*/ 391400 h 782799"/>
              <a:gd name="connsiteX88" fmla="*/ 712346 w 908046"/>
              <a:gd name="connsiteY88" fmla="*/ 782799 h 782799"/>
              <a:gd name="connsiteX89" fmla="*/ 195700 w 908046"/>
              <a:gd name="connsiteY89" fmla="*/ 782799 h 782799"/>
              <a:gd name="connsiteX90" fmla="*/ 0 w 908046"/>
              <a:gd name="connsiteY90" fmla="*/ 391400 h 782799"/>
              <a:gd name="connsiteX91" fmla="*/ 195700 w 908046"/>
              <a:gd name="connsiteY91" fmla="*/ 0 h 782799"/>
              <a:gd name="connsiteX92" fmla="*/ 712346 w 908046"/>
              <a:gd name="connsiteY92" fmla="*/ 0 h 782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</a:cxnLst>
            <a:rect l="l" t="t" r="r" b="b"/>
            <a:pathLst>
              <a:path w="908046" h="782799">
                <a:moveTo>
                  <a:pt x="379571" y="391149"/>
                </a:moveTo>
                <a:cubicBezTo>
                  <a:pt x="379572" y="359680"/>
                  <a:pt x="351353" y="335615"/>
                  <a:pt x="317297" y="338392"/>
                </a:cubicBezTo>
                <a:cubicBezTo>
                  <a:pt x="262806" y="341168"/>
                  <a:pt x="208315" y="344871"/>
                  <a:pt x="152851" y="348573"/>
                </a:cubicBezTo>
                <a:cubicBezTo>
                  <a:pt x="126579" y="349498"/>
                  <a:pt x="108091" y="367084"/>
                  <a:pt x="108090" y="391149"/>
                </a:cubicBezTo>
                <a:cubicBezTo>
                  <a:pt x="108090" y="415213"/>
                  <a:pt x="126578" y="433725"/>
                  <a:pt x="152850" y="435576"/>
                </a:cubicBezTo>
                <a:cubicBezTo>
                  <a:pt x="197611" y="438352"/>
                  <a:pt x="241398" y="440204"/>
                  <a:pt x="286158" y="442980"/>
                </a:cubicBezTo>
                <a:cubicBezTo>
                  <a:pt x="296862" y="443906"/>
                  <a:pt x="307565" y="444831"/>
                  <a:pt x="318269" y="444831"/>
                </a:cubicBezTo>
                <a:cubicBezTo>
                  <a:pt x="352326" y="447608"/>
                  <a:pt x="379571" y="423543"/>
                  <a:pt x="379571" y="391149"/>
                </a:cubicBezTo>
                <a:close/>
                <a:moveTo>
                  <a:pt x="441160" y="517251"/>
                </a:moveTo>
                <a:cubicBezTo>
                  <a:pt x="441160" y="485931"/>
                  <a:pt x="415776" y="462204"/>
                  <a:pt x="382582" y="463153"/>
                </a:cubicBezTo>
                <a:cubicBezTo>
                  <a:pt x="363055" y="463153"/>
                  <a:pt x="343529" y="465051"/>
                  <a:pt x="324003" y="466000"/>
                </a:cubicBezTo>
                <a:cubicBezTo>
                  <a:pt x="287880" y="468848"/>
                  <a:pt x="250780" y="470746"/>
                  <a:pt x="213680" y="472644"/>
                </a:cubicBezTo>
                <a:cubicBezTo>
                  <a:pt x="188296" y="474542"/>
                  <a:pt x="168770" y="492575"/>
                  <a:pt x="168770" y="516302"/>
                </a:cubicBezTo>
                <a:cubicBezTo>
                  <a:pt x="167794" y="540030"/>
                  <a:pt x="185367" y="559961"/>
                  <a:pt x="210751" y="561859"/>
                </a:cubicBezTo>
                <a:cubicBezTo>
                  <a:pt x="268354" y="565655"/>
                  <a:pt x="325956" y="569452"/>
                  <a:pt x="383558" y="572299"/>
                </a:cubicBezTo>
                <a:cubicBezTo>
                  <a:pt x="416752" y="574197"/>
                  <a:pt x="441160" y="548572"/>
                  <a:pt x="441160" y="517251"/>
                </a:cubicBezTo>
                <a:close/>
                <a:moveTo>
                  <a:pt x="443046" y="265335"/>
                </a:moveTo>
                <a:cubicBezTo>
                  <a:pt x="443046" y="232396"/>
                  <a:pt x="417758" y="208868"/>
                  <a:pt x="381771" y="210750"/>
                </a:cubicBezTo>
                <a:cubicBezTo>
                  <a:pt x="327304" y="213574"/>
                  <a:pt x="272838" y="217338"/>
                  <a:pt x="218371" y="221103"/>
                </a:cubicBezTo>
                <a:cubicBezTo>
                  <a:pt x="210590" y="221103"/>
                  <a:pt x="203782" y="222985"/>
                  <a:pt x="196973" y="225808"/>
                </a:cubicBezTo>
                <a:cubicBezTo>
                  <a:pt x="178494" y="234278"/>
                  <a:pt x="167795" y="254983"/>
                  <a:pt x="171685" y="273805"/>
                </a:cubicBezTo>
                <a:cubicBezTo>
                  <a:pt x="176548" y="293569"/>
                  <a:pt x="194056" y="308627"/>
                  <a:pt x="216426" y="309568"/>
                </a:cubicBezTo>
                <a:cubicBezTo>
                  <a:pt x="253385" y="312391"/>
                  <a:pt x="291317" y="314273"/>
                  <a:pt x="328277" y="316155"/>
                </a:cubicBezTo>
                <a:cubicBezTo>
                  <a:pt x="345784" y="317097"/>
                  <a:pt x="363291" y="318038"/>
                  <a:pt x="380798" y="318979"/>
                </a:cubicBezTo>
                <a:cubicBezTo>
                  <a:pt x="416785" y="320861"/>
                  <a:pt x="443046" y="298274"/>
                  <a:pt x="443046" y="265335"/>
                </a:cubicBezTo>
                <a:close/>
                <a:moveTo>
                  <a:pt x="513365" y="644637"/>
                </a:moveTo>
                <a:cubicBezTo>
                  <a:pt x="513365" y="613742"/>
                  <a:pt x="488876" y="588640"/>
                  <a:pt x="458510" y="589605"/>
                </a:cubicBezTo>
                <a:cubicBezTo>
                  <a:pt x="399738" y="591536"/>
                  <a:pt x="340965" y="595398"/>
                  <a:pt x="283172" y="600226"/>
                </a:cubicBezTo>
                <a:cubicBezTo>
                  <a:pt x="256725" y="602156"/>
                  <a:pt x="239093" y="622431"/>
                  <a:pt x="239093" y="645602"/>
                </a:cubicBezTo>
                <a:cubicBezTo>
                  <a:pt x="240072" y="669738"/>
                  <a:pt x="258684" y="689048"/>
                  <a:pt x="284152" y="690978"/>
                </a:cubicBezTo>
                <a:cubicBezTo>
                  <a:pt x="335088" y="693875"/>
                  <a:pt x="386024" y="696771"/>
                  <a:pt x="436960" y="699668"/>
                </a:cubicBezTo>
                <a:cubicBezTo>
                  <a:pt x="436960" y="699668"/>
                  <a:pt x="436960" y="700633"/>
                  <a:pt x="436960" y="700633"/>
                </a:cubicBezTo>
                <a:cubicBezTo>
                  <a:pt x="443817" y="700633"/>
                  <a:pt x="450674" y="700633"/>
                  <a:pt x="458510" y="700633"/>
                </a:cubicBezTo>
                <a:cubicBezTo>
                  <a:pt x="489856" y="699668"/>
                  <a:pt x="514344" y="675531"/>
                  <a:pt x="513365" y="644637"/>
                </a:cubicBezTo>
                <a:close/>
                <a:moveTo>
                  <a:pt x="513366" y="137684"/>
                </a:moveTo>
                <a:cubicBezTo>
                  <a:pt x="513366" y="106096"/>
                  <a:pt x="487897" y="82166"/>
                  <a:pt x="454593" y="82166"/>
                </a:cubicBezTo>
                <a:cubicBezTo>
                  <a:pt x="448716" y="82166"/>
                  <a:pt x="441859" y="83123"/>
                  <a:pt x="435982" y="83123"/>
                </a:cubicBezTo>
                <a:cubicBezTo>
                  <a:pt x="386025" y="85995"/>
                  <a:pt x="337048" y="88866"/>
                  <a:pt x="287091" y="91738"/>
                </a:cubicBezTo>
                <a:cubicBezTo>
                  <a:pt x="259664" y="93652"/>
                  <a:pt x="240073" y="112797"/>
                  <a:pt x="239094" y="136727"/>
                </a:cubicBezTo>
                <a:cubicBezTo>
                  <a:pt x="239094" y="161614"/>
                  <a:pt x="257705" y="180758"/>
                  <a:pt x="285132" y="182673"/>
                </a:cubicBezTo>
                <a:cubicBezTo>
                  <a:pt x="341946" y="186501"/>
                  <a:pt x="398759" y="190330"/>
                  <a:pt x="455573" y="192245"/>
                </a:cubicBezTo>
                <a:cubicBezTo>
                  <a:pt x="487897" y="194159"/>
                  <a:pt x="514345" y="168314"/>
                  <a:pt x="513366" y="137684"/>
                </a:cubicBezTo>
                <a:close/>
                <a:moveTo>
                  <a:pt x="524748" y="391268"/>
                </a:moveTo>
                <a:cubicBezTo>
                  <a:pt x="524748" y="359535"/>
                  <a:pt x="500182" y="334968"/>
                  <a:pt x="469473" y="334968"/>
                </a:cubicBezTo>
                <a:cubicBezTo>
                  <a:pt x="437740" y="334968"/>
                  <a:pt x="412149" y="360559"/>
                  <a:pt x="413172" y="391268"/>
                </a:cubicBezTo>
                <a:cubicBezTo>
                  <a:pt x="413172" y="421976"/>
                  <a:pt x="438762" y="446543"/>
                  <a:pt x="468448" y="446543"/>
                </a:cubicBezTo>
                <a:cubicBezTo>
                  <a:pt x="500181" y="447567"/>
                  <a:pt x="524748" y="421976"/>
                  <a:pt x="524748" y="391268"/>
                </a:cubicBezTo>
                <a:close/>
                <a:moveTo>
                  <a:pt x="585986" y="519759"/>
                </a:moveTo>
                <a:cubicBezTo>
                  <a:pt x="585986" y="488583"/>
                  <a:pt x="561628" y="463441"/>
                  <a:pt x="531181" y="463441"/>
                </a:cubicBezTo>
                <a:cubicBezTo>
                  <a:pt x="500735" y="463441"/>
                  <a:pt x="475362" y="489589"/>
                  <a:pt x="475362" y="519759"/>
                </a:cubicBezTo>
                <a:cubicBezTo>
                  <a:pt x="475362" y="548923"/>
                  <a:pt x="499720" y="574065"/>
                  <a:pt x="530167" y="574065"/>
                </a:cubicBezTo>
                <a:cubicBezTo>
                  <a:pt x="561628" y="574065"/>
                  <a:pt x="585986" y="550935"/>
                  <a:pt x="585986" y="519759"/>
                </a:cubicBezTo>
                <a:close/>
                <a:moveTo>
                  <a:pt x="585986" y="262891"/>
                </a:moveTo>
                <a:cubicBezTo>
                  <a:pt x="585986" y="232182"/>
                  <a:pt x="561419" y="207615"/>
                  <a:pt x="530710" y="207615"/>
                </a:cubicBezTo>
                <a:cubicBezTo>
                  <a:pt x="498978" y="207615"/>
                  <a:pt x="473387" y="233206"/>
                  <a:pt x="474411" y="263915"/>
                </a:cubicBezTo>
                <a:cubicBezTo>
                  <a:pt x="474411" y="294623"/>
                  <a:pt x="500002" y="319190"/>
                  <a:pt x="529686" y="320214"/>
                </a:cubicBezTo>
                <a:cubicBezTo>
                  <a:pt x="561419" y="320214"/>
                  <a:pt x="585986" y="294623"/>
                  <a:pt x="585986" y="262891"/>
                </a:cubicBezTo>
                <a:close/>
                <a:moveTo>
                  <a:pt x="660046" y="645269"/>
                </a:moveTo>
                <a:cubicBezTo>
                  <a:pt x="660046" y="613808"/>
                  <a:pt x="635688" y="589450"/>
                  <a:pt x="604227" y="589450"/>
                </a:cubicBezTo>
                <a:cubicBezTo>
                  <a:pt x="573780" y="589450"/>
                  <a:pt x="549422" y="612793"/>
                  <a:pt x="549422" y="644255"/>
                </a:cubicBezTo>
                <a:cubicBezTo>
                  <a:pt x="549422" y="675716"/>
                  <a:pt x="573780" y="700074"/>
                  <a:pt x="605241" y="700074"/>
                </a:cubicBezTo>
                <a:cubicBezTo>
                  <a:pt x="635688" y="700074"/>
                  <a:pt x="660046" y="675716"/>
                  <a:pt x="660046" y="645269"/>
                </a:cubicBezTo>
                <a:close/>
                <a:moveTo>
                  <a:pt x="660997" y="390244"/>
                </a:moveTo>
                <a:cubicBezTo>
                  <a:pt x="660997" y="359535"/>
                  <a:pt x="637454" y="334968"/>
                  <a:pt x="605721" y="334968"/>
                </a:cubicBezTo>
                <a:cubicBezTo>
                  <a:pt x="575012" y="334968"/>
                  <a:pt x="549421" y="360559"/>
                  <a:pt x="549421" y="391268"/>
                </a:cubicBezTo>
                <a:cubicBezTo>
                  <a:pt x="550445" y="421976"/>
                  <a:pt x="575012" y="446543"/>
                  <a:pt x="605721" y="446543"/>
                </a:cubicBezTo>
                <a:cubicBezTo>
                  <a:pt x="636430" y="447567"/>
                  <a:pt x="662021" y="421976"/>
                  <a:pt x="660997" y="390244"/>
                </a:cubicBezTo>
                <a:close/>
                <a:moveTo>
                  <a:pt x="660997" y="140028"/>
                </a:moveTo>
                <a:cubicBezTo>
                  <a:pt x="662021" y="108004"/>
                  <a:pt x="636430" y="82179"/>
                  <a:pt x="605721" y="82179"/>
                </a:cubicBezTo>
                <a:cubicBezTo>
                  <a:pt x="573988" y="82179"/>
                  <a:pt x="549421" y="108004"/>
                  <a:pt x="549421" y="140028"/>
                </a:cubicBezTo>
                <a:cubicBezTo>
                  <a:pt x="550445" y="171019"/>
                  <a:pt x="573988" y="194778"/>
                  <a:pt x="605721" y="194778"/>
                </a:cubicBezTo>
                <a:cubicBezTo>
                  <a:pt x="636430" y="194778"/>
                  <a:pt x="660997" y="171019"/>
                  <a:pt x="660997" y="140028"/>
                </a:cubicBezTo>
                <a:close/>
                <a:moveTo>
                  <a:pt x="736080" y="518753"/>
                </a:moveTo>
                <a:cubicBezTo>
                  <a:pt x="736080" y="488583"/>
                  <a:pt x="710489" y="463441"/>
                  <a:pt x="679780" y="463441"/>
                </a:cubicBezTo>
                <a:cubicBezTo>
                  <a:pt x="650095" y="464447"/>
                  <a:pt x="624504" y="488583"/>
                  <a:pt x="624504" y="518753"/>
                </a:cubicBezTo>
                <a:cubicBezTo>
                  <a:pt x="623480" y="548923"/>
                  <a:pt x="649071" y="574065"/>
                  <a:pt x="679780" y="574065"/>
                </a:cubicBezTo>
                <a:cubicBezTo>
                  <a:pt x="711513" y="574065"/>
                  <a:pt x="736080" y="549929"/>
                  <a:pt x="736080" y="518753"/>
                </a:cubicBezTo>
                <a:close/>
                <a:moveTo>
                  <a:pt x="736080" y="263915"/>
                </a:moveTo>
                <a:cubicBezTo>
                  <a:pt x="736080" y="232182"/>
                  <a:pt x="712737" y="207615"/>
                  <a:pt x="681275" y="207615"/>
                </a:cubicBezTo>
                <a:cubicBezTo>
                  <a:pt x="649814" y="207615"/>
                  <a:pt x="625456" y="232182"/>
                  <a:pt x="625456" y="263915"/>
                </a:cubicBezTo>
                <a:cubicBezTo>
                  <a:pt x="625456" y="294623"/>
                  <a:pt x="650829" y="320214"/>
                  <a:pt x="681275" y="320214"/>
                </a:cubicBezTo>
                <a:cubicBezTo>
                  <a:pt x="711722" y="319190"/>
                  <a:pt x="736080" y="294623"/>
                  <a:pt x="736080" y="263915"/>
                </a:cubicBezTo>
                <a:close/>
                <a:moveTo>
                  <a:pt x="799958" y="391268"/>
                </a:moveTo>
                <a:cubicBezTo>
                  <a:pt x="799958" y="359535"/>
                  <a:pt x="776615" y="334968"/>
                  <a:pt x="745153" y="334968"/>
                </a:cubicBezTo>
                <a:cubicBezTo>
                  <a:pt x="713692" y="334968"/>
                  <a:pt x="689334" y="359535"/>
                  <a:pt x="689334" y="391268"/>
                </a:cubicBezTo>
                <a:cubicBezTo>
                  <a:pt x="689334" y="421976"/>
                  <a:pt x="714707" y="447567"/>
                  <a:pt x="745153" y="447567"/>
                </a:cubicBezTo>
                <a:cubicBezTo>
                  <a:pt x="775600" y="446543"/>
                  <a:pt x="799958" y="421976"/>
                  <a:pt x="799958" y="391268"/>
                </a:cubicBezTo>
                <a:close/>
                <a:moveTo>
                  <a:pt x="908046" y="391400"/>
                </a:moveTo>
                <a:lnTo>
                  <a:pt x="712346" y="782799"/>
                </a:lnTo>
                <a:lnTo>
                  <a:pt x="195700" y="782799"/>
                </a:lnTo>
                <a:lnTo>
                  <a:pt x="0" y="391400"/>
                </a:lnTo>
                <a:lnTo>
                  <a:pt x="195700" y="0"/>
                </a:lnTo>
                <a:lnTo>
                  <a:pt x="712346" y="0"/>
                </a:lnTo>
                <a:close/>
              </a:path>
            </a:pathLst>
          </a:custGeom>
          <a:solidFill>
            <a:schemeClr val="accent5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107099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421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oto Serif"/>
              <a:ea typeface="+mn-ea"/>
              <a:cs typeface="+mn-cs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CBDDB0EE-690F-FEFA-797E-4EB746FE75A6}"/>
              </a:ext>
            </a:extLst>
          </p:cNvPr>
          <p:cNvSpPr/>
          <p:nvPr/>
        </p:nvSpPr>
        <p:spPr>
          <a:xfrm rot="16200000">
            <a:off x="5364889" y="3708975"/>
            <a:ext cx="908046" cy="782799"/>
          </a:xfrm>
          <a:custGeom>
            <a:avLst/>
            <a:gdLst>
              <a:gd name="connsiteX0" fmla="*/ 379571 w 908046"/>
              <a:gd name="connsiteY0" fmla="*/ 391149 h 782799"/>
              <a:gd name="connsiteX1" fmla="*/ 317297 w 908046"/>
              <a:gd name="connsiteY1" fmla="*/ 338392 h 782799"/>
              <a:gd name="connsiteX2" fmla="*/ 152851 w 908046"/>
              <a:gd name="connsiteY2" fmla="*/ 348573 h 782799"/>
              <a:gd name="connsiteX3" fmla="*/ 108090 w 908046"/>
              <a:gd name="connsiteY3" fmla="*/ 391149 h 782799"/>
              <a:gd name="connsiteX4" fmla="*/ 152850 w 908046"/>
              <a:gd name="connsiteY4" fmla="*/ 435576 h 782799"/>
              <a:gd name="connsiteX5" fmla="*/ 286158 w 908046"/>
              <a:gd name="connsiteY5" fmla="*/ 442980 h 782799"/>
              <a:gd name="connsiteX6" fmla="*/ 318269 w 908046"/>
              <a:gd name="connsiteY6" fmla="*/ 444831 h 782799"/>
              <a:gd name="connsiteX7" fmla="*/ 379571 w 908046"/>
              <a:gd name="connsiteY7" fmla="*/ 391149 h 782799"/>
              <a:gd name="connsiteX8" fmla="*/ 441160 w 908046"/>
              <a:gd name="connsiteY8" fmla="*/ 517251 h 782799"/>
              <a:gd name="connsiteX9" fmla="*/ 382582 w 908046"/>
              <a:gd name="connsiteY9" fmla="*/ 463153 h 782799"/>
              <a:gd name="connsiteX10" fmla="*/ 324003 w 908046"/>
              <a:gd name="connsiteY10" fmla="*/ 466000 h 782799"/>
              <a:gd name="connsiteX11" fmla="*/ 213680 w 908046"/>
              <a:gd name="connsiteY11" fmla="*/ 472644 h 782799"/>
              <a:gd name="connsiteX12" fmla="*/ 168770 w 908046"/>
              <a:gd name="connsiteY12" fmla="*/ 516302 h 782799"/>
              <a:gd name="connsiteX13" fmla="*/ 210751 w 908046"/>
              <a:gd name="connsiteY13" fmla="*/ 561859 h 782799"/>
              <a:gd name="connsiteX14" fmla="*/ 383558 w 908046"/>
              <a:gd name="connsiteY14" fmla="*/ 572299 h 782799"/>
              <a:gd name="connsiteX15" fmla="*/ 441160 w 908046"/>
              <a:gd name="connsiteY15" fmla="*/ 517251 h 782799"/>
              <a:gd name="connsiteX16" fmla="*/ 443046 w 908046"/>
              <a:gd name="connsiteY16" fmla="*/ 265335 h 782799"/>
              <a:gd name="connsiteX17" fmla="*/ 381771 w 908046"/>
              <a:gd name="connsiteY17" fmla="*/ 210750 h 782799"/>
              <a:gd name="connsiteX18" fmla="*/ 218371 w 908046"/>
              <a:gd name="connsiteY18" fmla="*/ 221103 h 782799"/>
              <a:gd name="connsiteX19" fmla="*/ 196973 w 908046"/>
              <a:gd name="connsiteY19" fmla="*/ 225808 h 782799"/>
              <a:gd name="connsiteX20" fmla="*/ 171685 w 908046"/>
              <a:gd name="connsiteY20" fmla="*/ 273805 h 782799"/>
              <a:gd name="connsiteX21" fmla="*/ 216426 w 908046"/>
              <a:gd name="connsiteY21" fmla="*/ 309568 h 782799"/>
              <a:gd name="connsiteX22" fmla="*/ 328277 w 908046"/>
              <a:gd name="connsiteY22" fmla="*/ 316155 h 782799"/>
              <a:gd name="connsiteX23" fmla="*/ 380798 w 908046"/>
              <a:gd name="connsiteY23" fmla="*/ 318979 h 782799"/>
              <a:gd name="connsiteX24" fmla="*/ 443046 w 908046"/>
              <a:gd name="connsiteY24" fmla="*/ 265335 h 782799"/>
              <a:gd name="connsiteX25" fmla="*/ 513365 w 908046"/>
              <a:gd name="connsiteY25" fmla="*/ 644637 h 782799"/>
              <a:gd name="connsiteX26" fmla="*/ 458510 w 908046"/>
              <a:gd name="connsiteY26" fmla="*/ 589605 h 782799"/>
              <a:gd name="connsiteX27" fmla="*/ 283172 w 908046"/>
              <a:gd name="connsiteY27" fmla="*/ 600226 h 782799"/>
              <a:gd name="connsiteX28" fmla="*/ 239093 w 908046"/>
              <a:gd name="connsiteY28" fmla="*/ 645602 h 782799"/>
              <a:gd name="connsiteX29" fmla="*/ 284152 w 908046"/>
              <a:gd name="connsiteY29" fmla="*/ 690978 h 782799"/>
              <a:gd name="connsiteX30" fmla="*/ 436960 w 908046"/>
              <a:gd name="connsiteY30" fmla="*/ 699668 h 782799"/>
              <a:gd name="connsiteX31" fmla="*/ 436960 w 908046"/>
              <a:gd name="connsiteY31" fmla="*/ 700633 h 782799"/>
              <a:gd name="connsiteX32" fmla="*/ 458510 w 908046"/>
              <a:gd name="connsiteY32" fmla="*/ 700633 h 782799"/>
              <a:gd name="connsiteX33" fmla="*/ 513365 w 908046"/>
              <a:gd name="connsiteY33" fmla="*/ 644637 h 782799"/>
              <a:gd name="connsiteX34" fmla="*/ 513366 w 908046"/>
              <a:gd name="connsiteY34" fmla="*/ 137684 h 782799"/>
              <a:gd name="connsiteX35" fmla="*/ 454593 w 908046"/>
              <a:gd name="connsiteY35" fmla="*/ 82166 h 782799"/>
              <a:gd name="connsiteX36" fmla="*/ 435982 w 908046"/>
              <a:gd name="connsiteY36" fmla="*/ 83123 h 782799"/>
              <a:gd name="connsiteX37" fmla="*/ 287091 w 908046"/>
              <a:gd name="connsiteY37" fmla="*/ 91738 h 782799"/>
              <a:gd name="connsiteX38" fmla="*/ 239094 w 908046"/>
              <a:gd name="connsiteY38" fmla="*/ 136727 h 782799"/>
              <a:gd name="connsiteX39" fmla="*/ 285132 w 908046"/>
              <a:gd name="connsiteY39" fmla="*/ 182673 h 782799"/>
              <a:gd name="connsiteX40" fmla="*/ 455573 w 908046"/>
              <a:gd name="connsiteY40" fmla="*/ 192245 h 782799"/>
              <a:gd name="connsiteX41" fmla="*/ 513366 w 908046"/>
              <a:gd name="connsiteY41" fmla="*/ 137684 h 782799"/>
              <a:gd name="connsiteX42" fmla="*/ 524748 w 908046"/>
              <a:gd name="connsiteY42" fmla="*/ 391268 h 782799"/>
              <a:gd name="connsiteX43" fmla="*/ 469473 w 908046"/>
              <a:gd name="connsiteY43" fmla="*/ 334968 h 782799"/>
              <a:gd name="connsiteX44" fmla="*/ 413172 w 908046"/>
              <a:gd name="connsiteY44" fmla="*/ 391268 h 782799"/>
              <a:gd name="connsiteX45" fmla="*/ 468448 w 908046"/>
              <a:gd name="connsiteY45" fmla="*/ 446543 h 782799"/>
              <a:gd name="connsiteX46" fmla="*/ 524748 w 908046"/>
              <a:gd name="connsiteY46" fmla="*/ 391268 h 782799"/>
              <a:gd name="connsiteX47" fmla="*/ 585986 w 908046"/>
              <a:gd name="connsiteY47" fmla="*/ 519759 h 782799"/>
              <a:gd name="connsiteX48" fmla="*/ 531181 w 908046"/>
              <a:gd name="connsiteY48" fmla="*/ 463441 h 782799"/>
              <a:gd name="connsiteX49" fmla="*/ 475362 w 908046"/>
              <a:gd name="connsiteY49" fmla="*/ 519759 h 782799"/>
              <a:gd name="connsiteX50" fmla="*/ 530167 w 908046"/>
              <a:gd name="connsiteY50" fmla="*/ 574065 h 782799"/>
              <a:gd name="connsiteX51" fmla="*/ 585986 w 908046"/>
              <a:gd name="connsiteY51" fmla="*/ 519759 h 782799"/>
              <a:gd name="connsiteX52" fmla="*/ 585986 w 908046"/>
              <a:gd name="connsiteY52" fmla="*/ 262891 h 782799"/>
              <a:gd name="connsiteX53" fmla="*/ 530710 w 908046"/>
              <a:gd name="connsiteY53" fmla="*/ 207615 h 782799"/>
              <a:gd name="connsiteX54" fmla="*/ 474411 w 908046"/>
              <a:gd name="connsiteY54" fmla="*/ 263915 h 782799"/>
              <a:gd name="connsiteX55" fmla="*/ 529686 w 908046"/>
              <a:gd name="connsiteY55" fmla="*/ 320214 h 782799"/>
              <a:gd name="connsiteX56" fmla="*/ 585986 w 908046"/>
              <a:gd name="connsiteY56" fmla="*/ 262891 h 782799"/>
              <a:gd name="connsiteX57" fmla="*/ 660046 w 908046"/>
              <a:gd name="connsiteY57" fmla="*/ 645269 h 782799"/>
              <a:gd name="connsiteX58" fmla="*/ 604227 w 908046"/>
              <a:gd name="connsiteY58" fmla="*/ 589450 h 782799"/>
              <a:gd name="connsiteX59" fmla="*/ 549422 w 908046"/>
              <a:gd name="connsiteY59" fmla="*/ 644255 h 782799"/>
              <a:gd name="connsiteX60" fmla="*/ 605241 w 908046"/>
              <a:gd name="connsiteY60" fmla="*/ 700074 h 782799"/>
              <a:gd name="connsiteX61" fmla="*/ 660046 w 908046"/>
              <a:gd name="connsiteY61" fmla="*/ 645269 h 782799"/>
              <a:gd name="connsiteX62" fmla="*/ 660997 w 908046"/>
              <a:gd name="connsiteY62" fmla="*/ 390244 h 782799"/>
              <a:gd name="connsiteX63" fmla="*/ 605721 w 908046"/>
              <a:gd name="connsiteY63" fmla="*/ 334968 h 782799"/>
              <a:gd name="connsiteX64" fmla="*/ 549421 w 908046"/>
              <a:gd name="connsiteY64" fmla="*/ 391268 h 782799"/>
              <a:gd name="connsiteX65" fmla="*/ 605721 w 908046"/>
              <a:gd name="connsiteY65" fmla="*/ 446543 h 782799"/>
              <a:gd name="connsiteX66" fmla="*/ 660997 w 908046"/>
              <a:gd name="connsiteY66" fmla="*/ 390244 h 782799"/>
              <a:gd name="connsiteX67" fmla="*/ 660997 w 908046"/>
              <a:gd name="connsiteY67" fmla="*/ 140028 h 782799"/>
              <a:gd name="connsiteX68" fmla="*/ 605721 w 908046"/>
              <a:gd name="connsiteY68" fmla="*/ 82179 h 782799"/>
              <a:gd name="connsiteX69" fmla="*/ 549421 w 908046"/>
              <a:gd name="connsiteY69" fmla="*/ 140028 h 782799"/>
              <a:gd name="connsiteX70" fmla="*/ 605721 w 908046"/>
              <a:gd name="connsiteY70" fmla="*/ 194778 h 782799"/>
              <a:gd name="connsiteX71" fmla="*/ 660997 w 908046"/>
              <a:gd name="connsiteY71" fmla="*/ 140028 h 782799"/>
              <a:gd name="connsiteX72" fmla="*/ 736080 w 908046"/>
              <a:gd name="connsiteY72" fmla="*/ 518753 h 782799"/>
              <a:gd name="connsiteX73" fmla="*/ 679780 w 908046"/>
              <a:gd name="connsiteY73" fmla="*/ 463441 h 782799"/>
              <a:gd name="connsiteX74" fmla="*/ 624504 w 908046"/>
              <a:gd name="connsiteY74" fmla="*/ 518753 h 782799"/>
              <a:gd name="connsiteX75" fmla="*/ 679780 w 908046"/>
              <a:gd name="connsiteY75" fmla="*/ 574065 h 782799"/>
              <a:gd name="connsiteX76" fmla="*/ 736080 w 908046"/>
              <a:gd name="connsiteY76" fmla="*/ 518753 h 782799"/>
              <a:gd name="connsiteX77" fmla="*/ 736080 w 908046"/>
              <a:gd name="connsiteY77" fmla="*/ 263915 h 782799"/>
              <a:gd name="connsiteX78" fmla="*/ 681275 w 908046"/>
              <a:gd name="connsiteY78" fmla="*/ 207615 h 782799"/>
              <a:gd name="connsiteX79" fmla="*/ 625456 w 908046"/>
              <a:gd name="connsiteY79" fmla="*/ 263915 h 782799"/>
              <a:gd name="connsiteX80" fmla="*/ 681275 w 908046"/>
              <a:gd name="connsiteY80" fmla="*/ 320214 h 782799"/>
              <a:gd name="connsiteX81" fmla="*/ 736080 w 908046"/>
              <a:gd name="connsiteY81" fmla="*/ 263915 h 782799"/>
              <a:gd name="connsiteX82" fmla="*/ 799958 w 908046"/>
              <a:gd name="connsiteY82" fmla="*/ 391268 h 782799"/>
              <a:gd name="connsiteX83" fmla="*/ 745153 w 908046"/>
              <a:gd name="connsiteY83" fmla="*/ 334968 h 782799"/>
              <a:gd name="connsiteX84" fmla="*/ 689334 w 908046"/>
              <a:gd name="connsiteY84" fmla="*/ 391268 h 782799"/>
              <a:gd name="connsiteX85" fmla="*/ 745153 w 908046"/>
              <a:gd name="connsiteY85" fmla="*/ 447567 h 782799"/>
              <a:gd name="connsiteX86" fmla="*/ 799958 w 908046"/>
              <a:gd name="connsiteY86" fmla="*/ 391268 h 782799"/>
              <a:gd name="connsiteX87" fmla="*/ 908046 w 908046"/>
              <a:gd name="connsiteY87" fmla="*/ 391400 h 782799"/>
              <a:gd name="connsiteX88" fmla="*/ 712346 w 908046"/>
              <a:gd name="connsiteY88" fmla="*/ 782799 h 782799"/>
              <a:gd name="connsiteX89" fmla="*/ 195700 w 908046"/>
              <a:gd name="connsiteY89" fmla="*/ 782799 h 782799"/>
              <a:gd name="connsiteX90" fmla="*/ 0 w 908046"/>
              <a:gd name="connsiteY90" fmla="*/ 391400 h 782799"/>
              <a:gd name="connsiteX91" fmla="*/ 195700 w 908046"/>
              <a:gd name="connsiteY91" fmla="*/ 0 h 782799"/>
              <a:gd name="connsiteX92" fmla="*/ 712346 w 908046"/>
              <a:gd name="connsiteY92" fmla="*/ 0 h 782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</a:cxnLst>
            <a:rect l="l" t="t" r="r" b="b"/>
            <a:pathLst>
              <a:path w="908046" h="782799">
                <a:moveTo>
                  <a:pt x="379571" y="391149"/>
                </a:moveTo>
                <a:cubicBezTo>
                  <a:pt x="379572" y="359680"/>
                  <a:pt x="351353" y="335615"/>
                  <a:pt x="317297" y="338392"/>
                </a:cubicBezTo>
                <a:cubicBezTo>
                  <a:pt x="262806" y="341168"/>
                  <a:pt x="208315" y="344871"/>
                  <a:pt x="152851" y="348573"/>
                </a:cubicBezTo>
                <a:cubicBezTo>
                  <a:pt x="126579" y="349498"/>
                  <a:pt x="108091" y="367084"/>
                  <a:pt x="108090" y="391149"/>
                </a:cubicBezTo>
                <a:cubicBezTo>
                  <a:pt x="108090" y="415213"/>
                  <a:pt x="126578" y="433725"/>
                  <a:pt x="152850" y="435576"/>
                </a:cubicBezTo>
                <a:cubicBezTo>
                  <a:pt x="197611" y="438352"/>
                  <a:pt x="241398" y="440204"/>
                  <a:pt x="286158" y="442980"/>
                </a:cubicBezTo>
                <a:cubicBezTo>
                  <a:pt x="296862" y="443906"/>
                  <a:pt x="307565" y="444831"/>
                  <a:pt x="318269" y="444831"/>
                </a:cubicBezTo>
                <a:cubicBezTo>
                  <a:pt x="352326" y="447608"/>
                  <a:pt x="379571" y="423543"/>
                  <a:pt x="379571" y="391149"/>
                </a:cubicBezTo>
                <a:close/>
                <a:moveTo>
                  <a:pt x="441160" y="517251"/>
                </a:moveTo>
                <a:cubicBezTo>
                  <a:pt x="441160" y="485931"/>
                  <a:pt x="415776" y="462204"/>
                  <a:pt x="382582" y="463153"/>
                </a:cubicBezTo>
                <a:cubicBezTo>
                  <a:pt x="363055" y="463153"/>
                  <a:pt x="343529" y="465051"/>
                  <a:pt x="324003" y="466000"/>
                </a:cubicBezTo>
                <a:cubicBezTo>
                  <a:pt x="287880" y="468848"/>
                  <a:pt x="250780" y="470746"/>
                  <a:pt x="213680" y="472644"/>
                </a:cubicBezTo>
                <a:cubicBezTo>
                  <a:pt x="188296" y="474542"/>
                  <a:pt x="168770" y="492575"/>
                  <a:pt x="168770" y="516302"/>
                </a:cubicBezTo>
                <a:cubicBezTo>
                  <a:pt x="167794" y="540030"/>
                  <a:pt x="185367" y="559961"/>
                  <a:pt x="210751" y="561859"/>
                </a:cubicBezTo>
                <a:cubicBezTo>
                  <a:pt x="268354" y="565655"/>
                  <a:pt x="325956" y="569452"/>
                  <a:pt x="383558" y="572299"/>
                </a:cubicBezTo>
                <a:cubicBezTo>
                  <a:pt x="416752" y="574197"/>
                  <a:pt x="441160" y="548572"/>
                  <a:pt x="441160" y="517251"/>
                </a:cubicBezTo>
                <a:close/>
                <a:moveTo>
                  <a:pt x="443046" y="265335"/>
                </a:moveTo>
                <a:cubicBezTo>
                  <a:pt x="443046" y="232396"/>
                  <a:pt x="417758" y="208868"/>
                  <a:pt x="381771" y="210750"/>
                </a:cubicBezTo>
                <a:cubicBezTo>
                  <a:pt x="327304" y="213574"/>
                  <a:pt x="272838" y="217338"/>
                  <a:pt x="218371" y="221103"/>
                </a:cubicBezTo>
                <a:cubicBezTo>
                  <a:pt x="210590" y="221103"/>
                  <a:pt x="203782" y="222985"/>
                  <a:pt x="196973" y="225808"/>
                </a:cubicBezTo>
                <a:cubicBezTo>
                  <a:pt x="178494" y="234278"/>
                  <a:pt x="167795" y="254983"/>
                  <a:pt x="171685" y="273805"/>
                </a:cubicBezTo>
                <a:cubicBezTo>
                  <a:pt x="176548" y="293569"/>
                  <a:pt x="194056" y="308627"/>
                  <a:pt x="216426" y="309568"/>
                </a:cubicBezTo>
                <a:cubicBezTo>
                  <a:pt x="253385" y="312391"/>
                  <a:pt x="291317" y="314273"/>
                  <a:pt x="328277" y="316155"/>
                </a:cubicBezTo>
                <a:cubicBezTo>
                  <a:pt x="345784" y="317097"/>
                  <a:pt x="363291" y="318038"/>
                  <a:pt x="380798" y="318979"/>
                </a:cubicBezTo>
                <a:cubicBezTo>
                  <a:pt x="416785" y="320861"/>
                  <a:pt x="443046" y="298274"/>
                  <a:pt x="443046" y="265335"/>
                </a:cubicBezTo>
                <a:close/>
                <a:moveTo>
                  <a:pt x="513365" y="644637"/>
                </a:moveTo>
                <a:cubicBezTo>
                  <a:pt x="513365" y="613742"/>
                  <a:pt x="488876" y="588640"/>
                  <a:pt x="458510" y="589605"/>
                </a:cubicBezTo>
                <a:cubicBezTo>
                  <a:pt x="399738" y="591536"/>
                  <a:pt x="340965" y="595398"/>
                  <a:pt x="283172" y="600226"/>
                </a:cubicBezTo>
                <a:cubicBezTo>
                  <a:pt x="256725" y="602156"/>
                  <a:pt x="239093" y="622431"/>
                  <a:pt x="239093" y="645602"/>
                </a:cubicBezTo>
                <a:cubicBezTo>
                  <a:pt x="240072" y="669738"/>
                  <a:pt x="258684" y="689048"/>
                  <a:pt x="284152" y="690978"/>
                </a:cubicBezTo>
                <a:cubicBezTo>
                  <a:pt x="335088" y="693875"/>
                  <a:pt x="386024" y="696771"/>
                  <a:pt x="436960" y="699668"/>
                </a:cubicBezTo>
                <a:cubicBezTo>
                  <a:pt x="436960" y="699668"/>
                  <a:pt x="436960" y="700633"/>
                  <a:pt x="436960" y="700633"/>
                </a:cubicBezTo>
                <a:cubicBezTo>
                  <a:pt x="443817" y="700633"/>
                  <a:pt x="450674" y="700633"/>
                  <a:pt x="458510" y="700633"/>
                </a:cubicBezTo>
                <a:cubicBezTo>
                  <a:pt x="489856" y="699668"/>
                  <a:pt x="514344" y="675531"/>
                  <a:pt x="513365" y="644637"/>
                </a:cubicBezTo>
                <a:close/>
                <a:moveTo>
                  <a:pt x="513366" y="137684"/>
                </a:moveTo>
                <a:cubicBezTo>
                  <a:pt x="513366" y="106096"/>
                  <a:pt x="487897" y="82166"/>
                  <a:pt x="454593" y="82166"/>
                </a:cubicBezTo>
                <a:cubicBezTo>
                  <a:pt x="448716" y="82166"/>
                  <a:pt x="441859" y="83123"/>
                  <a:pt x="435982" y="83123"/>
                </a:cubicBezTo>
                <a:cubicBezTo>
                  <a:pt x="386025" y="85995"/>
                  <a:pt x="337048" y="88866"/>
                  <a:pt x="287091" y="91738"/>
                </a:cubicBezTo>
                <a:cubicBezTo>
                  <a:pt x="259664" y="93652"/>
                  <a:pt x="240073" y="112797"/>
                  <a:pt x="239094" y="136727"/>
                </a:cubicBezTo>
                <a:cubicBezTo>
                  <a:pt x="239094" y="161614"/>
                  <a:pt x="257705" y="180758"/>
                  <a:pt x="285132" y="182673"/>
                </a:cubicBezTo>
                <a:cubicBezTo>
                  <a:pt x="341946" y="186501"/>
                  <a:pt x="398759" y="190330"/>
                  <a:pt x="455573" y="192245"/>
                </a:cubicBezTo>
                <a:cubicBezTo>
                  <a:pt x="487897" y="194159"/>
                  <a:pt x="514345" y="168314"/>
                  <a:pt x="513366" y="137684"/>
                </a:cubicBezTo>
                <a:close/>
                <a:moveTo>
                  <a:pt x="524748" y="391268"/>
                </a:moveTo>
                <a:cubicBezTo>
                  <a:pt x="524748" y="359535"/>
                  <a:pt x="500182" y="334968"/>
                  <a:pt x="469473" y="334968"/>
                </a:cubicBezTo>
                <a:cubicBezTo>
                  <a:pt x="437740" y="334968"/>
                  <a:pt x="412149" y="360559"/>
                  <a:pt x="413172" y="391268"/>
                </a:cubicBezTo>
                <a:cubicBezTo>
                  <a:pt x="413172" y="421976"/>
                  <a:pt x="438762" y="446543"/>
                  <a:pt x="468448" y="446543"/>
                </a:cubicBezTo>
                <a:cubicBezTo>
                  <a:pt x="500181" y="447567"/>
                  <a:pt x="524748" y="421976"/>
                  <a:pt x="524748" y="391268"/>
                </a:cubicBezTo>
                <a:close/>
                <a:moveTo>
                  <a:pt x="585986" y="519759"/>
                </a:moveTo>
                <a:cubicBezTo>
                  <a:pt x="585986" y="488583"/>
                  <a:pt x="561628" y="463441"/>
                  <a:pt x="531181" y="463441"/>
                </a:cubicBezTo>
                <a:cubicBezTo>
                  <a:pt x="500735" y="463441"/>
                  <a:pt x="475362" y="489589"/>
                  <a:pt x="475362" y="519759"/>
                </a:cubicBezTo>
                <a:cubicBezTo>
                  <a:pt x="475362" y="548923"/>
                  <a:pt x="499720" y="574065"/>
                  <a:pt x="530167" y="574065"/>
                </a:cubicBezTo>
                <a:cubicBezTo>
                  <a:pt x="561628" y="574065"/>
                  <a:pt x="585986" y="550935"/>
                  <a:pt x="585986" y="519759"/>
                </a:cubicBezTo>
                <a:close/>
                <a:moveTo>
                  <a:pt x="585986" y="262891"/>
                </a:moveTo>
                <a:cubicBezTo>
                  <a:pt x="585986" y="232182"/>
                  <a:pt x="561419" y="207615"/>
                  <a:pt x="530710" y="207615"/>
                </a:cubicBezTo>
                <a:cubicBezTo>
                  <a:pt x="498978" y="207615"/>
                  <a:pt x="473387" y="233206"/>
                  <a:pt x="474411" y="263915"/>
                </a:cubicBezTo>
                <a:cubicBezTo>
                  <a:pt x="474411" y="294623"/>
                  <a:pt x="500002" y="319190"/>
                  <a:pt x="529686" y="320214"/>
                </a:cubicBezTo>
                <a:cubicBezTo>
                  <a:pt x="561419" y="320214"/>
                  <a:pt x="585986" y="294623"/>
                  <a:pt x="585986" y="262891"/>
                </a:cubicBezTo>
                <a:close/>
                <a:moveTo>
                  <a:pt x="660046" y="645269"/>
                </a:moveTo>
                <a:cubicBezTo>
                  <a:pt x="660046" y="613808"/>
                  <a:pt x="635688" y="589450"/>
                  <a:pt x="604227" y="589450"/>
                </a:cubicBezTo>
                <a:cubicBezTo>
                  <a:pt x="573780" y="589450"/>
                  <a:pt x="549422" y="612793"/>
                  <a:pt x="549422" y="644255"/>
                </a:cubicBezTo>
                <a:cubicBezTo>
                  <a:pt x="549422" y="675716"/>
                  <a:pt x="573780" y="700074"/>
                  <a:pt x="605241" y="700074"/>
                </a:cubicBezTo>
                <a:cubicBezTo>
                  <a:pt x="635688" y="700074"/>
                  <a:pt x="660046" y="675716"/>
                  <a:pt x="660046" y="645269"/>
                </a:cubicBezTo>
                <a:close/>
                <a:moveTo>
                  <a:pt x="660997" y="390244"/>
                </a:moveTo>
                <a:cubicBezTo>
                  <a:pt x="660997" y="359535"/>
                  <a:pt x="637454" y="334968"/>
                  <a:pt x="605721" y="334968"/>
                </a:cubicBezTo>
                <a:cubicBezTo>
                  <a:pt x="575012" y="334968"/>
                  <a:pt x="549421" y="360559"/>
                  <a:pt x="549421" y="391268"/>
                </a:cubicBezTo>
                <a:cubicBezTo>
                  <a:pt x="550445" y="421976"/>
                  <a:pt x="575012" y="446543"/>
                  <a:pt x="605721" y="446543"/>
                </a:cubicBezTo>
                <a:cubicBezTo>
                  <a:pt x="636430" y="447567"/>
                  <a:pt x="662021" y="421976"/>
                  <a:pt x="660997" y="390244"/>
                </a:cubicBezTo>
                <a:close/>
                <a:moveTo>
                  <a:pt x="660997" y="140028"/>
                </a:moveTo>
                <a:cubicBezTo>
                  <a:pt x="662021" y="108004"/>
                  <a:pt x="636430" y="82179"/>
                  <a:pt x="605721" y="82179"/>
                </a:cubicBezTo>
                <a:cubicBezTo>
                  <a:pt x="573988" y="82179"/>
                  <a:pt x="549421" y="108004"/>
                  <a:pt x="549421" y="140028"/>
                </a:cubicBezTo>
                <a:cubicBezTo>
                  <a:pt x="550445" y="171019"/>
                  <a:pt x="573988" y="194778"/>
                  <a:pt x="605721" y="194778"/>
                </a:cubicBezTo>
                <a:cubicBezTo>
                  <a:pt x="636430" y="194778"/>
                  <a:pt x="660997" y="171019"/>
                  <a:pt x="660997" y="140028"/>
                </a:cubicBezTo>
                <a:close/>
                <a:moveTo>
                  <a:pt x="736080" y="518753"/>
                </a:moveTo>
                <a:cubicBezTo>
                  <a:pt x="736080" y="488583"/>
                  <a:pt x="710489" y="463441"/>
                  <a:pt x="679780" y="463441"/>
                </a:cubicBezTo>
                <a:cubicBezTo>
                  <a:pt x="650095" y="464447"/>
                  <a:pt x="624504" y="488583"/>
                  <a:pt x="624504" y="518753"/>
                </a:cubicBezTo>
                <a:cubicBezTo>
                  <a:pt x="623480" y="548923"/>
                  <a:pt x="649071" y="574065"/>
                  <a:pt x="679780" y="574065"/>
                </a:cubicBezTo>
                <a:cubicBezTo>
                  <a:pt x="711513" y="574065"/>
                  <a:pt x="736080" y="549929"/>
                  <a:pt x="736080" y="518753"/>
                </a:cubicBezTo>
                <a:close/>
                <a:moveTo>
                  <a:pt x="736080" y="263915"/>
                </a:moveTo>
                <a:cubicBezTo>
                  <a:pt x="736080" y="232182"/>
                  <a:pt x="712737" y="207615"/>
                  <a:pt x="681275" y="207615"/>
                </a:cubicBezTo>
                <a:cubicBezTo>
                  <a:pt x="649814" y="207615"/>
                  <a:pt x="625456" y="232182"/>
                  <a:pt x="625456" y="263915"/>
                </a:cubicBezTo>
                <a:cubicBezTo>
                  <a:pt x="625456" y="294623"/>
                  <a:pt x="650829" y="320214"/>
                  <a:pt x="681275" y="320214"/>
                </a:cubicBezTo>
                <a:cubicBezTo>
                  <a:pt x="711722" y="319190"/>
                  <a:pt x="736080" y="294623"/>
                  <a:pt x="736080" y="263915"/>
                </a:cubicBezTo>
                <a:close/>
                <a:moveTo>
                  <a:pt x="799958" y="391268"/>
                </a:moveTo>
                <a:cubicBezTo>
                  <a:pt x="799958" y="359535"/>
                  <a:pt x="776615" y="334968"/>
                  <a:pt x="745153" y="334968"/>
                </a:cubicBezTo>
                <a:cubicBezTo>
                  <a:pt x="713692" y="334968"/>
                  <a:pt x="689334" y="359535"/>
                  <a:pt x="689334" y="391268"/>
                </a:cubicBezTo>
                <a:cubicBezTo>
                  <a:pt x="689334" y="421976"/>
                  <a:pt x="714707" y="447567"/>
                  <a:pt x="745153" y="447567"/>
                </a:cubicBezTo>
                <a:cubicBezTo>
                  <a:pt x="775600" y="446543"/>
                  <a:pt x="799958" y="421976"/>
                  <a:pt x="799958" y="391268"/>
                </a:cubicBezTo>
                <a:close/>
                <a:moveTo>
                  <a:pt x="908046" y="391400"/>
                </a:moveTo>
                <a:lnTo>
                  <a:pt x="712346" y="782799"/>
                </a:lnTo>
                <a:lnTo>
                  <a:pt x="195700" y="782799"/>
                </a:lnTo>
                <a:lnTo>
                  <a:pt x="0" y="391400"/>
                </a:lnTo>
                <a:lnTo>
                  <a:pt x="195700" y="0"/>
                </a:lnTo>
                <a:lnTo>
                  <a:pt x="712346" y="0"/>
                </a:lnTo>
                <a:close/>
              </a:path>
            </a:pathLst>
          </a:custGeom>
          <a:solidFill>
            <a:schemeClr val="accent5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107099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421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oto Serif"/>
              <a:ea typeface="+mn-ea"/>
              <a:cs typeface="+mn-cs"/>
            </a:endParaRP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FF831A44-D0F7-4FA5-49FD-F5B9D5893F8C}"/>
              </a:ext>
            </a:extLst>
          </p:cNvPr>
          <p:cNvSpPr/>
          <p:nvPr/>
        </p:nvSpPr>
        <p:spPr>
          <a:xfrm rot="16200000">
            <a:off x="4533616" y="3708975"/>
            <a:ext cx="908046" cy="782799"/>
          </a:xfrm>
          <a:custGeom>
            <a:avLst/>
            <a:gdLst>
              <a:gd name="connsiteX0" fmla="*/ 379571 w 908046"/>
              <a:gd name="connsiteY0" fmla="*/ 391149 h 782799"/>
              <a:gd name="connsiteX1" fmla="*/ 317297 w 908046"/>
              <a:gd name="connsiteY1" fmla="*/ 338392 h 782799"/>
              <a:gd name="connsiteX2" fmla="*/ 152851 w 908046"/>
              <a:gd name="connsiteY2" fmla="*/ 348573 h 782799"/>
              <a:gd name="connsiteX3" fmla="*/ 108090 w 908046"/>
              <a:gd name="connsiteY3" fmla="*/ 391149 h 782799"/>
              <a:gd name="connsiteX4" fmla="*/ 152850 w 908046"/>
              <a:gd name="connsiteY4" fmla="*/ 435576 h 782799"/>
              <a:gd name="connsiteX5" fmla="*/ 286158 w 908046"/>
              <a:gd name="connsiteY5" fmla="*/ 442980 h 782799"/>
              <a:gd name="connsiteX6" fmla="*/ 318269 w 908046"/>
              <a:gd name="connsiteY6" fmla="*/ 444831 h 782799"/>
              <a:gd name="connsiteX7" fmla="*/ 379571 w 908046"/>
              <a:gd name="connsiteY7" fmla="*/ 391149 h 782799"/>
              <a:gd name="connsiteX8" fmla="*/ 441160 w 908046"/>
              <a:gd name="connsiteY8" fmla="*/ 517251 h 782799"/>
              <a:gd name="connsiteX9" fmla="*/ 382582 w 908046"/>
              <a:gd name="connsiteY9" fmla="*/ 463153 h 782799"/>
              <a:gd name="connsiteX10" fmla="*/ 324003 w 908046"/>
              <a:gd name="connsiteY10" fmla="*/ 466000 h 782799"/>
              <a:gd name="connsiteX11" fmla="*/ 213680 w 908046"/>
              <a:gd name="connsiteY11" fmla="*/ 472644 h 782799"/>
              <a:gd name="connsiteX12" fmla="*/ 168770 w 908046"/>
              <a:gd name="connsiteY12" fmla="*/ 516302 h 782799"/>
              <a:gd name="connsiteX13" fmla="*/ 210751 w 908046"/>
              <a:gd name="connsiteY13" fmla="*/ 561859 h 782799"/>
              <a:gd name="connsiteX14" fmla="*/ 383558 w 908046"/>
              <a:gd name="connsiteY14" fmla="*/ 572299 h 782799"/>
              <a:gd name="connsiteX15" fmla="*/ 441160 w 908046"/>
              <a:gd name="connsiteY15" fmla="*/ 517251 h 782799"/>
              <a:gd name="connsiteX16" fmla="*/ 443046 w 908046"/>
              <a:gd name="connsiteY16" fmla="*/ 265335 h 782799"/>
              <a:gd name="connsiteX17" fmla="*/ 381771 w 908046"/>
              <a:gd name="connsiteY17" fmla="*/ 210750 h 782799"/>
              <a:gd name="connsiteX18" fmla="*/ 218371 w 908046"/>
              <a:gd name="connsiteY18" fmla="*/ 221103 h 782799"/>
              <a:gd name="connsiteX19" fmla="*/ 196973 w 908046"/>
              <a:gd name="connsiteY19" fmla="*/ 225808 h 782799"/>
              <a:gd name="connsiteX20" fmla="*/ 171685 w 908046"/>
              <a:gd name="connsiteY20" fmla="*/ 273805 h 782799"/>
              <a:gd name="connsiteX21" fmla="*/ 216426 w 908046"/>
              <a:gd name="connsiteY21" fmla="*/ 309568 h 782799"/>
              <a:gd name="connsiteX22" fmla="*/ 328277 w 908046"/>
              <a:gd name="connsiteY22" fmla="*/ 316155 h 782799"/>
              <a:gd name="connsiteX23" fmla="*/ 380798 w 908046"/>
              <a:gd name="connsiteY23" fmla="*/ 318979 h 782799"/>
              <a:gd name="connsiteX24" fmla="*/ 443046 w 908046"/>
              <a:gd name="connsiteY24" fmla="*/ 265335 h 782799"/>
              <a:gd name="connsiteX25" fmla="*/ 513365 w 908046"/>
              <a:gd name="connsiteY25" fmla="*/ 644637 h 782799"/>
              <a:gd name="connsiteX26" fmla="*/ 458510 w 908046"/>
              <a:gd name="connsiteY26" fmla="*/ 589605 h 782799"/>
              <a:gd name="connsiteX27" fmla="*/ 283172 w 908046"/>
              <a:gd name="connsiteY27" fmla="*/ 600226 h 782799"/>
              <a:gd name="connsiteX28" fmla="*/ 239093 w 908046"/>
              <a:gd name="connsiteY28" fmla="*/ 645602 h 782799"/>
              <a:gd name="connsiteX29" fmla="*/ 284152 w 908046"/>
              <a:gd name="connsiteY29" fmla="*/ 690978 h 782799"/>
              <a:gd name="connsiteX30" fmla="*/ 436960 w 908046"/>
              <a:gd name="connsiteY30" fmla="*/ 699668 h 782799"/>
              <a:gd name="connsiteX31" fmla="*/ 436960 w 908046"/>
              <a:gd name="connsiteY31" fmla="*/ 700633 h 782799"/>
              <a:gd name="connsiteX32" fmla="*/ 458510 w 908046"/>
              <a:gd name="connsiteY32" fmla="*/ 700633 h 782799"/>
              <a:gd name="connsiteX33" fmla="*/ 513365 w 908046"/>
              <a:gd name="connsiteY33" fmla="*/ 644637 h 782799"/>
              <a:gd name="connsiteX34" fmla="*/ 513366 w 908046"/>
              <a:gd name="connsiteY34" fmla="*/ 137684 h 782799"/>
              <a:gd name="connsiteX35" fmla="*/ 454593 w 908046"/>
              <a:gd name="connsiteY35" fmla="*/ 82166 h 782799"/>
              <a:gd name="connsiteX36" fmla="*/ 435982 w 908046"/>
              <a:gd name="connsiteY36" fmla="*/ 83123 h 782799"/>
              <a:gd name="connsiteX37" fmla="*/ 287091 w 908046"/>
              <a:gd name="connsiteY37" fmla="*/ 91738 h 782799"/>
              <a:gd name="connsiteX38" fmla="*/ 239094 w 908046"/>
              <a:gd name="connsiteY38" fmla="*/ 136727 h 782799"/>
              <a:gd name="connsiteX39" fmla="*/ 285132 w 908046"/>
              <a:gd name="connsiteY39" fmla="*/ 182673 h 782799"/>
              <a:gd name="connsiteX40" fmla="*/ 455573 w 908046"/>
              <a:gd name="connsiteY40" fmla="*/ 192245 h 782799"/>
              <a:gd name="connsiteX41" fmla="*/ 513366 w 908046"/>
              <a:gd name="connsiteY41" fmla="*/ 137684 h 782799"/>
              <a:gd name="connsiteX42" fmla="*/ 524748 w 908046"/>
              <a:gd name="connsiteY42" fmla="*/ 391268 h 782799"/>
              <a:gd name="connsiteX43" fmla="*/ 469473 w 908046"/>
              <a:gd name="connsiteY43" fmla="*/ 334968 h 782799"/>
              <a:gd name="connsiteX44" fmla="*/ 413172 w 908046"/>
              <a:gd name="connsiteY44" fmla="*/ 391268 h 782799"/>
              <a:gd name="connsiteX45" fmla="*/ 468448 w 908046"/>
              <a:gd name="connsiteY45" fmla="*/ 446543 h 782799"/>
              <a:gd name="connsiteX46" fmla="*/ 524748 w 908046"/>
              <a:gd name="connsiteY46" fmla="*/ 391268 h 782799"/>
              <a:gd name="connsiteX47" fmla="*/ 585986 w 908046"/>
              <a:gd name="connsiteY47" fmla="*/ 519759 h 782799"/>
              <a:gd name="connsiteX48" fmla="*/ 531181 w 908046"/>
              <a:gd name="connsiteY48" fmla="*/ 463441 h 782799"/>
              <a:gd name="connsiteX49" fmla="*/ 475362 w 908046"/>
              <a:gd name="connsiteY49" fmla="*/ 519759 h 782799"/>
              <a:gd name="connsiteX50" fmla="*/ 530167 w 908046"/>
              <a:gd name="connsiteY50" fmla="*/ 574065 h 782799"/>
              <a:gd name="connsiteX51" fmla="*/ 585986 w 908046"/>
              <a:gd name="connsiteY51" fmla="*/ 519759 h 782799"/>
              <a:gd name="connsiteX52" fmla="*/ 585986 w 908046"/>
              <a:gd name="connsiteY52" fmla="*/ 262891 h 782799"/>
              <a:gd name="connsiteX53" fmla="*/ 530710 w 908046"/>
              <a:gd name="connsiteY53" fmla="*/ 207615 h 782799"/>
              <a:gd name="connsiteX54" fmla="*/ 474411 w 908046"/>
              <a:gd name="connsiteY54" fmla="*/ 263915 h 782799"/>
              <a:gd name="connsiteX55" fmla="*/ 529686 w 908046"/>
              <a:gd name="connsiteY55" fmla="*/ 320214 h 782799"/>
              <a:gd name="connsiteX56" fmla="*/ 585986 w 908046"/>
              <a:gd name="connsiteY56" fmla="*/ 262891 h 782799"/>
              <a:gd name="connsiteX57" fmla="*/ 660046 w 908046"/>
              <a:gd name="connsiteY57" fmla="*/ 645269 h 782799"/>
              <a:gd name="connsiteX58" fmla="*/ 604227 w 908046"/>
              <a:gd name="connsiteY58" fmla="*/ 589450 h 782799"/>
              <a:gd name="connsiteX59" fmla="*/ 549422 w 908046"/>
              <a:gd name="connsiteY59" fmla="*/ 644255 h 782799"/>
              <a:gd name="connsiteX60" fmla="*/ 605241 w 908046"/>
              <a:gd name="connsiteY60" fmla="*/ 700074 h 782799"/>
              <a:gd name="connsiteX61" fmla="*/ 660046 w 908046"/>
              <a:gd name="connsiteY61" fmla="*/ 645269 h 782799"/>
              <a:gd name="connsiteX62" fmla="*/ 660997 w 908046"/>
              <a:gd name="connsiteY62" fmla="*/ 390244 h 782799"/>
              <a:gd name="connsiteX63" fmla="*/ 605721 w 908046"/>
              <a:gd name="connsiteY63" fmla="*/ 334968 h 782799"/>
              <a:gd name="connsiteX64" fmla="*/ 549421 w 908046"/>
              <a:gd name="connsiteY64" fmla="*/ 391268 h 782799"/>
              <a:gd name="connsiteX65" fmla="*/ 605721 w 908046"/>
              <a:gd name="connsiteY65" fmla="*/ 446543 h 782799"/>
              <a:gd name="connsiteX66" fmla="*/ 660997 w 908046"/>
              <a:gd name="connsiteY66" fmla="*/ 390244 h 782799"/>
              <a:gd name="connsiteX67" fmla="*/ 660997 w 908046"/>
              <a:gd name="connsiteY67" fmla="*/ 140028 h 782799"/>
              <a:gd name="connsiteX68" fmla="*/ 605721 w 908046"/>
              <a:gd name="connsiteY68" fmla="*/ 82179 h 782799"/>
              <a:gd name="connsiteX69" fmla="*/ 549421 w 908046"/>
              <a:gd name="connsiteY69" fmla="*/ 140028 h 782799"/>
              <a:gd name="connsiteX70" fmla="*/ 605721 w 908046"/>
              <a:gd name="connsiteY70" fmla="*/ 194778 h 782799"/>
              <a:gd name="connsiteX71" fmla="*/ 660997 w 908046"/>
              <a:gd name="connsiteY71" fmla="*/ 140028 h 782799"/>
              <a:gd name="connsiteX72" fmla="*/ 736080 w 908046"/>
              <a:gd name="connsiteY72" fmla="*/ 518753 h 782799"/>
              <a:gd name="connsiteX73" fmla="*/ 679780 w 908046"/>
              <a:gd name="connsiteY73" fmla="*/ 463441 h 782799"/>
              <a:gd name="connsiteX74" fmla="*/ 624504 w 908046"/>
              <a:gd name="connsiteY74" fmla="*/ 518753 h 782799"/>
              <a:gd name="connsiteX75" fmla="*/ 679780 w 908046"/>
              <a:gd name="connsiteY75" fmla="*/ 574065 h 782799"/>
              <a:gd name="connsiteX76" fmla="*/ 736080 w 908046"/>
              <a:gd name="connsiteY76" fmla="*/ 518753 h 782799"/>
              <a:gd name="connsiteX77" fmla="*/ 736080 w 908046"/>
              <a:gd name="connsiteY77" fmla="*/ 263915 h 782799"/>
              <a:gd name="connsiteX78" fmla="*/ 681275 w 908046"/>
              <a:gd name="connsiteY78" fmla="*/ 207615 h 782799"/>
              <a:gd name="connsiteX79" fmla="*/ 625456 w 908046"/>
              <a:gd name="connsiteY79" fmla="*/ 263915 h 782799"/>
              <a:gd name="connsiteX80" fmla="*/ 681275 w 908046"/>
              <a:gd name="connsiteY80" fmla="*/ 320214 h 782799"/>
              <a:gd name="connsiteX81" fmla="*/ 736080 w 908046"/>
              <a:gd name="connsiteY81" fmla="*/ 263915 h 782799"/>
              <a:gd name="connsiteX82" fmla="*/ 799958 w 908046"/>
              <a:gd name="connsiteY82" fmla="*/ 391268 h 782799"/>
              <a:gd name="connsiteX83" fmla="*/ 745153 w 908046"/>
              <a:gd name="connsiteY83" fmla="*/ 334968 h 782799"/>
              <a:gd name="connsiteX84" fmla="*/ 689334 w 908046"/>
              <a:gd name="connsiteY84" fmla="*/ 391268 h 782799"/>
              <a:gd name="connsiteX85" fmla="*/ 745153 w 908046"/>
              <a:gd name="connsiteY85" fmla="*/ 447567 h 782799"/>
              <a:gd name="connsiteX86" fmla="*/ 799958 w 908046"/>
              <a:gd name="connsiteY86" fmla="*/ 391268 h 782799"/>
              <a:gd name="connsiteX87" fmla="*/ 908046 w 908046"/>
              <a:gd name="connsiteY87" fmla="*/ 391400 h 782799"/>
              <a:gd name="connsiteX88" fmla="*/ 712346 w 908046"/>
              <a:gd name="connsiteY88" fmla="*/ 782799 h 782799"/>
              <a:gd name="connsiteX89" fmla="*/ 195700 w 908046"/>
              <a:gd name="connsiteY89" fmla="*/ 782799 h 782799"/>
              <a:gd name="connsiteX90" fmla="*/ 0 w 908046"/>
              <a:gd name="connsiteY90" fmla="*/ 391400 h 782799"/>
              <a:gd name="connsiteX91" fmla="*/ 195700 w 908046"/>
              <a:gd name="connsiteY91" fmla="*/ 0 h 782799"/>
              <a:gd name="connsiteX92" fmla="*/ 712346 w 908046"/>
              <a:gd name="connsiteY92" fmla="*/ 0 h 782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</a:cxnLst>
            <a:rect l="l" t="t" r="r" b="b"/>
            <a:pathLst>
              <a:path w="908046" h="782799">
                <a:moveTo>
                  <a:pt x="379571" y="391149"/>
                </a:moveTo>
                <a:cubicBezTo>
                  <a:pt x="379572" y="359680"/>
                  <a:pt x="351353" y="335615"/>
                  <a:pt x="317297" y="338392"/>
                </a:cubicBezTo>
                <a:cubicBezTo>
                  <a:pt x="262806" y="341168"/>
                  <a:pt x="208315" y="344871"/>
                  <a:pt x="152851" y="348573"/>
                </a:cubicBezTo>
                <a:cubicBezTo>
                  <a:pt x="126579" y="349498"/>
                  <a:pt x="108091" y="367084"/>
                  <a:pt x="108090" y="391149"/>
                </a:cubicBezTo>
                <a:cubicBezTo>
                  <a:pt x="108090" y="415213"/>
                  <a:pt x="126578" y="433725"/>
                  <a:pt x="152850" y="435576"/>
                </a:cubicBezTo>
                <a:cubicBezTo>
                  <a:pt x="197611" y="438352"/>
                  <a:pt x="241398" y="440204"/>
                  <a:pt x="286158" y="442980"/>
                </a:cubicBezTo>
                <a:cubicBezTo>
                  <a:pt x="296862" y="443906"/>
                  <a:pt x="307565" y="444831"/>
                  <a:pt x="318269" y="444831"/>
                </a:cubicBezTo>
                <a:cubicBezTo>
                  <a:pt x="352326" y="447608"/>
                  <a:pt x="379571" y="423543"/>
                  <a:pt x="379571" y="391149"/>
                </a:cubicBezTo>
                <a:close/>
                <a:moveTo>
                  <a:pt x="441160" y="517251"/>
                </a:moveTo>
                <a:cubicBezTo>
                  <a:pt x="441160" y="485931"/>
                  <a:pt x="415776" y="462204"/>
                  <a:pt x="382582" y="463153"/>
                </a:cubicBezTo>
                <a:cubicBezTo>
                  <a:pt x="363055" y="463153"/>
                  <a:pt x="343529" y="465051"/>
                  <a:pt x="324003" y="466000"/>
                </a:cubicBezTo>
                <a:cubicBezTo>
                  <a:pt x="287880" y="468848"/>
                  <a:pt x="250780" y="470746"/>
                  <a:pt x="213680" y="472644"/>
                </a:cubicBezTo>
                <a:cubicBezTo>
                  <a:pt x="188296" y="474542"/>
                  <a:pt x="168770" y="492575"/>
                  <a:pt x="168770" y="516302"/>
                </a:cubicBezTo>
                <a:cubicBezTo>
                  <a:pt x="167794" y="540030"/>
                  <a:pt x="185367" y="559961"/>
                  <a:pt x="210751" y="561859"/>
                </a:cubicBezTo>
                <a:cubicBezTo>
                  <a:pt x="268354" y="565655"/>
                  <a:pt x="325956" y="569452"/>
                  <a:pt x="383558" y="572299"/>
                </a:cubicBezTo>
                <a:cubicBezTo>
                  <a:pt x="416752" y="574197"/>
                  <a:pt x="441160" y="548572"/>
                  <a:pt x="441160" y="517251"/>
                </a:cubicBezTo>
                <a:close/>
                <a:moveTo>
                  <a:pt x="443046" y="265335"/>
                </a:moveTo>
                <a:cubicBezTo>
                  <a:pt x="443046" y="232396"/>
                  <a:pt x="417758" y="208868"/>
                  <a:pt x="381771" y="210750"/>
                </a:cubicBezTo>
                <a:cubicBezTo>
                  <a:pt x="327304" y="213574"/>
                  <a:pt x="272838" y="217338"/>
                  <a:pt x="218371" y="221103"/>
                </a:cubicBezTo>
                <a:cubicBezTo>
                  <a:pt x="210590" y="221103"/>
                  <a:pt x="203782" y="222985"/>
                  <a:pt x="196973" y="225808"/>
                </a:cubicBezTo>
                <a:cubicBezTo>
                  <a:pt x="178494" y="234278"/>
                  <a:pt x="167795" y="254983"/>
                  <a:pt x="171685" y="273805"/>
                </a:cubicBezTo>
                <a:cubicBezTo>
                  <a:pt x="176548" y="293569"/>
                  <a:pt x="194056" y="308627"/>
                  <a:pt x="216426" y="309568"/>
                </a:cubicBezTo>
                <a:cubicBezTo>
                  <a:pt x="253385" y="312391"/>
                  <a:pt x="291317" y="314273"/>
                  <a:pt x="328277" y="316155"/>
                </a:cubicBezTo>
                <a:cubicBezTo>
                  <a:pt x="345784" y="317097"/>
                  <a:pt x="363291" y="318038"/>
                  <a:pt x="380798" y="318979"/>
                </a:cubicBezTo>
                <a:cubicBezTo>
                  <a:pt x="416785" y="320861"/>
                  <a:pt x="443046" y="298274"/>
                  <a:pt x="443046" y="265335"/>
                </a:cubicBezTo>
                <a:close/>
                <a:moveTo>
                  <a:pt x="513365" y="644637"/>
                </a:moveTo>
                <a:cubicBezTo>
                  <a:pt x="513365" y="613742"/>
                  <a:pt x="488876" y="588640"/>
                  <a:pt x="458510" y="589605"/>
                </a:cubicBezTo>
                <a:cubicBezTo>
                  <a:pt x="399738" y="591536"/>
                  <a:pt x="340965" y="595398"/>
                  <a:pt x="283172" y="600226"/>
                </a:cubicBezTo>
                <a:cubicBezTo>
                  <a:pt x="256725" y="602156"/>
                  <a:pt x="239093" y="622431"/>
                  <a:pt x="239093" y="645602"/>
                </a:cubicBezTo>
                <a:cubicBezTo>
                  <a:pt x="240072" y="669738"/>
                  <a:pt x="258684" y="689048"/>
                  <a:pt x="284152" y="690978"/>
                </a:cubicBezTo>
                <a:cubicBezTo>
                  <a:pt x="335088" y="693875"/>
                  <a:pt x="386024" y="696771"/>
                  <a:pt x="436960" y="699668"/>
                </a:cubicBezTo>
                <a:cubicBezTo>
                  <a:pt x="436960" y="699668"/>
                  <a:pt x="436960" y="700633"/>
                  <a:pt x="436960" y="700633"/>
                </a:cubicBezTo>
                <a:cubicBezTo>
                  <a:pt x="443817" y="700633"/>
                  <a:pt x="450674" y="700633"/>
                  <a:pt x="458510" y="700633"/>
                </a:cubicBezTo>
                <a:cubicBezTo>
                  <a:pt x="489856" y="699668"/>
                  <a:pt x="514344" y="675531"/>
                  <a:pt x="513365" y="644637"/>
                </a:cubicBezTo>
                <a:close/>
                <a:moveTo>
                  <a:pt x="513366" y="137684"/>
                </a:moveTo>
                <a:cubicBezTo>
                  <a:pt x="513366" y="106096"/>
                  <a:pt x="487897" y="82166"/>
                  <a:pt x="454593" y="82166"/>
                </a:cubicBezTo>
                <a:cubicBezTo>
                  <a:pt x="448716" y="82166"/>
                  <a:pt x="441859" y="83123"/>
                  <a:pt x="435982" y="83123"/>
                </a:cubicBezTo>
                <a:cubicBezTo>
                  <a:pt x="386025" y="85995"/>
                  <a:pt x="337048" y="88866"/>
                  <a:pt x="287091" y="91738"/>
                </a:cubicBezTo>
                <a:cubicBezTo>
                  <a:pt x="259664" y="93652"/>
                  <a:pt x="240073" y="112797"/>
                  <a:pt x="239094" y="136727"/>
                </a:cubicBezTo>
                <a:cubicBezTo>
                  <a:pt x="239094" y="161614"/>
                  <a:pt x="257705" y="180758"/>
                  <a:pt x="285132" y="182673"/>
                </a:cubicBezTo>
                <a:cubicBezTo>
                  <a:pt x="341946" y="186501"/>
                  <a:pt x="398759" y="190330"/>
                  <a:pt x="455573" y="192245"/>
                </a:cubicBezTo>
                <a:cubicBezTo>
                  <a:pt x="487897" y="194159"/>
                  <a:pt x="514345" y="168314"/>
                  <a:pt x="513366" y="137684"/>
                </a:cubicBezTo>
                <a:close/>
                <a:moveTo>
                  <a:pt x="524748" y="391268"/>
                </a:moveTo>
                <a:cubicBezTo>
                  <a:pt x="524748" y="359535"/>
                  <a:pt x="500182" y="334968"/>
                  <a:pt x="469473" y="334968"/>
                </a:cubicBezTo>
                <a:cubicBezTo>
                  <a:pt x="437740" y="334968"/>
                  <a:pt x="412149" y="360559"/>
                  <a:pt x="413172" y="391268"/>
                </a:cubicBezTo>
                <a:cubicBezTo>
                  <a:pt x="413172" y="421976"/>
                  <a:pt x="438762" y="446543"/>
                  <a:pt x="468448" y="446543"/>
                </a:cubicBezTo>
                <a:cubicBezTo>
                  <a:pt x="500181" y="447567"/>
                  <a:pt x="524748" y="421976"/>
                  <a:pt x="524748" y="391268"/>
                </a:cubicBezTo>
                <a:close/>
                <a:moveTo>
                  <a:pt x="585986" y="519759"/>
                </a:moveTo>
                <a:cubicBezTo>
                  <a:pt x="585986" y="488583"/>
                  <a:pt x="561628" y="463441"/>
                  <a:pt x="531181" y="463441"/>
                </a:cubicBezTo>
                <a:cubicBezTo>
                  <a:pt x="500735" y="463441"/>
                  <a:pt x="475362" y="489589"/>
                  <a:pt x="475362" y="519759"/>
                </a:cubicBezTo>
                <a:cubicBezTo>
                  <a:pt x="475362" y="548923"/>
                  <a:pt x="499720" y="574065"/>
                  <a:pt x="530167" y="574065"/>
                </a:cubicBezTo>
                <a:cubicBezTo>
                  <a:pt x="561628" y="574065"/>
                  <a:pt x="585986" y="550935"/>
                  <a:pt x="585986" y="519759"/>
                </a:cubicBezTo>
                <a:close/>
                <a:moveTo>
                  <a:pt x="585986" y="262891"/>
                </a:moveTo>
                <a:cubicBezTo>
                  <a:pt x="585986" y="232182"/>
                  <a:pt x="561419" y="207615"/>
                  <a:pt x="530710" y="207615"/>
                </a:cubicBezTo>
                <a:cubicBezTo>
                  <a:pt x="498978" y="207615"/>
                  <a:pt x="473387" y="233206"/>
                  <a:pt x="474411" y="263915"/>
                </a:cubicBezTo>
                <a:cubicBezTo>
                  <a:pt x="474411" y="294623"/>
                  <a:pt x="500002" y="319190"/>
                  <a:pt x="529686" y="320214"/>
                </a:cubicBezTo>
                <a:cubicBezTo>
                  <a:pt x="561419" y="320214"/>
                  <a:pt x="585986" y="294623"/>
                  <a:pt x="585986" y="262891"/>
                </a:cubicBezTo>
                <a:close/>
                <a:moveTo>
                  <a:pt x="660046" y="645269"/>
                </a:moveTo>
                <a:cubicBezTo>
                  <a:pt x="660046" y="613808"/>
                  <a:pt x="635688" y="589450"/>
                  <a:pt x="604227" y="589450"/>
                </a:cubicBezTo>
                <a:cubicBezTo>
                  <a:pt x="573780" y="589450"/>
                  <a:pt x="549422" y="612793"/>
                  <a:pt x="549422" y="644255"/>
                </a:cubicBezTo>
                <a:cubicBezTo>
                  <a:pt x="549422" y="675716"/>
                  <a:pt x="573780" y="700074"/>
                  <a:pt x="605241" y="700074"/>
                </a:cubicBezTo>
                <a:cubicBezTo>
                  <a:pt x="635688" y="700074"/>
                  <a:pt x="660046" y="675716"/>
                  <a:pt x="660046" y="645269"/>
                </a:cubicBezTo>
                <a:close/>
                <a:moveTo>
                  <a:pt x="660997" y="390244"/>
                </a:moveTo>
                <a:cubicBezTo>
                  <a:pt x="660997" y="359535"/>
                  <a:pt x="637454" y="334968"/>
                  <a:pt x="605721" y="334968"/>
                </a:cubicBezTo>
                <a:cubicBezTo>
                  <a:pt x="575012" y="334968"/>
                  <a:pt x="549421" y="360559"/>
                  <a:pt x="549421" y="391268"/>
                </a:cubicBezTo>
                <a:cubicBezTo>
                  <a:pt x="550445" y="421976"/>
                  <a:pt x="575012" y="446543"/>
                  <a:pt x="605721" y="446543"/>
                </a:cubicBezTo>
                <a:cubicBezTo>
                  <a:pt x="636430" y="447567"/>
                  <a:pt x="662021" y="421976"/>
                  <a:pt x="660997" y="390244"/>
                </a:cubicBezTo>
                <a:close/>
                <a:moveTo>
                  <a:pt x="660997" y="140028"/>
                </a:moveTo>
                <a:cubicBezTo>
                  <a:pt x="662021" y="108004"/>
                  <a:pt x="636430" y="82179"/>
                  <a:pt x="605721" y="82179"/>
                </a:cubicBezTo>
                <a:cubicBezTo>
                  <a:pt x="573988" y="82179"/>
                  <a:pt x="549421" y="108004"/>
                  <a:pt x="549421" y="140028"/>
                </a:cubicBezTo>
                <a:cubicBezTo>
                  <a:pt x="550445" y="171019"/>
                  <a:pt x="573988" y="194778"/>
                  <a:pt x="605721" y="194778"/>
                </a:cubicBezTo>
                <a:cubicBezTo>
                  <a:pt x="636430" y="194778"/>
                  <a:pt x="660997" y="171019"/>
                  <a:pt x="660997" y="140028"/>
                </a:cubicBezTo>
                <a:close/>
                <a:moveTo>
                  <a:pt x="736080" y="518753"/>
                </a:moveTo>
                <a:cubicBezTo>
                  <a:pt x="736080" y="488583"/>
                  <a:pt x="710489" y="463441"/>
                  <a:pt x="679780" y="463441"/>
                </a:cubicBezTo>
                <a:cubicBezTo>
                  <a:pt x="650095" y="464447"/>
                  <a:pt x="624504" y="488583"/>
                  <a:pt x="624504" y="518753"/>
                </a:cubicBezTo>
                <a:cubicBezTo>
                  <a:pt x="623480" y="548923"/>
                  <a:pt x="649071" y="574065"/>
                  <a:pt x="679780" y="574065"/>
                </a:cubicBezTo>
                <a:cubicBezTo>
                  <a:pt x="711513" y="574065"/>
                  <a:pt x="736080" y="549929"/>
                  <a:pt x="736080" y="518753"/>
                </a:cubicBezTo>
                <a:close/>
                <a:moveTo>
                  <a:pt x="736080" y="263915"/>
                </a:moveTo>
                <a:cubicBezTo>
                  <a:pt x="736080" y="232182"/>
                  <a:pt x="712737" y="207615"/>
                  <a:pt x="681275" y="207615"/>
                </a:cubicBezTo>
                <a:cubicBezTo>
                  <a:pt x="649814" y="207615"/>
                  <a:pt x="625456" y="232182"/>
                  <a:pt x="625456" y="263915"/>
                </a:cubicBezTo>
                <a:cubicBezTo>
                  <a:pt x="625456" y="294623"/>
                  <a:pt x="650829" y="320214"/>
                  <a:pt x="681275" y="320214"/>
                </a:cubicBezTo>
                <a:cubicBezTo>
                  <a:pt x="711722" y="319190"/>
                  <a:pt x="736080" y="294623"/>
                  <a:pt x="736080" y="263915"/>
                </a:cubicBezTo>
                <a:close/>
                <a:moveTo>
                  <a:pt x="799958" y="391268"/>
                </a:moveTo>
                <a:cubicBezTo>
                  <a:pt x="799958" y="359535"/>
                  <a:pt x="776615" y="334968"/>
                  <a:pt x="745153" y="334968"/>
                </a:cubicBezTo>
                <a:cubicBezTo>
                  <a:pt x="713692" y="334968"/>
                  <a:pt x="689334" y="359535"/>
                  <a:pt x="689334" y="391268"/>
                </a:cubicBezTo>
                <a:cubicBezTo>
                  <a:pt x="689334" y="421976"/>
                  <a:pt x="714707" y="447567"/>
                  <a:pt x="745153" y="447567"/>
                </a:cubicBezTo>
                <a:cubicBezTo>
                  <a:pt x="775600" y="446543"/>
                  <a:pt x="799958" y="421976"/>
                  <a:pt x="799958" y="391268"/>
                </a:cubicBezTo>
                <a:close/>
                <a:moveTo>
                  <a:pt x="908046" y="391400"/>
                </a:moveTo>
                <a:lnTo>
                  <a:pt x="712346" y="782799"/>
                </a:lnTo>
                <a:lnTo>
                  <a:pt x="195700" y="782799"/>
                </a:lnTo>
                <a:lnTo>
                  <a:pt x="0" y="391400"/>
                </a:lnTo>
                <a:lnTo>
                  <a:pt x="195700" y="0"/>
                </a:lnTo>
                <a:lnTo>
                  <a:pt x="712346" y="0"/>
                </a:lnTo>
                <a:close/>
              </a:path>
            </a:pathLst>
          </a:custGeom>
          <a:solidFill>
            <a:schemeClr val="accent5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107099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421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oto Serif"/>
              <a:ea typeface="+mn-ea"/>
              <a:cs typeface="+mn-cs"/>
            </a:endParaRP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C2B0528F-DAFA-4582-E026-3254EE4A5433}"/>
              </a:ext>
            </a:extLst>
          </p:cNvPr>
          <p:cNvSpPr/>
          <p:nvPr/>
        </p:nvSpPr>
        <p:spPr>
          <a:xfrm rot="16200000">
            <a:off x="3702343" y="3708975"/>
            <a:ext cx="908046" cy="782799"/>
          </a:xfrm>
          <a:custGeom>
            <a:avLst/>
            <a:gdLst>
              <a:gd name="connsiteX0" fmla="*/ 379571 w 908046"/>
              <a:gd name="connsiteY0" fmla="*/ 391149 h 782799"/>
              <a:gd name="connsiteX1" fmla="*/ 317297 w 908046"/>
              <a:gd name="connsiteY1" fmla="*/ 338392 h 782799"/>
              <a:gd name="connsiteX2" fmla="*/ 152851 w 908046"/>
              <a:gd name="connsiteY2" fmla="*/ 348573 h 782799"/>
              <a:gd name="connsiteX3" fmla="*/ 108090 w 908046"/>
              <a:gd name="connsiteY3" fmla="*/ 391149 h 782799"/>
              <a:gd name="connsiteX4" fmla="*/ 152850 w 908046"/>
              <a:gd name="connsiteY4" fmla="*/ 435576 h 782799"/>
              <a:gd name="connsiteX5" fmla="*/ 286158 w 908046"/>
              <a:gd name="connsiteY5" fmla="*/ 442980 h 782799"/>
              <a:gd name="connsiteX6" fmla="*/ 318269 w 908046"/>
              <a:gd name="connsiteY6" fmla="*/ 444831 h 782799"/>
              <a:gd name="connsiteX7" fmla="*/ 379571 w 908046"/>
              <a:gd name="connsiteY7" fmla="*/ 391149 h 782799"/>
              <a:gd name="connsiteX8" fmla="*/ 441160 w 908046"/>
              <a:gd name="connsiteY8" fmla="*/ 517251 h 782799"/>
              <a:gd name="connsiteX9" fmla="*/ 382582 w 908046"/>
              <a:gd name="connsiteY9" fmla="*/ 463153 h 782799"/>
              <a:gd name="connsiteX10" fmla="*/ 324003 w 908046"/>
              <a:gd name="connsiteY10" fmla="*/ 466000 h 782799"/>
              <a:gd name="connsiteX11" fmla="*/ 213680 w 908046"/>
              <a:gd name="connsiteY11" fmla="*/ 472644 h 782799"/>
              <a:gd name="connsiteX12" fmla="*/ 168770 w 908046"/>
              <a:gd name="connsiteY12" fmla="*/ 516302 h 782799"/>
              <a:gd name="connsiteX13" fmla="*/ 210751 w 908046"/>
              <a:gd name="connsiteY13" fmla="*/ 561859 h 782799"/>
              <a:gd name="connsiteX14" fmla="*/ 383558 w 908046"/>
              <a:gd name="connsiteY14" fmla="*/ 572299 h 782799"/>
              <a:gd name="connsiteX15" fmla="*/ 441160 w 908046"/>
              <a:gd name="connsiteY15" fmla="*/ 517251 h 782799"/>
              <a:gd name="connsiteX16" fmla="*/ 443046 w 908046"/>
              <a:gd name="connsiteY16" fmla="*/ 265335 h 782799"/>
              <a:gd name="connsiteX17" fmla="*/ 381771 w 908046"/>
              <a:gd name="connsiteY17" fmla="*/ 210750 h 782799"/>
              <a:gd name="connsiteX18" fmla="*/ 218371 w 908046"/>
              <a:gd name="connsiteY18" fmla="*/ 221103 h 782799"/>
              <a:gd name="connsiteX19" fmla="*/ 196973 w 908046"/>
              <a:gd name="connsiteY19" fmla="*/ 225808 h 782799"/>
              <a:gd name="connsiteX20" fmla="*/ 171685 w 908046"/>
              <a:gd name="connsiteY20" fmla="*/ 273805 h 782799"/>
              <a:gd name="connsiteX21" fmla="*/ 216426 w 908046"/>
              <a:gd name="connsiteY21" fmla="*/ 309568 h 782799"/>
              <a:gd name="connsiteX22" fmla="*/ 328277 w 908046"/>
              <a:gd name="connsiteY22" fmla="*/ 316155 h 782799"/>
              <a:gd name="connsiteX23" fmla="*/ 380798 w 908046"/>
              <a:gd name="connsiteY23" fmla="*/ 318979 h 782799"/>
              <a:gd name="connsiteX24" fmla="*/ 443046 w 908046"/>
              <a:gd name="connsiteY24" fmla="*/ 265335 h 782799"/>
              <a:gd name="connsiteX25" fmla="*/ 513365 w 908046"/>
              <a:gd name="connsiteY25" fmla="*/ 644637 h 782799"/>
              <a:gd name="connsiteX26" fmla="*/ 458510 w 908046"/>
              <a:gd name="connsiteY26" fmla="*/ 589605 h 782799"/>
              <a:gd name="connsiteX27" fmla="*/ 283172 w 908046"/>
              <a:gd name="connsiteY27" fmla="*/ 600226 h 782799"/>
              <a:gd name="connsiteX28" fmla="*/ 239093 w 908046"/>
              <a:gd name="connsiteY28" fmla="*/ 645602 h 782799"/>
              <a:gd name="connsiteX29" fmla="*/ 284152 w 908046"/>
              <a:gd name="connsiteY29" fmla="*/ 690978 h 782799"/>
              <a:gd name="connsiteX30" fmla="*/ 436960 w 908046"/>
              <a:gd name="connsiteY30" fmla="*/ 699668 h 782799"/>
              <a:gd name="connsiteX31" fmla="*/ 436960 w 908046"/>
              <a:gd name="connsiteY31" fmla="*/ 700633 h 782799"/>
              <a:gd name="connsiteX32" fmla="*/ 458510 w 908046"/>
              <a:gd name="connsiteY32" fmla="*/ 700633 h 782799"/>
              <a:gd name="connsiteX33" fmla="*/ 513365 w 908046"/>
              <a:gd name="connsiteY33" fmla="*/ 644637 h 782799"/>
              <a:gd name="connsiteX34" fmla="*/ 513366 w 908046"/>
              <a:gd name="connsiteY34" fmla="*/ 137684 h 782799"/>
              <a:gd name="connsiteX35" fmla="*/ 454593 w 908046"/>
              <a:gd name="connsiteY35" fmla="*/ 82166 h 782799"/>
              <a:gd name="connsiteX36" fmla="*/ 435982 w 908046"/>
              <a:gd name="connsiteY36" fmla="*/ 83123 h 782799"/>
              <a:gd name="connsiteX37" fmla="*/ 287091 w 908046"/>
              <a:gd name="connsiteY37" fmla="*/ 91738 h 782799"/>
              <a:gd name="connsiteX38" fmla="*/ 239094 w 908046"/>
              <a:gd name="connsiteY38" fmla="*/ 136727 h 782799"/>
              <a:gd name="connsiteX39" fmla="*/ 285132 w 908046"/>
              <a:gd name="connsiteY39" fmla="*/ 182673 h 782799"/>
              <a:gd name="connsiteX40" fmla="*/ 455573 w 908046"/>
              <a:gd name="connsiteY40" fmla="*/ 192245 h 782799"/>
              <a:gd name="connsiteX41" fmla="*/ 513366 w 908046"/>
              <a:gd name="connsiteY41" fmla="*/ 137684 h 782799"/>
              <a:gd name="connsiteX42" fmla="*/ 524748 w 908046"/>
              <a:gd name="connsiteY42" fmla="*/ 391268 h 782799"/>
              <a:gd name="connsiteX43" fmla="*/ 469473 w 908046"/>
              <a:gd name="connsiteY43" fmla="*/ 334968 h 782799"/>
              <a:gd name="connsiteX44" fmla="*/ 413172 w 908046"/>
              <a:gd name="connsiteY44" fmla="*/ 391268 h 782799"/>
              <a:gd name="connsiteX45" fmla="*/ 468448 w 908046"/>
              <a:gd name="connsiteY45" fmla="*/ 446543 h 782799"/>
              <a:gd name="connsiteX46" fmla="*/ 524748 w 908046"/>
              <a:gd name="connsiteY46" fmla="*/ 391268 h 782799"/>
              <a:gd name="connsiteX47" fmla="*/ 585986 w 908046"/>
              <a:gd name="connsiteY47" fmla="*/ 519759 h 782799"/>
              <a:gd name="connsiteX48" fmla="*/ 531181 w 908046"/>
              <a:gd name="connsiteY48" fmla="*/ 463441 h 782799"/>
              <a:gd name="connsiteX49" fmla="*/ 475362 w 908046"/>
              <a:gd name="connsiteY49" fmla="*/ 519759 h 782799"/>
              <a:gd name="connsiteX50" fmla="*/ 530167 w 908046"/>
              <a:gd name="connsiteY50" fmla="*/ 574065 h 782799"/>
              <a:gd name="connsiteX51" fmla="*/ 585986 w 908046"/>
              <a:gd name="connsiteY51" fmla="*/ 519759 h 782799"/>
              <a:gd name="connsiteX52" fmla="*/ 585986 w 908046"/>
              <a:gd name="connsiteY52" fmla="*/ 262891 h 782799"/>
              <a:gd name="connsiteX53" fmla="*/ 530710 w 908046"/>
              <a:gd name="connsiteY53" fmla="*/ 207615 h 782799"/>
              <a:gd name="connsiteX54" fmla="*/ 474411 w 908046"/>
              <a:gd name="connsiteY54" fmla="*/ 263915 h 782799"/>
              <a:gd name="connsiteX55" fmla="*/ 529686 w 908046"/>
              <a:gd name="connsiteY55" fmla="*/ 320214 h 782799"/>
              <a:gd name="connsiteX56" fmla="*/ 585986 w 908046"/>
              <a:gd name="connsiteY56" fmla="*/ 262891 h 782799"/>
              <a:gd name="connsiteX57" fmla="*/ 660046 w 908046"/>
              <a:gd name="connsiteY57" fmla="*/ 645269 h 782799"/>
              <a:gd name="connsiteX58" fmla="*/ 604227 w 908046"/>
              <a:gd name="connsiteY58" fmla="*/ 589450 h 782799"/>
              <a:gd name="connsiteX59" fmla="*/ 549422 w 908046"/>
              <a:gd name="connsiteY59" fmla="*/ 644255 h 782799"/>
              <a:gd name="connsiteX60" fmla="*/ 605241 w 908046"/>
              <a:gd name="connsiteY60" fmla="*/ 700074 h 782799"/>
              <a:gd name="connsiteX61" fmla="*/ 660046 w 908046"/>
              <a:gd name="connsiteY61" fmla="*/ 645269 h 782799"/>
              <a:gd name="connsiteX62" fmla="*/ 660997 w 908046"/>
              <a:gd name="connsiteY62" fmla="*/ 390244 h 782799"/>
              <a:gd name="connsiteX63" fmla="*/ 605721 w 908046"/>
              <a:gd name="connsiteY63" fmla="*/ 334968 h 782799"/>
              <a:gd name="connsiteX64" fmla="*/ 549421 w 908046"/>
              <a:gd name="connsiteY64" fmla="*/ 391268 h 782799"/>
              <a:gd name="connsiteX65" fmla="*/ 605721 w 908046"/>
              <a:gd name="connsiteY65" fmla="*/ 446543 h 782799"/>
              <a:gd name="connsiteX66" fmla="*/ 660997 w 908046"/>
              <a:gd name="connsiteY66" fmla="*/ 390244 h 782799"/>
              <a:gd name="connsiteX67" fmla="*/ 660997 w 908046"/>
              <a:gd name="connsiteY67" fmla="*/ 140028 h 782799"/>
              <a:gd name="connsiteX68" fmla="*/ 605721 w 908046"/>
              <a:gd name="connsiteY68" fmla="*/ 82179 h 782799"/>
              <a:gd name="connsiteX69" fmla="*/ 549421 w 908046"/>
              <a:gd name="connsiteY69" fmla="*/ 140028 h 782799"/>
              <a:gd name="connsiteX70" fmla="*/ 605721 w 908046"/>
              <a:gd name="connsiteY70" fmla="*/ 194778 h 782799"/>
              <a:gd name="connsiteX71" fmla="*/ 660997 w 908046"/>
              <a:gd name="connsiteY71" fmla="*/ 140028 h 782799"/>
              <a:gd name="connsiteX72" fmla="*/ 736080 w 908046"/>
              <a:gd name="connsiteY72" fmla="*/ 518753 h 782799"/>
              <a:gd name="connsiteX73" fmla="*/ 679780 w 908046"/>
              <a:gd name="connsiteY73" fmla="*/ 463441 h 782799"/>
              <a:gd name="connsiteX74" fmla="*/ 624504 w 908046"/>
              <a:gd name="connsiteY74" fmla="*/ 518753 h 782799"/>
              <a:gd name="connsiteX75" fmla="*/ 679780 w 908046"/>
              <a:gd name="connsiteY75" fmla="*/ 574065 h 782799"/>
              <a:gd name="connsiteX76" fmla="*/ 736080 w 908046"/>
              <a:gd name="connsiteY76" fmla="*/ 518753 h 782799"/>
              <a:gd name="connsiteX77" fmla="*/ 736080 w 908046"/>
              <a:gd name="connsiteY77" fmla="*/ 263915 h 782799"/>
              <a:gd name="connsiteX78" fmla="*/ 681275 w 908046"/>
              <a:gd name="connsiteY78" fmla="*/ 207615 h 782799"/>
              <a:gd name="connsiteX79" fmla="*/ 625456 w 908046"/>
              <a:gd name="connsiteY79" fmla="*/ 263915 h 782799"/>
              <a:gd name="connsiteX80" fmla="*/ 681275 w 908046"/>
              <a:gd name="connsiteY80" fmla="*/ 320214 h 782799"/>
              <a:gd name="connsiteX81" fmla="*/ 736080 w 908046"/>
              <a:gd name="connsiteY81" fmla="*/ 263915 h 782799"/>
              <a:gd name="connsiteX82" fmla="*/ 799958 w 908046"/>
              <a:gd name="connsiteY82" fmla="*/ 391268 h 782799"/>
              <a:gd name="connsiteX83" fmla="*/ 745153 w 908046"/>
              <a:gd name="connsiteY83" fmla="*/ 334968 h 782799"/>
              <a:gd name="connsiteX84" fmla="*/ 689334 w 908046"/>
              <a:gd name="connsiteY84" fmla="*/ 391268 h 782799"/>
              <a:gd name="connsiteX85" fmla="*/ 745153 w 908046"/>
              <a:gd name="connsiteY85" fmla="*/ 447567 h 782799"/>
              <a:gd name="connsiteX86" fmla="*/ 799958 w 908046"/>
              <a:gd name="connsiteY86" fmla="*/ 391268 h 782799"/>
              <a:gd name="connsiteX87" fmla="*/ 908046 w 908046"/>
              <a:gd name="connsiteY87" fmla="*/ 391400 h 782799"/>
              <a:gd name="connsiteX88" fmla="*/ 712346 w 908046"/>
              <a:gd name="connsiteY88" fmla="*/ 782799 h 782799"/>
              <a:gd name="connsiteX89" fmla="*/ 195700 w 908046"/>
              <a:gd name="connsiteY89" fmla="*/ 782799 h 782799"/>
              <a:gd name="connsiteX90" fmla="*/ 0 w 908046"/>
              <a:gd name="connsiteY90" fmla="*/ 391400 h 782799"/>
              <a:gd name="connsiteX91" fmla="*/ 195700 w 908046"/>
              <a:gd name="connsiteY91" fmla="*/ 0 h 782799"/>
              <a:gd name="connsiteX92" fmla="*/ 712346 w 908046"/>
              <a:gd name="connsiteY92" fmla="*/ 0 h 782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</a:cxnLst>
            <a:rect l="l" t="t" r="r" b="b"/>
            <a:pathLst>
              <a:path w="908046" h="782799">
                <a:moveTo>
                  <a:pt x="379571" y="391149"/>
                </a:moveTo>
                <a:cubicBezTo>
                  <a:pt x="379572" y="359680"/>
                  <a:pt x="351353" y="335615"/>
                  <a:pt x="317297" y="338392"/>
                </a:cubicBezTo>
                <a:cubicBezTo>
                  <a:pt x="262806" y="341168"/>
                  <a:pt x="208315" y="344871"/>
                  <a:pt x="152851" y="348573"/>
                </a:cubicBezTo>
                <a:cubicBezTo>
                  <a:pt x="126579" y="349498"/>
                  <a:pt x="108091" y="367084"/>
                  <a:pt x="108090" y="391149"/>
                </a:cubicBezTo>
                <a:cubicBezTo>
                  <a:pt x="108090" y="415213"/>
                  <a:pt x="126578" y="433725"/>
                  <a:pt x="152850" y="435576"/>
                </a:cubicBezTo>
                <a:cubicBezTo>
                  <a:pt x="197611" y="438352"/>
                  <a:pt x="241398" y="440204"/>
                  <a:pt x="286158" y="442980"/>
                </a:cubicBezTo>
                <a:cubicBezTo>
                  <a:pt x="296862" y="443906"/>
                  <a:pt x="307565" y="444831"/>
                  <a:pt x="318269" y="444831"/>
                </a:cubicBezTo>
                <a:cubicBezTo>
                  <a:pt x="352326" y="447608"/>
                  <a:pt x="379571" y="423543"/>
                  <a:pt x="379571" y="391149"/>
                </a:cubicBezTo>
                <a:close/>
                <a:moveTo>
                  <a:pt x="441160" y="517251"/>
                </a:moveTo>
                <a:cubicBezTo>
                  <a:pt x="441160" y="485931"/>
                  <a:pt x="415776" y="462204"/>
                  <a:pt x="382582" y="463153"/>
                </a:cubicBezTo>
                <a:cubicBezTo>
                  <a:pt x="363055" y="463153"/>
                  <a:pt x="343529" y="465051"/>
                  <a:pt x="324003" y="466000"/>
                </a:cubicBezTo>
                <a:cubicBezTo>
                  <a:pt x="287880" y="468848"/>
                  <a:pt x="250780" y="470746"/>
                  <a:pt x="213680" y="472644"/>
                </a:cubicBezTo>
                <a:cubicBezTo>
                  <a:pt x="188296" y="474542"/>
                  <a:pt x="168770" y="492575"/>
                  <a:pt x="168770" y="516302"/>
                </a:cubicBezTo>
                <a:cubicBezTo>
                  <a:pt x="167794" y="540030"/>
                  <a:pt x="185367" y="559961"/>
                  <a:pt x="210751" y="561859"/>
                </a:cubicBezTo>
                <a:cubicBezTo>
                  <a:pt x="268354" y="565655"/>
                  <a:pt x="325956" y="569452"/>
                  <a:pt x="383558" y="572299"/>
                </a:cubicBezTo>
                <a:cubicBezTo>
                  <a:pt x="416752" y="574197"/>
                  <a:pt x="441160" y="548572"/>
                  <a:pt x="441160" y="517251"/>
                </a:cubicBezTo>
                <a:close/>
                <a:moveTo>
                  <a:pt x="443046" y="265335"/>
                </a:moveTo>
                <a:cubicBezTo>
                  <a:pt x="443046" y="232396"/>
                  <a:pt x="417758" y="208868"/>
                  <a:pt x="381771" y="210750"/>
                </a:cubicBezTo>
                <a:cubicBezTo>
                  <a:pt x="327304" y="213574"/>
                  <a:pt x="272838" y="217338"/>
                  <a:pt x="218371" y="221103"/>
                </a:cubicBezTo>
                <a:cubicBezTo>
                  <a:pt x="210590" y="221103"/>
                  <a:pt x="203782" y="222985"/>
                  <a:pt x="196973" y="225808"/>
                </a:cubicBezTo>
                <a:cubicBezTo>
                  <a:pt x="178494" y="234278"/>
                  <a:pt x="167795" y="254983"/>
                  <a:pt x="171685" y="273805"/>
                </a:cubicBezTo>
                <a:cubicBezTo>
                  <a:pt x="176548" y="293569"/>
                  <a:pt x="194056" y="308627"/>
                  <a:pt x="216426" y="309568"/>
                </a:cubicBezTo>
                <a:cubicBezTo>
                  <a:pt x="253385" y="312391"/>
                  <a:pt x="291317" y="314273"/>
                  <a:pt x="328277" y="316155"/>
                </a:cubicBezTo>
                <a:cubicBezTo>
                  <a:pt x="345784" y="317097"/>
                  <a:pt x="363291" y="318038"/>
                  <a:pt x="380798" y="318979"/>
                </a:cubicBezTo>
                <a:cubicBezTo>
                  <a:pt x="416785" y="320861"/>
                  <a:pt x="443046" y="298274"/>
                  <a:pt x="443046" y="265335"/>
                </a:cubicBezTo>
                <a:close/>
                <a:moveTo>
                  <a:pt x="513365" y="644637"/>
                </a:moveTo>
                <a:cubicBezTo>
                  <a:pt x="513365" y="613742"/>
                  <a:pt x="488876" y="588640"/>
                  <a:pt x="458510" y="589605"/>
                </a:cubicBezTo>
                <a:cubicBezTo>
                  <a:pt x="399738" y="591536"/>
                  <a:pt x="340965" y="595398"/>
                  <a:pt x="283172" y="600226"/>
                </a:cubicBezTo>
                <a:cubicBezTo>
                  <a:pt x="256725" y="602156"/>
                  <a:pt x="239093" y="622431"/>
                  <a:pt x="239093" y="645602"/>
                </a:cubicBezTo>
                <a:cubicBezTo>
                  <a:pt x="240072" y="669738"/>
                  <a:pt x="258684" y="689048"/>
                  <a:pt x="284152" y="690978"/>
                </a:cubicBezTo>
                <a:cubicBezTo>
                  <a:pt x="335088" y="693875"/>
                  <a:pt x="386024" y="696771"/>
                  <a:pt x="436960" y="699668"/>
                </a:cubicBezTo>
                <a:cubicBezTo>
                  <a:pt x="436960" y="699668"/>
                  <a:pt x="436960" y="700633"/>
                  <a:pt x="436960" y="700633"/>
                </a:cubicBezTo>
                <a:cubicBezTo>
                  <a:pt x="443817" y="700633"/>
                  <a:pt x="450674" y="700633"/>
                  <a:pt x="458510" y="700633"/>
                </a:cubicBezTo>
                <a:cubicBezTo>
                  <a:pt x="489856" y="699668"/>
                  <a:pt x="514344" y="675531"/>
                  <a:pt x="513365" y="644637"/>
                </a:cubicBezTo>
                <a:close/>
                <a:moveTo>
                  <a:pt x="513366" y="137684"/>
                </a:moveTo>
                <a:cubicBezTo>
                  <a:pt x="513366" y="106096"/>
                  <a:pt x="487897" y="82166"/>
                  <a:pt x="454593" y="82166"/>
                </a:cubicBezTo>
                <a:cubicBezTo>
                  <a:pt x="448716" y="82166"/>
                  <a:pt x="441859" y="83123"/>
                  <a:pt x="435982" y="83123"/>
                </a:cubicBezTo>
                <a:cubicBezTo>
                  <a:pt x="386025" y="85995"/>
                  <a:pt x="337048" y="88866"/>
                  <a:pt x="287091" y="91738"/>
                </a:cubicBezTo>
                <a:cubicBezTo>
                  <a:pt x="259664" y="93652"/>
                  <a:pt x="240073" y="112797"/>
                  <a:pt x="239094" y="136727"/>
                </a:cubicBezTo>
                <a:cubicBezTo>
                  <a:pt x="239094" y="161614"/>
                  <a:pt x="257705" y="180758"/>
                  <a:pt x="285132" y="182673"/>
                </a:cubicBezTo>
                <a:cubicBezTo>
                  <a:pt x="341946" y="186501"/>
                  <a:pt x="398759" y="190330"/>
                  <a:pt x="455573" y="192245"/>
                </a:cubicBezTo>
                <a:cubicBezTo>
                  <a:pt x="487897" y="194159"/>
                  <a:pt x="514345" y="168314"/>
                  <a:pt x="513366" y="137684"/>
                </a:cubicBezTo>
                <a:close/>
                <a:moveTo>
                  <a:pt x="524748" y="391268"/>
                </a:moveTo>
                <a:cubicBezTo>
                  <a:pt x="524748" y="359535"/>
                  <a:pt x="500182" y="334968"/>
                  <a:pt x="469473" y="334968"/>
                </a:cubicBezTo>
                <a:cubicBezTo>
                  <a:pt x="437740" y="334968"/>
                  <a:pt x="412149" y="360559"/>
                  <a:pt x="413172" y="391268"/>
                </a:cubicBezTo>
                <a:cubicBezTo>
                  <a:pt x="413172" y="421976"/>
                  <a:pt x="438762" y="446543"/>
                  <a:pt x="468448" y="446543"/>
                </a:cubicBezTo>
                <a:cubicBezTo>
                  <a:pt x="500181" y="447567"/>
                  <a:pt x="524748" y="421976"/>
                  <a:pt x="524748" y="391268"/>
                </a:cubicBezTo>
                <a:close/>
                <a:moveTo>
                  <a:pt x="585986" y="519759"/>
                </a:moveTo>
                <a:cubicBezTo>
                  <a:pt x="585986" y="488583"/>
                  <a:pt x="561628" y="463441"/>
                  <a:pt x="531181" y="463441"/>
                </a:cubicBezTo>
                <a:cubicBezTo>
                  <a:pt x="500735" y="463441"/>
                  <a:pt x="475362" y="489589"/>
                  <a:pt x="475362" y="519759"/>
                </a:cubicBezTo>
                <a:cubicBezTo>
                  <a:pt x="475362" y="548923"/>
                  <a:pt x="499720" y="574065"/>
                  <a:pt x="530167" y="574065"/>
                </a:cubicBezTo>
                <a:cubicBezTo>
                  <a:pt x="561628" y="574065"/>
                  <a:pt x="585986" y="550935"/>
                  <a:pt x="585986" y="519759"/>
                </a:cubicBezTo>
                <a:close/>
                <a:moveTo>
                  <a:pt x="585986" y="262891"/>
                </a:moveTo>
                <a:cubicBezTo>
                  <a:pt x="585986" y="232182"/>
                  <a:pt x="561419" y="207615"/>
                  <a:pt x="530710" y="207615"/>
                </a:cubicBezTo>
                <a:cubicBezTo>
                  <a:pt x="498978" y="207615"/>
                  <a:pt x="473387" y="233206"/>
                  <a:pt x="474411" y="263915"/>
                </a:cubicBezTo>
                <a:cubicBezTo>
                  <a:pt x="474411" y="294623"/>
                  <a:pt x="500002" y="319190"/>
                  <a:pt x="529686" y="320214"/>
                </a:cubicBezTo>
                <a:cubicBezTo>
                  <a:pt x="561419" y="320214"/>
                  <a:pt x="585986" y="294623"/>
                  <a:pt x="585986" y="262891"/>
                </a:cubicBezTo>
                <a:close/>
                <a:moveTo>
                  <a:pt x="660046" y="645269"/>
                </a:moveTo>
                <a:cubicBezTo>
                  <a:pt x="660046" y="613808"/>
                  <a:pt x="635688" y="589450"/>
                  <a:pt x="604227" y="589450"/>
                </a:cubicBezTo>
                <a:cubicBezTo>
                  <a:pt x="573780" y="589450"/>
                  <a:pt x="549422" y="612793"/>
                  <a:pt x="549422" y="644255"/>
                </a:cubicBezTo>
                <a:cubicBezTo>
                  <a:pt x="549422" y="675716"/>
                  <a:pt x="573780" y="700074"/>
                  <a:pt x="605241" y="700074"/>
                </a:cubicBezTo>
                <a:cubicBezTo>
                  <a:pt x="635688" y="700074"/>
                  <a:pt x="660046" y="675716"/>
                  <a:pt x="660046" y="645269"/>
                </a:cubicBezTo>
                <a:close/>
                <a:moveTo>
                  <a:pt x="660997" y="390244"/>
                </a:moveTo>
                <a:cubicBezTo>
                  <a:pt x="660997" y="359535"/>
                  <a:pt x="637454" y="334968"/>
                  <a:pt x="605721" y="334968"/>
                </a:cubicBezTo>
                <a:cubicBezTo>
                  <a:pt x="575012" y="334968"/>
                  <a:pt x="549421" y="360559"/>
                  <a:pt x="549421" y="391268"/>
                </a:cubicBezTo>
                <a:cubicBezTo>
                  <a:pt x="550445" y="421976"/>
                  <a:pt x="575012" y="446543"/>
                  <a:pt x="605721" y="446543"/>
                </a:cubicBezTo>
                <a:cubicBezTo>
                  <a:pt x="636430" y="447567"/>
                  <a:pt x="662021" y="421976"/>
                  <a:pt x="660997" y="390244"/>
                </a:cubicBezTo>
                <a:close/>
                <a:moveTo>
                  <a:pt x="660997" y="140028"/>
                </a:moveTo>
                <a:cubicBezTo>
                  <a:pt x="662021" y="108004"/>
                  <a:pt x="636430" y="82179"/>
                  <a:pt x="605721" y="82179"/>
                </a:cubicBezTo>
                <a:cubicBezTo>
                  <a:pt x="573988" y="82179"/>
                  <a:pt x="549421" y="108004"/>
                  <a:pt x="549421" y="140028"/>
                </a:cubicBezTo>
                <a:cubicBezTo>
                  <a:pt x="550445" y="171019"/>
                  <a:pt x="573988" y="194778"/>
                  <a:pt x="605721" y="194778"/>
                </a:cubicBezTo>
                <a:cubicBezTo>
                  <a:pt x="636430" y="194778"/>
                  <a:pt x="660997" y="171019"/>
                  <a:pt x="660997" y="140028"/>
                </a:cubicBezTo>
                <a:close/>
                <a:moveTo>
                  <a:pt x="736080" y="518753"/>
                </a:moveTo>
                <a:cubicBezTo>
                  <a:pt x="736080" y="488583"/>
                  <a:pt x="710489" y="463441"/>
                  <a:pt x="679780" y="463441"/>
                </a:cubicBezTo>
                <a:cubicBezTo>
                  <a:pt x="650095" y="464447"/>
                  <a:pt x="624504" y="488583"/>
                  <a:pt x="624504" y="518753"/>
                </a:cubicBezTo>
                <a:cubicBezTo>
                  <a:pt x="623480" y="548923"/>
                  <a:pt x="649071" y="574065"/>
                  <a:pt x="679780" y="574065"/>
                </a:cubicBezTo>
                <a:cubicBezTo>
                  <a:pt x="711513" y="574065"/>
                  <a:pt x="736080" y="549929"/>
                  <a:pt x="736080" y="518753"/>
                </a:cubicBezTo>
                <a:close/>
                <a:moveTo>
                  <a:pt x="736080" y="263915"/>
                </a:moveTo>
                <a:cubicBezTo>
                  <a:pt x="736080" y="232182"/>
                  <a:pt x="712737" y="207615"/>
                  <a:pt x="681275" y="207615"/>
                </a:cubicBezTo>
                <a:cubicBezTo>
                  <a:pt x="649814" y="207615"/>
                  <a:pt x="625456" y="232182"/>
                  <a:pt x="625456" y="263915"/>
                </a:cubicBezTo>
                <a:cubicBezTo>
                  <a:pt x="625456" y="294623"/>
                  <a:pt x="650829" y="320214"/>
                  <a:pt x="681275" y="320214"/>
                </a:cubicBezTo>
                <a:cubicBezTo>
                  <a:pt x="711722" y="319190"/>
                  <a:pt x="736080" y="294623"/>
                  <a:pt x="736080" y="263915"/>
                </a:cubicBezTo>
                <a:close/>
                <a:moveTo>
                  <a:pt x="799958" y="391268"/>
                </a:moveTo>
                <a:cubicBezTo>
                  <a:pt x="799958" y="359535"/>
                  <a:pt x="776615" y="334968"/>
                  <a:pt x="745153" y="334968"/>
                </a:cubicBezTo>
                <a:cubicBezTo>
                  <a:pt x="713692" y="334968"/>
                  <a:pt x="689334" y="359535"/>
                  <a:pt x="689334" y="391268"/>
                </a:cubicBezTo>
                <a:cubicBezTo>
                  <a:pt x="689334" y="421976"/>
                  <a:pt x="714707" y="447567"/>
                  <a:pt x="745153" y="447567"/>
                </a:cubicBezTo>
                <a:cubicBezTo>
                  <a:pt x="775600" y="446543"/>
                  <a:pt x="799958" y="421976"/>
                  <a:pt x="799958" y="391268"/>
                </a:cubicBezTo>
                <a:close/>
                <a:moveTo>
                  <a:pt x="908046" y="391400"/>
                </a:moveTo>
                <a:lnTo>
                  <a:pt x="712346" y="782799"/>
                </a:lnTo>
                <a:lnTo>
                  <a:pt x="195700" y="782799"/>
                </a:lnTo>
                <a:lnTo>
                  <a:pt x="0" y="391400"/>
                </a:lnTo>
                <a:lnTo>
                  <a:pt x="195700" y="0"/>
                </a:lnTo>
                <a:lnTo>
                  <a:pt x="712346" y="0"/>
                </a:lnTo>
                <a:close/>
              </a:path>
            </a:pathLst>
          </a:custGeom>
          <a:solidFill>
            <a:schemeClr val="accent5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107099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421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oto Serif"/>
              <a:ea typeface="+mn-ea"/>
              <a:cs typeface="+mn-cs"/>
            </a:endParaRP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7BBAF2FC-D99C-4399-5705-4B2A0F7AF55A}"/>
              </a:ext>
            </a:extLst>
          </p:cNvPr>
          <p:cNvSpPr/>
          <p:nvPr/>
        </p:nvSpPr>
        <p:spPr>
          <a:xfrm rot="16200000">
            <a:off x="2871070" y="3708975"/>
            <a:ext cx="908046" cy="782799"/>
          </a:xfrm>
          <a:custGeom>
            <a:avLst/>
            <a:gdLst>
              <a:gd name="connsiteX0" fmla="*/ 379571 w 908046"/>
              <a:gd name="connsiteY0" fmla="*/ 391149 h 782799"/>
              <a:gd name="connsiteX1" fmla="*/ 317297 w 908046"/>
              <a:gd name="connsiteY1" fmla="*/ 338392 h 782799"/>
              <a:gd name="connsiteX2" fmla="*/ 152851 w 908046"/>
              <a:gd name="connsiteY2" fmla="*/ 348573 h 782799"/>
              <a:gd name="connsiteX3" fmla="*/ 108090 w 908046"/>
              <a:gd name="connsiteY3" fmla="*/ 391149 h 782799"/>
              <a:gd name="connsiteX4" fmla="*/ 152850 w 908046"/>
              <a:gd name="connsiteY4" fmla="*/ 435576 h 782799"/>
              <a:gd name="connsiteX5" fmla="*/ 286158 w 908046"/>
              <a:gd name="connsiteY5" fmla="*/ 442980 h 782799"/>
              <a:gd name="connsiteX6" fmla="*/ 318269 w 908046"/>
              <a:gd name="connsiteY6" fmla="*/ 444831 h 782799"/>
              <a:gd name="connsiteX7" fmla="*/ 379571 w 908046"/>
              <a:gd name="connsiteY7" fmla="*/ 391149 h 782799"/>
              <a:gd name="connsiteX8" fmla="*/ 441160 w 908046"/>
              <a:gd name="connsiteY8" fmla="*/ 517251 h 782799"/>
              <a:gd name="connsiteX9" fmla="*/ 382582 w 908046"/>
              <a:gd name="connsiteY9" fmla="*/ 463153 h 782799"/>
              <a:gd name="connsiteX10" fmla="*/ 324003 w 908046"/>
              <a:gd name="connsiteY10" fmla="*/ 466000 h 782799"/>
              <a:gd name="connsiteX11" fmla="*/ 213680 w 908046"/>
              <a:gd name="connsiteY11" fmla="*/ 472644 h 782799"/>
              <a:gd name="connsiteX12" fmla="*/ 168770 w 908046"/>
              <a:gd name="connsiteY12" fmla="*/ 516302 h 782799"/>
              <a:gd name="connsiteX13" fmla="*/ 210751 w 908046"/>
              <a:gd name="connsiteY13" fmla="*/ 561859 h 782799"/>
              <a:gd name="connsiteX14" fmla="*/ 383558 w 908046"/>
              <a:gd name="connsiteY14" fmla="*/ 572299 h 782799"/>
              <a:gd name="connsiteX15" fmla="*/ 441160 w 908046"/>
              <a:gd name="connsiteY15" fmla="*/ 517251 h 782799"/>
              <a:gd name="connsiteX16" fmla="*/ 443046 w 908046"/>
              <a:gd name="connsiteY16" fmla="*/ 265335 h 782799"/>
              <a:gd name="connsiteX17" fmla="*/ 381771 w 908046"/>
              <a:gd name="connsiteY17" fmla="*/ 210750 h 782799"/>
              <a:gd name="connsiteX18" fmla="*/ 218371 w 908046"/>
              <a:gd name="connsiteY18" fmla="*/ 221103 h 782799"/>
              <a:gd name="connsiteX19" fmla="*/ 196973 w 908046"/>
              <a:gd name="connsiteY19" fmla="*/ 225808 h 782799"/>
              <a:gd name="connsiteX20" fmla="*/ 171685 w 908046"/>
              <a:gd name="connsiteY20" fmla="*/ 273805 h 782799"/>
              <a:gd name="connsiteX21" fmla="*/ 216426 w 908046"/>
              <a:gd name="connsiteY21" fmla="*/ 309568 h 782799"/>
              <a:gd name="connsiteX22" fmla="*/ 328277 w 908046"/>
              <a:gd name="connsiteY22" fmla="*/ 316155 h 782799"/>
              <a:gd name="connsiteX23" fmla="*/ 380798 w 908046"/>
              <a:gd name="connsiteY23" fmla="*/ 318979 h 782799"/>
              <a:gd name="connsiteX24" fmla="*/ 443046 w 908046"/>
              <a:gd name="connsiteY24" fmla="*/ 265335 h 782799"/>
              <a:gd name="connsiteX25" fmla="*/ 513365 w 908046"/>
              <a:gd name="connsiteY25" fmla="*/ 644637 h 782799"/>
              <a:gd name="connsiteX26" fmla="*/ 458510 w 908046"/>
              <a:gd name="connsiteY26" fmla="*/ 589605 h 782799"/>
              <a:gd name="connsiteX27" fmla="*/ 283172 w 908046"/>
              <a:gd name="connsiteY27" fmla="*/ 600226 h 782799"/>
              <a:gd name="connsiteX28" fmla="*/ 239093 w 908046"/>
              <a:gd name="connsiteY28" fmla="*/ 645602 h 782799"/>
              <a:gd name="connsiteX29" fmla="*/ 284152 w 908046"/>
              <a:gd name="connsiteY29" fmla="*/ 690978 h 782799"/>
              <a:gd name="connsiteX30" fmla="*/ 436960 w 908046"/>
              <a:gd name="connsiteY30" fmla="*/ 699668 h 782799"/>
              <a:gd name="connsiteX31" fmla="*/ 436960 w 908046"/>
              <a:gd name="connsiteY31" fmla="*/ 700633 h 782799"/>
              <a:gd name="connsiteX32" fmla="*/ 458510 w 908046"/>
              <a:gd name="connsiteY32" fmla="*/ 700633 h 782799"/>
              <a:gd name="connsiteX33" fmla="*/ 513365 w 908046"/>
              <a:gd name="connsiteY33" fmla="*/ 644637 h 782799"/>
              <a:gd name="connsiteX34" fmla="*/ 513366 w 908046"/>
              <a:gd name="connsiteY34" fmla="*/ 137684 h 782799"/>
              <a:gd name="connsiteX35" fmla="*/ 454593 w 908046"/>
              <a:gd name="connsiteY35" fmla="*/ 82166 h 782799"/>
              <a:gd name="connsiteX36" fmla="*/ 435982 w 908046"/>
              <a:gd name="connsiteY36" fmla="*/ 83123 h 782799"/>
              <a:gd name="connsiteX37" fmla="*/ 287091 w 908046"/>
              <a:gd name="connsiteY37" fmla="*/ 91738 h 782799"/>
              <a:gd name="connsiteX38" fmla="*/ 239094 w 908046"/>
              <a:gd name="connsiteY38" fmla="*/ 136727 h 782799"/>
              <a:gd name="connsiteX39" fmla="*/ 285132 w 908046"/>
              <a:gd name="connsiteY39" fmla="*/ 182673 h 782799"/>
              <a:gd name="connsiteX40" fmla="*/ 455573 w 908046"/>
              <a:gd name="connsiteY40" fmla="*/ 192245 h 782799"/>
              <a:gd name="connsiteX41" fmla="*/ 513366 w 908046"/>
              <a:gd name="connsiteY41" fmla="*/ 137684 h 782799"/>
              <a:gd name="connsiteX42" fmla="*/ 524748 w 908046"/>
              <a:gd name="connsiteY42" fmla="*/ 391268 h 782799"/>
              <a:gd name="connsiteX43" fmla="*/ 469473 w 908046"/>
              <a:gd name="connsiteY43" fmla="*/ 334968 h 782799"/>
              <a:gd name="connsiteX44" fmla="*/ 413172 w 908046"/>
              <a:gd name="connsiteY44" fmla="*/ 391268 h 782799"/>
              <a:gd name="connsiteX45" fmla="*/ 468448 w 908046"/>
              <a:gd name="connsiteY45" fmla="*/ 446543 h 782799"/>
              <a:gd name="connsiteX46" fmla="*/ 524748 w 908046"/>
              <a:gd name="connsiteY46" fmla="*/ 391268 h 782799"/>
              <a:gd name="connsiteX47" fmla="*/ 585986 w 908046"/>
              <a:gd name="connsiteY47" fmla="*/ 519759 h 782799"/>
              <a:gd name="connsiteX48" fmla="*/ 531181 w 908046"/>
              <a:gd name="connsiteY48" fmla="*/ 463441 h 782799"/>
              <a:gd name="connsiteX49" fmla="*/ 475362 w 908046"/>
              <a:gd name="connsiteY49" fmla="*/ 519759 h 782799"/>
              <a:gd name="connsiteX50" fmla="*/ 530167 w 908046"/>
              <a:gd name="connsiteY50" fmla="*/ 574065 h 782799"/>
              <a:gd name="connsiteX51" fmla="*/ 585986 w 908046"/>
              <a:gd name="connsiteY51" fmla="*/ 519759 h 782799"/>
              <a:gd name="connsiteX52" fmla="*/ 585986 w 908046"/>
              <a:gd name="connsiteY52" fmla="*/ 262891 h 782799"/>
              <a:gd name="connsiteX53" fmla="*/ 530710 w 908046"/>
              <a:gd name="connsiteY53" fmla="*/ 207615 h 782799"/>
              <a:gd name="connsiteX54" fmla="*/ 474411 w 908046"/>
              <a:gd name="connsiteY54" fmla="*/ 263915 h 782799"/>
              <a:gd name="connsiteX55" fmla="*/ 529686 w 908046"/>
              <a:gd name="connsiteY55" fmla="*/ 320214 h 782799"/>
              <a:gd name="connsiteX56" fmla="*/ 585986 w 908046"/>
              <a:gd name="connsiteY56" fmla="*/ 262891 h 782799"/>
              <a:gd name="connsiteX57" fmla="*/ 660046 w 908046"/>
              <a:gd name="connsiteY57" fmla="*/ 645269 h 782799"/>
              <a:gd name="connsiteX58" fmla="*/ 604227 w 908046"/>
              <a:gd name="connsiteY58" fmla="*/ 589450 h 782799"/>
              <a:gd name="connsiteX59" fmla="*/ 549422 w 908046"/>
              <a:gd name="connsiteY59" fmla="*/ 644255 h 782799"/>
              <a:gd name="connsiteX60" fmla="*/ 605241 w 908046"/>
              <a:gd name="connsiteY60" fmla="*/ 700074 h 782799"/>
              <a:gd name="connsiteX61" fmla="*/ 660046 w 908046"/>
              <a:gd name="connsiteY61" fmla="*/ 645269 h 782799"/>
              <a:gd name="connsiteX62" fmla="*/ 660997 w 908046"/>
              <a:gd name="connsiteY62" fmla="*/ 390244 h 782799"/>
              <a:gd name="connsiteX63" fmla="*/ 605721 w 908046"/>
              <a:gd name="connsiteY63" fmla="*/ 334968 h 782799"/>
              <a:gd name="connsiteX64" fmla="*/ 549421 w 908046"/>
              <a:gd name="connsiteY64" fmla="*/ 391268 h 782799"/>
              <a:gd name="connsiteX65" fmla="*/ 605721 w 908046"/>
              <a:gd name="connsiteY65" fmla="*/ 446543 h 782799"/>
              <a:gd name="connsiteX66" fmla="*/ 660997 w 908046"/>
              <a:gd name="connsiteY66" fmla="*/ 390244 h 782799"/>
              <a:gd name="connsiteX67" fmla="*/ 660997 w 908046"/>
              <a:gd name="connsiteY67" fmla="*/ 140028 h 782799"/>
              <a:gd name="connsiteX68" fmla="*/ 605721 w 908046"/>
              <a:gd name="connsiteY68" fmla="*/ 82179 h 782799"/>
              <a:gd name="connsiteX69" fmla="*/ 549421 w 908046"/>
              <a:gd name="connsiteY69" fmla="*/ 140028 h 782799"/>
              <a:gd name="connsiteX70" fmla="*/ 605721 w 908046"/>
              <a:gd name="connsiteY70" fmla="*/ 194778 h 782799"/>
              <a:gd name="connsiteX71" fmla="*/ 660997 w 908046"/>
              <a:gd name="connsiteY71" fmla="*/ 140028 h 782799"/>
              <a:gd name="connsiteX72" fmla="*/ 736080 w 908046"/>
              <a:gd name="connsiteY72" fmla="*/ 518753 h 782799"/>
              <a:gd name="connsiteX73" fmla="*/ 679780 w 908046"/>
              <a:gd name="connsiteY73" fmla="*/ 463441 h 782799"/>
              <a:gd name="connsiteX74" fmla="*/ 624504 w 908046"/>
              <a:gd name="connsiteY74" fmla="*/ 518753 h 782799"/>
              <a:gd name="connsiteX75" fmla="*/ 679780 w 908046"/>
              <a:gd name="connsiteY75" fmla="*/ 574065 h 782799"/>
              <a:gd name="connsiteX76" fmla="*/ 736080 w 908046"/>
              <a:gd name="connsiteY76" fmla="*/ 518753 h 782799"/>
              <a:gd name="connsiteX77" fmla="*/ 736080 w 908046"/>
              <a:gd name="connsiteY77" fmla="*/ 263915 h 782799"/>
              <a:gd name="connsiteX78" fmla="*/ 681275 w 908046"/>
              <a:gd name="connsiteY78" fmla="*/ 207615 h 782799"/>
              <a:gd name="connsiteX79" fmla="*/ 625456 w 908046"/>
              <a:gd name="connsiteY79" fmla="*/ 263915 h 782799"/>
              <a:gd name="connsiteX80" fmla="*/ 681275 w 908046"/>
              <a:gd name="connsiteY80" fmla="*/ 320214 h 782799"/>
              <a:gd name="connsiteX81" fmla="*/ 736080 w 908046"/>
              <a:gd name="connsiteY81" fmla="*/ 263915 h 782799"/>
              <a:gd name="connsiteX82" fmla="*/ 799958 w 908046"/>
              <a:gd name="connsiteY82" fmla="*/ 391268 h 782799"/>
              <a:gd name="connsiteX83" fmla="*/ 745153 w 908046"/>
              <a:gd name="connsiteY83" fmla="*/ 334968 h 782799"/>
              <a:gd name="connsiteX84" fmla="*/ 689334 w 908046"/>
              <a:gd name="connsiteY84" fmla="*/ 391268 h 782799"/>
              <a:gd name="connsiteX85" fmla="*/ 745153 w 908046"/>
              <a:gd name="connsiteY85" fmla="*/ 447567 h 782799"/>
              <a:gd name="connsiteX86" fmla="*/ 799958 w 908046"/>
              <a:gd name="connsiteY86" fmla="*/ 391268 h 782799"/>
              <a:gd name="connsiteX87" fmla="*/ 908046 w 908046"/>
              <a:gd name="connsiteY87" fmla="*/ 391400 h 782799"/>
              <a:gd name="connsiteX88" fmla="*/ 712346 w 908046"/>
              <a:gd name="connsiteY88" fmla="*/ 782799 h 782799"/>
              <a:gd name="connsiteX89" fmla="*/ 195700 w 908046"/>
              <a:gd name="connsiteY89" fmla="*/ 782799 h 782799"/>
              <a:gd name="connsiteX90" fmla="*/ 0 w 908046"/>
              <a:gd name="connsiteY90" fmla="*/ 391400 h 782799"/>
              <a:gd name="connsiteX91" fmla="*/ 195700 w 908046"/>
              <a:gd name="connsiteY91" fmla="*/ 0 h 782799"/>
              <a:gd name="connsiteX92" fmla="*/ 712346 w 908046"/>
              <a:gd name="connsiteY92" fmla="*/ 0 h 782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</a:cxnLst>
            <a:rect l="l" t="t" r="r" b="b"/>
            <a:pathLst>
              <a:path w="908046" h="782799">
                <a:moveTo>
                  <a:pt x="379571" y="391149"/>
                </a:moveTo>
                <a:cubicBezTo>
                  <a:pt x="379572" y="359680"/>
                  <a:pt x="351353" y="335615"/>
                  <a:pt x="317297" y="338392"/>
                </a:cubicBezTo>
                <a:cubicBezTo>
                  <a:pt x="262806" y="341168"/>
                  <a:pt x="208315" y="344871"/>
                  <a:pt x="152851" y="348573"/>
                </a:cubicBezTo>
                <a:cubicBezTo>
                  <a:pt x="126579" y="349498"/>
                  <a:pt x="108091" y="367084"/>
                  <a:pt x="108090" y="391149"/>
                </a:cubicBezTo>
                <a:cubicBezTo>
                  <a:pt x="108090" y="415213"/>
                  <a:pt x="126578" y="433725"/>
                  <a:pt x="152850" y="435576"/>
                </a:cubicBezTo>
                <a:cubicBezTo>
                  <a:pt x="197611" y="438352"/>
                  <a:pt x="241398" y="440204"/>
                  <a:pt x="286158" y="442980"/>
                </a:cubicBezTo>
                <a:cubicBezTo>
                  <a:pt x="296862" y="443906"/>
                  <a:pt x="307565" y="444831"/>
                  <a:pt x="318269" y="444831"/>
                </a:cubicBezTo>
                <a:cubicBezTo>
                  <a:pt x="352326" y="447608"/>
                  <a:pt x="379571" y="423543"/>
                  <a:pt x="379571" y="391149"/>
                </a:cubicBezTo>
                <a:close/>
                <a:moveTo>
                  <a:pt x="441160" y="517251"/>
                </a:moveTo>
                <a:cubicBezTo>
                  <a:pt x="441160" y="485931"/>
                  <a:pt x="415776" y="462204"/>
                  <a:pt x="382582" y="463153"/>
                </a:cubicBezTo>
                <a:cubicBezTo>
                  <a:pt x="363055" y="463153"/>
                  <a:pt x="343529" y="465051"/>
                  <a:pt x="324003" y="466000"/>
                </a:cubicBezTo>
                <a:cubicBezTo>
                  <a:pt x="287880" y="468848"/>
                  <a:pt x="250780" y="470746"/>
                  <a:pt x="213680" y="472644"/>
                </a:cubicBezTo>
                <a:cubicBezTo>
                  <a:pt x="188296" y="474542"/>
                  <a:pt x="168770" y="492575"/>
                  <a:pt x="168770" y="516302"/>
                </a:cubicBezTo>
                <a:cubicBezTo>
                  <a:pt x="167794" y="540030"/>
                  <a:pt x="185367" y="559961"/>
                  <a:pt x="210751" y="561859"/>
                </a:cubicBezTo>
                <a:cubicBezTo>
                  <a:pt x="268354" y="565655"/>
                  <a:pt x="325956" y="569452"/>
                  <a:pt x="383558" y="572299"/>
                </a:cubicBezTo>
                <a:cubicBezTo>
                  <a:pt x="416752" y="574197"/>
                  <a:pt x="441160" y="548572"/>
                  <a:pt x="441160" y="517251"/>
                </a:cubicBezTo>
                <a:close/>
                <a:moveTo>
                  <a:pt x="443046" y="265335"/>
                </a:moveTo>
                <a:cubicBezTo>
                  <a:pt x="443046" y="232396"/>
                  <a:pt x="417758" y="208868"/>
                  <a:pt x="381771" y="210750"/>
                </a:cubicBezTo>
                <a:cubicBezTo>
                  <a:pt x="327304" y="213574"/>
                  <a:pt x="272838" y="217338"/>
                  <a:pt x="218371" y="221103"/>
                </a:cubicBezTo>
                <a:cubicBezTo>
                  <a:pt x="210590" y="221103"/>
                  <a:pt x="203782" y="222985"/>
                  <a:pt x="196973" y="225808"/>
                </a:cubicBezTo>
                <a:cubicBezTo>
                  <a:pt x="178494" y="234278"/>
                  <a:pt x="167795" y="254983"/>
                  <a:pt x="171685" y="273805"/>
                </a:cubicBezTo>
                <a:cubicBezTo>
                  <a:pt x="176548" y="293569"/>
                  <a:pt x="194056" y="308627"/>
                  <a:pt x="216426" y="309568"/>
                </a:cubicBezTo>
                <a:cubicBezTo>
                  <a:pt x="253385" y="312391"/>
                  <a:pt x="291317" y="314273"/>
                  <a:pt x="328277" y="316155"/>
                </a:cubicBezTo>
                <a:cubicBezTo>
                  <a:pt x="345784" y="317097"/>
                  <a:pt x="363291" y="318038"/>
                  <a:pt x="380798" y="318979"/>
                </a:cubicBezTo>
                <a:cubicBezTo>
                  <a:pt x="416785" y="320861"/>
                  <a:pt x="443046" y="298274"/>
                  <a:pt x="443046" y="265335"/>
                </a:cubicBezTo>
                <a:close/>
                <a:moveTo>
                  <a:pt x="513365" y="644637"/>
                </a:moveTo>
                <a:cubicBezTo>
                  <a:pt x="513365" y="613742"/>
                  <a:pt x="488876" y="588640"/>
                  <a:pt x="458510" y="589605"/>
                </a:cubicBezTo>
                <a:cubicBezTo>
                  <a:pt x="399738" y="591536"/>
                  <a:pt x="340965" y="595398"/>
                  <a:pt x="283172" y="600226"/>
                </a:cubicBezTo>
                <a:cubicBezTo>
                  <a:pt x="256725" y="602156"/>
                  <a:pt x="239093" y="622431"/>
                  <a:pt x="239093" y="645602"/>
                </a:cubicBezTo>
                <a:cubicBezTo>
                  <a:pt x="240072" y="669738"/>
                  <a:pt x="258684" y="689048"/>
                  <a:pt x="284152" y="690978"/>
                </a:cubicBezTo>
                <a:cubicBezTo>
                  <a:pt x="335088" y="693875"/>
                  <a:pt x="386024" y="696771"/>
                  <a:pt x="436960" y="699668"/>
                </a:cubicBezTo>
                <a:cubicBezTo>
                  <a:pt x="436960" y="699668"/>
                  <a:pt x="436960" y="700633"/>
                  <a:pt x="436960" y="700633"/>
                </a:cubicBezTo>
                <a:cubicBezTo>
                  <a:pt x="443817" y="700633"/>
                  <a:pt x="450674" y="700633"/>
                  <a:pt x="458510" y="700633"/>
                </a:cubicBezTo>
                <a:cubicBezTo>
                  <a:pt x="489856" y="699668"/>
                  <a:pt x="514344" y="675531"/>
                  <a:pt x="513365" y="644637"/>
                </a:cubicBezTo>
                <a:close/>
                <a:moveTo>
                  <a:pt x="513366" y="137684"/>
                </a:moveTo>
                <a:cubicBezTo>
                  <a:pt x="513366" y="106096"/>
                  <a:pt x="487897" y="82166"/>
                  <a:pt x="454593" y="82166"/>
                </a:cubicBezTo>
                <a:cubicBezTo>
                  <a:pt x="448716" y="82166"/>
                  <a:pt x="441859" y="83123"/>
                  <a:pt x="435982" y="83123"/>
                </a:cubicBezTo>
                <a:cubicBezTo>
                  <a:pt x="386025" y="85995"/>
                  <a:pt x="337048" y="88866"/>
                  <a:pt x="287091" y="91738"/>
                </a:cubicBezTo>
                <a:cubicBezTo>
                  <a:pt x="259664" y="93652"/>
                  <a:pt x="240073" y="112797"/>
                  <a:pt x="239094" y="136727"/>
                </a:cubicBezTo>
                <a:cubicBezTo>
                  <a:pt x="239094" y="161614"/>
                  <a:pt x="257705" y="180758"/>
                  <a:pt x="285132" y="182673"/>
                </a:cubicBezTo>
                <a:cubicBezTo>
                  <a:pt x="341946" y="186501"/>
                  <a:pt x="398759" y="190330"/>
                  <a:pt x="455573" y="192245"/>
                </a:cubicBezTo>
                <a:cubicBezTo>
                  <a:pt x="487897" y="194159"/>
                  <a:pt x="514345" y="168314"/>
                  <a:pt x="513366" y="137684"/>
                </a:cubicBezTo>
                <a:close/>
                <a:moveTo>
                  <a:pt x="524748" y="391268"/>
                </a:moveTo>
                <a:cubicBezTo>
                  <a:pt x="524748" y="359535"/>
                  <a:pt x="500182" y="334968"/>
                  <a:pt x="469473" y="334968"/>
                </a:cubicBezTo>
                <a:cubicBezTo>
                  <a:pt x="437740" y="334968"/>
                  <a:pt x="412149" y="360559"/>
                  <a:pt x="413172" y="391268"/>
                </a:cubicBezTo>
                <a:cubicBezTo>
                  <a:pt x="413172" y="421976"/>
                  <a:pt x="438762" y="446543"/>
                  <a:pt x="468448" y="446543"/>
                </a:cubicBezTo>
                <a:cubicBezTo>
                  <a:pt x="500181" y="447567"/>
                  <a:pt x="524748" y="421976"/>
                  <a:pt x="524748" y="391268"/>
                </a:cubicBezTo>
                <a:close/>
                <a:moveTo>
                  <a:pt x="585986" y="519759"/>
                </a:moveTo>
                <a:cubicBezTo>
                  <a:pt x="585986" y="488583"/>
                  <a:pt x="561628" y="463441"/>
                  <a:pt x="531181" y="463441"/>
                </a:cubicBezTo>
                <a:cubicBezTo>
                  <a:pt x="500735" y="463441"/>
                  <a:pt x="475362" y="489589"/>
                  <a:pt x="475362" y="519759"/>
                </a:cubicBezTo>
                <a:cubicBezTo>
                  <a:pt x="475362" y="548923"/>
                  <a:pt x="499720" y="574065"/>
                  <a:pt x="530167" y="574065"/>
                </a:cubicBezTo>
                <a:cubicBezTo>
                  <a:pt x="561628" y="574065"/>
                  <a:pt x="585986" y="550935"/>
                  <a:pt x="585986" y="519759"/>
                </a:cubicBezTo>
                <a:close/>
                <a:moveTo>
                  <a:pt x="585986" y="262891"/>
                </a:moveTo>
                <a:cubicBezTo>
                  <a:pt x="585986" y="232182"/>
                  <a:pt x="561419" y="207615"/>
                  <a:pt x="530710" y="207615"/>
                </a:cubicBezTo>
                <a:cubicBezTo>
                  <a:pt x="498978" y="207615"/>
                  <a:pt x="473387" y="233206"/>
                  <a:pt x="474411" y="263915"/>
                </a:cubicBezTo>
                <a:cubicBezTo>
                  <a:pt x="474411" y="294623"/>
                  <a:pt x="500002" y="319190"/>
                  <a:pt x="529686" y="320214"/>
                </a:cubicBezTo>
                <a:cubicBezTo>
                  <a:pt x="561419" y="320214"/>
                  <a:pt x="585986" y="294623"/>
                  <a:pt x="585986" y="262891"/>
                </a:cubicBezTo>
                <a:close/>
                <a:moveTo>
                  <a:pt x="660046" y="645269"/>
                </a:moveTo>
                <a:cubicBezTo>
                  <a:pt x="660046" y="613808"/>
                  <a:pt x="635688" y="589450"/>
                  <a:pt x="604227" y="589450"/>
                </a:cubicBezTo>
                <a:cubicBezTo>
                  <a:pt x="573780" y="589450"/>
                  <a:pt x="549422" y="612793"/>
                  <a:pt x="549422" y="644255"/>
                </a:cubicBezTo>
                <a:cubicBezTo>
                  <a:pt x="549422" y="675716"/>
                  <a:pt x="573780" y="700074"/>
                  <a:pt x="605241" y="700074"/>
                </a:cubicBezTo>
                <a:cubicBezTo>
                  <a:pt x="635688" y="700074"/>
                  <a:pt x="660046" y="675716"/>
                  <a:pt x="660046" y="645269"/>
                </a:cubicBezTo>
                <a:close/>
                <a:moveTo>
                  <a:pt x="660997" y="390244"/>
                </a:moveTo>
                <a:cubicBezTo>
                  <a:pt x="660997" y="359535"/>
                  <a:pt x="637454" y="334968"/>
                  <a:pt x="605721" y="334968"/>
                </a:cubicBezTo>
                <a:cubicBezTo>
                  <a:pt x="575012" y="334968"/>
                  <a:pt x="549421" y="360559"/>
                  <a:pt x="549421" y="391268"/>
                </a:cubicBezTo>
                <a:cubicBezTo>
                  <a:pt x="550445" y="421976"/>
                  <a:pt x="575012" y="446543"/>
                  <a:pt x="605721" y="446543"/>
                </a:cubicBezTo>
                <a:cubicBezTo>
                  <a:pt x="636430" y="447567"/>
                  <a:pt x="662021" y="421976"/>
                  <a:pt x="660997" y="390244"/>
                </a:cubicBezTo>
                <a:close/>
                <a:moveTo>
                  <a:pt x="660997" y="140028"/>
                </a:moveTo>
                <a:cubicBezTo>
                  <a:pt x="662021" y="108004"/>
                  <a:pt x="636430" y="82179"/>
                  <a:pt x="605721" y="82179"/>
                </a:cubicBezTo>
                <a:cubicBezTo>
                  <a:pt x="573988" y="82179"/>
                  <a:pt x="549421" y="108004"/>
                  <a:pt x="549421" y="140028"/>
                </a:cubicBezTo>
                <a:cubicBezTo>
                  <a:pt x="550445" y="171019"/>
                  <a:pt x="573988" y="194778"/>
                  <a:pt x="605721" y="194778"/>
                </a:cubicBezTo>
                <a:cubicBezTo>
                  <a:pt x="636430" y="194778"/>
                  <a:pt x="660997" y="171019"/>
                  <a:pt x="660997" y="140028"/>
                </a:cubicBezTo>
                <a:close/>
                <a:moveTo>
                  <a:pt x="736080" y="518753"/>
                </a:moveTo>
                <a:cubicBezTo>
                  <a:pt x="736080" y="488583"/>
                  <a:pt x="710489" y="463441"/>
                  <a:pt x="679780" y="463441"/>
                </a:cubicBezTo>
                <a:cubicBezTo>
                  <a:pt x="650095" y="464447"/>
                  <a:pt x="624504" y="488583"/>
                  <a:pt x="624504" y="518753"/>
                </a:cubicBezTo>
                <a:cubicBezTo>
                  <a:pt x="623480" y="548923"/>
                  <a:pt x="649071" y="574065"/>
                  <a:pt x="679780" y="574065"/>
                </a:cubicBezTo>
                <a:cubicBezTo>
                  <a:pt x="711513" y="574065"/>
                  <a:pt x="736080" y="549929"/>
                  <a:pt x="736080" y="518753"/>
                </a:cubicBezTo>
                <a:close/>
                <a:moveTo>
                  <a:pt x="736080" y="263915"/>
                </a:moveTo>
                <a:cubicBezTo>
                  <a:pt x="736080" y="232182"/>
                  <a:pt x="712737" y="207615"/>
                  <a:pt x="681275" y="207615"/>
                </a:cubicBezTo>
                <a:cubicBezTo>
                  <a:pt x="649814" y="207615"/>
                  <a:pt x="625456" y="232182"/>
                  <a:pt x="625456" y="263915"/>
                </a:cubicBezTo>
                <a:cubicBezTo>
                  <a:pt x="625456" y="294623"/>
                  <a:pt x="650829" y="320214"/>
                  <a:pt x="681275" y="320214"/>
                </a:cubicBezTo>
                <a:cubicBezTo>
                  <a:pt x="711722" y="319190"/>
                  <a:pt x="736080" y="294623"/>
                  <a:pt x="736080" y="263915"/>
                </a:cubicBezTo>
                <a:close/>
                <a:moveTo>
                  <a:pt x="799958" y="391268"/>
                </a:moveTo>
                <a:cubicBezTo>
                  <a:pt x="799958" y="359535"/>
                  <a:pt x="776615" y="334968"/>
                  <a:pt x="745153" y="334968"/>
                </a:cubicBezTo>
                <a:cubicBezTo>
                  <a:pt x="713692" y="334968"/>
                  <a:pt x="689334" y="359535"/>
                  <a:pt x="689334" y="391268"/>
                </a:cubicBezTo>
                <a:cubicBezTo>
                  <a:pt x="689334" y="421976"/>
                  <a:pt x="714707" y="447567"/>
                  <a:pt x="745153" y="447567"/>
                </a:cubicBezTo>
                <a:cubicBezTo>
                  <a:pt x="775600" y="446543"/>
                  <a:pt x="799958" y="421976"/>
                  <a:pt x="799958" y="391268"/>
                </a:cubicBezTo>
                <a:close/>
                <a:moveTo>
                  <a:pt x="908046" y="391400"/>
                </a:moveTo>
                <a:lnTo>
                  <a:pt x="712346" y="782799"/>
                </a:lnTo>
                <a:lnTo>
                  <a:pt x="195700" y="782799"/>
                </a:lnTo>
                <a:lnTo>
                  <a:pt x="0" y="391400"/>
                </a:lnTo>
                <a:lnTo>
                  <a:pt x="195700" y="0"/>
                </a:lnTo>
                <a:lnTo>
                  <a:pt x="712346" y="0"/>
                </a:lnTo>
                <a:close/>
              </a:path>
            </a:pathLst>
          </a:custGeom>
          <a:solidFill>
            <a:schemeClr val="accent5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107099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421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oto Serif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BEC87611-55C4-D9EC-CB9A-735DE1A23279}"/>
              </a:ext>
            </a:extLst>
          </p:cNvPr>
          <p:cNvSpPr/>
          <p:nvPr/>
        </p:nvSpPr>
        <p:spPr>
          <a:xfrm rot="16200000">
            <a:off x="2039797" y="3708975"/>
            <a:ext cx="908046" cy="782799"/>
          </a:xfrm>
          <a:custGeom>
            <a:avLst/>
            <a:gdLst>
              <a:gd name="connsiteX0" fmla="*/ 379571 w 908046"/>
              <a:gd name="connsiteY0" fmla="*/ 391149 h 782799"/>
              <a:gd name="connsiteX1" fmla="*/ 317297 w 908046"/>
              <a:gd name="connsiteY1" fmla="*/ 338392 h 782799"/>
              <a:gd name="connsiteX2" fmla="*/ 152851 w 908046"/>
              <a:gd name="connsiteY2" fmla="*/ 348573 h 782799"/>
              <a:gd name="connsiteX3" fmla="*/ 108090 w 908046"/>
              <a:gd name="connsiteY3" fmla="*/ 391149 h 782799"/>
              <a:gd name="connsiteX4" fmla="*/ 152850 w 908046"/>
              <a:gd name="connsiteY4" fmla="*/ 435576 h 782799"/>
              <a:gd name="connsiteX5" fmla="*/ 286158 w 908046"/>
              <a:gd name="connsiteY5" fmla="*/ 442980 h 782799"/>
              <a:gd name="connsiteX6" fmla="*/ 318269 w 908046"/>
              <a:gd name="connsiteY6" fmla="*/ 444831 h 782799"/>
              <a:gd name="connsiteX7" fmla="*/ 379571 w 908046"/>
              <a:gd name="connsiteY7" fmla="*/ 391149 h 782799"/>
              <a:gd name="connsiteX8" fmla="*/ 441160 w 908046"/>
              <a:gd name="connsiteY8" fmla="*/ 517251 h 782799"/>
              <a:gd name="connsiteX9" fmla="*/ 382582 w 908046"/>
              <a:gd name="connsiteY9" fmla="*/ 463153 h 782799"/>
              <a:gd name="connsiteX10" fmla="*/ 324003 w 908046"/>
              <a:gd name="connsiteY10" fmla="*/ 466000 h 782799"/>
              <a:gd name="connsiteX11" fmla="*/ 213680 w 908046"/>
              <a:gd name="connsiteY11" fmla="*/ 472644 h 782799"/>
              <a:gd name="connsiteX12" fmla="*/ 168770 w 908046"/>
              <a:gd name="connsiteY12" fmla="*/ 516302 h 782799"/>
              <a:gd name="connsiteX13" fmla="*/ 210751 w 908046"/>
              <a:gd name="connsiteY13" fmla="*/ 561859 h 782799"/>
              <a:gd name="connsiteX14" fmla="*/ 383558 w 908046"/>
              <a:gd name="connsiteY14" fmla="*/ 572299 h 782799"/>
              <a:gd name="connsiteX15" fmla="*/ 441160 w 908046"/>
              <a:gd name="connsiteY15" fmla="*/ 517251 h 782799"/>
              <a:gd name="connsiteX16" fmla="*/ 443046 w 908046"/>
              <a:gd name="connsiteY16" fmla="*/ 265335 h 782799"/>
              <a:gd name="connsiteX17" fmla="*/ 381771 w 908046"/>
              <a:gd name="connsiteY17" fmla="*/ 210750 h 782799"/>
              <a:gd name="connsiteX18" fmla="*/ 218371 w 908046"/>
              <a:gd name="connsiteY18" fmla="*/ 221103 h 782799"/>
              <a:gd name="connsiteX19" fmla="*/ 196973 w 908046"/>
              <a:gd name="connsiteY19" fmla="*/ 225808 h 782799"/>
              <a:gd name="connsiteX20" fmla="*/ 171685 w 908046"/>
              <a:gd name="connsiteY20" fmla="*/ 273805 h 782799"/>
              <a:gd name="connsiteX21" fmla="*/ 216426 w 908046"/>
              <a:gd name="connsiteY21" fmla="*/ 309568 h 782799"/>
              <a:gd name="connsiteX22" fmla="*/ 328277 w 908046"/>
              <a:gd name="connsiteY22" fmla="*/ 316155 h 782799"/>
              <a:gd name="connsiteX23" fmla="*/ 380798 w 908046"/>
              <a:gd name="connsiteY23" fmla="*/ 318979 h 782799"/>
              <a:gd name="connsiteX24" fmla="*/ 443046 w 908046"/>
              <a:gd name="connsiteY24" fmla="*/ 265335 h 782799"/>
              <a:gd name="connsiteX25" fmla="*/ 513365 w 908046"/>
              <a:gd name="connsiteY25" fmla="*/ 644637 h 782799"/>
              <a:gd name="connsiteX26" fmla="*/ 458510 w 908046"/>
              <a:gd name="connsiteY26" fmla="*/ 589605 h 782799"/>
              <a:gd name="connsiteX27" fmla="*/ 283172 w 908046"/>
              <a:gd name="connsiteY27" fmla="*/ 600226 h 782799"/>
              <a:gd name="connsiteX28" fmla="*/ 239093 w 908046"/>
              <a:gd name="connsiteY28" fmla="*/ 645602 h 782799"/>
              <a:gd name="connsiteX29" fmla="*/ 284152 w 908046"/>
              <a:gd name="connsiteY29" fmla="*/ 690978 h 782799"/>
              <a:gd name="connsiteX30" fmla="*/ 436960 w 908046"/>
              <a:gd name="connsiteY30" fmla="*/ 699668 h 782799"/>
              <a:gd name="connsiteX31" fmla="*/ 436960 w 908046"/>
              <a:gd name="connsiteY31" fmla="*/ 700633 h 782799"/>
              <a:gd name="connsiteX32" fmla="*/ 458510 w 908046"/>
              <a:gd name="connsiteY32" fmla="*/ 700633 h 782799"/>
              <a:gd name="connsiteX33" fmla="*/ 513365 w 908046"/>
              <a:gd name="connsiteY33" fmla="*/ 644637 h 782799"/>
              <a:gd name="connsiteX34" fmla="*/ 513366 w 908046"/>
              <a:gd name="connsiteY34" fmla="*/ 137684 h 782799"/>
              <a:gd name="connsiteX35" fmla="*/ 454593 w 908046"/>
              <a:gd name="connsiteY35" fmla="*/ 82166 h 782799"/>
              <a:gd name="connsiteX36" fmla="*/ 435982 w 908046"/>
              <a:gd name="connsiteY36" fmla="*/ 83123 h 782799"/>
              <a:gd name="connsiteX37" fmla="*/ 287091 w 908046"/>
              <a:gd name="connsiteY37" fmla="*/ 91738 h 782799"/>
              <a:gd name="connsiteX38" fmla="*/ 239094 w 908046"/>
              <a:gd name="connsiteY38" fmla="*/ 136727 h 782799"/>
              <a:gd name="connsiteX39" fmla="*/ 285132 w 908046"/>
              <a:gd name="connsiteY39" fmla="*/ 182673 h 782799"/>
              <a:gd name="connsiteX40" fmla="*/ 455573 w 908046"/>
              <a:gd name="connsiteY40" fmla="*/ 192245 h 782799"/>
              <a:gd name="connsiteX41" fmla="*/ 513366 w 908046"/>
              <a:gd name="connsiteY41" fmla="*/ 137684 h 782799"/>
              <a:gd name="connsiteX42" fmla="*/ 524748 w 908046"/>
              <a:gd name="connsiteY42" fmla="*/ 391268 h 782799"/>
              <a:gd name="connsiteX43" fmla="*/ 469473 w 908046"/>
              <a:gd name="connsiteY43" fmla="*/ 334968 h 782799"/>
              <a:gd name="connsiteX44" fmla="*/ 413172 w 908046"/>
              <a:gd name="connsiteY44" fmla="*/ 391268 h 782799"/>
              <a:gd name="connsiteX45" fmla="*/ 468448 w 908046"/>
              <a:gd name="connsiteY45" fmla="*/ 446543 h 782799"/>
              <a:gd name="connsiteX46" fmla="*/ 524748 w 908046"/>
              <a:gd name="connsiteY46" fmla="*/ 391268 h 782799"/>
              <a:gd name="connsiteX47" fmla="*/ 585986 w 908046"/>
              <a:gd name="connsiteY47" fmla="*/ 519759 h 782799"/>
              <a:gd name="connsiteX48" fmla="*/ 531181 w 908046"/>
              <a:gd name="connsiteY48" fmla="*/ 463441 h 782799"/>
              <a:gd name="connsiteX49" fmla="*/ 475362 w 908046"/>
              <a:gd name="connsiteY49" fmla="*/ 519759 h 782799"/>
              <a:gd name="connsiteX50" fmla="*/ 530167 w 908046"/>
              <a:gd name="connsiteY50" fmla="*/ 574065 h 782799"/>
              <a:gd name="connsiteX51" fmla="*/ 585986 w 908046"/>
              <a:gd name="connsiteY51" fmla="*/ 519759 h 782799"/>
              <a:gd name="connsiteX52" fmla="*/ 585986 w 908046"/>
              <a:gd name="connsiteY52" fmla="*/ 262891 h 782799"/>
              <a:gd name="connsiteX53" fmla="*/ 530710 w 908046"/>
              <a:gd name="connsiteY53" fmla="*/ 207615 h 782799"/>
              <a:gd name="connsiteX54" fmla="*/ 474411 w 908046"/>
              <a:gd name="connsiteY54" fmla="*/ 263915 h 782799"/>
              <a:gd name="connsiteX55" fmla="*/ 529686 w 908046"/>
              <a:gd name="connsiteY55" fmla="*/ 320214 h 782799"/>
              <a:gd name="connsiteX56" fmla="*/ 585986 w 908046"/>
              <a:gd name="connsiteY56" fmla="*/ 262891 h 782799"/>
              <a:gd name="connsiteX57" fmla="*/ 660046 w 908046"/>
              <a:gd name="connsiteY57" fmla="*/ 645269 h 782799"/>
              <a:gd name="connsiteX58" fmla="*/ 604227 w 908046"/>
              <a:gd name="connsiteY58" fmla="*/ 589450 h 782799"/>
              <a:gd name="connsiteX59" fmla="*/ 549422 w 908046"/>
              <a:gd name="connsiteY59" fmla="*/ 644255 h 782799"/>
              <a:gd name="connsiteX60" fmla="*/ 605241 w 908046"/>
              <a:gd name="connsiteY60" fmla="*/ 700074 h 782799"/>
              <a:gd name="connsiteX61" fmla="*/ 660046 w 908046"/>
              <a:gd name="connsiteY61" fmla="*/ 645269 h 782799"/>
              <a:gd name="connsiteX62" fmla="*/ 660997 w 908046"/>
              <a:gd name="connsiteY62" fmla="*/ 390244 h 782799"/>
              <a:gd name="connsiteX63" fmla="*/ 605721 w 908046"/>
              <a:gd name="connsiteY63" fmla="*/ 334968 h 782799"/>
              <a:gd name="connsiteX64" fmla="*/ 549421 w 908046"/>
              <a:gd name="connsiteY64" fmla="*/ 391268 h 782799"/>
              <a:gd name="connsiteX65" fmla="*/ 605721 w 908046"/>
              <a:gd name="connsiteY65" fmla="*/ 446543 h 782799"/>
              <a:gd name="connsiteX66" fmla="*/ 660997 w 908046"/>
              <a:gd name="connsiteY66" fmla="*/ 390244 h 782799"/>
              <a:gd name="connsiteX67" fmla="*/ 660997 w 908046"/>
              <a:gd name="connsiteY67" fmla="*/ 140028 h 782799"/>
              <a:gd name="connsiteX68" fmla="*/ 605721 w 908046"/>
              <a:gd name="connsiteY68" fmla="*/ 82179 h 782799"/>
              <a:gd name="connsiteX69" fmla="*/ 549421 w 908046"/>
              <a:gd name="connsiteY69" fmla="*/ 140028 h 782799"/>
              <a:gd name="connsiteX70" fmla="*/ 605721 w 908046"/>
              <a:gd name="connsiteY70" fmla="*/ 194778 h 782799"/>
              <a:gd name="connsiteX71" fmla="*/ 660997 w 908046"/>
              <a:gd name="connsiteY71" fmla="*/ 140028 h 782799"/>
              <a:gd name="connsiteX72" fmla="*/ 736080 w 908046"/>
              <a:gd name="connsiteY72" fmla="*/ 518753 h 782799"/>
              <a:gd name="connsiteX73" fmla="*/ 679780 w 908046"/>
              <a:gd name="connsiteY73" fmla="*/ 463441 h 782799"/>
              <a:gd name="connsiteX74" fmla="*/ 624504 w 908046"/>
              <a:gd name="connsiteY74" fmla="*/ 518753 h 782799"/>
              <a:gd name="connsiteX75" fmla="*/ 679780 w 908046"/>
              <a:gd name="connsiteY75" fmla="*/ 574065 h 782799"/>
              <a:gd name="connsiteX76" fmla="*/ 736080 w 908046"/>
              <a:gd name="connsiteY76" fmla="*/ 518753 h 782799"/>
              <a:gd name="connsiteX77" fmla="*/ 736080 w 908046"/>
              <a:gd name="connsiteY77" fmla="*/ 263915 h 782799"/>
              <a:gd name="connsiteX78" fmla="*/ 681275 w 908046"/>
              <a:gd name="connsiteY78" fmla="*/ 207615 h 782799"/>
              <a:gd name="connsiteX79" fmla="*/ 625456 w 908046"/>
              <a:gd name="connsiteY79" fmla="*/ 263915 h 782799"/>
              <a:gd name="connsiteX80" fmla="*/ 681275 w 908046"/>
              <a:gd name="connsiteY80" fmla="*/ 320214 h 782799"/>
              <a:gd name="connsiteX81" fmla="*/ 736080 w 908046"/>
              <a:gd name="connsiteY81" fmla="*/ 263915 h 782799"/>
              <a:gd name="connsiteX82" fmla="*/ 799958 w 908046"/>
              <a:gd name="connsiteY82" fmla="*/ 391268 h 782799"/>
              <a:gd name="connsiteX83" fmla="*/ 745153 w 908046"/>
              <a:gd name="connsiteY83" fmla="*/ 334968 h 782799"/>
              <a:gd name="connsiteX84" fmla="*/ 689334 w 908046"/>
              <a:gd name="connsiteY84" fmla="*/ 391268 h 782799"/>
              <a:gd name="connsiteX85" fmla="*/ 745153 w 908046"/>
              <a:gd name="connsiteY85" fmla="*/ 447567 h 782799"/>
              <a:gd name="connsiteX86" fmla="*/ 799958 w 908046"/>
              <a:gd name="connsiteY86" fmla="*/ 391268 h 782799"/>
              <a:gd name="connsiteX87" fmla="*/ 908046 w 908046"/>
              <a:gd name="connsiteY87" fmla="*/ 391400 h 782799"/>
              <a:gd name="connsiteX88" fmla="*/ 712346 w 908046"/>
              <a:gd name="connsiteY88" fmla="*/ 782799 h 782799"/>
              <a:gd name="connsiteX89" fmla="*/ 195700 w 908046"/>
              <a:gd name="connsiteY89" fmla="*/ 782799 h 782799"/>
              <a:gd name="connsiteX90" fmla="*/ 0 w 908046"/>
              <a:gd name="connsiteY90" fmla="*/ 391400 h 782799"/>
              <a:gd name="connsiteX91" fmla="*/ 195700 w 908046"/>
              <a:gd name="connsiteY91" fmla="*/ 0 h 782799"/>
              <a:gd name="connsiteX92" fmla="*/ 712346 w 908046"/>
              <a:gd name="connsiteY92" fmla="*/ 0 h 782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</a:cxnLst>
            <a:rect l="l" t="t" r="r" b="b"/>
            <a:pathLst>
              <a:path w="908046" h="782799">
                <a:moveTo>
                  <a:pt x="379571" y="391149"/>
                </a:moveTo>
                <a:cubicBezTo>
                  <a:pt x="379572" y="359680"/>
                  <a:pt x="351353" y="335615"/>
                  <a:pt x="317297" y="338392"/>
                </a:cubicBezTo>
                <a:cubicBezTo>
                  <a:pt x="262806" y="341168"/>
                  <a:pt x="208315" y="344871"/>
                  <a:pt x="152851" y="348573"/>
                </a:cubicBezTo>
                <a:cubicBezTo>
                  <a:pt x="126579" y="349498"/>
                  <a:pt x="108091" y="367084"/>
                  <a:pt x="108090" y="391149"/>
                </a:cubicBezTo>
                <a:cubicBezTo>
                  <a:pt x="108090" y="415213"/>
                  <a:pt x="126578" y="433725"/>
                  <a:pt x="152850" y="435576"/>
                </a:cubicBezTo>
                <a:cubicBezTo>
                  <a:pt x="197611" y="438352"/>
                  <a:pt x="241398" y="440204"/>
                  <a:pt x="286158" y="442980"/>
                </a:cubicBezTo>
                <a:cubicBezTo>
                  <a:pt x="296862" y="443906"/>
                  <a:pt x="307565" y="444831"/>
                  <a:pt x="318269" y="444831"/>
                </a:cubicBezTo>
                <a:cubicBezTo>
                  <a:pt x="352326" y="447608"/>
                  <a:pt x="379571" y="423543"/>
                  <a:pt x="379571" y="391149"/>
                </a:cubicBezTo>
                <a:close/>
                <a:moveTo>
                  <a:pt x="441160" y="517251"/>
                </a:moveTo>
                <a:cubicBezTo>
                  <a:pt x="441160" y="485931"/>
                  <a:pt x="415776" y="462204"/>
                  <a:pt x="382582" y="463153"/>
                </a:cubicBezTo>
                <a:cubicBezTo>
                  <a:pt x="363055" y="463153"/>
                  <a:pt x="343529" y="465051"/>
                  <a:pt x="324003" y="466000"/>
                </a:cubicBezTo>
                <a:cubicBezTo>
                  <a:pt x="287880" y="468848"/>
                  <a:pt x="250780" y="470746"/>
                  <a:pt x="213680" y="472644"/>
                </a:cubicBezTo>
                <a:cubicBezTo>
                  <a:pt x="188296" y="474542"/>
                  <a:pt x="168770" y="492575"/>
                  <a:pt x="168770" y="516302"/>
                </a:cubicBezTo>
                <a:cubicBezTo>
                  <a:pt x="167794" y="540030"/>
                  <a:pt x="185367" y="559961"/>
                  <a:pt x="210751" y="561859"/>
                </a:cubicBezTo>
                <a:cubicBezTo>
                  <a:pt x="268354" y="565655"/>
                  <a:pt x="325956" y="569452"/>
                  <a:pt x="383558" y="572299"/>
                </a:cubicBezTo>
                <a:cubicBezTo>
                  <a:pt x="416752" y="574197"/>
                  <a:pt x="441160" y="548572"/>
                  <a:pt x="441160" y="517251"/>
                </a:cubicBezTo>
                <a:close/>
                <a:moveTo>
                  <a:pt x="443046" y="265335"/>
                </a:moveTo>
                <a:cubicBezTo>
                  <a:pt x="443046" y="232396"/>
                  <a:pt x="417758" y="208868"/>
                  <a:pt x="381771" y="210750"/>
                </a:cubicBezTo>
                <a:cubicBezTo>
                  <a:pt x="327304" y="213574"/>
                  <a:pt x="272838" y="217338"/>
                  <a:pt x="218371" y="221103"/>
                </a:cubicBezTo>
                <a:cubicBezTo>
                  <a:pt x="210590" y="221103"/>
                  <a:pt x="203782" y="222985"/>
                  <a:pt x="196973" y="225808"/>
                </a:cubicBezTo>
                <a:cubicBezTo>
                  <a:pt x="178494" y="234278"/>
                  <a:pt x="167795" y="254983"/>
                  <a:pt x="171685" y="273805"/>
                </a:cubicBezTo>
                <a:cubicBezTo>
                  <a:pt x="176548" y="293569"/>
                  <a:pt x="194056" y="308627"/>
                  <a:pt x="216426" y="309568"/>
                </a:cubicBezTo>
                <a:cubicBezTo>
                  <a:pt x="253385" y="312391"/>
                  <a:pt x="291317" y="314273"/>
                  <a:pt x="328277" y="316155"/>
                </a:cubicBezTo>
                <a:cubicBezTo>
                  <a:pt x="345784" y="317097"/>
                  <a:pt x="363291" y="318038"/>
                  <a:pt x="380798" y="318979"/>
                </a:cubicBezTo>
                <a:cubicBezTo>
                  <a:pt x="416785" y="320861"/>
                  <a:pt x="443046" y="298274"/>
                  <a:pt x="443046" y="265335"/>
                </a:cubicBezTo>
                <a:close/>
                <a:moveTo>
                  <a:pt x="513365" y="644637"/>
                </a:moveTo>
                <a:cubicBezTo>
                  <a:pt x="513365" y="613742"/>
                  <a:pt x="488876" y="588640"/>
                  <a:pt x="458510" y="589605"/>
                </a:cubicBezTo>
                <a:cubicBezTo>
                  <a:pt x="399738" y="591536"/>
                  <a:pt x="340965" y="595398"/>
                  <a:pt x="283172" y="600226"/>
                </a:cubicBezTo>
                <a:cubicBezTo>
                  <a:pt x="256725" y="602156"/>
                  <a:pt x="239093" y="622431"/>
                  <a:pt x="239093" y="645602"/>
                </a:cubicBezTo>
                <a:cubicBezTo>
                  <a:pt x="240072" y="669738"/>
                  <a:pt x="258684" y="689048"/>
                  <a:pt x="284152" y="690978"/>
                </a:cubicBezTo>
                <a:cubicBezTo>
                  <a:pt x="335088" y="693875"/>
                  <a:pt x="386024" y="696771"/>
                  <a:pt x="436960" y="699668"/>
                </a:cubicBezTo>
                <a:cubicBezTo>
                  <a:pt x="436960" y="699668"/>
                  <a:pt x="436960" y="700633"/>
                  <a:pt x="436960" y="700633"/>
                </a:cubicBezTo>
                <a:cubicBezTo>
                  <a:pt x="443817" y="700633"/>
                  <a:pt x="450674" y="700633"/>
                  <a:pt x="458510" y="700633"/>
                </a:cubicBezTo>
                <a:cubicBezTo>
                  <a:pt x="489856" y="699668"/>
                  <a:pt x="514344" y="675531"/>
                  <a:pt x="513365" y="644637"/>
                </a:cubicBezTo>
                <a:close/>
                <a:moveTo>
                  <a:pt x="513366" y="137684"/>
                </a:moveTo>
                <a:cubicBezTo>
                  <a:pt x="513366" y="106096"/>
                  <a:pt x="487897" y="82166"/>
                  <a:pt x="454593" y="82166"/>
                </a:cubicBezTo>
                <a:cubicBezTo>
                  <a:pt x="448716" y="82166"/>
                  <a:pt x="441859" y="83123"/>
                  <a:pt x="435982" y="83123"/>
                </a:cubicBezTo>
                <a:cubicBezTo>
                  <a:pt x="386025" y="85995"/>
                  <a:pt x="337048" y="88866"/>
                  <a:pt x="287091" y="91738"/>
                </a:cubicBezTo>
                <a:cubicBezTo>
                  <a:pt x="259664" y="93652"/>
                  <a:pt x="240073" y="112797"/>
                  <a:pt x="239094" y="136727"/>
                </a:cubicBezTo>
                <a:cubicBezTo>
                  <a:pt x="239094" y="161614"/>
                  <a:pt x="257705" y="180758"/>
                  <a:pt x="285132" y="182673"/>
                </a:cubicBezTo>
                <a:cubicBezTo>
                  <a:pt x="341946" y="186501"/>
                  <a:pt x="398759" y="190330"/>
                  <a:pt x="455573" y="192245"/>
                </a:cubicBezTo>
                <a:cubicBezTo>
                  <a:pt x="487897" y="194159"/>
                  <a:pt x="514345" y="168314"/>
                  <a:pt x="513366" y="137684"/>
                </a:cubicBezTo>
                <a:close/>
                <a:moveTo>
                  <a:pt x="524748" y="391268"/>
                </a:moveTo>
                <a:cubicBezTo>
                  <a:pt x="524748" y="359535"/>
                  <a:pt x="500182" y="334968"/>
                  <a:pt x="469473" y="334968"/>
                </a:cubicBezTo>
                <a:cubicBezTo>
                  <a:pt x="437740" y="334968"/>
                  <a:pt x="412149" y="360559"/>
                  <a:pt x="413172" y="391268"/>
                </a:cubicBezTo>
                <a:cubicBezTo>
                  <a:pt x="413172" y="421976"/>
                  <a:pt x="438762" y="446543"/>
                  <a:pt x="468448" y="446543"/>
                </a:cubicBezTo>
                <a:cubicBezTo>
                  <a:pt x="500181" y="447567"/>
                  <a:pt x="524748" y="421976"/>
                  <a:pt x="524748" y="391268"/>
                </a:cubicBezTo>
                <a:close/>
                <a:moveTo>
                  <a:pt x="585986" y="519759"/>
                </a:moveTo>
                <a:cubicBezTo>
                  <a:pt x="585986" y="488583"/>
                  <a:pt x="561628" y="463441"/>
                  <a:pt x="531181" y="463441"/>
                </a:cubicBezTo>
                <a:cubicBezTo>
                  <a:pt x="500735" y="463441"/>
                  <a:pt x="475362" y="489589"/>
                  <a:pt x="475362" y="519759"/>
                </a:cubicBezTo>
                <a:cubicBezTo>
                  <a:pt x="475362" y="548923"/>
                  <a:pt x="499720" y="574065"/>
                  <a:pt x="530167" y="574065"/>
                </a:cubicBezTo>
                <a:cubicBezTo>
                  <a:pt x="561628" y="574065"/>
                  <a:pt x="585986" y="550935"/>
                  <a:pt x="585986" y="519759"/>
                </a:cubicBezTo>
                <a:close/>
                <a:moveTo>
                  <a:pt x="585986" y="262891"/>
                </a:moveTo>
                <a:cubicBezTo>
                  <a:pt x="585986" y="232182"/>
                  <a:pt x="561419" y="207615"/>
                  <a:pt x="530710" y="207615"/>
                </a:cubicBezTo>
                <a:cubicBezTo>
                  <a:pt x="498978" y="207615"/>
                  <a:pt x="473387" y="233206"/>
                  <a:pt x="474411" y="263915"/>
                </a:cubicBezTo>
                <a:cubicBezTo>
                  <a:pt x="474411" y="294623"/>
                  <a:pt x="500002" y="319190"/>
                  <a:pt x="529686" y="320214"/>
                </a:cubicBezTo>
                <a:cubicBezTo>
                  <a:pt x="561419" y="320214"/>
                  <a:pt x="585986" y="294623"/>
                  <a:pt x="585986" y="262891"/>
                </a:cubicBezTo>
                <a:close/>
                <a:moveTo>
                  <a:pt x="660046" y="645269"/>
                </a:moveTo>
                <a:cubicBezTo>
                  <a:pt x="660046" y="613808"/>
                  <a:pt x="635688" y="589450"/>
                  <a:pt x="604227" y="589450"/>
                </a:cubicBezTo>
                <a:cubicBezTo>
                  <a:pt x="573780" y="589450"/>
                  <a:pt x="549422" y="612793"/>
                  <a:pt x="549422" y="644255"/>
                </a:cubicBezTo>
                <a:cubicBezTo>
                  <a:pt x="549422" y="675716"/>
                  <a:pt x="573780" y="700074"/>
                  <a:pt x="605241" y="700074"/>
                </a:cubicBezTo>
                <a:cubicBezTo>
                  <a:pt x="635688" y="700074"/>
                  <a:pt x="660046" y="675716"/>
                  <a:pt x="660046" y="645269"/>
                </a:cubicBezTo>
                <a:close/>
                <a:moveTo>
                  <a:pt x="660997" y="390244"/>
                </a:moveTo>
                <a:cubicBezTo>
                  <a:pt x="660997" y="359535"/>
                  <a:pt x="637454" y="334968"/>
                  <a:pt x="605721" y="334968"/>
                </a:cubicBezTo>
                <a:cubicBezTo>
                  <a:pt x="575012" y="334968"/>
                  <a:pt x="549421" y="360559"/>
                  <a:pt x="549421" y="391268"/>
                </a:cubicBezTo>
                <a:cubicBezTo>
                  <a:pt x="550445" y="421976"/>
                  <a:pt x="575012" y="446543"/>
                  <a:pt x="605721" y="446543"/>
                </a:cubicBezTo>
                <a:cubicBezTo>
                  <a:pt x="636430" y="447567"/>
                  <a:pt x="662021" y="421976"/>
                  <a:pt x="660997" y="390244"/>
                </a:cubicBezTo>
                <a:close/>
                <a:moveTo>
                  <a:pt x="660997" y="140028"/>
                </a:moveTo>
                <a:cubicBezTo>
                  <a:pt x="662021" y="108004"/>
                  <a:pt x="636430" y="82179"/>
                  <a:pt x="605721" y="82179"/>
                </a:cubicBezTo>
                <a:cubicBezTo>
                  <a:pt x="573988" y="82179"/>
                  <a:pt x="549421" y="108004"/>
                  <a:pt x="549421" y="140028"/>
                </a:cubicBezTo>
                <a:cubicBezTo>
                  <a:pt x="550445" y="171019"/>
                  <a:pt x="573988" y="194778"/>
                  <a:pt x="605721" y="194778"/>
                </a:cubicBezTo>
                <a:cubicBezTo>
                  <a:pt x="636430" y="194778"/>
                  <a:pt x="660997" y="171019"/>
                  <a:pt x="660997" y="140028"/>
                </a:cubicBezTo>
                <a:close/>
                <a:moveTo>
                  <a:pt x="736080" y="518753"/>
                </a:moveTo>
                <a:cubicBezTo>
                  <a:pt x="736080" y="488583"/>
                  <a:pt x="710489" y="463441"/>
                  <a:pt x="679780" y="463441"/>
                </a:cubicBezTo>
                <a:cubicBezTo>
                  <a:pt x="650095" y="464447"/>
                  <a:pt x="624504" y="488583"/>
                  <a:pt x="624504" y="518753"/>
                </a:cubicBezTo>
                <a:cubicBezTo>
                  <a:pt x="623480" y="548923"/>
                  <a:pt x="649071" y="574065"/>
                  <a:pt x="679780" y="574065"/>
                </a:cubicBezTo>
                <a:cubicBezTo>
                  <a:pt x="711513" y="574065"/>
                  <a:pt x="736080" y="549929"/>
                  <a:pt x="736080" y="518753"/>
                </a:cubicBezTo>
                <a:close/>
                <a:moveTo>
                  <a:pt x="736080" y="263915"/>
                </a:moveTo>
                <a:cubicBezTo>
                  <a:pt x="736080" y="232182"/>
                  <a:pt x="712737" y="207615"/>
                  <a:pt x="681275" y="207615"/>
                </a:cubicBezTo>
                <a:cubicBezTo>
                  <a:pt x="649814" y="207615"/>
                  <a:pt x="625456" y="232182"/>
                  <a:pt x="625456" y="263915"/>
                </a:cubicBezTo>
                <a:cubicBezTo>
                  <a:pt x="625456" y="294623"/>
                  <a:pt x="650829" y="320214"/>
                  <a:pt x="681275" y="320214"/>
                </a:cubicBezTo>
                <a:cubicBezTo>
                  <a:pt x="711722" y="319190"/>
                  <a:pt x="736080" y="294623"/>
                  <a:pt x="736080" y="263915"/>
                </a:cubicBezTo>
                <a:close/>
                <a:moveTo>
                  <a:pt x="799958" y="391268"/>
                </a:moveTo>
                <a:cubicBezTo>
                  <a:pt x="799958" y="359535"/>
                  <a:pt x="776615" y="334968"/>
                  <a:pt x="745153" y="334968"/>
                </a:cubicBezTo>
                <a:cubicBezTo>
                  <a:pt x="713692" y="334968"/>
                  <a:pt x="689334" y="359535"/>
                  <a:pt x="689334" y="391268"/>
                </a:cubicBezTo>
                <a:cubicBezTo>
                  <a:pt x="689334" y="421976"/>
                  <a:pt x="714707" y="447567"/>
                  <a:pt x="745153" y="447567"/>
                </a:cubicBezTo>
                <a:cubicBezTo>
                  <a:pt x="775600" y="446543"/>
                  <a:pt x="799958" y="421976"/>
                  <a:pt x="799958" y="391268"/>
                </a:cubicBezTo>
                <a:close/>
                <a:moveTo>
                  <a:pt x="908046" y="391400"/>
                </a:moveTo>
                <a:lnTo>
                  <a:pt x="712346" y="782799"/>
                </a:lnTo>
                <a:lnTo>
                  <a:pt x="195700" y="782799"/>
                </a:lnTo>
                <a:lnTo>
                  <a:pt x="0" y="391400"/>
                </a:lnTo>
                <a:lnTo>
                  <a:pt x="195700" y="0"/>
                </a:lnTo>
                <a:lnTo>
                  <a:pt x="712346" y="0"/>
                </a:lnTo>
                <a:close/>
              </a:path>
            </a:pathLst>
          </a:custGeom>
          <a:solidFill>
            <a:schemeClr val="accent5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107099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421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oto Serif"/>
              <a:ea typeface="+mn-ea"/>
              <a:cs typeface="+mn-cs"/>
            </a:endParaRPr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2F9F850D-1FFB-C83B-63C6-F43BFCCC3DA9}"/>
              </a:ext>
            </a:extLst>
          </p:cNvPr>
          <p:cNvSpPr/>
          <p:nvPr/>
        </p:nvSpPr>
        <p:spPr>
          <a:xfrm rot="16200000">
            <a:off x="1208524" y="3708975"/>
            <a:ext cx="908046" cy="782799"/>
          </a:xfrm>
          <a:custGeom>
            <a:avLst/>
            <a:gdLst>
              <a:gd name="connsiteX0" fmla="*/ 379571 w 908046"/>
              <a:gd name="connsiteY0" fmla="*/ 391149 h 782799"/>
              <a:gd name="connsiteX1" fmla="*/ 317297 w 908046"/>
              <a:gd name="connsiteY1" fmla="*/ 338392 h 782799"/>
              <a:gd name="connsiteX2" fmla="*/ 152851 w 908046"/>
              <a:gd name="connsiteY2" fmla="*/ 348573 h 782799"/>
              <a:gd name="connsiteX3" fmla="*/ 108090 w 908046"/>
              <a:gd name="connsiteY3" fmla="*/ 391149 h 782799"/>
              <a:gd name="connsiteX4" fmla="*/ 152850 w 908046"/>
              <a:gd name="connsiteY4" fmla="*/ 435576 h 782799"/>
              <a:gd name="connsiteX5" fmla="*/ 286158 w 908046"/>
              <a:gd name="connsiteY5" fmla="*/ 442980 h 782799"/>
              <a:gd name="connsiteX6" fmla="*/ 318269 w 908046"/>
              <a:gd name="connsiteY6" fmla="*/ 444831 h 782799"/>
              <a:gd name="connsiteX7" fmla="*/ 379571 w 908046"/>
              <a:gd name="connsiteY7" fmla="*/ 391149 h 782799"/>
              <a:gd name="connsiteX8" fmla="*/ 441160 w 908046"/>
              <a:gd name="connsiteY8" fmla="*/ 517251 h 782799"/>
              <a:gd name="connsiteX9" fmla="*/ 382582 w 908046"/>
              <a:gd name="connsiteY9" fmla="*/ 463153 h 782799"/>
              <a:gd name="connsiteX10" fmla="*/ 324003 w 908046"/>
              <a:gd name="connsiteY10" fmla="*/ 466000 h 782799"/>
              <a:gd name="connsiteX11" fmla="*/ 213680 w 908046"/>
              <a:gd name="connsiteY11" fmla="*/ 472644 h 782799"/>
              <a:gd name="connsiteX12" fmla="*/ 168770 w 908046"/>
              <a:gd name="connsiteY12" fmla="*/ 516302 h 782799"/>
              <a:gd name="connsiteX13" fmla="*/ 210751 w 908046"/>
              <a:gd name="connsiteY13" fmla="*/ 561859 h 782799"/>
              <a:gd name="connsiteX14" fmla="*/ 383558 w 908046"/>
              <a:gd name="connsiteY14" fmla="*/ 572299 h 782799"/>
              <a:gd name="connsiteX15" fmla="*/ 441160 w 908046"/>
              <a:gd name="connsiteY15" fmla="*/ 517251 h 782799"/>
              <a:gd name="connsiteX16" fmla="*/ 443046 w 908046"/>
              <a:gd name="connsiteY16" fmla="*/ 265335 h 782799"/>
              <a:gd name="connsiteX17" fmla="*/ 381771 w 908046"/>
              <a:gd name="connsiteY17" fmla="*/ 210750 h 782799"/>
              <a:gd name="connsiteX18" fmla="*/ 218371 w 908046"/>
              <a:gd name="connsiteY18" fmla="*/ 221103 h 782799"/>
              <a:gd name="connsiteX19" fmla="*/ 196973 w 908046"/>
              <a:gd name="connsiteY19" fmla="*/ 225808 h 782799"/>
              <a:gd name="connsiteX20" fmla="*/ 171685 w 908046"/>
              <a:gd name="connsiteY20" fmla="*/ 273805 h 782799"/>
              <a:gd name="connsiteX21" fmla="*/ 216426 w 908046"/>
              <a:gd name="connsiteY21" fmla="*/ 309568 h 782799"/>
              <a:gd name="connsiteX22" fmla="*/ 328277 w 908046"/>
              <a:gd name="connsiteY22" fmla="*/ 316155 h 782799"/>
              <a:gd name="connsiteX23" fmla="*/ 380798 w 908046"/>
              <a:gd name="connsiteY23" fmla="*/ 318979 h 782799"/>
              <a:gd name="connsiteX24" fmla="*/ 443046 w 908046"/>
              <a:gd name="connsiteY24" fmla="*/ 265335 h 782799"/>
              <a:gd name="connsiteX25" fmla="*/ 513365 w 908046"/>
              <a:gd name="connsiteY25" fmla="*/ 644637 h 782799"/>
              <a:gd name="connsiteX26" fmla="*/ 458510 w 908046"/>
              <a:gd name="connsiteY26" fmla="*/ 589605 h 782799"/>
              <a:gd name="connsiteX27" fmla="*/ 283172 w 908046"/>
              <a:gd name="connsiteY27" fmla="*/ 600226 h 782799"/>
              <a:gd name="connsiteX28" fmla="*/ 239093 w 908046"/>
              <a:gd name="connsiteY28" fmla="*/ 645602 h 782799"/>
              <a:gd name="connsiteX29" fmla="*/ 284152 w 908046"/>
              <a:gd name="connsiteY29" fmla="*/ 690978 h 782799"/>
              <a:gd name="connsiteX30" fmla="*/ 436960 w 908046"/>
              <a:gd name="connsiteY30" fmla="*/ 699668 h 782799"/>
              <a:gd name="connsiteX31" fmla="*/ 436960 w 908046"/>
              <a:gd name="connsiteY31" fmla="*/ 700633 h 782799"/>
              <a:gd name="connsiteX32" fmla="*/ 458510 w 908046"/>
              <a:gd name="connsiteY32" fmla="*/ 700633 h 782799"/>
              <a:gd name="connsiteX33" fmla="*/ 513365 w 908046"/>
              <a:gd name="connsiteY33" fmla="*/ 644637 h 782799"/>
              <a:gd name="connsiteX34" fmla="*/ 513366 w 908046"/>
              <a:gd name="connsiteY34" fmla="*/ 137684 h 782799"/>
              <a:gd name="connsiteX35" fmla="*/ 454593 w 908046"/>
              <a:gd name="connsiteY35" fmla="*/ 82166 h 782799"/>
              <a:gd name="connsiteX36" fmla="*/ 435982 w 908046"/>
              <a:gd name="connsiteY36" fmla="*/ 83123 h 782799"/>
              <a:gd name="connsiteX37" fmla="*/ 287091 w 908046"/>
              <a:gd name="connsiteY37" fmla="*/ 91738 h 782799"/>
              <a:gd name="connsiteX38" fmla="*/ 239094 w 908046"/>
              <a:gd name="connsiteY38" fmla="*/ 136727 h 782799"/>
              <a:gd name="connsiteX39" fmla="*/ 285132 w 908046"/>
              <a:gd name="connsiteY39" fmla="*/ 182673 h 782799"/>
              <a:gd name="connsiteX40" fmla="*/ 455573 w 908046"/>
              <a:gd name="connsiteY40" fmla="*/ 192245 h 782799"/>
              <a:gd name="connsiteX41" fmla="*/ 513366 w 908046"/>
              <a:gd name="connsiteY41" fmla="*/ 137684 h 782799"/>
              <a:gd name="connsiteX42" fmla="*/ 524748 w 908046"/>
              <a:gd name="connsiteY42" fmla="*/ 391268 h 782799"/>
              <a:gd name="connsiteX43" fmla="*/ 469473 w 908046"/>
              <a:gd name="connsiteY43" fmla="*/ 334968 h 782799"/>
              <a:gd name="connsiteX44" fmla="*/ 413172 w 908046"/>
              <a:gd name="connsiteY44" fmla="*/ 391268 h 782799"/>
              <a:gd name="connsiteX45" fmla="*/ 468448 w 908046"/>
              <a:gd name="connsiteY45" fmla="*/ 446543 h 782799"/>
              <a:gd name="connsiteX46" fmla="*/ 524748 w 908046"/>
              <a:gd name="connsiteY46" fmla="*/ 391268 h 782799"/>
              <a:gd name="connsiteX47" fmla="*/ 585986 w 908046"/>
              <a:gd name="connsiteY47" fmla="*/ 519759 h 782799"/>
              <a:gd name="connsiteX48" fmla="*/ 531181 w 908046"/>
              <a:gd name="connsiteY48" fmla="*/ 463441 h 782799"/>
              <a:gd name="connsiteX49" fmla="*/ 475362 w 908046"/>
              <a:gd name="connsiteY49" fmla="*/ 519759 h 782799"/>
              <a:gd name="connsiteX50" fmla="*/ 530167 w 908046"/>
              <a:gd name="connsiteY50" fmla="*/ 574065 h 782799"/>
              <a:gd name="connsiteX51" fmla="*/ 585986 w 908046"/>
              <a:gd name="connsiteY51" fmla="*/ 519759 h 782799"/>
              <a:gd name="connsiteX52" fmla="*/ 585986 w 908046"/>
              <a:gd name="connsiteY52" fmla="*/ 262891 h 782799"/>
              <a:gd name="connsiteX53" fmla="*/ 530710 w 908046"/>
              <a:gd name="connsiteY53" fmla="*/ 207615 h 782799"/>
              <a:gd name="connsiteX54" fmla="*/ 474411 w 908046"/>
              <a:gd name="connsiteY54" fmla="*/ 263915 h 782799"/>
              <a:gd name="connsiteX55" fmla="*/ 529686 w 908046"/>
              <a:gd name="connsiteY55" fmla="*/ 320214 h 782799"/>
              <a:gd name="connsiteX56" fmla="*/ 585986 w 908046"/>
              <a:gd name="connsiteY56" fmla="*/ 262891 h 782799"/>
              <a:gd name="connsiteX57" fmla="*/ 660046 w 908046"/>
              <a:gd name="connsiteY57" fmla="*/ 645269 h 782799"/>
              <a:gd name="connsiteX58" fmla="*/ 604227 w 908046"/>
              <a:gd name="connsiteY58" fmla="*/ 589450 h 782799"/>
              <a:gd name="connsiteX59" fmla="*/ 549422 w 908046"/>
              <a:gd name="connsiteY59" fmla="*/ 644255 h 782799"/>
              <a:gd name="connsiteX60" fmla="*/ 605241 w 908046"/>
              <a:gd name="connsiteY60" fmla="*/ 700074 h 782799"/>
              <a:gd name="connsiteX61" fmla="*/ 660046 w 908046"/>
              <a:gd name="connsiteY61" fmla="*/ 645269 h 782799"/>
              <a:gd name="connsiteX62" fmla="*/ 660997 w 908046"/>
              <a:gd name="connsiteY62" fmla="*/ 390244 h 782799"/>
              <a:gd name="connsiteX63" fmla="*/ 605721 w 908046"/>
              <a:gd name="connsiteY63" fmla="*/ 334968 h 782799"/>
              <a:gd name="connsiteX64" fmla="*/ 549421 w 908046"/>
              <a:gd name="connsiteY64" fmla="*/ 391268 h 782799"/>
              <a:gd name="connsiteX65" fmla="*/ 605721 w 908046"/>
              <a:gd name="connsiteY65" fmla="*/ 446543 h 782799"/>
              <a:gd name="connsiteX66" fmla="*/ 660997 w 908046"/>
              <a:gd name="connsiteY66" fmla="*/ 390244 h 782799"/>
              <a:gd name="connsiteX67" fmla="*/ 660997 w 908046"/>
              <a:gd name="connsiteY67" fmla="*/ 140028 h 782799"/>
              <a:gd name="connsiteX68" fmla="*/ 605721 w 908046"/>
              <a:gd name="connsiteY68" fmla="*/ 82179 h 782799"/>
              <a:gd name="connsiteX69" fmla="*/ 549421 w 908046"/>
              <a:gd name="connsiteY69" fmla="*/ 140028 h 782799"/>
              <a:gd name="connsiteX70" fmla="*/ 605721 w 908046"/>
              <a:gd name="connsiteY70" fmla="*/ 194778 h 782799"/>
              <a:gd name="connsiteX71" fmla="*/ 660997 w 908046"/>
              <a:gd name="connsiteY71" fmla="*/ 140028 h 782799"/>
              <a:gd name="connsiteX72" fmla="*/ 736080 w 908046"/>
              <a:gd name="connsiteY72" fmla="*/ 518753 h 782799"/>
              <a:gd name="connsiteX73" fmla="*/ 679780 w 908046"/>
              <a:gd name="connsiteY73" fmla="*/ 463441 h 782799"/>
              <a:gd name="connsiteX74" fmla="*/ 624504 w 908046"/>
              <a:gd name="connsiteY74" fmla="*/ 518753 h 782799"/>
              <a:gd name="connsiteX75" fmla="*/ 679780 w 908046"/>
              <a:gd name="connsiteY75" fmla="*/ 574065 h 782799"/>
              <a:gd name="connsiteX76" fmla="*/ 736080 w 908046"/>
              <a:gd name="connsiteY76" fmla="*/ 518753 h 782799"/>
              <a:gd name="connsiteX77" fmla="*/ 736080 w 908046"/>
              <a:gd name="connsiteY77" fmla="*/ 263915 h 782799"/>
              <a:gd name="connsiteX78" fmla="*/ 681275 w 908046"/>
              <a:gd name="connsiteY78" fmla="*/ 207615 h 782799"/>
              <a:gd name="connsiteX79" fmla="*/ 625456 w 908046"/>
              <a:gd name="connsiteY79" fmla="*/ 263915 h 782799"/>
              <a:gd name="connsiteX80" fmla="*/ 681275 w 908046"/>
              <a:gd name="connsiteY80" fmla="*/ 320214 h 782799"/>
              <a:gd name="connsiteX81" fmla="*/ 736080 w 908046"/>
              <a:gd name="connsiteY81" fmla="*/ 263915 h 782799"/>
              <a:gd name="connsiteX82" fmla="*/ 799958 w 908046"/>
              <a:gd name="connsiteY82" fmla="*/ 391268 h 782799"/>
              <a:gd name="connsiteX83" fmla="*/ 745153 w 908046"/>
              <a:gd name="connsiteY83" fmla="*/ 334968 h 782799"/>
              <a:gd name="connsiteX84" fmla="*/ 689334 w 908046"/>
              <a:gd name="connsiteY84" fmla="*/ 391268 h 782799"/>
              <a:gd name="connsiteX85" fmla="*/ 745153 w 908046"/>
              <a:gd name="connsiteY85" fmla="*/ 447567 h 782799"/>
              <a:gd name="connsiteX86" fmla="*/ 799958 w 908046"/>
              <a:gd name="connsiteY86" fmla="*/ 391268 h 782799"/>
              <a:gd name="connsiteX87" fmla="*/ 908046 w 908046"/>
              <a:gd name="connsiteY87" fmla="*/ 391400 h 782799"/>
              <a:gd name="connsiteX88" fmla="*/ 712346 w 908046"/>
              <a:gd name="connsiteY88" fmla="*/ 782799 h 782799"/>
              <a:gd name="connsiteX89" fmla="*/ 195700 w 908046"/>
              <a:gd name="connsiteY89" fmla="*/ 782799 h 782799"/>
              <a:gd name="connsiteX90" fmla="*/ 0 w 908046"/>
              <a:gd name="connsiteY90" fmla="*/ 391400 h 782799"/>
              <a:gd name="connsiteX91" fmla="*/ 195700 w 908046"/>
              <a:gd name="connsiteY91" fmla="*/ 0 h 782799"/>
              <a:gd name="connsiteX92" fmla="*/ 712346 w 908046"/>
              <a:gd name="connsiteY92" fmla="*/ 0 h 782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</a:cxnLst>
            <a:rect l="l" t="t" r="r" b="b"/>
            <a:pathLst>
              <a:path w="908046" h="782799">
                <a:moveTo>
                  <a:pt x="379571" y="391149"/>
                </a:moveTo>
                <a:cubicBezTo>
                  <a:pt x="379572" y="359680"/>
                  <a:pt x="351353" y="335615"/>
                  <a:pt x="317297" y="338392"/>
                </a:cubicBezTo>
                <a:cubicBezTo>
                  <a:pt x="262806" y="341168"/>
                  <a:pt x="208315" y="344871"/>
                  <a:pt x="152851" y="348573"/>
                </a:cubicBezTo>
                <a:cubicBezTo>
                  <a:pt x="126579" y="349498"/>
                  <a:pt x="108091" y="367084"/>
                  <a:pt x="108090" y="391149"/>
                </a:cubicBezTo>
                <a:cubicBezTo>
                  <a:pt x="108090" y="415213"/>
                  <a:pt x="126578" y="433725"/>
                  <a:pt x="152850" y="435576"/>
                </a:cubicBezTo>
                <a:cubicBezTo>
                  <a:pt x="197611" y="438352"/>
                  <a:pt x="241398" y="440204"/>
                  <a:pt x="286158" y="442980"/>
                </a:cubicBezTo>
                <a:cubicBezTo>
                  <a:pt x="296862" y="443906"/>
                  <a:pt x="307565" y="444831"/>
                  <a:pt x="318269" y="444831"/>
                </a:cubicBezTo>
                <a:cubicBezTo>
                  <a:pt x="352326" y="447608"/>
                  <a:pt x="379571" y="423543"/>
                  <a:pt x="379571" y="391149"/>
                </a:cubicBezTo>
                <a:close/>
                <a:moveTo>
                  <a:pt x="441160" y="517251"/>
                </a:moveTo>
                <a:cubicBezTo>
                  <a:pt x="441160" y="485931"/>
                  <a:pt x="415776" y="462204"/>
                  <a:pt x="382582" y="463153"/>
                </a:cubicBezTo>
                <a:cubicBezTo>
                  <a:pt x="363055" y="463153"/>
                  <a:pt x="343529" y="465051"/>
                  <a:pt x="324003" y="466000"/>
                </a:cubicBezTo>
                <a:cubicBezTo>
                  <a:pt x="287880" y="468848"/>
                  <a:pt x="250780" y="470746"/>
                  <a:pt x="213680" y="472644"/>
                </a:cubicBezTo>
                <a:cubicBezTo>
                  <a:pt x="188296" y="474542"/>
                  <a:pt x="168770" y="492575"/>
                  <a:pt x="168770" y="516302"/>
                </a:cubicBezTo>
                <a:cubicBezTo>
                  <a:pt x="167794" y="540030"/>
                  <a:pt x="185367" y="559961"/>
                  <a:pt x="210751" y="561859"/>
                </a:cubicBezTo>
                <a:cubicBezTo>
                  <a:pt x="268354" y="565655"/>
                  <a:pt x="325956" y="569452"/>
                  <a:pt x="383558" y="572299"/>
                </a:cubicBezTo>
                <a:cubicBezTo>
                  <a:pt x="416752" y="574197"/>
                  <a:pt x="441160" y="548572"/>
                  <a:pt x="441160" y="517251"/>
                </a:cubicBezTo>
                <a:close/>
                <a:moveTo>
                  <a:pt x="443046" y="265335"/>
                </a:moveTo>
                <a:cubicBezTo>
                  <a:pt x="443046" y="232396"/>
                  <a:pt x="417758" y="208868"/>
                  <a:pt x="381771" y="210750"/>
                </a:cubicBezTo>
                <a:cubicBezTo>
                  <a:pt x="327304" y="213574"/>
                  <a:pt x="272838" y="217338"/>
                  <a:pt x="218371" y="221103"/>
                </a:cubicBezTo>
                <a:cubicBezTo>
                  <a:pt x="210590" y="221103"/>
                  <a:pt x="203782" y="222985"/>
                  <a:pt x="196973" y="225808"/>
                </a:cubicBezTo>
                <a:cubicBezTo>
                  <a:pt x="178494" y="234278"/>
                  <a:pt x="167795" y="254983"/>
                  <a:pt x="171685" y="273805"/>
                </a:cubicBezTo>
                <a:cubicBezTo>
                  <a:pt x="176548" y="293569"/>
                  <a:pt x="194056" y="308627"/>
                  <a:pt x="216426" y="309568"/>
                </a:cubicBezTo>
                <a:cubicBezTo>
                  <a:pt x="253385" y="312391"/>
                  <a:pt x="291317" y="314273"/>
                  <a:pt x="328277" y="316155"/>
                </a:cubicBezTo>
                <a:cubicBezTo>
                  <a:pt x="345784" y="317097"/>
                  <a:pt x="363291" y="318038"/>
                  <a:pt x="380798" y="318979"/>
                </a:cubicBezTo>
                <a:cubicBezTo>
                  <a:pt x="416785" y="320861"/>
                  <a:pt x="443046" y="298274"/>
                  <a:pt x="443046" y="265335"/>
                </a:cubicBezTo>
                <a:close/>
                <a:moveTo>
                  <a:pt x="513365" y="644637"/>
                </a:moveTo>
                <a:cubicBezTo>
                  <a:pt x="513365" y="613742"/>
                  <a:pt x="488876" y="588640"/>
                  <a:pt x="458510" y="589605"/>
                </a:cubicBezTo>
                <a:cubicBezTo>
                  <a:pt x="399738" y="591536"/>
                  <a:pt x="340965" y="595398"/>
                  <a:pt x="283172" y="600226"/>
                </a:cubicBezTo>
                <a:cubicBezTo>
                  <a:pt x="256725" y="602156"/>
                  <a:pt x="239093" y="622431"/>
                  <a:pt x="239093" y="645602"/>
                </a:cubicBezTo>
                <a:cubicBezTo>
                  <a:pt x="240072" y="669738"/>
                  <a:pt x="258684" y="689048"/>
                  <a:pt x="284152" y="690978"/>
                </a:cubicBezTo>
                <a:cubicBezTo>
                  <a:pt x="335088" y="693875"/>
                  <a:pt x="386024" y="696771"/>
                  <a:pt x="436960" y="699668"/>
                </a:cubicBezTo>
                <a:cubicBezTo>
                  <a:pt x="436960" y="699668"/>
                  <a:pt x="436960" y="700633"/>
                  <a:pt x="436960" y="700633"/>
                </a:cubicBezTo>
                <a:cubicBezTo>
                  <a:pt x="443817" y="700633"/>
                  <a:pt x="450674" y="700633"/>
                  <a:pt x="458510" y="700633"/>
                </a:cubicBezTo>
                <a:cubicBezTo>
                  <a:pt x="489856" y="699668"/>
                  <a:pt x="514344" y="675531"/>
                  <a:pt x="513365" y="644637"/>
                </a:cubicBezTo>
                <a:close/>
                <a:moveTo>
                  <a:pt x="513366" y="137684"/>
                </a:moveTo>
                <a:cubicBezTo>
                  <a:pt x="513366" y="106096"/>
                  <a:pt x="487897" y="82166"/>
                  <a:pt x="454593" y="82166"/>
                </a:cubicBezTo>
                <a:cubicBezTo>
                  <a:pt x="448716" y="82166"/>
                  <a:pt x="441859" y="83123"/>
                  <a:pt x="435982" y="83123"/>
                </a:cubicBezTo>
                <a:cubicBezTo>
                  <a:pt x="386025" y="85995"/>
                  <a:pt x="337048" y="88866"/>
                  <a:pt x="287091" y="91738"/>
                </a:cubicBezTo>
                <a:cubicBezTo>
                  <a:pt x="259664" y="93652"/>
                  <a:pt x="240073" y="112797"/>
                  <a:pt x="239094" y="136727"/>
                </a:cubicBezTo>
                <a:cubicBezTo>
                  <a:pt x="239094" y="161614"/>
                  <a:pt x="257705" y="180758"/>
                  <a:pt x="285132" y="182673"/>
                </a:cubicBezTo>
                <a:cubicBezTo>
                  <a:pt x="341946" y="186501"/>
                  <a:pt x="398759" y="190330"/>
                  <a:pt x="455573" y="192245"/>
                </a:cubicBezTo>
                <a:cubicBezTo>
                  <a:pt x="487897" y="194159"/>
                  <a:pt x="514345" y="168314"/>
                  <a:pt x="513366" y="137684"/>
                </a:cubicBezTo>
                <a:close/>
                <a:moveTo>
                  <a:pt x="524748" y="391268"/>
                </a:moveTo>
                <a:cubicBezTo>
                  <a:pt x="524748" y="359535"/>
                  <a:pt x="500182" y="334968"/>
                  <a:pt x="469473" y="334968"/>
                </a:cubicBezTo>
                <a:cubicBezTo>
                  <a:pt x="437740" y="334968"/>
                  <a:pt x="412149" y="360559"/>
                  <a:pt x="413172" y="391268"/>
                </a:cubicBezTo>
                <a:cubicBezTo>
                  <a:pt x="413172" y="421976"/>
                  <a:pt x="438762" y="446543"/>
                  <a:pt x="468448" y="446543"/>
                </a:cubicBezTo>
                <a:cubicBezTo>
                  <a:pt x="500181" y="447567"/>
                  <a:pt x="524748" y="421976"/>
                  <a:pt x="524748" y="391268"/>
                </a:cubicBezTo>
                <a:close/>
                <a:moveTo>
                  <a:pt x="585986" y="519759"/>
                </a:moveTo>
                <a:cubicBezTo>
                  <a:pt x="585986" y="488583"/>
                  <a:pt x="561628" y="463441"/>
                  <a:pt x="531181" y="463441"/>
                </a:cubicBezTo>
                <a:cubicBezTo>
                  <a:pt x="500735" y="463441"/>
                  <a:pt x="475362" y="489589"/>
                  <a:pt x="475362" y="519759"/>
                </a:cubicBezTo>
                <a:cubicBezTo>
                  <a:pt x="475362" y="548923"/>
                  <a:pt x="499720" y="574065"/>
                  <a:pt x="530167" y="574065"/>
                </a:cubicBezTo>
                <a:cubicBezTo>
                  <a:pt x="561628" y="574065"/>
                  <a:pt x="585986" y="550935"/>
                  <a:pt x="585986" y="519759"/>
                </a:cubicBezTo>
                <a:close/>
                <a:moveTo>
                  <a:pt x="585986" y="262891"/>
                </a:moveTo>
                <a:cubicBezTo>
                  <a:pt x="585986" y="232182"/>
                  <a:pt x="561419" y="207615"/>
                  <a:pt x="530710" y="207615"/>
                </a:cubicBezTo>
                <a:cubicBezTo>
                  <a:pt x="498978" y="207615"/>
                  <a:pt x="473387" y="233206"/>
                  <a:pt x="474411" y="263915"/>
                </a:cubicBezTo>
                <a:cubicBezTo>
                  <a:pt x="474411" y="294623"/>
                  <a:pt x="500002" y="319190"/>
                  <a:pt x="529686" y="320214"/>
                </a:cubicBezTo>
                <a:cubicBezTo>
                  <a:pt x="561419" y="320214"/>
                  <a:pt x="585986" y="294623"/>
                  <a:pt x="585986" y="262891"/>
                </a:cubicBezTo>
                <a:close/>
                <a:moveTo>
                  <a:pt x="660046" y="645269"/>
                </a:moveTo>
                <a:cubicBezTo>
                  <a:pt x="660046" y="613808"/>
                  <a:pt x="635688" y="589450"/>
                  <a:pt x="604227" y="589450"/>
                </a:cubicBezTo>
                <a:cubicBezTo>
                  <a:pt x="573780" y="589450"/>
                  <a:pt x="549422" y="612793"/>
                  <a:pt x="549422" y="644255"/>
                </a:cubicBezTo>
                <a:cubicBezTo>
                  <a:pt x="549422" y="675716"/>
                  <a:pt x="573780" y="700074"/>
                  <a:pt x="605241" y="700074"/>
                </a:cubicBezTo>
                <a:cubicBezTo>
                  <a:pt x="635688" y="700074"/>
                  <a:pt x="660046" y="675716"/>
                  <a:pt x="660046" y="645269"/>
                </a:cubicBezTo>
                <a:close/>
                <a:moveTo>
                  <a:pt x="660997" y="390244"/>
                </a:moveTo>
                <a:cubicBezTo>
                  <a:pt x="660997" y="359535"/>
                  <a:pt x="637454" y="334968"/>
                  <a:pt x="605721" y="334968"/>
                </a:cubicBezTo>
                <a:cubicBezTo>
                  <a:pt x="575012" y="334968"/>
                  <a:pt x="549421" y="360559"/>
                  <a:pt x="549421" y="391268"/>
                </a:cubicBezTo>
                <a:cubicBezTo>
                  <a:pt x="550445" y="421976"/>
                  <a:pt x="575012" y="446543"/>
                  <a:pt x="605721" y="446543"/>
                </a:cubicBezTo>
                <a:cubicBezTo>
                  <a:pt x="636430" y="447567"/>
                  <a:pt x="662021" y="421976"/>
                  <a:pt x="660997" y="390244"/>
                </a:cubicBezTo>
                <a:close/>
                <a:moveTo>
                  <a:pt x="660997" y="140028"/>
                </a:moveTo>
                <a:cubicBezTo>
                  <a:pt x="662021" y="108004"/>
                  <a:pt x="636430" y="82179"/>
                  <a:pt x="605721" y="82179"/>
                </a:cubicBezTo>
                <a:cubicBezTo>
                  <a:pt x="573988" y="82179"/>
                  <a:pt x="549421" y="108004"/>
                  <a:pt x="549421" y="140028"/>
                </a:cubicBezTo>
                <a:cubicBezTo>
                  <a:pt x="550445" y="171019"/>
                  <a:pt x="573988" y="194778"/>
                  <a:pt x="605721" y="194778"/>
                </a:cubicBezTo>
                <a:cubicBezTo>
                  <a:pt x="636430" y="194778"/>
                  <a:pt x="660997" y="171019"/>
                  <a:pt x="660997" y="140028"/>
                </a:cubicBezTo>
                <a:close/>
                <a:moveTo>
                  <a:pt x="736080" y="518753"/>
                </a:moveTo>
                <a:cubicBezTo>
                  <a:pt x="736080" y="488583"/>
                  <a:pt x="710489" y="463441"/>
                  <a:pt x="679780" y="463441"/>
                </a:cubicBezTo>
                <a:cubicBezTo>
                  <a:pt x="650095" y="464447"/>
                  <a:pt x="624504" y="488583"/>
                  <a:pt x="624504" y="518753"/>
                </a:cubicBezTo>
                <a:cubicBezTo>
                  <a:pt x="623480" y="548923"/>
                  <a:pt x="649071" y="574065"/>
                  <a:pt x="679780" y="574065"/>
                </a:cubicBezTo>
                <a:cubicBezTo>
                  <a:pt x="711513" y="574065"/>
                  <a:pt x="736080" y="549929"/>
                  <a:pt x="736080" y="518753"/>
                </a:cubicBezTo>
                <a:close/>
                <a:moveTo>
                  <a:pt x="736080" y="263915"/>
                </a:moveTo>
                <a:cubicBezTo>
                  <a:pt x="736080" y="232182"/>
                  <a:pt x="712737" y="207615"/>
                  <a:pt x="681275" y="207615"/>
                </a:cubicBezTo>
                <a:cubicBezTo>
                  <a:pt x="649814" y="207615"/>
                  <a:pt x="625456" y="232182"/>
                  <a:pt x="625456" y="263915"/>
                </a:cubicBezTo>
                <a:cubicBezTo>
                  <a:pt x="625456" y="294623"/>
                  <a:pt x="650829" y="320214"/>
                  <a:pt x="681275" y="320214"/>
                </a:cubicBezTo>
                <a:cubicBezTo>
                  <a:pt x="711722" y="319190"/>
                  <a:pt x="736080" y="294623"/>
                  <a:pt x="736080" y="263915"/>
                </a:cubicBezTo>
                <a:close/>
                <a:moveTo>
                  <a:pt x="799958" y="391268"/>
                </a:moveTo>
                <a:cubicBezTo>
                  <a:pt x="799958" y="359535"/>
                  <a:pt x="776615" y="334968"/>
                  <a:pt x="745153" y="334968"/>
                </a:cubicBezTo>
                <a:cubicBezTo>
                  <a:pt x="713692" y="334968"/>
                  <a:pt x="689334" y="359535"/>
                  <a:pt x="689334" y="391268"/>
                </a:cubicBezTo>
                <a:cubicBezTo>
                  <a:pt x="689334" y="421976"/>
                  <a:pt x="714707" y="447567"/>
                  <a:pt x="745153" y="447567"/>
                </a:cubicBezTo>
                <a:cubicBezTo>
                  <a:pt x="775600" y="446543"/>
                  <a:pt x="799958" y="421976"/>
                  <a:pt x="799958" y="391268"/>
                </a:cubicBezTo>
                <a:close/>
                <a:moveTo>
                  <a:pt x="908046" y="391400"/>
                </a:moveTo>
                <a:lnTo>
                  <a:pt x="712346" y="782799"/>
                </a:lnTo>
                <a:lnTo>
                  <a:pt x="195700" y="782799"/>
                </a:lnTo>
                <a:lnTo>
                  <a:pt x="0" y="391400"/>
                </a:lnTo>
                <a:lnTo>
                  <a:pt x="195700" y="0"/>
                </a:lnTo>
                <a:lnTo>
                  <a:pt x="712346" y="0"/>
                </a:lnTo>
                <a:close/>
              </a:path>
            </a:pathLst>
          </a:custGeom>
          <a:solidFill>
            <a:schemeClr val="accent5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107099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421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oto Serif"/>
              <a:ea typeface="+mn-ea"/>
              <a:cs typeface="+mn-cs"/>
            </a:endParaRPr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DC477E8B-0288-2B4E-80A0-252DF20A47F0}"/>
              </a:ext>
            </a:extLst>
          </p:cNvPr>
          <p:cNvSpPr/>
          <p:nvPr/>
        </p:nvSpPr>
        <p:spPr>
          <a:xfrm rot="16200000">
            <a:off x="377251" y="3708975"/>
            <a:ext cx="908046" cy="782799"/>
          </a:xfrm>
          <a:custGeom>
            <a:avLst/>
            <a:gdLst>
              <a:gd name="connsiteX0" fmla="*/ 379571 w 908046"/>
              <a:gd name="connsiteY0" fmla="*/ 391149 h 782799"/>
              <a:gd name="connsiteX1" fmla="*/ 317297 w 908046"/>
              <a:gd name="connsiteY1" fmla="*/ 338392 h 782799"/>
              <a:gd name="connsiteX2" fmla="*/ 152851 w 908046"/>
              <a:gd name="connsiteY2" fmla="*/ 348573 h 782799"/>
              <a:gd name="connsiteX3" fmla="*/ 108090 w 908046"/>
              <a:gd name="connsiteY3" fmla="*/ 391149 h 782799"/>
              <a:gd name="connsiteX4" fmla="*/ 152850 w 908046"/>
              <a:gd name="connsiteY4" fmla="*/ 435576 h 782799"/>
              <a:gd name="connsiteX5" fmla="*/ 286158 w 908046"/>
              <a:gd name="connsiteY5" fmla="*/ 442980 h 782799"/>
              <a:gd name="connsiteX6" fmla="*/ 318269 w 908046"/>
              <a:gd name="connsiteY6" fmla="*/ 444831 h 782799"/>
              <a:gd name="connsiteX7" fmla="*/ 379571 w 908046"/>
              <a:gd name="connsiteY7" fmla="*/ 391149 h 782799"/>
              <a:gd name="connsiteX8" fmla="*/ 441160 w 908046"/>
              <a:gd name="connsiteY8" fmla="*/ 517251 h 782799"/>
              <a:gd name="connsiteX9" fmla="*/ 382582 w 908046"/>
              <a:gd name="connsiteY9" fmla="*/ 463153 h 782799"/>
              <a:gd name="connsiteX10" fmla="*/ 324003 w 908046"/>
              <a:gd name="connsiteY10" fmla="*/ 466000 h 782799"/>
              <a:gd name="connsiteX11" fmla="*/ 213680 w 908046"/>
              <a:gd name="connsiteY11" fmla="*/ 472644 h 782799"/>
              <a:gd name="connsiteX12" fmla="*/ 168770 w 908046"/>
              <a:gd name="connsiteY12" fmla="*/ 516302 h 782799"/>
              <a:gd name="connsiteX13" fmla="*/ 210751 w 908046"/>
              <a:gd name="connsiteY13" fmla="*/ 561859 h 782799"/>
              <a:gd name="connsiteX14" fmla="*/ 383558 w 908046"/>
              <a:gd name="connsiteY14" fmla="*/ 572299 h 782799"/>
              <a:gd name="connsiteX15" fmla="*/ 441160 w 908046"/>
              <a:gd name="connsiteY15" fmla="*/ 517251 h 782799"/>
              <a:gd name="connsiteX16" fmla="*/ 443046 w 908046"/>
              <a:gd name="connsiteY16" fmla="*/ 265335 h 782799"/>
              <a:gd name="connsiteX17" fmla="*/ 381771 w 908046"/>
              <a:gd name="connsiteY17" fmla="*/ 210750 h 782799"/>
              <a:gd name="connsiteX18" fmla="*/ 218371 w 908046"/>
              <a:gd name="connsiteY18" fmla="*/ 221103 h 782799"/>
              <a:gd name="connsiteX19" fmla="*/ 196973 w 908046"/>
              <a:gd name="connsiteY19" fmla="*/ 225808 h 782799"/>
              <a:gd name="connsiteX20" fmla="*/ 171685 w 908046"/>
              <a:gd name="connsiteY20" fmla="*/ 273805 h 782799"/>
              <a:gd name="connsiteX21" fmla="*/ 216426 w 908046"/>
              <a:gd name="connsiteY21" fmla="*/ 309568 h 782799"/>
              <a:gd name="connsiteX22" fmla="*/ 328277 w 908046"/>
              <a:gd name="connsiteY22" fmla="*/ 316155 h 782799"/>
              <a:gd name="connsiteX23" fmla="*/ 380798 w 908046"/>
              <a:gd name="connsiteY23" fmla="*/ 318979 h 782799"/>
              <a:gd name="connsiteX24" fmla="*/ 443046 w 908046"/>
              <a:gd name="connsiteY24" fmla="*/ 265335 h 782799"/>
              <a:gd name="connsiteX25" fmla="*/ 513365 w 908046"/>
              <a:gd name="connsiteY25" fmla="*/ 644637 h 782799"/>
              <a:gd name="connsiteX26" fmla="*/ 458510 w 908046"/>
              <a:gd name="connsiteY26" fmla="*/ 589605 h 782799"/>
              <a:gd name="connsiteX27" fmla="*/ 283172 w 908046"/>
              <a:gd name="connsiteY27" fmla="*/ 600226 h 782799"/>
              <a:gd name="connsiteX28" fmla="*/ 239093 w 908046"/>
              <a:gd name="connsiteY28" fmla="*/ 645602 h 782799"/>
              <a:gd name="connsiteX29" fmla="*/ 284152 w 908046"/>
              <a:gd name="connsiteY29" fmla="*/ 690978 h 782799"/>
              <a:gd name="connsiteX30" fmla="*/ 436960 w 908046"/>
              <a:gd name="connsiteY30" fmla="*/ 699668 h 782799"/>
              <a:gd name="connsiteX31" fmla="*/ 436960 w 908046"/>
              <a:gd name="connsiteY31" fmla="*/ 700633 h 782799"/>
              <a:gd name="connsiteX32" fmla="*/ 458510 w 908046"/>
              <a:gd name="connsiteY32" fmla="*/ 700633 h 782799"/>
              <a:gd name="connsiteX33" fmla="*/ 513365 w 908046"/>
              <a:gd name="connsiteY33" fmla="*/ 644637 h 782799"/>
              <a:gd name="connsiteX34" fmla="*/ 513366 w 908046"/>
              <a:gd name="connsiteY34" fmla="*/ 137684 h 782799"/>
              <a:gd name="connsiteX35" fmla="*/ 454593 w 908046"/>
              <a:gd name="connsiteY35" fmla="*/ 82166 h 782799"/>
              <a:gd name="connsiteX36" fmla="*/ 435982 w 908046"/>
              <a:gd name="connsiteY36" fmla="*/ 83123 h 782799"/>
              <a:gd name="connsiteX37" fmla="*/ 287091 w 908046"/>
              <a:gd name="connsiteY37" fmla="*/ 91738 h 782799"/>
              <a:gd name="connsiteX38" fmla="*/ 239094 w 908046"/>
              <a:gd name="connsiteY38" fmla="*/ 136727 h 782799"/>
              <a:gd name="connsiteX39" fmla="*/ 285132 w 908046"/>
              <a:gd name="connsiteY39" fmla="*/ 182673 h 782799"/>
              <a:gd name="connsiteX40" fmla="*/ 455573 w 908046"/>
              <a:gd name="connsiteY40" fmla="*/ 192245 h 782799"/>
              <a:gd name="connsiteX41" fmla="*/ 513366 w 908046"/>
              <a:gd name="connsiteY41" fmla="*/ 137684 h 782799"/>
              <a:gd name="connsiteX42" fmla="*/ 524748 w 908046"/>
              <a:gd name="connsiteY42" fmla="*/ 391268 h 782799"/>
              <a:gd name="connsiteX43" fmla="*/ 469473 w 908046"/>
              <a:gd name="connsiteY43" fmla="*/ 334968 h 782799"/>
              <a:gd name="connsiteX44" fmla="*/ 413172 w 908046"/>
              <a:gd name="connsiteY44" fmla="*/ 391268 h 782799"/>
              <a:gd name="connsiteX45" fmla="*/ 468448 w 908046"/>
              <a:gd name="connsiteY45" fmla="*/ 446543 h 782799"/>
              <a:gd name="connsiteX46" fmla="*/ 524748 w 908046"/>
              <a:gd name="connsiteY46" fmla="*/ 391268 h 782799"/>
              <a:gd name="connsiteX47" fmla="*/ 585986 w 908046"/>
              <a:gd name="connsiteY47" fmla="*/ 519759 h 782799"/>
              <a:gd name="connsiteX48" fmla="*/ 531181 w 908046"/>
              <a:gd name="connsiteY48" fmla="*/ 463441 h 782799"/>
              <a:gd name="connsiteX49" fmla="*/ 475362 w 908046"/>
              <a:gd name="connsiteY49" fmla="*/ 519759 h 782799"/>
              <a:gd name="connsiteX50" fmla="*/ 530167 w 908046"/>
              <a:gd name="connsiteY50" fmla="*/ 574065 h 782799"/>
              <a:gd name="connsiteX51" fmla="*/ 585986 w 908046"/>
              <a:gd name="connsiteY51" fmla="*/ 519759 h 782799"/>
              <a:gd name="connsiteX52" fmla="*/ 585986 w 908046"/>
              <a:gd name="connsiteY52" fmla="*/ 262891 h 782799"/>
              <a:gd name="connsiteX53" fmla="*/ 530710 w 908046"/>
              <a:gd name="connsiteY53" fmla="*/ 207615 h 782799"/>
              <a:gd name="connsiteX54" fmla="*/ 474411 w 908046"/>
              <a:gd name="connsiteY54" fmla="*/ 263915 h 782799"/>
              <a:gd name="connsiteX55" fmla="*/ 529686 w 908046"/>
              <a:gd name="connsiteY55" fmla="*/ 320214 h 782799"/>
              <a:gd name="connsiteX56" fmla="*/ 585986 w 908046"/>
              <a:gd name="connsiteY56" fmla="*/ 262891 h 782799"/>
              <a:gd name="connsiteX57" fmla="*/ 660046 w 908046"/>
              <a:gd name="connsiteY57" fmla="*/ 645269 h 782799"/>
              <a:gd name="connsiteX58" fmla="*/ 604227 w 908046"/>
              <a:gd name="connsiteY58" fmla="*/ 589450 h 782799"/>
              <a:gd name="connsiteX59" fmla="*/ 549422 w 908046"/>
              <a:gd name="connsiteY59" fmla="*/ 644255 h 782799"/>
              <a:gd name="connsiteX60" fmla="*/ 605241 w 908046"/>
              <a:gd name="connsiteY60" fmla="*/ 700074 h 782799"/>
              <a:gd name="connsiteX61" fmla="*/ 660046 w 908046"/>
              <a:gd name="connsiteY61" fmla="*/ 645269 h 782799"/>
              <a:gd name="connsiteX62" fmla="*/ 660997 w 908046"/>
              <a:gd name="connsiteY62" fmla="*/ 390244 h 782799"/>
              <a:gd name="connsiteX63" fmla="*/ 605721 w 908046"/>
              <a:gd name="connsiteY63" fmla="*/ 334968 h 782799"/>
              <a:gd name="connsiteX64" fmla="*/ 549421 w 908046"/>
              <a:gd name="connsiteY64" fmla="*/ 391268 h 782799"/>
              <a:gd name="connsiteX65" fmla="*/ 605721 w 908046"/>
              <a:gd name="connsiteY65" fmla="*/ 446543 h 782799"/>
              <a:gd name="connsiteX66" fmla="*/ 660997 w 908046"/>
              <a:gd name="connsiteY66" fmla="*/ 390244 h 782799"/>
              <a:gd name="connsiteX67" fmla="*/ 660997 w 908046"/>
              <a:gd name="connsiteY67" fmla="*/ 140028 h 782799"/>
              <a:gd name="connsiteX68" fmla="*/ 605721 w 908046"/>
              <a:gd name="connsiteY68" fmla="*/ 82179 h 782799"/>
              <a:gd name="connsiteX69" fmla="*/ 549421 w 908046"/>
              <a:gd name="connsiteY69" fmla="*/ 140028 h 782799"/>
              <a:gd name="connsiteX70" fmla="*/ 605721 w 908046"/>
              <a:gd name="connsiteY70" fmla="*/ 194778 h 782799"/>
              <a:gd name="connsiteX71" fmla="*/ 660997 w 908046"/>
              <a:gd name="connsiteY71" fmla="*/ 140028 h 782799"/>
              <a:gd name="connsiteX72" fmla="*/ 736080 w 908046"/>
              <a:gd name="connsiteY72" fmla="*/ 518753 h 782799"/>
              <a:gd name="connsiteX73" fmla="*/ 679780 w 908046"/>
              <a:gd name="connsiteY73" fmla="*/ 463441 h 782799"/>
              <a:gd name="connsiteX74" fmla="*/ 624504 w 908046"/>
              <a:gd name="connsiteY74" fmla="*/ 518753 h 782799"/>
              <a:gd name="connsiteX75" fmla="*/ 679780 w 908046"/>
              <a:gd name="connsiteY75" fmla="*/ 574065 h 782799"/>
              <a:gd name="connsiteX76" fmla="*/ 736080 w 908046"/>
              <a:gd name="connsiteY76" fmla="*/ 518753 h 782799"/>
              <a:gd name="connsiteX77" fmla="*/ 736080 w 908046"/>
              <a:gd name="connsiteY77" fmla="*/ 263915 h 782799"/>
              <a:gd name="connsiteX78" fmla="*/ 681275 w 908046"/>
              <a:gd name="connsiteY78" fmla="*/ 207615 h 782799"/>
              <a:gd name="connsiteX79" fmla="*/ 625456 w 908046"/>
              <a:gd name="connsiteY79" fmla="*/ 263915 h 782799"/>
              <a:gd name="connsiteX80" fmla="*/ 681275 w 908046"/>
              <a:gd name="connsiteY80" fmla="*/ 320214 h 782799"/>
              <a:gd name="connsiteX81" fmla="*/ 736080 w 908046"/>
              <a:gd name="connsiteY81" fmla="*/ 263915 h 782799"/>
              <a:gd name="connsiteX82" fmla="*/ 799958 w 908046"/>
              <a:gd name="connsiteY82" fmla="*/ 391268 h 782799"/>
              <a:gd name="connsiteX83" fmla="*/ 745153 w 908046"/>
              <a:gd name="connsiteY83" fmla="*/ 334968 h 782799"/>
              <a:gd name="connsiteX84" fmla="*/ 689334 w 908046"/>
              <a:gd name="connsiteY84" fmla="*/ 391268 h 782799"/>
              <a:gd name="connsiteX85" fmla="*/ 745153 w 908046"/>
              <a:gd name="connsiteY85" fmla="*/ 447567 h 782799"/>
              <a:gd name="connsiteX86" fmla="*/ 799958 w 908046"/>
              <a:gd name="connsiteY86" fmla="*/ 391268 h 782799"/>
              <a:gd name="connsiteX87" fmla="*/ 908046 w 908046"/>
              <a:gd name="connsiteY87" fmla="*/ 391400 h 782799"/>
              <a:gd name="connsiteX88" fmla="*/ 712346 w 908046"/>
              <a:gd name="connsiteY88" fmla="*/ 782799 h 782799"/>
              <a:gd name="connsiteX89" fmla="*/ 195700 w 908046"/>
              <a:gd name="connsiteY89" fmla="*/ 782799 h 782799"/>
              <a:gd name="connsiteX90" fmla="*/ 0 w 908046"/>
              <a:gd name="connsiteY90" fmla="*/ 391400 h 782799"/>
              <a:gd name="connsiteX91" fmla="*/ 195700 w 908046"/>
              <a:gd name="connsiteY91" fmla="*/ 0 h 782799"/>
              <a:gd name="connsiteX92" fmla="*/ 712346 w 908046"/>
              <a:gd name="connsiteY92" fmla="*/ 0 h 782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</a:cxnLst>
            <a:rect l="l" t="t" r="r" b="b"/>
            <a:pathLst>
              <a:path w="908046" h="782799">
                <a:moveTo>
                  <a:pt x="379571" y="391149"/>
                </a:moveTo>
                <a:cubicBezTo>
                  <a:pt x="379572" y="359680"/>
                  <a:pt x="351353" y="335615"/>
                  <a:pt x="317297" y="338392"/>
                </a:cubicBezTo>
                <a:cubicBezTo>
                  <a:pt x="262806" y="341168"/>
                  <a:pt x="208315" y="344871"/>
                  <a:pt x="152851" y="348573"/>
                </a:cubicBezTo>
                <a:cubicBezTo>
                  <a:pt x="126579" y="349498"/>
                  <a:pt x="108091" y="367084"/>
                  <a:pt x="108090" y="391149"/>
                </a:cubicBezTo>
                <a:cubicBezTo>
                  <a:pt x="108090" y="415213"/>
                  <a:pt x="126578" y="433725"/>
                  <a:pt x="152850" y="435576"/>
                </a:cubicBezTo>
                <a:cubicBezTo>
                  <a:pt x="197611" y="438352"/>
                  <a:pt x="241398" y="440204"/>
                  <a:pt x="286158" y="442980"/>
                </a:cubicBezTo>
                <a:cubicBezTo>
                  <a:pt x="296862" y="443906"/>
                  <a:pt x="307565" y="444831"/>
                  <a:pt x="318269" y="444831"/>
                </a:cubicBezTo>
                <a:cubicBezTo>
                  <a:pt x="352326" y="447608"/>
                  <a:pt x="379571" y="423543"/>
                  <a:pt x="379571" y="391149"/>
                </a:cubicBezTo>
                <a:close/>
                <a:moveTo>
                  <a:pt x="441160" y="517251"/>
                </a:moveTo>
                <a:cubicBezTo>
                  <a:pt x="441160" y="485931"/>
                  <a:pt x="415776" y="462204"/>
                  <a:pt x="382582" y="463153"/>
                </a:cubicBezTo>
                <a:cubicBezTo>
                  <a:pt x="363055" y="463153"/>
                  <a:pt x="343529" y="465051"/>
                  <a:pt x="324003" y="466000"/>
                </a:cubicBezTo>
                <a:cubicBezTo>
                  <a:pt x="287880" y="468848"/>
                  <a:pt x="250780" y="470746"/>
                  <a:pt x="213680" y="472644"/>
                </a:cubicBezTo>
                <a:cubicBezTo>
                  <a:pt x="188296" y="474542"/>
                  <a:pt x="168770" y="492575"/>
                  <a:pt x="168770" y="516302"/>
                </a:cubicBezTo>
                <a:cubicBezTo>
                  <a:pt x="167794" y="540030"/>
                  <a:pt x="185367" y="559961"/>
                  <a:pt x="210751" y="561859"/>
                </a:cubicBezTo>
                <a:cubicBezTo>
                  <a:pt x="268354" y="565655"/>
                  <a:pt x="325956" y="569452"/>
                  <a:pt x="383558" y="572299"/>
                </a:cubicBezTo>
                <a:cubicBezTo>
                  <a:pt x="416752" y="574197"/>
                  <a:pt x="441160" y="548572"/>
                  <a:pt x="441160" y="517251"/>
                </a:cubicBezTo>
                <a:close/>
                <a:moveTo>
                  <a:pt x="443046" y="265335"/>
                </a:moveTo>
                <a:cubicBezTo>
                  <a:pt x="443046" y="232396"/>
                  <a:pt x="417758" y="208868"/>
                  <a:pt x="381771" y="210750"/>
                </a:cubicBezTo>
                <a:cubicBezTo>
                  <a:pt x="327304" y="213574"/>
                  <a:pt x="272838" y="217338"/>
                  <a:pt x="218371" y="221103"/>
                </a:cubicBezTo>
                <a:cubicBezTo>
                  <a:pt x="210590" y="221103"/>
                  <a:pt x="203782" y="222985"/>
                  <a:pt x="196973" y="225808"/>
                </a:cubicBezTo>
                <a:cubicBezTo>
                  <a:pt x="178494" y="234278"/>
                  <a:pt x="167795" y="254983"/>
                  <a:pt x="171685" y="273805"/>
                </a:cubicBezTo>
                <a:cubicBezTo>
                  <a:pt x="176548" y="293569"/>
                  <a:pt x="194056" y="308627"/>
                  <a:pt x="216426" y="309568"/>
                </a:cubicBezTo>
                <a:cubicBezTo>
                  <a:pt x="253385" y="312391"/>
                  <a:pt x="291317" y="314273"/>
                  <a:pt x="328277" y="316155"/>
                </a:cubicBezTo>
                <a:cubicBezTo>
                  <a:pt x="345784" y="317097"/>
                  <a:pt x="363291" y="318038"/>
                  <a:pt x="380798" y="318979"/>
                </a:cubicBezTo>
                <a:cubicBezTo>
                  <a:pt x="416785" y="320861"/>
                  <a:pt x="443046" y="298274"/>
                  <a:pt x="443046" y="265335"/>
                </a:cubicBezTo>
                <a:close/>
                <a:moveTo>
                  <a:pt x="513365" y="644637"/>
                </a:moveTo>
                <a:cubicBezTo>
                  <a:pt x="513365" y="613742"/>
                  <a:pt x="488876" y="588640"/>
                  <a:pt x="458510" y="589605"/>
                </a:cubicBezTo>
                <a:cubicBezTo>
                  <a:pt x="399738" y="591536"/>
                  <a:pt x="340965" y="595398"/>
                  <a:pt x="283172" y="600226"/>
                </a:cubicBezTo>
                <a:cubicBezTo>
                  <a:pt x="256725" y="602156"/>
                  <a:pt x="239093" y="622431"/>
                  <a:pt x="239093" y="645602"/>
                </a:cubicBezTo>
                <a:cubicBezTo>
                  <a:pt x="240072" y="669738"/>
                  <a:pt x="258684" y="689048"/>
                  <a:pt x="284152" y="690978"/>
                </a:cubicBezTo>
                <a:cubicBezTo>
                  <a:pt x="335088" y="693875"/>
                  <a:pt x="386024" y="696771"/>
                  <a:pt x="436960" y="699668"/>
                </a:cubicBezTo>
                <a:cubicBezTo>
                  <a:pt x="436960" y="699668"/>
                  <a:pt x="436960" y="700633"/>
                  <a:pt x="436960" y="700633"/>
                </a:cubicBezTo>
                <a:cubicBezTo>
                  <a:pt x="443817" y="700633"/>
                  <a:pt x="450674" y="700633"/>
                  <a:pt x="458510" y="700633"/>
                </a:cubicBezTo>
                <a:cubicBezTo>
                  <a:pt x="489856" y="699668"/>
                  <a:pt x="514344" y="675531"/>
                  <a:pt x="513365" y="644637"/>
                </a:cubicBezTo>
                <a:close/>
                <a:moveTo>
                  <a:pt x="513366" y="137684"/>
                </a:moveTo>
                <a:cubicBezTo>
                  <a:pt x="513366" y="106096"/>
                  <a:pt x="487897" y="82166"/>
                  <a:pt x="454593" y="82166"/>
                </a:cubicBezTo>
                <a:cubicBezTo>
                  <a:pt x="448716" y="82166"/>
                  <a:pt x="441859" y="83123"/>
                  <a:pt x="435982" y="83123"/>
                </a:cubicBezTo>
                <a:cubicBezTo>
                  <a:pt x="386025" y="85995"/>
                  <a:pt x="337048" y="88866"/>
                  <a:pt x="287091" y="91738"/>
                </a:cubicBezTo>
                <a:cubicBezTo>
                  <a:pt x="259664" y="93652"/>
                  <a:pt x="240073" y="112797"/>
                  <a:pt x="239094" y="136727"/>
                </a:cubicBezTo>
                <a:cubicBezTo>
                  <a:pt x="239094" y="161614"/>
                  <a:pt x="257705" y="180758"/>
                  <a:pt x="285132" y="182673"/>
                </a:cubicBezTo>
                <a:cubicBezTo>
                  <a:pt x="341946" y="186501"/>
                  <a:pt x="398759" y="190330"/>
                  <a:pt x="455573" y="192245"/>
                </a:cubicBezTo>
                <a:cubicBezTo>
                  <a:pt x="487897" y="194159"/>
                  <a:pt x="514345" y="168314"/>
                  <a:pt x="513366" y="137684"/>
                </a:cubicBezTo>
                <a:close/>
                <a:moveTo>
                  <a:pt x="524748" y="391268"/>
                </a:moveTo>
                <a:cubicBezTo>
                  <a:pt x="524748" y="359535"/>
                  <a:pt x="500182" y="334968"/>
                  <a:pt x="469473" y="334968"/>
                </a:cubicBezTo>
                <a:cubicBezTo>
                  <a:pt x="437740" y="334968"/>
                  <a:pt x="412149" y="360559"/>
                  <a:pt x="413172" y="391268"/>
                </a:cubicBezTo>
                <a:cubicBezTo>
                  <a:pt x="413172" y="421976"/>
                  <a:pt x="438762" y="446543"/>
                  <a:pt x="468448" y="446543"/>
                </a:cubicBezTo>
                <a:cubicBezTo>
                  <a:pt x="500181" y="447567"/>
                  <a:pt x="524748" y="421976"/>
                  <a:pt x="524748" y="391268"/>
                </a:cubicBezTo>
                <a:close/>
                <a:moveTo>
                  <a:pt x="585986" y="519759"/>
                </a:moveTo>
                <a:cubicBezTo>
                  <a:pt x="585986" y="488583"/>
                  <a:pt x="561628" y="463441"/>
                  <a:pt x="531181" y="463441"/>
                </a:cubicBezTo>
                <a:cubicBezTo>
                  <a:pt x="500735" y="463441"/>
                  <a:pt x="475362" y="489589"/>
                  <a:pt x="475362" y="519759"/>
                </a:cubicBezTo>
                <a:cubicBezTo>
                  <a:pt x="475362" y="548923"/>
                  <a:pt x="499720" y="574065"/>
                  <a:pt x="530167" y="574065"/>
                </a:cubicBezTo>
                <a:cubicBezTo>
                  <a:pt x="561628" y="574065"/>
                  <a:pt x="585986" y="550935"/>
                  <a:pt x="585986" y="519759"/>
                </a:cubicBezTo>
                <a:close/>
                <a:moveTo>
                  <a:pt x="585986" y="262891"/>
                </a:moveTo>
                <a:cubicBezTo>
                  <a:pt x="585986" y="232182"/>
                  <a:pt x="561419" y="207615"/>
                  <a:pt x="530710" y="207615"/>
                </a:cubicBezTo>
                <a:cubicBezTo>
                  <a:pt x="498978" y="207615"/>
                  <a:pt x="473387" y="233206"/>
                  <a:pt x="474411" y="263915"/>
                </a:cubicBezTo>
                <a:cubicBezTo>
                  <a:pt x="474411" y="294623"/>
                  <a:pt x="500002" y="319190"/>
                  <a:pt x="529686" y="320214"/>
                </a:cubicBezTo>
                <a:cubicBezTo>
                  <a:pt x="561419" y="320214"/>
                  <a:pt x="585986" y="294623"/>
                  <a:pt x="585986" y="262891"/>
                </a:cubicBezTo>
                <a:close/>
                <a:moveTo>
                  <a:pt x="660046" y="645269"/>
                </a:moveTo>
                <a:cubicBezTo>
                  <a:pt x="660046" y="613808"/>
                  <a:pt x="635688" y="589450"/>
                  <a:pt x="604227" y="589450"/>
                </a:cubicBezTo>
                <a:cubicBezTo>
                  <a:pt x="573780" y="589450"/>
                  <a:pt x="549422" y="612793"/>
                  <a:pt x="549422" y="644255"/>
                </a:cubicBezTo>
                <a:cubicBezTo>
                  <a:pt x="549422" y="675716"/>
                  <a:pt x="573780" y="700074"/>
                  <a:pt x="605241" y="700074"/>
                </a:cubicBezTo>
                <a:cubicBezTo>
                  <a:pt x="635688" y="700074"/>
                  <a:pt x="660046" y="675716"/>
                  <a:pt x="660046" y="645269"/>
                </a:cubicBezTo>
                <a:close/>
                <a:moveTo>
                  <a:pt x="660997" y="390244"/>
                </a:moveTo>
                <a:cubicBezTo>
                  <a:pt x="660997" y="359535"/>
                  <a:pt x="637454" y="334968"/>
                  <a:pt x="605721" y="334968"/>
                </a:cubicBezTo>
                <a:cubicBezTo>
                  <a:pt x="575012" y="334968"/>
                  <a:pt x="549421" y="360559"/>
                  <a:pt x="549421" y="391268"/>
                </a:cubicBezTo>
                <a:cubicBezTo>
                  <a:pt x="550445" y="421976"/>
                  <a:pt x="575012" y="446543"/>
                  <a:pt x="605721" y="446543"/>
                </a:cubicBezTo>
                <a:cubicBezTo>
                  <a:pt x="636430" y="447567"/>
                  <a:pt x="662021" y="421976"/>
                  <a:pt x="660997" y="390244"/>
                </a:cubicBezTo>
                <a:close/>
                <a:moveTo>
                  <a:pt x="660997" y="140028"/>
                </a:moveTo>
                <a:cubicBezTo>
                  <a:pt x="662021" y="108004"/>
                  <a:pt x="636430" y="82179"/>
                  <a:pt x="605721" y="82179"/>
                </a:cubicBezTo>
                <a:cubicBezTo>
                  <a:pt x="573988" y="82179"/>
                  <a:pt x="549421" y="108004"/>
                  <a:pt x="549421" y="140028"/>
                </a:cubicBezTo>
                <a:cubicBezTo>
                  <a:pt x="550445" y="171019"/>
                  <a:pt x="573988" y="194778"/>
                  <a:pt x="605721" y="194778"/>
                </a:cubicBezTo>
                <a:cubicBezTo>
                  <a:pt x="636430" y="194778"/>
                  <a:pt x="660997" y="171019"/>
                  <a:pt x="660997" y="140028"/>
                </a:cubicBezTo>
                <a:close/>
                <a:moveTo>
                  <a:pt x="736080" y="518753"/>
                </a:moveTo>
                <a:cubicBezTo>
                  <a:pt x="736080" y="488583"/>
                  <a:pt x="710489" y="463441"/>
                  <a:pt x="679780" y="463441"/>
                </a:cubicBezTo>
                <a:cubicBezTo>
                  <a:pt x="650095" y="464447"/>
                  <a:pt x="624504" y="488583"/>
                  <a:pt x="624504" y="518753"/>
                </a:cubicBezTo>
                <a:cubicBezTo>
                  <a:pt x="623480" y="548923"/>
                  <a:pt x="649071" y="574065"/>
                  <a:pt x="679780" y="574065"/>
                </a:cubicBezTo>
                <a:cubicBezTo>
                  <a:pt x="711513" y="574065"/>
                  <a:pt x="736080" y="549929"/>
                  <a:pt x="736080" y="518753"/>
                </a:cubicBezTo>
                <a:close/>
                <a:moveTo>
                  <a:pt x="736080" y="263915"/>
                </a:moveTo>
                <a:cubicBezTo>
                  <a:pt x="736080" y="232182"/>
                  <a:pt x="712737" y="207615"/>
                  <a:pt x="681275" y="207615"/>
                </a:cubicBezTo>
                <a:cubicBezTo>
                  <a:pt x="649814" y="207615"/>
                  <a:pt x="625456" y="232182"/>
                  <a:pt x="625456" y="263915"/>
                </a:cubicBezTo>
                <a:cubicBezTo>
                  <a:pt x="625456" y="294623"/>
                  <a:pt x="650829" y="320214"/>
                  <a:pt x="681275" y="320214"/>
                </a:cubicBezTo>
                <a:cubicBezTo>
                  <a:pt x="711722" y="319190"/>
                  <a:pt x="736080" y="294623"/>
                  <a:pt x="736080" y="263915"/>
                </a:cubicBezTo>
                <a:close/>
                <a:moveTo>
                  <a:pt x="799958" y="391268"/>
                </a:moveTo>
                <a:cubicBezTo>
                  <a:pt x="799958" y="359535"/>
                  <a:pt x="776615" y="334968"/>
                  <a:pt x="745153" y="334968"/>
                </a:cubicBezTo>
                <a:cubicBezTo>
                  <a:pt x="713692" y="334968"/>
                  <a:pt x="689334" y="359535"/>
                  <a:pt x="689334" y="391268"/>
                </a:cubicBezTo>
                <a:cubicBezTo>
                  <a:pt x="689334" y="421976"/>
                  <a:pt x="714707" y="447567"/>
                  <a:pt x="745153" y="447567"/>
                </a:cubicBezTo>
                <a:cubicBezTo>
                  <a:pt x="775600" y="446543"/>
                  <a:pt x="799958" y="421976"/>
                  <a:pt x="799958" y="391268"/>
                </a:cubicBezTo>
                <a:close/>
                <a:moveTo>
                  <a:pt x="908046" y="391400"/>
                </a:moveTo>
                <a:lnTo>
                  <a:pt x="712346" y="782799"/>
                </a:lnTo>
                <a:lnTo>
                  <a:pt x="195700" y="782799"/>
                </a:lnTo>
                <a:lnTo>
                  <a:pt x="0" y="391400"/>
                </a:lnTo>
                <a:lnTo>
                  <a:pt x="195700" y="0"/>
                </a:lnTo>
                <a:lnTo>
                  <a:pt x="712346" y="0"/>
                </a:lnTo>
                <a:close/>
              </a:path>
            </a:pathLst>
          </a:custGeom>
          <a:solidFill>
            <a:schemeClr val="accent5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107099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421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oto Serif"/>
              <a:ea typeface="+mn-ea"/>
              <a:cs typeface="+mn-cs"/>
            </a:endParaRPr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B2671679-B229-A959-B12A-42747B883909}"/>
              </a:ext>
            </a:extLst>
          </p:cNvPr>
          <p:cNvSpPr/>
          <p:nvPr/>
        </p:nvSpPr>
        <p:spPr>
          <a:xfrm rot="16200000">
            <a:off x="8276089" y="2943725"/>
            <a:ext cx="908046" cy="782799"/>
          </a:xfrm>
          <a:custGeom>
            <a:avLst/>
            <a:gdLst>
              <a:gd name="connsiteX0" fmla="*/ 379571 w 908046"/>
              <a:gd name="connsiteY0" fmla="*/ 391149 h 782799"/>
              <a:gd name="connsiteX1" fmla="*/ 317297 w 908046"/>
              <a:gd name="connsiteY1" fmla="*/ 338392 h 782799"/>
              <a:gd name="connsiteX2" fmla="*/ 152851 w 908046"/>
              <a:gd name="connsiteY2" fmla="*/ 348573 h 782799"/>
              <a:gd name="connsiteX3" fmla="*/ 108090 w 908046"/>
              <a:gd name="connsiteY3" fmla="*/ 391149 h 782799"/>
              <a:gd name="connsiteX4" fmla="*/ 152850 w 908046"/>
              <a:gd name="connsiteY4" fmla="*/ 435576 h 782799"/>
              <a:gd name="connsiteX5" fmla="*/ 286158 w 908046"/>
              <a:gd name="connsiteY5" fmla="*/ 442980 h 782799"/>
              <a:gd name="connsiteX6" fmla="*/ 318269 w 908046"/>
              <a:gd name="connsiteY6" fmla="*/ 444831 h 782799"/>
              <a:gd name="connsiteX7" fmla="*/ 379571 w 908046"/>
              <a:gd name="connsiteY7" fmla="*/ 391149 h 782799"/>
              <a:gd name="connsiteX8" fmla="*/ 441160 w 908046"/>
              <a:gd name="connsiteY8" fmla="*/ 517251 h 782799"/>
              <a:gd name="connsiteX9" fmla="*/ 382582 w 908046"/>
              <a:gd name="connsiteY9" fmla="*/ 463153 h 782799"/>
              <a:gd name="connsiteX10" fmla="*/ 324003 w 908046"/>
              <a:gd name="connsiteY10" fmla="*/ 466000 h 782799"/>
              <a:gd name="connsiteX11" fmla="*/ 213680 w 908046"/>
              <a:gd name="connsiteY11" fmla="*/ 472644 h 782799"/>
              <a:gd name="connsiteX12" fmla="*/ 168770 w 908046"/>
              <a:gd name="connsiteY12" fmla="*/ 516302 h 782799"/>
              <a:gd name="connsiteX13" fmla="*/ 210751 w 908046"/>
              <a:gd name="connsiteY13" fmla="*/ 561859 h 782799"/>
              <a:gd name="connsiteX14" fmla="*/ 383558 w 908046"/>
              <a:gd name="connsiteY14" fmla="*/ 572299 h 782799"/>
              <a:gd name="connsiteX15" fmla="*/ 441160 w 908046"/>
              <a:gd name="connsiteY15" fmla="*/ 517251 h 782799"/>
              <a:gd name="connsiteX16" fmla="*/ 443046 w 908046"/>
              <a:gd name="connsiteY16" fmla="*/ 265335 h 782799"/>
              <a:gd name="connsiteX17" fmla="*/ 381771 w 908046"/>
              <a:gd name="connsiteY17" fmla="*/ 210750 h 782799"/>
              <a:gd name="connsiteX18" fmla="*/ 218371 w 908046"/>
              <a:gd name="connsiteY18" fmla="*/ 221103 h 782799"/>
              <a:gd name="connsiteX19" fmla="*/ 196973 w 908046"/>
              <a:gd name="connsiteY19" fmla="*/ 225808 h 782799"/>
              <a:gd name="connsiteX20" fmla="*/ 171685 w 908046"/>
              <a:gd name="connsiteY20" fmla="*/ 273805 h 782799"/>
              <a:gd name="connsiteX21" fmla="*/ 216426 w 908046"/>
              <a:gd name="connsiteY21" fmla="*/ 309568 h 782799"/>
              <a:gd name="connsiteX22" fmla="*/ 328277 w 908046"/>
              <a:gd name="connsiteY22" fmla="*/ 316155 h 782799"/>
              <a:gd name="connsiteX23" fmla="*/ 380798 w 908046"/>
              <a:gd name="connsiteY23" fmla="*/ 318979 h 782799"/>
              <a:gd name="connsiteX24" fmla="*/ 443046 w 908046"/>
              <a:gd name="connsiteY24" fmla="*/ 265335 h 782799"/>
              <a:gd name="connsiteX25" fmla="*/ 513365 w 908046"/>
              <a:gd name="connsiteY25" fmla="*/ 644637 h 782799"/>
              <a:gd name="connsiteX26" fmla="*/ 458510 w 908046"/>
              <a:gd name="connsiteY26" fmla="*/ 589605 h 782799"/>
              <a:gd name="connsiteX27" fmla="*/ 283172 w 908046"/>
              <a:gd name="connsiteY27" fmla="*/ 600226 h 782799"/>
              <a:gd name="connsiteX28" fmla="*/ 239093 w 908046"/>
              <a:gd name="connsiteY28" fmla="*/ 645602 h 782799"/>
              <a:gd name="connsiteX29" fmla="*/ 284152 w 908046"/>
              <a:gd name="connsiteY29" fmla="*/ 690978 h 782799"/>
              <a:gd name="connsiteX30" fmla="*/ 436960 w 908046"/>
              <a:gd name="connsiteY30" fmla="*/ 699668 h 782799"/>
              <a:gd name="connsiteX31" fmla="*/ 436960 w 908046"/>
              <a:gd name="connsiteY31" fmla="*/ 700633 h 782799"/>
              <a:gd name="connsiteX32" fmla="*/ 458510 w 908046"/>
              <a:gd name="connsiteY32" fmla="*/ 700633 h 782799"/>
              <a:gd name="connsiteX33" fmla="*/ 513365 w 908046"/>
              <a:gd name="connsiteY33" fmla="*/ 644637 h 782799"/>
              <a:gd name="connsiteX34" fmla="*/ 513366 w 908046"/>
              <a:gd name="connsiteY34" fmla="*/ 137684 h 782799"/>
              <a:gd name="connsiteX35" fmla="*/ 454593 w 908046"/>
              <a:gd name="connsiteY35" fmla="*/ 82166 h 782799"/>
              <a:gd name="connsiteX36" fmla="*/ 435982 w 908046"/>
              <a:gd name="connsiteY36" fmla="*/ 83123 h 782799"/>
              <a:gd name="connsiteX37" fmla="*/ 287091 w 908046"/>
              <a:gd name="connsiteY37" fmla="*/ 91738 h 782799"/>
              <a:gd name="connsiteX38" fmla="*/ 239094 w 908046"/>
              <a:gd name="connsiteY38" fmla="*/ 136727 h 782799"/>
              <a:gd name="connsiteX39" fmla="*/ 285132 w 908046"/>
              <a:gd name="connsiteY39" fmla="*/ 182673 h 782799"/>
              <a:gd name="connsiteX40" fmla="*/ 455573 w 908046"/>
              <a:gd name="connsiteY40" fmla="*/ 192245 h 782799"/>
              <a:gd name="connsiteX41" fmla="*/ 513366 w 908046"/>
              <a:gd name="connsiteY41" fmla="*/ 137684 h 782799"/>
              <a:gd name="connsiteX42" fmla="*/ 524748 w 908046"/>
              <a:gd name="connsiteY42" fmla="*/ 391268 h 782799"/>
              <a:gd name="connsiteX43" fmla="*/ 469473 w 908046"/>
              <a:gd name="connsiteY43" fmla="*/ 334968 h 782799"/>
              <a:gd name="connsiteX44" fmla="*/ 413172 w 908046"/>
              <a:gd name="connsiteY44" fmla="*/ 391268 h 782799"/>
              <a:gd name="connsiteX45" fmla="*/ 468448 w 908046"/>
              <a:gd name="connsiteY45" fmla="*/ 446543 h 782799"/>
              <a:gd name="connsiteX46" fmla="*/ 524748 w 908046"/>
              <a:gd name="connsiteY46" fmla="*/ 391268 h 782799"/>
              <a:gd name="connsiteX47" fmla="*/ 585986 w 908046"/>
              <a:gd name="connsiteY47" fmla="*/ 519759 h 782799"/>
              <a:gd name="connsiteX48" fmla="*/ 531181 w 908046"/>
              <a:gd name="connsiteY48" fmla="*/ 463441 h 782799"/>
              <a:gd name="connsiteX49" fmla="*/ 475362 w 908046"/>
              <a:gd name="connsiteY49" fmla="*/ 519759 h 782799"/>
              <a:gd name="connsiteX50" fmla="*/ 530167 w 908046"/>
              <a:gd name="connsiteY50" fmla="*/ 574065 h 782799"/>
              <a:gd name="connsiteX51" fmla="*/ 585986 w 908046"/>
              <a:gd name="connsiteY51" fmla="*/ 519759 h 782799"/>
              <a:gd name="connsiteX52" fmla="*/ 585986 w 908046"/>
              <a:gd name="connsiteY52" fmla="*/ 262891 h 782799"/>
              <a:gd name="connsiteX53" fmla="*/ 530710 w 908046"/>
              <a:gd name="connsiteY53" fmla="*/ 207615 h 782799"/>
              <a:gd name="connsiteX54" fmla="*/ 474411 w 908046"/>
              <a:gd name="connsiteY54" fmla="*/ 263915 h 782799"/>
              <a:gd name="connsiteX55" fmla="*/ 529686 w 908046"/>
              <a:gd name="connsiteY55" fmla="*/ 320214 h 782799"/>
              <a:gd name="connsiteX56" fmla="*/ 585986 w 908046"/>
              <a:gd name="connsiteY56" fmla="*/ 262891 h 782799"/>
              <a:gd name="connsiteX57" fmla="*/ 660046 w 908046"/>
              <a:gd name="connsiteY57" fmla="*/ 645269 h 782799"/>
              <a:gd name="connsiteX58" fmla="*/ 604227 w 908046"/>
              <a:gd name="connsiteY58" fmla="*/ 589450 h 782799"/>
              <a:gd name="connsiteX59" fmla="*/ 549422 w 908046"/>
              <a:gd name="connsiteY59" fmla="*/ 644255 h 782799"/>
              <a:gd name="connsiteX60" fmla="*/ 605241 w 908046"/>
              <a:gd name="connsiteY60" fmla="*/ 700074 h 782799"/>
              <a:gd name="connsiteX61" fmla="*/ 660046 w 908046"/>
              <a:gd name="connsiteY61" fmla="*/ 645269 h 782799"/>
              <a:gd name="connsiteX62" fmla="*/ 660997 w 908046"/>
              <a:gd name="connsiteY62" fmla="*/ 390244 h 782799"/>
              <a:gd name="connsiteX63" fmla="*/ 605721 w 908046"/>
              <a:gd name="connsiteY63" fmla="*/ 334968 h 782799"/>
              <a:gd name="connsiteX64" fmla="*/ 549421 w 908046"/>
              <a:gd name="connsiteY64" fmla="*/ 391268 h 782799"/>
              <a:gd name="connsiteX65" fmla="*/ 605721 w 908046"/>
              <a:gd name="connsiteY65" fmla="*/ 446543 h 782799"/>
              <a:gd name="connsiteX66" fmla="*/ 660997 w 908046"/>
              <a:gd name="connsiteY66" fmla="*/ 390244 h 782799"/>
              <a:gd name="connsiteX67" fmla="*/ 660997 w 908046"/>
              <a:gd name="connsiteY67" fmla="*/ 140028 h 782799"/>
              <a:gd name="connsiteX68" fmla="*/ 605721 w 908046"/>
              <a:gd name="connsiteY68" fmla="*/ 82179 h 782799"/>
              <a:gd name="connsiteX69" fmla="*/ 549421 w 908046"/>
              <a:gd name="connsiteY69" fmla="*/ 140028 h 782799"/>
              <a:gd name="connsiteX70" fmla="*/ 605721 w 908046"/>
              <a:gd name="connsiteY70" fmla="*/ 194778 h 782799"/>
              <a:gd name="connsiteX71" fmla="*/ 660997 w 908046"/>
              <a:gd name="connsiteY71" fmla="*/ 140028 h 782799"/>
              <a:gd name="connsiteX72" fmla="*/ 736080 w 908046"/>
              <a:gd name="connsiteY72" fmla="*/ 518753 h 782799"/>
              <a:gd name="connsiteX73" fmla="*/ 679780 w 908046"/>
              <a:gd name="connsiteY73" fmla="*/ 463441 h 782799"/>
              <a:gd name="connsiteX74" fmla="*/ 624504 w 908046"/>
              <a:gd name="connsiteY74" fmla="*/ 518753 h 782799"/>
              <a:gd name="connsiteX75" fmla="*/ 679780 w 908046"/>
              <a:gd name="connsiteY75" fmla="*/ 574065 h 782799"/>
              <a:gd name="connsiteX76" fmla="*/ 736080 w 908046"/>
              <a:gd name="connsiteY76" fmla="*/ 518753 h 782799"/>
              <a:gd name="connsiteX77" fmla="*/ 736080 w 908046"/>
              <a:gd name="connsiteY77" fmla="*/ 263915 h 782799"/>
              <a:gd name="connsiteX78" fmla="*/ 681275 w 908046"/>
              <a:gd name="connsiteY78" fmla="*/ 207615 h 782799"/>
              <a:gd name="connsiteX79" fmla="*/ 625456 w 908046"/>
              <a:gd name="connsiteY79" fmla="*/ 263915 h 782799"/>
              <a:gd name="connsiteX80" fmla="*/ 681275 w 908046"/>
              <a:gd name="connsiteY80" fmla="*/ 320214 h 782799"/>
              <a:gd name="connsiteX81" fmla="*/ 736080 w 908046"/>
              <a:gd name="connsiteY81" fmla="*/ 263915 h 782799"/>
              <a:gd name="connsiteX82" fmla="*/ 799958 w 908046"/>
              <a:gd name="connsiteY82" fmla="*/ 391268 h 782799"/>
              <a:gd name="connsiteX83" fmla="*/ 745153 w 908046"/>
              <a:gd name="connsiteY83" fmla="*/ 334968 h 782799"/>
              <a:gd name="connsiteX84" fmla="*/ 689334 w 908046"/>
              <a:gd name="connsiteY84" fmla="*/ 391268 h 782799"/>
              <a:gd name="connsiteX85" fmla="*/ 745153 w 908046"/>
              <a:gd name="connsiteY85" fmla="*/ 447567 h 782799"/>
              <a:gd name="connsiteX86" fmla="*/ 799958 w 908046"/>
              <a:gd name="connsiteY86" fmla="*/ 391268 h 782799"/>
              <a:gd name="connsiteX87" fmla="*/ 908046 w 908046"/>
              <a:gd name="connsiteY87" fmla="*/ 391400 h 782799"/>
              <a:gd name="connsiteX88" fmla="*/ 712346 w 908046"/>
              <a:gd name="connsiteY88" fmla="*/ 782799 h 782799"/>
              <a:gd name="connsiteX89" fmla="*/ 195700 w 908046"/>
              <a:gd name="connsiteY89" fmla="*/ 782799 h 782799"/>
              <a:gd name="connsiteX90" fmla="*/ 0 w 908046"/>
              <a:gd name="connsiteY90" fmla="*/ 391400 h 782799"/>
              <a:gd name="connsiteX91" fmla="*/ 195700 w 908046"/>
              <a:gd name="connsiteY91" fmla="*/ 0 h 782799"/>
              <a:gd name="connsiteX92" fmla="*/ 712346 w 908046"/>
              <a:gd name="connsiteY92" fmla="*/ 0 h 782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</a:cxnLst>
            <a:rect l="l" t="t" r="r" b="b"/>
            <a:pathLst>
              <a:path w="908046" h="782799">
                <a:moveTo>
                  <a:pt x="379571" y="391149"/>
                </a:moveTo>
                <a:cubicBezTo>
                  <a:pt x="379572" y="359680"/>
                  <a:pt x="351353" y="335615"/>
                  <a:pt x="317297" y="338392"/>
                </a:cubicBezTo>
                <a:cubicBezTo>
                  <a:pt x="262806" y="341168"/>
                  <a:pt x="208315" y="344871"/>
                  <a:pt x="152851" y="348573"/>
                </a:cubicBezTo>
                <a:cubicBezTo>
                  <a:pt x="126579" y="349498"/>
                  <a:pt x="108091" y="367084"/>
                  <a:pt x="108090" y="391149"/>
                </a:cubicBezTo>
                <a:cubicBezTo>
                  <a:pt x="108090" y="415213"/>
                  <a:pt x="126578" y="433725"/>
                  <a:pt x="152850" y="435576"/>
                </a:cubicBezTo>
                <a:cubicBezTo>
                  <a:pt x="197611" y="438352"/>
                  <a:pt x="241398" y="440204"/>
                  <a:pt x="286158" y="442980"/>
                </a:cubicBezTo>
                <a:cubicBezTo>
                  <a:pt x="296862" y="443906"/>
                  <a:pt x="307565" y="444831"/>
                  <a:pt x="318269" y="444831"/>
                </a:cubicBezTo>
                <a:cubicBezTo>
                  <a:pt x="352326" y="447608"/>
                  <a:pt x="379571" y="423543"/>
                  <a:pt x="379571" y="391149"/>
                </a:cubicBezTo>
                <a:close/>
                <a:moveTo>
                  <a:pt x="441160" y="517251"/>
                </a:moveTo>
                <a:cubicBezTo>
                  <a:pt x="441160" y="485931"/>
                  <a:pt x="415776" y="462204"/>
                  <a:pt x="382582" y="463153"/>
                </a:cubicBezTo>
                <a:cubicBezTo>
                  <a:pt x="363055" y="463153"/>
                  <a:pt x="343529" y="465051"/>
                  <a:pt x="324003" y="466000"/>
                </a:cubicBezTo>
                <a:cubicBezTo>
                  <a:pt x="287880" y="468848"/>
                  <a:pt x="250780" y="470746"/>
                  <a:pt x="213680" y="472644"/>
                </a:cubicBezTo>
                <a:cubicBezTo>
                  <a:pt x="188296" y="474542"/>
                  <a:pt x="168770" y="492575"/>
                  <a:pt x="168770" y="516302"/>
                </a:cubicBezTo>
                <a:cubicBezTo>
                  <a:pt x="167794" y="540030"/>
                  <a:pt x="185367" y="559961"/>
                  <a:pt x="210751" y="561859"/>
                </a:cubicBezTo>
                <a:cubicBezTo>
                  <a:pt x="268354" y="565655"/>
                  <a:pt x="325956" y="569452"/>
                  <a:pt x="383558" y="572299"/>
                </a:cubicBezTo>
                <a:cubicBezTo>
                  <a:pt x="416752" y="574197"/>
                  <a:pt x="441160" y="548572"/>
                  <a:pt x="441160" y="517251"/>
                </a:cubicBezTo>
                <a:close/>
                <a:moveTo>
                  <a:pt x="443046" y="265335"/>
                </a:moveTo>
                <a:cubicBezTo>
                  <a:pt x="443046" y="232396"/>
                  <a:pt x="417758" y="208868"/>
                  <a:pt x="381771" y="210750"/>
                </a:cubicBezTo>
                <a:cubicBezTo>
                  <a:pt x="327304" y="213574"/>
                  <a:pt x="272838" y="217338"/>
                  <a:pt x="218371" y="221103"/>
                </a:cubicBezTo>
                <a:cubicBezTo>
                  <a:pt x="210590" y="221103"/>
                  <a:pt x="203782" y="222985"/>
                  <a:pt x="196973" y="225808"/>
                </a:cubicBezTo>
                <a:cubicBezTo>
                  <a:pt x="178494" y="234278"/>
                  <a:pt x="167795" y="254983"/>
                  <a:pt x="171685" y="273805"/>
                </a:cubicBezTo>
                <a:cubicBezTo>
                  <a:pt x="176548" y="293569"/>
                  <a:pt x="194056" y="308627"/>
                  <a:pt x="216426" y="309568"/>
                </a:cubicBezTo>
                <a:cubicBezTo>
                  <a:pt x="253385" y="312391"/>
                  <a:pt x="291317" y="314273"/>
                  <a:pt x="328277" y="316155"/>
                </a:cubicBezTo>
                <a:cubicBezTo>
                  <a:pt x="345784" y="317097"/>
                  <a:pt x="363291" y="318038"/>
                  <a:pt x="380798" y="318979"/>
                </a:cubicBezTo>
                <a:cubicBezTo>
                  <a:pt x="416785" y="320861"/>
                  <a:pt x="443046" y="298274"/>
                  <a:pt x="443046" y="265335"/>
                </a:cubicBezTo>
                <a:close/>
                <a:moveTo>
                  <a:pt x="513365" y="644637"/>
                </a:moveTo>
                <a:cubicBezTo>
                  <a:pt x="513365" y="613742"/>
                  <a:pt x="488876" y="588640"/>
                  <a:pt x="458510" y="589605"/>
                </a:cubicBezTo>
                <a:cubicBezTo>
                  <a:pt x="399738" y="591536"/>
                  <a:pt x="340965" y="595398"/>
                  <a:pt x="283172" y="600226"/>
                </a:cubicBezTo>
                <a:cubicBezTo>
                  <a:pt x="256725" y="602156"/>
                  <a:pt x="239093" y="622431"/>
                  <a:pt x="239093" y="645602"/>
                </a:cubicBezTo>
                <a:cubicBezTo>
                  <a:pt x="240072" y="669738"/>
                  <a:pt x="258684" y="689048"/>
                  <a:pt x="284152" y="690978"/>
                </a:cubicBezTo>
                <a:cubicBezTo>
                  <a:pt x="335088" y="693875"/>
                  <a:pt x="386024" y="696771"/>
                  <a:pt x="436960" y="699668"/>
                </a:cubicBezTo>
                <a:cubicBezTo>
                  <a:pt x="436960" y="699668"/>
                  <a:pt x="436960" y="700633"/>
                  <a:pt x="436960" y="700633"/>
                </a:cubicBezTo>
                <a:cubicBezTo>
                  <a:pt x="443817" y="700633"/>
                  <a:pt x="450674" y="700633"/>
                  <a:pt x="458510" y="700633"/>
                </a:cubicBezTo>
                <a:cubicBezTo>
                  <a:pt x="489856" y="699668"/>
                  <a:pt x="514344" y="675531"/>
                  <a:pt x="513365" y="644637"/>
                </a:cubicBezTo>
                <a:close/>
                <a:moveTo>
                  <a:pt x="513366" y="137684"/>
                </a:moveTo>
                <a:cubicBezTo>
                  <a:pt x="513366" y="106096"/>
                  <a:pt x="487897" y="82166"/>
                  <a:pt x="454593" y="82166"/>
                </a:cubicBezTo>
                <a:cubicBezTo>
                  <a:pt x="448716" y="82166"/>
                  <a:pt x="441859" y="83123"/>
                  <a:pt x="435982" y="83123"/>
                </a:cubicBezTo>
                <a:cubicBezTo>
                  <a:pt x="386025" y="85995"/>
                  <a:pt x="337048" y="88866"/>
                  <a:pt x="287091" y="91738"/>
                </a:cubicBezTo>
                <a:cubicBezTo>
                  <a:pt x="259664" y="93652"/>
                  <a:pt x="240073" y="112797"/>
                  <a:pt x="239094" y="136727"/>
                </a:cubicBezTo>
                <a:cubicBezTo>
                  <a:pt x="239094" y="161614"/>
                  <a:pt x="257705" y="180758"/>
                  <a:pt x="285132" y="182673"/>
                </a:cubicBezTo>
                <a:cubicBezTo>
                  <a:pt x="341946" y="186501"/>
                  <a:pt x="398759" y="190330"/>
                  <a:pt x="455573" y="192245"/>
                </a:cubicBezTo>
                <a:cubicBezTo>
                  <a:pt x="487897" y="194159"/>
                  <a:pt x="514345" y="168314"/>
                  <a:pt x="513366" y="137684"/>
                </a:cubicBezTo>
                <a:close/>
                <a:moveTo>
                  <a:pt x="524748" y="391268"/>
                </a:moveTo>
                <a:cubicBezTo>
                  <a:pt x="524748" y="359535"/>
                  <a:pt x="500182" y="334968"/>
                  <a:pt x="469473" y="334968"/>
                </a:cubicBezTo>
                <a:cubicBezTo>
                  <a:pt x="437740" y="334968"/>
                  <a:pt x="412149" y="360559"/>
                  <a:pt x="413172" y="391268"/>
                </a:cubicBezTo>
                <a:cubicBezTo>
                  <a:pt x="413172" y="421976"/>
                  <a:pt x="438762" y="446543"/>
                  <a:pt x="468448" y="446543"/>
                </a:cubicBezTo>
                <a:cubicBezTo>
                  <a:pt x="500181" y="447567"/>
                  <a:pt x="524748" y="421976"/>
                  <a:pt x="524748" y="391268"/>
                </a:cubicBezTo>
                <a:close/>
                <a:moveTo>
                  <a:pt x="585986" y="519759"/>
                </a:moveTo>
                <a:cubicBezTo>
                  <a:pt x="585986" y="488583"/>
                  <a:pt x="561628" y="463441"/>
                  <a:pt x="531181" y="463441"/>
                </a:cubicBezTo>
                <a:cubicBezTo>
                  <a:pt x="500735" y="463441"/>
                  <a:pt x="475362" y="489589"/>
                  <a:pt x="475362" y="519759"/>
                </a:cubicBezTo>
                <a:cubicBezTo>
                  <a:pt x="475362" y="548923"/>
                  <a:pt x="499720" y="574065"/>
                  <a:pt x="530167" y="574065"/>
                </a:cubicBezTo>
                <a:cubicBezTo>
                  <a:pt x="561628" y="574065"/>
                  <a:pt x="585986" y="550935"/>
                  <a:pt x="585986" y="519759"/>
                </a:cubicBezTo>
                <a:close/>
                <a:moveTo>
                  <a:pt x="585986" y="262891"/>
                </a:moveTo>
                <a:cubicBezTo>
                  <a:pt x="585986" y="232182"/>
                  <a:pt x="561419" y="207615"/>
                  <a:pt x="530710" y="207615"/>
                </a:cubicBezTo>
                <a:cubicBezTo>
                  <a:pt x="498978" y="207615"/>
                  <a:pt x="473387" y="233206"/>
                  <a:pt x="474411" y="263915"/>
                </a:cubicBezTo>
                <a:cubicBezTo>
                  <a:pt x="474411" y="294623"/>
                  <a:pt x="500002" y="319190"/>
                  <a:pt x="529686" y="320214"/>
                </a:cubicBezTo>
                <a:cubicBezTo>
                  <a:pt x="561419" y="320214"/>
                  <a:pt x="585986" y="294623"/>
                  <a:pt x="585986" y="262891"/>
                </a:cubicBezTo>
                <a:close/>
                <a:moveTo>
                  <a:pt x="660046" y="645269"/>
                </a:moveTo>
                <a:cubicBezTo>
                  <a:pt x="660046" y="613808"/>
                  <a:pt x="635688" y="589450"/>
                  <a:pt x="604227" y="589450"/>
                </a:cubicBezTo>
                <a:cubicBezTo>
                  <a:pt x="573780" y="589450"/>
                  <a:pt x="549422" y="612793"/>
                  <a:pt x="549422" y="644255"/>
                </a:cubicBezTo>
                <a:cubicBezTo>
                  <a:pt x="549422" y="675716"/>
                  <a:pt x="573780" y="700074"/>
                  <a:pt x="605241" y="700074"/>
                </a:cubicBezTo>
                <a:cubicBezTo>
                  <a:pt x="635688" y="700074"/>
                  <a:pt x="660046" y="675716"/>
                  <a:pt x="660046" y="645269"/>
                </a:cubicBezTo>
                <a:close/>
                <a:moveTo>
                  <a:pt x="660997" y="390244"/>
                </a:moveTo>
                <a:cubicBezTo>
                  <a:pt x="660997" y="359535"/>
                  <a:pt x="637454" y="334968"/>
                  <a:pt x="605721" y="334968"/>
                </a:cubicBezTo>
                <a:cubicBezTo>
                  <a:pt x="575012" y="334968"/>
                  <a:pt x="549421" y="360559"/>
                  <a:pt x="549421" y="391268"/>
                </a:cubicBezTo>
                <a:cubicBezTo>
                  <a:pt x="550445" y="421976"/>
                  <a:pt x="575012" y="446543"/>
                  <a:pt x="605721" y="446543"/>
                </a:cubicBezTo>
                <a:cubicBezTo>
                  <a:pt x="636430" y="447567"/>
                  <a:pt x="662021" y="421976"/>
                  <a:pt x="660997" y="390244"/>
                </a:cubicBezTo>
                <a:close/>
                <a:moveTo>
                  <a:pt x="660997" y="140028"/>
                </a:moveTo>
                <a:cubicBezTo>
                  <a:pt x="662021" y="108004"/>
                  <a:pt x="636430" y="82179"/>
                  <a:pt x="605721" y="82179"/>
                </a:cubicBezTo>
                <a:cubicBezTo>
                  <a:pt x="573988" y="82179"/>
                  <a:pt x="549421" y="108004"/>
                  <a:pt x="549421" y="140028"/>
                </a:cubicBezTo>
                <a:cubicBezTo>
                  <a:pt x="550445" y="171019"/>
                  <a:pt x="573988" y="194778"/>
                  <a:pt x="605721" y="194778"/>
                </a:cubicBezTo>
                <a:cubicBezTo>
                  <a:pt x="636430" y="194778"/>
                  <a:pt x="660997" y="171019"/>
                  <a:pt x="660997" y="140028"/>
                </a:cubicBezTo>
                <a:close/>
                <a:moveTo>
                  <a:pt x="736080" y="518753"/>
                </a:moveTo>
                <a:cubicBezTo>
                  <a:pt x="736080" y="488583"/>
                  <a:pt x="710489" y="463441"/>
                  <a:pt x="679780" y="463441"/>
                </a:cubicBezTo>
                <a:cubicBezTo>
                  <a:pt x="650095" y="464447"/>
                  <a:pt x="624504" y="488583"/>
                  <a:pt x="624504" y="518753"/>
                </a:cubicBezTo>
                <a:cubicBezTo>
                  <a:pt x="623480" y="548923"/>
                  <a:pt x="649071" y="574065"/>
                  <a:pt x="679780" y="574065"/>
                </a:cubicBezTo>
                <a:cubicBezTo>
                  <a:pt x="711513" y="574065"/>
                  <a:pt x="736080" y="549929"/>
                  <a:pt x="736080" y="518753"/>
                </a:cubicBezTo>
                <a:close/>
                <a:moveTo>
                  <a:pt x="736080" y="263915"/>
                </a:moveTo>
                <a:cubicBezTo>
                  <a:pt x="736080" y="232182"/>
                  <a:pt x="712737" y="207615"/>
                  <a:pt x="681275" y="207615"/>
                </a:cubicBezTo>
                <a:cubicBezTo>
                  <a:pt x="649814" y="207615"/>
                  <a:pt x="625456" y="232182"/>
                  <a:pt x="625456" y="263915"/>
                </a:cubicBezTo>
                <a:cubicBezTo>
                  <a:pt x="625456" y="294623"/>
                  <a:pt x="650829" y="320214"/>
                  <a:pt x="681275" y="320214"/>
                </a:cubicBezTo>
                <a:cubicBezTo>
                  <a:pt x="711722" y="319190"/>
                  <a:pt x="736080" y="294623"/>
                  <a:pt x="736080" y="263915"/>
                </a:cubicBezTo>
                <a:close/>
                <a:moveTo>
                  <a:pt x="799958" y="391268"/>
                </a:moveTo>
                <a:cubicBezTo>
                  <a:pt x="799958" y="359535"/>
                  <a:pt x="776615" y="334968"/>
                  <a:pt x="745153" y="334968"/>
                </a:cubicBezTo>
                <a:cubicBezTo>
                  <a:pt x="713692" y="334968"/>
                  <a:pt x="689334" y="359535"/>
                  <a:pt x="689334" y="391268"/>
                </a:cubicBezTo>
                <a:cubicBezTo>
                  <a:pt x="689334" y="421976"/>
                  <a:pt x="714707" y="447567"/>
                  <a:pt x="745153" y="447567"/>
                </a:cubicBezTo>
                <a:cubicBezTo>
                  <a:pt x="775600" y="446543"/>
                  <a:pt x="799958" y="421976"/>
                  <a:pt x="799958" y="391268"/>
                </a:cubicBezTo>
                <a:close/>
                <a:moveTo>
                  <a:pt x="908046" y="391400"/>
                </a:moveTo>
                <a:lnTo>
                  <a:pt x="712346" y="782799"/>
                </a:lnTo>
                <a:lnTo>
                  <a:pt x="195700" y="782799"/>
                </a:lnTo>
                <a:lnTo>
                  <a:pt x="0" y="391400"/>
                </a:lnTo>
                <a:lnTo>
                  <a:pt x="195700" y="0"/>
                </a:lnTo>
                <a:lnTo>
                  <a:pt x="712346" y="0"/>
                </a:lnTo>
                <a:close/>
              </a:path>
            </a:pathLst>
          </a:custGeom>
          <a:solidFill>
            <a:schemeClr val="accent5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107099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421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oto Serif"/>
              <a:ea typeface="+mn-ea"/>
              <a:cs typeface="+mn-cs"/>
            </a:endParaRPr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27D7738F-DB80-DDA5-7292-31ADB2454B03}"/>
              </a:ext>
            </a:extLst>
          </p:cNvPr>
          <p:cNvSpPr/>
          <p:nvPr/>
        </p:nvSpPr>
        <p:spPr>
          <a:xfrm rot="16200000">
            <a:off x="7444463" y="2943725"/>
            <a:ext cx="908046" cy="782799"/>
          </a:xfrm>
          <a:custGeom>
            <a:avLst/>
            <a:gdLst>
              <a:gd name="connsiteX0" fmla="*/ 379571 w 908046"/>
              <a:gd name="connsiteY0" fmla="*/ 391149 h 782799"/>
              <a:gd name="connsiteX1" fmla="*/ 317297 w 908046"/>
              <a:gd name="connsiteY1" fmla="*/ 338392 h 782799"/>
              <a:gd name="connsiteX2" fmla="*/ 152851 w 908046"/>
              <a:gd name="connsiteY2" fmla="*/ 348573 h 782799"/>
              <a:gd name="connsiteX3" fmla="*/ 108090 w 908046"/>
              <a:gd name="connsiteY3" fmla="*/ 391149 h 782799"/>
              <a:gd name="connsiteX4" fmla="*/ 152850 w 908046"/>
              <a:gd name="connsiteY4" fmla="*/ 435576 h 782799"/>
              <a:gd name="connsiteX5" fmla="*/ 286158 w 908046"/>
              <a:gd name="connsiteY5" fmla="*/ 442980 h 782799"/>
              <a:gd name="connsiteX6" fmla="*/ 318269 w 908046"/>
              <a:gd name="connsiteY6" fmla="*/ 444831 h 782799"/>
              <a:gd name="connsiteX7" fmla="*/ 379571 w 908046"/>
              <a:gd name="connsiteY7" fmla="*/ 391149 h 782799"/>
              <a:gd name="connsiteX8" fmla="*/ 441160 w 908046"/>
              <a:gd name="connsiteY8" fmla="*/ 517251 h 782799"/>
              <a:gd name="connsiteX9" fmla="*/ 382582 w 908046"/>
              <a:gd name="connsiteY9" fmla="*/ 463153 h 782799"/>
              <a:gd name="connsiteX10" fmla="*/ 324003 w 908046"/>
              <a:gd name="connsiteY10" fmla="*/ 466000 h 782799"/>
              <a:gd name="connsiteX11" fmla="*/ 213680 w 908046"/>
              <a:gd name="connsiteY11" fmla="*/ 472644 h 782799"/>
              <a:gd name="connsiteX12" fmla="*/ 168770 w 908046"/>
              <a:gd name="connsiteY12" fmla="*/ 516302 h 782799"/>
              <a:gd name="connsiteX13" fmla="*/ 210751 w 908046"/>
              <a:gd name="connsiteY13" fmla="*/ 561859 h 782799"/>
              <a:gd name="connsiteX14" fmla="*/ 383558 w 908046"/>
              <a:gd name="connsiteY14" fmla="*/ 572299 h 782799"/>
              <a:gd name="connsiteX15" fmla="*/ 441160 w 908046"/>
              <a:gd name="connsiteY15" fmla="*/ 517251 h 782799"/>
              <a:gd name="connsiteX16" fmla="*/ 443046 w 908046"/>
              <a:gd name="connsiteY16" fmla="*/ 265335 h 782799"/>
              <a:gd name="connsiteX17" fmla="*/ 381771 w 908046"/>
              <a:gd name="connsiteY17" fmla="*/ 210750 h 782799"/>
              <a:gd name="connsiteX18" fmla="*/ 218371 w 908046"/>
              <a:gd name="connsiteY18" fmla="*/ 221103 h 782799"/>
              <a:gd name="connsiteX19" fmla="*/ 196973 w 908046"/>
              <a:gd name="connsiteY19" fmla="*/ 225808 h 782799"/>
              <a:gd name="connsiteX20" fmla="*/ 171685 w 908046"/>
              <a:gd name="connsiteY20" fmla="*/ 273805 h 782799"/>
              <a:gd name="connsiteX21" fmla="*/ 216426 w 908046"/>
              <a:gd name="connsiteY21" fmla="*/ 309568 h 782799"/>
              <a:gd name="connsiteX22" fmla="*/ 328277 w 908046"/>
              <a:gd name="connsiteY22" fmla="*/ 316155 h 782799"/>
              <a:gd name="connsiteX23" fmla="*/ 380798 w 908046"/>
              <a:gd name="connsiteY23" fmla="*/ 318979 h 782799"/>
              <a:gd name="connsiteX24" fmla="*/ 443046 w 908046"/>
              <a:gd name="connsiteY24" fmla="*/ 265335 h 782799"/>
              <a:gd name="connsiteX25" fmla="*/ 513365 w 908046"/>
              <a:gd name="connsiteY25" fmla="*/ 644637 h 782799"/>
              <a:gd name="connsiteX26" fmla="*/ 458510 w 908046"/>
              <a:gd name="connsiteY26" fmla="*/ 589605 h 782799"/>
              <a:gd name="connsiteX27" fmla="*/ 283172 w 908046"/>
              <a:gd name="connsiteY27" fmla="*/ 600226 h 782799"/>
              <a:gd name="connsiteX28" fmla="*/ 239093 w 908046"/>
              <a:gd name="connsiteY28" fmla="*/ 645602 h 782799"/>
              <a:gd name="connsiteX29" fmla="*/ 284152 w 908046"/>
              <a:gd name="connsiteY29" fmla="*/ 690978 h 782799"/>
              <a:gd name="connsiteX30" fmla="*/ 436960 w 908046"/>
              <a:gd name="connsiteY30" fmla="*/ 699668 h 782799"/>
              <a:gd name="connsiteX31" fmla="*/ 436960 w 908046"/>
              <a:gd name="connsiteY31" fmla="*/ 700633 h 782799"/>
              <a:gd name="connsiteX32" fmla="*/ 458510 w 908046"/>
              <a:gd name="connsiteY32" fmla="*/ 700633 h 782799"/>
              <a:gd name="connsiteX33" fmla="*/ 513365 w 908046"/>
              <a:gd name="connsiteY33" fmla="*/ 644637 h 782799"/>
              <a:gd name="connsiteX34" fmla="*/ 513366 w 908046"/>
              <a:gd name="connsiteY34" fmla="*/ 137684 h 782799"/>
              <a:gd name="connsiteX35" fmla="*/ 454593 w 908046"/>
              <a:gd name="connsiteY35" fmla="*/ 82166 h 782799"/>
              <a:gd name="connsiteX36" fmla="*/ 435982 w 908046"/>
              <a:gd name="connsiteY36" fmla="*/ 83123 h 782799"/>
              <a:gd name="connsiteX37" fmla="*/ 287091 w 908046"/>
              <a:gd name="connsiteY37" fmla="*/ 91738 h 782799"/>
              <a:gd name="connsiteX38" fmla="*/ 239094 w 908046"/>
              <a:gd name="connsiteY38" fmla="*/ 136727 h 782799"/>
              <a:gd name="connsiteX39" fmla="*/ 285132 w 908046"/>
              <a:gd name="connsiteY39" fmla="*/ 182673 h 782799"/>
              <a:gd name="connsiteX40" fmla="*/ 455573 w 908046"/>
              <a:gd name="connsiteY40" fmla="*/ 192245 h 782799"/>
              <a:gd name="connsiteX41" fmla="*/ 513366 w 908046"/>
              <a:gd name="connsiteY41" fmla="*/ 137684 h 782799"/>
              <a:gd name="connsiteX42" fmla="*/ 524748 w 908046"/>
              <a:gd name="connsiteY42" fmla="*/ 391268 h 782799"/>
              <a:gd name="connsiteX43" fmla="*/ 469473 w 908046"/>
              <a:gd name="connsiteY43" fmla="*/ 334968 h 782799"/>
              <a:gd name="connsiteX44" fmla="*/ 413172 w 908046"/>
              <a:gd name="connsiteY44" fmla="*/ 391268 h 782799"/>
              <a:gd name="connsiteX45" fmla="*/ 468448 w 908046"/>
              <a:gd name="connsiteY45" fmla="*/ 446543 h 782799"/>
              <a:gd name="connsiteX46" fmla="*/ 524748 w 908046"/>
              <a:gd name="connsiteY46" fmla="*/ 391268 h 782799"/>
              <a:gd name="connsiteX47" fmla="*/ 585986 w 908046"/>
              <a:gd name="connsiteY47" fmla="*/ 519759 h 782799"/>
              <a:gd name="connsiteX48" fmla="*/ 531181 w 908046"/>
              <a:gd name="connsiteY48" fmla="*/ 463441 h 782799"/>
              <a:gd name="connsiteX49" fmla="*/ 475362 w 908046"/>
              <a:gd name="connsiteY49" fmla="*/ 519759 h 782799"/>
              <a:gd name="connsiteX50" fmla="*/ 530167 w 908046"/>
              <a:gd name="connsiteY50" fmla="*/ 574065 h 782799"/>
              <a:gd name="connsiteX51" fmla="*/ 585986 w 908046"/>
              <a:gd name="connsiteY51" fmla="*/ 519759 h 782799"/>
              <a:gd name="connsiteX52" fmla="*/ 585986 w 908046"/>
              <a:gd name="connsiteY52" fmla="*/ 262891 h 782799"/>
              <a:gd name="connsiteX53" fmla="*/ 530710 w 908046"/>
              <a:gd name="connsiteY53" fmla="*/ 207615 h 782799"/>
              <a:gd name="connsiteX54" fmla="*/ 474411 w 908046"/>
              <a:gd name="connsiteY54" fmla="*/ 263915 h 782799"/>
              <a:gd name="connsiteX55" fmla="*/ 529686 w 908046"/>
              <a:gd name="connsiteY55" fmla="*/ 320214 h 782799"/>
              <a:gd name="connsiteX56" fmla="*/ 585986 w 908046"/>
              <a:gd name="connsiteY56" fmla="*/ 262891 h 782799"/>
              <a:gd name="connsiteX57" fmla="*/ 660046 w 908046"/>
              <a:gd name="connsiteY57" fmla="*/ 645269 h 782799"/>
              <a:gd name="connsiteX58" fmla="*/ 604227 w 908046"/>
              <a:gd name="connsiteY58" fmla="*/ 589450 h 782799"/>
              <a:gd name="connsiteX59" fmla="*/ 549422 w 908046"/>
              <a:gd name="connsiteY59" fmla="*/ 644255 h 782799"/>
              <a:gd name="connsiteX60" fmla="*/ 605241 w 908046"/>
              <a:gd name="connsiteY60" fmla="*/ 700074 h 782799"/>
              <a:gd name="connsiteX61" fmla="*/ 660046 w 908046"/>
              <a:gd name="connsiteY61" fmla="*/ 645269 h 782799"/>
              <a:gd name="connsiteX62" fmla="*/ 660997 w 908046"/>
              <a:gd name="connsiteY62" fmla="*/ 390244 h 782799"/>
              <a:gd name="connsiteX63" fmla="*/ 605721 w 908046"/>
              <a:gd name="connsiteY63" fmla="*/ 334968 h 782799"/>
              <a:gd name="connsiteX64" fmla="*/ 549421 w 908046"/>
              <a:gd name="connsiteY64" fmla="*/ 391268 h 782799"/>
              <a:gd name="connsiteX65" fmla="*/ 605721 w 908046"/>
              <a:gd name="connsiteY65" fmla="*/ 446543 h 782799"/>
              <a:gd name="connsiteX66" fmla="*/ 660997 w 908046"/>
              <a:gd name="connsiteY66" fmla="*/ 390244 h 782799"/>
              <a:gd name="connsiteX67" fmla="*/ 660997 w 908046"/>
              <a:gd name="connsiteY67" fmla="*/ 140028 h 782799"/>
              <a:gd name="connsiteX68" fmla="*/ 605721 w 908046"/>
              <a:gd name="connsiteY68" fmla="*/ 82179 h 782799"/>
              <a:gd name="connsiteX69" fmla="*/ 549421 w 908046"/>
              <a:gd name="connsiteY69" fmla="*/ 140028 h 782799"/>
              <a:gd name="connsiteX70" fmla="*/ 605721 w 908046"/>
              <a:gd name="connsiteY70" fmla="*/ 194778 h 782799"/>
              <a:gd name="connsiteX71" fmla="*/ 660997 w 908046"/>
              <a:gd name="connsiteY71" fmla="*/ 140028 h 782799"/>
              <a:gd name="connsiteX72" fmla="*/ 736080 w 908046"/>
              <a:gd name="connsiteY72" fmla="*/ 518753 h 782799"/>
              <a:gd name="connsiteX73" fmla="*/ 679780 w 908046"/>
              <a:gd name="connsiteY73" fmla="*/ 463441 h 782799"/>
              <a:gd name="connsiteX74" fmla="*/ 624504 w 908046"/>
              <a:gd name="connsiteY74" fmla="*/ 518753 h 782799"/>
              <a:gd name="connsiteX75" fmla="*/ 679780 w 908046"/>
              <a:gd name="connsiteY75" fmla="*/ 574065 h 782799"/>
              <a:gd name="connsiteX76" fmla="*/ 736080 w 908046"/>
              <a:gd name="connsiteY76" fmla="*/ 518753 h 782799"/>
              <a:gd name="connsiteX77" fmla="*/ 736080 w 908046"/>
              <a:gd name="connsiteY77" fmla="*/ 263915 h 782799"/>
              <a:gd name="connsiteX78" fmla="*/ 681275 w 908046"/>
              <a:gd name="connsiteY78" fmla="*/ 207615 h 782799"/>
              <a:gd name="connsiteX79" fmla="*/ 625456 w 908046"/>
              <a:gd name="connsiteY79" fmla="*/ 263915 h 782799"/>
              <a:gd name="connsiteX80" fmla="*/ 681275 w 908046"/>
              <a:gd name="connsiteY80" fmla="*/ 320214 h 782799"/>
              <a:gd name="connsiteX81" fmla="*/ 736080 w 908046"/>
              <a:gd name="connsiteY81" fmla="*/ 263915 h 782799"/>
              <a:gd name="connsiteX82" fmla="*/ 799958 w 908046"/>
              <a:gd name="connsiteY82" fmla="*/ 391268 h 782799"/>
              <a:gd name="connsiteX83" fmla="*/ 745153 w 908046"/>
              <a:gd name="connsiteY83" fmla="*/ 334968 h 782799"/>
              <a:gd name="connsiteX84" fmla="*/ 689334 w 908046"/>
              <a:gd name="connsiteY84" fmla="*/ 391268 h 782799"/>
              <a:gd name="connsiteX85" fmla="*/ 745153 w 908046"/>
              <a:gd name="connsiteY85" fmla="*/ 447567 h 782799"/>
              <a:gd name="connsiteX86" fmla="*/ 799958 w 908046"/>
              <a:gd name="connsiteY86" fmla="*/ 391268 h 782799"/>
              <a:gd name="connsiteX87" fmla="*/ 908046 w 908046"/>
              <a:gd name="connsiteY87" fmla="*/ 391400 h 782799"/>
              <a:gd name="connsiteX88" fmla="*/ 712346 w 908046"/>
              <a:gd name="connsiteY88" fmla="*/ 782799 h 782799"/>
              <a:gd name="connsiteX89" fmla="*/ 195700 w 908046"/>
              <a:gd name="connsiteY89" fmla="*/ 782799 h 782799"/>
              <a:gd name="connsiteX90" fmla="*/ 0 w 908046"/>
              <a:gd name="connsiteY90" fmla="*/ 391400 h 782799"/>
              <a:gd name="connsiteX91" fmla="*/ 195700 w 908046"/>
              <a:gd name="connsiteY91" fmla="*/ 0 h 782799"/>
              <a:gd name="connsiteX92" fmla="*/ 712346 w 908046"/>
              <a:gd name="connsiteY92" fmla="*/ 0 h 782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</a:cxnLst>
            <a:rect l="l" t="t" r="r" b="b"/>
            <a:pathLst>
              <a:path w="908046" h="782799">
                <a:moveTo>
                  <a:pt x="379571" y="391149"/>
                </a:moveTo>
                <a:cubicBezTo>
                  <a:pt x="379572" y="359680"/>
                  <a:pt x="351353" y="335615"/>
                  <a:pt x="317297" y="338392"/>
                </a:cubicBezTo>
                <a:cubicBezTo>
                  <a:pt x="262806" y="341168"/>
                  <a:pt x="208315" y="344871"/>
                  <a:pt x="152851" y="348573"/>
                </a:cubicBezTo>
                <a:cubicBezTo>
                  <a:pt x="126579" y="349498"/>
                  <a:pt x="108091" y="367084"/>
                  <a:pt x="108090" y="391149"/>
                </a:cubicBezTo>
                <a:cubicBezTo>
                  <a:pt x="108090" y="415213"/>
                  <a:pt x="126578" y="433725"/>
                  <a:pt x="152850" y="435576"/>
                </a:cubicBezTo>
                <a:cubicBezTo>
                  <a:pt x="197611" y="438352"/>
                  <a:pt x="241398" y="440204"/>
                  <a:pt x="286158" y="442980"/>
                </a:cubicBezTo>
                <a:cubicBezTo>
                  <a:pt x="296862" y="443906"/>
                  <a:pt x="307565" y="444831"/>
                  <a:pt x="318269" y="444831"/>
                </a:cubicBezTo>
                <a:cubicBezTo>
                  <a:pt x="352326" y="447608"/>
                  <a:pt x="379571" y="423543"/>
                  <a:pt x="379571" y="391149"/>
                </a:cubicBezTo>
                <a:close/>
                <a:moveTo>
                  <a:pt x="441160" y="517251"/>
                </a:moveTo>
                <a:cubicBezTo>
                  <a:pt x="441160" y="485931"/>
                  <a:pt x="415776" y="462204"/>
                  <a:pt x="382582" y="463153"/>
                </a:cubicBezTo>
                <a:cubicBezTo>
                  <a:pt x="363055" y="463153"/>
                  <a:pt x="343529" y="465051"/>
                  <a:pt x="324003" y="466000"/>
                </a:cubicBezTo>
                <a:cubicBezTo>
                  <a:pt x="287880" y="468848"/>
                  <a:pt x="250780" y="470746"/>
                  <a:pt x="213680" y="472644"/>
                </a:cubicBezTo>
                <a:cubicBezTo>
                  <a:pt x="188296" y="474542"/>
                  <a:pt x="168770" y="492575"/>
                  <a:pt x="168770" y="516302"/>
                </a:cubicBezTo>
                <a:cubicBezTo>
                  <a:pt x="167794" y="540030"/>
                  <a:pt x="185367" y="559961"/>
                  <a:pt x="210751" y="561859"/>
                </a:cubicBezTo>
                <a:cubicBezTo>
                  <a:pt x="268354" y="565655"/>
                  <a:pt x="325956" y="569452"/>
                  <a:pt x="383558" y="572299"/>
                </a:cubicBezTo>
                <a:cubicBezTo>
                  <a:pt x="416752" y="574197"/>
                  <a:pt x="441160" y="548572"/>
                  <a:pt x="441160" y="517251"/>
                </a:cubicBezTo>
                <a:close/>
                <a:moveTo>
                  <a:pt x="443046" y="265335"/>
                </a:moveTo>
                <a:cubicBezTo>
                  <a:pt x="443046" y="232396"/>
                  <a:pt x="417758" y="208868"/>
                  <a:pt x="381771" y="210750"/>
                </a:cubicBezTo>
                <a:cubicBezTo>
                  <a:pt x="327304" y="213574"/>
                  <a:pt x="272838" y="217338"/>
                  <a:pt x="218371" y="221103"/>
                </a:cubicBezTo>
                <a:cubicBezTo>
                  <a:pt x="210590" y="221103"/>
                  <a:pt x="203782" y="222985"/>
                  <a:pt x="196973" y="225808"/>
                </a:cubicBezTo>
                <a:cubicBezTo>
                  <a:pt x="178494" y="234278"/>
                  <a:pt x="167795" y="254983"/>
                  <a:pt x="171685" y="273805"/>
                </a:cubicBezTo>
                <a:cubicBezTo>
                  <a:pt x="176548" y="293569"/>
                  <a:pt x="194056" y="308627"/>
                  <a:pt x="216426" y="309568"/>
                </a:cubicBezTo>
                <a:cubicBezTo>
                  <a:pt x="253385" y="312391"/>
                  <a:pt x="291317" y="314273"/>
                  <a:pt x="328277" y="316155"/>
                </a:cubicBezTo>
                <a:cubicBezTo>
                  <a:pt x="345784" y="317097"/>
                  <a:pt x="363291" y="318038"/>
                  <a:pt x="380798" y="318979"/>
                </a:cubicBezTo>
                <a:cubicBezTo>
                  <a:pt x="416785" y="320861"/>
                  <a:pt x="443046" y="298274"/>
                  <a:pt x="443046" y="265335"/>
                </a:cubicBezTo>
                <a:close/>
                <a:moveTo>
                  <a:pt x="513365" y="644637"/>
                </a:moveTo>
                <a:cubicBezTo>
                  <a:pt x="513365" y="613742"/>
                  <a:pt x="488876" y="588640"/>
                  <a:pt x="458510" y="589605"/>
                </a:cubicBezTo>
                <a:cubicBezTo>
                  <a:pt x="399738" y="591536"/>
                  <a:pt x="340965" y="595398"/>
                  <a:pt x="283172" y="600226"/>
                </a:cubicBezTo>
                <a:cubicBezTo>
                  <a:pt x="256725" y="602156"/>
                  <a:pt x="239093" y="622431"/>
                  <a:pt x="239093" y="645602"/>
                </a:cubicBezTo>
                <a:cubicBezTo>
                  <a:pt x="240072" y="669738"/>
                  <a:pt x="258684" y="689048"/>
                  <a:pt x="284152" y="690978"/>
                </a:cubicBezTo>
                <a:cubicBezTo>
                  <a:pt x="335088" y="693875"/>
                  <a:pt x="386024" y="696771"/>
                  <a:pt x="436960" y="699668"/>
                </a:cubicBezTo>
                <a:cubicBezTo>
                  <a:pt x="436960" y="699668"/>
                  <a:pt x="436960" y="700633"/>
                  <a:pt x="436960" y="700633"/>
                </a:cubicBezTo>
                <a:cubicBezTo>
                  <a:pt x="443817" y="700633"/>
                  <a:pt x="450674" y="700633"/>
                  <a:pt x="458510" y="700633"/>
                </a:cubicBezTo>
                <a:cubicBezTo>
                  <a:pt x="489856" y="699668"/>
                  <a:pt x="514344" y="675531"/>
                  <a:pt x="513365" y="644637"/>
                </a:cubicBezTo>
                <a:close/>
                <a:moveTo>
                  <a:pt x="513366" y="137684"/>
                </a:moveTo>
                <a:cubicBezTo>
                  <a:pt x="513366" y="106096"/>
                  <a:pt x="487897" y="82166"/>
                  <a:pt x="454593" y="82166"/>
                </a:cubicBezTo>
                <a:cubicBezTo>
                  <a:pt x="448716" y="82166"/>
                  <a:pt x="441859" y="83123"/>
                  <a:pt x="435982" y="83123"/>
                </a:cubicBezTo>
                <a:cubicBezTo>
                  <a:pt x="386025" y="85995"/>
                  <a:pt x="337048" y="88866"/>
                  <a:pt x="287091" y="91738"/>
                </a:cubicBezTo>
                <a:cubicBezTo>
                  <a:pt x="259664" y="93652"/>
                  <a:pt x="240073" y="112797"/>
                  <a:pt x="239094" y="136727"/>
                </a:cubicBezTo>
                <a:cubicBezTo>
                  <a:pt x="239094" y="161614"/>
                  <a:pt x="257705" y="180758"/>
                  <a:pt x="285132" y="182673"/>
                </a:cubicBezTo>
                <a:cubicBezTo>
                  <a:pt x="341946" y="186501"/>
                  <a:pt x="398759" y="190330"/>
                  <a:pt x="455573" y="192245"/>
                </a:cubicBezTo>
                <a:cubicBezTo>
                  <a:pt x="487897" y="194159"/>
                  <a:pt x="514345" y="168314"/>
                  <a:pt x="513366" y="137684"/>
                </a:cubicBezTo>
                <a:close/>
                <a:moveTo>
                  <a:pt x="524748" y="391268"/>
                </a:moveTo>
                <a:cubicBezTo>
                  <a:pt x="524748" y="359535"/>
                  <a:pt x="500182" y="334968"/>
                  <a:pt x="469473" y="334968"/>
                </a:cubicBezTo>
                <a:cubicBezTo>
                  <a:pt x="437740" y="334968"/>
                  <a:pt x="412149" y="360559"/>
                  <a:pt x="413172" y="391268"/>
                </a:cubicBezTo>
                <a:cubicBezTo>
                  <a:pt x="413172" y="421976"/>
                  <a:pt x="438762" y="446543"/>
                  <a:pt x="468448" y="446543"/>
                </a:cubicBezTo>
                <a:cubicBezTo>
                  <a:pt x="500181" y="447567"/>
                  <a:pt x="524748" y="421976"/>
                  <a:pt x="524748" y="391268"/>
                </a:cubicBezTo>
                <a:close/>
                <a:moveTo>
                  <a:pt x="585986" y="519759"/>
                </a:moveTo>
                <a:cubicBezTo>
                  <a:pt x="585986" y="488583"/>
                  <a:pt x="561628" y="463441"/>
                  <a:pt x="531181" y="463441"/>
                </a:cubicBezTo>
                <a:cubicBezTo>
                  <a:pt x="500735" y="463441"/>
                  <a:pt x="475362" y="489589"/>
                  <a:pt x="475362" y="519759"/>
                </a:cubicBezTo>
                <a:cubicBezTo>
                  <a:pt x="475362" y="548923"/>
                  <a:pt x="499720" y="574065"/>
                  <a:pt x="530167" y="574065"/>
                </a:cubicBezTo>
                <a:cubicBezTo>
                  <a:pt x="561628" y="574065"/>
                  <a:pt x="585986" y="550935"/>
                  <a:pt x="585986" y="519759"/>
                </a:cubicBezTo>
                <a:close/>
                <a:moveTo>
                  <a:pt x="585986" y="262891"/>
                </a:moveTo>
                <a:cubicBezTo>
                  <a:pt x="585986" y="232182"/>
                  <a:pt x="561419" y="207615"/>
                  <a:pt x="530710" y="207615"/>
                </a:cubicBezTo>
                <a:cubicBezTo>
                  <a:pt x="498978" y="207615"/>
                  <a:pt x="473387" y="233206"/>
                  <a:pt x="474411" y="263915"/>
                </a:cubicBezTo>
                <a:cubicBezTo>
                  <a:pt x="474411" y="294623"/>
                  <a:pt x="500002" y="319190"/>
                  <a:pt x="529686" y="320214"/>
                </a:cubicBezTo>
                <a:cubicBezTo>
                  <a:pt x="561419" y="320214"/>
                  <a:pt x="585986" y="294623"/>
                  <a:pt x="585986" y="262891"/>
                </a:cubicBezTo>
                <a:close/>
                <a:moveTo>
                  <a:pt x="660046" y="645269"/>
                </a:moveTo>
                <a:cubicBezTo>
                  <a:pt x="660046" y="613808"/>
                  <a:pt x="635688" y="589450"/>
                  <a:pt x="604227" y="589450"/>
                </a:cubicBezTo>
                <a:cubicBezTo>
                  <a:pt x="573780" y="589450"/>
                  <a:pt x="549422" y="612793"/>
                  <a:pt x="549422" y="644255"/>
                </a:cubicBezTo>
                <a:cubicBezTo>
                  <a:pt x="549422" y="675716"/>
                  <a:pt x="573780" y="700074"/>
                  <a:pt x="605241" y="700074"/>
                </a:cubicBezTo>
                <a:cubicBezTo>
                  <a:pt x="635688" y="700074"/>
                  <a:pt x="660046" y="675716"/>
                  <a:pt x="660046" y="645269"/>
                </a:cubicBezTo>
                <a:close/>
                <a:moveTo>
                  <a:pt x="660997" y="390244"/>
                </a:moveTo>
                <a:cubicBezTo>
                  <a:pt x="660997" y="359535"/>
                  <a:pt x="637454" y="334968"/>
                  <a:pt x="605721" y="334968"/>
                </a:cubicBezTo>
                <a:cubicBezTo>
                  <a:pt x="575012" y="334968"/>
                  <a:pt x="549421" y="360559"/>
                  <a:pt x="549421" y="391268"/>
                </a:cubicBezTo>
                <a:cubicBezTo>
                  <a:pt x="550445" y="421976"/>
                  <a:pt x="575012" y="446543"/>
                  <a:pt x="605721" y="446543"/>
                </a:cubicBezTo>
                <a:cubicBezTo>
                  <a:pt x="636430" y="447567"/>
                  <a:pt x="662021" y="421976"/>
                  <a:pt x="660997" y="390244"/>
                </a:cubicBezTo>
                <a:close/>
                <a:moveTo>
                  <a:pt x="660997" y="140028"/>
                </a:moveTo>
                <a:cubicBezTo>
                  <a:pt x="662021" y="108004"/>
                  <a:pt x="636430" y="82179"/>
                  <a:pt x="605721" y="82179"/>
                </a:cubicBezTo>
                <a:cubicBezTo>
                  <a:pt x="573988" y="82179"/>
                  <a:pt x="549421" y="108004"/>
                  <a:pt x="549421" y="140028"/>
                </a:cubicBezTo>
                <a:cubicBezTo>
                  <a:pt x="550445" y="171019"/>
                  <a:pt x="573988" y="194778"/>
                  <a:pt x="605721" y="194778"/>
                </a:cubicBezTo>
                <a:cubicBezTo>
                  <a:pt x="636430" y="194778"/>
                  <a:pt x="660997" y="171019"/>
                  <a:pt x="660997" y="140028"/>
                </a:cubicBezTo>
                <a:close/>
                <a:moveTo>
                  <a:pt x="736080" y="518753"/>
                </a:moveTo>
                <a:cubicBezTo>
                  <a:pt x="736080" y="488583"/>
                  <a:pt x="710489" y="463441"/>
                  <a:pt x="679780" y="463441"/>
                </a:cubicBezTo>
                <a:cubicBezTo>
                  <a:pt x="650095" y="464447"/>
                  <a:pt x="624504" y="488583"/>
                  <a:pt x="624504" y="518753"/>
                </a:cubicBezTo>
                <a:cubicBezTo>
                  <a:pt x="623480" y="548923"/>
                  <a:pt x="649071" y="574065"/>
                  <a:pt x="679780" y="574065"/>
                </a:cubicBezTo>
                <a:cubicBezTo>
                  <a:pt x="711513" y="574065"/>
                  <a:pt x="736080" y="549929"/>
                  <a:pt x="736080" y="518753"/>
                </a:cubicBezTo>
                <a:close/>
                <a:moveTo>
                  <a:pt x="736080" y="263915"/>
                </a:moveTo>
                <a:cubicBezTo>
                  <a:pt x="736080" y="232182"/>
                  <a:pt x="712737" y="207615"/>
                  <a:pt x="681275" y="207615"/>
                </a:cubicBezTo>
                <a:cubicBezTo>
                  <a:pt x="649814" y="207615"/>
                  <a:pt x="625456" y="232182"/>
                  <a:pt x="625456" y="263915"/>
                </a:cubicBezTo>
                <a:cubicBezTo>
                  <a:pt x="625456" y="294623"/>
                  <a:pt x="650829" y="320214"/>
                  <a:pt x="681275" y="320214"/>
                </a:cubicBezTo>
                <a:cubicBezTo>
                  <a:pt x="711722" y="319190"/>
                  <a:pt x="736080" y="294623"/>
                  <a:pt x="736080" y="263915"/>
                </a:cubicBezTo>
                <a:close/>
                <a:moveTo>
                  <a:pt x="799958" y="391268"/>
                </a:moveTo>
                <a:cubicBezTo>
                  <a:pt x="799958" y="359535"/>
                  <a:pt x="776615" y="334968"/>
                  <a:pt x="745153" y="334968"/>
                </a:cubicBezTo>
                <a:cubicBezTo>
                  <a:pt x="713692" y="334968"/>
                  <a:pt x="689334" y="359535"/>
                  <a:pt x="689334" y="391268"/>
                </a:cubicBezTo>
                <a:cubicBezTo>
                  <a:pt x="689334" y="421976"/>
                  <a:pt x="714707" y="447567"/>
                  <a:pt x="745153" y="447567"/>
                </a:cubicBezTo>
                <a:cubicBezTo>
                  <a:pt x="775600" y="446543"/>
                  <a:pt x="799958" y="421976"/>
                  <a:pt x="799958" y="391268"/>
                </a:cubicBezTo>
                <a:close/>
                <a:moveTo>
                  <a:pt x="908046" y="391400"/>
                </a:moveTo>
                <a:lnTo>
                  <a:pt x="712346" y="782799"/>
                </a:lnTo>
                <a:lnTo>
                  <a:pt x="195700" y="782799"/>
                </a:lnTo>
                <a:lnTo>
                  <a:pt x="0" y="391400"/>
                </a:lnTo>
                <a:lnTo>
                  <a:pt x="195700" y="0"/>
                </a:lnTo>
                <a:lnTo>
                  <a:pt x="712346" y="0"/>
                </a:lnTo>
                <a:close/>
              </a:path>
            </a:pathLst>
          </a:custGeom>
          <a:solidFill>
            <a:schemeClr val="accent5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107099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421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oto Serif"/>
              <a:ea typeface="+mn-ea"/>
              <a:cs typeface="+mn-cs"/>
            </a:endParaRP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0421A7D4-4C6E-0C14-6852-55C9A7097BEF}"/>
              </a:ext>
            </a:extLst>
          </p:cNvPr>
          <p:cNvSpPr/>
          <p:nvPr/>
        </p:nvSpPr>
        <p:spPr>
          <a:xfrm rot="16200000">
            <a:off x="6612841" y="2943725"/>
            <a:ext cx="908046" cy="782799"/>
          </a:xfrm>
          <a:custGeom>
            <a:avLst/>
            <a:gdLst>
              <a:gd name="connsiteX0" fmla="*/ 379571 w 908046"/>
              <a:gd name="connsiteY0" fmla="*/ 391149 h 782799"/>
              <a:gd name="connsiteX1" fmla="*/ 317297 w 908046"/>
              <a:gd name="connsiteY1" fmla="*/ 338392 h 782799"/>
              <a:gd name="connsiteX2" fmla="*/ 152851 w 908046"/>
              <a:gd name="connsiteY2" fmla="*/ 348573 h 782799"/>
              <a:gd name="connsiteX3" fmla="*/ 108090 w 908046"/>
              <a:gd name="connsiteY3" fmla="*/ 391149 h 782799"/>
              <a:gd name="connsiteX4" fmla="*/ 152850 w 908046"/>
              <a:gd name="connsiteY4" fmla="*/ 435576 h 782799"/>
              <a:gd name="connsiteX5" fmla="*/ 286158 w 908046"/>
              <a:gd name="connsiteY5" fmla="*/ 442980 h 782799"/>
              <a:gd name="connsiteX6" fmla="*/ 318269 w 908046"/>
              <a:gd name="connsiteY6" fmla="*/ 444831 h 782799"/>
              <a:gd name="connsiteX7" fmla="*/ 379571 w 908046"/>
              <a:gd name="connsiteY7" fmla="*/ 391149 h 782799"/>
              <a:gd name="connsiteX8" fmla="*/ 441160 w 908046"/>
              <a:gd name="connsiteY8" fmla="*/ 517251 h 782799"/>
              <a:gd name="connsiteX9" fmla="*/ 382582 w 908046"/>
              <a:gd name="connsiteY9" fmla="*/ 463153 h 782799"/>
              <a:gd name="connsiteX10" fmla="*/ 324003 w 908046"/>
              <a:gd name="connsiteY10" fmla="*/ 466000 h 782799"/>
              <a:gd name="connsiteX11" fmla="*/ 213680 w 908046"/>
              <a:gd name="connsiteY11" fmla="*/ 472644 h 782799"/>
              <a:gd name="connsiteX12" fmla="*/ 168770 w 908046"/>
              <a:gd name="connsiteY12" fmla="*/ 516302 h 782799"/>
              <a:gd name="connsiteX13" fmla="*/ 210751 w 908046"/>
              <a:gd name="connsiteY13" fmla="*/ 561859 h 782799"/>
              <a:gd name="connsiteX14" fmla="*/ 383558 w 908046"/>
              <a:gd name="connsiteY14" fmla="*/ 572299 h 782799"/>
              <a:gd name="connsiteX15" fmla="*/ 441160 w 908046"/>
              <a:gd name="connsiteY15" fmla="*/ 517251 h 782799"/>
              <a:gd name="connsiteX16" fmla="*/ 443046 w 908046"/>
              <a:gd name="connsiteY16" fmla="*/ 265335 h 782799"/>
              <a:gd name="connsiteX17" fmla="*/ 381771 w 908046"/>
              <a:gd name="connsiteY17" fmla="*/ 210750 h 782799"/>
              <a:gd name="connsiteX18" fmla="*/ 218371 w 908046"/>
              <a:gd name="connsiteY18" fmla="*/ 221103 h 782799"/>
              <a:gd name="connsiteX19" fmla="*/ 196973 w 908046"/>
              <a:gd name="connsiteY19" fmla="*/ 225808 h 782799"/>
              <a:gd name="connsiteX20" fmla="*/ 171685 w 908046"/>
              <a:gd name="connsiteY20" fmla="*/ 273805 h 782799"/>
              <a:gd name="connsiteX21" fmla="*/ 216426 w 908046"/>
              <a:gd name="connsiteY21" fmla="*/ 309568 h 782799"/>
              <a:gd name="connsiteX22" fmla="*/ 328277 w 908046"/>
              <a:gd name="connsiteY22" fmla="*/ 316155 h 782799"/>
              <a:gd name="connsiteX23" fmla="*/ 380798 w 908046"/>
              <a:gd name="connsiteY23" fmla="*/ 318979 h 782799"/>
              <a:gd name="connsiteX24" fmla="*/ 443046 w 908046"/>
              <a:gd name="connsiteY24" fmla="*/ 265335 h 782799"/>
              <a:gd name="connsiteX25" fmla="*/ 513365 w 908046"/>
              <a:gd name="connsiteY25" fmla="*/ 644637 h 782799"/>
              <a:gd name="connsiteX26" fmla="*/ 458510 w 908046"/>
              <a:gd name="connsiteY26" fmla="*/ 589605 h 782799"/>
              <a:gd name="connsiteX27" fmla="*/ 283172 w 908046"/>
              <a:gd name="connsiteY27" fmla="*/ 600226 h 782799"/>
              <a:gd name="connsiteX28" fmla="*/ 239093 w 908046"/>
              <a:gd name="connsiteY28" fmla="*/ 645602 h 782799"/>
              <a:gd name="connsiteX29" fmla="*/ 284152 w 908046"/>
              <a:gd name="connsiteY29" fmla="*/ 690978 h 782799"/>
              <a:gd name="connsiteX30" fmla="*/ 436960 w 908046"/>
              <a:gd name="connsiteY30" fmla="*/ 699668 h 782799"/>
              <a:gd name="connsiteX31" fmla="*/ 436960 w 908046"/>
              <a:gd name="connsiteY31" fmla="*/ 700633 h 782799"/>
              <a:gd name="connsiteX32" fmla="*/ 458510 w 908046"/>
              <a:gd name="connsiteY32" fmla="*/ 700633 h 782799"/>
              <a:gd name="connsiteX33" fmla="*/ 513365 w 908046"/>
              <a:gd name="connsiteY33" fmla="*/ 644637 h 782799"/>
              <a:gd name="connsiteX34" fmla="*/ 513366 w 908046"/>
              <a:gd name="connsiteY34" fmla="*/ 137684 h 782799"/>
              <a:gd name="connsiteX35" fmla="*/ 454593 w 908046"/>
              <a:gd name="connsiteY35" fmla="*/ 82166 h 782799"/>
              <a:gd name="connsiteX36" fmla="*/ 435982 w 908046"/>
              <a:gd name="connsiteY36" fmla="*/ 83123 h 782799"/>
              <a:gd name="connsiteX37" fmla="*/ 287091 w 908046"/>
              <a:gd name="connsiteY37" fmla="*/ 91738 h 782799"/>
              <a:gd name="connsiteX38" fmla="*/ 239094 w 908046"/>
              <a:gd name="connsiteY38" fmla="*/ 136727 h 782799"/>
              <a:gd name="connsiteX39" fmla="*/ 285132 w 908046"/>
              <a:gd name="connsiteY39" fmla="*/ 182673 h 782799"/>
              <a:gd name="connsiteX40" fmla="*/ 455573 w 908046"/>
              <a:gd name="connsiteY40" fmla="*/ 192245 h 782799"/>
              <a:gd name="connsiteX41" fmla="*/ 513366 w 908046"/>
              <a:gd name="connsiteY41" fmla="*/ 137684 h 782799"/>
              <a:gd name="connsiteX42" fmla="*/ 524748 w 908046"/>
              <a:gd name="connsiteY42" fmla="*/ 391268 h 782799"/>
              <a:gd name="connsiteX43" fmla="*/ 469473 w 908046"/>
              <a:gd name="connsiteY43" fmla="*/ 334968 h 782799"/>
              <a:gd name="connsiteX44" fmla="*/ 413172 w 908046"/>
              <a:gd name="connsiteY44" fmla="*/ 391268 h 782799"/>
              <a:gd name="connsiteX45" fmla="*/ 468448 w 908046"/>
              <a:gd name="connsiteY45" fmla="*/ 446543 h 782799"/>
              <a:gd name="connsiteX46" fmla="*/ 524748 w 908046"/>
              <a:gd name="connsiteY46" fmla="*/ 391268 h 782799"/>
              <a:gd name="connsiteX47" fmla="*/ 585986 w 908046"/>
              <a:gd name="connsiteY47" fmla="*/ 519759 h 782799"/>
              <a:gd name="connsiteX48" fmla="*/ 531181 w 908046"/>
              <a:gd name="connsiteY48" fmla="*/ 463441 h 782799"/>
              <a:gd name="connsiteX49" fmla="*/ 475362 w 908046"/>
              <a:gd name="connsiteY49" fmla="*/ 519759 h 782799"/>
              <a:gd name="connsiteX50" fmla="*/ 530167 w 908046"/>
              <a:gd name="connsiteY50" fmla="*/ 574065 h 782799"/>
              <a:gd name="connsiteX51" fmla="*/ 585986 w 908046"/>
              <a:gd name="connsiteY51" fmla="*/ 519759 h 782799"/>
              <a:gd name="connsiteX52" fmla="*/ 585986 w 908046"/>
              <a:gd name="connsiteY52" fmla="*/ 262891 h 782799"/>
              <a:gd name="connsiteX53" fmla="*/ 530710 w 908046"/>
              <a:gd name="connsiteY53" fmla="*/ 207615 h 782799"/>
              <a:gd name="connsiteX54" fmla="*/ 474411 w 908046"/>
              <a:gd name="connsiteY54" fmla="*/ 263915 h 782799"/>
              <a:gd name="connsiteX55" fmla="*/ 529686 w 908046"/>
              <a:gd name="connsiteY55" fmla="*/ 320214 h 782799"/>
              <a:gd name="connsiteX56" fmla="*/ 585986 w 908046"/>
              <a:gd name="connsiteY56" fmla="*/ 262891 h 782799"/>
              <a:gd name="connsiteX57" fmla="*/ 660046 w 908046"/>
              <a:gd name="connsiteY57" fmla="*/ 645269 h 782799"/>
              <a:gd name="connsiteX58" fmla="*/ 604227 w 908046"/>
              <a:gd name="connsiteY58" fmla="*/ 589450 h 782799"/>
              <a:gd name="connsiteX59" fmla="*/ 549422 w 908046"/>
              <a:gd name="connsiteY59" fmla="*/ 644255 h 782799"/>
              <a:gd name="connsiteX60" fmla="*/ 605241 w 908046"/>
              <a:gd name="connsiteY60" fmla="*/ 700074 h 782799"/>
              <a:gd name="connsiteX61" fmla="*/ 660046 w 908046"/>
              <a:gd name="connsiteY61" fmla="*/ 645269 h 782799"/>
              <a:gd name="connsiteX62" fmla="*/ 660997 w 908046"/>
              <a:gd name="connsiteY62" fmla="*/ 390244 h 782799"/>
              <a:gd name="connsiteX63" fmla="*/ 605721 w 908046"/>
              <a:gd name="connsiteY63" fmla="*/ 334968 h 782799"/>
              <a:gd name="connsiteX64" fmla="*/ 549421 w 908046"/>
              <a:gd name="connsiteY64" fmla="*/ 391268 h 782799"/>
              <a:gd name="connsiteX65" fmla="*/ 605721 w 908046"/>
              <a:gd name="connsiteY65" fmla="*/ 446543 h 782799"/>
              <a:gd name="connsiteX66" fmla="*/ 660997 w 908046"/>
              <a:gd name="connsiteY66" fmla="*/ 390244 h 782799"/>
              <a:gd name="connsiteX67" fmla="*/ 660997 w 908046"/>
              <a:gd name="connsiteY67" fmla="*/ 140028 h 782799"/>
              <a:gd name="connsiteX68" fmla="*/ 605721 w 908046"/>
              <a:gd name="connsiteY68" fmla="*/ 82179 h 782799"/>
              <a:gd name="connsiteX69" fmla="*/ 549421 w 908046"/>
              <a:gd name="connsiteY69" fmla="*/ 140028 h 782799"/>
              <a:gd name="connsiteX70" fmla="*/ 605721 w 908046"/>
              <a:gd name="connsiteY70" fmla="*/ 194778 h 782799"/>
              <a:gd name="connsiteX71" fmla="*/ 660997 w 908046"/>
              <a:gd name="connsiteY71" fmla="*/ 140028 h 782799"/>
              <a:gd name="connsiteX72" fmla="*/ 736080 w 908046"/>
              <a:gd name="connsiteY72" fmla="*/ 518753 h 782799"/>
              <a:gd name="connsiteX73" fmla="*/ 679780 w 908046"/>
              <a:gd name="connsiteY73" fmla="*/ 463441 h 782799"/>
              <a:gd name="connsiteX74" fmla="*/ 624504 w 908046"/>
              <a:gd name="connsiteY74" fmla="*/ 518753 h 782799"/>
              <a:gd name="connsiteX75" fmla="*/ 679780 w 908046"/>
              <a:gd name="connsiteY75" fmla="*/ 574065 h 782799"/>
              <a:gd name="connsiteX76" fmla="*/ 736080 w 908046"/>
              <a:gd name="connsiteY76" fmla="*/ 518753 h 782799"/>
              <a:gd name="connsiteX77" fmla="*/ 736080 w 908046"/>
              <a:gd name="connsiteY77" fmla="*/ 263915 h 782799"/>
              <a:gd name="connsiteX78" fmla="*/ 681275 w 908046"/>
              <a:gd name="connsiteY78" fmla="*/ 207615 h 782799"/>
              <a:gd name="connsiteX79" fmla="*/ 625456 w 908046"/>
              <a:gd name="connsiteY79" fmla="*/ 263915 h 782799"/>
              <a:gd name="connsiteX80" fmla="*/ 681275 w 908046"/>
              <a:gd name="connsiteY80" fmla="*/ 320214 h 782799"/>
              <a:gd name="connsiteX81" fmla="*/ 736080 w 908046"/>
              <a:gd name="connsiteY81" fmla="*/ 263915 h 782799"/>
              <a:gd name="connsiteX82" fmla="*/ 799958 w 908046"/>
              <a:gd name="connsiteY82" fmla="*/ 391268 h 782799"/>
              <a:gd name="connsiteX83" fmla="*/ 745153 w 908046"/>
              <a:gd name="connsiteY83" fmla="*/ 334968 h 782799"/>
              <a:gd name="connsiteX84" fmla="*/ 689334 w 908046"/>
              <a:gd name="connsiteY84" fmla="*/ 391268 h 782799"/>
              <a:gd name="connsiteX85" fmla="*/ 745153 w 908046"/>
              <a:gd name="connsiteY85" fmla="*/ 447567 h 782799"/>
              <a:gd name="connsiteX86" fmla="*/ 799958 w 908046"/>
              <a:gd name="connsiteY86" fmla="*/ 391268 h 782799"/>
              <a:gd name="connsiteX87" fmla="*/ 908046 w 908046"/>
              <a:gd name="connsiteY87" fmla="*/ 391400 h 782799"/>
              <a:gd name="connsiteX88" fmla="*/ 712346 w 908046"/>
              <a:gd name="connsiteY88" fmla="*/ 782799 h 782799"/>
              <a:gd name="connsiteX89" fmla="*/ 195700 w 908046"/>
              <a:gd name="connsiteY89" fmla="*/ 782799 h 782799"/>
              <a:gd name="connsiteX90" fmla="*/ 0 w 908046"/>
              <a:gd name="connsiteY90" fmla="*/ 391400 h 782799"/>
              <a:gd name="connsiteX91" fmla="*/ 195700 w 908046"/>
              <a:gd name="connsiteY91" fmla="*/ 0 h 782799"/>
              <a:gd name="connsiteX92" fmla="*/ 712346 w 908046"/>
              <a:gd name="connsiteY92" fmla="*/ 0 h 782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</a:cxnLst>
            <a:rect l="l" t="t" r="r" b="b"/>
            <a:pathLst>
              <a:path w="908046" h="782799">
                <a:moveTo>
                  <a:pt x="379571" y="391149"/>
                </a:moveTo>
                <a:cubicBezTo>
                  <a:pt x="379572" y="359680"/>
                  <a:pt x="351353" y="335615"/>
                  <a:pt x="317297" y="338392"/>
                </a:cubicBezTo>
                <a:cubicBezTo>
                  <a:pt x="262806" y="341168"/>
                  <a:pt x="208315" y="344871"/>
                  <a:pt x="152851" y="348573"/>
                </a:cubicBezTo>
                <a:cubicBezTo>
                  <a:pt x="126579" y="349498"/>
                  <a:pt x="108091" y="367084"/>
                  <a:pt x="108090" y="391149"/>
                </a:cubicBezTo>
                <a:cubicBezTo>
                  <a:pt x="108090" y="415213"/>
                  <a:pt x="126578" y="433725"/>
                  <a:pt x="152850" y="435576"/>
                </a:cubicBezTo>
                <a:cubicBezTo>
                  <a:pt x="197611" y="438352"/>
                  <a:pt x="241398" y="440204"/>
                  <a:pt x="286158" y="442980"/>
                </a:cubicBezTo>
                <a:cubicBezTo>
                  <a:pt x="296862" y="443906"/>
                  <a:pt x="307565" y="444831"/>
                  <a:pt x="318269" y="444831"/>
                </a:cubicBezTo>
                <a:cubicBezTo>
                  <a:pt x="352326" y="447608"/>
                  <a:pt x="379571" y="423543"/>
                  <a:pt x="379571" y="391149"/>
                </a:cubicBezTo>
                <a:close/>
                <a:moveTo>
                  <a:pt x="441160" y="517251"/>
                </a:moveTo>
                <a:cubicBezTo>
                  <a:pt x="441160" y="485931"/>
                  <a:pt x="415776" y="462204"/>
                  <a:pt x="382582" y="463153"/>
                </a:cubicBezTo>
                <a:cubicBezTo>
                  <a:pt x="363055" y="463153"/>
                  <a:pt x="343529" y="465051"/>
                  <a:pt x="324003" y="466000"/>
                </a:cubicBezTo>
                <a:cubicBezTo>
                  <a:pt x="287880" y="468848"/>
                  <a:pt x="250780" y="470746"/>
                  <a:pt x="213680" y="472644"/>
                </a:cubicBezTo>
                <a:cubicBezTo>
                  <a:pt x="188296" y="474542"/>
                  <a:pt x="168770" y="492575"/>
                  <a:pt x="168770" y="516302"/>
                </a:cubicBezTo>
                <a:cubicBezTo>
                  <a:pt x="167794" y="540030"/>
                  <a:pt x="185367" y="559961"/>
                  <a:pt x="210751" y="561859"/>
                </a:cubicBezTo>
                <a:cubicBezTo>
                  <a:pt x="268354" y="565655"/>
                  <a:pt x="325956" y="569452"/>
                  <a:pt x="383558" y="572299"/>
                </a:cubicBezTo>
                <a:cubicBezTo>
                  <a:pt x="416752" y="574197"/>
                  <a:pt x="441160" y="548572"/>
                  <a:pt x="441160" y="517251"/>
                </a:cubicBezTo>
                <a:close/>
                <a:moveTo>
                  <a:pt x="443046" y="265335"/>
                </a:moveTo>
                <a:cubicBezTo>
                  <a:pt x="443046" y="232396"/>
                  <a:pt x="417758" y="208868"/>
                  <a:pt x="381771" y="210750"/>
                </a:cubicBezTo>
                <a:cubicBezTo>
                  <a:pt x="327304" y="213574"/>
                  <a:pt x="272838" y="217338"/>
                  <a:pt x="218371" y="221103"/>
                </a:cubicBezTo>
                <a:cubicBezTo>
                  <a:pt x="210590" y="221103"/>
                  <a:pt x="203782" y="222985"/>
                  <a:pt x="196973" y="225808"/>
                </a:cubicBezTo>
                <a:cubicBezTo>
                  <a:pt x="178494" y="234278"/>
                  <a:pt x="167795" y="254983"/>
                  <a:pt x="171685" y="273805"/>
                </a:cubicBezTo>
                <a:cubicBezTo>
                  <a:pt x="176548" y="293569"/>
                  <a:pt x="194056" y="308627"/>
                  <a:pt x="216426" y="309568"/>
                </a:cubicBezTo>
                <a:cubicBezTo>
                  <a:pt x="253385" y="312391"/>
                  <a:pt x="291317" y="314273"/>
                  <a:pt x="328277" y="316155"/>
                </a:cubicBezTo>
                <a:cubicBezTo>
                  <a:pt x="345784" y="317097"/>
                  <a:pt x="363291" y="318038"/>
                  <a:pt x="380798" y="318979"/>
                </a:cubicBezTo>
                <a:cubicBezTo>
                  <a:pt x="416785" y="320861"/>
                  <a:pt x="443046" y="298274"/>
                  <a:pt x="443046" y="265335"/>
                </a:cubicBezTo>
                <a:close/>
                <a:moveTo>
                  <a:pt x="513365" y="644637"/>
                </a:moveTo>
                <a:cubicBezTo>
                  <a:pt x="513365" y="613742"/>
                  <a:pt x="488876" y="588640"/>
                  <a:pt x="458510" y="589605"/>
                </a:cubicBezTo>
                <a:cubicBezTo>
                  <a:pt x="399738" y="591536"/>
                  <a:pt x="340965" y="595398"/>
                  <a:pt x="283172" y="600226"/>
                </a:cubicBezTo>
                <a:cubicBezTo>
                  <a:pt x="256725" y="602156"/>
                  <a:pt x="239093" y="622431"/>
                  <a:pt x="239093" y="645602"/>
                </a:cubicBezTo>
                <a:cubicBezTo>
                  <a:pt x="240072" y="669738"/>
                  <a:pt x="258684" y="689048"/>
                  <a:pt x="284152" y="690978"/>
                </a:cubicBezTo>
                <a:cubicBezTo>
                  <a:pt x="335088" y="693875"/>
                  <a:pt x="386024" y="696771"/>
                  <a:pt x="436960" y="699668"/>
                </a:cubicBezTo>
                <a:cubicBezTo>
                  <a:pt x="436960" y="699668"/>
                  <a:pt x="436960" y="700633"/>
                  <a:pt x="436960" y="700633"/>
                </a:cubicBezTo>
                <a:cubicBezTo>
                  <a:pt x="443817" y="700633"/>
                  <a:pt x="450674" y="700633"/>
                  <a:pt x="458510" y="700633"/>
                </a:cubicBezTo>
                <a:cubicBezTo>
                  <a:pt x="489856" y="699668"/>
                  <a:pt x="514344" y="675531"/>
                  <a:pt x="513365" y="644637"/>
                </a:cubicBezTo>
                <a:close/>
                <a:moveTo>
                  <a:pt x="513366" y="137684"/>
                </a:moveTo>
                <a:cubicBezTo>
                  <a:pt x="513366" y="106096"/>
                  <a:pt x="487897" y="82166"/>
                  <a:pt x="454593" y="82166"/>
                </a:cubicBezTo>
                <a:cubicBezTo>
                  <a:pt x="448716" y="82166"/>
                  <a:pt x="441859" y="83123"/>
                  <a:pt x="435982" y="83123"/>
                </a:cubicBezTo>
                <a:cubicBezTo>
                  <a:pt x="386025" y="85995"/>
                  <a:pt x="337048" y="88866"/>
                  <a:pt x="287091" y="91738"/>
                </a:cubicBezTo>
                <a:cubicBezTo>
                  <a:pt x="259664" y="93652"/>
                  <a:pt x="240073" y="112797"/>
                  <a:pt x="239094" y="136727"/>
                </a:cubicBezTo>
                <a:cubicBezTo>
                  <a:pt x="239094" y="161614"/>
                  <a:pt x="257705" y="180758"/>
                  <a:pt x="285132" y="182673"/>
                </a:cubicBezTo>
                <a:cubicBezTo>
                  <a:pt x="341946" y="186501"/>
                  <a:pt x="398759" y="190330"/>
                  <a:pt x="455573" y="192245"/>
                </a:cubicBezTo>
                <a:cubicBezTo>
                  <a:pt x="487897" y="194159"/>
                  <a:pt x="514345" y="168314"/>
                  <a:pt x="513366" y="137684"/>
                </a:cubicBezTo>
                <a:close/>
                <a:moveTo>
                  <a:pt x="524748" y="391268"/>
                </a:moveTo>
                <a:cubicBezTo>
                  <a:pt x="524748" y="359535"/>
                  <a:pt x="500182" y="334968"/>
                  <a:pt x="469473" y="334968"/>
                </a:cubicBezTo>
                <a:cubicBezTo>
                  <a:pt x="437740" y="334968"/>
                  <a:pt x="412149" y="360559"/>
                  <a:pt x="413172" y="391268"/>
                </a:cubicBezTo>
                <a:cubicBezTo>
                  <a:pt x="413172" y="421976"/>
                  <a:pt x="438762" y="446543"/>
                  <a:pt x="468448" y="446543"/>
                </a:cubicBezTo>
                <a:cubicBezTo>
                  <a:pt x="500181" y="447567"/>
                  <a:pt x="524748" y="421976"/>
                  <a:pt x="524748" y="391268"/>
                </a:cubicBezTo>
                <a:close/>
                <a:moveTo>
                  <a:pt x="585986" y="519759"/>
                </a:moveTo>
                <a:cubicBezTo>
                  <a:pt x="585986" y="488583"/>
                  <a:pt x="561628" y="463441"/>
                  <a:pt x="531181" y="463441"/>
                </a:cubicBezTo>
                <a:cubicBezTo>
                  <a:pt x="500735" y="463441"/>
                  <a:pt x="475362" y="489589"/>
                  <a:pt x="475362" y="519759"/>
                </a:cubicBezTo>
                <a:cubicBezTo>
                  <a:pt x="475362" y="548923"/>
                  <a:pt x="499720" y="574065"/>
                  <a:pt x="530167" y="574065"/>
                </a:cubicBezTo>
                <a:cubicBezTo>
                  <a:pt x="561628" y="574065"/>
                  <a:pt x="585986" y="550935"/>
                  <a:pt x="585986" y="519759"/>
                </a:cubicBezTo>
                <a:close/>
                <a:moveTo>
                  <a:pt x="585986" y="262891"/>
                </a:moveTo>
                <a:cubicBezTo>
                  <a:pt x="585986" y="232182"/>
                  <a:pt x="561419" y="207615"/>
                  <a:pt x="530710" y="207615"/>
                </a:cubicBezTo>
                <a:cubicBezTo>
                  <a:pt x="498978" y="207615"/>
                  <a:pt x="473387" y="233206"/>
                  <a:pt x="474411" y="263915"/>
                </a:cubicBezTo>
                <a:cubicBezTo>
                  <a:pt x="474411" y="294623"/>
                  <a:pt x="500002" y="319190"/>
                  <a:pt x="529686" y="320214"/>
                </a:cubicBezTo>
                <a:cubicBezTo>
                  <a:pt x="561419" y="320214"/>
                  <a:pt x="585986" y="294623"/>
                  <a:pt x="585986" y="262891"/>
                </a:cubicBezTo>
                <a:close/>
                <a:moveTo>
                  <a:pt x="660046" y="645269"/>
                </a:moveTo>
                <a:cubicBezTo>
                  <a:pt x="660046" y="613808"/>
                  <a:pt x="635688" y="589450"/>
                  <a:pt x="604227" y="589450"/>
                </a:cubicBezTo>
                <a:cubicBezTo>
                  <a:pt x="573780" y="589450"/>
                  <a:pt x="549422" y="612793"/>
                  <a:pt x="549422" y="644255"/>
                </a:cubicBezTo>
                <a:cubicBezTo>
                  <a:pt x="549422" y="675716"/>
                  <a:pt x="573780" y="700074"/>
                  <a:pt x="605241" y="700074"/>
                </a:cubicBezTo>
                <a:cubicBezTo>
                  <a:pt x="635688" y="700074"/>
                  <a:pt x="660046" y="675716"/>
                  <a:pt x="660046" y="645269"/>
                </a:cubicBezTo>
                <a:close/>
                <a:moveTo>
                  <a:pt x="660997" y="390244"/>
                </a:moveTo>
                <a:cubicBezTo>
                  <a:pt x="660997" y="359535"/>
                  <a:pt x="637454" y="334968"/>
                  <a:pt x="605721" y="334968"/>
                </a:cubicBezTo>
                <a:cubicBezTo>
                  <a:pt x="575012" y="334968"/>
                  <a:pt x="549421" y="360559"/>
                  <a:pt x="549421" y="391268"/>
                </a:cubicBezTo>
                <a:cubicBezTo>
                  <a:pt x="550445" y="421976"/>
                  <a:pt x="575012" y="446543"/>
                  <a:pt x="605721" y="446543"/>
                </a:cubicBezTo>
                <a:cubicBezTo>
                  <a:pt x="636430" y="447567"/>
                  <a:pt x="662021" y="421976"/>
                  <a:pt x="660997" y="390244"/>
                </a:cubicBezTo>
                <a:close/>
                <a:moveTo>
                  <a:pt x="660997" y="140028"/>
                </a:moveTo>
                <a:cubicBezTo>
                  <a:pt x="662021" y="108004"/>
                  <a:pt x="636430" y="82179"/>
                  <a:pt x="605721" y="82179"/>
                </a:cubicBezTo>
                <a:cubicBezTo>
                  <a:pt x="573988" y="82179"/>
                  <a:pt x="549421" y="108004"/>
                  <a:pt x="549421" y="140028"/>
                </a:cubicBezTo>
                <a:cubicBezTo>
                  <a:pt x="550445" y="171019"/>
                  <a:pt x="573988" y="194778"/>
                  <a:pt x="605721" y="194778"/>
                </a:cubicBezTo>
                <a:cubicBezTo>
                  <a:pt x="636430" y="194778"/>
                  <a:pt x="660997" y="171019"/>
                  <a:pt x="660997" y="140028"/>
                </a:cubicBezTo>
                <a:close/>
                <a:moveTo>
                  <a:pt x="736080" y="518753"/>
                </a:moveTo>
                <a:cubicBezTo>
                  <a:pt x="736080" y="488583"/>
                  <a:pt x="710489" y="463441"/>
                  <a:pt x="679780" y="463441"/>
                </a:cubicBezTo>
                <a:cubicBezTo>
                  <a:pt x="650095" y="464447"/>
                  <a:pt x="624504" y="488583"/>
                  <a:pt x="624504" y="518753"/>
                </a:cubicBezTo>
                <a:cubicBezTo>
                  <a:pt x="623480" y="548923"/>
                  <a:pt x="649071" y="574065"/>
                  <a:pt x="679780" y="574065"/>
                </a:cubicBezTo>
                <a:cubicBezTo>
                  <a:pt x="711513" y="574065"/>
                  <a:pt x="736080" y="549929"/>
                  <a:pt x="736080" y="518753"/>
                </a:cubicBezTo>
                <a:close/>
                <a:moveTo>
                  <a:pt x="736080" y="263915"/>
                </a:moveTo>
                <a:cubicBezTo>
                  <a:pt x="736080" y="232182"/>
                  <a:pt x="712737" y="207615"/>
                  <a:pt x="681275" y="207615"/>
                </a:cubicBezTo>
                <a:cubicBezTo>
                  <a:pt x="649814" y="207615"/>
                  <a:pt x="625456" y="232182"/>
                  <a:pt x="625456" y="263915"/>
                </a:cubicBezTo>
                <a:cubicBezTo>
                  <a:pt x="625456" y="294623"/>
                  <a:pt x="650829" y="320214"/>
                  <a:pt x="681275" y="320214"/>
                </a:cubicBezTo>
                <a:cubicBezTo>
                  <a:pt x="711722" y="319190"/>
                  <a:pt x="736080" y="294623"/>
                  <a:pt x="736080" y="263915"/>
                </a:cubicBezTo>
                <a:close/>
                <a:moveTo>
                  <a:pt x="799958" y="391268"/>
                </a:moveTo>
                <a:cubicBezTo>
                  <a:pt x="799958" y="359535"/>
                  <a:pt x="776615" y="334968"/>
                  <a:pt x="745153" y="334968"/>
                </a:cubicBezTo>
                <a:cubicBezTo>
                  <a:pt x="713692" y="334968"/>
                  <a:pt x="689334" y="359535"/>
                  <a:pt x="689334" y="391268"/>
                </a:cubicBezTo>
                <a:cubicBezTo>
                  <a:pt x="689334" y="421976"/>
                  <a:pt x="714707" y="447567"/>
                  <a:pt x="745153" y="447567"/>
                </a:cubicBezTo>
                <a:cubicBezTo>
                  <a:pt x="775600" y="446543"/>
                  <a:pt x="799958" y="421976"/>
                  <a:pt x="799958" y="391268"/>
                </a:cubicBezTo>
                <a:close/>
                <a:moveTo>
                  <a:pt x="908046" y="391400"/>
                </a:moveTo>
                <a:lnTo>
                  <a:pt x="712346" y="782799"/>
                </a:lnTo>
                <a:lnTo>
                  <a:pt x="195700" y="782799"/>
                </a:lnTo>
                <a:lnTo>
                  <a:pt x="0" y="391400"/>
                </a:lnTo>
                <a:lnTo>
                  <a:pt x="195700" y="0"/>
                </a:lnTo>
                <a:lnTo>
                  <a:pt x="712346" y="0"/>
                </a:lnTo>
                <a:close/>
              </a:path>
            </a:pathLst>
          </a:custGeom>
          <a:solidFill>
            <a:schemeClr val="accent5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107099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421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oto Serif"/>
              <a:ea typeface="+mn-ea"/>
              <a:cs typeface="+mn-cs"/>
            </a:endParaRPr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23CDA517-AFCE-FF8C-CFAE-10B1E24A721B}"/>
              </a:ext>
            </a:extLst>
          </p:cNvPr>
          <p:cNvSpPr/>
          <p:nvPr/>
        </p:nvSpPr>
        <p:spPr>
          <a:xfrm rot="16200000">
            <a:off x="5781219" y="2943725"/>
            <a:ext cx="908046" cy="782799"/>
          </a:xfrm>
          <a:custGeom>
            <a:avLst/>
            <a:gdLst>
              <a:gd name="connsiteX0" fmla="*/ 379571 w 908046"/>
              <a:gd name="connsiteY0" fmla="*/ 391149 h 782799"/>
              <a:gd name="connsiteX1" fmla="*/ 317297 w 908046"/>
              <a:gd name="connsiteY1" fmla="*/ 338392 h 782799"/>
              <a:gd name="connsiteX2" fmla="*/ 152851 w 908046"/>
              <a:gd name="connsiteY2" fmla="*/ 348573 h 782799"/>
              <a:gd name="connsiteX3" fmla="*/ 108090 w 908046"/>
              <a:gd name="connsiteY3" fmla="*/ 391149 h 782799"/>
              <a:gd name="connsiteX4" fmla="*/ 152850 w 908046"/>
              <a:gd name="connsiteY4" fmla="*/ 435576 h 782799"/>
              <a:gd name="connsiteX5" fmla="*/ 286158 w 908046"/>
              <a:gd name="connsiteY5" fmla="*/ 442980 h 782799"/>
              <a:gd name="connsiteX6" fmla="*/ 318269 w 908046"/>
              <a:gd name="connsiteY6" fmla="*/ 444831 h 782799"/>
              <a:gd name="connsiteX7" fmla="*/ 379571 w 908046"/>
              <a:gd name="connsiteY7" fmla="*/ 391149 h 782799"/>
              <a:gd name="connsiteX8" fmla="*/ 441160 w 908046"/>
              <a:gd name="connsiteY8" fmla="*/ 517251 h 782799"/>
              <a:gd name="connsiteX9" fmla="*/ 382582 w 908046"/>
              <a:gd name="connsiteY9" fmla="*/ 463153 h 782799"/>
              <a:gd name="connsiteX10" fmla="*/ 324003 w 908046"/>
              <a:gd name="connsiteY10" fmla="*/ 466000 h 782799"/>
              <a:gd name="connsiteX11" fmla="*/ 213680 w 908046"/>
              <a:gd name="connsiteY11" fmla="*/ 472644 h 782799"/>
              <a:gd name="connsiteX12" fmla="*/ 168770 w 908046"/>
              <a:gd name="connsiteY12" fmla="*/ 516302 h 782799"/>
              <a:gd name="connsiteX13" fmla="*/ 210751 w 908046"/>
              <a:gd name="connsiteY13" fmla="*/ 561859 h 782799"/>
              <a:gd name="connsiteX14" fmla="*/ 383558 w 908046"/>
              <a:gd name="connsiteY14" fmla="*/ 572299 h 782799"/>
              <a:gd name="connsiteX15" fmla="*/ 441160 w 908046"/>
              <a:gd name="connsiteY15" fmla="*/ 517251 h 782799"/>
              <a:gd name="connsiteX16" fmla="*/ 443046 w 908046"/>
              <a:gd name="connsiteY16" fmla="*/ 265335 h 782799"/>
              <a:gd name="connsiteX17" fmla="*/ 381771 w 908046"/>
              <a:gd name="connsiteY17" fmla="*/ 210750 h 782799"/>
              <a:gd name="connsiteX18" fmla="*/ 218371 w 908046"/>
              <a:gd name="connsiteY18" fmla="*/ 221103 h 782799"/>
              <a:gd name="connsiteX19" fmla="*/ 196973 w 908046"/>
              <a:gd name="connsiteY19" fmla="*/ 225808 h 782799"/>
              <a:gd name="connsiteX20" fmla="*/ 171685 w 908046"/>
              <a:gd name="connsiteY20" fmla="*/ 273805 h 782799"/>
              <a:gd name="connsiteX21" fmla="*/ 216426 w 908046"/>
              <a:gd name="connsiteY21" fmla="*/ 309568 h 782799"/>
              <a:gd name="connsiteX22" fmla="*/ 328277 w 908046"/>
              <a:gd name="connsiteY22" fmla="*/ 316155 h 782799"/>
              <a:gd name="connsiteX23" fmla="*/ 380798 w 908046"/>
              <a:gd name="connsiteY23" fmla="*/ 318979 h 782799"/>
              <a:gd name="connsiteX24" fmla="*/ 443046 w 908046"/>
              <a:gd name="connsiteY24" fmla="*/ 265335 h 782799"/>
              <a:gd name="connsiteX25" fmla="*/ 513365 w 908046"/>
              <a:gd name="connsiteY25" fmla="*/ 644637 h 782799"/>
              <a:gd name="connsiteX26" fmla="*/ 458510 w 908046"/>
              <a:gd name="connsiteY26" fmla="*/ 589605 h 782799"/>
              <a:gd name="connsiteX27" fmla="*/ 283172 w 908046"/>
              <a:gd name="connsiteY27" fmla="*/ 600226 h 782799"/>
              <a:gd name="connsiteX28" fmla="*/ 239093 w 908046"/>
              <a:gd name="connsiteY28" fmla="*/ 645602 h 782799"/>
              <a:gd name="connsiteX29" fmla="*/ 284152 w 908046"/>
              <a:gd name="connsiteY29" fmla="*/ 690978 h 782799"/>
              <a:gd name="connsiteX30" fmla="*/ 436960 w 908046"/>
              <a:gd name="connsiteY30" fmla="*/ 699668 h 782799"/>
              <a:gd name="connsiteX31" fmla="*/ 436960 w 908046"/>
              <a:gd name="connsiteY31" fmla="*/ 700633 h 782799"/>
              <a:gd name="connsiteX32" fmla="*/ 458510 w 908046"/>
              <a:gd name="connsiteY32" fmla="*/ 700633 h 782799"/>
              <a:gd name="connsiteX33" fmla="*/ 513365 w 908046"/>
              <a:gd name="connsiteY33" fmla="*/ 644637 h 782799"/>
              <a:gd name="connsiteX34" fmla="*/ 513366 w 908046"/>
              <a:gd name="connsiteY34" fmla="*/ 137684 h 782799"/>
              <a:gd name="connsiteX35" fmla="*/ 454593 w 908046"/>
              <a:gd name="connsiteY35" fmla="*/ 82166 h 782799"/>
              <a:gd name="connsiteX36" fmla="*/ 435982 w 908046"/>
              <a:gd name="connsiteY36" fmla="*/ 83123 h 782799"/>
              <a:gd name="connsiteX37" fmla="*/ 287091 w 908046"/>
              <a:gd name="connsiteY37" fmla="*/ 91738 h 782799"/>
              <a:gd name="connsiteX38" fmla="*/ 239094 w 908046"/>
              <a:gd name="connsiteY38" fmla="*/ 136727 h 782799"/>
              <a:gd name="connsiteX39" fmla="*/ 285132 w 908046"/>
              <a:gd name="connsiteY39" fmla="*/ 182673 h 782799"/>
              <a:gd name="connsiteX40" fmla="*/ 455573 w 908046"/>
              <a:gd name="connsiteY40" fmla="*/ 192245 h 782799"/>
              <a:gd name="connsiteX41" fmla="*/ 513366 w 908046"/>
              <a:gd name="connsiteY41" fmla="*/ 137684 h 782799"/>
              <a:gd name="connsiteX42" fmla="*/ 524748 w 908046"/>
              <a:gd name="connsiteY42" fmla="*/ 391268 h 782799"/>
              <a:gd name="connsiteX43" fmla="*/ 469473 w 908046"/>
              <a:gd name="connsiteY43" fmla="*/ 334968 h 782799"/>
              <a:gd name="connsiteX44" fmla="*/ 413172 w 908046"/>
              <a:gd name="connsiteY44" fmla="*/ 391268 h 782799"/>
              <a:gd name="connsiteX45" fmla="*/ 468448 w 908046"/>
              <a:gd name="connsiteY45" fmla="*/ 446543 h 782799"/>
              <a:gd name="connsiteX46" fmla="*/ 524748 w 908046"/>
              <a:gd name="connsiteY46" fmla="*/ 391268 h 782799"/>
              <a:gd name="connsiteX47" fmla="*/ 585986 w 908046"/>
              <a:gd name="connsiteY47" fmla="*/ 519759 h 782799"/>
              <a:gd name="connsiteX48" fmla="*/ 531181 w 908046"/>
              <a:gd name="connsiteY48" fmla="*/ 463441 h 782799"/>
              <a:gd name="connsiteX49" fmla="*/ 475362 w 908046"/>
              <a:gd name="connsiteY49" fmla="*/ 519759 h 782799"/>
              <a:gd name="connsiteX50" fmla="*/ 530167 w 908046"/>
              <a:gd name="connsiteY50" fmla="*/ 574065 h 782799"/>
              <a:gd name="connsiteX51" fmla="*/ 585986 w 908046"/>
              <a:gd name="connsiteY51" fmla="*/ 519759 h 782799"/>
              <a:gd name="connsiteX52" fmla="*/ 585986 w 908046"/>
              <a:gd name="connsiteY52" fmla="*/ 262891 h 782799"/>
              <a:gd name="connsiteX53" fmla="*/ 530710 w 908046"/>
              <a:gd name="connsiteY53" fmla="*/ 207615 h 782799"/>
              <a:gd name="connsiteX54" fmla="*/ 474411 w 908046"/>
              <a:gd name="connsiteY54" fmla="*/ 263915 h 782799"/>
              <a:gd name="connsiteX55" fmla="*/ 529686 w 908046"/>
              <a:gd name="connsiteY55" fmla="*/ 320214 h 782799"/>
              <a:gd name="connsiteX56" fmla="*/ 585986 w 908046"/>
              <a:gd name="connsiteY56" fmla="*/ 262891 h 782799"/>
              <a:gd name="connsiteX57" fmla="*/ 660046 w 908046"/>
              <a:gd name="connsiteY57" fmla="*/ 645269 h 782799"/>
              <a:gd name="connsiteX58" fmla="*/ 604227 w 908046"/>
              <a:gd name="connsiteY58" fmla="*/ 589450 h 782799"/>
              <a:gd name="connsiteX59" fmla="*/ 549422 w 908046"/>
              <a:gd name="connsiteY59" fmla="*/ 644255 h 782799"/>
              <a:gd name="connsiteX60" fmla="*/ 605241 w 908046"/>
              <a:gd name="connsiteY60" fmla="*/ 700074 h 782799"/>
              <a:gd name="connsiteX61" fmla="*/ 660046 w 908046"/>
              <a:gd name="connsiteY61" fmla="*/ 645269 h 782799"/>
              <a:gd name="connsiteX62" fmla="*/ 660997 w 908046"/>
              <a:gd name="connsiteY62" fmla="*/ 390244 h 782799"/>
              <a:gd name="connsiteX63" fmla="*/ 605721 w 908046"/>
              <a:gd name="connsiteY63" fmla="*/ 334968 h 782799"/>
              <a:gd name="connsiteX64" fmla="*/ 549421 w 908046"/>
              <a:gd name="connsiteY64" fmla="*/ 391268 h 782799"/>
              <a:gd name="connsiteX65" fmla="*/ 605721 w 908046"/>
              <a:gd name="connsiteY65" fmla="*/ 446543 h 782799"/>
              <a:gd name="connsiteX66" fmla="*/ 660997 w 908046"/>
              <a:gd name="connsiteY66" fmla="*/ 390244 h 782799"/>
              <a:gd name="connsiteX67" fmla="*/ 660997 w 908046"/>
              <a:gd name="connsiteY67" fmla="*/ 140028 h 782799"/>
              <a:gd name="connsiteX68" fmla="*/ 605721 w 908046"/>
              <a:gd name="connsiteY68" fmla="*/ 82179 h 782799"/>
              <a:gd name="connsiteX69" fmla="*/ 549421 w 908046"/>
              <a:gd name="connsiteY69" fmla="*/ 140028 h 782799"/>
              <a:gd name="connsiteX70" fmla="*/ 605721 w 908046"/>
              <a:gd name="connsiteY70" fmla="*/ 194778 h 782799"/>
              <a:gd name="connsiteX71" fmla="*/ 660997 w 908046"/>
              <a:gd name="connsiteY71" fmla="*/ 140028 h 782799"/>
              <a:gd name="connsiteX72" fmla="*/ 736080 w 908046"/>
              <a:gd name="connsiteY72" fmla="*/ 518753 h 782799"/>
              <a:gd name="connsiteX73" fmla="*/ 679780 w 908046"/>
              <a:gd name="connsiteY73" fmla="*/ 463441 h 782799"/>
              <a:gd name="connsiteX74" fmla="*/ 624504 w 908046"/>
              <a:gd name="connsiteY74" fmla="*/ 518753 h 782799"/>
              <a:gd name="connsiteX75" fmla="*/ 679780 w 908046"/>
              <a:gd name="connsiteY75" fmla="*/ 574065 h 782799"/>
              <a:gd name="connsiteX76" fmla="*/ 736080 w 908046"/>
              <a:gd name="connsiteY76" fmla="*/ 518753 h 782799"/>
              <a:gd name="connsiteX77" fmla="*/ 736080 w 908046"/>
              <a:gd name="connsiteY77" fmla="*/ 263915 h 782799"/>
              <a:gd name="connsiteX78" fmla="*/ 681275 w 908046"/>
              <a:gd name="connsiteY78" fmla="*/ 207615 h 782799"/>
              <a:gd name="connsiteX79" fmla="*/ 625456 w 908046"/>
              <a:gd name="connsiteY79" fmla="*/ 263915 h 782799"/>
              <a:gd name="connsiteX80" fmla="*/ 681275 w 908046"/>
              <a:gd name="connsiteY80" fmla="*/ 320214 h 782799"/>
              <a:gd name="connsiteX81" fmla="*/ 736080 w 908046"/>
              <a:gd name="connsiteY81" fmla="*/ 263915 h 782799"/>
              <a:gd name="connsiteX82" fmla="*/ 799958 w 908046"/>
              <a:gd name="connsiteY82" fmla="*/ 391268 h 782799"/>
              <a:gd name="connsiteX83" fmla="*/ 745153 w 908046"/>
              <a:gd name="connsiteY83" fmla="*/ 334968 h 782799"/>
              <a:gd name="connsiteX84" fmla="*/ 689334 w 908046"/>
              <a:gd name="connsiteY84" fmla="*/ 391268 h 782799"/>
              <a:gd name="connsiteX85" fmla="*/ 745153 w 908046"/>
              <a:gd name="connsiteY85" fmla="*/ 447567 h 782799"/>
              <a:gd name="connsiteX86" fmla="*/ 799958 w 908046"/>
              <a:gd name="connsiteY86" fmla="*/ 391268 h 782799"/>
              <a:gd name="connsiteX87" fmla="*/ 908046 w 908046"/>
              <a:gd name="connsiteY87" fmla="*/ 391400 h 782799"/>
              <a:gd name="connsiteX88" fmla="*/ 712346 w 908046"/>
              <a:gd name="connsiteY88" fmla="*/ 782799 h 782799"/>
              <a:gd name="connsiteX89" fmla="*/ 195700 w 908046"/>
              <a:gd name="connsiteY89" fmla="*/ 782799 h 782799"/>
              <a:gd name="connsiteX90" fmla="*/ 0 w 908046"/>
              <a:gd name="connsiteY90" fmla="*/ 391400 h 782799"/>
              <a:gd name="connsiteX91" fmla="*/ 195700 w 908046"/>
              <a:gd name="connsiteY91" fmla="*/ 0 h 782799"/>
              <a:gd name="connsiteX92" fmla="*/ 712346 w 908046"/>
              <a:gd name="connsiteY92" fmla="*/ 0 h 782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</a:cxnLst>
            <a:rect l="l" t="t" r="r" b="b"/>
            <a:pathLst>
              <a:path w="908046" h="782799">
                <a:moveTo>
                  <a:pt x="379571" y="391149"/>
                </a:moveTo>
                <a:cubicBezTo>
                  <a:pt x="379572" y="359680"/>
                  <a:pt x="351353" y="335615"/>
                  <a:pt x="317297" y="338392"/>
                </a:cubicBezTo>
                <a:cubicBezTo>
                  <a:pt x="262806" y="341168"/>
                  <a:pt x="208315" y="344871"/>
                  <a:pt x="152851" y="348573"/>
                </a:cubicBezTo>
                <a:cubicBezTo>
                  <a:pt x="126579" y="349498"/>
                  <a:pt x="108091" y="367084"/>
                  <a:pt x="108090" y="391149"/>
                </a:cubicBezTo>
                <a:cubicBezTo>
                  <a:pt x="108090" y="415213"/>
                  <a:pt x="126578" y="433725"/>
                  <a:pt x="152850" y="435576"/>
                </a:cubicBezTo>
                <a:cubicBezTo>
                  <a:pt x="197611" y="438352"/>
                  <a:pt x="241398" y="440204"/>
                  <a:pt x="286158" y="442980"/>
                </a:cubicBezTo>
                <a:cubicBezTo>
                  <a:pt x="296862" y="443906"/>
                  <a:pt x="307565" y="444831"/>
                  <a:pt x="318269" y="444831"/>
                </a:cubicBezTo>
                <a:cubicBezTo>
                  <a:pt x="352326" y="447608"/>
                  <a:pt x="379571" y="423543"/>
                  <a:pt x="379571" y="391149"/>
                </a:cubicBezTo>
                <a:close/>
                <a:moveTo>
                  <a:pt x="441160" y="517251"/>
                </a:moveTo>
                <a:cubicBezTo>
                  <a:pt x="441160" y="485931"/>
                  <a:pt x="415776" y="462204"/>
                  <a:pt x="382582" y="463153"/>
                </a:cubicBezTo>
                <a:cubicBezTo>
                  <a:pt x="363055" y="463153"/>
                  <a:pt x="343529" y="465051"/>
                  <a:pt x="324003" y="466000"/>
                </a:cubicBezTo>
                <a:cubicBezTo>
                  <a:pt x="287880" y="468848"/>
                  <a:pt x="250780" y="470746"/>
                  <a:pt x="213680" y="472644"/>
                </a:cubicBezTo>
                <a:cubicBezTo>
                  <a:pt x="188296" y="474542"/>
                  <a:pt x="168770" y="492575"/>
                  <a:pt x="168770" y="516302"/>
                </a:cubicBezTo>
                <a:cubicBezTo>
                  <a:pt x="167794" y="540030"/>
                  <a:pt x="185367" y="559961"/>
                  <a:pt x="210751" y="561859"/>
                </a:cubicBezTo>
                <a:cubicBezTo>
                  <a:pt x="268354" y="565655"/>
                  <a:pt x="325956" y="569452"/>
                  <a:pt x="383558" y="572299"/>
                </a:cubicBezTo>
                <a:cubicBezTo>
                  <a:pt x="416752" y="574197"/>
                  <a:pt x="441160" y="548572"/>
                  <a:pt x="441160" y="517251"/>
                </a:cubicBezTo>
                <a:close/>
                <a:moveTo>
                  <a:pt x="443046" y="265335"/>
                </a:moveTo>
                <a:cubicBezTo>
                  <a:pt x="443046" y="232396"/>
                  <a:pt x="417758" y="208868"/>
                  <a:pt x="381771" y="210750"/>
                </a:cubicBezTo>
                <a:cubicBezTo>
                  <a:pt x="327304" y="213574"/>
                  <a:pt x="272838" y="217338"/>
                  <a:pt x="218371" y="221103"/>
                </a:cubicBezTo>
                <a:cubicBezTo>
                  <a:pt x="210590" y="221103"/>
                  <a:pt x="203782" y="222985"/>
                  <a:pt x="196973" y="225808"/>
                </a:cubicBezTo>
                <a:cubicBezTo>
                  <a:pt x="178494" y="234278"/>
                  <a:pt x="167795" y="254983"/>
                  <a:pt x="171685" y="273805"/>
                </a:cubicBezTo>
                <a:cubicBezTo>
                  <a:pt x="176548" y="293569"/>
                  <a:pt x="194056" y="308627"/>
                  <a:pt x="216426" y="309568"/>
                </a:cubicBezTo>
                <a:cubicBezTo>
                  <a:pt x="253385" y="312391"/>
                  <a:pt x="291317" y="314273"/>
                  <a:pt x="328277" y="316155"/>
                </a:cubicBezTo>
                <a:cubicBezTo>
                  <a:pt x="345784" y="317097"/>
                  <a:pt x="363291" y="318038"/>
                  <a:pt x="380798" y="318979"/>
                </a:cubicBezTo>
                <a:cubicBezTo>
                  <a:pt x="416785" y="320861"/>
                  <a:pt x="443046" y="298274"/>
                  <a:pt x="443046" y="265335"/>
                </a:cubicBezTo>
                <a:close/>
                <a:moveTo>
                  <a:pt x="513365" y="644637"/>
                </a:moveTo>
                <a:cubicBezTo>
                  <a:pt x="513365" y="613742"/>
                  <a:pt x="488876" y="588640"/>
                  <a:pt x="458510" y="589605"/>
                </a:cubicBezTo>
                <a:cubicBezTo>
                  <a:pt x="399738" y="591536"/>
                  <a:pt x="340965" y="595398"/>
                  <a:pt x="283172" y="600226"/>
                </a:cubicBezTo>
                <a:cubicBezTo>
                  <a:pt x="256725" y="602156"/>
                  <a:pt x="239093" y="622431"/>
                  <a:pt x="239093" y="645602"/>
                </a:cubicBezTo>
                <a:cubicBezTo>
                  <a:pt x="240072" y="669738"/>
                  <a:pt x="258684" y="689048"/>
                  <a:pt x="284152" y="690978"/>
                </a:cubicBezTo>
                <a:cubicBezTo>
                  <a:pt x="335088" y="693875"/>
                  <a:pt x="386024" y="696771"/>
                  <a:pt x="436960" y="699668"/>
                </a:cubicBezTo>
                <a:cubicBezTo>
                  <a:pt x="436960" y="699668"/>
                  <a:pt x="436960" y="700633"/>
                  <a:pt x="436960" y="700633"/>
                </a:cubicBezTo>
                <a:cubicBezTo>
                  <a:pt x="443817" y="700633"/>
                  <a:pt x="450674" y="700633"/>
                  <a:pt x="458510" y="700633"/>
                </a:cubicBezTo>
                <a:cubicBezTo>
                  <a:pt x="489856" y="699668"/>
                  <a:pt x="514344" y="675531"/>
                  <a:pt x="513365" y="644637"/>
                </a:cubicBezTo>
                <a:close/>
                <a:moveTo>
                  <a:pt x="513366" y="137684"/>
                </a:moveTo>
                <a:cubicBezTo>
                  <a:pt x="513366" y="106096"/>
                  <a:pt x="487897" y="82166"/>
                  <a:pt x="454593" y="82166"/>
                </a:cubicBezTo>
                <a:cubicBezTo>
                  <a:pt x="448716" y="82166"/>
                  <a:pt x="441859" y="83123"/>
                  <a:pt x="435982" y="83123"/>
                </a:cubicBezTo>
                <a:cubicBezTo>
                  <a:pt x="386025" y="85995"/>
                  <a:pt x="337048" y="88866"/>
                  <a:pt x="287091" y="91738"/>
                </a:cubicBezTo>
                <a:cubicBezTo>
                  <a:pt x="259664" y="93652"/>
                  <a:pt x="240073" y="112797"/>
                  <a:pt x="239094" y="136727"/>
                </a:cubicBezTo>
                <a:cubicBezTo>
                  <a:pt x="239094" y="161614"/>
                  <a:pt x="257705" y="180758"/>
                  <a:pt x="285132" y="182673"/>
                </a:cubicBezTo>
                <a:cubicBezTo>
                  <a:pt x="341946" y="186501"/>
                  <a:pt x="398759" y="190330"/>
                  <a:pt x="455573" y="192245"/>
                </a:cubicBezTo>
                <a:cubicBezTo>
                  <a:pt x="487897" y="194159"/>
                  <a:pt x="514345" y="168314"/>
                  <a:pt x="513366" y="137684"/>
                </a:cubicBezTo>
                <a:close/>
                <a:moveTo>
                  <a:pt x="524748" y="391268"/>
                </a:moveTo>
                <a:cubicBezTo>
                  <a:pt x="524748" y="359535"/>
                  <a:pt x="500182" y="334968"/>
                  <a:pt x="469473" y="334968"/>
                </a:cubicBezTo>
                <a:cubicBezTo>
                  <a:pt x="437740" y="334968"/>
                  <a:pt x="412149" y="360559"/>
                  <a:pt x="413172" y="391268"/>
                </a:cubicBezTo>
                <a:cubicBezTo>
                  <a:pt x="413172" y="421976"/>
                  <a:pt x="438762" y="446543"/>
                  <a:pt x="468448" y="446543"/>
                </a:cubicBezTo>
                <a:cubicBezTo>
                  <a:pt x="500181" y="447567"/>
                  <a:pt x="524748" y="421976"/>
                  <a:pt x="524748" y="391268"/>
                </a:cubicBezTo>
                <a:close/>
                <a:moveTo>
                  <a:pt x="585986" y="519759"/>
                </a:moveTo>
                <a:cubicBezTo>
                  <a:pt x="585986" y="488583"/>
                  <a:pt x="561628" y="463441"/>
                  <a:pt x="531181" y="463441"/>
                </a:cubicBezTo>
                <a:cubicBezTo>
                  <a:pt x="500735" y="463441"/>
                  <a:pt x="475362" y="489589"/>
                  <a:pt x="475362" y="519759"/>
                </a:cubicBezTo>
                <a:cubicBezTo>
                  <a:pt x="475362" y="548923"/>
                  <a:pt x="499720" y="574065"/>
                  <a:pt x="530167" y="574065"/>
                </a:cubicBezTo>
                <a:cubicBezTo>
                  <a:pt x="561628" y="574065"/>
                  <a:pt x="585986" y="550935"/>
                  <a:pt x="585986" y="519759"/>
                </a:cubicBezTo>
                <a:close/>
                <a:moveTo>
                  <a:pt x="585986" y="262891"/>
                </a:moveTo>
                <a:cubicBezTo>
                  <a:pt x="585986" y="232182"/>
                  <a:pt x="561419" y="207615"/>
                  <a:pt x="530710" y="207615"/>
                </a:cubicBezTo>
                <a:cubicBezTo>
                  <a:pt x="498978" y="207615"/>
                  <a:pt x="473387" y="233206"/>
                  <a:pt x="474411" y="263915"/>
                </a:cubicBezTo>
                <a:cubicBezTo>
                  <a:pt x="474411" y="294623"/>
                  <a:pt x="500002" y="319190"/>
                  <a:pt x="529686" y="320214"/>
                </a:cubicBezTo>
                <a:cubicBezTo>
                  <a:pt x="561419" y="320214"/>
                  <a:pt x="585986" y="294623"/>
                  <a:pt x="585986" y="262891"/>
                </a:cubicBezTo>
                <a:close/>
                <a:moveTo>
                  <a:pt x="660046" y="645269"/>
                </a:moveTo>
                <a:cubicBezTo>
                  <a:pt x="660046" y="613808"/>
                  <a:pt x="635688" y="589450"/>
                  <a:pt x="604227" y="589450"/>
                </a:cubicBezTo>
                <a:cubicBezTo>
                  <a:pt x="573780" y="589450"/>
                  <a:pt x="549422" y="612793"/>
                  <a:pt x="549422" y="644255"/>
                </a:cubicBezTo>
                <a:cubicBezTo>
                  <a:pt x="549422" y="675716"/>
                  <a:pt x="573780" y="700074"/>
                  <a:pt x="605241" y="700074"/>
                </a:cubicBezTo>
                <a:cubicBezTo>
                  <a:pt x="635688" y="700074"/>
                  <a:pt x="660046" y="675716"/>
                  <a:pt x="660046" y="645269"/>
                </a:cubicBezTo>
                <a:close/>
                <a:moveTo>
                  <a:pt x="660997" y="390244"/>
                </a:moveTo>
                <a:cubicBezTo>
                  <a:pt x="660997" y="359535"/>
                  <a:pt x="637454" y="334968"/>
                  <a:pt x="605721" y="334968"/>
                </a:cubicBezTo>
                <a:cubicBezTo>
                  <a:pt x="575012" y="334968"/>
                  <a:pt x="549421" y="360559"/>
                  <a:pt x="549421" y="391268"/>
                </a:cubicBezTo>
                <a:cubicBezTo>
                  <a:pt x="550445" y="421976"/>
                  <a:pt x="575012" y="446543"/>
                  <a:pt x="605721" y="446543"/>
                </a:cubicBezTo>
                <a:cubicBezTo>
                  <a:pt x="636430" y="447567"/>
                  <a:pt x="662021" y="421976"/>
                  <a:pt x="660997" y="390244"/>
                </a:cubicBezTo>
                <a:close/>
                <a:moveTo>
                  <a:pt x="660997" y="140028"/>
                </a:moveTo>
                <a:cubicBezTo>
                  <a:pt x="662021" y="108004"/>
                  <a:pt x="636430" y="82179"/>
                  <a:pt x="605721" y="82179"/>
                </a:cubicBezTo>
                <a:cubicBezTo>
                  <a:pt x="573988" y="82179"/>
                  <a:pt x="549421" y="108004"/>
                  <a:pt x="549421" y="140028"/>
                </a:cubicBezTo>
                <a:cubicBezTo>
                  <a:pt x="550445" y="171019"/>
                  <a:pt x="573988" y="194778"/>
                  <a:pt x="605721" y="194778"/>
                </a:cubicBezTo>
                <a:cubicBezTo>
                  <a:pt x="636430" y="194778"/>
                  <a:pt x="660997" y="171019"/>
                  <a:pt x="660997" y="140028"/>
                </a:cubicBezTo>
                <a:close/>
                <a:moveTo>
                  <a:pt x="736080" y="518753"/>
                </a:moveTo>
                <a:cubicBezTo>
                  <a:pt x="736080" y="488583"/>
                  <a:pt x="710489" y="463441"/>
                  <a:pt x="679780" y="463441"/>
                </a:cubicBezTo>
                <a:cubicBezTo>
                  <a:pt x="650095" y="464447"/>
                  <a:pt x="624504" y="488583"/>
                  <a:pt x="624504" y="518753"/>
                </a:cubicBezTo>
                <a:cubicBezTo>
                  <a:pt x="623480" y="548923"/>
                  <a:pt x="649071" y="574065"/>
                  <a:pt x="679780" y="574065"/>
                </a:cubicBezTo>
                <a:cubicBezTo>
                  <a:pt x="711513" y="574065"/>
                  <a:pt x="736080" y="549929"/>
                  <a:pt x="736080" y="518753"/>
                </a:cubicBezTo>
                <a:close/>
                <a:moveTo>
                  <a:pt x="736080" y="263915"/>
                </a:moveTo>
                <a:cubicBezTo>
                  <a:pt x="736080" y="232182"/>
                  <a:pt x="712737" y="207615"/>
                  <a:pt x="681275" y="207615"/>
                </a:cubicBezTo>
                <a:cubicBezTo>
                  <a:pt x="649814" y="207615"/>
                  <a:pt x="625456" y="232182"/>
                  <a:pt x="625456" y="263915"/>
                </a:cubicBezTo>
                <a:cubicBezTo>
                  <a:pt x="625456" y="294623"/>
                  <a:pt x="650829" y="320214"/>
                  <a:pt x="681275" y="320214"/>
                </a:cubicBezTo>
                <a:cubicBezTo>
                  <a:pt x="711722" y="319190"/>
                  <a:pt x="736080" y="294623"/>
                  <a:pt x="736080" y="263915"/>
                </a:cubicBezTo>
                <a:close/>
                <a:moveTo>
                  <a:pt x="799958" y="391268"/>
                </a:moveTo>
                <a:cubicBezTo>
                  <a:pt x="799958" y="359535"/>
                  <a:pt x="776615" y="334968"/>
                  <a:pt x="745153" y="334968"/>
                </a:cubicBezTo>
                <a:cubicBezTo>
                  <a:pt x="713692" y="334968"/>
                  <a:pt x="689334" y="359535"/>
                  <a:pt x="689334" y="391268"/>
                </a:cubicBezTo>
                <a:cubicBezTo>
                  <a:pt x="689334" y="421976"/>
                  <a:pt x="714707" y="447567"/>
                  <a:pt x="745153" y="447567"/>
                </a:cubicBezTo>
                <a:cubicBezTo>
                  <a:pt x="775600" y="446543"/>
                  <a:pt x="799958" y="421976"/>
                  <a:pt x="799958" y="391268"/>
                </a:cubicBezTo>
                <a:close/>
                <a:moveTo>
                  <a:pt x="908046" y="391400"/>
                </a:moveTo>
                <a:lnTo>
                  <a:pt x="712346" y="782799"/>
                </a:lnTo>
                <a:lnTo>
                  <a:pt x="195700" y="782799"/>
                </a:lnTo>
                <a:lnTo>
                  <a:pt x="0" y="391400"/>
                </a:lnTo>
                <a:lnTo>
                  <a:pt x="195700" y="0"/>
                </a:lnTo>
                <a:lnTo>
                  <a:pt x="712346" y="0"/>
                </a:lnTo>
                <a:close/>
              </a:path>
            </a:pathLst>
          </a:custGeom>
          <a:solidFill>
            <a:schemeClr val="accent5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107099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421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oto Serif"/>
              <a:ea typeface="+mn-ea"/>
              <a:cs typeface="+mn-cs"/>
            </a:endParaRPr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146C04BC-AD44-5314-82AF-C8A8C2003816}"/>
              </a:ext>
            </a:extLst>
          </p:cNvPr>
          <p:cNvSpPr/>
          <p:nvPr/>
        </p:nvSpPr>
        <p:spPr>
          <a:xfrm rot="16200000">
            <a:off x="4949597" y="2943725"/>
            <a:ext cx="908046" cy="782799"/>
          </a:xfrm>
          <a:custGeom>
            <a:avLst/>
            <a:gdLst>
              <a:gd name="connsiteX0" fmla="*/ 379571 w 908046"/>
              <a:gd name="connsiteY0" fmla="*/ 391149 h 782799"/>
              <a:gd name="connsiteX1" fmla="*/ 317297 w 908046"/>
              <a:gd name="connsiteY1" fmla="*/ 338392 h 782799"/>
              <a:gd name="connsiteX2" fmla="*/ 152851 w 908046"/>
              <a:gd name="connsiteY2" fmla="*/ 348573 h 782799"/>
              <a:gd name="connsiteX3" fmla="*/ 108090 w 908046"/>
              <a:gd name="connsiteY3" fmla="*/ 391149 h 782799"/>
              <a:gd name="connsiteX4" fmla="*/ 152850 w 908046"/>
              <a:gd name="connsiteY4" fmla="*/ 435576 h 782799"/>
              <a:gd name="connsiteX5" fmla="*/ 286158 w 908046"/>
              <a:gd name="connsiteY5" fmla="*/ 442980 h 782799"/>
              <a:gd name="connsiteX6" fmla="*/ 318269 w 908046"/>
              <a:gd name="connsiteY6" fmla="*/ 444831 h 782799"/>
              <a:gd name="connsiteX7" fmla="*/ 379571 w 908046"/>
              <a:gd name="connsiteY7" fmla="*/ 391149 h 782799"/>
              <a:gd name="connsiteX8" fmla="*/ 441160 w 908046"/>
              <a:gd name="connsiteY8" fmla="*/ 517251 h 782799"/>
              <a:gd name="connsiteX9" fmla="*/ 382582 w 908046"/>
              <a:gd name="connsiteY9" fmla="*/ 463153 h 782799"/>
              <a:gd name="connsiteX10" fmla="*/ 324003 w 908046"/>
              <a:gd name="connsiteY10" fmla="*/ 466000 h 782799"/>
              <a:gd name="connsiteX11" fmla="*/ 213680 w 908046"/>
              <a:gd name="connsiteY11" fmla="*/ 472644 h 782799"/>
              <a:gd name="connsiteX12" fmla="*/ 168770 w 908046"/>
              <a:gd name="connsiteY12" fmla="*/ 516302 h 782799"/>
              <a:gd name="connsiteX13" fmla="*/ 210751 w 908046"/>
              <a:gd name="connsiteY13" fmla="*/ 561859 h 782799"/>
              <a:gd name="connsiteX14" fmla="*/ 383558 w 908046"/>
              <a:gd name="connsiteY14" fmla="*/ 572299 h 782799"/>
              <a:gd name="connsiteX15" fmla="*/ 441160 w 908046"/>
              <a:gd name="connsiteY15" fmla="*/ 517251 h 782799"/>
              <a:gd name="connsiteX16" fmla="*/ 443046 w 908046"/>
              <a:gd name="connsiteY16" fmla="*/ 265335 h 782799"/>
              <a:gd name="connsiteX17" fmla="*/ 381771 w 908046"/>
              <a:gd name="connsiteY17" fmla="*/ 210750 h 782799"/>
              <a:gd name="connsiteX18" fmla="*/ 218371 w 908046"/>
              <a:gd name="connsiteY18" fmla="*/ 221103 h 782799"/>
              <a:gd name="connsiteX19" fmla="*/ 196973 w 908046"/>
              <a:gd name="connsiteY19" fmla="*/ 225808 h 782799"/>
              <a:gd name="connsiteX20" fmla="*/ 171685 w 908046"/>
              <a:gd name="connsiteY20" fmla="*/ 273805 h 782799"/>
              <a:gd name="connsiteX21" fmla="*/ 216426 w 908046"/>
              <a:gd name="connsiteY21" fmla="*/ 309568 h 782799"/>
              <a:gd name="connsiteX22" fmla="*/ 328277 w 908046"/>
              <a:gd name="connsiteY22" fmla="*/ 316155 h 782799"/>
              <a:gd name="connsiteX23" fmla="*/ 380798 w 908046"/>
              <a:gd name="connsiteY23" fmla="*/ 318979 h 782799"/>
              <a:gd name="connsiteX24" fmla="*/ 443046 w 908046"/>
              <a:gd name="connsiteY24" fmla="*/ 265335 h 782799"/>
              <a:gd name="connsiteX25" fmla="*/ 513365 w 908046"/>
              <a:gd name="connsiteY25" fmla="*/ 644637 h 782799"/>
              <a:gd name="connsiteX26" fmla="*/ 458510 w 908046"/>
              <a:gd name="connsiteY26" fmla="*/ 589605 h 782799"/>
              <a:gd name="connsiteX27" fmla="*/ 283172 w 908046"/>
              <a:gd name="connsiteY27" fmla="*/ 600226 h 782799"/>
              <a:gd name="connsiteX28" fmla="*/ 239093 w 908046"/>
              <a:gd name="connsiteY28" fmla="*/ 645602 h 782799"/>
              <a:gd name="connsiteX29" fmla="*/ 284152 w 908046"/>
              <a:gd name="connsiteY29" fmla="*/ 690978 h 782799"/>
              <a:gd name="connsiteX30" fmla="*/ 436960 w 908046"/>
              <a:gd name="connsiteY30" fmla="*/ 699668 h 782799"/>
              <a:gd name="connsiteX31" fmla="*/ 436960 w 908046"/>
              <a:gd name="connsiteY31" fmla="*/ 700633 h 782799"/>
              <a:gd name="connsiteX32" fmla="*/ 458510 w 908046"/>
              <a:gd name="connsiteY32" fmla="*/ 700633 h 782799"/>
              <a:gd name="connsiteX33" fmla="*/ 513365 w 908046"/>
              <a:gd name="connsiteY33" fmla="*/ 644637 h 782799"/>
              <a:gd name="connsiteX34" fmla="*/ 513366 w 908046"/>
              <a:gd name="connsiteY34" fmla="*/ 137684 h 782799"/>
              <a:gd name="connsiteX35" fmla="*/ 454593 w 908046"/>
              <a:gd name="connsiteY35" fmla="*/ 82166 h 782799"/>
              <a:gd name="connsiteX36" fmla="*/ 435982 w 908046"/>
              <a:gd name="connsiteY36" fmla="*/ 83123 h 782799"/>
              <a:gd name="connsiteX37" fmla="*/ 287091 w 908046"/>
              <a:gd name="connsiteY37" fmla="*/ 91738 h 782799"/>
              <a:gd name="connsiteX38" fmla="*/ 239094 w 908046"/>
              <a:gd name="connsiteY38" fmla="*/ 136727 h 782799"/>
              <a:gd name="connsiteX39" fmla="*/ 285132 w 908046"/>
              <a:gd name="connsiteY39" fmla="*/ 182673 h 782799"/>
              <a:gd name="connsiteX40" fmla="*/ 455573 w 908046"/>
              <a:gd name="connsiteY40" fmla="*/ 192245 h 782799"/>
              <a:gd name="connsiteX41" fmla="*/ 513366 w 908046"/>
              <a:gd name="connsiteY41" fmla="*/ 137684 h 782799"/>
              <a:gd name="connsiteX42" fmla="*/ 524748 w 908046"/>
              <a:gd name="connsiteY42" fmla="*/ 391268 h 782799"/>
              <a:gd name="connsiteX43" fmla="*/ 469473 w 908046"/>
              <a:gd name="connsiteY43" fmla="*/ 334968 h 782799"/>
              <a:gd name="connsiteX44" fmla="*/ 413172 w 908046"/>
              <a:gd name="connsiteY44" fmla="*/ 391268 h 782799"/>
              <a:gd name="connsiteX45" fmla="*/ 468448 w 908046"/>
              <a:gd name="connsiteY45" fmla="*/ 446543 h 782799"/>
              <a:gd name="connsiteX46" fmla="*/ 524748 w 908046"/>
              <a:gd name="connsiteY46" fmla="*/ 391268 h 782799"/>
              <a:gd name="connsiteX47" fmla="*/ 585986 w 908046"/>
              <a:gd name="connsiteY47" fmla="*/ 519759 h 782799"/>
              <a:gd name="connsiteX48" fmla="*/ 531181 w 908046"/>
              <a:gd name="connsiteY48" fmla="*/ 463441 h 782799"/>
              <a:gd name="connsiteX49" fmla="*/ 475362 w 908046"/>
              <a:gd name="connsiteY49" fmla="*/ 519759 h 782799"/>
              <a:gd name="connsiteX50" fmla="*/ 530167 w 908046"/>
              <a:gd name="connsiteY50" fmla="*/ 574065 h 782799"/>
              <a:gd name="connsiteX51" fmla="*/ 585986 w 908046"/>
              <a:gd name="connsiteY51" fmla="*/ 519759 h 782799"/>
              <a:gd name="connsiteX52" fmla="*/ 585986 w 908046"/>
              <a:gd name="connsiteY52" fmla="*/ 262891 h 782799"/>
              <a:gd name="connsiteX53" fmla="*/ 530710 w 908046"/>
              <a:gd name="connsiteY53" fmla="*/ 207615 h 782799"/>
              <a:gd name="connsiteX54" fmla="*/ 474411 w 908046"/>
              <a:gd name="connsiteY54" fmla="*/ 263915 h 782799"/>
              <a:gd name="connsiteX55" fmla="*/ 529686 w 908046"/>
              <a:gd name="connsiteY55" fmla="*/ 320214 h 782799"/>
              <a:gd name="connsiteX56" fmla="*/ 585986 w 908046"/>
              <a:gd name="connsiteY56" fmla="*/ 262891 h 782799"/>
              <a:gd name="connsiteX57" fmla="*/ 660046 w 908046"/>
              <a:gd name="connsiteY57" fmla="*/ 645269 h 782799"/>
              <a:gd name="connsiteX58" fmla="*/ 604227 w 908046"/>
              <a:gd name="connsiteY58" fmla="*/ 589450 h 782799"/>
              <a:gd name="connsiteX59" fmla="*/ 549422 w 908046"/>
              <a:gd name="connsiteY59" fmla="*/ 644255 h 782799"/>
              <a:gd name="connsiteX60" fmla="*/ 605241 w 908046"/>
              <a:gd name="connsiteY60" fmla="*/ 700074 h 782799"/>
              <a:gd name="connsiteX61" fmla="*/ 660046 w 908046"/>
              <a:gd name="connsiteY61" fmla="*/ 645269 h 782799"/>
              <a:gd name="connsiteX62" fmla="*/ 660997 w 908046"/>
              <a:gd name="connsiteY62" fmla="*/ 390244 h 782799"/>
              <a:gd name="connsiteX63" fmla="*/ 605721 w 908046"/>
              <a:gd name="connsiteY63" fmla="*/ 334968 h 782799"/>
              <a:gd name="connsiteX64" fmla="*/ 549421 w 908046"/>
              <a:gd name="connsiteY64" fmla="*/ 391268 h 782799"/>
              <a:gd name="connsiteX65" fmla="*/ 605721 w 908046"/>
              <a:gd name="connsiteY65" fmla="*/ 446543 h 782799"/>
              <a:gd name="connsiteX66" fmla="*/ 660997 w 908046"/>
              <a:gd name="connsiteY66" fmla="*/ 390244 h 782799"/>
              <a:gd name="connsiteX67" fmla="*/ 660997 w 908046"/>
              <a:gd name="connsiteY67" fmla="*/ 140028 h 782799"/>
              <a:gd name="connsiteX68" fmla="*/ 605721 w 908046"/>
              <a:gd name="connsiteY68" fmla="*/ 82179 h 782799"/>
              <a:gd name="connsiteX69" fmla="*/ 549421 w 908046"/>
              <a:gd name="connsiteY69" fmla="*/ 140028 h 782799"/>
              <a:gd name="connsiteX70" fmla="*/ 605721 w 908046"/>
              <a:gd name="connsiteY70" fmla="*/ 194778 h 782799"/>
              <a:gd name="connsiteX71" fmla="*/ 660997 w 908046"/>
              <a:gd name="connsiteY71" fmla="*/ 140028 h 782799"/>
              <a:gd name="connsiteX72" fmla="*/ 736080 w 908046"/>
              <a:gd name="connsiteY72" fmla="*/ 518753 h 782799"/>
              <a:gd name="connsiteX73" fmla="*/ 679780 w 908046"/>
              <a:gd name="connsiteY73" fmla="*/ 463441 h 782799"/>
              <a:gd name="connsiteX74" fmla="*/ 624504 w 908046"/>
              <a:gd name="connsiteY74" fmla="*/ 518753 h 782799"/>
              <a:gd name="connsiteX75" fmla="*/ 679780 w 908046"/>
              <a:gd name="connsiteY75" fmla="*/ 574065 h 782799"/>
              <a:gd name="connsiteX76" fmla="*/ 736080 w 908046"/>
              <a:gd name="connsiteY76" fmla="*/ 518753 h 782799"/>
              <a:gd name="connsiteX77" fmla="*/ 736080 w 908046"/>
              <a:gd name="connsiteY77" fmla="*/ 263915 h 782799"/>
              <a:gd name="connsiteX78" fmla="*/ 681275 w 908046"/>
              <a:gd name="connsiteY78" fmla="*/ 207615 h 782799"/>
              <a:gd name="connsiteX79" fmla="*/ 625456 w 908046"/>
              <a:gd name="connsiteY79" fmla="*/ 263915 h 782799"/>
              <a:gd name="connsiteX80" fmla="*/ 681275 w 908046"/>
              <a:gd name="connsiteY80" fmla="*/ 320214 h 782799"/>
              <a:gd name="connsiteX81" fmla="*/ 736080 w 908046"/>
              <a:gd name="connsiteY81" fmla="*/ 263915 h 782799"/>
              <a:gd name="connsiteX82" fmla="*/ 799958 w 908046"/>
              <a:gd name="connsiteY82" fmla="*/ 391268 h 782799"/>
              <a:gd name="connsiteX83" fmla="*/ 745153 w 908046"/>
              <a:gd name="connsiteY83" fmla="*/ 334968 h 782799"/>
              <a:gd name="connsiteX84" fmla="*/ 689334 w 908046"/>
              <a:gd name="connsiteY84" fmla="*/ 391268 h 782799"/>
              <a:gd name="connsiteX85" fmla="*/ 745153 w 908046"/>
              <a:gd name="connsiteY85" fmla="*/ 447567 h 782799"/>
              <a:gd name="connsiteX86" fmla="*/ 799958 w 908046"/>
              <a:gd name="connsiteY86" fmla="*/ 391268 h 782799"/>
              <a:gd name="connsiteX87" fmla="*/ 908046 w 908046"/>
              <a:gd name="connsiteY87" fmla="*/ 391400 h 782799"/>
              <a:gd name="connsiteX88" fmla="*/ 712346 w 908046"/>
              <a:gd name="connsiteY88" fmla="*/ 782799 h 782799"/>
              <a:gd name="connsiteX89" fmla="*/ 195700 w 908046"/>
              <a:gd name="connsiteY89" fmla="*/ 782799 h 782799"/>
              <a:gd name="connsiteX90" fmla="*/ 0 w 908046"/>
              <a:gd name="connsiteY90" fmla="*/ 391400 h 782799"/>
              <a:gd name="connsiteX91" fmla="*/ 195700 w 908046"/>
              <a:gd name="connsiteY91" fmla="*/ 0 h 782799"/>
              <a:gd name="connsiteX92" fmla="*/ 712346 w 908046"/>
              <a:gd name="connsiteY92" fmla="*/ 0 h 782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</a:cxnLst>
            <a:rect l="l" t="t" r="r" b="b"/>
            <a:pathLst>
              <a:path w="908046" h="782799">
                <a:moveTo>
                  <a:pt x="379571" y="391149"/>
                </a:moveTo>
                <a:cubicBezTo>
                  <a:pt x="379572" y="359680"/>
                  <a:pt x="351353" y="335615"/>
                  <a:pt x="317297" y="338392"/>
                </a:cubicBezTo>
                <a:cubicBezTo>
                  <a:pt x="262806" y="341168"/>
                  <a:pt x="208315" y="344871"/>
                  <a:pt x="152851" y="348573"/>
                </a:cubicBezTo>
                <a:cubicBezTo>
                  <a:pt x="126579" y="349498"/>
                  <a:pt x="108091" y="367084"/>
                  <a:pt x="108090" y="391149"/>
                </a:cubicBezTo>
                <a:cubicBezTo>
                  <a:pt x="108090" y="415213"/>
                  <a:pt x="126578" y="433725"/>
                  <a:pt x="152850" y="435576"/>
                </a:cubicBezTo>
                <a:cubicBezTo>
                  <a:pt x="197611" y="438352"/>
                  <a:pt x="241398" y="440204"/>
                  <a:pt x="286158" y="442980"/>
                </a:cubicBezTo>
                <a:cubicBezTo>
                  <a:pt x="296862" y="443906"/>
                  <a:pt x="307565" y="444831"/>
                  <a:pt x="318269" y="444831"/>
                </a:cubicBezTo>
                <a:cubicBezTo>
                  <a:pt x="352326" y="447608"/>
                  <a:pt x="379571" y="423543"/>
                  <a:pt x="379571" y="391149"/>
                </a:cubicBezTo>
                <a:close/>
                <a:moveTo>
                  <a:pt x="441160" y="517251"/>
                </a:moveTo>
                <a:cubicBezTo>
                  <a:pt x="441160" y="485931"/>
                  <a:pt x="415776" y="462204"/>
                  <a:pt x="382582" y="463153"/>
                </a:cubicBezTo>
                <a:cubicBezTo>
                  <a:pt x="363055" y="463153"/>
                  <a:pt x="343529" y="465051"/>
                  <a:pt x="324003" y="466000"/>
                </a:cubicBezTo>
                <a:cubicBezTo>
                  <a:pt x="287880" y="468848"/>
                  <a:pt x="250780" y="470746"/>
                  <a:pt x="213680" y="472644"/>
                </a:cubicBezTo>
                <a:cubicBezTo>
                  <a:pt x="188296" y="474542"/>
                  <a:pt x="168770" y="492575"/>
                  <a:pt x="168770" y="516302"/>
                </a:cubicBezTo>
                <a:cubicBezTo>
                  <a:pt x="167794" y="540030"/>
                  <a:pt x="185367" y="559961"/>
                  <a:pt x="210751" y="561859"/>
                </a:cubicBezTo>
                <a:cubicBezTo>
                  <a:pt x="268354" y="565655"/>
                  <a:pt x="325956" y="569452"/>
                  <a:pt x="383558" y="572299"/>
                </a:cubicBezTo>
                <a:cubicBezTo>
                  <a:pt x="416752" y="574197"/>
                  <a:pt x="441160" y="548572"/>
                  <a:pt x="441160" y="517251"/>
                </a:cubicBezTo>
                <a:close/>
                <a:moveTo>
                  <a:pt x="443046" y="265335"/>
                </a:moveTo>
                <a:cubicBezTo>
                  <a:pt x="443046" y="232396"/>
                  <a:pt x="417758" y="208868"/>
                  <a:pt x="381771" y="210750"/>
                </a:cubicBezTo>
                <a:cubicBezTo>
                  <a:pt x="327304" y="213574"/>
                  <a:pt x="272838" y="217338"/>
                  <a:pt x="218371" y="221103"/>
                </a:cubicBezTo>
                <a:cubicBezTo>
                  <a:pt x="210590" y="221103"/>
                  <a:pt x="203782" y="222985"/>
                  <a:pt x="196973" y="225808"/>
                </a:cubicBezTo>
                <a:cubicBezTo>
                  <a:pt x="178494" y="234278"/>
                  <a:pt x="167795" y="254983"/>
                  <a:pt x="171685" y="273805"/>
                </a:cubicBezTo>
                <a:cubicBezTo>
                  <a:pt x="176548" y="293569"/>
                  <a:pt x="194056" y="308627"/>
                  <a:pt x="216426" y="309568"/>
                </a:cubicBezTo>
                <a:cubicBezTo>
                  <a:pt x="253385" y="312391"/>
                  <a:pt x="291317" y="314273"/>
                  <a:pt x="328277" y="316155"/>
                </a:cubicBezTo>
                <a:cubicBezTo>
                  <a:pt x="345784" y="317097"/>
                  <a:pt x="363291" y="318038"/>
                  <a:pt x="380798" y="318979"/>
                </a:cubicBezTo>
                <a:cubicBezTo>
                  <a:pt x="416785" y="320861"/>
                  <a:pt x="443046" y="298274"/>
                  <a:pt x="443046" y="265335"/>
                </a:cubicBezTo>
                <a:close/>
                <a:moveTo>
                  <a:pt x="513365" y="644637"/>
                </a:moveTo>
                <a:cubicBezTo>
                  <a:pt x="513365" y="613742"/>
                  <a:pt x="488876" y="588640"/>
                  <a:pt x="458510" y="589605"/>
                </a:cubicBezTo>
                <a:cubicBezTo>
                  <a:pt x="399738" y="591536"/>
                  <a:pt x="340965" y="595398"/>
                  <a:pt x="283172" y="600226"/>
                </a:cubicBezTo>
                <a:cubicBezTo>
                  <a:pt x="256725" y="602156"/>
                  <a:pt x="239093" y="622431"/>
                  <a:pt x="239093" y="645602"/>
                </a:cubicBezTo>
                <a:cubicBezTo>
                  <a:pt x="240072" y="669738"/>
                  <a:pt x="258684" y="689048"/>
                  <a:pt x="284152" y="690978"/>
                </a:cubicBezTo>
                <a:cubicBezTo>
                  <a:pt x="335088" y="693875"/>
                  <a:pt x="386024" y="696771"/>
                  <a:pt x="436960" y="699668"/>
                </a:cubicBezTo>
                <a:cubicBezTo>
                  <a:pt x="436960" y="699668"/>
                  <a:pt x="436960" y="700633"/>
                  <a:pt x="436960" y="700633"/>
                </a:cubicBezTo>
                <a:cubicBezTo>
                  <a:pt x="443817" y="700633"/>
                  <a:pt x="450674" y="700633"/>
                  <a:pt x="458510" y="700633"/>
                </a:cubicBezTo>
                <a:cubicBezTo>
                  <a:pt x="489856" y="699668"/>
                  <a:pt x="514344" y="675531"/>
                  <a:pt x="513365" y="644637"/>
                </a:cubicBezTo>
                <a:close/>
                <a:moveTo>
                  <a:pt x="513366" y="137684"/>
                </a:moveTo>
                <a:cubicBezTo>
                  <a:pt x="513366" y="106096"/>
                  <a:pt x="487897" y="82166"/>
                  <a:pt x="454593" y="82166"/>
                </a:cubicBezTo>
                <a:cubicBezTo>
                  <a:pt x="448716" y="82166"/>
                  <a:pt x="441859" y="83123"/>
                  <a:pt x="435982" y="83123"/>
                </a:cubicBezTo>
                <a:cubicBezTo>
                  <a:pt x="386025" y="85995"/>
                  <a:pt x="337048" y="88866"/>
                  <a:pt x="287091" y="91738"/>
                </a:cubicBezTo>
                <a:cubicBezTo>
                  <a:pt x="259664" y="93652"/>
                  <a:pt x="240073" y="112797"/>
                  <a:pt x="239094" y="136727"/>
                </a:cubicBezTo>
                <a:cubicBezTo>
                  <a:pt x="239094" y="161614"/>
                  <a:pt x="257705" y="180758"/>
                  <a:pt x="285132" y="182673"/>
                </a:cubicBezTo>
                <a:cubicBezTo>
                  <a:pt x="341946" y="186501"/>
                  <a:pt x="398759" y="190330"/>
                  <a:pt x="455573" y="192245"/>
                </a:cubicBezTo>
                <a:cubicBezTo>
                  <a:pt x="487897" y="194159"/>
                  <a:pt x="514345" y="168314"/>
                  <a:pt x="513366" y="137684"/>
                </a:cubicBezTo>
                <a:close/>
                <a:moveTo>
                  <a:pt x="524748" y="391268"/>
                </a:moveTo>
                <a:cubicBezTo>
                  <a:pt x="524748" y="359535"/>
                  <a:pt x="500182" y="334968"/>
                  <a:pt x="469473" y="334968"/>
                </a:cubicBezTo>
                <a:cubicBezTo>
                  <a:pt x="437740" y="334968"/>
                  <a:pt x="412149" y="360559"/>
                  <a:pt x="413172" y="391268"/>
                </a:cubicBezTo>
                <a:cubicBezTo>
                  <a:pt x="413172" y="421976"/>
                  <a:pt x="438762" y="446543"/>
                  <a:pt x="468448" y="446543"/>
                </a:cubicBezTo>
                <a:cubicBezTo>
                  <a:pt x="500181" y="447567"/>
                  <a:pt x="524748" y="421976"/>
                  <a:pt x="524748" y="391268"/>
                </a:cubicBezTo>
                <a:close/>
                <a:moveTo>
                  <a:pt x="585986" y="519759"/>
                </a:moveTo>
                <a:cubicBezTo>
                  <a:pt x="585986" y="488583"/>
                  <a:pt x="561628" y="463441"/>
                  <a:pt x="531181" y="463441"/>
                </a:cubicBezTo>
                <a:cubicBezTo>
                  <a:pt x="500735" y="463441"/>
                  <a:pt x="475362" y="489589"/>
                  <a:pt x="475362" y="519759"/>
                </a:cubicBezTo>
                <a:cubicBezTo>
                  <a:pt x="475362" y="548923"/>
                  <a:pt x="499720" y="574065"/>
                  <a:pt x="530167" y="574065"/>
                </a:cubicBezTo>
                <a:cubicBezTo>
                  <a:pt x="561628" y="574065"/>
                  <a:pt x="585986" y="550935"/>
                  <a:pt x="585986" y="519759"/>
                </a:cubicBezTo>
                <a:close/>
                <a:moveTo>
                  <a:pt x="585986" y="262891"/>
                </a:moveTo>
                <a:cubicBezTo>
                  <a:pt x="585986" y="232182"/>
                  <a:pt x="561419" y="207615"/>
                  <a:pt x="530710" y="207615"/>
                </a:cubicBezTo>
                <a:cubicBezTo>
                  <a:pt x="498978" y="207615"/>
                  <a:pt x="473387" y="233206"/>
                  <a:pt x="474411" y="263915"/>
                </a:cubicBezTo>
                <a:cubicBezTo>
                  <a:pt x="474411" y="294623"/>
                  <a:pt x="500002" y="319190"/>
                  <a:pt x="529686" y="320214"/>
                </a:cubicBezTo>
                <a:cubicBezTo>
                  <a:pt x="561419" y="320214"/>
                  <a:pt x="585986" y="294623"/>
                  <a:pt x="585986" y="262891"/>
                </a:cubicBezTo>
                <a:close/>
                <a:moveTo>
                  <a:pt x="660046" y="645269"/>
                </a:moveTo>
                <a:cubicBezTo>
                  <a:pt x="660046" y="613808"/>
                  <a:pt x="635688" y="589450"/>
                  <a:pt x="604227" y="589450"/>
                </a:cubicBezTo>
                <a:cubicBezTo>
                  <a:pt x="573780" y="589450"/>
                  <a:pt x="549422" y="612793"/>
                  <a:pt x="549422" y="644255"/>
                </a:cubicBezTo>
                <a:cubicBezTo>
                  <a:pt x="549422" y="675716"/>
                  <a:pt x="573780" y="700074"/>
                  <a:pt x="605241" y="700074"/>
                </a:cubicBezTo>
                <a:cubicBezTo>
                  <a:pt x="635688" y="700074"/>
                  <a:pt x="660046" y="675716"/>
                  <a:pt x="660046" y="645269"/>
                </a:cubicBezTo>
                <a:close/>
                <a:moveTo>
                  <a:pt x="660997" y="390244"/>
                </a:moveTo>
                <a:cubicBezTo>
                  <a:pt x="660997" y="359535"/>
                  <a:pt x="637454" y="334968"/>
                  <a:pt x="605721" y="334968"/>
                </a:cubicBezTo>
                <a:cubicBezTo>
                  <a:pt x="575012" y="334968"/>
                  <a:pt x="549421" y="360559"/>
                  <a:pt x="549421" y="391268"/>
                </a:cubicBezTo>
                <a:cubicBezTo>
                  <a:pt x="550445" y="421976"/>
                  <a:pt x="575012" y="446543"/>
                  <a:pt x="605721" y="446543"/>
                </a:cubicBezTo>
                <a:cubicBezTo>
                  <a:pt x="636430" y="447567"/>
                  <a:pt x="662021" y="421976"/>
                  <a:pt x="660997" y="390244"/>
                </a:cubicBezTo>
                <a:close/>
                <a:moveTo>
                  <a:pt x="660997" y="140028"/>
                </a:moveTo>
                <a:cubicBezTo>
                  <a:pt x="662021" y="108004"/>
                  <a:pt x="636430" y="82179"/>
                  <a:pt x="605721" y="82179"/>
                </a:cubicBezTo>
                <a:cubicBezTo>
                  <a:pt x="573988" y="82179"/>
                  <a:pt x="549421" y="108004"/>
                  <a:pt x="549421" y="140028"/>
                </a:cubicBezTo>
                <a:cubicBezTo>
                  <a:pt x="550445" y="171019"/>
                  <a:pt x="573988" y="194778"/>
                  <a:pt x="605721" y="194778"/>
                </a:cubicBezTo>
                <a:cubicBezTo>
                  <a:pt x="636430" y="194778"/>
                  <a:pt x="660997" y="171019"/>
                  <a:pt x="660997" y="140028"/>
                </a:cubicBezTo>
                <a:close/>
                <a:moveTo>
                  <a:pt x="736080" y="518753"/>
                </a:moveTo>
                <a:cubicBezTo>
                  <a:pt x="736080" y="488583"/>
                  <a:pt x="710489" y="463441"/>
                  <a:pt x="679780" y="463441"/>
                </a:cubicBezTo>
                <a:cubicBezTo>
                  <a:pt x="650095" y="464447"/>
                  <a:pt x="624504" y="488583"/>
                  <a:pt x="624504" y="518753"/>
                </a:cubicBezTo>
                <a:cubicBezTo>
                  <a:pt x="623480" y="548923"/>
                  <a:pt x="649071" y="574065"/>
                  <a:pt x="679780" y="574065"/>
                </a:cubicBezTo>
                <a:cubicBezTo>
                  <a:pt x="711513" y="574065"/>
                  <a:pt x="736080" y="549929"/>
                  <a:pt x="736080" y="518753"/>
                </a:cubicBezTo>
                <a:close/>
                <a:moveTo>
                  <a:pt x="736080" y="263915"/>
                </a:moveTo>
                <a:cubicBezTo>
                  <a:pt x="736080" y="232182"/>
                  <a:pt x="712737" y="207615"/>
                  <a:pt x="681275" y="207615"/>
                </a:cubicBezTo>
                <a:cubicBezTo>
                  <a:pt x="649814" y="207615"/>
                  <a:pt x="625456" y="232182"/>
                  <a:pt x="625456" y="263915"/>
                </a:cubicBezTo>
                <a:cubicBezTo>
                  <a:pt x="625456" y="294623"/>
                  <a:pt x="650829" y="320214"/>
                  <a:pt x="681275" y="320214"/>
                </a:cubicBezTo>
                <a:cubicBezTo>
                  <a:pt x="711722" y="319190"/>
                  <a:pt x="736080" y="294623"/>
                  <a:pt x="736080" y="263915"/>
                </a:cubicBezTo>
                <a:close/>
                <a:moveTo>
                  <a:pt x="799958" y="391268"/>
                </a:moveTo>
                <a:cubicBezTo>
                  <a:pt x="799958" y="359535"/>
                  <a:pt x="776615" y="334968"/>
                  <a:pt x="745153" y="334968"/>
                </a:cubicBezTo>
                <a:cubicBezTo>
                  <a:pt x="713692" y="334968"/>
                  <a:pt x="689334" y="359535"/>
                  <a:pt x="689334" y="391268"/>
                </a:cubicBezTo>
                <a:cubicBezTo>
                  <a:pt x="689334" y="421976"/>
                  <a:pt x="714707" y="447567"/>
                  <a:pt x="745153" y="447567"/>
                </a:cubicBezTo>
                <a:cubicBezTo>
                  <a:pt x="775600" y="446543"/>
                  <a:pt x="799958" y="421976"/>
                  <a:pt x="799958" y="391268"/>
                </a:cubicBezTo>
                <a:close/>
                <a:moveTo>
                  <a:pt x="908046" y="391400"/>
                </a:moveTo>
                <a:lnTo>
                  <a:pt x="712346" y="782799"/>
                </a:lnTo>
                <a:lnTo>
                  <a:pt x="195700" y="782799"/>
                </a:lnTo>
                <a:lnTo>
                  <a:pt x="0" y="391400"/>
                </a:lnTo>
                <a:lnTo>
                  <a:pt x="195700" y="0"/>
                </a:lnTo>
                <a:lnTo>
                  <a:pt x="712346" y="0"/>
                </a:lnTo>
                <a:close/>
              </a:path>
            </a:pathLst>
          </a:custGeom>
          <a:solidFill>
            <a:schemeClr val="accent5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107099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421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oto Serif"/>
              <a:ea typeface="+mn-ea"/>
              <a:cs typeface="+mn-cs"/>
            </a:endParaRPr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1369FD31-5E95-6E8C-87F1-395F4ADB7184}"/>
              </a:ext>
            </a:extLst>
          </p:cNvPr>
          <p:cNvSpPr/>
          <p:nvPr/>
        </p:nvSpPr>
        <p:spPr>
          <a:xfrm rot="16200000">
            <a:off x="4117975" y="2943725"/>
            <a:ext cx="908046" cy="782799"/>
          </a:xfrm>
          <a:custGeom>
            <a:avLst/>
            <a:gdLst>
              <a:gd name="connsiteX0" fmla="*/ 379571 w 908046"/>
              <a:gd name="connsiteY0" fmla="*/ 391149 h 782799"/>
              <a:gd name="connsiteX1" fmla="*/ 317297 w 908046"/>
              <a:gd name="connsiteY1" fmla="*/ 338392 h 782799"/>
              <a:gd name="connsiteX2" fmla="*/ 152851 w 908046"/>
              <a:gd name="connsiteY2" fmla="*/ 348573 h 782799"/>
              <a:gd name="connsiteX3" fmla="*/ 108090 w 908046"/>
              <a:gd name="connsiteY3" fmla="*/ 391149 h 782799"/>
              <a:gd name="connsiteX4" fmla="*/ 152850 w 908046"/>
              <a:gd name="connsiteY4" fmla="*/ 435576 h 782799"/>
              <a:gd name="connsiteX5" fmla="*/ 286158 w 908046"/>
              <a:gd name="connsiteY5" fmla="*/ 442980 h 782799"/>
              <a:gd name="connsiteX6" fmla="*/ 318269 w 908046"/>
              <a:gd name="connsiteY6" fmla="*/ 444831 h 782799"/>
              <a:gd name="connsiteX7" fmla="*/ 379571 w 908046"/>
              <a:gd name="connsiteY7" fmla="*/ 391149 h 782799"/>
              <a:gd name="connsiteX8" fmla="*/ 441160 w 908046"/>
              <a:gd name="connsiteY8" fmla="*/ 517251 h 782799"/>
              <a:gd name="connsiteX9" fmla="*/ 382582 w 908046"/>
              <a:gd name="connsiteY9" fmla="*/ 463153 h 782799"/>
              <a:gd name="connsiteX10" fmla="*/ 324003 w 908046"/>
              <a:gd name="connsiteY10" fmla="*/ 466000 h 782799"/>
              <a:gd name="connsiteX11" fmla="*/ 213680 w 908046"/>
              <a:gd name="connsiteY11" fmla="*/ 472644 h 782799"/>
              <a:gd name="connsiteX12" fmla="*/ 168770 w 908046"/>
              <a:gd name="connsiteY12" fmla="*/ 516302 h 782799"/>
              <a:gd name="connsiteX13" fmla="*/ 210751 w 908046"/>
              <a:gd name="connsiteY13" fmla="*/ 561859 h 782799"/>
              <a:gd name="connsiteX14" fmla="*/ 383558 w 908046"/>
              <a:gd name="connsiteY14" fmla="*/ 572299 h 782799"/>
              <a:gd name="connsiteX15" fmla="*/ 441160 w 908046"/>
              <a:gd name="connsiteY15" fmla="*/ 517251 h 782799"/>
              <a:gd name="connsiteX16" fmla="*/ 443046 w 908046"/>
              <a:gd name="connsiteY16" fmla="*/ 265335 h 782799"/>
              <a:gd name="connsiteX17" fmla="*/ 381771 w 908046"/>
              <a:gd name="connsiteY17" fmla="*/ 210750 h 782799"/>
              <a:gd name="connsiteX18" fmla="*/ 218371 w 908046"/>
              <a:gd name="connsiteY18" fmla="*/ 221103 h 782799"/>
              <a:gd name="connsiteX19" fmla="*/ 196973 w 908046"/>
              <a:gd name="connsiteY19" fmla="*/ 225808 h 782799"/>
              <a:gd name="connsiteX20" fmla="*/ 171685 w 908046"/>
              <a:gd name="connsiteY20" fmla="*/ 273805 h 782799"/>
              <a:gd name="connsiteX21" fmla="*/ 216426 w 908046"/>
              <a:gd name="connsiteY21" fmla="*/ 309568 h 782799"/>
              <a:gd name="connsiteX22" fmla="*/ 328277 w 908046"/>
              <a:gd name="connsiteY22" fmla="*/ 316155 h 782799"/>
              <a:gd name="connsiteX23" fmla="*/ 380798 w 908046"/>
              <a:gd name="connsiteY23" fmla="*/ 318979 h 782799"/>
              <a:gd name="connsiteX24" fmla="*/ 443046 w 908046"/>
              <a:gd name="connsiteY24" fmla="*/ 265335 h 782799"/>
              <a:gd name="connsiteX25" fmla="*/ 513365 w 908046"/>
              <a:gd name="connsiteY25" fmla="*/ 644637 h 782799"/>
              <a:gd name="connsiteX26" fmla="*/ 458510 w 908046"/>
              <a:gd name="connsiteY26" fmla="*/ 589605 h 782799"/>
              <a:gd name="connsiteX27" fmla="*/ 283172 w 908046"/>
              <a:gd name="connsiteY27" fmla="*/ 600226 h 782799"/>
              <a:gd name="connsiteX28" fmla="*/ 239093 w 908046"/>
              <a:gd name="connsiteY28" fmla="*/ 645602 h 782799"/>
              <a:gd name="connsiteX29" fmla="*/ 284152 w 908046"/>
              <a:gd name="connsiteY29" fmla="*/ 690978 h 782799"/>
              <a:gd name="connsiteX30" fmla="*/ 436960 w 908046"/>
              <a:gd name="connsiteY30" fmla="*/ 699668 h 782799"/>
              <a:gd name="connsiteX31" fmla="*/ 436960 w 908046"/>
              <a:gd name="connsiteY31" fmla="*/ 700633 h 782799"/>
              <a:gd name="connsiteX32" fmla="*/ 458510 w 908046"/>
              <a:gd name="connsiteY32" fmla="*/ 700633 h 782799"/>
              <a:gd name="connsiteX33" fmla="*/ 513365 w 908046"/>
              <a:gd name="connsiteY33" fmla="*/ 644637 h 782799"/>
              <a:gd name="connsiteX34" fmla="*/ 513366 w 908046"/>
              <a:gd name="connsiteY34" fmla="*/ 137684 h 782799"/>
              <a:gd name="connsiteX35" fmla="*/ 454593 w 908046"/>
              <a:gd name="connsiteY35" fmla="*/ 82166 h 782799"/>
              <a:gd name="connsiteX36" fmla="*/ 435982 w 908046"/>
              <a:gd name="connsiteY36" fmla="*/ 83123 h 782799"/>
              <a:gd name="connsiteX37" fmla="*/ 287091 w 908046"/>
              <a:gd name="connsiteY37" fmla="*/ 91738 h 782799"/>
              <a:gd name="connsiteX38" fmla="*/ 239094 w 908046"/>
              <a:gd name="connsiteY38" fmla="*/ 136727 h 782799"/>
              <a:gd name="connsiteX39" fmla="*/ 285132 w 908046"/>
              <a:gd name="connsiteY39" fmla="*/ 182673 h 782799"/>
              <a:gd name="connsiteX40" fmla="*/ 455573 w 908046"/>
              <a:gd name="connsiteY40" fmla="*/ 192245 h 782799"/>
              <a:gd name="connsiteX41" fmla="*/ 513366 w 908046"/>
              <a:gd name="connsiteY41" fmla="*/ 137684 h 782799"/>
              <a:gd name="connsiteX42" fmla="*/ 524748 w 908046"/>
              <a:gd name="connsiteY42" fmla="*/ 391268 h 782799"/>
              <a:gd name="connsiteX43" fmla="*/ 469473 w 908046"/>
              <a:gd name="connsiteY43" fmla="*/ 334968 h 782799"/>
              <a:gd name="connsiteX44" fmla="*/ 413172 w 908046"/>
              <a:gd name="connsiteY44" fmla="*/ 391268 h 782799"/>
              <a:gd name="connsiteX45" fmla="*/ 468448 w 908046"/>
              <a:gd name="connsiteY45" fmla="*/ 446543 h 782799"/>
              <a:gd name="connsiteX46" fmla="*/ 524748 w 908046"/>
              <a:gd name="connsiteY46" fmla="*/ 391268 h 782799"/>
              <a:gd name="connsiteX47" fmla="*/ 585986 w 908046"/>
              <a:gd name="connsiteY47" fmla="*/ 519759 h 782799"/>
              <a:gd name="connsiteX48" fmla="*/ 531181 w 908046"/>
              <a:gd name="connsiteY48" fmla="*/ 463441 h 782799"/>
              <a:gd name="connsiteX49" fmla="*/ 475362 w 908046"/>
              <a:gd name="connsiteY49" fmla="*/ 519759 h 782799"/>
              <a:gd name="connsiteX50" fmla="*/ 530167 w 908046"/>
              <a:gd name="connsiteY50" fmla="*/ 574065 h 782799"/>
              <a:gd name="connsiteX51" fmla="*/ 585986 w 908046"/>
              <a:gd name="connsiteY51" fmla="*/ 519759 h 782799"/>
              <a:gd name="connsiteX52" fmla="*/ 585986 w 908046"/>
              <a:gd name="connsiteY52" fmla="*/ 262891 h 782799"/>
              <a:gd name="connsiteX53" fmla="*/ 530710 w 908046"/>
              <a:gd name="connsiteY53" fmla="*/ 207615 h 782799"/>
              <a:gd name="connsiteX54" fmla="*/ 474411 w 908046"/>
              <a:gd name="connsiteY54" fmla="*/ 263915 h 782799"/>
              <a:gd name="connsiteX55" fmla="*/ 529686 w 908046"/>
              <a:gd name="connsiteY55" fmla="*/ 320214 h 782799"/>
              <a:gd name="connsiteX56" fmla="*/ 585986 w 908046"/>
              <a:gd name="connsiteY56" fmla="*/ 262891 h 782799"/>
              <a:gd name="connsiteX57" fmla="*/ 660046 w 908046"/>
              <a:gd name="connsiteY57" fmla="*/ 645269 h 782799"/>
              <a:gd name="connsiteX58" fmla="*/ 604227 w 908046"/>
              <a:gd name="connsiteY58" fmla="*/ 589450 h 782799"/>
              <a:gd name="connsiteX59" fmla="*/ 549422 w 908046"/>
              <a:gd name="connsiteY59" fmla="*/ 644255 h 782799"/>
              <a:gd name="connsiteX60" fmla="*/ 605241 w 908046"/>
              <a:gd name="connsiteY60" fmla="*/ 700074 h 782799"/>
              <a:gd name="connsiteX61" fmla="*/ 660046 w 908046"/>
              <a:gd name="connsiteY61" fmla="*/ 645269 h 782799"/>
              <a:gd name="connsiteX62" fmla="*/ 660997 w 908046"/>
              <a:gd name="connsiteY62" fmla="*/ 390244 h 782799"/>
              <a:gd name="connsiteX63" fmla="*/ 605721 w 908046"/>
              <a:gd name="connsiteY63" fmla="*/ 334968 h 782799"/>
              <a:gd name="connsiteX64" fmla="*/ 549421 w 908046"/>
              <a:gd name="connsiteY64" fmla="*/ 391268 h 782799"/>
              <a:gd name="connsiteX65" fmla="*/ 605721 w 908046"/>
              <a:gd name="connsiteY65" fmla="*/ 446543 h 782799"/>
              <a:gd name="connsiteX66" fmla="*/ 660997 w 908046"/>
              <a:gd name="connsiteY66" fmla="*/ 390244 h 782799"/>
              <a:gd name="connsiteX67" fmla="*/ 660997 w 908046"/>
              <a:gd name="connsiteY67" fmla="*/ 140028 h 782799"/>
              <a:gd name="connsiteX68" fmla="*/ 605721 w 908046"/>
              <a:gd name="connsiteY68" fmla="*/ 82179 h 782799"/>
              <a:gd name="connsiteX69" fmla="*/ 549421 w 908046"/>
              <a:gd name="connsiteY69" fmla="*/ 140028 h 782799"/>
              <a:gd name="connsiteX70" fmla="*/ 605721 w 908046"/>
              <a:gd name="connsiteY70" fmla="*/ 194778 h 782799"/>
              <a:gd name="connsiteX71" fmla="*/ 660997 w 908046"/>
              <a:gd name="connsiteY71" fmla="*/ 140028 h 782799"/>
              <a:gd name="connsiteX72" fmla="*/ 736080 w 908046"/>
              <a:gd name="connsiteY72" fmla="*/ 518753 h 782799"/>
              <a:gd name="connsiteX73" fmla="*/ 679780 w 908046"/>
              <a:gd name="connsiteY73" fmla="*/ 463441 h 782799"/>
              <a:gd name="connsiteX74" fmla="*/ 624504 w 908046"/>
              <a:gd name="connsiteY74" fmla="*/ 518753 h 782799"/>
              <a:gd name="connsiteX75" fmla="*/ 679780 w 908046"/>
              <a:gd name="connsiteY75" fmla="*/ 574065 h 782799"/>
              <a:gd name="connsiteX76" fmla="*/ 736080 w 908046"/>
              <a:gd name="connsiteY76" fmla="*/ 518753 h 782799"/>
              <a:gd name="connsiteX77" fmla="*/ 736080 w 908046"/>
              <a:gd name="connsiteY77" fmla="*/ 263915 h 782799"/>
              <a:gd name="connsiteX78" fmla="*/ 681275 w 908046"/>
              <a:gd name="connsiteY78" fmla="*/ 207615 h 782799"/>
              <a:gd name="connsiteX79" fmla="*/ 625456 w 908046"/>
              <a:gd name="connsiteY79" fmla="*/ 263915 h 782799"/>
              <a:gd name="connsiteX80" fmla="*/ 681275 w 908046"/>
              <a:gd name="connsiteY80" fmla="*/ 320214 h 782799"/>
              <a:gd name="connsiteX81" fmla="*/ 736080 w 908046"/>
              <a:gd name="connsiteY81" fmla="*/ 263915 h 782799"/>
              <a:gd name="connsiteX82" fmla="*/ 799958 w 908046"/>
              <a:gd name="connsiteY82" fmla="*/ 391268 h 782799"/>
              <a:gd name="connsiteX83" fmla="*/ 745153 w 908046"/>
              <a:gd name="connsiteY83" fmla="*/ 334968 h 782799"/>
              <a:gd name="connsiteX84" fmla="*/ 689334 w 908046"/>
              <a:gd name="connsiteY84" fmla="*/ 391268 h 782799"/>
              <a:gd name="connsiteX85" fmla="*/ 745153 w 908046"/>
              <a:gd name="connsiteY85" fmla="*/ 447567 h 782799"/>
              <a:gd name="connsiteX86" fmla="*/ 799958 w 908046"/>
              <a:gd name="connsiteY86" fmla="*/ 391268 h 782799"/>
              <a:gd name="connsiteX87" fmla="*/ 908046 w 908046"/>
              <a:gd name="connsiteY87" fmla="*/ 391400 h 782799"/>
              <a:gd name="connsiteX88" fmla="*/ 712346 w 908046"/>
              <a:gd name="connsiteY88" fmla="*/ 782799 h 782799"/>
              <a:gd name="connsiteX89" fmla="*/ 195700 w 908046"/>
              <a:gd name="connsiteY89" fmla="*/ 782799 h 782799"/>
              <a:gd name="connsiteX90" fmla="*/ 0 w 908046"/>
              <a:gd name="connsiteY90" fmla="*/ 391400 h 782799"/>
              <a:gd name="connsiteX91" fmla="*/ 195700 w 908046"/>
              <a:gd name="connsiteY91" fmla="*/ 0 h 782799"/>
              <a:gd name="connsiteX92" fmla="*/ 712346 w 908046"/>
              <a:gd name="connsiteY92" fmla="*/ 0 h 782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</a:cxnLst>
            <a:rect l="l" t="t" r="r" b="b"/>
            <a:pathLst>
              <a:path w="908046" h="782799">
                <a:moveTo>
                  <a:pt x="379571" y="391149"/>
                </a:moveTo>
                <a:cubicBezTo>
                  <a:pt x="379572" y="359680"/>
                  <a:pt x="351353" y="335615"/>
                  <a:pt x="317297" y="338392"/>
                </a:cubicBezTo>
                <a:cubicBezTo>
                  <a:pt x="262806" y="341168"/>
                  <a:pt x="208315" y="344871"/>
                  <a:pt x="152851" y="348573"/>
                </a:cubicBezTo>
                <a:cubicBezTo>
                  <a:pt x="126579" y="349498"/>
                  <a:pt x="108091" y="367084"/>
                  <a:pt x="108090" y="391149"/>
                </a:cubicBezTo>
                <a:cubicBezTo>
                  <a:pt x="108090" y="415213"/>
                  <a:pt x="126578" y="433725"/>
                  <a:pt x="152850" y="435576"/>
                </a:cubicBezTo>
                <a:cubicBezTo>
                  <a:pt x="197611" y="438352"/>
                  <a:pt x="241398" y="440204"/>
                  <a:pt x="286158" y="442980"/>
                </a:cubicBezTo>
                <a:cubicBezTo>
                  <a:pt x="296862" y="443906"/>
                  <a:pt x="307565" y="444831"/>
                  <a:pt x="318269" y="444831"/>
                </a:cubicBezTo>
                <a:cubicBezTo>
                  <a:pt x="352326" y="447608"/>
                  <a:pt x="379571" y="423543"/>
                  <a:pt x="379571" y="391149"/>
                </a:cubicBezTo>
                <a:close/>
                <a:moveTo>
                  <a:pt x="441160" y="517251"/>
                </a:moveTo>
                <a:cubicBezTo>
                  <a:pt x="441160" y="485931"/>
                  <a:pt x="415776" y="462204"/>
                  <a:pt x="382582" y="463153"/>
                </a:cubicBezTo>
                <a:cubicBezTo>
                  <a:pt x="363055" y="463153"/>
                  <a:pt x="343529" y="465051"/>
                  <a:pt x="324003" y="466000"/>
                </a:cubicBezTo>
                <a:cubicBezTo>
                  <a:pt x="287880" y="468848"/>
                  <a:pt x="250780" y="470746"/>
                  <a:pt x="213680" y="472644"/>
                </a:cubicBezTo>
                <a:cubicBezTo>
                  <a:pt x="188296" y="474542"/>
                  <a:pt x="168770" y="492575"/>
                  <a:pt x="168770" y="516302"/>
                </a:cubicBezTo>
                <a:cubicBezTo>
                  <a:pt x="167794" y="540030"/>
                  <a:pt x="185367" y="559961"/>
                  <a:pt x="210751" y="561859"/>
                </a:cubicBezTo>
                <a:cubicBezTo>
                  <a:pt x="268354" y="565655"/>
                  <a:pt x="325956" y="569452"/>
                  <a:pt x="383558" y="572299"/>
                </a:cubicBezTo>
                <a:cubicBezTo>
                  <a:pt x="416752" y="574197"/>
                  <a:pt x="441160" y="548572"/>
                  <a:pt x="441160" y="517251"/>
                </a:cubicBezTo>
                <a:close/>
                <a:moveTo>
                  <a:pt x="443046" y="265335"/>
                </a:moveTo>
                <a:cubicBezTo>
                  <a:pt x="443046" y="232396"/>
                  <a:pt x="417758" y="208868"/>
                  <a:pt x="381771" y="210750"/>
                </a:cubicBezTo>
                <a:cubicBezTo>
                  <a:pt x="327304" y="213574"/>
                  <a:pt x="272838" y="217338"/>
                  <a:pt x="218371" y="221103"/>
                </a:cubicBezTo>
                <a:cubicBezTo>
                  <a:pt x="210590" y="221103"/>
                  <a:pt x="203782" y="222985"/>
                  <a:pt x="196973" y="225808"/>
                </a:cubicBezTo>
                <a:cubicBezTo>
                  <a:pt x="178494" y="234278"/>
                  <a:pt x="167795" y="254983"/>
                  <a:pt x="171685" y="273805"/>
                </a:cubicBezTo>
                <a:cubicBezTo>
                  <a:pt x="176548" y="293569"/>
                  <a:pt x="194056" y="308627"/>
                  <a:pt x="216426" y="309568"/>
                </a:cubicBezTo>
                <a:cubicBezTo>
                  <a:pt x="253385" y="312391"/>
                  <a:pt x="291317" y="314273"/>
                  <a:pt x="328277" y="316155"/>
                </a:cubicBezTo>
                <a:cubicBezTo>
                  <a:pt x="345784" y="317097"/>
                  <a:pt x="363291" y="318038"/>
                  <a:pt x="380798" y="318979"/>
                </a:cubicBezTo>
                <a:cubicBezTo>
                  <a:pt x="416785" y="320861"/>
                  <a:pt x="443046" y="298274"/>
                  <a:pt x="443046" y="265335"/>
                </a:cubicBezTo>
                <a:close/>
                <a:moveTo>
                  <a:pt x="513365" y="644637"/>
                </a:moveTo>
                <a:cubicBezTo>
                  <a:pt x="513365" y="613742"/>
                  <a:pt x="488876" y="588640"/>
                  <a:pt x="458510" y="589605"/>
                </a:cubicBezTo>
                <a:cubicBezTo>
                  <a:pt x="399738" y="591536"/>
                  <a:pt x="340965" y="595398"/>
                  <a:pt x="283172" y="600226"/>
                </a:cubicBezTo>
                <a:cubicBezTo>
                  <a:pt x="256725" y="602156"/>
                  <a:pt x="239093" y="622431"/>
                  <a:pt x="239093" y="645602"/>
                </a:cubicBezTo>
                <a:cubicBezTo>
                  <a:pt x="240072" y="669738"/>
                  <a:pt x="258684" y="689048"/>
                  <a:pt x="284152" y="690978"/>
                </a:cubicBezTo>
                <a:cubicBezTo>
                  <a:pt x="335088" y="693875"/>
                  <a:pt x="386024" y="696771"/>
                  <a:pt x="436960" y="699668"/>
                </a:cubicBezTo>
                <a:cubicBezTo>
                  <a:pt x="436960" y="699668"/>
                  <a:pt x="436960" y="700633"/>
                  <a:pt x="436960" y="700633"/>
                </a:cubicBezTo>
                <a:cubicBezTo>
                  <a:pt x="443817" y="700633"/>
                  <a:pt x="450674" y="700633"/>
                  <a:pt x="458510" y="700633"/>
                </a:cubicBezTo>
                <a:cubicBezTo>
                  <a:pt x="489856" y="699668"/>
                  <a:pt x="514344" y="675531"/>
                  <a:pt x="513365" y="644637"/>
                </a:cubicBezTo>
                <a:close/>
                <a:moveTo>
                  <a:pt x="513366" y="137684"/>
                </a:moveTo>
                <a:cubicBezTo>
                  <a:pt x="513366" y="106096"/>
                  <a:pt x="487897" y="82166"/>
                  <a:pt x="454593" y="82166"/>
                </a:cubicBezTo>
                <a:cubicBezTo>
                  <a:pt x="448716" y="82166"/>
                  <a:pt x="441859" y="83123"/>
                  <a:pt x="435982" y="83123"/>
                </a:cubicBezTo>
                <a:cubicBezTo>
                  <a:pt x="386025" y="85995"/>
                  <a:pt x="337048" y="88866"/>
                  <a:pt x="287091" y="91738"/>
                </a:cubicBezTo>
                <a:cubicBezTo>
                  <a:pt x="259664" y="93652"/>
                  <a:pt x="240073" y="112797"/>
                  <a:pt x="239094" y="136727"/>
                </a:cubicBezTo>
                <a:cubicBezTo>
                  <a:pt x="239094" y="161614"/>
                  <a:pt x="257705" y="180758"/>
                  <a:pt x="285132" y="182673"/>
                </a:cubicBezTo>
                <a:cubicBezTo>
                  <a:pt x="341946" y="186501"/>
                  <a:pt x="398759" y="190330"/>
                  <a:pt x="455573" y="192245"/>
                </a:cubicBezTo>
                <a:cubicBezTo>
                  <a:pt x="487897" y="194159"/>
                  <a:pt x="514345" y="168314"/>
                  <a:pt x="513366" y="137684"/>
                </a:cubicBezTo>
                <a:close/>
                <a:moveTo>
                  <a:pt x="524748" y="391268"/>
                </a:moveTo>
                <a:cubicBezTo>
                  <a:pt x="524748" y="359535"/>
                  <a:pt x="500182" y="334968"/>
                  <a:pt x="469473" y="334968"/>
                </a:cubicBezTo>
                <a:cubicBezTo>
                  <a:pt x="437740" y="334968"/>
                  <a:pt x="412149" y="360559"/>
                  <a:pt x="413172" y="391268"/>
                </a:cubicBezTo>
                <a:cubicBezTo>
                  <a:pt x="413172" y="421976"/>
                  <a:pt x="438762" y="446543"/>
                  <a:pt x="468448" y="446543"/>
                </a:cubicBezTo>
                <a:cubicBezTo>
                  <a:pt x="500181" y="447567"/>
                  <a:pt x="524748" y="421976"/>
                  <a:pt x="524748" y="391268"/>
                </a:cubicBezTo>
                <a:close/>
                <a:moveTo>
                  <a:pt x="585986" y="519759"/>
                </a:moveTo>
                <a:cubicBezTo>
                  <a:pt x="585986" y="488583"/>
                  <a:pt x="561628" y="463441"/>
                  <a:pt x="531181" y="463441"/>
                </a:cubicBezTo>
                <a:cubicBezTo>
                  <a:pt x="500735" y="463441"/>
                  <a:pt x="475362" y="489589"/>
                  <a:pt x="475362" y="519759"/>
                </a:cubicBezTo>
                <a:cubicBezTo>
                  <a:pt x="475362" y="548923"/>
                  <a:pt x="499720" y="574065"/>
                  <a:pt x="530167" y="574065"/>
                </a:cubicBezTo>
                <a:cubicBezTo>
                  <a:pt x="561628" y="574065"/>
                  <a:pt x="585986" y="550935"/>
                  <a:pt x="585986" y="519759"/>
                </a:cubicBezTo>
                <a:close/>
                <a:moveTo>
                  <a:pt x="585986" y="262891"/>
                </a:moveTo>
                <a:cubicBezTo>
                  <a:pt x="585986" y="232182"/>
                  <a:pt x="561419" y="207615"/>
                  <a:pt x="530710" y="207615"/>
                </a:cubicBezTo>
                <a:cubicBezTo>
                  <a:pt x="498978" y="207615"/>
                  <a:pt x="473387" y="233206"/>
                  <a:pt x="474411" y="263915"/>
                </a:cubicBezTo>
                <a:cubicBezTo>
                  <a:pt x="474411" y="294623"/>
                  <a:pt x="500002" y="319190"/>
                  <a:pt x="529686" y="320214"/>
                </a:cubicBezTo>
                <a:cubicBezTo>
                  <a:pt x="561419" y="320214"/>
                  <a:pt x="585986" y="294623"/>
                  <a:pt x="585986" y="262891"/>
                </a:cubicBezTo>
                <a:close/>
                <a:moveTo>
                  <a:pt x="660046" y="645269"/>
                </a:moveTo>
                <a:cubicBezTo>
                  <a:pt x="660046" y="613808"/>
                  <a:pt x="635688" y="589450"/>
                  <a:pt x="604227" y="589450"/>
                </a:cubicBezTo>
                <a:cubicBezTo>
                  <a:pt x="573780" y="589450"/>
                  <a:pt x="549422" y="612793"/>
                  <a:pt x="549422" y="644255"/>
                </a:cubicBezTo>
                <a:cubicBezTo>
                  <a:pt x="549422" y="675716"/>
                  <a:pt x="573780" y="700074"/>
                  <a:pt x="605241" y="700074"/>
                </a:cubicBezTo>
                <a:cubicBezTo>
                  <a:pt x="635688" y="700074"/>
                  <a:pt x="660046" y="675716"/>
                  <a:pt x="660046" y="645269"/>
                </a:cubicBezTo>
                <a:close/>
                <a:moveTo>
                  <a:pt x="660997" y="390244"/>
                </a:moveTo>
                <a:cubicBezTo>
                  <a:pt x="660997" y="359535"/>
                  <a:pt x="637454" y="334968"/>
                  <a:pt x="605721" y="334968"/>
                </a:cubicBezTo>
                <a:cubicBezTo>
                  <a:pt x="575012" y="334968"/>
                  <a:pt x="549421" y="360559"/>
                  <a:pt x="549421" y="391268"/>
                </a:cubicBezTo>
                <a:cubicBezTo>
                  <a:pt x="550445" y="421976"/>
                  <a:pt x="575012" y="446543"/>
                  <a:pt x="605721" y="446543"/>
                </a:cubicBezTo>
                <a:cubicBezTo>
                  <a:pt x="636430" y="447567"/>
                  <a:pt x="662021" y="421976"/>
                  <a:pt x="660997" y="390244"/>
                </a:cubicBezTo>
                <a:close/>
                <a:moveTo>
                  <a:pt x="660997" y="140028"/>
                </a:moveTo>
                <a:cubicBezTo>
                  <a:pt x="662021" y="108004"/>
                  <a:pt x="636430" y="82179"/>
                  <a:pt x="605721" y="82179"/>
                </a:cubicBezTo>
                <a:cubicBezTo>
                  <a:pt x="573988" y="82179"/>
                  <a:pt x="549421" y="108004"/>
                  <a:pt x="549421" y="140028"/>
                </a:cubicBezTo>
                <a:cubicBezTo>
                  <a:pt x="550445" y="171019"/>
                  <a:pt x="573988" y="194778"/>
                  <a:pt x="605721" y="194778"/>
                </a:cubicBezTo>
                <a:cubicBezTo>
                  <a:pt x="636430" y="194778"/>
                  <a:pt x="660997" y="171019"/>
                  <a:pt x="660997" y="140028"/>
                </a:cubicBezTo>
                <a:close/>
                <a:moveTo>
                  <a:pt x="736080" y="518753"/>
                </a:moveTo>
                <a:cubicBezTo>
                  <a:pt x="736080" y="488583"/>
                  <a:pt x="710489" y="463441"/>
                  <a:pt x="679780" y="463441"/>
                </a:cubicBezTo>
                <a:cubicBezTo>
                  <a:pt x="650095" y="464447"/>
                  <a:pt x="624504" y="488583"/>
                  <a:pt x="624504" y="518753"/>
                </a:cubicBezTo>
                <a:cubicBezTo>
                  <a:pt x="623480" y="548923"/>
                  <a:pt x="649071" y="574065"/>
                  <a:pt x="679780" y="574065"/>
                </a:cubicBezTo>
                <a:cubicBezTo>
                  <a:pt x="711513" y="574065"/>
                  <a:pt x="736080" y="549929"/>
                  <a:pt x="736080" y="518753"/>
                </a:cubicBezTo>
                <a:close/>
                <a:moveTo>
                  <a:pt x="736080" y="263915"/>
                </a:moveTo>
                <a:cubicBezTo>
                  <a:pt x="736080" y="232182"/>
                  <a:pt x="712737" y="207615"/>
                  <a:pt x="681275" y="207615"/>
                </a:cubicBezTo>
                <a:cubicBezTo>
                  <a:pt x="649814" y="207615"/>
                  <a:pt x="625456" y="232182"/>
                  <a:pt x="625456" y="263915"/>
                </a:cubicBezTo>
                <a:cubicBezTo>
                  <a:pt x="625456" y="294623"/>
                  <a:pt x="650829" y="320214"/>
                  <a:pt x="681275" y="320214"/>
                </a:cubicBezTo>
                <a:cubicBezTo>
                  <a:pt x="711722" y="319190"/>
                  <a:pt x="736080" y="294623"/>
                  <a:pt x="736080" y="263915"/>
                </a:cubicBezTo>
                <a:close/>
                <a:moveTo>
                  <a:pt x="799958" y="391268"/>
                </a:moveTo>
                <a:cubicBezTo>
                  <a:pt x="799958" y="359535"/>
                  <a:pt x="776615" y="334968"/>
                  <a:pt x="745153" y="334968"/>
                </a:cubicBezTo>
                <a:cubicBezTo>
                  <a:pt x="713692" y="334968"/>
                  <a:pt x="689334" y="359535"/>
                  <a:pt x="689334" y="391268"/>
                </a:cubicBezTo>
                <a:cubicBezTo>
                  <a:pt x="689334" y="421976"/>
                  <a:pt x="714707" y="447567"/>
                  <a:pt x="745153" y="447567"/>
                </a:cubicBezTo>
                <a:cubicBezTo>
                  <a:pt x="775600" y="446543"/>
                  <a:pt x="799958" y="421976"/>
                  <a:pt x="799958" y="391268"/>
                </a:cubicBezTo>
                <a:close/>
                <a:moveTo>
                  <a:pt x="908046" y="391400"/>
                </a:moveTo>
                <a:lnTo>
                  <a:pt x="712346" y="782799"/>
                </a:lnTo>
                <a:lnTo>
                  <a:pt x="195700" y="782799"/>
                </a:lnTo>
                <a:lnTo>
                  <a:pt x="0" y="391400"/>
                </a:lnTo>
                <a:lnTo>
                  <a:pt x="195700" y="0"/>
                </a:lnTo>
                <a:lnTo>
                  <a:pt x="712346" y="0"/>
                </a:lnTo>
                <a:close/>
              </a:path>
            </a:pathLst>
          </a:custGeom>
          <a:solidFill>
            <a:schemeClr val="accent5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107099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421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oto Serif"/>
              <a:ea typeface="+mn-ea"/>
              <a:cs typeface="+mn-cs"/>
            </a:endParaRP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9FCA1383-C1CD-A68B-8AE2-542CF04F29A4}"/>
              </a:ext>
            </a:extLst>
          </p:cNvPr>
          <p:cNvSpPr/>
          <p:nvPr/>
        </p:nvSpPr>
        <p:spPr>
          <a:xfrm rot="16200000">
            <a:off x="3286353" y="2943725"/>
            <a:ext cx="908046" cy="782799"/>
          </a:xfrm>
          <a:custGeom>
            <a:avLst/>
            <a:gdLst>
              <a:gd name="connsiteX0" fmla="*/ 379571 w 908046"/>
              <a:gd name="connsiteY0" fmla="*/ 391149 h 782799"/>
              <a:gd name="connsiteX1" fmla="*/ 317297 w 908046"/>
              <a:gd name="connsiteY1" fmla="*/ 338392 h 782799"/>
              <a:gd name="connsiteX2" fmla="*/ 152851 w 908046"/>
              <a:gd name="connsiteY2" fmla="*/ 348573 h 782799"/>
              <a:gd name="connsiteX3" fmla="*/ 108090 w 908046"/>
              <a:gd name="connsiteY3" fmla="*/ 391149 h 782799"/>
              <a:gd name="connsiteX4" fmla="*/ 152850 w 908046"/>
              <a:gd name="connsiteY4" fmla="*/ 435576 h 782799"/>
              <a:gd name="connsiteX5" fmla="*/ 286158 w 908046"/>
              <a:gd name="connsiteY5" fmla="*/ 442980 h 782799"/>
              <a:gd name="connsiteX6" fmla="*/ 318269 w 908046"/>
              <a:gd name="connsiteY6" fmla="*/ 444831 h 782799"/>
              <a:gd name="connsiteX7" fmla="*/ 379571 w 908046"/>
              <a:gd name="connsiteY7" fmla="*/ 391149 h 782799"/>
              <a:gd name="connsiteX8" fmla="*/ 441160 w 908046"/>
              <a:gd name="connsiteY8" fmla="*/ 517251 h 782799"/>
              <a:gd name="connsiteX9" fmla="*/ 382582 w 908046"/>
              <a:gd name="connsiteY9" fmla="*/ 463153 h 782799"/>
              <a:gd name="connsiteX10" fmla="*/ 324003 w 908046"/>
              <a:gd name="connsiteY10" fmla="*/ 466000 h 782799"/>
              <a:gd name="connsiteX11" fmla="*/ 213680 w 908046"/>
              <a:gd name="connsiteY11" fmla="*/ 472644 h 782799"/>
              <a:gd name="connsiteX12" fmla="*/ 168770 w 908046"/>
              <a:gd name="connsiteY12" fmla="*/ 516302 h 782799"/>
              <a:gd name="connsiteX13" fmla="*/ 210751 w 908046"/>
              <a:gd name="connsiteY13" fmla="*/ 561859 h 782799"/>
              <a:gd name="connsiteX14" fmla="*/ 383558 w 908046"/>
              <a:gd name="connsiteY14" fmla="*/ 572299 h 782799"/>
              <a:gd name="connsiteX15" fmla="*/ 441160 w 908046"/>
              <a:gd name="connsiteY15" fmla="*/ 517251 h 782799"/>
              <a:gd name="connsiteX16" fmla="*/ 443046 w 908046"/>
              <a:gd name="connsiteY16" fmla="*/ 265335 h 782799"/>
              <a:gd name="connsiteX17" fmla="*/ 381771 w 908046"/>
              <a:gd name="connsiteY17" fmla="*/ 210750 h 782799"/>
              <a:gd name="connsiteX18" fmla="*/ 218371 w 908046"/>
              <a:gd name="connsiteY18" fmla="*/ 221103 h 782799"/>
              <a:gd name="connsiteX19" fmla="*/ 196973 w 908046"/>
              <a:gd name="connsiteY19" fmla="*/ 225808 h 782799"/>
              <a:gd name="connsiteX20" fmla="*/ 171685 w 908046"/>
              <a:gd name="connsiteY20" fmla="*/ 273805 h 782799"/>
              <a:gd name="connsiteX21" fmla="*/ 216426 w 908046"/>
              <a:gd name="connsiteY21" fmla="*/ 309568 h 782799"/>
              <a:gd name="connsiteX22" fmla="*/ 328277 w 908046"/>
              <a:gd name="connsiteY22" fmla="*/ 316155 h 782799"/>
              <a:gd name="connsiteX23" fmla="*/ 380798 w 908046"/>
              <a:gd name="connsiteY23" fmla="*/ 318979 h 782799"/>
              <a:gd name="connsiteX24" fmla="*/ 443046 w 908046"/>
              <a:gd name="connsiteY24" fmla="*/ 265335 h 782799"/>
              <a:gd name="connsiteX25" fmla="*/ 513365 w 908046"/>
              <a:gd name="connsiteY25" fmla="*/ 644637 h 782799"/>
              <a:gd name="connsiteX26" fmla="*/ 458510 w 908046"/>
              <a:gd name="connsiteY26" fmla="*/ 589605 h 782799"/>
              <a:gd name="connsiteX27" fmla="*/ 283172 w 908046"/>
              <a:gd name="connsiteY27" fmla="*/ 600226 h 782799"/>
              <a:gd name="connsiteX28" fmla="*/ 239093 w 908046"/>
              <a:gd name="connsiteY28" fmla="*/ 645602 h 782799"/>
              <a:gd name="connsiteX29" fmla="*/ 284152 w 908046"/>
              <a:gd name="connsiteY29" fmla="*/ 690978 h 782799"/>
              <a:gd name="connsiteX30" fmla="*/ 436960 w 908046"/>
              <a:gd name="connsiteY30" fmla="*/ 699668 h 782799"/>
              <a:gd name="connsiteX31" fmla="*/ 436960 w 908046"/>
              <a:gd name="connsiteY31" fmla="*/ 700633 h 782799"/>
              <a:gd name="connsiteX32" fmla="*/ 458510 w 908046"/>
              <a:gd name="connsiteY32" fmla="*/ 700633 h 782799"/>
              <a:gd name="connsiteX33" fmla="*/ 513365 w 908046"/>
              <a:gd name="connsiteY33" fmla="*/ 644637 h 782799"/>
              <a:gd name="connsiteX34" fmla="*/ 513366 w 908046"/>
              <a:gd name="connsiteY34" fmla="*/ 137684 h 782799"/>
              <a:gd name="connsiteX35" fmla="*/ 454593 w 908046"/>
              <a:gd name="connsiteY35" fmla="*/ 82166 h 782799"/>
              <a:gd name="connsiteX36" fmla="*/ 435982 w 908046"/>
              <a:gd name="connsiteY36" fmla="*/ 83123 h 782799"/>
              <a:gd name="connsiteX37" fmla="*/ 287091 w 908046"/>
              <a:gd name="connsiteY37" fmla="*/ 91738 h 782799"/>
              <a:gd name="connsiteX38" fmla="*/ 239094 w 908046"/>
              <a:gd name="connsiteY38" fmla="*/ 136727 h 782799"/>
              <a:gd name="connsiteX39" fmla="*/ 285132 w 908046"/>
              <a:gd name="connsiteY39" fmla="*/ 182673 h 782799"/>
              <a:gd name="connsiteX40" fmla="*/ 455573 w 908046"/>
              <a:gd name="connsiteY40" fmla="*/ 192245 h 782799"/>
              <a:gd name="connsiteX41" fmla="*/ 513366 w 908046"/>
              <a:gd name="connsiteY41" fmla="*/ 137684 h 782799"/>
              <a:gd name="connsiteX42" fmla="*/ 524748 w 908046"/>
              <a:gd name="connsiteY42" fmla="*/ 391268 h 782799"/>
              <a:gd name="connsiteX43" fmla="*/ 469473 w 908046"/>
              <a:gd name="connsiteY43" fmla="*/ 334968 h 782799"/>
              <a:gd name="connsiteX44" fmla="*/ 413172 w 908046"/>
              <a:gd name="connsiteY44" fmla="*/ 391268 h 782799"/>
              <a:gd name="connsiteX45" fmla="*/ 468448 w 908046"/>
              <a:gd name="connsiteY45" fmla="*/ 446543 h 782799"/>
              <a:gd name="connsiteX46" fmla="*/ 524748 w 908046"/>
              <a:gd name="connsiteY46" fmla="*/ 391268 h 782799"/>
              <a:gd name="connsiteX47" fmla="*/ 585986 w 908046"/>
              <a:gd name="connsiteY47" fmla="*/ 519759 h 782799"/>
              <a:gd name="connsiteX48" fmla="*/ 531181 w 908046"/>
              <a:gd name="connsiteY48" fmla="*/ 463441 h 782799"/>
              <a:gd name="connsiteX49" fmla="*/ 475362 w 908046"/>
              <a:gd name="connsiteY49" fmla="*/ 519759 h 782799"/>
              <a:gd name="connsiteX50" fmla="*/ 530167 w 908046"/>
              <a:gd name="connsiteY50" fmla="*/ 574065 h 782799"/>
              <a:gd name="connsiteX51" fmla="*/ 585986 w 908046"/>
              <a:gd name="connsiteY51" fmla="*/ 519759 h 782799"/>
              <a:gd name="connsiteX52" fmla="*/ 585986 w 908046"/>
              <a:gd name="connsiteY52" fmla="*/ 262891 h 782799"/>
              <a:gd name="connsiteX53" fmla="*/ 530710 w 908046"/>
              <a:gd name="connsiteY53" fmla="*/ 207615 h 782799"/>
              <a:gd name="connsiteX54" fmla="*/ 474411 w 908046"/>
              <a:gd name="connsiteY54" fmla="*/ 263915 h 782799"/>
              <a:gd name="connsiteX55" fmla="*/ 529686 w 908046"/>
              <a:gd name="connsiteY55" fmla="*/ 320214 h 782799"/>
              <a:gd name="connsiteX56" fmla="*/ 585986 w 908046"/>
              <a:gd name="connsiteY56" fmla="*/ 262891 h 782799"/>
              <a:gd name="connsiteX57" fmla="*/ 660046 w 908046"/>
              <a:gd name="connsiteY57" fmla="*/ 645269 h 782799"/>
              <a:gd name="connsiteX58" fmla="*/ 604227 w 908046"/>
              <a:gd name="connsiteY58" fmla="*/ 589450 h 782799"/>
              <a:gd name="connsiteX59" fmla="*/ 549422 w 908046"/>
              <a:gd name="connsiteY59" fmla="*/ 644255 h 782799"/>
              <a:gd name="connsiteX60" fmla="*/ 605241 w 908046"/>
              <a:gd name="connsiteY60" fmla="*/ 700074 h 782799"/>
              <a:gd name="connsiteX61" fmla="*/ 660046 w 908046"/>
              <a:gd name="connsiteY61" fmla="*/ 645269 h 782799"/>
              <a:gd name="connsiteX62" fmla="*/ 660997 w 908046"/>
              <a:gd name="connsiteY62" fmla="*/ 390244 h 782799"/>
              <a:gd name="connsiteX63" fmla="*/ 605721 w 908046"/>
              <a:gd name="connsiteY63" fmla="*/ 334968 h 782799"/>
              <a:gd name="connsiteX64" fmla="*/ 549421 w 908046"/>
              <a:gd name="connsiteY64" fmla="*/ 391268 h 782799"/>
              <a:gd name="connsiteX65" fmla="*/ 605721 w 908046"/>
              <a:gd name="connsiteY65" fmla="*/ 446543 h 782799"/>
              <a:gd name="connsiteX66" fmla="*/ 660997 w 908046"/>
              <a:gd name="connsiteY66" fmla="*/ 390244 h 782799"/>
              <a:gd name="connsiteX67" fmla="*/ 660997 w 908046"/>
              <a:gd name="connsiteY67" fmla="*/ 140028 h 782799"/>
              <a:gd name="connsiteX68" fmla="*/ 605721 w 908046"/>
              <a:gd name="connsiteY68" fmla="*/ 82179 h 782799"/>
              <a:gd name="connsiteX69" fmla="*/ 549421 w 908046"/>
              <a:gd name="connsiteY69" fmla="*/ 140028 h 782799"/>
              <a:gd name="connsiteX70" fmla="*/ 605721 w 908046"/>
              <a:gd name="connsiteY70" fmla="*/ 194778 h 782799"/>
              <a:gd name="connsiteX71" fmla="*/ 660997 w 908046"/>
              <a:gd name="connsiteY71" fmla="*/ 140028 h 782799"/>
              <a:gd name="connsiteX72" fmla="*/ 736080 w 908046"/>
              <a:gd name="connsiteY72" fmla="*/ 518753 h 782799"/>
              <a:gd name="connsiteX73" fmla="*/ 679780 w 908046"/>
              <a:gd name="connsiteY73" fmla="*/ 463441 h 782799"/>
              <a:gd name="connsiteX74" fmla="*/ 624504 w 908046"/>
              <a:gd name="connsiteY74" fmla="*/ 518753 h 782799"/>
              <a:gd name="connsiteX75" fmla="*/ 679780 w 908046"/>
              <a:gd name="connsiteY75" fmla="*/ 574065 h 782799"/>
              <a:gd name="connsiteX76" fmla="*/ 736080 w 908046"/>
              <a:gd name="connsiteY76" fmla="*/ 518753 h 782799"/>
              <a:gd name="connsiteX77" fmla="*/ 736080 w 908046"/>
              <a:gd name="connsiteY77" fmla="*/ 263915 h 782799"/>
              <a:gd name="connsiteX78" fmla="*/ 681275 w 908046"/>
              <a:gd name="connsiteY78" fmla="*/ 207615 h 782799"/>
              <a:gd name="connsiteX79" fmla="*/ 625456 w 908046"/>
              <a:gd name="connsiteY79" fmla="*/ 263915 h 782799"/>
              <a:gd name="connsiteX80" fmla="*/ 681275 w 908046"/>
              <a:gd name="connsiteY80" fmla="*/ 320214 h 782799"/>
              <a:gd name="connsiteX81" fmla="*/ 736080 w 908046"/>
              <a:gd name="connsiteY81" fmla="*/ 263915 h 782799"/>
              <a:gd name="connsiteX82" fmla="*/ 799958 w 908046"/>
              <a:gd name="connsiteY82" fmla="*/ 391268 h 782799"/>
              <a:gd name="connsiteX83" fmla="*/ 745153 w 908046"/>
              <a:gd name="connsiteY83" fmla="*/ 334968 h 782799"/>
              <a:gd name="connsiteX84" fmla="*/ 689334 w 908046"/>
              <a:gd name="connsiteY84" fmla="*/ 391268 h 782799"/>
              <a:gd name="connsiteX85" fmla="*/ 745153 w 908046"/>
              <a:gd name="connsiteY85" fmla="*/ 447567 h 782799"/>
              <a:gd name="connsiteX86" fmla="*/ 799958 w 908046"/>
              <a:gd name="connsiteY86" fmla="*/ 391268 h 782799"/>
              <a:gd name="connsiteX87" fmla="*/ 908046 w 908046"/>
              <a:gd name="connsiteY87" fmla="*/ 391400 h 782799"/>
              <a:gd name="connsiteX88" fmla="*/ 712346 w 908046"/>
              <a:gd name="connsiteY88" fmla="*/ 782799 h 782799"/>
              <a:gd name="connsiteX89" fmla="*/ 195700 w 908046"/>
              <a:gd name="connsiteY89" fmla="*/ 782799 h 782799"/>
              <a:gd name="connsiteX90" fmla="*/ 0 w 908046"/>
              <a:gd name="connsiteY90" fmla="*/ 391400 h 782799"/>
              <a:gd name="connsiteX91" fmla="*/ 195700 w 908046"/>
              <a:gd name="connsiteY91" fmla="*/ 0 h 782799"/>
              <a:gd name="connsiteX92" fmla="*/ 712346 w 908046"/>
              <a:gd name="connsiteY92" fmla="*/ 0 h 782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</a:cxnLst>
            <a:rect l="l" t="t" r="r" b="b"/>
            <a:pathLst>
              <a:path w="908046" h="782799">
                <a:moveTo>
                  <a:pt x="379571" y="391149"/>
                </a:moveTo>
                <a:cubicBezTo>
                  <a:pt x="379572" y="359680"/>
                  <a:pt x="351353" y="335615"/>
                  <a:pt x="317297" y="338392"/>
                </a:cubicBezTo>
                <a:cubicBezTo>
                  <a:pt x="262806" y="341168"/>
                  <a:pt x="208315" y="344871"/>
                  <a:pt x="152851" y="348573"/>
                </a:cubicBezTo>
                <a:cubicBezTo>
                  <a:pt x="126579" y="349498"/>
                  <a:pt x="108091" y="367084"/>
                  <a:pt x="108090" y="391149"/>
                </a:cubicBezTo>
                <a:cubicBezTo>
                  <a:pt x="108090" y="415213"/>
                  <a:pt x="126578" y="433725"/>
                  <a:pt x="152850" y="435576"/>
                </a:cubicBezTo>
                <a:cubicBezTo>
                  <a:pt x="197611" y="438352"/>
                  <a:pt x="241398" y="440204"/>
                  <a:pt x="286158" y="442980"/>
                </a:cubicBezTo>
                <a:cubicBezTo>
                  <a:pt x="296862" y="443906"/>
                  <a:pt x="307565" y="444831"/>
                  <a:pt x="318269" y="444831"/>
                </a:cubicBezTo>
                <a:cubicBezTo>
                  <a:pt x="352326" y="447608"/>
                  <a:pt x="379571" y="423543"/>
                  <a:pt x="379571" y="391149"/>
                </a:cubicBezTo>
                <a:close/>
                <a:moveTo>
                  <a:pt x="441160" y="517251"/>
                </a:moveTo>
                <a:cubicBezTo>
                  <a:pt x="441160" y="485931"/>
                  <a:pt x="415776" y="462204"/>
                  <a:pt x="382582" y="463153"/>
                </a:cubicBezTo>
                <a:cubicBezTo>
                  <a:pt x="363055" y="463153"/>
                  <a:pt x="343529" y="465051"/>
                  <a:pt x="324003" y="466000"/>
                </a:cubicBezTo>
                <a:cubicBezTo>
                  <a:pt x="287880" y="468848"/>
                  <a:pt x="250780" y="470746"/>
                  <a:pt x="213680" y="472644"/>
                </a:cubicBezTo>
                <a:cubicBezTo>
                  <a:pt x="188296" y="474542"/>
                  <a:pt x="168770" y="492575"/>
                  <a:pt x="168770" y="516302"/>
                </a:cubicBezTo>
                <a:cubicBezTo>
                  <a:pt x="167794" y="540030"/>
                  <a:pt x="185367" y="559961"/>
                  <a:pt x="210751" y="561859"/>
                </a:cubicBezTo>
                <a:cubicBezTo>
                  <a:pt x="268354" y="565655"/>
                  <a:pt x="325956" y="569452"/>
                  <a:pt x="383558" y="572299"/>
                </a:cubicBezTo>
                <a:cubicBezTo>
                  <a:pt x="416752" y="574197"/>
                  <a:pt x="441160" y="548572"/>
                  <a:pt x="441160" y="517251"/>
                </a:cubicBezTo>
                <a:close/>
                <a:moveTo>
                  <a:pt x="443046" y="265335"/>
                </a:moveTo>
                <a:cubicBezTo>
                  <a:pt x="443046" y="232396"/>
                  <a:pt x="417758" y="208868"/>
                  <a:pt x="381771" y="210750"/>
                </a:cubicBezTo>
                <a:cubicBezTo>
                  <a:pt x="327304" y="213574"/>
                  <a:pt x="272838" y="217338"/>
                  <a:pt x="218371" y="221103"/>
                </a:cubicBezTo>
                <a:cubicBezTo>
                  <a:pt x="210590" y="221103"/>
                  <a:pt x="203782" y="222985"/>
                  <a:pt x="196973" y="225808"/>
                </a:cubicBezTo>
                <a:cubicBezTo>
                  <a:pt x="178494" y="234278"/>
                  <a:pt x="167795" y="254983"/>
                  <a:pt x="171685" y="273805"/>
                </a:cubicBezTo>
                <a:cubicBezTo>
                  <a:pt x="176548" y="293569"/>
                  <a:pt x="194056" y="308627"/>
                  <a:pt x="216426" y="309568"/>
                </a:cubicBezTo>
                <a:cubicBezTo>
                  <a:pt x="253385" y="312391"/>
                  <a:pt x="291317" y="314273"/>
                  <a:pt x="328277" y="316155"/>
                </a:cubicBezTo>
                <a:cubicBezTo>
                  <a:pt x="345784" y="317097"/>
                  <a:pt x="363291" y="318038"/>
                  <a:pt x="380798" y="318979"/>
                </a:cubicBezTo>
                <a:cubicBezTo>
                  <a:pt x="416785" y="320861"/>
                  <a:pt x="443046" y="298274"/>
                  <a:pt x="443046" y="265335"/>
                </a:cubicBezTo>
                <a:close/>
                <a:moveTo>
                  <a:pt x="513365" y="644637"/>
                </a:moveTo>
                <a:cubicBezTo>
                  <a:pt x="513365" y="613742"/>
                  <a:pt x="488876" y="588640"/>
                  <a:pt x="458510" y="589605"/>
                </a:cubicBezTo>
                <a:cubicBezTo>
                  <a:pt x="399738" y="591536"/>
                  <a:pt x="340965" y="595398"/>
                  <a:pt x="283172" y="600226"/>
                </a:cubicBezTo>
                <a:cubicBezTo>
                  <a:pt x="256725" y="602156"/>
                  <a:pt x="239093" y="622431"/>
                  <a:pt x="239093" y="645602"/>
                </a:cubicBezTo>
                <a:cubicBezTo>
                  <a:pt x="240072" y="669738"/>
                  <a:pt x="258684" y="689048"/>
                  <a:pt x="284152" y="690978"/>
                </a:cubicBezTo>
                <a:cubicBezTo>
                  <a:pt x="335088" y="693875"/>
                  <a:pt x="386024" y="696771"/>
                  <a:pt x="436960" y="699668"/>
                </a:cubicBezTo>
                <a:cubicBezTo>
                  <a:pt x="436960" y="699668"/>
                  <a:pt x="436960" y="700633"/>
                  <a:pt x="436960" y="700633"/>
                </a:cubicBezTo>
                <a:cubicBezTo>
                  <a:pt x="443817" y="700633"/>
                  <a:pt x="450674" y="700633"/>
                  <a:pt x="458510" y="700633"/>
                </a:cubicBezTo>
                <a:cubicBezTo>
                  <a:pt x="489856" y="699668"/>
                  <a:pt x="514344" y="675531"/>
                  <a:pt x="513365" y="644637"/>
                </a:cubicBezTo>
                <a:close/>
                <a:moveTo>
                  <a:pt x="513366" y="137684"/>
                </a:moveTo>
                <a:cubicBezTo>
                  <a:pt x="513366" y="106096"/>
                  <a:pt x="487897" y="82166"/>
                  <a:pt x="454593" y="82166"/>
                </a:cubicBezTo>
                <a:cubicBezTo>
                  <a:pt x="448716" y="82166"/>
                  <a:pt x="441859" y="83123"/>
                  <a:pt x="435982" y="83123"/>
                </a:cubicBezTo>
                <a:cubicBezTo>
                  <a:pt x="386025" y="85995"/>
                  <a:pt x="337048" y="88866"/>
                  <a:pt x="287091" y="91738"/>
                </a:cubicBezTo>
                <a:cubicBezTo>
                  <a:pt x="259664" y="93652"/>
                  <a:pt x="240073" y="112797"/>
                  <a:pt x="239094" y="136727"/>
                </a:cubicBezTo>
                <a:cubicBezTo>
                  <a:pt x="239094" y="161614"/>
                  <a:pt x="257705" y="180758"/>
                  <a:pt x="285132" y="182673"/>
                </a:cubicBezTo>
                <a:cubicBezTo>
                  <a:pt x="341946" y="186501"/>
                  <a:pt x="398759" y="190330"/>
                  <a:pt x="455573" y="192245"/>
                </a:cubicBezTo>
                <a:cubicBezTo>
                  <a:pt x="487897" y="194159"/>
                  <a:pt x="514345" y="168314"/>
                  <a:pt x="513366" y="137684"/>
                </a:cubicBezTo>
                <a:close/>
                <a:moveTo>
                  <a:pt x="524748" y="391268"/>
                </a:moveTo>
                <a:cubicBezTo>
                  <a:pt x="524748" y="359535"/>
                  <a:pt x="500182" y="334968"/>
                  <a:pt x="469473" y="334968"/>
                </a:cubicBezTo>
                <a:cubicBezTo>
                  <a:pt x="437740" y="334968"/>
                  <a:pt x="412149" y="360559"/>
                  <a:pt x="413172" y="391268"/>
                </a:cubicBezTo>
                <a:cubicBezTo>
                  <a:pt x="413172" y="421976"/>
                  <a:pt x="438762" y="446543"/>
                  <a:pt x="468448" y="446543"/>
                </a:cubicBezTo>
                <a:cubicBezTo>
                  <a:pt x="500181" y="447567"/>
                  <a:pt x="524748" y="421976"/>
                  <a:pt x="524748" y="391268"/>
                </a:cubicBezTo>
                <a:close/>
                <a:moveTo>
                  <a:pt x="585986" y="519759"/>
                </a:moveTo>
                <a:cubicBezTo>
                  <a:pt x="585986" y="488583"/>
                  <a:pt x="561628" y="463441"/>
                  <a:pt x="531181" y="463441"/>
                </a:cubicBezTo>
                <a:cubicBezTo>
                  <a:pt x="500735" y="463441"/>
                  <a:pt x="475362" y="489589"/>
                  <a:pt x="475362" y="519759"/>
                </a:cubicBezTo>
                <a:cubicBezTo>
                  <a:pt x="475362" y="548923"/>
                  <a:pt x="499720" y="574065"/>
                  <a:pt x="530167" y="574065"/>
                </a:cubicBezTo>
                <a:cubicBezTo>
                  <a:pt x="561628" y="574065"/>
                  <a:pt x="585986" y="550935"/>
                  <a:pt x="585986" y="519759"/>
                </a:cubicBezTo>
                <a:close/>
                <a:moveTo>
                  <a:pt x="585986" y="262891"/>
                </a:moveTo>
                <a:cubicBezTo>
                  <a:pt x="585986" y="232182"/>
                  <a:pt x="561419" y="207615"/>
                  <a:pt x="530710" y="207615"/>
                </a:cubicBezTo>
                <a:cubicBezTo>
                  <a:pt x="498978" y="207615"/>
                  <a:pt x="473387" y="233206"/>
                  <a:pt x="474411" y="263915"/>
                </a:cubicBezTo>
                <a:cubicBezTo>
                  <a:pt x="474411" y="294623"/>
                  <a:pt x="500002" y="319190"/>
                  <a:pt x="529686" y="320214"/>
                </a:cubicBezTo>
                <a:cubicBezTo>
                  <a:pt x="561419" y="320214"/>
                  <a:pt x="585986" y="294623"/>
                  <a:pt x="585986" y="262891"/>
                </a:cubicBezTo>
                <a:close/>
                <a:moveTo>
                  <a:pt x="660046" y="645269"/>
                </a:moveTo>
                <a:cubicBezTo>
                  <a:pt x="660046" y="613808"/>
                  <a:pt x="635688" y="589450"/>
                  <a:pt x="604227" y="589450"/>
                </a:cubicBezTo>
                <a:cubicBezTo>
                  <a:pt x="573780" y="589450"/>
                  <a:pt x="549422" y="612793"/>
                  <a:pt x="549422" y="644255"/>
                </a:cubicBezTo>
                <a:cubicBezTo>
                  <a:pt x="549422" y="675716"/>
                  <a:pt x="573780" y="700074"/>
                  <a:pt x="605241" y="700074"/>
                </a:cubicBezTo>
                <a:cubicBezTo>
                  <a:pt x="635688" y="700074"/>
                  <a:pt x="660046" y="675716"/>
                  <a:pt x="660046" y="645269"/>
                </a:cubicBezTo>
                <a:close/>
                <a:moveTo>
                  <a:pt x="660997" y="390244"/>
                </a:moveTo>
                <a:cubicBezTo>
                  <a:pt x="660997" y="359535"/>
                  <a:pt x="637454" y="334968"/>
                  <a:pt x="605721" y="334968"/>
                </a:cubicBezTo>
                <a:cubicBezTo>
                  <a:pt x="575012" y="334968"/>
                  <a:pt x="549421" y="360559"/>
                  <a:pt x="549421" y="391268"/>
                </a:cubicBezTo>
                <a:cubicBezTo>
                  <a:pt x="550445" y="421976"/>
                  <a:pt x="575012" y="446543"/>
                  <a:pt x="605721" y="446543"/>
                </a:cubicBezTo>
                <a:cubicBezTo>
                  <a:pt x="636430" y="447567"/>
                  <a:pt x="662021" y="421976"/>
                  <a:pt x="660997" y="390244"/>
                </a:cubicBezTo>
                <a:close/>
                <a:moveTo>
                  <a:pt x="660997" y="140028"/>
                </a:moveTo>
                <a:cubicBezTo>
                  <a:pt x="662021" y="108004"/>
                  <a:pt x="636430" y="82179"/>
                  <a:pt x="605721" y="82179"/>
                </a:cubicBezTo>
                <a:cubicBezTo>
                  <a:pt x="573988" y="82179"/>
                  <a:pt x="549421" y="108004"/>
                  <a:pt x="549421" y="140028"/>
                </a:cubicBezTo>
                <a:cubicBezTo>
                  <a:pt x="550445" y="171019"/>
                  <a:pt x="573988" y="194778"/>
                  <a:pt x="605721" y="194778"/>
                </a:cubicBezTo>
                <a:cubicBezTo>
                  <a:pt x="636430" y="194778"/>
                  <a:pt x="660997" y="171019"/>
                  <a:pt x="660997" y="140028"/>
                </a:cubicBezTo>
                <a:close/>
                <a:moveTo>
                  <a:pt x="736080" y="518753"/>
                </a:moveTo>
                <a:cubicBezTo>
                  <a:pt x="736080" y="488583"/>
                  <a:pt x="710489" y="463441"/>
                  <a:pt x="679780" y="463441"/>
                </a:cubicBezTo>
                <a:cubicBezTo>
                  <a:pt x="650095" y="464447"/>
                  <a:pt x="624504" y="488583"/>
                  <a:pt x="624504" y="518753"/>
                </a:cubicBezTo>
                <a:cubicBezTo>
                  <a:pt x="623480" y="548923"/>
                  <a:pt x="649071" y="574065"/>
                  <a:pt x="679780" y="574065"/>
                </a:cubicBezTo>
                <a:cubicBezTo>
                  <a:pt x="711513" y="574065"/>
                  <a:pt x="736080" y="549929"/>
                  <a:pt x="736080" y="518753"/>
                </a:cubicBezTo>
                <a:close/>
                <a:moveTo>
                  <a:pt x="736080" y="263915"/>
                </a:moveTo>
                <a:cubicBezTo>
                  <a:pt x="736080" y="232182"/>
                  <a:pt x="712737" y="207615"/>
                  <a:pt x="681275" y="207615"/>
                </a:cubicBezTo>
                <a:cubicBezTo>
                  <a:pt x="649814" y="207615"/>
                  <a:pt x="625456" y="232182"/>
                  <a:pt x="625456" y="263915"/>
                </a:cubicBezTo>
                <a:cubicBezTo>
                  <a:pt x="625456" y="294623"/>
                  <a:pt x="650829" y="320214"/>
                  <a:pt x="681275" y="320214"/>
                </a:cubicBezTo>
                <a:cubicBezTo>
                  <a:pt x="711722" y="319190"/>
                  <a:pt x="736080" y="294623"/>
                  <a:pt x="736080" y="263915"/>
                </a:cubicBezTo>
                <a:close/>
                <a:moveTo>
                  <a:pt x="799958" y="391268"/>
                </a:moveTo>
                <a:cubicBezTo>
                  <a:pt x="799958" y="359535"/>
                  <a:pt x="776615" y="334968"/>
                  <a:pt x="745153" y="334968"/>
                </a:cubicBezTo>
                <a:cubicBezTo>
                  <a:pt x="713692" y="334968"/>
                  <a:pt x="689334" y="359535"/>
                  <a:pt x="689334" y="391268"/>
                </a:cubicBezTo>
                <a:cubicBezTo>
                  <a:pt x="689334" y="421976"/>
                  <a:pt x="714707" y="447567"/>
                  <a:pt x="745153" y="447567"/>
                </a:cubicBezTo>
                <a:cubicBezTo>
                  <a:pt x="775600" y="446543"/>
                  <a:pt x="799958" y="421976"/>
                  <a:pt x="799958" y="391268"/>
                </a:cubicBezTo>
                <a:close/>
                <a:moveTo>
                  <a:pt x="908046" y="391400"/>
                </a:moveTo>
                <a:lnTo>
                  <a:pt x="712346" y="782799"/>
                </a:lnTo>
                <a:lnTo>
                  <a:pt x="195700" y="782799"/>
                </a:lnTo>
                <a:lnTo>
                  <a:pt x="0" y="391400"/>
                </a:lnTo>
                <a:lnTo>
                  <a:pt x="195700" y="0"/>
                </a:lnTo>
                <a:lnTo>
                  <a:pt x="712346" y="0"/>
                </a:lnTo>
                <a:close/>
              </a:path>
            </a:pathLst>
          </a:custGeom>
          <a:solidFill>
            <a:schemeClr val="accent5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107099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421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oto Serif"/>
              <a:ea typeface="+mn-ea"/>
              <a:cs typeface="+mn-cs"/>
            </a:endParaRPr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29E132CF-2886-2763-0F4C-2B5E9C17723A}"/>
              </a:ext>
            </a:extLst>
          </p:cNvPr>
          <p:cNvSpPr/>
          <p:nvPr/>
        </p:nvSpPr>
        <p:spPr>
          <a:xfrm rot="16200000">
            <a:off x="2454731" y="2943725"/>
            <a:ext cx="908046" cy="782799"/>
          </a:xfrm>
          <a:custGeom>
            <a:avLst/>
            <a:gdLst>
              <a:gd name="connsiteX0" fmla="*/ 379571 w 908046"/>
              <a:gd name="connsiteY0" fmla="*/ 391149 h 782799"/>
              <a:gd name="connsiteX1" fmla="*/ 317297 w 908046"/>
              <a:gd name="connsiteY1" fmla="*/ 338392 h 782799"/>
              <a:gd name="connsiteX2" fmla="*/ 152851 w 908046"/>
              <a:gd name="connsiteY2" fmla="*/ 348573 h 782799"/>
              <a:gd name="connsiteX3" fmla="*/ 108090 w 908046"/>
              <a:gd name="connsiteY3" fmla="*/ 391149 h 782799"/>
              <a:gd name="connsiteX4" fmla="*/ 152850 w 908046"/>
              <a:gd name="connsiteY4" fmla="*/ 435576 h 782799"/>
              <a:gd name="connsiteX5" fmla="*/ 286158 w 908046"/>
              <a:gd name="connsiteY5" fmla="*/ 442980 h 782799"/>
              <a:gd name="connsiteX6" fmla="*/ 318269 w 908046"/>
              <a:gd name="connsiteY6" fmla="*/ 444831 h 782799"/>
              <a:gd name="connsiteX7" fmla="*/ 379571 w 908046"/>
              <a:gd name="connsiteY7" fmla="*/ 391149 h 782799"/>
              <a:gd name="connsiteX8" fmla="*/ 441160 w 908046"/>
              <a:gd name="connsiteY8" fmla="*/ 517251 h 782799"/>
              <a:gd name="connsiteX9" fmla="*/ 382582 w 908046"/>
              <a:gd name="connsiteY9" fmla="*/ 463153 h 782799"/>
              <a:gd name="connsiteX10" fmla="*/ 324003 w 908046"/>
              <a:gd name="connsiteY10" fmla="*/ 466000 h 782799"/>
              <a:gd name="connsiteX11" fmla="*/ 213680 w 908046"/>
              <a:gd name="connsiteY11" fmla="*/ 472644 h 782799"/>
              <a:gd name="connsiteX12" fmla="*/ 168770 w 908046"/>
              <a:gd name="connsiteY12" fmla="*/ 516302 h 782799"/>
              <a:gd name="connsiteX13" fmla="*/ 210751 w 908046"/>
              <a:gd name="connsiteY13" fmla="*/ 561859 h 782799"/>
              <a:gd name="connsiteX14" fmla="*/ 383558 w 908046"/>
              <a:gd name="connsiteY14" fmla="*/ 572299 h 782799"/>
              <a:gd name="connsiteX15" fmla="*/ 441160 w 908046"/>
              <a:gd name="connsiteY15" fmla="*/ 517251 h 782799"/>
              <a:gd name="connsiteX16" fmla="*/ 443046 w 908046"/>
              <a:gd name="connsiteY16" fmla="*/ 265335 h 782799"/>
              <a:gd name="connsiteX17" fmla="*/ 381771 w 908046"/>
              <a:gd name="connsiteY17" fmla="*/ 210750 h 782799"/>
              <a:gd name="connsiteX18" fmla="*/ 218371 w 908046"/>
              <a:gd name="connsiteY18" fmla="*/ 221103 h 782799"/>
              <a:gd name="connsiteX19" fmla="*/ 196973 w 908046"/>
              <a:gd name="connsiteY19" fmla="*/ 225808 h 782799"/>
              <a:gd name="connsiteX20" fmla="*/ 171685 w 908046"/>
              <a:gd name="connsiteY20" fmla="*/ 273805 h 782799"/>
              <a:gd name="connsiteX21" fmla="*/ 216426 w 908046"/>
              <a:gd name="connsiteY21" fmla="*/ 309568 h 782799"/>
              <a:gd name="connsiteX22" fmla="*/ 328277 w 908046"/>
              <a:gd name="connsiteY22" fmla="*/ 316155 h 782799"/>
              <a:gd name="connsiteX23" fmla="*/ 380798 w 908046"/>
              <a:gd name="connsiteY23" fmla="*/ 318979 h 782799"/>
              <a:gd name="connsiteX24" fmla="*/ 443046 w 908046"/>
              <a:gd name="connsiteY24" fmla="*/ 265335 h 782799"/>
              <a:gd name="connsiteX25" fmla="*/ 513365 w 908046"/>
              <a:gd name="connsiteY25" fmla="*/ 644637 h 782799"/>
              <a:gd name="connsiteX26" fmla="*/ 458510 w 908046"/>
              <a:gd name="connsiteY26" fmla="*/ 589605 h 782799"/>
              <a:gd name="connsiteX27" fmla="*/ 283172 w 908046"/>
              <a:gd name="connsiteY27" fmla="*/ 600226 h 782799"/>
              <a:gd name="connsiteX28" fmla="*/ 239093 w 908046"/>
              <a:gd name="connsiteY28" fmla="*/ 645602 h 782799"/>
              <a:gd name="connsiteX29" fmla="*/ 284152 w 908046"/>
              <a:gd name="connsiteY29" fmla="*/ 690978 h 782799"/>
              <a:gd name="connsiteX30" fmla="*/ 436960 w 908046"/>
              <a:gd name="connsiteY30" fmla="*/ 699668 h 782799"/>
              <a:gd name="connsiteX31" fmla="*/ 436960 w 908046"/>
              <a:gd name="connsiteY31" fmla="*/ 700633 h 782799"/>
              <a:gd name="connsiteX32" fmla="*/ 458510 w 908046"/>
              <a:gd name="connsiteY32" fmla="*/ 700633 h 782799"/>
              <a:gd name="connsiteX33" fmla="*/ 513365 w 908046"/>
              <a:gd name="connsiteY33" fmla="*/ 644637 h 782799"/>
              <a:gd name="connsiteX34" fmla="*/ 513366 w 908046"/>
              <a:gd name="connsiteY34" fmla="*/ 137684 h 782799"/>
              <a:gd name="connsiteX35" fmla="*/ 454593 w 908046"/>
              <a:gd name="connsiteY35" fmla="*/ 82166 h 782799"/>
              <a:gd name="connsiteX36" fmla="*/ 435982 w 908046"/>
              <a:gd name="connsiteY36" fmla="*/ 83123 h 782799"/>
              <a:gd name="connsiteX37" fmla="*/ 287091 w 908046"/>
              <a:gd name="connsiteY37" fmla="*/ 91738 h 782799"/>
              <a:gd name="connsiteX38" fmla="*/ 239094 w 908046"/>
              <a:gd name="connsiteY38" fmla="*/ 136727 h 782799"/>
              <a:gd name="connsiteX39" fmla="*/ 285132 w 908046"/>
              <a:gd name="connsiteY39" fmla="*/ 182673 h 782799"/>
              <a:gd name="connsiteX40" fmla="*/ 455573 w 908046"/>
              <a:gd name="connsiteY40" fmla="*/ 192245 h 782799"/>
              <a:gd name="connsiteX41" fmla="*/ 513366 w 908046"/>
              <a:gd name="connsiteY41" fmla="*/ 137684 h 782799"/>
              <a:gd name="connsiteX42" fmla="*/ 524748 w 908046"/>
              <a:gd name="connsiteY42" fmla="*/ 391268 h 782799"/>
              <a:gd name="connsiteX43" fmla="*/ 469473 w 908046"/>
              <a:gd name="connsiteY43" fmla="*/ 334968 h 782799"/>
              <a:gd name="connsiteX44" fmla="*/ 413172 w 908046"/>
              <a:gd name="connsiteY44" fmla="*/ 391268 h 782799"/>
              <a:gd name="connsiteX45" fmla="*/ 468448 w 908046"/>
              <a:gd name="connsiteY45" fmla="*/ 446543 h 782799"/>
              <a:gd name="connsiteX46" fmla="*/ 524748 w 908046"/>
              <a:gd name="connsiteY46" fmla="*/ 391268 h 782799"/>
              <a:gd name="connsiteX47" fmla="*/ 585986 w 908046"/>
              <a:gd name="connsiteY47" fmla="*/ 519759 h 782799"/>
              <a:gd name="connsiteX48" fmla="*/ 531181 w 908046"/>
              <a:gd name="connsiteY48" fmla="*/ 463441 h 782799"/>
              <a:gd name="connsiteX49" fmla="*/ 475362 w 908046"/>
              <a:gd name="connsiteY49" fmla="*/ 519759 h 782799"/>
              <a:gd name="connsiteX50" fmla="*/ 530167 w 908046"/>
              <a:gd name="connsiteY50" fmla="*/ 574065 h 782799"/>
              <a:gd name="connsiteX51" fmla="*/ 585986 w 908046"/>
              <a:gd name="connsiteY51" fmla="*/ 519759 h 782799"/>
              <a:gd name="connsiteX52" fmla="*/ 585986 w 908046"/>
              <a:gd name="connsiteY52" fmla="*/ 262891 h 782799"/>
              <a:gd name="connsiteX53" fmla="*/ 530710 w 908046"/>
              <a:gd name="connsiteY53" fmla="*/ 207615 h 782799"/>
              <a:gd name="connsiteX54" fmla="*/ 474411 w 908046"/>
              <a:gd name="connsiteY54" fmla="*/ 263915 h 782799"/>
              <a:gd name="connsiteX55" fmla="*/ 529686 w 908046"/>
              <a:gd name="connsiteY55" fmla="*/ 320214 h 782799"/>
              <a:gd name="connsiteX56" fmla="*/ 585986 w 908046"/>
              <a:gd name="connsiteY56" fmla="*/ 262891 h 782799"/>
              <a:gd name="connsiteX57" fmla="*/ 660046 w 908046"/>
              <a:gd name="connsiteY57" fmla="*/ 645269 h 782799"/>
              <a:gd name="connsiteX58" fmla="*/ 604227 w 908046"/>
              <a:gd name="connsiteY58" fmla="*/ 589450 h 782799"/>
              <a:gd name="connsiteX59" fmla="*/ 549422 w 908046"/>
              <a:gd name="connsiteY59" fmla="*/ 644255 h 782799"/>
              <a:gd name="connsiteX60" fmla="*/ 605241 w 908046"/>
              <a:gd name="connsiteY60" fmla="*/ 700074 h 782799"/>
              <a:gd name="connsiteX61" fmla="*/ 660046 w 908046"/>
              <a:gd name="connsiteY61" fmla="*/ 645269 h 782799"/>
              <a:gd name="connsiteX62" fmla="*/ 660997 w 908046"/>
              <a:gd name="connsiteY62" fmla="*/ 390244 h 782799"/>
              <a:gd name="connsiteX63" fmla="*/ 605721 w 908046"/>
              <a:gd name="connsiteY63" fmla="*/ 334968 h 782799"/>
              <a:gd name="connsiteX64" fmla="*/ 549421 w 908046"/>
              <a:gd name="connsiteY64" fmla="*/ 391268 h 782799"/>
              <a:gd name="connsiteX65" fmla="*/ 605721 w 908046"/>
              <a:gd name="connsiteY65" fmla="*/ 446543 h 782799"/>
              <a:gd name="connsiteX66" fmla="*/ 660997 w 908046"/>
              <a:gd name="connsiteY66" fmla="*/ 390244 h 782799"/>
              <a:gd name="connsiteX67" fmla="*/ 660997 w 908046"/>
              <a:gd name="connsiteY67" fmla="*/ 140028 h 782799"/>
              <a:gd name="connsiteX68" fmla="*/ 605721 w 908046"/>
              <a:gd name="connsiteY68" fmla="*/ 82179 h 782799"/>
              <a:gd name="connsiteX69" fmla="*/ 549421 w 908046"/>
              <a:gd name="connsiteY69" fmla="*/ 140028 h 782799"/>
              <a:gd name="connsiteX70" fmla="*/ 605721 w 908046"/>
              <a:gd name="connsiteY70" fmla="*/ 194778 h 782799"/>
              <a:gd name="connsiteX71" fmla="*/ 660997 w 908046"/>
              <a:gd name="connsiteY71" fmla="*/ 140028 h 782799"/>
              <a:gd name="connsiteX72" fmla="*/ 736080 w 908046"/>
              <a:gd name="connsiteY72" fmla="*/ 518753 h 782799"/>
              <a:gd name="connsiteX73" fmla="*/ 679780 w 908046"/>
              <a:gd name="connsiteY73" fmla="*/ 463441 h 782799"/>
              <a:gd name="connsiteX74" fmla="*/ 624504 w 908046"/>
              <a:gd name="connsiteY74" fmla="*/ 518753 h 782799"/>
              <a:gd name="connsiteX75" fmla="*/ 679780 w 908046"/>
              <a:gd name="connsiteY75" fmla="*/ 574065 h 782799"/>
              <a:gd name="connsiteX76" fmla="*/ 736080 w 908046"/>
              <a:gd name="connsiteY76" fmla="*/ 518753 h 782799"/>
              <a:gd name="connsiteX77" fmla="*/ 736080 w 908046"/>
              <a:gd name="connsiteY77" fmla="*/ 263915 h 782799"/>
              <a:gd name="connsiteX78" fmla="*/ 681275 w 908046"/>
              <a:gd name="connsiteY78" fmla="*/ 207615 h 782799"/>
              <a:gd name="connsiteX79" fmla="*/ 625456 w 908046"/>
              <a:gd name="connsiteY79" fmla="*/ 263915 h 782799"/>
              <a:gd name="connsiteX80" fmla="*/ 681275 w 908046"/>
              <a:gd name="connsiteY80" fmla="*/ 320214 h 782799"/>
              <a:gd name="connsiteX81" fmla="*/ 736080 w 908046"/>
              <a:gd name="connsiteY81" fmla="*/ 263915 h 782799"/>
              <a:gd name="connsiteX82" fmla="*/ 799958 w 908046"/>
              <a:gd name="connsiteY82" fmla="*/ 391268 h 782799"/>
              <a:gd name="connsiteX83" fmla="*/ 745153 w 908046"/>
              <a:gd name="connsiteY83" fmla="*/ 334968 h 782799"/>
              <a:gd name="connsiteX84" fmla="*/ 689334 w 908046"/>
              <a:gd name="connsiteY84" fmla="*/ 391268 h 782799"/>
              <a:gd name="connsiteX85" fmla="*/ 745153 w 908046"/>
              <a:gd name="connsiteY85" fmla="*/ 447567 h 782799"/>
              <a:gd name="connsiteX86" fmla="*/ 799958 w 908046"/>
              <a:gd name="connsiteY86" fmla="*/ 391268 h 782799"/>
              <a:gd name="connsiteX87" fmla="*/ 908046 w 908046"/>
              <a:gd name="connsiteY87" fmla="*/ 391400 h 782799"/>
              <a:gd name="connsiteX88" fmla="*/ 712346 w 908046"/>
              <a:gd name="connsiteY88" fmla="*/ 782799 h 782799"/>
              <a:gd name="connsiteX89" fmla="*/ 195700 w 908046"/>
              <a:gd name="connsiteY89" fmla="*/ 782799 h 782799"/>
              <a:gd name="connsiteX90" fmla="*/ 0 w 908046"/>
              <a:gd name="connsiteY90" fmla="*/ 391400 h 782799"/>
              <a:gd name="connsiteX91" fmla="*/ 195700 w 908046"/>
              <a:gd name="connsiteY91" fmla="*/ 0 h 782799"/>
              <a:gd name="connsiteX92" fmla="*/ 712346 w 908046"/>
              <a:gd name="connsiteY92" fmla="*/ 0 h 782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</a:cxnLst>
            <a:rect l="l" t="t" r="r" b="b"/>
            <a:pathLst>
              <a:path w="908046" h="782799">
                <a:moveTo>
                  <a:pt x="379571" y="391149"/>
                </a:moveTo>
                <a:cubicBezTo>
                  <a:pt x="379572" y="359680"/>
                  <a:pt x="351353" y="335615"/>
                  <a:pt x="317297" y="338392"/>
                </a:cubicBezTo>
                <a:cubicBezTo>
                  <a:pt x="262806" y="341168"/>
                  <a:pt x="208315" y="344871"/>
                  <a:pt x="152851" y="348573"/>
                </a:cubicBezTo>
                <a:cubicBezTo>
                  <a:pt x="126579" y="349498"/>
                  <a:pt x="108091" y="367084"/>
                  <a:pt x="108090" y="391149"/>
                </a:cubicBezTo>
                <a:cubicBezTo>
                  <a:pt x="108090" y="415213"/>
                  <a:pt x="126578" y="433725"/>
                  <a:pt x="152850" y="435576"/>
                </a:cubicBezTo>
                <a:cubicBezTo>
                  <a:pt x="197611" y="438352"/>
                  <a:pt x="241398" y="440204"/>
                  <a:pt x="286158" y="442980"/>
                </a:cubicBezTo>
                <a:cubicBezTo>
                  <a:pt x="296862" y="443906"/>
                  <a:pt x="307565" y="444831"/>
                  <a:pt x="318269" y="444831"/>
                </a:cubicBezTo>
                <a:cubicBezTo>
                  <a:pt x="352326" y="447608"/>
                  <a:pt x="379571" y="423543"/>
                  <a:pt x="379571" y="391149"/>
                </a:cubicBezTo>
                <a:close/>
                <a:moveTo>
                  <a:pt x="441160" y="517251"/>
                </a:moveTo>
                <a:cubicBezTo>
                  <a:pt x="441160" y="485931"/>
                  <a:pt x="415776" y="462204"/>
                  <a:pt x="382582" y="463153"/>
                </a:cubicBezTo>
                <a:cubicBezTo>
                  <a:pt x="363055" y="463153"/>
                  <a:pt x="343529" y="465051"/>
                  <a:pt x="324003" y="466000"/>
                </a:cubicBezTo>
                <a:cubicBezTo>
                  <a:pt x="287880" y="468848"/>
                  <a:pt x="250780" y="470746"/>
                  <a:pt x="213680" y="472644"/>
                </a:cubicBezTo>
                <a:cubicBezTo>
                  <a:pt x="188296" y="474542"/>
                  <a:pt x="168770" y="492575"/>
                  <a:pt x="168770" y="516302"/>
                </a:cubicBezTo>
                <a:cubicBezTo>
                  <a:pt x="167794" y="540030"/>
                  <a:pt x="185367" y="559961"/>
                  <a:pt x="210751" y="561859"/>
                </a:cubicBezTo>
                <a:cubicBezTo>
                  <a:pt x="268354" y="565655"/>
                  <a:pt x="325956" y="569452"/>
                  <a:pt x="383558" y="572299"/>
                </a:cubicBezTo>
                <a:cubicBezTo>
                  <a:pt x="416752" y="574197"/>
                  <a:pt x="441160" y="548572"/>
                  <a:pt x="441160" y="517251"/>
                </a:cubicBezTo>
                <a:close/>
                <a:moveTo>
                  <a:pt x="443046" y="265335"/>
                </a:moveTo>
                <a:cubicBezTo>
                  <a:pt x="443046" y="232396"/>
                  <a:pt x="417758" y="208868"/>
                  <a:pt x="381771" y="210750"/>
                </a:cubicBezTo>
                <a:cubicBezTo>
                  <a:pt x="327304" y="213574"/>
                  <a:pt x="272838" y="217338"/>
                  <a:pt x="218371" y="221103"/>
                </a:cubicBezTo>
                <a:cubicBezTo>
                  <a:pt x="210590" y="221103"/>
                  <a:pt x="203782" y="222985"/>
                  <a:pt x="196973" y="225808"/>
                </a:cubicBezTo>
                <a:cubicBezTo>
                  <a:pt x="178494" y="234278"/>
                  <a:pt x="167795" y="254983"/>
                  <a:pt x="171685" y="273805"/>
                </a:cubicBezTo>
                <a:cubicBezTo>
                  <a:pt x="176548" y="293569"/>
                  <a:pt x="194056" y="308627"/>
                  <a:pt x="216426" y="309568"/>
                </a:cubicBezTo>
                <a:cubicBezTo>
                  <a:pt x="253385" y="312391"/>
                  <a:pt x="291317" y="314273"/>
                  <a:pt x="328277" y="316155"/>
                </a:cubicBezTo>
                <a:cubicBezTo>
                  <a:pt x="345784" y="317097"/>
                  <a:pt x="363291" y="318038"/>
                  <a:pt x="380798" y="318979"/>
                </a:cubicBezTo>
                <a:cubicBezTo>
                  <a:pt x="416785" y="320861"/>
                  <a:pt x="443046" y="298274"/>
                  <a:pt x="443046" y="265335"/>
                </a:cubicBezTo>
                <a:close/>
                <a:moveTo>
                  <a:pt x="513365" y="644637"/>
                </a:moveTo>
                <a:cubicBezTo>
                  <a:pt x="513365" y="613742"/>
                  <a:pt x="488876" y="588640"/>
                  <a:pt x="458510" y="589605"/>
                </a:cubicBezTo>
                <a:cubicBezTo>
                  <a:pt x="399738" y="591536"/>
                  <a:pt x="340965" y="595398"/>
                  <a:pt x="283172" y="600226"/>
                </a:cubicBezTo>
                <a:cubicBezTo>
                  <a:pt x="256725" y="602156"/>
                  <a:pt x="239093" y="622431"/>
                  <a:pt x="239093" y="645602"/>
                </a:cubicBezTo>
                <a:cubicBezTo>
                  <a:pt x="240072" y="669738"/>
                  <a:pt x="258684" y="689048"/>
                  <a:pt x="284152" y="690978"/>
                </a:cubicBezTo>
                <a:cubicBezTo>
                  <a:pt x="335088" y="693875"/>
                  <a:pt x="386024" y="696771"/>
                  <a:pt x="436960" y="699668"/>
                </a:cubicBezTo>
                <a:cubicBezTo>
                  <a:pt x="436960" y="699668"/>
                  <a:pt x="436960" y="700633"/>
                  <a:pt x="436960" y="700633"/>
                </a:cubicBezTo>
                <a:cubicBezTo>
                  <a:pt x="443817" y="700633"/>
                  <a:pt x="450674" y="700633"/>
                  <a:pt x="458510" y="700633"/>
                </a:cubicBezTo>
                <a:cubicBezTo>
                  <a:pt x="489856" y="699668"/>
                  <a:pt x="514344" y="675531"/>
                  <a:pt x="513365" y="644637"/>
                </a:cubicBezTo>
                <a:close/>
                <a:moveTo>
                  <a:pt x="513366" y="137684"/>
                </a:moveTo>
                <a:cubicBezTo>
                  <a:pt x="513366" y="106096"/>
                  <a:pt x="487897" y="82166"/>
                  <a:pt x="454593" y="82166"/>
                </a:cubicBezTo>
                <a:cubicBezTo>
                  <a:pt x="448716" y="82166"/>
                  <a:pt x="441859" y="83123"/>
                  <a:pt x="435982" y="83123"/>
                </a:cubicBezTo>
                <a:cubicBezTo>
                  <a:pt x="386025" y="85995"/>
                  <a:pt x="337048" y="88866"/>
                  <a:pt x="287091" y="91738"/>
                </a:cubicBezTo>
                <a:cubicBezTo>
                  <a:pt x="259664" y="93652"/>
                  <a:pt x="240073" y="112797"/>
                  <a:pt x="239094" y="136727"/>
                </a:cubicBezTo>
                <a:cubicBezTo>
                  <a:pt x="239094" y="161614"/>
                  <a:pt x="257705" y="180758"/>
                  <a:pt x="285132" y="182673"/>
                </a:cubicBezTo>
                <a:cubicBezTo>
                  <a:pt x="341946" y="186501"/>
                  <a:pt x="398759" y="190330"/>
                  <a:pt x="455573" y="192245"/>
                </a:cubicBezTo>
                <a:cubicBezTo>
                  <a:pt x="487897" y="194159"/>
                  <a:pt x="514345" y="168314"/>
                  <a:pt x="513366" y="137684"/>
                </a:cubicBezTo>
                <a:close/>
                <a:moveTo>
                  <a:pt x="524748" y="391268"/>
                </a:moveTo>
                <a:cubicBezTo>
                  <a:pt x="524748" y="359535"/>
                  <a:pt x="500182" y="334968"/>
                  <a:pt x="469473" y="334968"/>
                </a:cubicBezTo>
                <a:cubicBezTo>
                  <a:pt x="437740" y="334968"/>
                  <a:pt x="412149" y="360559"/>
                  <a:pt x="413172" y="391268"/>
                </a:cubicBezTo>
                <a:cubicBezTo>
                  <a:pt x="413172" y="421976"/>
                  <a:pt x="438762" y="446543"/>
                  <a:pt x="468448" y="446543"/>
                </a:cubicBezTo>
                <a:cubicBezTo>
                  <a:pt x="500181" y="447567"/>
                  <a:pt x="524748" y="421976"/>
                  <a:pt x="524748" y="391268"/>
                </a:cubicBezTo>
                <a:close/>
                <a:moveTo>
                  <a:pt x="585986" y="519759"/>
                </a:moveTo>
                <a:cubicBezTo>
                  <a:pt x="585986" y="488583"/>
                  <a:pt x="561628" y="463441"/>
                  <a:pt x="531181" y="463441"/>
                </a:cubicBezTo>
                <a:cubicBezTo>
                  <a:pt x="500735" y="463441"/>
                  <a:pt x="475362" y="489589"/>
                  <a:pt x="475362" y="519759"/>
                </a:cubicBezTo>
                <a:cubicBezTo>
                  <a:pt x="475362" y="548923"/>
                  <a:pt x="499720" y="574065"/>
                  <a:pt x="530167" y="574065"/>
                </a:cubicBezTo>
                <a:cubicBezTo>
                  <a:pt x="561628" y="574065"/>
                  <a:pt x="585986" y="550935"/>
                  <a:pt x="585986" y="519759"/>
                </a:cubicBezTo>
                <a:close/>
                <a:moveTo>
                  <a:pt x="585986" y="262891"/>
                </a:moveTo>
                <a:cubicBezTo>
                  <a:pt x="585986" y="232182"/>
                  <a:pt x="561419" y="207615"/>
                  <a:pt x="530710" y="207615"/>
                </a:cubicBezTo>
                <a:cubicBezTo>
                  <a:pt x="498978" y="207615"/>
                  <a:pt x="473387" y="233206"/>
                  <a:pt x="474411" y="263915"/>
                </a:cubicBezTo>
                <a:cubicBezTo>
                  <a:pt x="474411" y="294623"/>
                  <a:pt x="500002" y="319190"/>
                  <a:pt x="529686" y="320214"/>
                </a:cubicBezTo>
                <a:cubicBezTo>
                  <a:pt x="561419" y="320214"/>
                  <a:pt x="585986" y="294623"/>
                  <a:pt x="585986" y="262891"/>
                </a:cubicBezTo>
                <a:close/>
                <a:moveTo>
                  <a:pt x="660046" y="645269"/>
                </a:moveTo>
                <a:cubicBezTo>
                  <a:pt x="660046" y="613808"/>
                  <a:pt x="635688" y="589450"/>
                  <a:pt x="604227" y="589450"/>
                </a:cubicBezTo>
                <a:cubicBezTo>
                  <a:pt x="573780" y="589450"/>
                  <a:pt x="549422" y="612793"/>
                  <a:pt x="549422" y="644255"/>
                </a:cubicBezTo>
                <a:cubicBezTo>
                  <a:pt x="549422" y="675716"/>
                  <a:pt x="573780" y="700074"/>
                  <a:pt x="605241" y="700074"/>
                </a:cubicBezTo>
                <a:cubicBezTo>
                  <a:pt x="635688" y="700074"/>
                  <a:pt x="660046" y="675716"/>
                  <a:pt x="660046" y="645269"/>
                </a:cubicBezTo>
                <a:close/>
                <a:moveTo>
                  <a:pt x="660997" y="390244"/>
                </a:moveTo>
                <a:cubicBezTo>
                  <a:pt x="660997" y="359535"/>
                  <a:pt x="637454" y="334968"/>
                  <a:pt x="605721" y="334968"/>
                </a:cubicBezTo>
                <a:cubicBezTo>
                  <a:pt x="575012" y="334968"/>
                  <a:pt x="549421" y="360559"/>
                  <a:pt x="549421" y="391268"/>
                </a:cubicBezTo>
                <a:cubicBezTo>
                  <a:pt x="550445" y="421976"/>
                  <a:pt x="575012" y="446543"/>
                  <a:pt x="605721" y="446543"/>
                </a:cubicBezTo>
                <a:cubicBezTo>
                  <a:pt x="636430" y="447567"/>
                  <a:pt x="662021" y="421976"/>
                  <a:pt x="660997" y="390244"/>
                </a:cubicBezTo>
                <a:close/>
                <a:moveTo>
                  <a:pt x="660997" y="140028"/>
                </a:moveTo>
                <a:cubicBezTo>
                  <a:pt x="662021" y="108004"/>
                  <a:pt x="636430" y="82179"/>
                  <a:pt x="605721" y="82179"/>
                </a:cubicBezTo>
                <a:cubicBezTo>
                  <a:pt x="573988" y="82179"/>
                  <a:pt x="549421" y="108004"/>
                  <a:pt x="549421" y="140028"/>
                </a:cubicBezTo>
                <a:cubicBezTo>
                  <a:pt x="550445" y="171019"/>
                  <a:pt x="573988" y="194778"/>
                  <a:pt x="605721" y="194778"/>
                </a:cubicBezTo>
                <a:cubicBezTo>
                  <a:pt x="636430" y="194778"/>
                  <a:pt x="660997" y="171019"/>
                  <a:pt x="660997" y="140028"/>
                </a:cubicBezTo>
                <a:close/>
                <a:moveTo>
                  <a:pt x="736080" y="518753"/>
                </a:moveTo>
                <a:cubicBezTo>
                  <a:pt x="736080" y="488583"/>
                  <a:pt x="710489" y="463441"/>
                  <a:pt x="679780" y="463441"/>
                </a:cubicBezTo>
                <a:cubicBezTo>
                  <a:pt x="650095" y="464447"/>
                  <a:pt x="624504" y="488583"/>
                  <a:pt x="624504" y="518753"/>
                </a:cubicBezTo>
                <a:cubicBezTo>
                  <a:pt x="623480" y="548923"/>
                  <a:pt x="649071" y="574065"/>
                  <a:pt x="679780" y="574065"/>
                </a:cubicBezTo>
                <a:cubicBezTo>
                  <a:pt x="711513" y="574065"/>
                  <a:pt x="736080" y="549929"/>
                  <a:pt x="736080" y="518753"/>
                </a:cubicBezTo>
                <a:close/>
                <a:moveTo>
                  <a:pt x="736080" y="263915"/>
                </a:moveTo>
                <a:cubicBezTo>
                  <a:pt x="736080" y="232182"/>
                  <a:pt x="712737" y="207615"/>
                  <a:pt x="681275" y="207615"/>
                </a:cubicBezTo>
                <a:cubicBezTo>
                  <a:pt x="649814" y="207615"/>
                  <a:pt x="625456" y="232182"/>
                  <a:pt x="625456" y="263915"/>
                </a:cubicBezTo>
                <a:cubicBezTo>
                  <a:pt x="625456" y="294623"/>
                  <a:pt x="650829" y="320214"/>
                  <a:pt x="681275" y="320214"/>
                </a:cubicBezTo>
                <a:cubicBezTo>
                  <a:pt x="711722" y="319190"/>
                  <a:pt x="736080" y="294623"/>
                  <a:pt x="736080" y="263915"/>
                </a:cubicBezTo>
                <a:close/>
                <a:moveTo>
                  <a:pt x="799958" y="391268"/>
                </a:moveTo>
                <a:cubicBezTo>
                  <a:pt x="799958" y="359535"/>
                  <a:pt x="776615" y="334968"/>
                  <a:pt x="745153" y="334968"/>
                </a:cubicBezTo>
                <a:cubicBezTo>
                  <a:pt x="713692" y="334968"/>
                  <a:pt x="689334" y="359535"/>
                  <a:pt x="689334" y="391268"/>
                </a:cubicBezTo>
                <a:cubicBezTo>
                  <a:pt x="689334" y="421976"/>
                  <a:pt x="714707" y="447567"/>
                  <a:pt x="745153" y="447567"/>
                </a:cubicBezTo>
                <a:cubicBezTo>
                  <a:pt x="775600" y="446543"/>
                  <a:pt x="799958" y="421976"/>
                  <a:pt x="799958" y="391268"/>
                </a:cubicBezTo>
                <a:close/>
                <a:moveTo>
                  <a:pt x="908046" y="391400"/>
                </a:moveTo>
                <a:lnTo>
                  <a:pt x="712346" y="782799"/>
                </a:lnTo>
                <a:lnTo>
                  <a:pt x="195700" y="782799"/>
                </a:lnTo>
                <a:lnTo>
                  <a:pt x="0" y="391400"/>
                </a:lnTo>
                <a:lnTo>
                  <a:pt x="195700" y="0"/>
                </a:lnTo>
                <a:lnTo>
                  <a:pt x="712346" y="0"/>
                </a:lnTo>
                <a:close/>
              </a:path>
            </a:pathLst>
          </a:custGeom>
          <a:solidFill>
            <a:schemeClr val="accent5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107099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421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oto Serif"/>
              <a:ea typeface="+mn-ea"/>
              <a:cs typeface="+mn-cs"/>
            </a:endParaRPr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372B6F15-CC23-B554-29A7-CCCAF45CF998}"/>
              </a:ext>
            </a:extLst>
          </p:cNvPr>
          <p:cNvSpPr/>
          <p:nvPr/>
        </p:nvSpPr>
        <p:spPr>
          <a:xfrm rot="16200000">
            <a:off x="1623109" y="2943725"/>
            <a:ext cx="908046" cy="782799"/>
          </a:xfrm>
          <a:custGeom>
            <a:avLst/>
            <a:gdLst>
              <a:gd name="connsiteX0" fmla="*/ 379571 w 908046"/>
              <a:gd name="connsiteY0" fmla="*/ 391149 h 782799"/>
              <a:gd name="connsiteX1" fmla="*/ 317297 w 908046"/>
              <a:gd name="connsiteY1" fmla="*/ 338392 h 782799"/>
              <a:gd name="connsiteX2" fmla="*/ 152851 w 908046"/>
              <a:gd name="connsiteY2" fmla="*/ 348573 h 782799"/>
              <a:gd name="connsiteX3" fmla="*/ 108090 w 908046"/>
              <a:gd name="connsiteY3" fmla="*/ 391149 h 782799"/>
              <a:gd name="connsiteX4" fmla="*/ 152850 w 908046"/>
              <a:gd name="connsiteY4" fmla="*/ 435576 h 782799"/>
              <a:gd name="connsiteX5" fmla="*/ 286158 w 908046"/>
              <a:gd name="connsiteY5" fmla="*/ 442980 h 782799"/>
              <a:gd name="connsiteX6" fmla="*/ 318269 w 908046"/>
              <a:gd name="connsiteY6" fmla="*/ 444831 h 782799"/>
              <a:gd name="connsiteX7" fmla="*/ 379571 w 908046"/>
              <a:gd name="connsiteY7" fmla="*/ 391149 h 782799"/>
              <a:gd name="connsiteX8" fmla="*/ 441160 w 908046"/>
              <a:gd name="connsiteY8" fmla="*/ 517251 h 782799"/>
              <a:gd name="connsiteX9" fmla="*/ 382582 w 908046"/>
              <a:gd name="connsiteY9" fmla="*/ 463153 h 782799"/>
              <a:gd name="connsiteX10" fmla="*/ 324003 w 908046"/>
              <a:gd name="connsiteY10" fmla="*/ 466000 h 782799"/>
              <a:gd name="connsiteX11" fmla="*/ 213680 w 908046"/>
              <a:gd name="connsiteY11" fmla="*/ 472644 h 782799"/>
              <a:gd name="connsiteX12" fmla="*/ 168770 w 908046"/>
              <a:gd name="connsiteY12" fmla="*/ 516302 h 782799"/>
              <a:gd name="connsiteX13" fmla="*/ 210751 w 908046"/>
              <a:gd name="connsiteY13" fmla="*/ 561859 h 782799"/>
              <a:gd name="connsiteX14" fmla="*/ 383558 w 908046"/>
              <a:gd name="connsiteY14" fmla="*/ 572299 h 782799"/>
              <a:gd name="connsiteX15" fmla="*/ 441160 w 908046"/>
              <a:gd name="connsiteY15" fmla="*/ 517251 h 782799"/>
              <a:gd name="connsiteX16" fmla="*/ 443046 w 908046"/>
              <a:gd name="connsiteY16" fmla="*/ 265335 h 782799"/>
              <a:gd name="connsiteX17" fmla="*/ 381771 w 908046"/>
              <a:gd name="connsiteY17" fmla="*/ 210750 h 782799"/>
              <a:gd name="connsiteX18" fmla="*/ 218371 w 908046"/>
              <a:gd name="connsiteY18" fmla="*/ 221103 h 782799"/>
              <a:gd name="connsiteX19" fmla="*/ 196973 w 908046"/>
              <a:gd name="connsiteY19" fmla="*/ 225808 h 782799"/>
              <a:gd name="connsiteX20" fmla="*/ 171685 w 908046"/>
              <a:gd name="connsiteY20" fmla="*/ 273805 h 782799"/>
              <a:gd name="connsiteX21" fmla="*/ 216426 w 908046"/>
              <a:gd name="connsiteY21" fmla="*/ 309568 h 782799"/>
              <a:gd name="connsiteX22" fmla="*/ 328277 w 908046"/>
              <a:gd name="connsiteY22" fmla="*/ 316155 h 782799"/>
              <a:gd name="connsiteX23" fmla="*/ 380798 w 908046"/>
              <a:gd name="connsiteY23" fmla="*/ 318979 h 782799"/>
              <a:gd name="connsiteX24" fmla="*/ 443046 w 908046"/>
              <a:gd name="connsiteY24" fmla="*/ 265335 h 782799"/>
              <a:gd name="connsiteX25" fmla="*/ 513365 w 908046"/>
              <a:gd name="connsiteY25" fmla="*/ 644637 h 782799"/>
              <a:gd name="connsiteX26" fmla="*/ 458510 w 908046"/>
              <a:gd name="connsiteY26" fmla="*/ 589605 h 782799"/>
              <a:gd name="connsiteX27" fmla="*/ 283172 w 908046"/>
              <a:gd name="connsiteY27" fmla="*/ 600226 h 782799"/>
              <a:gd name="connsiteX28" fmla="*/ 239093 w 908046"/>
              <a:gd name="connsiteY28" fmla="*/ 645602 h 782799"/>
              <a:gd name="connsiteX29" fmla="*/ 284152 w 908046"/>
              <a:gd name="connsiteY29" fmla="*/ 690978 h 782799"/>
              <a:gd name="connsiteX30" fmla="*/ 436960 w 908046"/>
              <a:gd name="connsiteY30" fmla="*/ 699668 h 782799"/>
              <a:gd name="connsiteX31" fmla="*/ 436960 w 908046"/>
              <a:gd name="connsiteY31" fmla="*/ 700633 h 782799"/>
              <a:gd name="connsiteX32" fmla="*/ 458510 w 908046"/>
              <a:gd name="connsiteY32" fmla="*/ 700633 h 782799"/>
              <a:gd name="connsiteX33" fmla="*/ 513365 w 908046"/>
              <a:gd name="connsiteY33" fmla="*/ 644637 h 782799"/>
              <a:gd name="connsiteX34" fmla="*/ 513366 w 908046"/>
              <a:gd name="connsiteY34" fmla="*/ 137684 h 782799"/>
              <a:gd name="connsiteX35" fmla="*/ 454593 w 908046"/>
              <a:gd name="connsiteY35" fmla="*/ 82166 h 782799"/>
              <a:gd name="connsiteX36" fmla="*/ 435982 w 908046"/>
              <a:gd name="connsiteY36" fmla="*/ 83123 h 782799"/>
              <a:gd name="connsiteX37" fmla="*/ 287091 w 908046"/>
              <a:gd name="connsiteY37" fmla="*/ 91738 h 782799"/>
              <a:gd name="connsiteX38" fmla="*/ 239094 w 908046"/>
              <a:gd name="connsiteY38" fmla="*/ 136727 h 782799"/>
              <a:gd name="connsiteX39" fmla="*/ 285132 w 908046"/>
              <a:gd name="connsiteY39" fmla="*/ 182673 h 782799"/>
              <a:gd name="connsiteX40" fmla="*/ 455573 w 908046"/>
              <a:gd name="connsiteY40" fmla="*/ 192245 h 782799"/>
              <a:gd name="connsiteX41" fmla="*/ 513366 w 908046"/>
              <a:gd name="connsiteY41" fmla="*/ 137684 h 782799"/>
              <a:gd name="connsiteX42" fmla="*/ 524748 w 908046"/>
              <a:gd name="connsiteY42" fmla="*/ 391268 h 782799"/>
              <a:gd name="connsiteX43" fmla="*/ 469473 w 908046"/>
              <a:gd name="connsiteY43" fmla="*/ 334968 h 782799"/>
              <a:gd name="connsiteX44" fmla="*/ 413172 w 908046"/>
              <a:gd name="connsiteY44" fmla="*/ 391268 h 782799"/>
              <a:gd name="connsiteX45" fmla="*/ 468448 w 908046"/>
              <a:gd name="connsiteY45" fmla="*/ 446543 h 782799"/>
              <a:gd name="connsiteX46" fmla="*/ 524748 w 908046"/>
              <a:gd name="connsiteY46" fmla="*/ 391268 h 782799"/>
              <a:gd name="connsiteX47" fmla="*/ 585986 w 908046"/>
              <a:gd name="connsiteY47" fmla="*/ 519759 h 782799"/>
              <a:gd name="connsiteX48" fmla="*/ 531181 w 908046"/>
              <a:gd name="connsiteY48" fmla="*/ 463441 h 782799"/>
              <a:gd name="connsiteX49" fmla="*/ 475362 w 908046"/>
              <a:gd name="connsiteY49" fmla="*/ 519759 h 782799"/>
              <a:gd name="connsiteX50" fmla="*/ 530167 w 908046"/>
              <a:gd name="connsiteY50" fmla="*/ 574065 h 782799"/>
              <a:gd name="connsiteX51" fmla="*/ 585986 w 908046"/>
              <a:gd name="connsiteY51" fmla="*/ 519759 h 782799"/>
              <a:gd name="connsiteX52" fmla="*/ 585986 w 908046"/>
              <a:gd name="connsiteY52" fmla="*/ 262891 h 782799"/>
              <a:gd name="connsiteX53" fmla="*/ 530710 w 908046"/>
              <a:gd name="connsiteY53" fmla="*/ 207615 h 782799"/>
              <a:gd name="connsiteX54" fmla="*/ 474411 w 908046"/>
              <a:gd name="connsiteY54" fmla="*/ 263915 h 782799"/>
              <a:gd name="connsiteX55" fmla="*/ 529686 w 908046"/>
              <a:gd name="connsiteY55" fmla="*/ 320214 h 782799"/>
              <a:gd name="connsiteX56" fmla="*/ 585986 w 908046"/>
              <a:gd name="connsiteY56" fmla="*/ 262891 h 782799"/>
              <a:gd name="connsiteX57" fmla="*/ 660046 w 908046"/>
              <a:gd name="connsiteY57" fmla="*/ 645269 h 782799"/>
              <a:gd name="connsiteX58" fmla="*/ 604227 w 908046"/>
              <a:gd name="connsiteY58" fmla="*/ 589450 h 782799"/>
              <a:gd name="connsiteX59" fmla="*/ 549422 w 908046"/>
              <a:gd name="connsiteY59" fmla="*/ 644255 h 782799"/>
              <a:gd name="connsiteX60" fmla="*/ 605241 w 908046"/>
              <a:gd name="connsiteY60" fmla="*/ 700074 h 782799"/>
              <a:gd name="connsiteX61" fmla="*/ 660046 w 908046"/>
              <a:gd name="connsiteY61" fmla="*/ 645269 h 782799"/>
              <a:gd name="connsiteX62" fmla="*/ 660997 w 908046"/>
              <a:gd name="connsiteY62" fmla="*/ 390244 h 782799"/>
              <a:gd name="connsiteX63" fmla="*/ 605721 w 908046"/>
              <a:gd name="connsiteY63" fmla="*/ 334968 h 782799"/>
              <a:gd name="connsiteX64" fmla="*/ 549421 w 908046"/>
              <a:gd name="connsiteY64" fmla="*/ 391268 h 782799"/>
              <a:gd name="connsiteX65" fmla="*/ 605721 w 908046"/>
              <a:gd name="connsiteY65" fmla="*/ 446543 h 782799"/>
              <a:gd name="connsiteX66" fmla="*/ 660997 w 908046"/>
              <a:gd name="connsiteY66" fmla="*/ 390244 h 782799"/>
              <a:gd name="connsiteX67" fmla="*/ 660997 w 908046"/>
              <a:gd name="connsiteY67" fmla="*/ 140028 h 782799"/>
              <a:gd name="connsiteX68" fmla="*/ 605721 w 908046"/>
              <a:gd name="connsiteY68" fmla="*/ 82179 h 782799"/>
              <a:gd name="connsiteX69" fmla="*/ 549421 w 908046"/>
              <a:gd name="connsiteY69" fmla="*/ 140028 h 782799"/>
              <a:gd name="connsiteX70" fmla="*/ 605721 w 908046"/>
              <a:gd name="connsiteY70" fmla="*/ 194778 h 782799"/>
              <a:gd name="connsiteX71" fmla="*/ 660997 w 908046"/>
              <a:gd name="connsiteY71" fmla="*/ 140028 h 782799"/>
              <a:gd name="connsiteX72" fmla="*/ 736080 w 908046"/>
              <a:gd name="connsiteY72" fmla="*/ 518753 h 782799"/>
              <a:gd name="connsiteX73" fmla="*/ 679780 w 908046"/>
              <a:gd name="connsiteY73" fmla="*/ 463441 h 782799"/>
              <a:gd name="connsiteX74" fmla="*/ 624504 w 908046"/>
              <a:gd name="connsiteY74" fmla="*/ 518753 h 782799"/>
              <a:gd name="connsiteX75" fmla="*/ 679780 w 908046"/>
              <a:gd name="connsiteY75" fmla="*/ 574065 h 782799"/>
              <a:gd name="connsiteX76" fmla="*/ 736080 w 908046"/>
              <a:gd name="connsiteY76" fmla="*/ 518753 h 782799"/>
              <a:gd name="connsiteX77" fmla="*/ 736080 w 908046"/>
              <a:gd name="connsiteY77" fmla="*/ 263915 h 782799"/>
              <a:gd name="connsiteX78" fmla="*/ 681275 w 908046"/>
              <a:gd name="connsiteY78" fmla="*/ 207615 h 782799"/>
              <a:gd name="connsiteX79" fmla="*/ 625456 w 908046"/>
              <a:gd name="connsiteY79" fmla="*/ 263915 h 782799"/>
              <a:gd name="connsiteX80" fmla="*/ 681275 w 908046"/>
              <a:gd name="connsiteY80" fmla="*/ 320214 h 782799"/>
              <a:gd name="connsiteX81" fmla="*/ 736080 w 908046"/>
              <a:gd name="connsiteY81" fmla="*/ 263915 h 782799"/>
              <a:gd name="connsiteX82" fmla="*/ 799958 w 908046"/>
              <a:gd name="connsiteY82" fmla="*/ 391268 h 782799"/>
              <a:gd name="connsiteX83" fmla="*/ 745153 w 908046"/>
              <a:gd name="connsiteY83" fmla="*/ 334968 h 782799"/>
              <a:gd name="connsiteX84" fmla="*/ 689334 w 908046"/>
              <a:gd name="connsiteY84" fmla="*/ 391268 h 782799"/>
              <a:gd name="connsiteX85" fmla="*/ 745153 w 908046"/>
              <a:gd name="connsiteY85" fmla="*/ 447567 h 782799"/>
              <a:gd name="connsiteX86" fmla="*/ 799958 w 908046"/>
              <a:gd name="connsiteY86" fmla="*/ 391268 h 782799"/>
              <a:gd name="connsiteX87" fmla="*/ 908046 w 908046"/>
              <a:gd name="connsiteY87" fmla="*/ 391400 h 782799"/>
              <a:gd name="connsiteX88" fmla="*/ 712346 w 908046"/>
              <a:gd name="connsiteY88" fmla="*/ 782799 h 782799"/>
              <a:gd name="connsiteX89" fmla="*/ 195700 w 908046"/>
              <a:gd name="connsiteY89" fmla="*/ 782799 h 782799"/>
              <a:gd name="connsiteX90" fmla="*/ 0 w 908046"/>
              <a:gd name="connsiteY90" fmla="*/ 391400 h 782799"/>
              <a:gd name="connsiteX91" fmla="*/ 195700 w 908046"/>
              <a:gd name="connsiteY91" fmla="*/ 0 h 782799"/>
              <a:gd name="connsiteX92" fmla="*/ 712346 w 908046"/>
              <a:gd name="connsiteY92" fmla="*/ 0 h 782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</a:cxnLst>
            <a:rect l="l" t="t" r="r" b="b"/>
            <a:pathLst>
              <a:path w="908046" h="782799">
                <a:moveTo>
                  <a:pt x="379571" y="391149"/>
                </a:moveTo>
                <a:cubicBezTo>
                  <a:pt x="379572" y="359680"/>
                  <a:pt x="351353" y="335615"/>
                  <a:pt x="317297" y="338392"/>
                </a:cubicBezTo>
                <a:cubicBezTo>
                  <a:pt x="262806" y="341168"/>
                  <a:pt x="208315" y="344871"/>
                  <a:pt x="152851" y="348573"/>
                </a:cubicBezTo>
                <a:cubicBezTo>
                  <a:pt x="126579" y="349498"/>
                  <a:pt x="108091" y="367084"/>
                  <a:pt x="108090" y="391149"/>
                </a:cubicBezTo>
                <a:cubicBezTo>
                  <a:pt x="108090" y="415213"/>
                  <a:pt x="126578" y="433725"/>
                  <a:pt x="152850" y="435576"/>
                </a:cubicBezTo>
                <a:cubicBezTo>
                  <a:pt x="197611" y="438352"/>
                  <a:pt x="241398" y="440204"/>
                  <a:pt x="286158" y="442980"/>
                </a:cubicBezTo>
                <a:cubicBezTo>
                  <a:pt x="296862" y="443906"/>
                  <a:pt x="307565" y="444831"/>
                  <a:pt x="318269" y="444831"/>
                </a:cubicBezTo>
                <a:cubicBezTo>
                  <a:pt x="352326" y="447608"/>
                  <a:pt x="379571" y="423543"/>
                  <a:pt x="379571" y="391149"/>
                </a:cubicBezTo>
                <a:close/>
                <a:moveTo>
                  <a:pt x="441160" y="517251"/>
                </a:moveTo>
                <a:cubicBezTo>
                  <a:pt x="441160" y="485931"/>
                  <a:pt x="415776" y="462204"/>
                  <a:pt x="382582" y="463153"/>
                </a:cubicBezTo>
                <a:cubicBezTo>
                  <a:pt x="363055" y="463153"/>
                  <a:pt x="343529" y="465051"/>
                  <a:pt x="324003" y="466000"/>
                </a:cubicBezTo>
                <a:cubicBezTo>
                  <a:pt x="287880" y="468848"/>
                  <a:pt x="250780" y="470746"/>
                  <a:pt x="213680" y="472644"/>
                </a:cubicBezTo>
                <a:cubicBezTo>
                  <a:pt x="188296" y="474542"/>
                  <a:pt x="168770" y="492575"/>
                  <a:pt x="168770" y="516302"/>
                </a:cubicBezTo>
                <a:cubicBezTo>
                  <a:pt x="167794" y="540030"/>
                  <a:pt x="185367" y="559961"/>
                  <a:pt x="210751" y="561859"/>
                </a:cubicBezTo>
                <a:cubicBezTo>
                  <a:pt x="268354" y="565655"/>
                  <a:pt x="325956" y="569452"/>
                  <a:pt x="383558" y="572299"/>
                </a:cubicBezTo>
                <a:cubicBezTo>
                  <a:pt x="416752" y="574197"/>
                  <a:pt x="441160" y="548572"/>
                  <a:pt x="441160" y="517251"/>
                </a:cubicBezTo>
                <a:close/>
                <a:moveTo>
                  <a:pt x="443046" y="265335"/>
                </a:moveTo>
                <a:cubicBezTo>
                  <a:pt x="443046" y="232396"/>
                  <a:pt x="417758" y="208868"/>
                  <a:pt x="381771" y="210750"/>
                </a:cubicBezTo>
                <a:cubicBezTo>
                  <a:pt x="327304" y="213574"/>
                  <a:pt x="272838" y="217338"/>
                  <a:pt x="218371" y="221103"/>
                </a:cubicBezTo>
                <a:cubicBezTo>
                  <a:pt x="210590" y="221103"/>
                  <a:pt x="203782" y="222985"/>
                  <a:pt x="196973" y="225808"/>
                </a:cubicBezTo>
                <a:cubicBezTo>
                  <a:pt x="178494" y="234278"/>
                  <a:pt x="167795" y="254983"/>
                  <a:pt x="171685" y="273805"/>
                </a:cubicBezTo>
                <a:cubicBezTo>
                  <a:pt x="176548" y="293569"/>
                  <a:pt x="194056" y="308627"/>
                  <a:pt x="216426" y="309568"/>
                </a:cubicBezTo>
                <a:cubicBezTo>
                  <a:pt x="253385" y="312391"/>
                  <a:pt x="291317" y="314273"/>
                  <a:pt x="328277" y="316155"/>
                </a:cubicBezTo>
                <a:cubicBezTo>
                  <a:pt x="345784" y="317097"/>
                  <a:pt x="363291" y="318038"/>
                  <a:pt x="380798" y="318979"/>
                </a:cubicBezTo>
                <a:cubicBezTo>
                  <a:pt x="416785" y="320861"/>
                  <a:pt x="443046" y="298274"/>
                  <a:pt x="443046" y="265335"/>
                </a:cubicBezTo>
                <a:close/>
                <a:moveTo>
                  <a:pt x="513365" y="644637"/>
                </a:moveTo>
                <a:cubicBezTo>
                  <a:pt x="513365" y="613742"/>
                  <a:pt x="488876" y="588640"/>
                  <a:pt x="458510" y="589605"/>
                </a:cubicBezTo>
                <a:cubicBezTo>
                  <a:pt x="399738" y="591536"/>
                  <a:pt x="340965" y="595398"/>
                  <a:pt x="283172" y="600226"/>
                </a:cubicBezTo>
                <a:cubicBezTo>
                  <a:pt x="256725" y="602156"/>
                  <a:pt x="239093" y="622431"/>
                  <a:pt x="239093" y="645602"/>
                </a:cubicBezTo>
                <a:cubicBezTo>
                  <a:pt x="240072" y="669738"/>
                  <a:pt x="258684" y="689048"/>
                  <a:pt x="284152" y="690978"/>
                </a:cubicBezTo>
                <a:cubicBezTo>
                  <a:pt x="335088" y="693875"/>
                  <a:pt x="386024" y="696771"/>
                  <a:pt x="436960" y="699668"/>
                </a:cubicBezTo>
                <a:cubicBezTo>
                  <a:pt x="436960" y="699668"/>
                  <a:pt x="436960" y="700633"/>
                  <a:pt x="436960" y="700633"/>
                </a:cubicBezTo>
                <a:cubicBezTo>
                  <a:pt x="443817" y="700633"/>
                  <a:pt x="450674" y="700633"/>
                  <a:pt x="458510" y="700633"/>
                </a:cubicBezTo>
                <a:cubicBezTo>
                  <a:pt x="489856" y="699668"/>
                  <a:pt x="514344" y="675531"/>
                  <a:pt x="513365" y="644637"/>
                </a:cubicBezTo>
                <a:close/>
                <a:moveTo>
                  <a:pt x="513366" y="137684"/>
                </a:moveTo>
                <a:cubicBezTo>
                  <a:pt x="513366" y="106096"/>
                  <a:pt x="487897" y="82166"/>
                  <a:pt x="454593" y="82166"/>
                </a:cubicBezTo>
                <a:cubicBezTo>
                  <a:pt x="448716" y="82166"/>
                  <a:pt x="441859" y="83123"/>
                  <a:pt x="435982" y="83123"/>
                </a:cubicBezTo>
                <a:cubicBezTo>
                  <a:pt x="386025" y="85995"/>
                  <a:pt x="337048" y="88866"/>
                  <a:pt x="287091" y="91738"/>
                </a:cubicBezTo>
                <a:cubicBezTo>
                  <a:pt x="259664" y="93652"/>
                  <a:pt x="240073" y="112797"/>
                  <a:pt x="239094" y="136727"/>
                </a:cubicBezTo>
                <a:cubicBezTo>
                  <a:pt x="239094" y="161614"/>
                  <a:pt x="257705" y="180758"/>
                  <a:pt x="285132" y="182673"/>
                </a:cubicBezTo>
                <a:cubicBezTo>
                  <a:pt x="341946" y="186501"/>
                  <a:pt x="398759" y="190330"/>
                  <a:pt x="455573" y="192245"/>
                </a:cubicBezTo>
                <a:cubicBezTo>
                  <a:pt x="487897" y="194159"/>
                  <a:pt x="514345" y="168314"/>
                  <a:pt x="513366" y="137684"/>
                </a:cubicBezTo>
                <a:close/>
                <a:moveTo>
                  <a:pt x="524748" y="391268"/>
                </a:moveTo>
                <a:cubicBezTo>
                  <a:pt x="524748" y="359535"/>
                  <a:pt x="500182" y="334968"/>
                  <a:pt x="469473" y="334968"/>
                </a:cubicBezTo>
                <a:cubicBezTo>
                  <a:pt x="437740" y="334968"/>
                  <a:pt x="412149" y="360559"/>
                  <a:pt x="413172" y="391268"/>
                </a:cubicBezTo>
                <a:cubicBezTo>
                  <a:pt x="413172" y="421976"/>
                  <a:pt x="438762" y="446543"/>
                  <a:pt x="468448" y="446543"/>
                </a:cubicBezTo>
                <a:cubicBezTo>
                  <a:pt x="500181" y="447567"/>
                  <a:pt x="524748" y="421976"/>
                  <a:pt x="524748" y="391268"/>
                </a:cubicBezTo>
                <a:close/>
                <a:moveTo>
                  <a:pt x="585986" y="519759"/>
                </a:moveTo>
                <a:cubicBezTo>
                  <a:pt x="585986" y="488583"/>
                  <a:pt x="561628" y="463441"/>
                  <a:pt x="531181" y="463441"/>
                </a:cubicBezTo>
                <a:cubicBezTo>
                  <a:pt x="500735" y="463441"/>
                  <a:pt x="475362" y="489589"/>
                  <a:pt x="475362" y="519759"/>
                </a:cubicBezTo>
                <a:cubicBezTo>
                  <a:pt x="475362" y="548923"/>
                  <a:pt x="499720" y="574065"/>
                  <a:pt x="530167" y="574065"/>
                </a:cubicBezTo>
                <a:cubicBezTo>
                  <a:pt x="561628" y="574065"/>
                  <a:pt x="585986" y="550935"/>
                  <a:pt x="585986" y="519759"/>
                </a:cubicBezTo>
                <a:close/>
                <a:moveTo>
                  <a:pt x="585986" y="262891"/>
                </a:moveTo>
                <a:cubicBezTo>
                  <a:pt x="585986" y="232182"/>
                  <a:pt x="561419" y="207615"/>
                  <a:pt x="530710" y="207615"/>
                </a:cubicBezTo>
                <a:cubicBezTo>
                  <a:pt x="498978" y="207615"/>
                  <a:pt x="473387" y="233206"/>
                  <a:pt x="474411" y="263915"/>
                </a:cubicBezTo>
                <a:cubicBezTo>
                  <a:pt x="474411" y="294623"/>
                  <a:pt x="500002" y="319190"/>
                  <a:pt x="529686" y="320214"/>
                </a:cubicBezTo>
                <a:cubicBezTo>
                  <a:pt x="561419" y="320214"/>
                  <a:pt x="585986" y="294623"/>
                  <a:pt x="585986" y="262891"/>
                </a:cubicBezTo>
                <a:close/>
                <a:moveTo>
                  <a:pt x="660046" y="645269"/>
                </a:moveTo>
                <a:cubicBezTo>
                  <a:pt x="660046" y="613808"/>
                  <a:pt x="635688" y="589450"/>
                  <a:pt x="604227" y="589450"/>
                </a:cubicBezTo>
                <a:cubicBezTo>
                  <a:pt x="573780" y="589450"/>
                  <a:pt x="549422" y="612793"/>
                  <a:pt x="549422" y="644255"/>
                </a:cubicBezTo>
                <a:cubicBezTo>
                  <a:pt x="549422" y="675716"/>
                  <a:pt x="573780" y="700074"/>
                  <a:pt x="605241" y="700074"/>
                </a:cubicBezTo>
                <a:cubicBezTo>
                  <a:pt x="635688" y="700074"/>
                  <a:pt x="660046" y="675716"/>
                  <a:pt x="660046" y="645269"/>
                </a:cubicBezTo>
                <a:close/>
                <a:moveTo>
                  <a:pt x="660997" y="390244"/>
                </a:moveTo>
                <a:cubicBezTo>
                  <a:pt x="660997" y="359535"/>
                  <a:pt x="637454" y="334968"/>
                  <a:pt x="605721" y="334968"/>
                </a:cubicBezTo>
                <a:cubicBezTo>
                  <a:pt x="575012" y="334968"/>
                  <a:pt x="549421" y="360559"/>
                  <a:pt x="549421" y="391268"/>
                </a:cubicBezTo>
                <a:cubicBezTo>
                  <a:pt x="550445" y="421976"/>
                  <a:pt x="575012" y="446543"/>
                  <a:pt x="605721" y="446543"/>
                </a:cubicBezTo>
                <a:cubicBezTo>
                  <a:pt x="636430" y="447567"/>
                  <a:pt x="662021" y="421976"/>
                  <a:pt x="660997" y="390244"/>
                </a:cubicBezTo>
                <a:close/>
                <a:moveTo>
                  <a:pt x="660997" y="140028"/>
                </a:moveTo>
                <a:cubicBezTo>
                  <a:pt x="662021" y="108004"/>
                  <a:pt x="636430" y="82179"/>
                  <a:pt x="605721" y="82179"/>
                </a:cubicBezTo>
                <a:cubicBezTo>
                  <a:pt x="573988" y="82179"/>
                  <a:pt x="549421" y="108004"/>
                  <a:pt x="549421" y="140028"/>
                </a:cubicBezTo>
                <a:cubicBezTo>
                  <a:pt x="550445" y="171019"/>
                  <a:pt x="573988" y="194778"/>
                  <a:pt x="605721" y="194778"/>
                </a:cubicBezTo>
                <a:cubicBezTo>
                  <a:pt x="636430" y="194778"/>
                  <a:pt x="660997" y="171019"/>
                  <a:pt x="660997" y="140028"/>
                </a:cubicBezTo>
                <a:close/>
                <a:moveTo>
                  <a:pt x="736080" y="518753"/>
                </a:moveTo>
                <a:cubicBezTo>
                  <a:pt x="736080" y="488583"/>
                  <a:pt x="710489" y="463441"/>
                  <a:pt x="679780" y="463441"/>
                </a:cubicBezTo>
                <a:cubicBezTo>
                  <a:pt x="650095" y="464447"/>
                  <a:pt x="624504" y="488583"/>
                  <a:pt x="624504" y="518753"/>
                </a:cubicBezTo>
                <a:cubicBezTo>
                  <a:pt x="623480" y="548923"/>
                  <a:pt x="649071" y="574065"/>
                  <a:pt x="679780" y="574065"/>
                </a:cubicBezTo>
                <a:cubicBezTo>
                  <a:pt x="711513" y="574065"/>
                  <a:pt x="736080" y="549929"/>
                  <a:pt x="736080" y="518753"/>
                </a:cubicBezTo>
                <a:close/>
                <a:moveTo>
                  <a:pt x="736080" y="263915"/>
                </a:moveTo>
                <a:cubicBezTo>
                  <a:pt x="736080" y="232182"/>
                  <a:pt x="712737" y="207615"/>
                  <a:pt x="681275" y="207615"/>
                </a:cubicBezTo>
                <a:cubicBezTo>
                  <a:pt x="649814" y="207615"/>
                  <a:pt x="625456" y="232182"/>
                  <a:pt x="625456" y="263915"/>
                </a:cubicBezTo>
                <a:cubicBezTo>
                  <a:pt x="625456" y="294623"/>
                  <a:pt x="650829" y="320214"/>
                  <a:pt x="681275" y="320214"/>
                </a:cubicBezTo>
                <a:cubicBezTo>
                  <a:pt x="711722" y="319190"/>
                  <a:pt x="736080" y="294623"/>
                  <a:pt x="736080" y="263915"/>
                </a:cubicBezTo>
                <a:close/>
                <a:moveTo>
                  <a:pt x="799958" y="391268"/>
                </a:moveTo>
                <a:cubicBezTo>
                  <a:pt x="799958" y="359535"/>
                  <a:pt x="776615" y="334968"/>
                  <a:pt x="745153" y="334968"/>
                </a:cubicBezTo>
                <a:cubicBezTo>
                  <a:pt x="713692" y="334968"/>
                  <a:pt x="689334" y="359535"/>
                  <a:pt x="689334" y="391268"/>
                </a:cubicBezTo>
                <a:cubicBezTo>
                  <a:pt x="689334" y="421976"/>
                  <a:pt x="714707" y="447567"/>
                  <a:pt x="745153" y="447567"/>
                </a:cubicBezTo>
                <a:cubicBezTo>
                  <a:pt x="775600" y="446543"/>
                  <a:pt x="799958" y="421976"/>
                  <a:pt x="799958" y="391268"/>
                </a:cubicBezTo>
                <a:close/>
                <a:moveTo>
                  <a:pt x="908046" y="391400"/>
                </a:moveTo>
                <a:lnTo>
                  <a:pt x="712346" y="782799"/>
                </a:lnTo>
                <a:lnTo>
                  <a:pt x="195700" y="782799"/>
                </a:lnTo>
                <a:lnTo>
                  <a:pt x="0" y="391400"/>
                </a:lnTo>
                <a:lnTo>
                  <a:pt x="195700" y="0"/>
                </a:lnTo>
                <a:lnTo>
                  <a:pt x="712346" y="0"/>
                </a:lnTo>
                <a:close/>
              </a:path>
            </a:pathLst>
          </a:custGeom>
          <a:solidFill>
            <a:schemeClr val="accent5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107099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421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oto Serif"/>
              <a:ea typeface="+mn-ea"/>
              <a:cs typeface="+mn-cs"/>
            </a:endParaRPr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0394D433-3990-11B8-80DE-D9428898D6B1}"/>
              </a:ext>
            </a:extLst>
          </p:cNvPr>
          <p:cNvSpPr/>
          <p:nvPr/>
        </p:nvSpPr>
        <p:spPr>
          <a:xfrm rot="16200000">
            <a:off x="791487" y="2943725"/>
            <a:ext cx="908046" cy="782799"/>
          </a:xfrm>
          <a:custGeom>
            <a:avLst/>
            <a:gdLst>
              <a:gd name="connsiteX0" fmla="*/ 379571 w 908046"/>
              <a:gd name="connsiteY0" fmla="*/ 391149 h 782799"/>
              <a:gd name="connsiteX1" fmla="*/ 317297 w 908046"/>
              <a:gd name="connsiteY1" fmla="*/ 338392 h 782799"/>
              <a:gd name="connsiteX2" fmla="*/ 152851 w 908046"/>
              <a:gd name="connsiteY2" fmla="*/ 348573 h 782799"/>
              <a:gd name="connsiteX3" fmla="*/ 108090 w 908046"/>
              <a:gd name="connsiteY3" fmla="*/ 391149 h 782799"/>
              <a:gd name="connsiteX4" fmla="*/ 152850 w 908046"/>
              <a:gd name="connsiteY4" fmla="*/ 435576 h 782799"/>
              <a:gd name="connsiteX5" fmla="*/ 286158 w 908046"/>
              <a:gd name="connsiteY5" fmla="*/ 442980 h 782799"/>
              <a:gd name="connsiteX6" fmla="*/ 318269 w 908046"/>
              <a:gd name="connsiteY6" fmla="*/ 444831 h 782799"/>
              <a:gd name="connsiteX7" fmla="*/ 379571 w 908046"/>
              <a:gd name="connsiteY7" fmla="*/ 391149 h 782799"/>
              <a:gd name="connsiteX8" fmla="*/ 441160 w 908046"/>
              <a:gd name="connsiteY8" fmla="*/ 517251 h 782799"/>
              <a:gd name="connsiteX9" fmla="*/ 382582 w 908046"/>
              <a:gd name="connsiteY9" fmla="*/ 463153 h 782799"/>
              <a:gd name="connsiteX10" fmla="*/ 324003 w 908046"/>
              <a:gd name="connsiteY10" fmla="*/ 466000 h 782799"/>
              <a:gd name="connsiteX11" fmla="*/ 213680 w 908046"/>
              <a:gd name="connsiteY11" fmla="*/ 472644 h 782799"/>
              <a:gd name="connsiteX12" fmla="*/ 168770 w 908046"/>
              <a:gd name="connsiteY12" fmla="*/ 516302 h 782799"/>
              <a:gd name="connsiteX13" fmla="*/ 210751 w 908046"/>
              <a:gd name="connsiteY13" fmla="*/ 561859 h 782799"/>
              <a:gd name="connsiteX14" fmla="*/ 383558 w 908046"/>
              <a:gd name="connsiteY14" fmla="*/ 572299 h 782799"/>
              <a:gd name="connsiteX15" fmla="*/ 441160 w 908046"/>
              <a:gd name="connsiteY15" fmla="*/ 517251 h 782799"/>
              <a:gd name="connsiteX16" fmla="*/ 443046 w 908046"/>
              <a:gd name="connsiteY16" fmla="*/ 265335 h 782799"/>
              <a:gd name="connsiteX17" fmla="*/ 381771 w 908046"/>
              <a:gd name="connsiteY17" fmla="*/ 210750 h 782799"/>
              <a:gd name="connsiteX18" fmla="*/ 218371 w 908046"/>
              <a:gd name="connsiteY18" fmla="*/ 221103 h 782799"/>
              <a:gd name="connsiteX19" fmla="*/ 196973 w 908046"/>
              <a:gd name="connsiteY19" fmla="*/ 225808 h 782799"/>
              <a:gd name="connsiteX20" fmla="*/ 171685 w 908046"/>
              <a:gd name="connsiteY20" fmla="*/ 273805 h 782799"/>
              <a:gd name="connsiteX21" fmla="*/ 216426 w 908046"/>
              <a:gd name="connsiteY21" fmla="*/ 309568 h 782799"/>
              <a:gd name="connsiteX22" fmla="*/ 328277 w 908046"/>
              <a:gd name="connsiteY22" fmla="*/ 316155 h 782799"/>
              <a:gd name="connsiteX23" fmla="*/ 380798 w 908046"/>
              <a:gd name="connsiteY23" fmla="*/ 318979 h 782799"/>
              <a:gd name="connsiteX24" fmla="*/ 443046 w 908046"/>
              <a:gd name="connsiteY24" fmla="*/ 265335 h 782799"/>
              <a:gd name="connsiteX25" fmla="*/ 513365 w 908046"/>
              <a:gd name="connsiteY25" fmla="*/ 644637 h 782799"/>
              <a:gd name="connsiteX26" fmla="*/ 458510 w 908046"/>
              <a:gd name="connsiteY26" fmla="*/ 589605 h 782799"/>
              <a:gd name="connsiteX27" fmla="*/ 283172 w 908046"/>
              <a:gd name="connsiteY27" fmla="*/ 600226 h 782799"/>
              <a:gd name="connsiteX28" fmla="*/ 239093 w 908046"/>
              <a:gd name="connsiteY28" fmla="*/ 645602 h 782799"/>
              <a:gd name="connsiteX29" fmla="*/ 284152 w 908046"/>
              <a:gd name="connsiteY29" fmla="*/ 690978 h 782799"/>
              <a:gd name="connsiteX30" fmla="*/ 436960 w 908046"/>
              <a:gd name="connsiteY30" fmla="*/ 699668 h 782799"/>
              <a:gd name="connsiteX31" fmla="*/ 436960 w 908046"/>
              <a:gd name="connsiteY31" fmla="*/ 700633 h 782799"/>
              <a:gd name="connsiteX32" fmla="*/ 458510 w 908046"/>
              <a:gd name="connsiteY32" fmla="*/ 700633 h 782799"/>
              <a:gd name="connsiteX33" fmla="*/ 513365 w 908046"/>
              <a:gd name="connsiteY33" fmla="*/ 644637 h 782799"/>
              <a:gd name="connsiteX34" fmla="*/ 513366 w 908046"/>
              <a:gd name="connsiteY34" fmla="*/ 137684 h 782799"/>
              <a:gd name="connsiteX35" fmla="*/ 454593 w 908046"/>
              <a:gd name="connsiteY35" fmla="*/ 82166 h 782799"/>
              <a:gd name="connsiteX36" fmla="*/ 435982 w 908046"/>
              <a:gd name="connsiteY36" fmla="*/ 83123 h 782799"/>
              <a:gd name="connsiteX37" fmla="*/ 287091 w 908046"/>
              <a:gd name="connsiteY37" fmla="*/ 91738 h 782799"/>
              <a:gd name="connsiteX38" fmla="*/ 239094 w 908046"/>
              <a:gd name="connsiteY38" fmla="*/ 136727 h 782799"/>
              <a:gd name="connsiteX39" fmla="*/ 285132 w 908046"/>
              <a:gd name="connsiteY39" fmla="*/ 182673 h 782799"/>
              <a:gd name="connsiteX40" fmla="*/ 455573 w 908046"/>
              <a:gd name="connsiteY40" fmla="*/ 192245 h 782799"/>
              <a:gd name="connsiteX41" fmla="*/ 513366 w 908046"/>
              <a:gd name="connsiteY41" fmla="*/ 137684 h 782799"/>
              <a:gd name="connsiteX42" fmla="*/ 524748 w 908046"/>
              <a:gd name="connsiteY42" fmla="*/ 391268 h 782799"/>
              <a:gd name="connsiteX43" fmla="*/ 469473 w 908046"/>
              <a:gd name="connsiteY43" fmla="*/ 334968 h 782799"/>
              <a:gd name="connsiteX44" fmla="*/ 413172 w 908046"/>
              <a:gd name="connsiteY44" fmla="*/ 391268 h 782799"/>
              <a:gd name="connsiteX45" fmla="*/ 468448 w 908046"/>
              <a:gd name="connsiteY45" fmla="*/ 446543 h 782799"/>
              <a:gd name="connsiteX46" fmla="*/ 524748 w 908046"/>
              <a:gd name="connsiteY46" fmla="*/ 391268 h 782799"/>
              <a:gd name="connsiteX47" fmla="*/ 585986 w 908046"/>
              <a:gd name="connsiteY47" fmla="*/ 519759 h 782799"/>
              <a:gd name="connsiteX48" fmla="*/ 531181 w 908046"/>
              <a:gd name="connsiteY48" fmla="*/ 463441 h 782799"/>
              <a:gd name="connsiteX49" fmla="*/ 475362 w 908046"/>
              <a:gd name="connsiteY49" fmla="*/ 519759 h 782799"/>
              <a:gd name="connsiteX50" fmla="*/ 530167 w 908046"/>
              <a:gd name="connsiteY50" fmla="*/ 574065 h 782799"/>
              <a:gd name="connsiteX51" fmla="*/ 585986 w 908046"/>
              <a:gd name="connsiteY51" fmla="*/ 519759 h 782799"/>
              <a:gd name="connsiteX52" fmla="*/ 585986 w 908046"/>
              <a:gd name="connsiteY52" fmla="*/ 262891 h 782799"/>
              <a:gd name="connsiteX53" fmla="*/ 530710 w 908046"/>
              <a:gd name="connsiteY53" fmla="*/ 207615 h 782799"/>
              <a:gd name="connsiteX54" fmla="*/ 474411 w 908046"/>
              <a:gd name="connsiteY54" fmla="*/ 263915 h 782799"/>
              <a:gd name="connsiteX55" fmla="*/ 529686 w 908046"/>
              <a:gd name="connsiteY55" fmla="*/ 320214 h 782799"/>
              <a:gd name="connsiteX56" fmla="*/ 585986 w 908046"/>
              <a:gd name="connsiteY56" fmla="*/ 262891 h 782799"/>
              <a:gd name="connsiteX57" fmla="*/ 660046 w 908046"/>
              <a:gd name="connsiteY57" fmla="*/ 645269 h 782799"/>
              <a:gd name="connsiteX58" fmla="*/ 604227 w 908046"/>
              <a:gd name="connsiteY58" fmla="*/ 589450 h 782799"/>
              <a:gd name="connsiteX59" fmla="*/ 549422 w 908046"/>
              <a:gd name="connsiteY59" fmla="*/ 644255 h 782799"/>
              <a:gd name="connsiteX60" fmla="*/ 605241 w 908046"/>
              <a:gd name="connsiteY60" fmla="*/ 700074 h 782799"/>
              <a:gd name="connsiteX61" fmla="*/ 660046 w 908046"/>
              <a:gd name="connsiteY61" fmla="*/ 645269 h 782799"/>
              <a:gd name="connsiteX62" fmla="*/ 660997 w 908046"/>
              <a:gd name="connsiteY62" fmla="*/ 390244 h 782799"/>
              <a:gd name="connsiteX63" fmla="*/ 605721 w 908046"/>
              <a:gd name="connsiteY63" fmla="*/ 334968 h 782799"/>
              <a:gd name="connsiteX64" fmla="*/ 549421 w 908046"/>
              <a:gd name="connsiteY64" fmla="*/ 391268 h 782799"/>
              <a:gd name="connsiteX65" fmla="*/ 605721 w 908046"/>
              <a:gd name="connsiteY65" fmla="*/ 446543 h 782799"/>
              <a:gd name="connsiteX66" fmla="*/ 660997 w 908046"/>
              <a:gd name="connsiteY66" fmla="*/ 390244 h 782799"/>
              <a:gd name="connsiteX67" fmla="*/ 660997 w 908046"/>
              <a:gd name="connsiteY67" fmla="*/ 140028 h 782799"/>
              <a:gd name="connsiteX68" fmla="*/ 605721 w 908046"/>
              <a:gd name="connsiteY68" fmla="*/ 82179 h 782799"/>
              <a:gd name="connsiteX69" fmla="*/ 549421 w 908046"/>
              <a:gd name="connsiteY69" fmla="*/ 140028 h 782799"/>
              <a:gd name="connsiteX70" fmla="*/ 605721 w 908046"/>
              <a:gd name="connsiteY70" fmla="*/ 194778 h 782799"/>
              <a:gd name="connsiteX71" fmla="*/ 660997 w 908046"/>
              <a:gd name="connsiteY71" fmla="*/ 140028 h 782799"/>
              <a:gd name="connsiteX72" fmla="*/ 736080 w 908046"/>
              <a:gd name="connsiteY72" fmla="*/ 518753 h 782799"/>
              <a:gd name="connsiteX73" fmla="*/ 679780 w 908046"/>
              <a:gd name="connsiteY73" fmla="*/ 463441 h 782799"/>
              <a:gd name="connsiteX74" fmla="*/ 624504 w 908046"/>
              <a:gd name="connsiteY74" fmla="*/ 518753 h 782799"/>
              <a:gd name="connsiteX75" fmla="*/ 679780 w 908046"/>
              <a:gd name="connsiteY75" fmla="*/ 574065 h 782799"/>
              <a:gd name="connsiteX76" fmla="*/ 736080 w 908046"/>
              <a:gd name="connsiteY76" fmla="*/ 518753 h 782799"/>
              <a:gd name="connsiteX77" fmla="*/ 736080 w 908046"/>
              <a:gd name="connsiteY77" fmla="*/ 263915 h 782799"/>
              <a:gd name="connsiteX78" fmla="*/ 681275 w 908046"/>
              <a:gd name="connsiteY78" fmla="*/ 207615 h 782799"/>
              <a:gd name="connsiteX79" fmla="*/ 625456 w 908046"/>
              <a:gd name="connsiteY79" fmla="*/ 263915 h 782799"/>
              <a:gd name="connsiteX80" fmla="*/ 681275 w 908046"/>
              <a:gd name="connsiteY80" fmla="*/ 320214 h 782799"/>
              <a:gd name="connsiteX81" fmla="*/ 736080 w 908046"/>
              <a:gd name="connsiteY81" fmla="*/ 263915 h 782799"/>
              <a:gd name="connsiteX82" fmla="*/ 799958 w 908046"/>
              <a:gd name="connsiteY82" fmla="*/ 391268 h 782799"/>
              <a:gd name="connsiteX83" fmla="*/ 745153 w 908046"/>
              <a:gd name="connsiteY83" fmla="*/ 334968 h 782799"/>
              <a:gd name="connsiteX84" fmla="*/ 689334 w 908046"/>
              <a:gd name="connsiteY84" fmla="*/ 391268 h 782799"/>
              <a:gd name="connsiteX85" fmla="*/ 745153 w 908046"/>
              <a:gd name="connsiteY85" fmla="*/ 447567 h 782799"/>
              <a:gd name="connsiteX86" fmla="*/ 799958 w 908046"/>
              <a:gd name="connsiteY86" fmla="*/ 391268 h 782799"/>
              <a:gd name="connsiteX87" fmla="*/ 908046 w 908046"/>
              <a:gd name="connsiteY87" fmla="*/ 391400 h 782799"/>
              <a:gd name="connsiteX88" fmla="*/ 712346 w 908046"/>
              <a:gd name="connsiteY88" fmla="*/ 782799 h 782799"/>
              <a:gd name="connsiteX89" fmla="*/ 195700 w 908046"/>
              <a:gd name="connsiteY89" fmla="*/ 782799 h 782799"/>
              <a:gd name="connsiteX90" fmla="*/ 0 w 908046"/>
              <a:gd name="connsiteY90" fmla="*/ 391400 h 782799"/>
              <a:gd name="connsiteX91" fmla="*/ 195700 w 908046"/>
              <a:gd name="connsiteY91" fmla="*/ 0 h 782799"/>
              <a:gd name="connsiteX92" fmla="*/ 712346 w 908046"/>
              <a:gd name="connsiteY92" fmla="*/ 0 h 782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</a:cxnLst>
            <a:rect l="l" t="t" r="r" b="b"/>
            <a:pathLst>
              <a:path w="908046" h="782799">
                <a:moveTo>
                  <a:pt x="379571" y="391149"/>
                </a:moveTo>
                <a:cubicBezTo>
                  <a:pt x="379572" y="359680"/>
                  <a:pt x="351353" y="335615"/>
                  <a:pt x="317297" y="338392"/>
                </a:cubicBezTo>
                <a:cubicBezTo>
                  <a:pt x="262806" y="341168"/>
                  <a:pt x="208315" y="344871"/>
                  <a:pt x="152851" y="348573"/>
                </a:cubicBezTo>
                <a:cubicBezTo>
                  <a:pt x="126579" y="349498"/>
                  <a:pt x="108091" y="367084"/>
                  <a:pt x="108090" y="391149"/>
                </a:cubicBezTo>
                <a:cubicBezTo>
                  <a:pt x="108090" y="415213"/>
                  <a:pt x="126578" y="433725"/>
                  <a:pt x="152850" y="435576"/>
                </a:cubicBezTo>
                <a:cubicBezTo>
                  <a:pt x="197611" y="438352"/>
                  <a:pt x="241398" y="440204"/>
                  <a:pt x="286158" y="442980"/>
                </a:cubicBezTo>
                <a:cubicBezTo>
                  <a:pt x="296862" y="443906"/>
                  <a:pt x="307565" y="444831"/>
                  <a:pt x="318269" y="444831"/>
                </a:cubicBezTo>
                <a:cubicBezTo>
                  <a:pt x="352326" y="447608"/>
                  <a:pt x="379571" y="423543"/>
                  <a:pt x="379571" y="391149"/>
                </a:cubicBezTo>
                <a:close/>
                <a:moveTo>
                  <a:pt x="441160" y="517251"/>
                </a:moveTo>
                <a:cubicBezTo>
                  <a:pt x="441160" y="485931"/>
                  <a:pt x="415776" y="462204"/>
                  <a:pt x="382582" y="463153"/>
                </a:cubicBezTo>
                <a:cubicBezTo>
                  <a:pt x="363055" y="463153"/>
                  <a:pt x="343529" y="465051"/>
                  <a:pt x="324003" y="466000"/>
                </a:cubicBezTo>
                <a:cubicBezTo>
                  <a:pt x="287880" y="468848"/>
                  <a:pt x="250780" y="470746"/>
                  <a:pt x="213680" y="472644"/>
                </a:cubicBezTo>
                <a:cubicBezTo>
                  <a:pt x="188296" y="474542"/>
                  <a:pt x="168770" y="492575"/>
                  <a:pt x="168770" y="516302"/>
                </a:cubicBezTo>
                <a:cubicBezTo>
                  <a:pt x="167794" y="540030"/>
                  <a:pt x="185367" y="559961"/>
                  <a:pt x="210751" y="561859"/>
                </a:cubicBezTo>
                <a:cubicBezTo>
                  <a:pt x="268354" y="565655"/>
                  <a:pt x="325956" y="569452"/>
                  <a:pt x="383558" y="572299"/>
                </a:cubicBezTo>
                <a:cubicBezTo>
                  <a:pt x="416752" y="574197"/>
                  <a:pt x="441160" y="548572"/>
                  <a:pt x="441160" y="517251"/>
                </a:cubicBezTo>
                <a:close/>
                <a:moveTo>
                  <a:pt x="443046" y="265335"/>
                </a:moveTo>
                <a:cubicBezTo>
                  <a:pt x="443046" y="232396"/>
                  <a:pt x="417758" y="208868"/>
                  <a:pt x="381771" y="210750"/>
                </a:cubicBezTo>
                <a:cubicBezTo>
                  <a:pt x="327304" y="213574"/>
                  <a:pt x="272838" y="217338"/>
                  <a:pt x="218371" y="221103"/>
                </a:cubicBezTo>
                <a:cubicBezTo>
                  <a:pt x="210590" y="221103"/>
                  <a:pt x="203782" y="222985"/>
                  <a:pt x="196973" y="225808"/>
                </a:cubicBezTo>
                <a:cubicBezTo>
                  <a:pt x="178494" y="234278"/>
                  <a:pt x="167795" y="254983"/>
                  <a:pt x="171685" y="273805"/>
                </a:cubicBezTo>
                <a:cubicBezTo>
                  <a:pt x="176548" y="293569"/>
                  <a:pt x="194056" y="308627"/>
                  <a:pt x="216426" y="309568"/>
                </a:cubicBezTo>
                <a:cubicBezTo>
                  <a:pt x="253385" y="312391"/>
                  <a:pt x="291317" y="314273"/>
                  <a:pt x="328277" y="316155"/>
                </a:cubicBezTo>
                <a:cubicBezTo>
                  <a:pt x="345784" y="317097"/>
                  <a:pt x="363291" y="318038"/>
                  <a:pt x="380798" y="318979"/>
                </a:cubicBezTo>
                <a:cubicBezTo>
                  <a:pt x="416785" y="320861"/>
                  <a:pt x="443046" y="298274"/>
                  <a:pt x="443046" y="265335"/>
                </a:cubicBezTo>
                <a:close/>
                <a:moveTo>
                  <a:pt x="513365" y="644637"/>
                </a:moveTo>
                <a:cubicBezTo>
                  <a:pt x="513365" y="613742"/>
                  <a:pt x="488876" y="588640"/>
                  <a:pt x="458510" y="589605"/>
                </a:cubicBezTo>
                <a:cubicBezTo>
                  <a:pt x="399738" y="591536"/>
                  <a:pt x="340965" y="595398"/>
                  <a:pt x="283172" y="600226"/>
                </a:cubicBezTo>
                <a:cubicBezTo>
                  <a:pt x="256725" y="602156"/>
                  <a:pt x="239093" y="622431"/>
                  <a:pt x="239093" y="645602"/>
                </a:cubicBezTo>
                <a:cubicBezTo>
                  <a:pt x="240072" y="669738"/>
                  <a:pt x="258684" y="689048"/>
                  <a:pt x="284152" y="690978"/>
                </a:cubicBezTo>
                <a:cubicBezTo>
                  <a:pt x="335088" y="693875"/>
                  <a:pt x="386024" y="696771"/>
                  <a:pt x="436960" y="699668"/>
                </a:cubicBezTo>
                <a:cubicBezTo>
                  <a:pt x="436960" y="699668"/>
                  <a:pt x="436960" y="700633"/>
                  <a:pt x="436960" y="700633"/>
                </a:cubicBezTo>
                <a:cubicBezTo>
                  <a:pt x="443817" y="700633"/>
                  <a:pt x="450674" y="700633"/>
                  <a:pt x="458510" y="700633"/>
                </a:cubicBezTo>
                <a:cubicBezTo>
                  <a:pt x="489856" y="699668"/>
                  <a:pt x="514344" y="675531"/>
                  <a:pt x="513365" y="644637"/>
                </a:cubicBezTo>
                <a:close/>
                <a:moveTo>
                  <a:pt x="513366" y="137684"/>
                </a:moveTo>
                <a:cubicBezTo>
                  <a:pt x="513366" y="106096"/>
                  <a:pt x="487897" y="82166"/>
                  <a:pt x="454593" y="82166"/>
                </a:cubicBezTo>
                <a:cubicBezTo>
                  <a:pt x="448716" y="82166"/>
                  <a:pt x="441859" y="83123"/>
                  <a:pt x="435982" y="83123"/>
                </a:cubicBezTo>
                <a:cubicBezTo>
                  <a:pt x="386025" y="85995"/>
                  <a:pt x="337048" y="88866"/>
                  <a:pt x="287091" y="91738"/>
                </a:cubicBezTo>
                <a:cubicBezTo>
                  <a:pt x="259664" y="93652"/>
                  <a:pt x="240073" y="112797"/>
                  <a:pt x="239094" y="136727"/>
                </a:cubicBezTo>
                <a:cubicBezTo>
                  <a:pt x="239094" y="161614"/>
                  <a:pt x="257705" y="180758"/>
                  <a:pt x="285132" y="182673"/>
                </a:cubicBezTo>
                <a:cubicBezTo>
                  <a:pt x="341946" y="186501"/>
                  <a:pt x="398759" y="190330"/>
                  <a:pt x="455573" y="192245"/>
                </a:cubicBezTo>
                <a:cubicBezTo>
                  <a:pt x="487897" y="194159"/>
                  <a:pt x="514345" y="168314"/>
                  <a:pt x="513366" y="137684"/>
                </a:cubicBezTo>
                <a:close/>
                <a:moveTo>
                  <a:pt x="524748" y="391268"/>
                </a:moveTo>
                <a:cubicBezTo>
                  <a:pt x="524748" y="359535"/>
                  <a:pt x="500182" y="334968"/>
                  <a:pt x="469473" y="334968"/>
                </a:cubicBezTo>
                <a:cubicBezTo>
                  <a:pt x="437740" y="334968"/>
                  <a:pt x="412149" y="360559"/>
                  <a:pt x="413172" y="391268"/>
                </a:cubicBezTo>
                <a:cubicBezTo>
                  <a:pt x="413172" y="421976"/>
                  <a:pt x="438762" y="446543"/>
                  <a:pt x="468448" y="446543"/>
                </a:cubicBezTo>
                <a:cubicBezTo>
                  <a:pt x="500181" y="447567"/>
                  <a:pt x="524748" y="421976"/>
                  <a:pt x="524748" y="391268"/>
                </a:cubicBezTo>
                <a:close/>
                <a:moveTo>
                  <a:pt x="585986" y="519759"/>
                </a:moveTo>
                <a:cubicBezTo>
                  <a:pt x="585986" y="488583"/>
                  <a:pt x="561628" y="463441"/>
                  <a:pt x="531181" y="463441"/>
                </a:cubicBezTo>
                <a:cubicBezTo>
                  <a:pt x="500735" y="463441"/>
                  <a:pt x="475362" y="489589"/>
                  <a:pt x="475362" y="519759"/>
                </a:cubicBezTo>
                <a:cubicBezTo>
                  <a:pt x="475362" y="548923"/>
                  <a:pt x="499720" y="574065"/>
                  <a:pt x="530167" y="574065"/>
                </a:cubicBezTo>
                <a:cubicBezTo>
                  <a:pt x="561628" y="574065"/>
                  <a:pt x="585986" y="550935"/>
                  <a:pt x="585986" y="519759"/>
                </a:cubicBezTo>
                <a:close/>
                <a:moveTo>
                  <a:pt x="585986" y="262891"/>
                </a:moveTo>
                <a:cubicBezTo>
                  <a:pt x="585986" y="232182"/>
                  <a:pt x="561419" y="207615"/>
                  <a:pt x="530710" y="207615"/>
                </a:cubicBezTo>
                <a:cubicBezTo>
                  <a:pt x="498978" y="207615"/>
                  <a:pt x="473387" y="233206"/>
                  <a:pt x="474411" y="263915"/>
                </a:cubicBezTo>
                <a:cubicBezTo>
                  <a:pt x="474411" y="294623"/>
                  <a:pt x="500002" y="319190"/>
                  <a:pt x="529686" y="320214"/>
                </a:cubicBezTo>
                <a:cubicBezTo>
                  <a:pt x="561419" y="320214"/>
                  <a:pt x="585986" y="294623"/>
                  <a:pt x="585986" y="262891"/>
                </a:cubicBezTo>
                <a:close/>
                <a:moveTo>
                  <a:pt x="660046" y="645269"/>
                </a:moveTo>
                <a:cubicBezTo>
                  <a:pt x="660046" y="613808"/>
                  <a:pt x="635688" y="589450"/>
                  <a:pt x="604227" y="589450"/>
                </a:cubicBezTo>
                <a:cubicBezTo>
                  <a:pt x="573780" y="589450"/>
                  <a:pt x="549422" y="612793"/>
                  <a:pt x="549422" y="644255"/>
                </a:cubicBezTo>
                <a:cubicBezTo>
                  <a:pt x="549422" y="675716"/>
                  <a:pt x="573780" y="700074"/>
                  <a:pt x="605241" y="700074"/>
                </a:cubicBezTo>
                <a:cubicBezTo>
                  <a:pt x="635688" y="700074"/>
                  <a:pt x="660046" y="675716"/>
                  <a:pt x="660046" y="645269"/>
                </a:cubicBezTo>
                <a:close/>
                <a:moveTo>
                  <a:pt x="660997" y="390244"/>
                </a:moveTo>
                <a:cubicBezTo>
                  <a:pt x="660997" y="359535"/>
                  <a:pt x="637454" y="334968"/>
                  <a:pt x="605721" y="334968"/>
                </a:cubicBezTo>
                <a:cubicBezTo>
                  <a:pt x="575012" y="334968"/>
                  <a:pt x="549421" y="360559"/>
                  <a:pt x="549421" y="391268"/>
                </a:cubicBezTo>
                <a:cubicBezTo>
                  <a:pt x="550445" y="421976"/>
                  <a:pt x="575012" y="446543"/>
                  <a:pt x="605721" y="446543"/>
                </a:cubicBezTo>
                <a:cubicBezTo>
                  <a:pt x="636430" y="447567"/>
                  <a:pt x="662021" y="421976"/>
                  <a:pt x="660997" y="390244"/>
                </a:cubicBezTo>
                <a:close/>
                <a:moveTo>
                  <a:pt x="660997" y="140028"/>
                </a:moveTo>
                <a:cubicBezTo>
                  <a:pt x="662021" y="108004"/>
                  <a:pt x="636430" y="82179"/>
                  <a:pt x="605721" y="82179"/>
                </a:cubicBezTo>
                <a:cubicBezTo>
                  <a:pt x="573988" y="82179"/>
                  <a:pt x="549421" y="108004"/>
                  <a:pt x="549421" y="140028"/>
                </a:cubicBezTo>
                <a:cubicBezTo>
                  <a:pt x="550445" y="171019"/>
                  <a:pt x="573988" y="194778"/>
                  <a:pt x="605721" y="194778"/>
                </a:cubicBezTo>
                <a:cubicBezTo>
                  <a:pt x="636430" y="194778"/>
                  <a:pt x="660997" y="171019"/>
                  <a:pt x="660997" y="140028"/>
                </a:cubicBezTo>
                <a:close/>
                <a:moveTo>
                  <a:pt x="736080" y="518753"/>
                </a:moveTo>
                <a:cubicBezTo>
                  <a:pt x="736080" y="488583"/>
                  <a:pt x="710489" y="463441"/>
                  <a:pt x="679780" y="463441"/>
                </a:cubicBezTo>
                <a:cubicBezTo>
                  <a:pt x="650095" y="464447"/>
                  <a:pt x="624504" y="488583"/>
                  <a:pt x="624504" y="518753"/>
                </a:cubicBezTo>
                <a:cubicBezTo>
                  <a:pt x="623480" y="548923"/>
                  <a:pt x="649071" y="574065"/>
                  <a:pt x="679780" y="574065"/>
                </a:cubicBezTo>
                <a:cubicBezTo>
                  <a:pt x="711513" y="574065"/>
                  <a:pt x="736080" y="549929"/>
                  <a:pt x="736080" y="518753"/>
                </a:cubicBezTo>
                <a:close/>
                <a:moveTo>
                  <a:pt x="736080" y="263915"/>
                </a:moveTo>
                <a:cubicBezTo>
                  <a:pt x="736080" y="232182"/>
                  <a:pt x="712737" y="207615"/>
                  <a:pt x="681275" y="207615"/>
                </a:cubicBezTo>
                <a:cubicBezTo>
                  <a:pt x="649814" y="207615"/>
                  <a:pt x="625456" y="232182"/>
                  <a:pt x="625456" y="263915"/>
                </a:cubicBezTo>
                <a:cubicBezTo>
                  <a:pt x="625456" y="294623"/>
                  <a:pt x="650829" y="320214"/>
                  <a:pt x="681275" y="320214"/>
                </a:cubicBezTo>
                <a:cubicBezTo>
                  <a:pt x="711722" y="319190"/>
                  <a:pt x="736080" y="294623"/>
                  <a:pt x="736080" y="263915"/>
                </a:cubicBezTo>
                <a:close/>
                <a:moveTo>
                  <a:pt x="799958" y="391268"/>
                </a:moveTo>
                <a:cubicBezTo>
                  <a:pt x="799958" y="359535"/>
                  <a:pt x="776615" y="334968"/>
                  <a:pt x="745153" y="334968"/>
                </a:cubicBezTo>
                <a:cubicBezTo>
                  <a:pt x="713692" y="334968"/>
                  <a:pt x="689334" y="359535"/>
                  <a:pt x="689334" y="391268"/>
                </a:cubicBezTo>
                <a:cubicBezTo>
                  <a:pt x="689334" y="421976"/>
                  <a:pt x="714707" y="447567"/>
                  <a:pt x="745153" y="447567"/>
                </a:cubicBezTo>
                <a:cubicBezTo>
                  <a:pt x="775600" y="446543"/>
                  <a:pt x="799958" y="421976"/>
                  <a:pt x="799958" y="391268"/>
                </a:cubicBezTo>
                <a:close/>
                <a:moveTo>
                  <a:pt x="908046" y="391400"/>
                </a:moveTo>
                <a:lnTo>
                  <a:pt x="712346" y="782799"/>
                </a:lnTo>
                <a:lnTo>
                  <a:pt x="195700" y="782799"/>
                </a:lnTo>
                <a:lnTo>
                  <a:pt x="0" y="391400"/>
                </a:lnTo>
                <a:lnTo>
                  <a:pt x="195700" y="0"/>
                </a:lnTo>
                <a:lnTo>
                  <a:pt x="712346" y="0"/>
                </a:lnTo>
                <a:close/>
              </a:path>
            </a:pathLst>
          </a:custGeom>
          <a:solidFill>
            <a:schemeClr val="accent5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107099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421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oto Serif"/>
              <a:ea typeface="+mn-ea"/>
              <a:cs typeface="+mn-cs"/>
            </a:endParaRPr>
          </a:p>
        </p:txBody>
      </p:sp>
      <p:sp>
        <p:nvSpPr>
          <p:cNvPr id="153" name="Freeform: Shape 152">
            <a:extLst>
              <a:ext uri="{FF2B5EF4-FFF2-40B4-BE49-F238E27FC236}">
                <a16:creationId xmlns:a16="http://schemas.microsoft.com/office/drawing/2014/main" id="{BEC91EDD-AF9A-568C-4078-3B2531C2656A}"/>
              </a:ext>
            </a:extLst>
          </p:cNvPr>
          <p:cNvSpPr/>
          <p:nvPr/>
        </p:nvSpPr>
        <p:spPr>
          <a:xfrm rot="16200000">
            <a:off x="8366037" y="-27325"/>
            <a:ext cx="728151" cy="782800"/>
          </a:xfrm>
          <a:custGeom>
            <a:avLst/>
            <a:gdLst>
              <a:gd name="connsiteX0" fmla="*/ 379571 w 728151"/>
              <a:gd name="connsiteY0" fmla="*/ 391150 h 782800"/>
              <a:gd name="connsiteX1" fmla="*/ 317297 w 728151"/>
              <a:gd name="connsiteY1" fmla="*/ 338392 h 782800"/>
              <a:gd name="connsiteX2" fmla="*/ 152851 w 728151"/>
              <a:gd name="connsiteY2" fmla="*/ 348574 h 782800"/>
              <a:gd name="connsiteX3" fmla="*/ 108090 w 728151"/>
              <a:gd name="connsiteY3" fmla="*/ 391150 h 782800"/>
              <a:gd name="connsiteX4" fmla="*/ 152850 w 728151"/>
              <a:gd name="connsiteY4" fmla="*/ 435576 h 782800"/>
              <a:gd name="connsiteX5" fmla="*/ 286158 w 728151"/>
              <a:gd name="connsiteY5" fmla="*/ 442980 h 782800"/>
              <a:gd name="connsiteX6" fmla="*/ 318269 w 728151"/>
              <a:gd name="connsiteY6" fmla="*/ 444832 h 782800"/>
              <a:gd name="connsiteX7" fmla="*/ 379571 w 728151"/>
              <a:gd name="connsiteY7" fmla="*/ 391150 h 782800"/>
              <a:gd name="connsiteX8" fmla="*/ 441160 w 728151"/>
              <a:gd name="connsiteY8" fmla="*/ 517252 h 782800"/>
              <a:gd name="connsiteX9" fmla="*/ 382582 w 728151"/>
              <a:gd name="connsiteY9" fmla="*/ 463154 h 782800"/>
              <a:gd name="connsiteX10" fmla="*/ 324003 w 728151"/>
              <a:gd name="connsiteY10" fmla="*/ 466000 h 782800"/>
              <a:gd name="connsiteX11" fmla="*/ 213680 w 728151"/>
              <a:gd name="connsiteY11" fmla="*/ 472644 h 782800"/>
              <a:gd name="connsiteX12" fmla="*/ 168770 w 728151"/>
              <a:gd name="connsiteY12" fmla="*/ 516302 h 782800"/>
              <a:gd name="connsiteX13" fmla="*/ 210751 w 728151"/>
              <a:gd name="connsiteY13" fmla="*/ 561860 h 782800"/>
              <a:gd name="connsiteX14" fmla="*/ 383558 w 728151"/>
              <a:gd name="connsiteY14" fmla="*/ 572300 h 782800"/>
              <a:gd name="connsiteX15" fmla="*/ 441160 w 728151"/>
              <a:gd name="connsiteY15" fmla="*/ 517252 h 782800"/>
              <a:gd name="connsiteX16" fmla="*/ 443046 w 728151"/>
              <a:gd name="connsiteY16" fmla="*/ 265336 h 782800"/>
              <a:gd name="connsiteX17" fmla="*/ 381771 w 728151"/>
              <a:gd name="connsiteY17" fmla="*/ 210750 h 782800"/>
              <a:gd name="connsiteX18" fmla="*/ 218371 w 728151"/>
              <a:gd name="connsiteY18" fmla="*/ 221104 h 782800"/>
              <a:gd name="connsiteX19" fmla="*/ 196973 w 728151"/>
              <a:gd name="connsiteY19" fmla="*/ 225808 h 782800"/>
              <a:gd name="connsiteX20" fmla="*/ 171685 w 728151"/>
              <a:gd name="connsiteY20" fmla="*/ 273806 h 782800"/>
              <a:gd name="connsiteX21" fmla="*/ 216426 w 728151"/>
              <a:gd name="connsiteY21" fmla="*/ 309568 h 782800"/>
              <a:gd name="connsiteX22" fmla="*/ 328277 w 728151"/>
              <a:gd name="connsiteY22" fmla="*/ 316156 h 782800"/>
              <a:gd name="connsiteX23" fmla="*/ 380798 w 728151"/>
              <a:gd name="connsiteY23" fmla="*/ 318980 h 782800"/>
              <a:gd name="connsiteX24" fmla="*/ 443046 w 728151"/>
              <a:gd name="connsiteY24" fmla="*/ 265336 h 782800"/>
              <a:gd name="connsiteX25" fmla="*/ 513365 w 728151"/>
              <a:gd name="connsiteY25" fmla="*/ 644638 h 782800"/>
              <a:gd name="connsiteX26" fmla="*/ 458510 w 728151"/>
              <a:gd name="connsiteY26" fmla="*/ 589606 h 782800"/>
              <a:gd name="connsiteX27" fmla="*/ 283172 w 728151"/>
              <a:gd name="connsiteY27" fmla="*/ 600226 h 782800"/>
              <a:gd name="connsiteX28" fmla="*/ 239093 w 728151"/>
              <a:gd name="connsiteY28" fmla="*/ 645602 h 782800"/>
              <a:gd name="connsiteX29" fmla="*/ 284152 w 728151"/>
              <a:gd name="connsiteY29" fmla="*/ 690978 h 782800"/>
              <a:gd name="connsiteX30" fmla="*/ 436960 w 728151"/>
              <a:gd name="connsiteY30" fmla="*/ 699668 h 782800"/>
              <a:gd name="connsiteX31" fmla="*/ 436960 w 728151"/>
              <a:gd name="connsiteY31" fmla="*/ 700634 h 782800"/>
              <a:gd name="connsiteX32" fmla="*/ 458510 w 728151"/>
              <a:gd name="connsiteY32" fmla="*/ 700634 h 782800"/>
              <a:gd name="connsiteX33" fmla="*/ 513365 w 728151"/>
              <a:gd name="connsiteY33" fmla="*/ 644638 h 782800"/>
              <a:gd name="connsiteX34" fmla="*/ 513366 w 728151"/>
              <a:gd name="connsiteY34" fmla="*/ 137684 h 782800"/>
              <a:gd name="connsiteX35" fmla="*/ 454593 w 728151"/>
              <a:gd name="connsiteY35" fmla="*/ 82166 h 782800"/>
              <a:gd name="connsiteX36" fmla="*/ 435982 w 728151"/>
              <a:gd name="connsiteY36" fmla="*/ 83124 h 782800"/>
              <a:gd name="connsiteX37" fmla="*/ 287091 w 728151"/>
              <a:gd name="connsiteY37" fmla="*/ 91738 h 782800"/>
              <a:gd name="connsiteX38" fmla="*/ 239094 w 728151"/>
              <a:gd name="connsiteY38" fmla="*/ 136728 h 782800"/>
              <a:gd name="connsiteX39" fmla="*/ 285132 w 728151"/>
              <a:gd name="connsiteY39" fmla="*/ 182674 h 782800"/>
              <a:gd name="connsiteX40" fmla="*/ 455573 w 728151"/>
              <a:gd name="connsiteY40" fmla="*/ 192246 h 782800"/>
              <a:gd name="connsiteX41" fmla="*/ 513366 w 728151"/>
              <a:gd name="connsiteY41" fmla="*/ 137684 h 782800"/>
              <a:gd name="connsiteX42" fmla="*/ 524748 w 728151"/>
              <a:gd name="connsiteY42" fmla="*/ 391268 h 782800"/>
              <a:gd name="connsiteX43" fmla="*/ 469473 w 728151"/>
              <a:gd name="connsiteY43" fmla="*/ 334968 h 782800"/>
              <a:gd name="connsiteX44" fmla="*/ 413172 w 728151"/>
              <a:gd name="connsiteY44" fmla="*/ 391268 h 782800"/>
              <a:gd name="connsiteX45" fmla="*/ 468448 w 728151"/>
              <a:gd name="connsiteY45" fmla="*/ 446544 h 782800"/>
              <a:gd name="connsiteX46" fmla="*/ 524748 w 728151"/>
              <a:gd name="connsiteY46" fmla="*/ 391268 h 782800"/>
              <a:gd name="connsiteX47" fmla="*/ 585986 w 728151"/>
              <a:gd name="connsiteY47" fmla="*/ 519760 h 782800"/>
              <a:gd name="connsiteX48" fmla="*/ 531181 w 728151"/>
              <a:gd name="connsiteY48" fmla="*/ 463442 h 782800"/>
              <a:gd name="connsiteX49" fmla="*/ 475362 w 728151"/>
              <a:gd name="connsiteY49" fmla="*/ 519760 h 782800"/>
              <a:gd name="connsiteX50" fmla="*/ 530167 w 728151"/>
              <a:gd name="connsiteY50" fmla="*/ 574066 h 782800"/>
              <a:gd name="connsiteX51" fmla="*/ 585986 w 728151"/>
              <a:gd name="connsiteY51" fmla="*/ 519760 h 782800"/>
              <a:gd name="connsiteX52" fmla="*/ 585986 w 728151"/>
              <a:gd name="connsiteY52" fmla="*/ 262892 h 782800"/>
              <a:gd name="connsiteX53" fmla="*/ 530710 w 728151"/>
              <a:gd name="connsiteY53" fmla="*/ 207616 h 782800"/>
              <a:gd name="connsiteX54" fmla="*/ 474411 w 728151"/>
              <a:gd name="connsiteY54" fmla="*/ 263916 h 782800"/>
              <a:gd name="connsiteX55" fmla="*/ 529686 w 728151"/>
              <a:gd name="connsiteY55" fmla="*/ 320214 h 782800"/>
              <a:gd name="connsiteX56" fmla="*/ 585986 w 728151"/>
              <a:gd name="connsiteY56" fmla="*/ 262892 h 782800"/>
              <a:gd name="connsiteX57" fmla="*/ 660046 w 728151"/>
              <a:gd name="connsiteY57" fmla="*/ 645270 h 782800"/>
              <a:gd name="connsiteX58" fmla="*/ 604227 w 728151"/>
              <a:gd name="connsiteY58" fmla="*/ 589450 h 782800"/>
              <a:gd name="connsiteX59" fmla="*/ 549422 w 728151"/>
              <a:gd name="connsiteY59" fmla="*/ 644256 h 782800"/>
              <a:gd name="connsiteX60" fmla="*/ 605241 w 728151"/>
              <a:gd name="connsiteY60" fmla="*/ 700074 h 782800"/>
              <a:gd name="connsiteX61" fmla="*/ 660046 w 728151"/>
              <a:gd name="connsiteY61" fmla="*/ 645270 h 782800"/>
              <a:gd name="connsiteX62" fmla="*/ 660997 w 728151"/>
              <a:gd name="connsiteY62" fmla="*/ 390244 h 782800"/>
              <a:gd name="connsiteX63" fmla="*/ 605721 w 728151"/>
              <a:gd name="connsiteY63" fmla="*/ 334968 h 782800"/>
              <a:gd name="connsiteX64" fmla="*/ 549421 w 728151"/>
              <a:gd name="connsiteY64" fmla="*/ 391268 h 782800"/>
              <a:gd name="connsiteX65" fmla="*/ 605721 w 728151"/>
              <a:gd name="connsiteY65" fmla="*/ 446544 h 782800"/>
              <a:gd name="connsiteX66" fmla="*/ 660997 w 728151"/>
              <a:gd name="connsiteY66" fmla="*/ 390244 h 782800"/>
              <a:gd name="connsiteX67" fmla="*/ 660997 w 728151"/>
              <a:gd name="connsiteY67" fmla="*/ 140028 h 782800"/>
              <a:gd name="connsiteX68" fmla="*/ 605721 w 728151"/>
              <a:gd name="connsiteY68" fmla="*/ 82180 h 782800"/>
              <a:gd name="connsiteX69" fmla="*/ 549421 w 728151"/>
              <a:gd name="connsiteY69" fmla="*/ 140028 h 782800"/>
              <a:gd name="connsiteX70" fmla="*/ 605721 w 728151"/>
              <a:gd name="connsiteY70" fmla="*/ 194778 h 782800"/>
              <a:gd name="connsiteX71" fmla="*/ 660997 w 728151"/>
              <a:gd name="connsiteY71" fmla="*/ 140028 h 782800"/>
              <a:gd name="connsiteX72" fmla="*/ 728151 w 728151"/>
              <a:gd name="connsiteY72" fmla="*/ 31611 h 782800"/>
              <a:gd name="connsiteX73" fmla="*/ 728151 w 728151"/>
              <a:gd name="connsiteY73" fmla="*/ 235826 h 782800"/>
              <a:gd name="connsiteX74" fmla="*/ 720476 w 728151"/>
              <a:gd name="connsiteY74" fmla="*/ 223866 h 782800"/>
              <a:gd name="connsiteX75" fmla="*/ 681275 w 728151"/>
              <a:gd name="connsiteY75" fmla="*/ 207616 h 782800"/>
              <a:gd name="connsiteX76" fmla="*/ 625456 w 728151"/>
              <a:gd name="connsiteY76" fmla="*/ 263916 h 782800"/>
              <a:gd name="connsiteX77" fmla="*/ 681275 w 728151"/>
              <a:gd name="connsiteY77" fmla="*/ 320214 h 782800"/>
              <a:gd name="connsiteX78" fmla="*/ 720095 w 728151"/>
              <a:gd name="connsiteY78" fmla="*/ 303196 h 782800"/>
              <a:gd name="connsiteX79" fmla="*/ 728151 w 728151"/>
              <a:gd name="connsiteY79" fmla="*/ 291031 h 782800"/>
              <a:gd name="connsiteX80" fmla="*/ 728151 w 728151"/>
              <a:gd name="connsiteY80" fmla="*/ 341926 h 782800"/>
              <a:gd name="connsiteX81" fmla="*/ 705446 w 728151"/>
              <a:gd name="connsiteY81" fmla="*/ 351219 h 782800"/>
              <a:gd name="connsiteX82" fmla="*/ 689334 w 728151"/>
              <a:gd name="connsiteY82" fmla="*/ 391268 h 782800"/>
              <a:gd name="connsiteX83" fmla="*/ 705826 w 728151"/>
              <a:gd name="connsiteY83" fmla="*/ 430933 h 782800"/>
              <a:gd name="connsiteX84" fmla="*/ 728151 w 728151"/>
              <a:gd name="connsiteY84" fmla="*/ 440377 h 782800"/>
              <a:gd name="connsiteX85" fmla="*/ 728151 w 728151"/>
              <a:gd name="connsiteY85" fmla="*/ 492388 h 782800"/>
              <a:gd name="connsiteX86" fmla="*/ 719446 w 728151"/>
              <a:gd name="connsiteY86" fmla="*/ 479784 h 782800"/>
              <a:gd name="connsiteX87" fmla="*/ 679780 w 728151"/>
              <a:gd name="connsiteY87" fmla="*/ 463442 h 782800"/>
              <a:gd name="connsiteX88" fmla="*/ 624504 w 728151"/>
              <a:gd name="connsiteY88" fmla="*/ 518754 h 782800"/>
              <a:gd name="connsiteX89" fmla="*/ 679780 w 728151"/>
              <a:gd name="connsiteY89" fmla="*/ 574066 h 782800"/>
              <a:gd name="connsiteX90" fmla="*/ 719830 w 728151"/>
              <a:gd name="connsiteY90" fmla="*/ 558101 h 782800"/>
              <a:gd name="connsiteX91" fmla="*/ 728151 w 728151"/>
              <a:gd name="connsiteY91" fmla="*/ 545843 h 782800"/>
              <a:gd name="connsiteX92" fmla="*/ 728151 w 728151"/>
              <a:gd name="connsiteY92" fmla="*/ 751189 h 782800"/>
              <a:gd name="connsiteX93" fmla="*/ 712346 w 728151"/>
              <a:gd name="connsiteY93" fmla="*/ 782800 h 782800"/>
              <a:gd name="connsiteX94" fmla="*/ 195700 w 728151"/>
              <a:gd name="connsiteY94" fmla="*/ 782800 h 782800"/>
              <a:gd name="connsiteX95" fmla="*/ 0 w 728151"/>
              <a:gd name="connsiteY95" fmla="*/ 391400 h 782800"/>
              <a:gd name="connsiteX96" fmla="*/ 195700 w 728151"/>
              <a:gd name="connsiteY96" fmla="*/ 0 h 782800"/>
              <a:gd name="connsiteX97" fmla="*/ 712346 w 728151"/>
              <a:gd name="connsiteY97" fmla="*/ 0 h 782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</a:cxnLst>
            <a:rect l="l" t="t" r="r" b="b"/>
            <a:pathLst>
              <a:path w="728151" h="782800">
                <a:moveTo>
                  <a:pt x="379571" y="391150"/>
                </a:moveTo>
                <a:cubicBezTo>
                  <a:pt x="379572" y="359680"/>
                  <a:pt x="351353" y="335616"/>
                  <a:pt x="317297" y="338392"/>
                </a:cubicBezTo>
                <a:cubicBezTo>
                  <a:pt x="262806" y="341168"/>
                  <a:pt x="208315" y="344872"/>
                  <a:pt x="152851" y="348574"/>
                </a:cubicBezTo>
                <a:cubicBezTo>
                  <a:pt x="126579" y="349498"/>
                  <a:pt x="108091" y="367084"/>
                  <a:pt x="108090" y="391150"/>
                </a:cubicBezTo>
                <a:cubicBezTo>
                  <a:pt x="108090" y="415214"/>
                  <a:pt x="126578" y="433726"/>
                  <a:pt x="152850" y="435576"/>
                </a:cubicBezTo>
                <a:cubicBezTo>
                  <a:pt x="197611" y="438352"/>
                  <a:pt x="241398" y="440204"/>
                  <a:pt x="286158" y="442980"/>
                </a:cubicBezTo>
                <a:cubicBezTo>
                  <a:pt x="296862" y="443906"/>
                  <a:pt x="307565" y="444832"/>
                  <a:pt x="318269" y="444832"/>
                </a:cubicBezTo>
                <a:cubicBezTo>
                  <a:pt x="352326" y="447608"/>
                  <a:pt x="379571" y="423544"/>
                  <a:pt x="379571" y="391150"/>
                </a:cubicBezTo>
                <a:close/>
                <a:moveTo>
                  <a:pt x="441160" y="517252"/>
                </a:moveTo>
                <a:cubicBezTo>
                  <a:pt x="441160" y="485932"/>
                  <a:pt x="415776" y="462204"/>
                  <a:pt x="382582" y="463154"/>
                </a:cubicBezTo>
                <a:cubicBezTo>
                  <a:pt x="363055" y="463154"/>
                  <a:pt x="343529" y="465052"/>
                  <a:pt x="324003" y="466000"/>
                </a:cubicBezTo>
                <a:cubicBezTo>
                  <a:pt x="287880" y="468848"/>
                  <a:pt x="250780" y="470746"/>
                  <a:pt x="213680" y="472644"/>
                </a:cubicBezTo>
                <a:cubicBezTo>
                  <a:pt x="188296" y="474542"/>
                  <a:pt x="168770" y="492576"/>
                  <a:pt x="168770" y="516302"/>
                </a:cubicBezTo>
                <a:cubicBezTo>
                  <a:pt x="167794" y="540030"/>
                  <a:pt x="185367" y="559962"/>
                  <a:pt x="210751" y="561860"/>
                </a:cubicBezTo>
                <a:cubicBezTo>
                  <a:pt x="268354" y="565656"/>
                  <a:pt x="325956" y="569452"/>
                  <a:pt x="383558" y="572300"/>
                </a:cubicBezTo>
                <a:cubicBezTo>
                  <a:pt x="416752" y="574198"/>
                  <a:pt x="441160" y="548572"/>
                  <a:pt x="441160" y="517252"/>
                </a:cubicBezTo>
                <a:close/>
                <a:moveTo>
                  <a:pt x="443046" y="265336"/>
                </a:moveTo>
                <a:cubicBezTo>
                  <a:pt x="443046" y="232396"/>
                  <a:pt x="417758" y="208868"/>
                  <a:pt x="381771" y="210750"/>
                </a:cubicBezTo>
                <a:cubicBezTo>
                  <a:pt x="327304" y="213574"/>
                  <a:pt x="272838" y="217338"/>
                  <a:pt x="218371" y="221104"/>
                </a:cubicBezTo>
                <a:cubicBezTo>
                  <a:pt x="210590" y="221104"/>
                  <a:pt x="203782" y="222986"/>
                  <a:pt x="196973" y="225808"/>
                </a:cubicBezTo>
                <a:cubicBezTo>
                  <a:pt x="178494" y="234278"/>
                  <a:pt x="167795" y="254984"/>
                  <a:pt x="171685" y="273806"/>
                </a:cubicBezTo>
                <a:cubicBezTo>
                  <a:pt x="176548" y="293570"/>
                  <a:pt x="194056" y="308628"/>
                  <a:pt x="216426" y="309568"/>
                </a:cubicBezTo>
                <a:cubicBezTo>
                  <a:pt x="253385" y="312392"/>
                  <a:pt x="291317" y="314274"/>
                  <a:pt x="328277" y="316156"/>
                </a:cubicBezTo>
                <a:cubicBezTo>
                  <a:pt x="345784" y="317098"/>
                  <a:pt x="363291" y="318038"/>
                  <a:pt x="380798" y="318980"/>
                </a:cubicBezTo>
                <a:cubicBezTo>
                  <a:pt x="416785" y="320862"/>
                  <a:pt x="443046" y="298274"/>
                  <a:pt x="443046" y="265336"/>
                </a:cubicBezTo>
                <a:close/>
                <a:moveTo>
                  <a:pt x="513365" y="644638"/>
                </a:moveTo>
                <a:cubicBezTo>
                  <a:pt x="513365" y="613742"/>
                  <a:pt x="488876" y="588640"/>
                  <a:pt x="458510" y="589606"/>
                </a:cubicBezTo>
                <a:cubicBezTo>
                  <a:pt x="399738" y="591536"/>
                  <a:pt x="340965" y="595398"/>
                  <a:pt x="283172" y="600226"/>
                </a:cubicBezTo>
                <a:cubicBezTo>
                  <a:pt x="256725" y="602156"/>
                  <a:pt x="239093" y="622432"/>
                  <a:pt x="239093" y="645602"/>
                </a:cubicBezTo>
                <a:cubicBezTo>
                  <a:pt x="240072" y="669738"/>
                  <a:pt x="258684" y="689048"/>
                  <a:pt x="284152" y="690978"/>
                </a:cubicBezTo>
                <a:cubicBezTo>
                  <a:pt x="335088" y="693876"/>
                  <a:pt x="386024" y="696772"/>
                  <a:pt x="436960" y="699668"/>
                </a:cubicBezTo>
                <a:cubicBezTo>
                  <a:pt x="436960" y="699668"/>
                  <a:pt x="436960" y="700634"/>
                  <a:pt x="436960" y="700634"/>
                </a:cubicBezTo>
                <a:cubicBezTo>
                  <a:pt x="443817" y="700634"/>
                  <a:pt x="450674" y="700634"/>
                  <a:pt x="458510" y="700634"/>
                </a:cubicBezTo>
                <a:cubicBezTo>
                  <a:pt x="489856" y="699668"/>
                  <a:pt x="514344" y="675532"/>
                  <a:pt x="513365" y="644638"/>
                </a:cubicBezTo>
                <a:close/>
                <a:moveTo>
                  <a:pt x="513366" y="137684"/>
                </a:moveTo>
                <a:cubicBezTo>
                  <a:pt x="513366" y="106096"/>
                  <a:pt x="487897" y="82166"/>
                  <a:pt x="454593" y="82166"/>
                </a:cubicBezTo>
                <a:cubicBezTo>
                  <a:pt x="448716" y="82166"/>
                  <a:pt x="441859" y="83124"/>
                  <a:pt x="435982" y="83124"/>
                </a:cubicBezTo>
                <a:cubicBezTo>
                  <a:pt x="386025" y="85996"/>
                  <a:pt x="337048" y="88866"/>
                  <a:pt x="287091" y="91738"/>
                </a:cubicBezTo>
                <a:cubicBezTo>
                  <a:pt x="259664" y="93652"/>
                  <a:pt x="240073" y="112798"/>
                  <a:pt x="239094" y="136728"/>
                </a:cubicBezTo>
                <a:cubicBezTo>
                  <a:pt x="239094" y="161614"/>
                  <a:pt x="257705" y="180758"/>
                  <a:pt x="285132" y="182674"/>
                </a:cubicBezTo>
                <a:cubicBezTo>
                  <a:pt x="341946" y="186502"/>
                  <a:pt x="398759" y="190330"/>
                  <a:pt x="455573" y="192246"/>
                </a:cubicBezTo>
                <a:cubicBezTo>
                  <a:pt x="487897" y="194160"/>
                  <a:pt x="514345" y="168314"/>
                  <a:pt x="513366" y="137684"/>
                </a:cubicBezTo>
                <a:close/>
                <a:moveTo>
                  <a:pt x="524748" y="391268"/>
                </a:moveTo>
                <a:cubicBezTo>
                  <a:pt x="524748" y="359536"/>
                  <a:pt x="500182" y="334968"/>
                  <a:pt x="469473" y="334968"/>
                </a:cubicBezTo>
                <a:cubicBezTo>
                  <a:pt x="437740" y="334968"/>
                  <a:pt x="412149" y="360560"/>
                  <a:pt x="413172" y="391268"/>
                </a:cubicBezTo>
                <a:cubicBezTo>
                  <a:pt x="413172" y="421976"/>
                  <a:pt x="438762" y="446544"/>
                  <a:pt x="468448" y="446544"/>
                </a:cubicBezTo>
                <a:cubicBezTo>
                  <a:pt x="500181" y="447568"/>
                  <a:pt x="524748" y="421976"/>
                  <a:pt x="524748" y="391268"/>
                </a:cubicBezTo>
                <a:close/>
                <a:moveTo>
                  <a:pt x="585986" y="519760"/>
                </a:moveTo>
                <a:cubicBezTo>
                  <a:pt x="585986" y="488584"/>
                  <a:pt x="561628" y="463442"/>
                  <a:pt x="531181" y="463442"/>
                </a:cubicBezTo>
                <a:cubicBezTo>
                  <a:pt x="500735" y="463442"/>
                  <a:pt x="475362" y="489590"/>
                  <a:pt x="475362" y="519760"/>
                </a:cubicBezTo>
                <a:cubicBezTo>
                  <a:pt x="475362" y="548924"/>
                  <a:pt x="499720" y="574066"/>
                  <a:pt x="530167" y="574066"/>
                </a:cubicBezTo>
                <a:cubicBezTo>
                  <a:pt x="561628" y="574066"/>
                  <a:pt x="585986" y="550936"/>
                  <a:pt x="585986" y="519760"/>
                </a:cubicBezTo>
                <a:close/>
                <a:moveTo>
                  <a:pt x="585986" y="262892"/>
                </a:moveTo>
                <a:cubicBezTo>
                  <a:pt x="585986" y="232182"/>
                  <a:pt x="561419" y="207616"/>
                  <a:pt x="530710" y="207616"/>
                </a:cubicBezTo>
                <a:cubicBezTo>
                  <a:pt x="498978" y="207616"/>
                  <a:pt x="473387" y="233206"/>
                  <a:pt x="474411" y="263916"/>
                </a:cubicBezTo>
                <a:cubicBezTo>
                  <a:pt x="474411" y="294624"/>
                  <a:pt x="500002" y="319190"/>
                  <a:pt x="529686" y="320214"/>
                </a:cubicBezTo>
                <a:cubicBezTo>
                  <a:pt x="561419" y="320214"/>
                  <a:pt x="585986" y="294624"/>
                  <a:pt x="585986" y="262892"/>
                </a:cubicBezTo>
                <a:close/>
                <a:moveTo>
                  <a:pt x="660046" y="645270"/>
                </a:moveTo>
                <a:cubicBezTo>
                  <a:pt x="660046" y="613808"/>
                  <a:pt x="635688" y="589450"/>
                  <a:pt x="604227" y="589450"/>
                </a:cubicBezTo>
                <a:cubicBezTo>
                  <a:pt x="573780" y="589450"/>
                  <a:pt x="549422" y="612794"/>
                  <a:pt x="549422" y="644256"/>
                </a:cubicBezTo>
                <a:cubicBezTo>
                  <a:pt x="549422" y="675716"/>
                  <a:pt x="573780" y="700074"/>
                  <a:pt x="605241" y="700074"/>
                </a:cubicBezTo>
                <a:cubicBezTo>
                  <a:pt x="635688" y="700074"/>
                  <a:pt x="660046" y="675716"/>
                  <a:pt x="660046" y="645270"/>
                </a:cubicBezTo>
                <a:close/>
                <a:moveTo>
                  <a:pt x="660997" y="390244"/>
                </a:moveTo>
                <a:cubicBezTo>
                  <a:pt x="660997" y="359536"/>
                  <a:pt x="637454" y="334968"/>
                  <a:pt x="605721" y="334968"/>
                </a:cubicBezTo>
                <a:cubicBezTo>
                  <a:pt x="575012" y="334968"/>
                  <a:pt x="549421" y="360560"/>
                  <a:pt x="549421" y="391268"/>
                </a:cubicBezTo>
                <a:cubicBezTo>
                  <a:pt x="550445" y="421976"/>
                  <a:pt x="575012" y="446544"/>
                  <a:pt x="605721" y="446544"/>
                </a:cubicBezTo>
                <a:cubicBezTo>
                  <a:pt x="636430" y="447568"/>
                  <a:pt x="662021" y="421976"/>
                  <a:pt x="660997" y="390244"/>
                </a:cubicBezTo>
                <a:close/>
                <a:moveTo>
                  <a:pt x="660997" y="140028"/>
                </a:moveTo>
                <a:cubicBezTo>
                  <a:pt x="662021" y="108004"/>
                  <a:pt x="636430" y="82180"/>
                  <a:pt x="605721" y="82180"/>
                </a:cubicBezTo>
                <a:cubicBezTo>
                  <a:pt x="573988" y="82180"/>
                  <a:pt x="549421" y="108004"/>
                  <a:pt x="549421" y="140028"/>
                </a:cubicBezTo>
                <a:cubicBezTo>
                  <a:pt x="550445" y="171020"/>
                  <a:pt x="573988" y="194778"/>
                  <a:pt x="605721" y="194778"/>
                </a:cubicBezTo>
                <a:cubicBezTo>
                  <a:pt x="636430" y="194778"/>
                  <a:pt x="660997" y="171020"/>
                  <a:pt x="660997" y="140028"/>
                </a:cubicBezTo>
                <a:close/>
                <a:moveTo>
                  <a:pt x="728151" y="31611"/>
                </a:moveTo>
                <a:lnTo>
                  <a:pt x="728151" y="235826"/>
                </a:lnTo>
                <a:lnTo>
                  <a:pt x="720476" y="223866"/>
                </a:lnTo>
                <a:cubicBezTo>
                  <a:pt x="710707" y="213758"/>
                  <a:pt x="697006" y="207616"/>
                  <a:pt x="681275" y="207616"/>
                </a:cubicBezTo>
                <a:cubicBezTo>
                  <a:pt x="649814" y="207616"/>
                  <a:pt x="625456" y="232182"/>
                  <a:pt x="625456" y="263916"/>
                </a:cubicBezTo>
                <a:cubicBezTo>
                  <a:pt x="625456" y="294624"/>
                  <a:pt x="650829" y="320214"/>
                  <a:pt x="681275" y="320214"/>
                </a:cubicBezTo>
                <a:cubicBezTo>
                  <a:pt x="696498" y="319702"/>
                  <a:pt x="710200" y="313304"/>
                  <a:pt x="720095" y="303196"/>
                </a:cubicBezTo>
                <a:lnTo>
                  <a:pt x="728151" y="291031"/>
                </a:lnTo>
                <a:lnTo>
                  <a:pt x="728151" y="341926"/>
                </a:lnTo>
                <a:lnTo>
                  <a:pt x="705446" y="351219"/>
                </a:lnTo>
                <a:cubicBezTo>
                  <a:pt x="695423" y="361327"/>
                  <a:pt x="689334" y="375402"/>
                  <a:pt x="689334" y="391268"/>
                </a:cubicBezTo>
                <a:cubicBezTo>
                  <a:pt x="689334" y="406622"/>
                  <a:pt x="695677" y="420697"/>
                  <a:pt x="705826" y="430933"/>
                </a:cubicBezTo>
                <a:lnTo>
                  <a:pt x="728151" y="440377"/>
                </a:lnTo>
                <a:lnTo>
                  <a:pt x="728151" y="492388"/>
                </a:lnTo>
                <a:lnTo>
                  <a:pt x="719446" y="479784"/>
                </a:lnTo>
                <a:cubicBezTo>
                  <a:pt x="709209" y="469728"/>
                  <a:pt x="695134" y="463442"/>
                  <a:pt x="679780" y="463442"/>
                </a:cubicBezTo>
                <a:cubicBezTo>
                  <a:pt x="650095" y="464448"/>
                  <a:pt x="624504" y="488584"/>
                  <a:pt x="624504" y="518754"/>
                </a:cubicBezTo>
                <a:cubicBezTo>
                  <a:pt x="623480" y="548924"/>
                  <a:pt x="649071" y="574066"/>
                  <a:pt x="679780" y="574066"/>
                </a:cubicBezTo>
                <a:cubicBezTo>
                  <a:pt x="695646" y="574066"/>
                  <a:pt x="709721" y="568032"/>
                  <a:pt x="719830" y="558101"/>
                </a:cubicBezTo>
                <a:lnTo>
                  <a:pt x="728151" y="545843"/>
                </a:lnTo>
                <a:lnTo>
                  <a:pt x="728151" y="751189"/>
                </a:lnTo>
                <a:lnTo>
                  <a:pt x="712346" y="782800"/>
                </a:lnTo>
                <a:lnTo>
                  <a:pt x="195700" y="782800"/>
                </a:lnTo>
                <a:lnTo>
                  <a:pt x="0" y="391400"/>
                </a:lnTo>
                <a:lnTo>
                  <a:pt x="195700" y="0"/>
                </a:lnTo>
                <a:lnTo>
                  <a:pt x="712346" y="0"/>
                </a:lnTo>
                <a:close/>
              </a:path>
            </a:pathLst>
          </a:custGeom>
          <a:solidFill>
            <a:schemeClr val="accent5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107099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421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oto Serif"/>
              <a:ea typeface="+mn-ea"/>
              <a:cs typeface="+mn-cs"/>
            </a:endParaRPr>
          </a:p>
        </p:txBody>
      </p:sp>
      <p:sp>
        <p:nvSpPr>
          <p:cNvPr id="51" name="Freeform: Shape 50">
            <a:extLst>
              <a:ext uri="{FF2B5EF4-FFF2-40B4-BE49-F238E27FC236}">
                <a16:creationId xmlns:a16="http://schemas.microsoft.com/office/drawing/2014/main" id="{873246E6-C482-204C-EC3C-16CE418F459D}"/>
              </a:ext>
            </a:extLst>
          </p:cNvPr>
          <p:cNvSpPr/>
          <p:nvPr/>
        </p:nvSpPr>
        <p:spPr>
          <a:xfrm rot="5400000" flipH="1">
            <a:off x="-258323" y="3904674"/>
            <a:ext cx="908046" cy="391400"/>
          </a:xfrm>
          <a:custGeom>
            <a:avLst/>
            <a:gdLst>
              <a:gd name="connsiteX0" fmla="*/ 443046 w 908046"/>
              <a:gd name="connsiteY0" fmla="*/ 265334 h 391400"/>
              <a:gd name="connsiteX1" fmla="*/ 381771 w 908046"/>
              <a:gd name="connsiteY1" fmla="*/ 210750 h 391400"/>
              <a:gd name="connsiteX2" fmla="*/ 218371 w 908046"/>
              <a:gd name="connsiteY2" fmla="*/ 221102 h 391400"/>
              <a:gd name="connsiteX3" fmla="*/ 196973 w 908046"/>
              <a:gd name="connsiteY3" fmla="*/ 225808 h 391400"/>
              <a:gd name="connsiteX4" fmla="*/ 171685 w 908046"/>
              <a:gd name="connsiteY4" fmla="*/ 273804 h 391400"/>
              <a:gd name="connsiteX5" fmla="*/ 216426 w 908046"/>
              <a:gd name="connsiteY5" fmla="*/ 309568 h 391400"/>
              <a:gd name="connsiteX6" fmla="*/ 328277 w 908046"/>
              <a:gd name="connsiteY6" fmla="*/ 316154 h 391400"/>
              <a:gd name="connsiteX7" fmla="*/ 380798 w 908046"/>
              <a:gd name="connsiteY7" fmla="*/ 318978 h 391400"/>
              <a:gd name="connsiteX8" fmla="*/ 443046 w 908046"/>
              <a:gd name="connsiteY8" fmla="*/ 265334 h 391400"/>
              <a:gd name="connsiteX9" fmla="*/ 513366 w 908046"/>
              <a:gd name="connsiteY9" fmla="*/ 137684 h 391400"/>
              <a:gd name="connsiteX10" fmla="*/ 454593 w 908046"/>
              <a:gd name="connsiteY10" fmla="*/ 82166 h 391400"/>
              <a:gd name="connsiteX11" fmla="*/ 435982 w 908046"/>
              <a:gd name="connsiteY11" fmla="*/ 83122 h 391400"/>
              <a:gd name="connsiteX12" fmla="*/ 287091 w 908046"/>
              <a:gd name="connsiteY12" fmla="*/ 91738 h 391400"/>
              <a:gd name="connsiteX13" fmla="*/ 239094 w 908046"/>
              <a:gd name="connsiteY13" fmla="*/ 136726 h 391400"/>
              <a:gd name="connsiteX14" fmla="*/ 285132 w 908046"/>
              <a:gd name="connsiteY14" fmla="*/ 182672 h 391400"/>
              <a:gd name="connsiteX15" fmla="*/ 455573 w 908046"/>
              <a:gd name="connsiteY15" fmla="*/ 192244 h 391400"/>
              <a:gd name="connsiteX16" fmla="*/ 513366 w 908046"/>
              <a:gd name="connsiteY16" fmla="*/ 137684 h 391400"/>
              <a:gd name="connsiteX17" fmla="*/ 585986 w 908046"/>
              <a:gd name="connsiteY17" fmla="*/ 262890 h 391400"/>
              <a:gd name="connsiteX18" fmla="*/ 530710 w 908046"/>
              <a:gd name="connsiteY18" fmla="*/ 207614 h 391400"/>
              <a:gd name="connsiteX19" fmla="*/ 474411 w 908046"/>
              <a:gd name="connsiteY19" fmla="*/ 263914 h 391400"/>
              <a:gd name="connsiteX20" fmla="*/ 529686 w 908046"/>
              <a:gd name="connsiteY20" fmla="*/ 320214 h 391400"/>
              <a:gd name="connsiteX21" fmla="*/ 585986 w 908046"/>
              <a:gd name="connsiteY21" fmla="*/ 262890 h 391400"/>
              <a:gd name="connsiteX22" fmla="*/ 660997 w 908046"/>
              <a:gd name="connsiteY22" fmla="*/ 140028 h 391400"/>
              <a:gd name="connsiteX23" fmla="*/ 605721 w 908046"/>
              <a:gd name="connsiteY23" fmla="*/ 82178 h 391400"/>
              <a:gd name="connsiteX24" fmla="*/ 549421 w 908046"/>
              <a:gd name="connsiteY24" fmla="*/ 140028 h 391400"/>
              <a:gd name="connsiteX25" fmla="*/ 605721 w 908046"/>
              <a:gd name="connsiteY25" fmla="*/ 194778 h 391400"/>
              <a:gd name="connsiteX26" fmla="*/ 660997 w 908046"/>
              <a:gd name="connsiteY26" fmla="*/ 140028 h 391400"/>
              <a:gd name="connsiteX27" fmla="*/ 736080 w 908046"/>
              <a:gd name="connsiteY27" fmla="*/ 263914 h 391400"/>
              <a:gd name="connsiteX28" fmla="*/ 681275 w 908046"/>
              <a:gd name="connsiteY28" fmla="*/ 207614 h 391400"/>
              <a:gd name="connsiteX29" fmla="*/ 625456 w 908046"/>
              <a:gd name="connsiteY29" fmla="*/ 263914 h 391400"/>
              <a:gd name="connsiteX30" fmla="*/ 681275 w 908046"/>
              <a:gd name="connsiteY30" fmla="*/ 320214 h 391400"/>
              <a:gd name="connsiteX31" fmla="*/ 736080 w 908046"/>
              <a:gd name="connsiteY31" fmla="*/ 263914 h 391400"/>
              <a:gd name="connsiteX32" fmla="*/ 908046 w 908046"/>
              <a:gd name="connsiteY32" fmla="*/ 391400 h 391400"/>
              <a:gd name="connsiteX33" fmla="*/ 799904 w 908046"/>
              <a:gd name="connsiteY33" fmla="*/ 391400 h 391400"/>
              <a:gd name="connsiteX34" fmla="*/ 799958 w 908046"/>
              <a:gd name="connsiteY34" fmla="*/ 391268 h 391400"/>
              <a:gd name="connsiteX35" fmla="*/ 745153 w 908046"/>
              <a:gd name="connsiteY35" fmla="*/ 334968 h 391400"/>
              <a:gd name="connsiteX36" fmla="*/ 689334 w 908046"/>
              <a:gd name="connsiteY36" fmla="*/ 391268 h 391400"/>
              <a:gd name="connsiteX37" fmla="*/ 689389 w 908046"/>
              <a:gd name="connsiteY37" fmla="*/ 391400 h 391400"/>
              <a:gd name="connsiteX38" fmla="*/ 660547 w 908046"/>
              <a:gd name="connsiteY38" fmla="*/ 391400 h 391400"/>
              <a:gd name="connsiteX39" fmla="*/ 660997 w 908046"/>
              <a:gd name="connsiteY39" fmla="*/ 390244 h 391400"/>
              <a:gd name="connsiteX40" fmla="*/ 605721 w 908046"/>
              <a:gd name="connsiteY40" fmla="*/ 334968 h 391400"/>
              <a:gd name="connsiteX41" fmla="*/ 549421 w 908046"/>
              <a:gd name="connsiteY41" fmla="*/ 391268 h 391400"/>
              <a:gd name="connsiteX42" fmla="*/ 549478 w 908046"/>
              <a:gd name="connsiteY42" fmla="*/ 391400 h 391400"/>
              <a:gd name="connsiteX43" fmla="*/ 524694 w 908046"/>
              <a:gd name="connsiteY43" fmla="*/ 391400 h 391400"/>
              <a:gd name="connsiteX44" fmla="*/ 524748 w 908046"/>
              <a:gd name="connsiteY44" fmla="*/ 391268 h 391400"/>
              <a:gd name="connsiteX45" fmla="*/ 469473 w 908046"/>
              <a:gd name="connsiteY45" fmla="*/ 334968 h 391400"/>
              <a:gd name="connsiteX46" fmla="*/ 413172 w 908046"/>
              <a:gd name="connsiteY46" fmla="*/ 391268 h 391400"/>
              <a:gd name="connsiteX47" fmla="*/ 413228 w 908046"/>
              <a:gd name="connsiteY47" fmla="*/ 391400 h 391400"/>
              <a:gd name="connsiteX48" fmla="*/ 379459 w 908046"/>
              <a:gd name="connsiteY48" fmla="*/ 391400 h 391400"/>
              <a:gd name="connsiteX49" fmla="*/ 379571 w 908046"/>
              <a:gd name="connsiteY49" fmla="*/ 391148 h 391400"/>
              <a:gd name="connsiteX50" fmla="*/ 317297 w 908046"/>
              <a:gd name="connsiteY50" fmla="*/ 338392 h 391400"/>
              <a:gd name="connsiteX51" fmla="*/ 152851 w 908046"/>
              <a:gd name="connsiteY51" fmla="*/ 348572 h 391400"/>
              <a:gd name="connsiteX52" fmla="*/ 108090 w 908046"/>
              <a:gd name="connsiteY52" fmla="*/ 391148 h 391400"/>
              <a:gd name="connsiteX53" fmla="*/ 108194 w 908046"/>
              <a:gd name="connsiteY53" fmla="*/ 391400 h 391400"/>
              <a:gd name="connsiteX54" fmla="*/ 0 w 908046"/>
              <a:gd name="connsiteY54" fmla="*/ 391400 h 391400"/>
              <a:gd name="connsiteX55" fmla="*/ 195700 w 908046"/>
              <a:gd name="connsiteY55" fmla="*/ 0 h 391400"/>
              <a:gd name="connsiteX56" fmla="*/ 712346 w 908046"/>
              <a:gd name="connsiteY56" fmla="*/ 0 h 391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908046" h="391400">
                <a:moveTo>
                  <a:pt x="443046" y="265334"/>
                </a:moveTo>
                <a:cubicBezTo>
                  <a:pt x="443046" y="232396"/>
                  <a:pt x="417758" y="208868"/>
                  <a:pt x="381771" y="210750"/>
                </a:cubicBezTo>
                <a:cubicBezTo>
                  <a:pt x="327304" y="213574"/>
                  <a:pt x="272838" y="217338"/>
                  <a:pt x="218371" y="221102"/>
                </a:cubicBezTo>
                <a:cubicBezTo>
                  <a:pt x="210590" y="221102"/>
                  <a:pt x="203782" y="222984"/>
                  <a:pt x="196973" y="225808"/>
                </a:cubicBezTo>
                <a:cubicBezTo>
                  <a:pt x="178494" y="234278"/>
                  <a:pt x="167795" y="254982"/>
                  <a:pt x="171685" y="273804"/>
                </a:cubicBezTo>
                <a:cubicBezTo>
                  <a:pt x="176548" y="293568"/>
                  <a:pt x="194056" y="308626"/>
                  <a:pt x="216426" y="309568"/>
                </a:cubicBezTo>
                <a:cubicBezTo>
                  <a:pt x="253385" y="312390"/>
                  <a:pt x="291317" y="314272"/>
                  <a:pt x="328277" y="316154"/>
                </a:cubicBezTo>
                <a:cubicBezTo>
                  <a:pt x="345784" y="317096"/>
                  <a:pt x="363291" y="318038"/>
                  <a:pt x="380798" y="318978"/>
                </a:cubicBezTo>
                <a:cubicBezTo>
                  <a:pt x="416785" y="320860"/>
                  <a:pt x="443046" y="298274"/>
                  <a:pt x="443046" y="265334"/>
                </a:cubicBezTo>
                <a:close/>
                <a:moveTo>
                  <a:pt x="513366" y="137684"/>
                </a:moveTo>
                <a:cubicBezTo>
                  <a:pt x="513366" y="106096"/>
                  <a:pt x="487897" y="82166"/>
                  <a:pt x="454593" y="82166"/>
                </a:cubicBezTo>
                <a:cubicBezTo>
                  <a:pt x="448716" y="82166"/>
                  <a:pt x="441859" y="83122"/>
                  <a:pt x="435982" y="83122"/>
                </a:cubicBezTo>
                <a:cubicBezTo>
                  <a:pt x="386025" y="85994"/>
                  <a:pt x="337048" y="88866"/>
                  <a:pt x="287091" y="91738"/>
                </a:cubicBezTo>
                <a:cubicBezTo>
                  <a:pt x="259664" y="93652"/>
                  <a:pt x="240073" y="112796"/>
                  <a:pt x="239094" y="136726"/>
                </a:cubicBezTo>
                <a:cubicBezTo>
                  <a:pt x="239094" y="161614"/>
                  <a:pt x="257705" y="180758"/>
                  <a:pt x="285132" y="182672"/>
                </a:cubicBezTo>
                <a:cubicBezTo>
                  <a:pt x="341946" y="186500"/>
                  <a:pt x="398759" y="190330"/>
                  <a:pt x="455573" y="192244"/>
                </a:cubicBezTo>
                <a:cubicBezTo>
                  <a:pt x="487897" y="194158"/>
                  <a:pt x="514345" y="168314"/>
                  <a:pt x="513366" y="137684"/>
                </a:cubicBezTo>
                <a:close/>
                <a:moveTo>
                  <a:pt x="585986" y="262890"/>
                </a:moveTo>
                <a:cubicBezTo>
                  <a:pt x="585986" y="232182"/>
                  <a:pt x="561419" y="207614"/>
                  <a:pt x="530710" y="207614"/>
                </a:cubicBezTo>
                <a:cubicBezTo>
                  <a:pt x="498978" y="207614"/>
                  <a:pt x="473387" y="233206"/>
                  <a:pt x="474411" y="263914"/>
                </a:cubicBezTo>
                <a:cubicBezTo>
                  <a:pt x="474411" y="294622"/>
                  <a:pt x="500002" y="319190"/>
                  <a:pt x="529686" y="320214"/>
                </a:cubicBezTo>
                <a:cubicBezTo>
                  <a:pt x="561419" y="320214"/>
                  <a:pt x="585986" y="294622"/>
                  <a:pt x="585986" y="262890"/>
                </a:cubicBezTo>
                <a:close/>
                <a:moveTo>
                  <a:pt x="660997" y="140028"/>
                </a:moveTo>
                <a:cubicBezTo>
                  <a:pt x="662021" y="108004"/>
                  <a:pt x="636430" y="82178"/>
                  <a:pt x="605721" y="82178"/>
                </a:cubicBezTo>
                <a:cubicBezTo>
                  <a:pt x="573988" y="82178"/>
                  <a:pt x="549421" y="108004"/>
                  <a:pt x="549421" y="140028"/>
                </a:cubicBezTo>
                <a:cubicBezTo>
                  <a:pt x="550445" y="171018"/>
                  <a:pt x="573988" y="194778"/>
                  <a:pt x="605721" y="194778"/>
                </a:cubicBezTo>
                <a:cubicBezTo>
                  <a:pt x="636430" y="194778"/>
                  <a:pt x="660997" y="171018"/>
                  <a:pt x="660997" y="140028"/>
                </a:cubicBezTo>
                <a:close/>
                <a:moveTo>
                  <a:pt x="736080" y="263914"/>
                </a:moveTo>
                <a:cubicBezTo>
                  <a:pt x="736080" y="232182"/>
                  <a:pt x="712737" y="207614"/>
                  <a:pt x="681275" y="207614"/>
                </a:cubicBezTo>
                <a:cubicBezTo>
                  <a:pt x="649814" y="207614"/>
                  <a:pt x="625456" y="232182"/>
                  <a:pt x="625456" y="263914"/>
                </a:cubicBezTo>
                <a:cubicBezTo>
                  <a:pt x="625456" y="294622"/>
                  <a:pt x="650829" y="320214"/>
                  <a:pt x="681275" y="320214"/>
                </a:cubicBezTo>
                <a:cubicBezTo>
                  <a:pt x="711722" y="319190"/>
                  <a:pt x="736080" y="294622"/>
                  <a:pt x="736080" y="263914"/>
                </a:cubicBezTo>
                <a:close/>
                <a:moveTo>
                  <a:pt x="908046" y="391400"/>
                </a:moveTo>
                <a:lnTo>
                  <a:pt x="799904" y="391400"/>
                </a:lnTo>
                <a:lnTo>
                  <a:pt x="799958" y="391268"/>
                </a:lnTo>
                <a:cubicBezTo>
                  <a:pt x="799958" y="359534"/>
                  <a:pt x="776615" y="334968"/>
                  <a:pt x="745153" y="334968"/>
                </a:cubicBezTo>
                <a:cubicBezTo>
                  <a:pt x="713692" y="334968"/>
                  <a:pt x="689334" y="359534"/>
                  <a:pt x="689334" y="391268"/>
                </a:cubicBezTo>
                <a:lnTo>
                  <a:pt x="689389" y="391400"/>
                </a:lnTo>
                <a:lnTo>
                  <a:pt x="660547" y="391400"/>
                </a:lnTo>
                <a:lnTo>
                  <a:pt x="660997" y="390244"/>
                </a:lnTo>
                <a:cubicBezTo>
                  <a:pt x="660997" y="359534"/>
                  <a:pt x="637454" y="334968"/>
                  <a:pt x="605721" y="334968"/>
                </a:cubicBezTo>
                <a:cubicBezTo>
                  <a:pt x="575012" y="334968"/>
                  <a:pt x="549421" y="360558"/>
                  <a:pt x="549421" y="391268"/>
                </a:cubicBezTo>
                <a:lnTo>
                  <a:pt x="549478" y="391400"/>
                </a:lnTo>
                <a:lnTo>
                  <a:pt x="524694" y="391400"/>
                </a:lnTo>
                <a:lnTo>
                  <a:pt x="524748" y="391268"/>
                </a:lnTo>
                <a:cubicBezTo>
                  <a:pt x="524748" y="359534"/>
                  <a:pt x="500182" y="334968"/>
                  <a:pt x="469473" y="334968"/>
                </a:cubicBezTo>
                <a:cubicBezTo>
                  <a:pt x="437740" y="334968"/>
                  <a:pt x="412149" y="360558"/>
                  <a:pt x="413172" y="391268"/>
                </a:cubicBezTo>
                <a:lnTo>
                  <a:pt x="413228" y="391400"/>
                </a:lnTo>
                <a:lnTo>
                  <a:pt x="379459" y="391400"/>
                </a:lnTo>
                <a:lnTo>
                  <a:pt x="379571" y="391148"/>
                </a:lnTo>
                <a:cubicBezTo>
                  <a:pt x="379572" y="359680"/>
                  <a:pt x="351353" y="335614"/>
                  <a:pt x="317297" y="338392"/>
                </a:cubicBezTo>
                <a:cubicBezTo>
                  <a:pt x="262806" y="341168"/>
                  <a:pt x="208315" y="344870"/>
                  <a:pt x="152851" y="348572"/>
                </a:cubicBezTo>
                <a:cubicBezTo>
                  <a:pt x="126579" y="349498"/>
                  <a:pt x="108091" y="367084"/>
                  <a:pt x="108090" y="391148"/>
                </a:cubicBezTo>
                <a:lnTo>
                  <a:pt x="108194" y="391400"/>
                </a:lnTo>
                <a:lnTo>
                  <a:pt x="0" y="391400"/>
                </a:lnTo>
                <a:lnTo>
                  <a:pt x="195700" y="0"/>
                </a:lnTo>
                <a:lnTo>
                  <a:pt x="712346" y="0"/>
                </a:lnTo>
                <a:close/>
              </a:path>
            </a:pathLst>
          </a:custGeom>
          <a:solidFill>
            <a:schemeClr val="accent5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107099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421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oto Serif"/>
              <a:ea typeface="+mn-ea"/>
              <a:cs typeface="+mn-cs"/>
            </a:endParaRPr>
          </a:p>
        </p:txBody>
      </p:sp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DF3886B9-4E19-C073-592D-432182524430}"/>
              </a:ext>
            </a:extLst>
          </p:cNvPr>
          <p:cNvSpPr/>
          <p:nvPr/>
        </p:nvSpPr>
        <p:spPr>
          <a:xfrm rot="5400000" flipH="1">
            <a:off x="-40135" y="2943725"/>
            <a:ext cx="908046" cy="782799"/>
          </a:xfrm>
          <a:custGeom>
            <a:avLst/>
            <a:gdLst>
              <a:gd name="connsiteX0" fmla="*/ 379571 w 908046"/>
              <a:gd name="connsiteY0" fmla="*/ 391149 h 782799"/>
              <a:gd name="connsiteX1" fmla="*/ 317297 w 908046"/>
              <a:gd name="connsiteY1" fmla="*/ 338392 h 782799"/>
              <a:gd name="connsiteX2" fmla="*/ 152851 w 908046"/>
              <a:gd name="connsiteY2" fmla="*/ 348573 h 782799"/>
              <a:gd name="connsiteX3" fmla="*/ 108090 w 908046"/>
              <a:gd name="connsiteY3" fmla="*/ 391149 h 782799"/>
              <a:gd name="connsiteX4" fmla="*/ 152850 w 908046"/>
              <a:gd name="connsiteY4" fmla="*/ 435576 h 782799"/>
              <a:gd name="connsiteX5" fmla="*/ 286158 w 908046"/>
              <a:gd name="connsiteY5" fmla="*/ 442980 h 782799"/>
              <a:gd name="connsiteX6" fmla="*/ 318269 w 908046"/>
              <a:gd name="connsiteY6" fmla="*/ 444831 h 782799"/>
              <a:gd name="connsiteX7" fmla="*/ 379571 w 908046"/>
              <a:gd name="connsiteY7" fmla="*/ 391149 h 782799"/>
              <a:gd name="connsiteX8" fmla="*/ 441160 w 908046"/>
              <a:gd name="connsiteY8" fmla="*/ 517251 h 782799"/>
              <a:gd name="connsiteX9" fmla="*/ 382582 w 908046"/>
              <a:gd name="connsiteY9" fmla="*/ 463153 h 782799"/>
              <a:gd name="connsiteX10" fmla="*/ 324003 w 908046"/>
              <a:gd name="connsiteY10" fmla="*/ 466000 h 782799"/>
              <a:gd name="connsiteX11" fmla="*/ 213680 w 908046"/>
              <a:gd name="connsiteY11" fmla="*/ 472644 h 782799"/>
              <a:gd name="connsiteX12" fmla="*/ 168770 w 908046"/>
              <a:gd name="connsiteY12" fmla="*/ 516302 h 782799"/>
              <a:gd name="connsiteX13" fmla="*/ 210751 w 908046"/>
              <a:gd name="connsiteY13" fmla="*/ 561859 h 782799"/>
              <a:gd name="connsiteX14" fmla="*/ 383558 w 908046"/>
              <a:gd name="connsiteY14" fmla="*/ 572299 h 782799"/>
              <a:gd name="connsiteX15" fmla="*/ 441160 w 908046"/>
              <a:gd name="connsiteY15" fmla="*/ 517251 h 782799"/>
              <a:gd name="connsiteX16" fmla="*/ 443046 w 908046"/>
              <a:gd name="connsiteY16" fmla="*/ 265335 h 782799"/>
              <a:gd name="connsiteX17" fmla="*/ 381771 w 908046"/>
              <a:gd name="connsiteY17" fmla="*/ 210750 h 782799"/>
              <a:gd name="connsiteX18" fmla="*/ 218371 w 908046"/>
              <a:gd name="connsiteY18" fmla="*/ 221103 h 782799"/>
              <a:gd name="connsiteX19" fmla="*/ 196973 w 908046"/>
              <a:gd name="connsiteY19" fmla="*/ 225808 h 782799"/>
              <a:gd name="connsiteX20" fmla="*/ 171685 w 908046"/>
              <a:gd name="connsiteY20" fmla="*/ 273805 h 782799"/>
              <a:gd name="connsiteX21" fmla="*/ 216426 w 908046"/>
              <a:gd name="connsiteY21" fmla="*/ 309568 h 782799"/>
              <a:gd name="connsiteX22" fmla="*/ 328277 w 908046"/>
              <a:gd name="connsiteY22" fmla="*/ 316155 h 782799"/>
              <a:gd name="connsiteX23" fmla="*/ 380798 w 908046"/>
              <a:gd name="connsiteY23" fmla="*/ 318979 h 782799"/>
              <a:gd name="connsiteX24" fmla="*/ 443046 w 908046"/>
              <a:gd name="connsiteY24" fmla="*/ 265335 h 782799"/>
              <a:gd name="connsiteX25" fmla="*/ 513365 w 908046"/>
              <a:gd name="connsiteY25" fmla="*/ 644637 h 782799"/>
              <a:gd name="connsiteX26" fmla="*/ 458510 w 908046"/>
              <a:gd name="connsiteY26" fmla="*/ 589605 h 782799"/>
              <a:gd name="connsiteX27" fmla="*/ 283172 w 908046"/>
              <a:gd name="connsiteY27" fmla="*/ 600226 h 782799"/>
              <a:gd name="connsiteX28" fmla="*/ 239093 w 908046"/>
              <a:gd name="connsiteY28" fmla="*/ 645602 h 782799"/>
              <a:gd name="connsiteX29" fmla="*/ 284152 w 908046"/>
              <a:gd name="connsiteY29" fmla="*/ 690978 h 782799"/>
              <a:gd name="connsiteX30" fmla="*/ 436960 w 908046"/>
              <a:gd name="connsiteY30" fmla="*/ 699668 h 782799"/>
              <a:gd name="connsiteX31" fmla="*/ 436960 w 908046"/>
              <a:gd name="connsiteY31" fmla="*/ 700633 h 782799"/>
              <a:gd name="connsiteX32" fmla="*/ 458510 w 908046"/>
              <a:gd name="connsiteY32" fmla="*/ 700633 h 782799"/>
              <a:gd name="connsiteX33" fmla="*/ 513365 w 908046"/>
              <a:gd name="connsiteY33" fmla="*/ 644637 h 782799"/>
              <a:gd name="connsiteX34" fmla="*/ 513366 w 908046"/>
              <a:gd name="connsiteY34" fmla="*/ 137684 h 782799"/>
              <a:gd name="connsiteX35" fmla="*/ 454593 w 908046"/>
              <a:gd name="connsiteY35" fmla="*/ 82166 h 782799"/>
              <a:gd name="connsiteX36" fmla="*/ 435982 w 908046"/>
              <a:gd name="connsiteY36" fmla="*/ 83123 h 782799"/>
              <a:gd name="connsiteX37" fmla="*/ 287091 w 908046"/>
              <a:gd name="connsiteY37" fmla="*/ 91738 h 782799"/>
              <a:gd name="connsiteX38" fmla="*/ 239094 w 908046"/>
              <a:gd name="connsiteY38" fmla="*/ 136727 h 782799"/>
              <a:gd name="connsiteX39" fmla="*/ 285132 w 908046"/>
              <a:gd name="connsiteY39" fmla="*/ 182673 h 782799"/>
              <a:gd name="connsiteX40" fmla="*/ 455573 w 908046"/>
              <a:gd name="connsiteY40" fmla="*/ 192245 h 782799"/>
              <a:gd name="connsiteX41" fmla="*/ 513366 w 908046"/>
              <a:gd name="connsiteY41" fmla="*/ 137684 h 782799"/>
              <a:gd name="connsiteX42" fmla="*/ 524748 w 908046"/>
              <a:gd name="connsiteY42" fmla="*/ 391268 h 782799"/>
              <a:gd name="connsiteX43" fmla="*/ 469473 w 908046"/>
              <a:gd name="connsiteY43" fmla="*/ 334968 h 782799"/>
              <a:gd name="connsiteX44" fmla="*/ 413172 w 908046"/>
              <a:gd name="connsiteY44" fmla="*/ 391268 h 782799"/>
              <a:gd name="connsiteX45" fmla="*/ 468448 w 908046"/>
              <a:gd name="connsiteY45" fmla="*/ 446543 h 782799"/>
              <a:gd name="connsiteX46" fmla="*/ 524748 w 908046"/>
              <a:gd name="connsiteY46" fmla="*/ 391268 h 782799"/>
              <a:gd name="connsiteX47" fmla="*/ 585986 w 908046"/>
              <a:gd name="connsiteY47" fmla="*/ 519759 h 782799"/>
              <a:gd name="connsiteX48" fmla="*/ 531181 w 908046"/>
              <a:gd name="connsiteY48" fmla="*/ 463441 h 782799"/>
              <a:gd name="connsiteX49" fmla="*/ 475362 w 908046"/>
              <a:gd name="connsiteY49" fmla="*/ 519759 h 782799"/>
              <a:gd name="connsiteX50" fmla="*/ 530167 w 908046"/>
              <a:gd name="connsiteY50" fmla="*/ 574065 h 782799"/>
              <a:gd name="connsiteX51" fmla="*/ 585986 w 908046"/>
              <a:gd name="connsiteY51" fmla="*/ 519759 h 782799"/>
              <a:gd name="connsiteX52" fmla="*/ 585986 w 908046"/>
              <a:gd name="connsiteY52" fmla="*/ 262891 h 782799"/>
              <a:gd name="connsiteX53" fmla="*/ 530710 w 908046"/>
              <a:gd name="connsiteY53" fmla="*/ 207615 h 782799"/>
              <a:gd name="connsiteX54" fmla="*/ 474411 w 908046"/>
              <a:gd name="connsiteY54" fmla="*/ 263915 h 782799"/>
              <a:gd name="connsiteX55" fmla="*/ 529686 w 908046"/>
              <a:gd name="connsiteY55" fmla="*/ 320214 h 782799"/>
              <a:gd name="connsiteX56" fmla="*/ 585986 w 908046"/>
              <a:gd name="connsiteY56" fmla="*/ 262891 h 782799"/>
              <a:gd name="connsiteX57" fmla="*/ 660046 w 908046"/>
              <a:gd name="connsiteY57" fmla="*/ 645269 h 782799"/>
              <a:gd name="connsiteX58" fmla="*/ 604227 w 908046"/>
              <a:gd name="connsiteY58" fmla="*/ 589450 h 782799"/>
              <a:gd name="connsiteX59" fmla="*/ 549422 w 908046"/>
              <a:gd name="connsiteY59" fmla="*/ 644255 h 782799"/>
              <a:gd name="connsiteX60" fmla="*/ 605241 w 908046"/>
              <a:gd name="connsiteY60" fmla="*/ 700074 h 782799"/>
              <a:gd name="connsiteX61" fmla="*/ 660046 w 908046"/>
              <a:gd name="connsiteY61" fmla="*/ 645269 h 782799"/>
              <a:gd name="connsiteX62" fmla="*/ 660997 w 908046"/>
              <a:gd name="connsiteY62" fmla="*/ 390244 h 782799"/>
              <a:gd name="connsiteX63" fmla="*/ 605721 w 908046"/>
              <a:gd name="connsiteY63" fmla="*/ 334968 h 782799"/>
              <a:gd name="connsiteX64" fmla="*/ 549421 w 908046"/>
              <a:gd name="connsiteY64" fmla="*/ 391268 h 782799"/>
              <a:gd name="connsiteX65" fmla="*/ 605721 w 908046"/>
              <a:gd name="connsiteY65" fmla="*/ 446543 h 782799"/>
              <a:gd name="connsiteX66" fmla="*/ 660997 w 908046"/>
              <a:gd name="connsiteY66" fmla="*/ 390244 h 782799"/>
              <a:gd name="connsiteX67" fmla="*/ 660997 w 908046"/>
              <a:gd name="connsiteY67" fmla="*/ 140028 h 782799"/>
              <a:gd name="connsiteX68" fmla="*/ 605721 w 908046"/>
              <a:gd name="connsiteY68" fmla="*/ 82179 h 782799"/>
              <a:gd name="connsiteX69" fmla="*/ 549421 w 908046"/>
              <a:gd name="connsiteY69" fmla="*/ 140028 h 782799"/>
              <a:gd name="connsiteX70" fmla="*/ 605721 w 908046"/>
              <a:gd name="connsiteY70" fmla="*/ 194778 h 782799"/>
              <a:gd name="connsiteX71" fmla="*/ 660997 w 908046"/>
              <a:gd name="connsiteY71" fmla="*/ 140028 h 782799"/>
              <a:gd name="connsiteX72" fmla="*/ 736080 w 908046"/>
              <a:gd name="connsiteY72" fmla="*/ 518753 h 782799"/>
              <a:gd name="connsiteX73" fmla="*/ 679780 w 908046"/>
              <a:gd name="connsiteY73" fmla="*/ 463441 h 782799"/>
              <a:gd name="connsiteX74" fmla="*/ 624504 w 908046"/>
              <a:gd name="connsiteY74" fmla="*/ 518753 h 782799"/>
              <a:gd name="connsiteX75" fmla="*/ 679780 w 908046"/>
              <a:gd name="connsiteY75" fmla="*/ 574065 h 782799"/>
              <a:gd name="connsiteX76" fmla="*/ 736080 w 908046"/>
              <a:gd name="connsiteY76" fmla="*/ 518753 h 782799"/>
              <a:gd name="connsiteX77" fmla="*/ 736080 w 908046"/>
              <a:gd name="connsiteY77" fmla="*/ 263915 h 782799"/>
              <a:gd name="connsiteX78" fmla="*/ 681275 w 908046"/>
              <a:gd name="connsiteY78" fmla="*/ 207615 h 782799"/>
              <a:gd name="connsiteX79" fmla="*/ 625456 w 908046"/>
              <a:gd name="connsiteY79" fmla="*/ 263915 h 782799"/>
              <a:gd name="connsiteX80" fmla="*/ 681275 w 908046"/>
              <a:gd name="connsiteY80" fmla="*/ 320214 h 782799"/>
              <a:gd name="connsiteX81" fmla="*/ 736080 w 908046"/>
              <a:gd name="connsiteY81" fmla="*/ 263915 h 782799"/>
              <a:gd name="connsiteX82" fmla="*/ 799958 w 908046"/>
              <a:gd name="connsiteY82" fmla="*/ 391268 h 782799"/>
              <a:gd name="connsiteX83" fmla="*/ 745153 w 908046"/>
              <a:gd name="connsiteY83" fmla="*/ 334968 h 782799"/>
              <a:gd name="connsiteX84" fmla="*/ 689334 w 908046"/>
              <a:gd name="connsiteY84" fmla="*/ 391268 h 782799"/>
              <a:gd name="connsiteX85" fmla="*/ 745153 w 908046"/>
              <a:gd name="connsiteY85" fmla="*/ 447567 h 782799"/>
              <a:gd name="connsiteX86" fmla="*/ 799958 w 908046"/>
              <a:gd name="connsiteY86" fmla="*/ 391268 h 782799"/>
              <a:gd name="connsiteX87" fmla="*/ 908046 w 908046"/>
              <a:gd name="connsiteY87" fmla="*/ 391400 h 782799"/>
              <a:gd name="connsiteX88" fmla="*/ 712346 w 908046"/>
              <a:gd name="connsiteY88" fmla="*/ 782799 h 782799"/>
              <a:gd name="connsiteX89" fmla="*/ 195700 w 908046"/>
              <a:gd name="connsiteY89" fmla="*/ 782799 h 782799"/>
              <a:gd name="connsiteX90" fmla="*/ 0 w 908046"/>
              <a:gd name="connsiteY90" fmla="*/ 391400 h 782799"/>
              <a:gd name="connsiteX91" fmla="*/ 195700 w 908046"/>
              <a:gd name="connsiteY91" fmla="*/ 0 h 782799"/>
              <a:gd name="connsiteX92" fmla="*/ 712346 w 908046"/>
              <a:gd name="connsiteY92" fmla="*/ 0 h 782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</a:cxnLst>
            <a:rect l="l" t="t" r="r" b="b"/>
            <a:pathLst>
              <a:path w="908046" h="782799">
                <a:moveTo>
                  <a:pt x="379571" y="391149"/>
                </a:moveTo>
                <a:cubicBezTo>
                  <a:pt x="379572" y="359680"/>
                  <a:pt x="351353" y="335615"/>
                  <a:pt x="317297" y="338392"/>
                </a:cubicBezTo>
                <a:cubicBezTo>
                  <a:pt x="262806" y="341168"/>
                  <a:pt x="208315" y="344871"/>
                  <a:pt x="152851" y="348573"/>
                </a:cubicBezTo>
                <a:cubicBezTo>
                  <a:pt x="126579" y="349498"/>
                  <a:pt x="108091" y="367084"/>
                  <a:pt x="108090" y="391149"/>
                </a:cubicBezTo>
                <a:cubicBezTo>
                  <a:pt x="108090" y="415213"/>
                  <a:pt x="126578" y="433725"/>
                  <a:pt x="152850" y="435576"/>
                </a:cubicBezTo>
                <a:cubicBezTo>
                  <a:pt x="197611" y="438352"/>
                  <a:pt x="241398" y="440204"/>
                  <a:pt x="286158" y="442980"/>
                </a:cubicBezTo>
                <a:cubicBezTo>
                  <a:pt x="296862" y="443906"/>
                  <a:pt x="307565" y="444831"/>
                  <a:pt x="318269" y="444831"/>
                </a:cubicBezTo>
                <a:cubicBezTo>
                  <a:pt x="352326" y="447608"/>
                  <a:pt x="379571" y="423543"/>
                  <a:pt x="379571" y="391149"/>
                </a:cubicBezTo>
                <a:close/>
                <a:moveTo>
                  <a:pt x="441160" y="517251"/>
                </a:moveTo>
                <a:cubicBezTo>
                  <a:pt x="441160" y="485931"/>
                  <a:pt x="415776" y="462204"/>
                  <a:pt x="382582" y="463153"/>
                </a:cubicBezTo>
                <a:cubicBezTo>
                  <a:pt x="363055" y="463153"/>
                  <a:pt x="343529" y="465051"/>
                  <a:pt x="324003" y="466000"/>
                </a:cubicBezTo>
                <a:cubicBezTo>
                  <a:pt x="287880" y="468848"/>
                  <a:pt x="250780" y="470746"/>
                  <a:pt x="213680" y="472644"/>
                </a:cubicBezTo>
                <a:cubicBezTo>
                  <a:pt x="188296" y="474542"/>
                  <a:pt x="168770" y="492575"/>
                  <a:pt x="168770" y="516302"/>
                </a:cubicBezTo>
                <a:cubicBezTo>
                  <a:pt x="167794" y="540030"/>
                  <a:pt x="185367" y="559961"/>
                  <a:pt x="210751" y="561859"/>
                </a:cubicBezTo>
                <a:cubicBezTo>
                  <a:pt x="268354" y="565655"/>
                  <a:pt x="325956" y="569452"/>
                  <a:pt x="383558" y="572299"/>
                </a:cubicBezTo>
                <a:cubicBezTo>
                  <a:pt x="416752" y="574197"/>
                  <a:pt x="441160" y="548572"/>
                  <a:pt x="441160" y="517251"/>
                </a:cubicBezTo>
                <a:close/>
                <a:moveTo>
                  <a:pt x="443046" y="265335"/>
                </a:moveTo>
                <a:cubicBezTo>
                  <a:pt x="443046" y="232396"/>
                  <a:pt x="417758" y="208868"/>
                  <a:pt x="381771" y="210750"/>
                </a:cubicBezTo>
                <a:cubicBezTo>
                  <a:pt x="327304" y="213574"/>
                  <a:pt x="272838" y="217338"/>
                  <a:pt x="218371" y="221103"/>
                </a:cubicBezTo>
                <a:cubicBezTo>
                  <a:pt x="210590" y="221103"/>
                  <a:pt x="203782" y="222985"/>
                  <a:pt x="196973" y="225808"/>
                </a:cubicBezTo>
                <a:cubicBezTo>
                  <a:pt x="178494" y="234278"/>
                  <a:pt x="167795" y="254983"/>
                  <a:pt x="171685" y="273805"/>
                </a:cubicBezTo>
                <a:cubicBezTo>
                  <a:pt x="176548" y="293569"/>
                  <a:pt x="194056" y="308627"/>
                  <a:pt x="216426" y="309568"/>
                </a:cubicBezTo>
                <a:cubicBezTo>
                  <a:pt x="253385" y="312391"/>
                  <a:pt x="291317" y="314273"/>
                  <a:pt x="328277" y="316155"/>
                </a:cubicBezTo>
                <a:cubicBezTo>
                  <a:pt x="345784" y="317097"/>
                  <a:pt x="363291" y="318038"/>
                  <a:pt x="380798" y="318979"/>
                </a:cubicBezTo>
                <a:cubicBezTo>
                  <a:pt x="416785" y="320861"/>
                  <a:pt x="443046" y="298274"/>
                  <a:pt x="443046" y="265335"/>
                </a:cubicBezTo>
                <a:close/>
                <a:moveTo>
                  <a:pt x="513365" y="644637"/>
                </a:moveTo>
                <a:cubicBezTo>
                  <a:pt x="513365" y="613742"/>
                  <a:pt x="488876" y="588640"/>
                  <a:pt x="458510" y="589605"/>
                </a:cubicBezTo>
                <a:cubicBezTo>
                  <a:pt x="399738" y="591536"/>
                  <a:pt x="340965" y="595398"/>
                  <a:pt x="283172" y="600226"/>
                </a:cubicBezTo>
                <a:cubicBezTo>
                  <a:pt x="256725" y="602156"/>
                  <a:pt x="239093" y="622431"/>
                  <a:pt x="239093" y="645602"/>
                </a:cubicBezTo>
                <a:cubicBezTo>
                  <a:pt x="240072" y="669738"/>
                  <a:pt x="258684" y="689048"/>
                  <a:pt x="284152" y="690978"/>
                </a:cubicBezTo>
                <a:cubicBezTo>
                  <a:pt x="335088" y="693875"/>
                  <a:pt x="386024" y="696771"/>
                  <a:pt x="436960" y="699668"/>
                </a:cubicBezTo>
                <a:cubicBezTo>
                  <a:pt x="436960" y="699668"/>
                  <a:pt x="436960" y="700633"/>
                  <a:pt x="436960" y="700633"/>
                </a:cubicBezTo>
                <a:cubicBezTo>
                  <a:pt x="443817" y="700633"/>
                  <a:pt x="450674" y="700633"/>
                  <a:pt x="458510" y="700633"/>
                </a:cubicBezTo>
                <a:cubicBezTo>
                  <a:pt x="489856" y="699668"/>
                  <a:pt x="514344" y="675531"/>
                  <a:pt x="513365" y="644637"/>
                </a:cubicBezTo>
                <a:close/>
                <a:moveTo>
                  <a:pt x="513366" y="137684"/>
                </a:moveTo>
                <a:cubicBezTo>
                  <a:pt x="513366" y="106096"/>
                  <a:pt x="487897" y="82166"/>
                  <a:pt x="454593" y="82166"/>
                </a:cubicBezTo>
                <a:cubicBezTo>
                  <a:pt x="448716" y="82166"/>
                  <a:pt x="441859" y="83123"/>
                  <a:pt x="435982" y="83123"/>
                </a:cubicBezTo>
                <a:cubicBezTo>
                  <a:pt x="386025" y="85995"/>
                  <a:pt x="337048" y="88866"/>
                  <a:pt x="287091" y="91738"/>
                </a:cubicBezTo>
                <a:cubicBezTo>
                  <a:pt x="259664" y="93652"/>
                  <a:pt x="240073" y="112797"/>
                  <a:pt x="239094" y="136727"/>
                </a:cubicBezTo>
                <a:cubicBezTo>
                  <a:pt x="239094" y="161614"/>
                  <a:pt x="257705" y="180758"/>
                  <a:pt x="285132" y="182673"/>
                </a:cubicBezTo>
                <a:cubicBezTo>
                  <a:pt x="341946" y="186501"/>
                  <a:pt x="398759" y="190330"/>
                  <a:pt x="455573" y="192245"/>
                </a:cubicBezTo>
                <a:cubicBezTo>
                  <a:pt x="487897" y="194159"/>
                  <a:pt x="514345" y="168314"/>
                  <a:pt x="513366" y="137684"/>
                </a:cubicBezTo>
                <a:close/>
                <a:moveTo>
                  <a:pt x="524748" y="391268"/>
                </a:moveTo>
                <a:cubicBezTo>
                  <a:pt x="524748" y="359535"/>
                  <a:pt x="500182" y="334968"/>
                  <a:pt x="469473" y="334968"/>
                </a:cubicBezTo>
                <a:cubicBezTo>
                  <a:pt x="437740" y="334968"/>
                  <a:pt x="412149" y="360559"/>
                  <a:pt x="413172" y="391268"/>
                </a:cubicBezTo>
                <a:cubicBezTo>
                  <a:pt x="413172" y="421976"/>
                  <a:pt x="438762" y="446543"/>
                  <a:pt x="468448" y="446543"/>
                </a:cubicBezTo>
                <a:cubicBezTo>
                  <a:pt x="500181" y="447567"/>
                  <a:pt x="524748" y="421976"/>
                  <a:pt x="524748" y="391268"/>
                </a:cubicBezTo>
                <a:close/>
                <a:moveTo>
                  <a:pt x="585986" y="519759"/>
                </a:moveTo>
                <a:cubicBezTo>
                  <a:pt x="585986" y="488583"/>
                  <a:pt x="561628" y="463441"/>
                  <a:pt x="531181" y="463441"/>
                </a:cubicBezTo>
                <a:cubicBezTo>
                  <a:pt x="500735" y="463441"/>
                  <a:pt x="475362" y="489589"/>
                  <a:pt x="475362" y="519759"/>
                </a:cubicBezTo>
                <a:cubicBezTo>
                  <a:pt x="475362" y="548923"/>
                  <a:pt x="499720" y="574065"/>
                  <a:pt x="530167" y="574065"/>
                </a:cubicBezTo>
                <a:cubicBezTo>
                  <a:pt x="561628" y="574065"/>
                  <a:pt x="585986" y="550935"/>
                  <a:pt x="585986" y="519759"/>
                </a:cubicBezTo>
                <a:close/>
                <a:moveTo>
                  <a:pt x="585986" y="262891"/>
                </a:moveTo>
                <a:cubicBezTo>
                  <a:pt x="585986" y="232182"/>
                  <a:pt x="561419" y="207615"/>
                  <a:pt x="530710" y="207615"/>
                </a:cubicBezTo>
                <a:cubicBezTo>
                  <a:pt x="498978" y="207615"/>
                  <a:pt x="473387" y="233206"/>
                  <a:pt x="474411" y="263915"/>
                </a:cubicBezTo>
                <a:cubicBezTo>
                  <a:pt x="474411" y="294623"/>
                  <a:pt x="500002" y="319190"/>
                  <a:pt x="529686" y="320214"/>
                </a:cubicBezTo>
                <a:cubicBezTo>
                  <a:pt x="561419" y="320214"/>
                  <a:pt x="585986" y="294623"/>
                  <a:pt x="585986" y="262891"/>
                </a:cubicBezTo>
                <a:close/>
                <a:moveTo>
                  <a:pt x="660046" y="645269"/>
                </a:moveTo>
                <a:cubicBezTo>
                  <a:pt x="660046" y="613808"/>
                  <a:pt x="635688" y="589450"/>
                  <a:pt x="604227" y="589450"/>
                </a:cubicBezTo>
                <a:cubicBezTo>
                  <a:pt x="573780" y="589450"/>
                  <a:pt x="549422" y="612793"/>
                  <a:pt x="549422" y="644255"/>
                </a:cubicBezTo>
                <a:cubicBezTo>
                  <a:pt x="549422" y="675716"/>
                  <a:pt x="573780" y="700074"/>
                  <a:pt x="605241" y="700074"/>
                </a:cubicBezTo>
                <a:cubicBezTo>
                  <a:pt x="635688" y="700074"/>
                  <a:pt x="660046" y="675716"/>
                  <a:pt x="660046" y="645269"/>
                </a:cubicBezTo>
                <a:close/>
                <a:moveTo>
                  <a:pt x="660997" y="390244"/>
                </a:moveTo>
                <a:cubicBezTo>
                  <a:pt x="660997" y="359535"/>
                  <a:pt x="637454" y="334968"/>
                  <a:pt x="605721" y="334968"/>
                </a:cubicBezTo>
                <a:cubicBezTo>
                  <a:pt x="575012" y="334968"/>
                  <a:pt x="549421" y="360559"/>
                  <a:pt x="549421" y="391268"/>
                </a:cubicBezTo>
                <a:cubicBezTo>
                  <a:pt x="550445" y="421976"/>
                  <a:pt x="575012" y="446543"/>
                  <a:pt x="605721" y="446543"/>
                </a:cubicBezTo>
                <a:cubicBezTo>
                  <a:pt x="636430" y="447567"/>
                  <a:pt x="662021" y="421976"/>
                  <a:pt x="660997" y="390244"/>
                </a:cubicBezTo>
                <a:close/>
                <a:moveTo>
                  <a:pt x="660997" y="140028"/>
                </a:moveTo>
                <a:cubicBezTo>
                  <a:pt x="662021" y="108004"/>
                  <a:pt x="636430" y="82179"/>
                  <a:pt x="605721" y="82179"/>
                </a:cubicBezTo>
                <a:cubicBezTo>
                  <a:pt x="573988" y="82179"/>
                  <a:pt x="549421" y="108004"/>
                  <a:pt x="549421" y="140028"/>
                </a:cubicBezTo>
                <a:cubicBezTo>
                  <a:pt x="550445" y="171019"/>
                  <a:pt x="573988" y="194778"/>
                  <a:pt x="605721" y="194778"/>
                </a:cubicBezTo>
                <a:cubicBezTo>
                  <a:pt x="636430" y="194778"/>
                  <a:pt x="660997" y="171019"/>
                  <a:pt x="660997" y="140028"/>
                </a:cubicBezTo>
                <a:close/>
                <a:moveTo>
                  <a:pt x="736080" y="518753"/>
                </a:moveTo>
                <a:cubicBezTo>
                  <a:pt x="736080" y="488583"/>
                  <a:pt x="710489" y="463441"/>
                  <a:pt x="679780" y="463441"/>
                </a:cubicBezTo>
                <a:cubicBezTo>
                  <a:pt x="650095" y="464447"/>
                  <a:pt x="624504" y="488583"/>
                  <a:pt x="624504" y="518753"/>
                </a:cubicBezTo>
                <a:cubicBezTo>
                  <a:pt x="623480" y="548923"/>
                  <a:pt x="649071" y="574065"/>
                  <a:pt x="679780" y="574065"/>
                </a:cubicBezTo>
                <a:cubicBezTo>
                  <a:pt x="711513" y="574065"/>
                  <a:pt x="736080" y="549929"/>
                  <a:pt x="736080" y="518753"/>
                </a:cubicBezTo>
                <a:close/>
                <a:moveTo>
                  <a:pt x="736080" y="263915"/>
                </a:moveTo>
                <a:cubicBezTo>
                  <a:pt x="736080" y="232182"/>
                  <a:pt x="712737" y="207615"/>
                  <a:pt x="681275" y="207615"/>
                </a:cubicBezTo>
                <a:cubicBezTo>
                  <a:pt x="649814" y="207615"/>
                  <a:pt x="625456" y="232182"/>
                  <a:pt x="625456" y="263915"/>
                </a:cubicBezTo>
                <a:cubicBezTo>
                  <a:pt x="625456" y="294623"/>
                  <a:pt x="650829" y="320214"/>
                  <a:pt x="681275" y="320214"/>
                </a:cubicBezTo>
                <a:cubicBezTo>
                  <a:pt x="711722" y="319190"/>
                  <a:pt x="736080" y="294623"/>
                  <a:pt x="736080" y="263915"/>
                </a:cubicBezTo>
                <a:close/>
                <a:moveTo>
                  <a:pt x="799958" y="391268"/>
                </a:moveTo>
                <a:cubicBezTo>
                  <a:pt x="799958" y="359535"/>
                  <a:pt x="776615" y="334968"/>
                  <a:pt x="745153" y="334968"/>
                </a:cubicBezTo>
                <a:cubicBezTo>
                  <a:pt x="713692" y="334968"/>
                  <a:pt x="689334" y="359535"/>
                  <a:pt x="689334" y="391268"/>
                </a:cubicBezTo>
                <a:cubicBezTo>
                  <a:pt x="689334" y="421976"/>
                  <a:pt x="714707" y="447567"/>
                  <a:pt x="745153" y="447567"/>
                </a:cubicBezTo>
                <a:cubicBezTo>
                  <a:pt x="775600" y="446543"/>
                  <a:pt x="799958" y="421976"/>
                  <a:pt x="799958" y="391268"/>
                </a:cubicBezTo>
                <a:close/>
                <a:moveTo>
                  <a:pt x="908046" y="391400"/>
                </a:moveTo>
                <a:lnTo>
                  <a:pt x="712346" y="782799"/>
                </a:lnTo>
                <a:lnTo>
                  <a:pt x="195700" y="782799"/>
                </a:lnTo>
                <a:lnTo>
                  <a:pt x="0" y="391400"/>
                </a:lnTo>
                <a:lnTo>
                  <a:pt x="195700" y="0"/>
                </a:lnTo>
                <a:lnTo>
                  <a:pt x="712346" y="0"/>
                </a:lnTo>
                <a:close/>
              </a:path>
            </a:pathLst>
          </a:custGeom>
          <a:solidFill>
            <a:schemeClr val="accent5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107099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421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oto Serif"/>
              <a:ea typeface="+mn-ea"/>
              <a:cs typeface="+mn-cs"/>
            </a:endParaRPr>
          </a:p>
        </p:txBody>
      </p:sp>
      <p:sp>
        <p:nvSpPr>
          <p:cNvPr id="54" name="Freeform: Shape 53">
            <a:extLst>
              <a:ext uri="{FF2B5EF4-FFF2-40B4-BE49-F238E27FC236}">
                <a16:creationId xmlns:a16="http://schemas.microsoft.com/office/drawing/2014/main" id="{4DE689C3-308A-FBE8-31E1-B82DA9EB4044}"/>
              </a:ext>
            </a:extLst>
          </p:cNvPr>
          <p:cNvSpPr/>
          <p:nvPr/>
        </p:nvSpPr>
        <p:spPr>
          <a:xfrm rot="16200000">
            <a:off x="7858709" y="2178477"/>
            <a:ext cx="908046" cy="782799"/>
          </a:xfrm>
          <a:custGeom>
            <a:avLst/>
            <a:gdLst>
              <a:gd name="connsiteX0" fmla="*/ 379571 w 908046"/>
              <a:gd name="connsiteY0" fmla="*/ 391149 h 782799"/>
              <a:gd name="connsiteX1" fmla="*/ 317297 w 908046"/>
              <a:gd name="connsiteY1" fmla="*/ 338392 h 782799"/>
              <a:gd name="connsiteX2" fmla="*/ 152851 w 908046"/>
              <a:gd name="connsiteY2" fmla="*/ 348573 h 782799"/>
              <a:gd name="connsiteX3" fmla="*/ 108090 w 908046"/>
              <a:gd name="connsiteY3" fmla="*/ 391149 h 782799"/>
              <a:gd name="connsiteX4" fmla="*/ 152850 w 908046"/>
              <a:gd name="connsiteY4" fmla="*/ 435576 h 782799"/>
              <a:gd name="connsiteX5" fmla="*/ 286158 w 908046"/>
              <a:gd name="connsiteY5" fmla="*/ 442980 h 782799"/>
              <a:gd name="connsiteX6" fmla="*/ 318269 w 908046"/>
              <a:gd name="connsiteY6" fmla="*/ 444831 h 782799"/>
              <a:gd name="connsiteX7" fmla="*/ 379571 w 908046"/>
              <a:gd name="connsiteY7" fmla="*/ 391149 h 782799"/>
              <a:gd name="connsiteX8" fmla="*/ 441160 w 908046"/>
              <a:gd name="connsiteY8" fmla="*/ 517251 h 782799"/>
              <a:gd name="connsiteX9" fmla="*/ 382582 w 908046"/>
              <a:gd name="connsiteY9" fmla="*/ 463153 h 782799"/>
              <a:gd name="connsiteX10" fmla="*/ 324003 w 908046"/>
              <a:gd name="connsiteY10" fmla="*/ 466000 h 782799"/>
              <a:gd name="connsiteX11" fmla="*/ 213680 w 908046"/>
              <a:gd name="connsiteY11" fmla="*/ 472644 h 782799"/>
              <a:gd name="connsiteX12" fmla="*/ 168770 w 908046"/>
              <a:gd name="connsiteY12" fmla="*/ 516302 h 782799"/>
              <a:gd name="connsiteX13" fmla="*/ 210751 w 908046"/>
              <a:gd name="connsiteY13" fmla="*/ 561859 h 782799"/>
              <a:gd name="connsiteX14" fmla="*/ 383558 w 908046"/>
              <a:gd name="connsiteY14" fmla="*/ 572299 h 782799"/>
              <a:gd name="connsiteX15" fmla="*/ 441160 w 908046"/>
              <a:gd name="connsiteY15" fmla="*/ 517251 h 782799"/>
              <a:gd name="connsiteX16" fmla="*/ 443046 w 908046"/>
              <a:gd name="connsiteY16" fmla="*/ 265335 h 782799"/>
              <a:gd name="connsiteX17" fmla="*/ 381771 w 908046"/>
              <a:gd name="connsiteY17" fmla="*/ 210750 h 782799"/>
              <a:gd name="connsiteX18" fmla="*/ 218371 w 908046"/>
              <a:gd name="connsiteY18" fmla="*/ 221103 h 782799"/>
              <a:gd name="connsiteX19" fmla="*/ 196973 w 908046"/>
              <a:gd name="connsiteY19" fmla="*/ 225808 h 782799"/>
              <a:gd name="connsiteX20" fmla="*/ 171685 w 908046"/>
              <a:gd name="connsiteY20" fmla="*/ 273805 h 782799"/>
              <a:gd name="connsiteX21" fmla="*/ 216426 w 908046"/>
              <a:gd name="connsiteY21" fmla="*/ 309568 h 782799"/>
              <a:gd name="connsiteX22" fmla="*/ 328277 w 908046"/>
              <a:gd name="connsiteY22" fmla="*/ 316155 h 782799"/>
              <a:gd name="connsiteX23" fmla="*/ 380798 w 908046"/>
              <a:gd name="connsiteY23" fmla="*/ 318979 h 782799"/>
              <a:gd name="connsiteX24" fmla="*/ 443046 w 908046"/>
              <a:gd name="connsiteY24" fmla="*/ 265335 h 782799"/>
              <a:gd name="connsiteX25" fmla="*/ 513365 w 908046"/>
              <a:gd name="connsiteY25" fmla="*/ 644637 h 782799"/>
              <a:gd name="connsiteX26" fmla="*/ 458510 w 908046"/>
              <a:gd name="connsiteY26" fmla="*/ 589605 h 782799"/>
              <a:gd name="connsiteX27" fmla="*/ 283172 w 908046"/>
              <a:gd name="connsiteY27" fmla="*/ 600226 h 782799"/>
              <a:gd name="connsiteX28" fmla="*/ 239093 w 908046"/>
              <a:gd name="connsiteY28" fmla="*/ 645602 h 782799"/>
              <a:gd name="connsiteX29" fmla="*/ 284152 w 908046"/>
              <a:gd name="connsiteY29" fmla="*/ 690978 h 782799"/>
              <a:gd name="connsiteX30" fmla="*/ 436960 w 908046"/>
              <a:gd name="connsiteY30" fmla="*/ 699668 h 782799"/>
              <a:gd name="connsiteX31" fmla="*/ 436960 w 908046"/>
              <a:gd name="connsiteY31" fmla="*/ 700633 h 782799"/>
              <a:gd name="connsiteX32" fmla="*/ 458510 w 908046"/>
              <a:gd name="connsiteY32" fmla="*/ 700633 h 782799"/>
              <a:gd name="connsiteX33" fmla="*/ 513365 w 908046"/>
              <a:gd name="connsiteY33" fmla="*/ 644637 h 782799"/>
              <a:gd name="connsiteX34" fmla="*/ 513366 w 908046"/>
              <a:gd name="connsiteY34" fmla="*/ 137684 h 782799"/>
              <a:gd name="connsiteX35" fmla="*/ 454593 w 908046"/>
              <a:gd name="connsiteY35" fmla="*/ 82166 h 782799"/>
              <a:gd name="connsiteX36" fmla="*/ 435982 w 908046"/>
              <a:gd name="connsiteY36" fmla="*/ 83123 h 782799"/>
              <a:gd name="connsiteX37" fmla="*/ 287091 w 908046"/>
              <a:gd name="connsiteY37" fmla="*/ 91738 h 782799"/>
              <a:gd name="connsiteX38" fmla="*/ 239094 w 908046"/>
              <a:gd name="connsiteY38" fmla="*/ 136727 h 782799"/>
              <a:gd name="connsiteX39" fmla="*/ 285132 w 908046"/>
              <a:gd name="connsiteY39" fmla="*/ 182673 h 782799"/>
              <a:gd name="connsiteX40" fmla="*/ 455573 w 908046"/>
              <a:gd name="connsiteY40" fmla="*/ 192245 h 782799"/>
              <a:gd name="connsiteX41" fmla="*/ 513366 w 908046"/>
              <a:gd name="connsiteY41" fmla="*/ 137684 h 782799"/>
              <a:gd name="connsiteX42" fmla="*/ 524748 w 908046"/>
              <a:gd name="connsiteY42" fmla="*/ 391268 h 782799"/>
              <a:gd name="connsiteX43" fmla="*/ 469473 w 908046"/>
              <a:gd name="connsiteY43" fmla="*/ 334968 h 782799"/>
              <a:gd name="connsiteX44" fmla="*/ 413172 w 908046"/>
              <a:gd name="connsiteY44" fmla="*/ 391268 h 782799"/>
              <a:gd name="connsiteX45" fmla="*/ 468448 w 908046"/>
              <a:gd name="connsiteY45" fmla="*/ 446543 h 782799"/>
              <a:gd name="connsiteX46" fmla="*/ 524748 w 908046"/>
              <a:gd name="connsiteY46" fmla="*/ 391268 h 782799"/>
              <a:gd name="connsiteX47" fmla="*/ 585986 w 908046"/>
              <a:gd name="connsiteY47" fmla="*/ 519759 h 782799"/>
              <a:gd name="connsiteX48" fmla="*/ 531181 w 908046"/>
              <a:gd name="connsiteY48" fmla="*/ 463441 h 782799"/>
              <a:gd name="connsiteX49" fmla="*/ 475362 w 908046"/>
              <a:gd name="connsiteY49" fmla="*/ 519759 h 782799"/>
              <a:gd name="connsiteX50" fmla="*/ 530167 w 908046"/>
              <a:gd name="connsiteY50" fmla="*/ 574065 h 782799"/>
              <a:gd name="connsiteX51" fmla="*/ 585986 w 908046"/>
              <a:gd name="connsiteY51" fmla="*/ 519759 h 782799"/>
              <a:gd name="connsiteX52" fmla="*/ 585986 w 908046"/>
              <a:gd name="connsiteY52" fmla="*/ 262891 h 782799"/>
              <a:gd name="connsiteX53" fmla="*/ 530710 w 908046"/>
              <a:gd name="connsiteY53" fmla="*/ 207615 h 782799"/>
              <a:gd name="connsiteX54" fmla="*/ 474411 w 908046"/>
              <a:gd name="connsiteY54" fmla="*/ 263915 h 782799"/>
              <a:gd name="connsiteX55" fmla="*/ 529686 w 908046"/>
              <a:gd name="connsiteY55" fmla="*/ 320214 h 782799"/>
              <a:gd name="connsiteX56" fmla="*/ 585986 w 908046"/>
              <a:gd name="connsiteY56" fmla="*/ 262891 h 782799"/>
              <a:gd name="connsiteX57" fmla="*/ 660046 w 908046"/>
              <a:gd name="connsiteY57" fmla="*/ 645269 h 782799"/>
              <a:gd name="connsiteX58" fmla="*/ 604227 w 908046"/>
              <a:gd name="connsiteY58" fmla="*/ 589450 h 782799"/>
              <a:gd name="connsiteX59" fmla="*/ 549422 w 908046"/>
              <a:gd name="connsiteY59" fmla="*/ 644255 h 782799"/>
              <a:gd name="connsiteX60" fmla="*/ 605241 w 908046"/>
              <a:gd name="connsiteY60" fmla="*/ 700074 h 782799"/>
              <a:gd name="connsiteX61" fmla="*/ 660046 w 908046"/>
              <a:gd name="connsiteY61" fmla="*/ 645269 h 782799"/>
              <a:gd name="connsiteX62" fmla="*/ 660997 w 908046"/>
              <a:gd name="connsiteY62" fmla="*/ 390244 h 782799"/>
              <a:gd name="connsiteX63" fmla="*/ 605721 w 908046"/>
              <a:gd name="connsiteY63" fmla="*/ 334968 h 782799"/>
              <a:gd name="connsiteX64" fmla="*/ 549421 w 908046"/>
              <a:gd name="connsiteY64" fmla="*/ 391268 h 782799"/>
              <a:gd name="connsiteX65" fmla="*/ 605721 w 908046"/>
              <a:gd name="connsiteY65" fmla="*/ 446543 h 782799"/>
              <a:gd name="connsiteX66" fmla="*/ 660997 w 908046"/>
              <a:gd name="connsiteY66" fmla="*/ 390244 h 782799"/>
              <a:gd name="connsiteX67" fmla="*/ 660997 w 908046"/>
              <a:gd name="connsiteY67" fmla="*/ 140028 h 782799"/>
              <a:gd name="connsiteX68" fmla="*/ 605721 w 908046"/>
              <a:gd name="connsiteY68" fmla="*/ 82179 h 782799"/>
              <a:gd name="connsiteX69" fmla="*/ 549421 w 908046"/>
              <a:gd name="connsiteY69" fmla="*/ 140028 h 782799"/>
              <a:gd name="connsiteX70" fmla="*/ 605721 w 908046"/>
              <a:gd name="connsiteY70" fmla="*/ 194778 h 782799"/>
              <a:gd name="connsiteX71" fmla="*/ 660997 w 908046"/>
              <a:gd name="connsiteY71" fmla="*/ 140028 h 782799"/>
              <a:gd name="connsiteX72" fmla="*/ 736080 w 908046"/>
              <a:gd name="connsiteY72" fmla="*/ 518753 h 782799"/>
              <a:gd name="connsiteX73" fmla="*/ 679780 w 908046"/>
              <a:gd name="connsiteY73" fmla="*/ 463441 h 782799"/>
              <a:gd name="connsiteX74" fmla="*/ 624504 w 908046"/>
              <a:gd name="connsiteY74" fmla="*/ 518753 h 782799"/>
              <a:gd name="connsiteX75" fmla="*/ 679780 w 908046"/>
              <a:gd name="connsiteY75" fmla="*/ 574065 h 782799"/>
              <a:gd name="connsiteX76" fmla="*/ 736080 w 908046"/>
              <a:gd name="connsiteY76" fmla="*/ 518753 h 782799"/>
              <a:gd name="connsiteX77" fmla="*/ 736080 w 908046"/>
              <a:gd name="connsiteY77" fmla="*/ 263915 h 782799"/>
              <a:gd name="connsiteX78" fmla="*/ 681275 w 908046"/>
              <a:gd name="connsiteY78" fmla="*/ 207615 h 782799"/>
              <a:gd name="connsiteX79" fmla="*/ 625456 w 908046"/>
              <a:gd name="connsiteY79" fmla="*/ 263915 h 782799"/>
              <a:gd name="connsiteX80" fmla="*/ 681275 w 908046"/>
              <a:gd name="connsiteY80" fmla="*/ 320214 h 782799"/>
              <a:gd name="connsiteX81" fmla="*/ 736080 w 908046"/>
              <a:gd name="connsiteY81" fmla="*/ 263915 h 782799"/>
              <a:gd name="connsiteX82" fmla="*/ 799958 w 908046"/>
              <a:gd name="connsiteY82" fmla="*/ 391268 h 782799"/>
              <a:gd name="connsiteX83" fmla="*/ 745153 w 908046"/>
              <a:gd name="connsiteY83" fmla="*/ 334968 h 782799"/>
              <a:gd name="connsiteX84" fmla="*/ 689334 w 908046"/>
              <a:gd name="connsiteY84" fmla="*/ 391268 h 782799"/>
              <a:gd name="connsiteX85" fmla="*/ 745153 w 908046"/>
              <a:gd name="connsiteY85" fmla="*/ 447567 h 782799"/>
              <a:gd name="connsiteX86" fmla="*/ 799958 w 908046"/>
              <a:gd name="connsiteY86" fmla="*/ 391268 h 782799"/>
              <a:gd name="connsiteX87" fmla="*/ 908046 w 908046"/>
              <a:gd name="connsiteY87" fmla="*/ 391400 h 782799"/>
              <a:gd name="connsiteX88" fmla="*/ 712346 w 908046"/>
              <a:gd name="connsiteY88" fmla="*/ 782799 h 782799"/>
              <a:gd name="connsiteX89" fmla="*/ 195700 w 908046"/>
              <a:gd name="connsiteY89" fmla="*/ 782799 h 782799"/>
              <a:gd name="connsiteX90" fmla="*/ 0 w 908046"/>
              <a:gd name="connsiteY90" fmla="*/ 391400 h 782799"/>
              <a:gd name="connsiteX91" fmla="*/ 195700 w 908046"/>
              <a:gd name="connsiteY91" fmla="*/ 0 h 782799"/>
              <a:gd name="connsiteX92" fmla="*/ 712346 w 908046"/>
              <a:gd name="connsiteY92" fmla="*/ 0 h 782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</a:cxnLst>
            <a:rect l="l" t="t" r="r" b="b"/>
            <a:pathLst>
              <a:path w="908046" h="782799">
                <a:moveTo>
                  <a:pt x="379571" y="391149"/>
                </a:moveTo>
                <a:cubicBezTo>
                  <a:pt x="379572" y="359680"/>
                  <a:pt x="351353" y="335615"/>
                  <a:pt x="317297" y="338392"/>
                </a:cubicBezTo>
                <a:cubicBezTo>
                  <a:pt x="262806" y="341168"/>
                  <a:pt x="208315" y="344871"/>
                  <a:pt x="152851" y="348573"/>
                </a:cubicBezTo>
                <a:cubicBezTo>
                  <a:pt x="126579" y="349498"/>
                  <a:pt x="108091" y="367084"/>
                  <a:pt x="108090" y="391149"/>
                </a:cubicBezTo>
                <a:cubicBezTo>
                  <a:pt x="108090" y="415213"/>
                  <a:pt x="126578" y="433725"/>
                  <a:pt x="152850" y="435576"/>
                </a:cubicBezTo>
                <a:cubicBezTo>
                  <a:pt x="197611" y="438352"/>
                  <a:pt x="241398" y="440204"/>
                  <a:pt x="286158" y="442980"/>
                </a:cubicBezTo>
                <a:cubicBezTo>
                  <a:pt x="296862" y="443906"/>
                  <a:pt x="307565" y="444831"/>
                  <a:pt x="318269" y="444831"/>
                </a:cubicBezTo>
                <a:cubicBezTo>
                  <a:pt x="352326" y="447608"/>
                  <a:pt x="379571" y="423543"/>
                  <a:pt x="379571" y="391149"/>
                </a:cubicBezTo>
                <a:close/>
                <a:moveTo>
                  <a:pt x="441160" y="517251"/>
                </a:moveTo>
                <a:cubicBezTo>
                  <a:pt x="441160" y="485931"/>
                  <a:pt x="415776" y="462204"/>
                  <a:pt x="382582" y="463153"/>
                </a:cubicBezTo>
                <a:cubicBezTo>
                  <a:pt x="363055" y="463153"/>
                  <a:pt x="343529" y="465051"/>
                  <a:pt x="324003" y="466000"/>
                </a:cubicBezTo>
                <a:cubicBezTo>
                  <a:pt x="287880" y="468848"/>
                  <a:pt x="250780" y="470746"/>
                  <a:pt x="213680" y="472644"/>
                </a:cubicBezTo>
                <a:cubicBezTo>
                  <a:pt x="188296" y="474542"/>
                  <a:pt x="168770" y="492575"/>
                  <a:pt x="168770" y="516302"/>
                </a:cubicBezTo>
                <a:cubicBezTo>
                  <a:pt x="167794" y="540030"/>
                  <a:pt x="185367" y="559961"/>
                  <a:pt x="210751" y="561859"/>
                </a:cubicBezTo>
                <a:cubicBezTo>
                  <a:pt x="268354" y="565655"/>
                  <a:pt x="325956" y="569452"/>
                  <a:pt x="383558" y="572299"/>
                </a:cubicBezTo>
                <a:cubicBezTo>
                  <a:pt x="416752" y="574197"/>
                  <a:pt x="441160" y="548572"/>
                  <a:pt x="441160" y="517251"/>
                </a:cubicBezTo>
                <a:close/>
                <a:moveTo>
                  <a:pt x="443046" y="265335"/>
                </a:moveTo>
                <a:cubicBezTo>
                  <a:pt x="443046" y="232396"/>
                  <a:pt x="417758" y="208868"/>
                  <a:pt x="381771" y="210750"/>
                </a:cubicBezTo>
                <a:cubicBezTo>
                  <a:pt x="327304" y="213574"/>
                  <a:pt x="272838" y="217338"/>
                  <a:pt x="218371" y="221103"/>
                </a:cubicBezTo>
                <a:cubicBezTo>
                  <a:pt x="210590" y="221103"/>
                  <a:pt x="203782" y="222985"/>
                  <a:pt x="196973" y="225808"/>
                </a:cubicBezTo>
                <a:cubicBezTo>
                  <a:pt x="178494" y="234278"/>
                  <a:pt x="167795" y="254983"/>
                  <a:pt x="171685" y="273805"/>
                </a:cubicBezTo>
                <a:cubicBezTo>
                  <a:pt x="176548" y="293569"/>
                  <a:pt x="194056" y="308627"/>
                  <a:pt x="216426" y="309568"/>
                </a:cubicBezTo>
                <a:cubicBezTo>
                  <a:pt x="253385" y="312391"/>
                  <a:pt x="291317" y="314273"/>
                  <a:pt x="328277" y="316155"/>
                </a:cubicBezTo>
                <a:cubicBezTo>
                  <a:pt x="345784" y="317097"/>
                  <a:pt x="363291" y="318038"/>
                  <a:pt x="380798" y="318979"/>
                </a:cubicBezTo>
                <a:cubicBezTo>
                  <a:pt x="416785" y="320861"/>
                  <a:pt x="443046" y="298274"/>
                  <a:pt x="443046" y="265335"/>
                </a:cubicBezTo>
                <a:close/>
                <a:moveTo>
                  <a:pt x="513365" y="644637"/>
                </a:moveTo>
                <a:cubicBezTo>
                  <a:pt x="513365" y="613742"/>
                  <a:pt x="488876" y="588640"/>
                  <a:pt x="458510" y="589605"/>
                </a:cubicBezTo>
                <a:cubicBezTo>
                  <a:pt x="399738" y="591536"/>
                  <a:pt x="340965" y="595398"/>
                  <a:pt x="283172" y="600226"/>
                </a:cubicBezTo>
                <a:cubicBezTo>
                  <a:pt x="256725" y="602156"/>
                  <a:pt x="239093" y="622431"/>
                  <a:pt x="239093" y="645602"/>
                </a:cubicBezTo>
                <a:cubicBezTo>
                  <a:pt x="240072" y="669738"/>
                  <a:pt x="258684" y="689048"/>
                  <a:pt x="284152" y="690978"/>
                </a:cubicBezTo>
                <a:cubicBezTo>
                  <a:pt x="335088" y="693875"/>
                  <a:pt x="386024" y="696771"/>
                  <a:pt x="436960" y="699668"/>
                </a:cubicBezTo>
                <a:cubicBezTo>
                  <a:pt x="436960" y="699668"/>
                  <a:pt x="436960" y="700633"/>
                  <a:pt x="436960" y="700633"/>
                </a:cubicBezTo>
                <a:cubicBezTo>
                  <a:pt x="443817" y="700633"/>
                  <a:pt x="450674" y="700633"/>
                  <a:pt x="458510" y="700633"/>
                </a:cubicBezTo>
                <a:cubicBezTo>
                  <a:pt x="489856" y="699668"/>
                  <a:pt x="514344" y="675531"/>
                  <a:pt x="513365" y="644637"/>
                </a:cubicBezTo>
                <a:close/>
                <a:moveTo>
                  <a:pt x="513366" y="137684"/>
                </a:moveTo>
                <a:cubicBezTo>
                  <a:pt x="513366" y="106096"/>
                  <a:pt x="487897" y="82166"/>
                  <a:pt x="454593" y="82166"/>
                </a:cubicBezTo>
                <a:cubicBezTo>
                  <a:pt x="448716" y="82166"/>
                  <a:pt x="441859" y="83123"/>
                  <a:pt x="435982" y="83123"/>
                </a:cubicBezTo>
                <a:cubicBezTo>
                  <a:pt x="386025" y="85995"/>
                  <a:pt x="337048" y="88866"/>
                  <a:pt x="287091" y="91738"/>
                </a:cubicBezTo>
                <a:cubicBezTo>
                  <a:pt x="259664" y="93652"/>
                  <a:pt x="240073" y="112797"/>
                  <a:pt x="239094" y="136727"/>
                </a:cubicBezTo>
                <a:cubicBezTo>
                  <a:pt x="239094" y="161614"/>
                  <a:pt x="257705" y="180758"/>
                  <a:pt x="285132" y="182673"/>
                </a:cubicBezTo>
                <a:cubicBezTo>
                  <a:pt x="341946" y="186501"/>
                  <a:pt x="398759" y="190330"/>
                  <a:pt x="455573" y="192245"/>
                </a:cubicBezTo>
                <a:cubicBezTo>
                  <a:pt x="487897" y="194159"/>
                  <a:pt x="514345" y="168314"/>
                  <a:pt x="513366" y="137684"/>
                </a:cubicBezTo>
                <a:close/>
                <a:moveTo>
                  <a:pt x="524748" y="391268"/>
                </a:moveTo>
                <a:cubicBezTo>
                  <a:pt x="524748" y="359535"/>
                  <a:pt x="500182" y="334968"/>
                  <a:pt x="469473" y="334968"/>
                </a:cubicBezTo>
                <a:cubicBezTo>
                  <a:pt x="437740" y="334968"/>
                  <a:pt x="412149" y="360559"/>
                  <a:pt x="413172" y="391268"/>
                </a:cubicBezTo>
                <a:cubicBezTo>
                  <a:pt x="413172" y="421976"/>
                  <a:pt x="438762" y="446543"/>
                  <a:pt x="468448" y="446543"/>
                </a:cubicBezTo>
                <a:cubicBezTo>
                  <a:pt x="500181" y="447567"/>
                  <a:pt x="524748" y="421976"/>
                  <a:pt x="524748" y="391268"/>
                </a:cubicBezTo>
                <a:close/>
                <a:moveTo>
                  <a:pt x="585986" y="519759"/>
                </a:moveTo>
                <a:cubicBezTo>
                  <a:pt x="585986" y="488583"/>
                  <a:pt x="561628" y="463441"/>
                  <a:pt x="531181" y="463441"/>
                </a:cubicBezTo>
                <a:cubicBezTo>
                  <a:pt x="500735" y="463441"/>
                  <a:pt x="475362" y="489589"/>
                  <a:pt x="475362" y="519759"/>
                </a:cubicBezTo>
                <a:cubicBezTo>
                  <a:pt x="475362" y="548923"/>
                  <a:pt x="499720" y="574065"/>
                  <a:pt x="530167" y="574065"/>
                </a:cubicBezTo>
                <a:cubicBezTo>
                  <a:pt x="561628" y="574065"/>
                  <a:pt x="585986" y="550935"/>
                  <a:pt x="585986" y="519759"/>
                </a:cubicBezTo>
                <a:close/>
                <a:moveTo>
                  <a:pt x="585986" y="262891"/>
                </a:moveTo>
                <a:cubicBezTo>
                  <a:pt x="585986" y="232182"/>
                  <a:pt x="561419" y="207615"/>
                  <a:pt x="530710" y="207615"/>
                </a:cubicBezTo>
                <a:cubicBezTo>
                  <a:pt x="498978" y="207615"/>
                  <a:pt x="473387" y="233206"/>
                  <a:pt x="474411" y="263915"/>
                </a:cubicBezTo>
                <a:cubicBezTo>
                  <a:pt x="474411" y="294623"/>
                  <a:pt x="500002" y="319190"/>
                  <a:pt x="529686" y="320214"/>
                </a:cubicBezTo>
                <a:cubicBezTo>
                  <a:pt x="561419" y="320214"/>
                  <a:pt x="585986" y="294623"/>
                  <a:pt x="585986" y="262891"/>
                </a:cubicBezTo>
                <a:close/>
                <a:moveTo>
                  <a:pt x="660046" y="645269"/>
                </a:moveTo>
                <a:cubicBezTo>
                  <a:pt x="660046" y="613808"/>
                  <a:pt x="635688" y="589450"/>
                  <a:pt x="604227" y="589450"/>
                </a:cubicBezTo>
                <a:cubicBezTo>
                  <a:pt x="573780" y="589450"/>
                  <a:pt x="549422" y="612793"/>
                  <a:pt x="549422" y="644255"/>
                </a:cubicBezTo>
                <a:cubicBezTo>
                  <a:pt x="549422" y="675716"/>
                  <a:pt x="573780" y="700074"/>
                  <a:pt x="605241" y="700074"/>
                </a:cubicBezTo>
                <a:cubicBezTo>
                  <a:pt x="635688" y="700074"/>
                  <a:pt x="660046" y="675716"/>
                  <a:pt x="660046" y="645269"/>
                </a:cubicBezTo>
                <a:close/>
                <a:moveTo>
                  <a:pt x="660997" y="390244"/>
                </a:moveTo>
                <a:cubicBezTo>
                  <a:pt x="660997" y="359535"/>
                  <a:pt x="637454" y="334968"/>
                  <a:pt x="605721" y="334968"/>
                </a:cubicBezTo>
                <a:cubicBezTo>
                  <a:pt x="575012" y="334968"/>
                  <a:pt x="549421" y="360559"/>
                  <a:pt x="549421" y="391268"/>
                </a:cubicBezTo>
                <a:cubicBezTo>
                  <a:pt x="550445" y="421976"/>
                  <a:pt x="575012" y="446543"/>
                  <a:pt x="605721" y="446543"/>
                </a:cubicBezTo>
                <a:cubicBezTo>
                  <a:pt x="636430" y="447567"/>
                  <a:pt x="662021" y="421976"/>
                  <a:pt x="660997" y="390244"/>
                </a:cubicBezTo>
                <a:close/>
                <a:moveTo>
                  <a:pt x="660997" y="140028"/>
                </a:moveTo>
                <a:cubicBezTo>
                  <a:pt x="662021" y="108004"/>
                  <a:pt x="636430" y="82179"/>
                  <a:pt x="605721" y="82179"/>
                </a:cubicBezTo>
                <a:cubicBezTo>
                  <a:pt x="573988" y="82179"/>
                  <a:pt x="549421" y="108004"/>
                  <a:pt x="549421" y="140028"/>
                </a:cubicBezTo>
                <a:cubicBezTo>
                  <a:pt x="550445" y="171019"/>
                  <a:pt x="573988" y="194778"/>
                  <a:pt x="605721" y="194778"/>
                </a:cubicBezTo>
                <a:cubicBezTo>
                  <a:pt x="636430" y="194778"/>
                  <a:pt x="660997" y="171019"/>
                  <a:pt x="660997" y="140028"/>
                </a:cubicBezTo>
                <a:close/>
                <a:moveTo>
                  <a:pt x="736080" y="518753"/>
                </a:moveTo>
                <a:cubicBezTo>
                  <a:pt x="736080" y="488583"/>
                  <a:pt x="710489" y="463441"/>
                  <a:pt x="679780" y="463441"/>
                </a:cubicBezTo>
                <a:cubicBezTo>
                  <a:pt x="650095" y="464447"/>
                  <a:pt x="624504" y="488583"/>
                  <a:pt x="624504" y="518753"/>
                </a:cubicBezTo>
                <a:cubicBezTo>
                  <a:pt x="623480" y="548923"/>
                  <a:pt x="649071" y="574065"/>
                  <a:pt x="679780" y="574065"/>
                </a:cubicBezTo>
                <a:cubicBezTo>
                  <a:pt x="711513" y="574065"/>
                  <a:pt x="736080" y="549929"/>
                  <a:pt x="736080" y="518753"/>
                </a:cubicBezTo>
                <a:close/>
                <a:moveTo>
                  <a:pt x="736080" y="263915"/>
                </a:moveTo>
                <a:cubicBezTo>
                  <a:pt x="736080" y="232182"/>
                  <a:pt x="712737" y="207615"/>
                  <a:pt x="681275" y="207615"/>
                </a:cubicBezTo>
                <a:cubicBezTo>
                  <a:pt x="649814" y="207615"/>
                  <a:pt x="625456" y="232182"/>
                  <a:pt x="625456" y="263915"/>
                </a:cubicBezTo>
                <a:cubicBezTo>
                  <a:pt x="625456" y="294623"/>
                  <a:pt x="650829" y="320214"/>
                  <a:pt x="681275" y="320214"/>
                </a:cubicBezTo>
                <a:cubicBezTo>
                  <a:pt x="711722" y="319190"/>
                  <a:pt x="736080" y="294623"/>
                  <a:pt x="736080" y="263915"/>
                </a:cubicBezTo>
                <a:close/>
                <a:moveTo>
                  <a:pt x="799958" y="391268"/>
                </a:moveTo>
                <a:cubicBezTo>
                  <a:pt x="799958" y="359535"/>
                  <a:pt x="776615" y="334968"/>
                  <a:pt x="745153" y="334968"/>
                </a:cubicBezTo>
                <a:cubicBezTo>
                  <a:pt x="713692" y="334968"/>
                  <a:pt x="689334" y="359535"/>
                  <a:pt x="689334" y="391268"/>
                </a:cubicBezTo>
                <a:cubicBezTo>
                  <a:pt x="689334" y="421976"/>
                  <a:pt x="714707" y="447567"/>
                  <a:pt x="745153" y="447567"/>
                </a:cubicBezTo>
                <a:cubicBezTo>
                  <a:pt x="775600" y="446543"/>
                  <a:pt x="799958" y="421976"/>
                  <a:pt x="799958" y="391268"/>
                </a:cubicBezTo>
                <a:close/>
                <a:moveTo>
                  <a:pt x="908046" y="391400"/>
                </a:moveTo>
                <a:lnTo>
                  <a:pt x="712346" y="782799"/>
                </a:lnTo>
                <a:lnTo>
                  <a:pt x="195700" y="782799"/>
                </a:lnTo>
                <a:lnTo>
                  <a:pt x="0" y="391400"/>
                </a:lnTo>
                <a:lnTo>
                  <a:pt x="195700" y="0"/>
                </a:lnTo>
                <a:lnTo>
                  <a:pt x="712346" y="0"/>
                </a:lnTo>
                <a:close/>
              </a:path>
            </a:pathLst>
          </a:custGeom>
          <a:solidFill>
            <a:schemeClr val="accent5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107099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4217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oto Serif"/>
              <a:ea typeface="+mn-ea"/>
              <a:cs typeface="+mn-cs"/>
            </a:endParaRPr>
          </a:p>
        </p:txBody>
      </p:sp>
      <p:sp>
        <p:nvSpPr>
          <p:cNvPr id="55" name="Freeform: Shape 54">
            <a:extLst>
              <a:ext uri="{FF2B5EF4-FFF2-40B4-BE49-F238E27FC236}">
                <a16:creationId xmlns:a16="http://schemas.microsoft.com/office/drawing/2014/main" id="{86A3F57D-41FB-E3BC-4750-0022A8E0321B}"/>
              </a:ext>
            </a:extLst>
          </p:cNvPr>
          <p:cNvSpPr/>
          <p:nvPr/>
        </p:nvSpPr>
        <p:spPr>
          <a:xfrm rot="16200000">
            <a:off x="8494278" y="2374177"/>
            <a:ext cx="908046" cy="391400"/>
          </a:xfrm>
          <a:custGeom>
            <a:avLst/>
            <a:gdLst>
              <a:gd name="connsiteX0" fmla="*/ 443046 w 908046"/>
              <a:gd name="connsiteY0" fmla="*/ 265334 h 391400"/>
              <a:gd name="connsiteX1" fmla="*/ 381771 w 908046"/>
              <a:gd name="connsiteY1" fmla="*/ 210750 h 391400"/>
              <a:gd name="connsiteX2" fmla="*/ 218371 w 908046"/>
              <a:gd name="connsiteY2" fmla="*/ 221102 h 391400"/>
              <a:gd name="connsiteX3" fmla="*/ 196973 w 908046"/>
              <a:gd name="connsiteY3" fmla="*/ 225808 h 391400"/>
              <a:gd name="connsiteX4" fmla="*/ 171685 w 908046"/>
              <a:gd name="connsiteY4" fmla="*/ 273804 h 391400"/>
              <a:gd name="connsiteX5" fmla="*/ 216426 w 908046"/>
              <a:gd name="connsiteY5" fmla="*/ 309568 h 391400"/>
              <a:gd name="connsiteX6" fmla="*/ 328277 w 908046"/>
              <a:gd name="connsiteY6" fmla="*/ 316154 h 391400"/>
              <a:gd name="connsiteX7" fmla="*/ 380798 w 908046"/>
              <a:gd name="connsiteY7" fmla="*/ 318978 h 391400"/>
              <a:gd name="connsiteX8" fmla="*/ 443046 w 908046"/>
              <a:gd name="connsiteY8" fmla="*/ 265334 h 391400"/>
              <a:gd name="connsiteX9" fmla="*/ 513366 w 908046"/>
              <a:gd name="connsiteY9" fmla="*/ 137684 h 391400"/>
              <a:gd name="connsiteX10" fmla="*/ 454593 w 908046"/>
              <a:gd name="connsiteY10" fmla="*/ 82166 h 391400"/>
              <a:gd name="connsiteX11" fmla="*/ 435982 w 908046"/>
              <a:gd name="connsiteY11" fmla="*/ 83122 h 391400"/>
              <a:gd name="connsiteX12" fmla="*/ 287091 w 908046"/>
              <a:gd name="connsiteY12" fmla="*/ 91738 h 391400"/>
              <a:gd name="connsiteX13" fmla="*/ 239094 w 908046"/>
              <a:gd name="connsiteY13" fmla="*/ 136726 h 391400"/>
              <a:gd name="connsiteX14" fmla="*/ 285132 w 908046"/>
              <a:gd name="connsiteY14" fmla="*/ 182672 h 391400"/>
              <a:gd name="connsiteX15" fmla="*/ 455573 w 908046"/>
              <a:gd name="connsiteY15" fmla="*/ 192244 h 391400"/>
              <a:gd name="connsiteX16" fmla="*/ 513366 w 908046"/>
              <a:gd name="connsiteY16" fmla="*/ 137684 h 391400"/>
              <a:gd name="connsiteX17" fmla="*/ 585986 w 908046"/>
              <a:gd name="connsiteY17" fmla="*/ 262890 h 391400"/>
              <a:gd name="connsiteX18" fmla="*/ 530710 w 908046"/>
              <a:gd name="connsiteY18" fmla="*/ 207614 h 391400"/>
              <a:gd name="connsiteX19" fmla="*/ 474411 w 908046"/>
              <a:gd name="connsiteY19" fmla="*/ 263914 h 391400"/>
              <a:gd name="connsiteX20" fmla="*/ 529686 w 908046"/>
              <a:gd name="connsiteY20" fmla="*/ 320214 h 391400"/>
              <a:gd name="connsiteX21" fmla="*/ 585986 w 908046"/>
              <a:gd name="connsiteY21" fmla="*/ 262890 h 391400"/>
              <a:gd name="connsiteX22" fmla="*/ 660997 w 908046"/>
              <a:gd name="connsiteY22" fmla="*/ 140028 h 391400"/>
              <a:gd name="connsiteX23" fmla="*/ 605721 w 908046"/>
              <a:gd name="connsiteY23" fmla="*/ 82178 h 391400"/>
              <a:gd name="connsiteX24" fmla="*/ 549421 w 908046"/>
              <a:gd name="connsiteY24" fmla="*/ 140028 h 391400"/>
              <a:gd name="connsiteX25" fmla="*/ 605721 w 908046"/>
              <a:gd name="connsiteY25" fmla="*/ 194778 h 391400"/>
              <a:gd name="connsiteX26" fmla="*/ 660997 w 908046"/>
              <a:gd name="connsiteY26" fmla="*/ 140028 h 391400"/>
              <a:gd name="connsiteX27" fmla="*/ 736080 w 908046"/>
              <a:gd name="connsiteY27" fmla="*/ 263914 h 391400"/>
              <a:gd name="connsiteX28" fmla="*/ 681275 w 908046"/>
              <a:gd name="connsiteY28" fmla="*/ 207614 h 391400"/>
              <a:gd name="connsiteX29" fmla="*/ 625456 w 908046"/>
              <a:gd name="connsiteY29" fmla="*/ 263914 h 391400"/>
              <a:gd name="connsiteX30" fmla="*/ 681275 w 908046"/>
              <a:gd name="connsiteY30" fmla="*/ 320214 h 391400"/>
              <a:gd name="connsiteX31" fmla="*/ 736080 w 908046"/>
              <a:gd name="connsiteY31" fmla="*/ 263914 h 391400"/>
              <a:gd name="connsiteX32" fmla="*/ 908046 w 908046"/>
              <a:gd name="connsiteY32" fmla="*/ 391400 h 391400"/>
              <a:gd name="connsiteX33" fmla="*/ 799904 w 908046"/>
              <a:gd name="connsiteY33" fmla="*/ 391400 h 391400"/>
              <a:gd name="connsiteX34" fmla="*/ 799958 w 908046"/>
              <a:gd name="connsiteY34" fmla="*/ 391268 h 391400"/>
              <a:gd name="connsiteX35" fmla="*/ 745153 w 908046"/>
              <a:gd name="connsiteY35" fmla="*/ 334968 h 391400"/>
              <a:gd name="connsiteX36" fmla="*/ 689334 w 908046"/>
              <a:gd name="connsiteY36" fmla="*/ 391268 h 391400"/>
              <a:gd name="connsiteX37" fmla="*/ 689389 w 908046"/>
              <a:gd name="connsiteY37" fmla="*/ 391400 h 391400"/>
              <a:gd name="connsiteX38" fmla="*/ 660547 w 908046"/>
              <a:gd name="connsiteY38" fmla="*/ 391400 h 391400"/>
              <a:gd name="connsiteX39" fmla="*/ 660997 w 908046"/>
              <a:gd name="connsiteY39" fmla="*/ 390244 h 391400"/>
              <a:gd name="connsiteX40" fmla="*/ 605721 w 908046"/>
              <a:gd name="connsiteY40" fmla="*/ 334968 h 391400"/>
              <a:gd name="connsiteX41" fmla="*/ 549421 w 908046"/>
              <a:gd name="connsiteY41" fmla="*/ 391268 h 391400"/>
              <a:gd name="connsiteX42" fmla="*/ 549478 w 908046"/>
              <a:gd name="connsiteY42" fmla="*/ 391400 h 391400"/>
              <a:gd name="connsiteX43" fmla="*/ 524694 w 908046"/>
              <a:gd name="connsiteY43" fmla="*/ 391400 h 391400"/>
              <a:gd name="connsiteX44" fmla="*/ 524748 w 908046"/>
              <a:gd name="connsiteY44" fmla="*/ 391268 h 391400"/>
              <a:gd name="connsiteX45" fmla="*/ 469473 w 908046"/>
              <a:gd name="connsiteY45" fmla="*/ 334968 h 391400"/>
              <a:gd name="connsiteX46" fmla="*/ 413172 w 908046"/>
              <a:gd name="connsiteY46" fmla="*/ 391268 h 391400"/>
              <a:gd name="connsiteX47" fmla="*/ 413228 w 908046"/>
              <a:gd name="connsiteY47" fmla="*/ 391400 h 391400"/>
              <a:gd name="connsiteX48" fmla="*/ 379459 w 908046"/>
              <a:gd name="connsiteY48" fmla="*/ 391400 h 391400"/>
              <a:gd name="connsiteX49" fmla="*/ 379571 w 908046"/>
              <a:gd name="connsiteY49" fmla="*/ 391148 h 391400"/>
              <a:gd name="connsiteX50" fmla="*/ 317297 w 908046"/>
              <a:gd name="connsiteY50" fmla="*/ 338392 h 391400"/>
              <a:gd name="connsiteX51" fmla="*/ 152851 w 908046"/>
              <a:gd name="connsiteY51" fmla="*/ 348572 h 391400"/>
              <a:gd name="connsiteX52" fmla="*/ 108090 w 908046"/>
              <a:gd name="connsiteY52" fmla="*/ 391148 h 391400"/>
              <a:gd name="connsiteX53" fmla="*/ 108194 w 908046"/>
              <a:gd name="connsiteY53" fmla="*/ 391400 h 391400"/>
              <a:gd name="connsiteX54" fmla="*/ 0 w 908046"/>
              <a:gd name="connsiteY54" fmla="*/ 391400 h 391400"/>
              <a:gd name="connsiteX55" fmla="*/ 195700 w 908046"/>
              <a:gd name="connsiteY55" fmla="*/ 0 h 391400"/>
              <a:gd name="connsiteX56" fmla="*/ 712346 w 908046"/>
              <a:gd name="connsiteY56" fmla="*/ 0 h 391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908046" h="391400">
                <a:moveTo>
                  <a:pt x="443046" y="265334"/>
                </a:moveTo>
                <a:cubicBezTo>
                  <a:pt x="443046" y="232396"/>
                  <a:pt x="417758" y="208868"/>
                  <a:pt x="381771" y="210750"/>
                </a:cubicBezTo>
                <a:cubicBezTo>
                  <a:pt x="327304" y="213574"/>
                  <a:pt x="272838" y="217338"/>
                  <a:pt x="218371" y="221102"/>
                </a:cubicBezTo>
                <a:cubicBezTo>
                  <a:pt x="210590" y="221102"/>
                  <a:pt x="203782" y="222984"/>
                  <a:pt x="196973" y="225808"/>
                </a:cubicBezTo>
                <a:cubicBezTo>
                  <a:pt x="178494" y="234278"/>
                  <a:pt x="167795" y="254982"/>
                  <a:pt x="171685" y="273804"/>
                </a:cubicBezTo>
                <a:cubicBezTo>
                  <a:pt x="176548" y="293568"/>
                  <a:pt x="194056" y="308626"/>
                  <a:pt x="216426" y="309568"/>
                </a:cubicBezTo>
                <a:cubicBezTo>
                  <a:pt x="253385" y="312390"/>
                  <a:pt x="291317" y="314272"/>
                  <a:pt x="328277" y="316154"/>
                </a:cubicBezTo>
                <a:cubicBezTo>
                  <a:pt x="345784" y="317096"/>
                  <a:pt x="363291" y="318038"/>
                  <a:pt x="380798" y="318978"/>
                </a:cubicBezTo>
                <a:cubicBezTo>
                  <a:pt x="416785" y="320860"/>
                  <a:pt x="443046" y="298274"/>
                  <a:pt x="443046" y="265334"/>
                </a:cubicBezTo>
                <a:close/>
                <a:moveTo>
                  <a:pt x="513366" y="137684"/>
                </a:moveTo>
                <a:cubicBezTo>
                  <a:pt x="513366" y="106096"/>
                  <a:pt x="487897" y="82166"/>
                  <a:pt x="454593" y="82166"/>
                </a:cubicBezTo>
                <a:cubicBezTo>
                  <a:pt x="448716" y="82166"/>
                  <a:pt x="441859" y="83122"/>
                  <a:pt x="435982" y="83122"/>
                </a:cubicBezTo>
                <a:cubicBezTo>
                  <a:pt x="386025" y="85994"/>
                  <a:pt x="337048" y="88866"/>
                  <a:pt x="287091" y="91738"/>
                </a:cubicBezTo>
                <a:cubicBezTo>
                  <a:pt x="259664" y="93652"/>
                  <a:pt x="240073" y="112796"/>
                  <a:pt x="239094" y="136726"/>
                </a:cubicBezTo>
                <a:cubicBezTo>
                  <a:pt x="239094" y="161614"/>
                  <a:pt x="257705" y="180758"/>
                  <a:pt x="285132" y="182672"/>
                </a:cubicBezTo>
                <a:cubicBezTo>
                  <a:pt x="341946" y="186500"/>
                  <a:pt x="398759" y="190330"/>
                  <a:pt x="455573" y="192244"/>
                </a:cubicBezTo>
                <a:cubicBezTo>
                  <a:pt x="487897" y="194158"/>
                  <a:pt x="514345" y="168314"/>
                  <a:pt x="513366" y="137684"/>
                </a:cubicBezTo>
                <a:close/>
                <a:moveTo>
                  <a:pt x="585986" y="262890"/>
                </a:moveTo>
                <a:cubicBezTo>
                  <a:pt x="585986" y="232182"/>
                  <a:pt x="561419" y="207614"/>
                  <a:pt x="530710" y="207614"/>
                </a:cubicBezTo>
                <a:cubicBezTo>
                  <a:pt x="498978" y="207614"/>
                  <a:pt x="473387" y="233206"/>
                  <a:pt x="474411" y="263914"/>
                </a:cubicBezTo>
                <a:cubicBezTo>
                  <a:pt x="474411" y="294622"/>
                  <a:pt x="500002" y="319190"/>
                  <a:pt x="529686" y="320214"/>
                </a:cubicBezTo>
                <a:cubicBezTo>
                  <a:pt x="561419" y="320214"/>
                  <a:pt x="585986" y="294622"/>
                  <a:pt x="585986" y="262890"/>
                </a:cubicBezTo>
                <a:close/>
                <a:moveTo>
                  <a:pt x="660997" y="140028"/>
                </a:moveTo>
                <a:cubicBezTo>
                  <a:pt x="662021" y="108004"/>
                  <a:pt x="636430" y="82178"/>
                  <a:pt x="605721" y="82178"/>
                </a:cubicBezTo>
                <a:cubicBezTo>
                  <a:pt x="573988" y="82178"/>
                  <a:pt x="549421" y="108004"/>
                  <a:pt x="549421" y="140028"/>
                </a:cubicBezTo>
                <a:cubicBezTo>
                  <a:pt x="550445" y="171018"/>
                  <a:pt x="573988" y="194778"/>
                  <a:pt x="605721" y="194778"/>
                </a:cubicBezTo>
                <a:cubicBezTo>
                  <a:pt x="636430" y="194778"/>
                  <a:pt x="660997" y="171018"/>
                  <a:pt x="660997" y="140028"/>
                </a:cubicBezTo>
                <a:close/>
                <a:moveTo>
                  <a:pt x="736080" y="263914"/>
                </a:moveTo>
                <a:cubicBezTo>
                  <a:pt x="736080" y="232182"/>
                  <a:pt x="712737" y="207614"/>
                  <a:pt x="681275" y="207614"/>
                </a:cubicBezTo>
                <a:cubicBezTo>
                  <a:pt x="649814" y="207614"/>
                  <a:pt x="625456" y="232182"/>
                  <a:pt x="625456" y="263914"/>
                </a:cubicBezTo>
                <a:cubicBezTo>
                  <a:pt x="625456" y="294622"/>
                  <a:pt x="650829" y="320214"/>
                  <a:pt x="681275" y="320214"/>
                </a:cubicBezTo>
                <a:cubicBezTo>
                  <a:pt x="711722" y="319190"/>
                  <a:pt x="736080" y="294622"/>
                  <a:pt x="736080" y="263914"/>
                </a:cubicBezTo>
                <a:close/>
                <a:moveTo>
                  <a:pt x="908046" y="391400"/>
                </a:moveTo>
                <a:lnTo>
                  <a:pt x="799904" y="391400"/>
                </a:lnTo>
                <a:lnTo>
                  <a:pt x="799958" y="391268"/>
                </a:lnTo>
                <a:cubicBezTo>
                  <a:pt x="799958" y="359534"/>
                  <a:pt x="776615" y="334968"/>
                  <a:pt x="745153" y="334968"/>
                </a:cubicBezTo>
                <a:cubicBezTo>
                  <a:pt x="713692" y="334968"/>
                  <a:pt x="689334" y="359534"/>
                  <a:pt x="689334" y="391268"/>
                </a:cubicBezTo>
                <a:lnTo>
                  <a:pt x="689389" y="391400"/>
                </a:lnTo>
                <a:lnTo>
                  <a:pt x="660547" y="391400"/>
                </a:lnTo>
                <a:lnTo>
                  <a:pt x="660997" y="390244"/>
                </a:lnTo>
                <a:cubicBezTo>
                  <a:pt x="660997" y="359534"/>
                  <a:pt x="637454" y="334968"/>
                  <a:pt x="605721" y="334968"/>
                </a:cubicBezTo>
                <a:cubicBezTo>
                  <a:pt x="575012" y="334968"/>
                  <a:pt x="549421" y="360558"/>
                  <a:pt x="549421" y="391268"/>
                </a:cubicBezTo>
                <a:lnTo>
                  <a:pt x="549478" y="391400"/>
                </a:lnTo>
                <a:lnTo>
                  <a:pt x="524694" y="391400"/>
                </a:lnTo>
                <a:lnTo>
                  <a:pt x="524748" y="391268"/>
                </a:lnTo>
                <a:cubicBezTo>
                  <a:pt x="524748" y="359534"/>
                  <a:pt x="500182" y="334968"/>
                  <a:pt x="469473" y="334968"/>
                </a:cubicBezTo>
                <a:cubicBezTo>
                  <a:pt x="437740" y="334968"/>
                  <a:pt x="412149" y="360558"/>
                  <a:pt x="413172" y="391268"/>
                </a:cubicBezTo>
                <a:lnTo>
                  <a:pt x="413228" y="391400"/>
                </a:lnTo>
                <a:lnTo>
                  <a:pt x="379459" y="391400"/>
                </a:lnTo>
                <a:lnTo>
                  <a:pt x="379571" y="391148"/>
                </a:lnTo>
                <a:cubicBezTo>
                  <a:pt x="379572" y="359680"/>
                  <a:pt x="351353" y="335614"/>
                  <a:pt x="317297" y="338392"/>
                </a:cubicBezTo>
                <a:cubicBezTo>
                  <a:pt x="262806" y="341168"/>
                  <a:pt x="208315" y="344870"/>
                  <a:pt x="152851" y="348572"/>
                </a:cubicBezTo>
                <a:cubicBezTo>
                  <a:pt x="126579" y="349498"/>
                  <a:pt x="108091" y="367084"/>
                  <a:pt x="108090" y="391148"/>
                </a:cubicBezTo>
                <a:lnTo>
                  <a:pt x="108194" y="391400"/>
                </a:lnTo>
                <a:lnTo>
                  <a:pt x="0" y="391400"/>
                </a:lnTo>
                <a:lnTo>
                  <a:pt x="195700" y="0"/>
                </a:lnTo>
                <a:lnTo>
                  <a:pt x="712346" y="0"/>
                </a:lnTo>
                <a:close/>
              </a:path>
            </a:pathLst>
          </a:custGeom>
          <a:solidFill>
            <a:schemeClr val="accent5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107099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421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oto Serif"/>
              <a:ea typeface="+mn-ea"/>
              <a:cs typeface="+mn-cs"/>
            </a:endParaRPr>
          </a:p>
        </p:txBody>
      </p:sp>
      <p:sp>
        <p:nvSpPr>
          <p:cNvPr id="56" name="Freeform: Shape 55">
            <a:extLst>
              <a:ext uri="{FF2B5EF4-FFF2-40B4-BE49-F238E27FC236}">
                <a16:creationId xmlns:a16="http://schemas.microsoft.com/office/drawing/2014/main" id="{A86401D9-CD52-5704-2140-E88BCDDD83E3}"/>
              </a:ext>
            </a:extLst>
          </p:cNvPr>
          <p:cNvSpPr/>
          <p:nvPr/>
        </p:nvSpPr>
        <p:spPr>
          <a:xfrm rot="16200000">
            <a:off x="7027436" y="2178477"/>
            <a:ext cx="908046" cy="782799"/>
          </a:xfrm>
          <a:custGeom>
            <a:avLst/>
            <a:gdLst>
              <a:gd name="connsiteX0" fmla="*/ 379571 w 908046"/>
              <a:gd name="connsiteY0" fmla="*/ 391149 h 782799"/>
              <a:gd name="connsiteX1" fmla="*/ 317297 w 908046"/>
              <a:gd name="connsiteY1" fmla="*/ 338392 h 782799"/>
              <a:gd name="connsiteX2" fmla="*/ 152851 w 908046"/>
              <a:gd name="connsiteY2" fmla="*/ 348573 h 782799"/>
              <a:gd name="connsiteX3" fmla="*/ 108090 w 908046"/>
              <a:gd name="connsiteY3" fmla="*/ 391149 h 782799"/>
              <a:gd name="connsiteX4" fmla="*/ 152850 w 908046"/>
              <a:gd name="connsiteY4" fmla="*/ 435576 h 782799"/>
              <a:gd name="connsiteX5" fmla="*/ 286158 w 908046"/>
              <a:gd name="connsiteY5" fmla="*/ 442980 h 782799"/>
              <a:gd name="connsiteX6" fmla="*/ 318269 w 908046"/>
              <a:gd name="connsiteY6" fmla="*/ 444831 h 782799"/>
              <a:gd name="connsiteX7" fmla="*/ 379571 w 908046"/>
              <a:gd name="connsiteY7" fmla="*/ 391149 h 782799"/>
              <a:gd name="connsiteX8" fmla="*/ 441160 w 908046"/>
              <a:gd name="connsiteY8" fmla="*/ 517251 h 782799"/>
              <a:gd name="connsiteX9" fmla="*/ 382582 w 908046"/>
              <a:gd name="connsiteY9" fmla="*/ 463153 h 782799"/>
              <a:gd name="connsiteX10" fmla="*/ 324003 w 908046"/>
              <a:gd name="connsiteY10" fmla="*/ 466000 h 782799"/>
              <a:gd name="connsiteX11" fmla="*/ 213680 w 908046"/>
              <a:gd name="connsiteY11" fmla="*/ 472644 h 782799"/>
              <a:gd name="connsiteX12" fmla="*/ 168770 w 908046"/>
              <a:gd name="connsiteY12" fmla="*/ 516302 h 782799"/>
              <a:gd name="connsiteX13" fmla="*/ 210751 w 908046"/>
              <a:gd name="connsiteY13" fmla="*/ 561859 h 782799"/>
              <a:gd name="connsiteX14" fmla="*/ 383558 w 908046"/>
              <a:gd name="connsiteY14" fmla="*/ 572299 h 782799"/>
              <a:gd name="connsiteX15" fmla="*/ 441160 w 908046"/>
              <a:gd name="connsiteY15" fmla="*/ 517251 h 782799"/>
              <a:gd name="connsiteX16" fmla="*/ 443046 w 908046"/>
              <a:gd name="connsiteY16" fmla="*/ 265335 h 782799"/>
              <a:gd name="connsiteX17" fmla="*/ 381771 w 908046"/>
              <a:gd name="connsiteY17" fmla="*/ 210750 h 782799"/>
              <a:gd name="connsiteX18" fmla="*/ 218371 w 908046"/>
              <a:gd name="connsiteY18" fmla="*/ 221103 h 782799"/>
              <a:gd name="connsiteX19" fmla="*/ 196973 w 908046"/>
              <a:gd name="connsiteY19" fmla="*/ 225808 h 782799"/>
              <a:gd name="connsiteX20" fmla="*/ 171685 w 908046"/>
              <a:gd name="connsiteY20" fmla="*/ 273805 h 782799"/>
              <a:gd name="connsiteX21" fmla="*/ 216426 w 908046"/>
              <a:gd name="connsiteY21" fmla="*/ 309568 h 782799"/>
              <a:gd name="connsiteX22" fmla="*/ 328277 w 908046"/>
              <a:gd name="connsiteY22" fmla="*/ 316155 h 782799"/>
              <a:gd name="connsiteX23" fmla="*/ 380798 w 908046"/>
              <a:gd name="connsiteY23" fmla="*/ 318979 h 782799"/>
              <a:gd name="connsiteX24" fmla="*/ 443046 w 908046"/>
              <a:gd name="connsiteY24" fmla="*/ 265335 h 782799"/>
              <a:gd name="connsiteX25" fmla="*/ 513365 w 908046"/>
              <a:gd name="connsiteY25" fmla="*/ 644637 h 782799"/>
              <a:gd name="connsiteX26" fmla="*/ 458510 w 908046"/>
              <a:gd name="connsiteY26" fmla="*/ 589605 h 782799"/>
              <a:gd name="connsiteX27" fmla="*/ 283172 w 908046"/>
              <a:gd name="connsiteY27" fmla="*/ 600226 h 782799"/>
              <a:gd name="connsiteX28" fmla="*/ 239093 w 908046"/>
              <a:gd name="connsiteY28" fmla="*/ 645602 h 782799"/>
              <a:gd name="connsiteX29" fmla="*/ 284152 w 908046"/>
              <a:gd name="connsiteY29" fmla="*/ 690978 h 782799"/>
              <a:gd name="connsiteX30" fmla="*/ 436960 w 908046"/>
              <a:gd name="connsiteY30" fmla="*/ 699668 h 782799"/>
              <a:gd name="connsiteX31" fmla="*/ 436960 w 908046"/>
              <a:gd name="connsiteY31" fmla="*/ 700633 h 782799"/>
              <a:gd name="connsiteX32" fmla="*/ 458510 w 908046"/>
              <a:gd name="connsiteY32" fmla="*/ 700633 h 782799"/>
              <a:gd name="connsiteX33" fmla="*/ 513365 w 908046"/>
              <a:gd name="connsiteY33" fmla="*/ 644637 h 782799"/>
              <a:gd name="connsiteX34" fmla="*/ 513366 w 908046"/>
              <a:gd name="connsiteY34" fmla="*/ 137684 h 782799"/>
              <a:gd name="connsiteX35" fmla="*/ 454593 w 908046"/>
              <a:gd name="connsiteY35" fmla="*/ 82166 h 782799"/>
              <a:gd name="connsiteX36" fmla="*/ 435982 w 908046"/>
              <a:gd name="connsiteY36" fmla="*/ 83123 h 782799"/>
              <a:gd name="connsiteX37" fmla="*/ 287091 w 908046"/>
              <a:gd name="connsiteY37" fmla="*/ 91738 h 782799"/>
              <a:gd name="connsiteX38" fmla="*/ 239094 w 908046"/>
              <a:gd name="connsiteY38" fmla="*/ 136727 h 782799"/>
              <a:gd name="connsiteX39" fmla="*/ 285132 w 908046"/>
              <a:gd name="connsiteY39" fmla="*/ 182673 h 782799"/>
              <a:gd name="connsiteX40" fmla="*/ 455573 w 908046"/>
              <a:gd name="connsiteY40" fmla="*/ 192245 h 782799"/>
              <a:gd name="connsiteX41" fmla="*/ 513366 w 908046"/>
              <a:gd name="connsiteY41" fmla="*/ 137684 h 782799"/>
              <a:gd name="connsiteX42" fmla="*/ 524748 w 908046"/>
              <a:gd name="connsiteY42" fmla="*/ 391268 h 782799"/>
              <a:gd name="connsiteX43" fmla="*/ 469473 w 908046"/>
              <a:gd name="connsiteY43" fmla="*/ 334968 h 782799"/>
              <a:gd name="connsiteX44" fmla="*/ 413172 w 908046"/>
              <a:gd name="connsiteY44" fmla="*/ 391268 h 782799"/>
              <a:gd name="connsiteX45" fmla="*/ 468448 w 908046"/>
              <a:gd name="connsiteY45" fmla="*/ 446543 h 782799"/>
              <a:gd name="connsiteX46" fmla="*/ 524748 w 908046"/>
              <a:gd name="connsiteY46" fmla="*/ 391268 h 782799"/>
              <a:gd name="connsiteX47" fmla="*/ 585986 w 908046"/>
              <a:gd name="connsiteY47" fmla="*/ 519759 h 782799"/>
              <a:gd name="connsiteX48" fmla="*/ 531181 w 908046"/>
              <a:gd name="connsiteY48" fmla="*/ 463441 h 782799"/>
              <a:gd name="connsiteX49" fmla="*/ 475362 w 908046"/>
              <a:gd name="connsiteY49" fmla="*/ 519759 h 782799"/>
              <a:gd name="connsiteX50" fmla="*/ 530167 w 908046"/>
              <a:gd name="connsiteY50" fmla="*/ 574065 h 782799"/>
              <a:gd name="connsiteX51" fmla="*/ 585986 w 908046"/>
              <a:gd name="connsiteY51" fmla="*/ 519759 h 782799"/>
              <a:gd name="connsiteX52" fmla="*/ 585986 w 908046"/>
              <a:gd name="connsiteY52" fmla="*/ 262891 h 782799"/>
              <a:gd name="connsiteX53" fmla="*/ 530710 w 908046"/>
              <a:gd name="connsiteY53" fmla="*/ 207615 h 782799"/>
              <a:gd name="connsiteX54" fmla="*/ 474411 w 908046"/>
              <a:gd name="connsiteY54" fmla="*/ 263915 h 782799"/>
              <a:gd name="connsiteX55" fmla="*/ 529686 w 908046"/>
              <a:gd name="connsiteY55" fmla="*/ 320214 h 782799"/>
              <a:gd name="connsiteX56" fmla="*/ 585986 w 908046"/>
              <a:gd name="connsiteY56" fmla="*/ 262891 h 782799"/>
              <a:gd name="connsiteX57" fmla="*/ 660046 w 908046"/>
              <a:gd name="connsiteY57" fmla="*/ 645269 h 782799"/>
              <a:gd name="connsiteX58" fmla="*/ 604227 w 908046"/>
              <a:gd name="connsiteY58" fmla="*/ 589450 h 782799"/>
              <a:gd name="connsiteX59" fmla="*/ 549422 w 908046"/>
              <a:gd name="connsiteY59" fmla="*/ 644255 h 782799"/>
              <a:gd name="connsiteX60" fmla="*/ 605241 w 908046"/>
              <a:gd name="connsiteY60" fmla="*/ 700074 h 782799"/>
              <a:gd name="connsiteX61" fmla="*/ 660046 w 908046"/>
              <a:gd name="connsiteY61" fmla="*/ 645269 h 782799"/>
              <a:gd name="connsiteX62" fmla="*/ 660997 w 908046"/>
              <a:gd name="connsiteY62" fmla="*/ 390244 h 782799"/>
              <a:gd name="connsiteX63" fmla="*/ 605721 w 908046"/>
              <a:gd name="connsiteY63" fmla="*/ 334968 h 782799"/>
              <a:gd name="connsiteX64" fmla="*/ 549421 w 908046"/>
              <a:gd name="connsiteY64" fmla="*/ 391268 h 782799"/>
              <a:gd name="connsiteX65" fmla="*/ 605721 w 908046"/>
              <a:gd name="connsiteY65" fmla="*/ 446543 h 782799"/>
              <a:gd name="connsiteX66" fmla="*/ 660997 w 908046"/>
              <a:gd name="connsiteY66" fmla="*/ 390244 h 782799"/>
              <a:gd name="connsiteX67" fmla="*/ 660997 w 908046"/>
              <a:gd name="connsiteY67" fmla="*/ 140028 h 782799"/>
              <a:gd name="connsiteX68" fmla="*/ 605721 w 908046"/>
              <a:gd name="connsiteY68" fmla="*/ 82179 h 782799"/>
              <a:gd name="connsiteX69" fmla="*/ 549421 w 908046"/>
              <a:gd name="connsiteY69" fmla="*/ 140028 h 782799"/>
              <a:gd name="connsiteX70" fmla="*/ 605721 w 908046"/>
              <a:gd name="connsiteY70" fmla="*/ 194778 h 782799"/>
              <a:gd name="connsiteX71" fmla="*/ 660997 w 908046"/>
              <a:gd name="connsiteY71" fmla="*/ 140028 h 782799"/>
              <a:gd name="connsiteX72" fmla="*/ 736080 w 908046"/>
              <a:gd name="connsiteY72" fmla="*/ 518753 h 782799"/>
              <a:gd name="connsiteX73" fmla="*/ 679780 w 908046"/>
              <a:gd name="connsiteY73" fmla="*/ 463441 h 782799"/>
              <a:gd name="connsiteX74" fmla="*/ 624504 w 908046"/>
              <a:gd name="connsiteY74" fmla="*/ 518753 h 782799"/>
              <a:gd name="connsiteX75" fmla="*/ 679780 w 908046"/>
              <a:gd name="connsiteY75" fmla="*/ 574065 h 782799"/>
              <a:gd name="connsiteX76" fmla="*/ 736080 w 908046"/>
              <a:gd name="connsiteY76" fmla="*/ 518753 h 782799"/>
              <a:gd name="connsiteX77" fmla="*/ 736080 w 908046"/>
              <a:gd name="connsiteY77" fmla="*/ 263915 h 782799"/>
              <a:gd name="connsiteX78" fmla="*/ 681275 w 908046"/>
              <a:gd name="connsiteY78" fmla="*/ 207615 h 782799"/>
              <a:gd name="connsiteX79" fmla="*/ 625456 w 908046"/>
              <a:gd name="connsiteY79" fmla="*/ 263915 h 782799"/>
              <a:gd name="connsiteX80" fmla="*/ 681275 w 908046"/>
              <a:gd name="connsiteY80" fmla="*/ 320214 h 782799"/>
              <a:gd name="connsiteX81" fmla="*/ 736080 w 908046"/>
              <a:gd name="connsiteY81" fmla="*/ 263915 h 782799"/>
              <a:gd name="connsiteX82" fmla="*/ 799958 w 908046"/>
              <a:gd name="connsiteY82" fmla="*/ 391268 h 782799"/>
              <a:gd name="connsiteX83" fmla="*/ 745153 w 908046"/>
              <a:gd name="connsiteY83" fmla="*/ 334968 h 782799"/>
              <a:gd name="connsiteX84" fmla="*/ 689334 w 908046"/>
              <a:gd name="connsiteY84" fmla="*/ 391268 h 782799"/>
              <a:gd name="connsiteX85" fmla="*/ 745153 w 908046"/>
              <a:gd name="connsiteY85" fmla="*/ 447567 h 782799"/>
              <a:gd name="connsiteX86" fmla="*/ 799958 w 908046"/>
              <a:gd name="connsiteY86" fmla="*/ 391268 h 782799"/>
              <a:gd name="connsiteX87" fmla="*/ 908046 w 908046"/>
              <a:gd name="connsiteY87" fmla="*/ 391400 h 782799"/>
              <a:gd name="connsiteX88" fmla="*/ 712346 w 908046"/>
              <a:gd name="connsiteY88" fmla="*/ 782799 h 782799"/>
              <a:gd name="connsiteX89" fmla="*/ 195700 w 908046"/>
              <a:gd name="connsiteY89" fmla="*/ 782799 h 782799"/>
              <a:gd name="connsiteX90" fmla="*/ 0 w 908046"/>
              <a:gd name="connsiteY90" fmla="*/ 391400 h 782799"/>
              <a:gd name="connsiteX91" fmla="*/ 195700 w 908046"/>
              <a:gd name="connsiteY91" fmla="*/ 0 h 782799"/>
              <a:gd name="connsiteX92" fmla="*/ 712346 w 908046"/>
              <a:gd name="connsiteY92" fmla="*/ 0 h 782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</a:cxnLst>
            <a:rect l="l" t="t" r="r" b="b"/>
            <a:pathLst>
              <a:path w="908046" h="782799">
                <a:moveTo>
                  <a:pt x="379571" y="391149"/>
                </a:moveTo>
                <a:cubicBezTo>
                  <a:pt x="379572" y="359680"/>
                  <a:pt x="351353" y="335615"/>
                  <a:pt x="317297" y="338392"/>
                </a:cubicBezTo>
                <a:cubicBezTo>
                  <a:pt x="262806" y="341168"/>
                  <a:pt x="208315" y="344871"/>
                  <a:pt x="152851" y="348573"/>
                </a:cubicBezTo>
                <a:cubicBezTo>
                  <a:pt x="126579" y="349498"/>
                  <a:pt x="108091" y="367084"/>
                  <a:pt x="108090" y="391149"/>
                </a:cubicBezTo>
                <a:cubicBezTo>
                  <a:pt x="108090" y="415213"/>
                  <a:pt x="126578" y="433725"/>
                  <a:pt x="152850" y="435576"/>
                </a:cubicBezTo>
                <a:cubicBezTo>
                  <a:pt x="197611" y="438352"/>
                  <a:pt x="241398" y="440204"/>
                  <a:pt x="286158" y="442980"/>
                </a:cubicBezTo>
                <a:cubicBezTo>
                  <a:pt x="296862" y="443906"/>
                  <a:pt x="307565" y="444831"/>
                  <a:pt x="318269" y="444831"/>
                </a:cubicBezTo>
                <a:cubicBezTo>
                  <a:pt x="352326" y="447608"/>
                  <a:pt x="379571" y="423543"/>
                  <a:pt x="379571" y="391149"/>
                </a:cubicBezTo>
                <a:close/>
                <a:moveTo>
                  <a:pt x="441160" y="517251"/>
                </a:moveTo>
                <a:cubicBezTo>
                  <a:pt x="441160" y="485931"/>
                  <a:pt x="415776" y="462204"/>
                  <a:pt x="382582" y="463153"/>
                </a:cubicBezTo>
                <a:cubicBezTo>
                  <a:pt x="363055" y="463153"/>
                  <a:pt x="343529" y="465051"/>
                  <a:pt x="324003" y="466000"/>
                </a:cubicBezTo>
                <a:cubicBezTo>
                  <a:pt x="287880" y="468848"/>
                  <a:pt x="250780" y="470746"/>
                  <a:pt x="213680" y="472644"/>
                </a:cubicBezTo>
                <a:cubicBezTo>
                  <a:pt x="188296" y="474542"/>
                  <a:pt x="168770" y="492575"/>
                  <a:pt x="168770" y="516302"/>
                </a:cubicBezTo>
                <a:cubicBezTo>
                  <a:pt x="167794" y="540030"/>
                  <a:pt x="185367" y="559961"/>
                  <a:pt x="210751" y="561859"/>
                </a:cubicBezTo>
                <a:cubicBezTo>
                  <a:pt x="268354" y="565655"/>
                  <a:pt x="325956" y="569452"/>
                  <a:pt x="383558" y="572299"/>
                </a:cubicBezTo>
                <a:cubicBezTo>
                  <a:pt x="416752" y="574197"/>
                  <a:pt x="441160" y="548572"/>
                  <a:pt x="441160" y="517251"/>
                </a:cubicBezTo>
                <a:close/>
                <a:moveTo>
                  <a:pt x="443046" y="265335"/>
                </a:moveTo>
                <a:cubicBezTo>
                  <a:pt x="443046" y="232396"/>
                  <a:pt x="417758" y="208868"/>
                  <a:pt x="381771" y="210750"/>
                </a:cubicBezTo>
                <a:cubicBezTo>
                  <a:pt x="327304" y="213574"/>
                  <a:pt x="272838" y="217338"/>
                  <a:pt x="218371" y="221103"/>
                </a:cubicBezTo>
                <a:cubicBezTo>
                  <a:pt x="210590" y="221103"/>
                  <a:pt x="203782" y="222985"/>
                  <a:pt x="196973" y="225808"/>
                </a:cubicBezTo>
                <a:cubicBezTo>
                  <a:pt x="178494" y="234278"/>
                  <a:pt x="167795" y="254983"/>
                  <a:pt x="171685" y="273805"/>
                </a:cubicBezTo>
                <a:cubicBezTo>
                  <a:pt x="176548" y="293569"/>
                  <a:pt x="194056" y="308627"/>
                  <a:pt x="216426" y="309568"/>
                </a:cubicBezTo>
                <a:cubicBezTo>
                  <a:pt x="253385" y="312391"/>
                  <a:pt x="291317" y="314273"/>
                  <a:pt x="328277" y="316155"/>
                </a:cubicBezTo>
                <a:cubicBezTo>
                  <a:pt x="345784" y="317097"/>
                  <a:pt x="363291" y="318038"/>
                  <a:pt x="380798" y="318979"/>
                </a:cubicBezTo>
                <a:cubicBezTo>
                  <a:pt x="416785" y="320861"/>
                  <a:pt x="443046" y="298274"/>
                  <a:pt x="443046" y="265335"/>
                </a:cubicBezTo>
                <a:close/>
                <a:moveTo>
                  <a:pt x="513365" y="644637"/>
                </a:moveTo>
                <a:cubicBezTo>
                  <a:pt x="513365" y="613742"/>
                  <a:pt x="488876" y="588640"/>
                  <a:pt x="458510" y="589605"/>
                </a:cubicBezTo>
                <a:cubicBezTo>
                  <a:pt x="399738" y="591536"/>
                  <a:pt x="340965" y="595398"/>
                  <a:pt x="283172" y="600226"/>
                </a:cubicBezTo>
                <a:cubicBezTo>
                  <a:pt x="256725" y="602156"/>
                  <a:pt x="239093" y="622431"/>
                  <a:pt x="239093" y="645602"/>
                </a:cubicBezTo>
                <a:cubicBezTo>
                  <a:pt x="240072" y="669738"/>
                  <a:pt x="258684" y="689048"/>
                  <a:pt x="284152" y="690978"/>
                </a:cubicBezTo>
                <a:cubicBezTo>
                  <a:pt x="335088" y="693875"/>
                  <a:pt x="386024" y="696771"/>
                  <a:pt x="436960" y="699668"/>
                </a:cubicBezTo>
                <a:cubicBezTo>
                  <a:pt x="436960" y="699668"/>
                  <a:pt x="436960" y="700633"/>
                  <a:pt x="436960" y="700633"/>
                </a:cubicBezTo>
                <a:cubicBezTo>
                  <a:pt x="443817" y="700633"/>
                  <a:pt x="450674" y="700633"/>
                  <a:pt x="458510" y="700633"/>
                </a:cubicBezTo>
                <a:cubicBezTo>
                  <a:pt x="489856" y="699668"/>
                  <a:pt x="514344" y="675531"/>
                  <a:pt x="513365" y="644637"/>
                </a:cubicBezTo>
                <a:close/>
                <a:moveTo>
                  <a:pt x="513366" y="137684"/>
                </a:moveTo>
                <a:cubicBezTo>
                  <a:pt x="513366" y="106096"/>
                  <a:pt x="487897" y="82166"/>
                  <a:pt x="454593" y="82166"/>
                </a:cubicBezTo>
                <a:cubicBezTo>
                  <a:pt x="448716" y="82166"/>
                  <a:pt x="441859" y="83123"/>
                  <a:pt x="435982" y="83123"/>
                </a:cubicBezTo>
                <a:cubicBezTo>
                  <a:pt x="386025" y="85995"/>
                  <a:pt x="337048" y="88866"/>
                  <a:pt x="287091" y="91738"/>
                </a:cubicBezTo>
                <a:cubicBezTo>
                  <a:pt x="259664" y="93652"/>
                  <a:pt x="240073" y="112797"/>
                  <a:pt x="239094" y="136727"/>
                </a:cubicBezTo>
                <a:cubicBezTo>
                  <a:pt x="239094" y="161614"/>
                  <a:pt x="257705" y="180758"/>
                  <a:pt x="285132" y="182673"/>
                </a:cubicBezTo>
                <a:cubicBezTo>
                  <a:pt x="341946" y="186501"/>
                  <a:pt x="398759" y="190330"/>
                  <a:pt x="455573" y="192245"/>
                </a:cubicBezTo>
                <a:cubicBezTo>
                  <a:pt x="487897" y="194159"/>
                  <a:pt x="514345" y="168314"/>
                  <a:pt x="513366" y="137684"/>
                </a:cubicBezTo>
                <a:close/>
                <a:moveTo>
                  <a:pt x="524748" y="391268"/>
                </a:moveTo>
                <a:cubicBezTo>
                  <a:pt x="524748" y="359535"/>
                  <a:pt x="500182" y="334968"/>
                  <a:pt x="469473" y="334968"/>
                </a:cubicBezTo>
                <a:cubicBezTo>
                  <a:pt x="437740" y="334968"/>
                  <a:pt x="412149" y="360559"/>
                  <a:pt x="413172" y="391268"/>
                </a:cubicBezTo>
                <a:cubicBezTo>
                  <a:pt x="413172" y="421976"/>
                  <a:pt x="438762" y="446543"/>
                  <a:pt x="468448" y="446543"/>
                </a:cubicBezTo>
                <a:cubicBezTo>
                  <a:pt x="500181" y="447567"/>
                  <a:pt x="524748" y="421976"/>
                  <a:pt x="524748" y="391268"/>
                </a:cubicBezTo>
                <a:close/>
                <a:moveTo>
                  <a:pt x="585986" y="519759"/>
                </a:moveTo>
                <a:cubicBezTo>
                  <a:pt x="585986" y="488583"/>
                  <a:pt x="561628" y="463441"/>
                  <a:pt x="531181" y="463441"/>
                </a:cubicBezTo>
                <a:cubicBezTo>
                  <a:pt x="500735" y="463441"/>
                  <a:pt x="475362" y="489589"/>
                  <a:pt x="475362" y="519759"/>
                </a:cubicBezTo>
                <a:cubicBezTo>
                  <a:pt x="475362" y="548923"/>
                  <a:pt x="499720" y="574065"/>
                  <a:pt x="530167" y="574065"/>
                </a:cubicBezTo>
                <a:cubicBezTo>
                  <a:pt x="561628" y="574065"/>
                  <a:pt x="585986" y="550935"/>
                  <a:pt x="585986" y="519759"/>
                </a:cubicBezTo>
                <a:close/>
                <a:moveTo>
                  <a:pt x="585986" y="262891"/>
                </a:moveTo>
                <a:cubicBezTo>
                  <a:pt x="585986" y="232182"/>
                  <a:pt x="561419" y="207615"/>
                  <a:pt x="530710" y="207615"/>
                </a:cubicBezTo>
                <a:cubicBezTo>
                  <a:pt x="498978" y="207615"/>
                  <a:pt x="473387" y="233206"/>
                  <a:pt x="474411" y="263915"/>
                </a:cubicBezTo>
                <a:cubicBezTo>
                  <a:pt x="474411" y="294623"/>
                  <a:pt x="500002" y="319190"/>
                  <a:pt x="529686" y="320214"/>
                </a:cubicBezTo>
                <a:cubicBezTo>
                  <a:pt x="561419" y="320214"/>
                  <a:pt x="585986" y="294623"/>
                  <a:pt x="585986" y="262891"/>
                </a:cubicBezTo>
                <a:close/>
                <a:moveTo>
                  <a:pt x="660046" y="645269"/>
                </a:moveTo>
                <a:cubicBezTo>
                  <a:pt x="660046" y="613808"/>
                  <a:pt x="635688" y="589450"/>
                  <a:pt x="604227" y="589450"/>
                </a:cubicBezTo>
                <a:cubicBezTo>
                  <a:pt x="573780" y="589450"/>
                  <a:pt x="549422" y="612793"/>
                  <a:pt x="549422" y="644255"/>
                </a:cubicBezTo>
                <a:cubicBezTo>
                  <a:pt x="549422" y="675716"/>
                  <a:pt x="573780" y="700074"/>
                  <a:pt x="605241" y="700074"/>
                </a:cubicBezTo>
                <a:cubicBezTo>
                  <a:pt x="635688" y="700074"/>
                  <a:pt x="660046" y="675716"/>
                  <a:pt x="660046" y="645269"/>
                </a:cubicBezTo>
                <a:close/>
                <a:moveTo>
                  <a:pt x="660997" y="390244"/>
                </a:moveTo>
                <a:cubicBezTo>
                  <a:pt x="660997" y="359535"/>
                  <a:pt x="637454" y="334968"/>
                  <a:pt x="605721" y="334968"/>
                </a:cubicBezTo>
                <a:cubicBezTo>
                  <a:pt x="575012" y="334968"/>
                  <a:pt x="549421" y="360559"/>
                  <a:pt x="549421" y="391268"/>
                </a:cubicBezTo>
                <a:cubicBezTo>
                  <a:pt x="550445" y="421976"/>
                  <a:pt x="575012" y="446543"/>
                  <a:pt x="605721" y="446543"/>
                </a:cubicBezTo>
                <a:cubicBezTo>
                  <a:pt x="636430" y="447567"/>
                  <a:pt x="662021" y="421976"/>
                  <a:pt x="660997" y="390244"/>
                </a:cubicBezTo>
                <a:close/>
                <a:moveTo>
                  <a:pt x="660997" y="140028"/>
                </a:moveTo>
                <a:cubicBezTo>
                  <a:pt x="662021" y="108004"/>
                  <a:pt x="636430" y="82179"/>
                  <a:pt x="605721" y="82179"/>
                </a:cubicBezTo>
                <a:cubicBezTo>
                  <a:pt x="573988" y="82179"/>
                  <a:pt x="549421" y="108004"/>
                  <a:pt x="549421" y="140028"/>
                </a:cubicBezTo>
                <a:cubicBezTo>
                  <a:pt x="550445" y="171019"/>
                  <a:pt x="573988" y="194778"/>
                  <a:pt x="605721" y="194778"/>
                </a:cubicBezTo>
                <a:cubicBezTo>
                  <a:pt x="636430" y="194778"/>
                  <a:pt x="660997" y="171019"/>
                  <a:pt x="660997" y="140028"/>
                </a:cubicBezTo>
                <a:close/>
                <a:moveTo>
                  <a:pt x="736080" y="518753"/>
                </a:moveTo>
                <a:cubicBezTo>
                  <a:pt x="736080" y="488583"/>
                  <a:pt x="710489" y="463441"/>
                  <a:pt x="679780" y="463441"/>
                </a:cubicBezTo>
                <a:cubicBezTo>
                  <a:pt x="650095" y="464447"/>
                  <a:pt x="624504" y="488583"/>
                  <a:pt x="624504" y="518753"/>
                </a:cubicBezTo>
                <a:cubicBezTo>
                  <a:pt x="623480" y="548923"/>
                  <a:pt x="649071" y="574065"/>
                  <a:pt x="679780" y="574065"/>
                </a:cubicBezTo>
                <a:cubicBezTo>
                  <a:pt x="711513" y="574065"/>
                  <a:pt x="736080" y="549929"/>
                  <a:pt x="736080" y="518753"/>
                </a:cubicBezTo>
                <a:close/>
                <a:moveTo>
                  <a:pt x="736080" y="263915"/>
                </a:moveTo>
                <a:cubicBezTo>
                  <a:pt x="736080" y="232182"/>
                  <a:pt x="712737" y="207615"/>
                  <a:pt x="681275" y="207615"/>
                </a:cubicBezTo>
                <a:cubicBezTo>
                  <a:pt x="649814" y="207615"/>
                  <a:pt x="625456" y="232182"/>
                  <a:pt x="625456" y="263915"/>
                </a:cubicBezTo>
                <a:cubicBezTo>
                  <a:pt x="625456" y="294623"/>
                  <a:pt x="650829" y="320214"/>
                  <a:pt x="681275" y="320214"/>
                </a:cubicBezTo>
                <a:cubicBezTo>
                  <a:pt x="711722" y="319190"/>
                  <a:pt x="736080" y="294623"/>
                  <a:pt x="736080" y="263915"/>
                </a:cubicBezTo>
                <a:close/>
                <a:moveTo>
                  <a:pt x="799958" y="391268"/>
                </a:moveTo>
                <a:cubicBezTo>
                  <a:pt x="799958" y="359535"/>
                  <a:pt x="776615" y="334968"/>
                  <a:pt x="745153" y="334968"/>
                </a:cubicBezTo>
                <a:cubicBezTo>
                  <a:pt x="713692" y="334968"/>
                  <a:pt x="689334" y="359535"/>
                  <a:pt x="689334" y="391268"/>
                </a:cubicBezTo>
                <a:cubicBezTo>
                  <a:pt x="689334" y="421976"/>
                  <a:pt x="714707" y="447567"/>
                  <a:pt x="745153" y="447567"/>
                </a:cubicBezTo>
                <a:cubicBezTo>
                  <a:pt x="775600" y="446543"/>
                  <a:pt x="799958" y="421976"/>
                  <a:pt x="799958" y="391268"/>
                </a:cubicBezTo>
                <a:close/>
                <a:moveTo>
                  <a:pt x="908046" y="391400"/>
                </a:moveTo>
                <a:lnTo>
                  <a:pt x="712346" y="782799"/>
                </a:lnTo>
                <a:lnTo>
                  <a:pt x="195700" y="782799"/>
                </a:lnTo>
                <a:lnTo>
                  <a:pt x="0" y="391400"/>
                </a:lnTo>
                <a:lnTo>
                  <a:pt x="195700" y="0"/>
                </a:lnTo>
                <a:lnTo>
                  <a:pt x="712346" y="0"/>
                </a:lnTo>
                <a:close/>
              </a:path>
            </a:pathLst>
          </a:custGeom>
          <a:solidFill>
            <a:schemeClr val="accent5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107099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421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oto Serif"/>
              <a:ea typeface="+mn-ea"/>
              <a:cs typeface="+mn-cs"/>
            </a:endParaRPr>
          </a:p>
        </p:txBody>
      </p:sp>
      <p:sp>
        <p:nvSpPr>
          <p:cNvPr id="63" name="Freeform: Shape 62">
            <a:extLst>
              <a:ext uri="{FF2B5EF4-FFF2-40B4-BE49-F238E27FC236}">
                <a16:creationId xmlns:a16="http://schemas.microsoft.com/office/drawing/2014/main" id="{16E74F01-ADD7-9AB9-4D3B-C19491A18D9D}"/>
              </a:ext>
            </a:extLst>
          </p:cNvPr>
          <p:cNvSpPr/>
          <p:nvPr/>
        </p:nvSpPr>
        <p:spPr>
          <a:xfrm rot="16200000">
            <a:off x="1208525" y="2178477"/>
            <a:ext cx="908046" cy="782799"/>
          </a:xfrm>
          <a:custGeom>
            <a:avLst/>
            <a:gdLst>
              <a:gd name="connsiteX0" fmla="*/ 379571 w 908046"/>
              <a:gd name="connsiteY0" fmla="*/ 391149 h 782799"/>
              <a:gd name="connsiteX1" fmla="*/ 317297 w 908046"/>
              <a:gd name="connsiteY1" fmla="*/ 338392 h 782799"/>
              <a:gd name="connsiteX2" fmla="*/ 152851 w 908046"/>
              <a:gd name="connsiteY2" fmla="*/ 348573 h 782799"/>
              <a:gd name="connsiteX3" fmla="*/ 108090 w 908046"/>
              <a:gd name="connsiteY3" fmla="*/ 391149 h 782799"/>
              <a:gd name="connsiteX4" fmla="*/ 152850 w 908046"/>
              <a:gd name="connsiteY4" fmla="*/ 435576 h 782799"/>
              <a:gd name="connsiteX5" fmla="*/ 286158 w 908046"/>
              <a:gd name="connsiteY5" fmla="*/ 442980 h 782799"/>
              <a:gd name="connsiteX6" fmla="*/ 318269 w 908046"/>
              <a:gd name="connsiteY6" fmla="*/ 444831 h 782799"/>
              <a:gd name="connsiteX7" fmla="*/ 379571 w 908046"/>
              <a:gd name="connsiteY7" fmla="*/ 391149 h 782799"/>
              <a:gd name="connsiteX8" fmla="*/ 441160 w 908046"/>
              <a:gd name="connsiteY8" fmla="*/ 517251 h 782799"/>
              <a:gd name="connsiteX9" fmla="*/ 382582 w 908046"/>
              <a:gd name="connsiteY9" fmla="*/ 463153 h 782799"/>
              <a:gd name="connsiteX10" fmla="*/ 324003 w 908046"/>
              <a:gd name="connsiteY10" fmla="*/ 466000 h 782799"/>
              <a:gd name="connsiteX11" fmla="*/ 213680 w 908046"/>
              <a:gd name="connsiteY11" fmla="*/ 472644 h 782799"/>
              <a:gd name="connsiteX12" fmla="*/ 168770 w 908046"/>
              <a:gd name="connsiteY12" fmla="*/ 516302 h 782799"/>
              <a:gd name="connsiteX13" fmla="*/ 210751 w 908046"/>
              <a:gd name="connsiteY13" fmla="*/ 561859 h 782799"/>
              <a:gd name="connsiteX14" fmla="*/ 383558 w 908046"/>
              <a:gd name="connsiteY14" fmla="*/ 572299 h 782799"/>
              <a:gd name="connsiteX15" fmla="*/ 441160 w 908046"/>
              <a:gd name="connsiteY15" fmla="*/ 517251 h 782799"/>
              <a:gd name="connsiteX16" fmla="*/ 443046 w 908046"/>
              <a:gd name="connsiteY16" fmla="*/ 265335 h 782799"/>
              <a:gd name="connsiteX17" fmla="*/ 381771 w 908046"/>
              <a:gd name="connsiteY17" fmla="*/ 210750 h 782799"/>
              <a:gd name="connsiteX18" fmla="*/ 218371 w 908046"/>
              <a:gd name="connsiteY18" fmla="*/ 221103 h 782799"/>
              <a:gd name="connsiteX19" fmla="*/ 196973 w 908046"/>
              <a:gd name="connsiteY19" fmla="*/ 225808 h 782799"/>
              <a:gd name="connsiteX20" fmla="*/ 171685 w 908046"/>
              <a:gd name="connsiteY20" fmla="*/ 273805 h 782799"/>
              <a:gd name="connsiteX21" fmla="*/ 216426 w 908046"/>
              <a:gd name="connsiteY21" fmla="*/ 309568 h 782799"/>
              <a:gd name="connsiteX22" fmla="*/ 328277 w 908046"/>
              <a:gd name="connsiteY22" fmla="*/ 316155 h 782799"/>
              <a:gd name="connsiteX23" fmla="*/ 380798 w 908046"/>
              <a:gd name="connsiteY23" fmla="*/ 318979 h 782799"/>
              <a:gd name="connsiteX24" fmla="*/ 443046 w 908046"/>
              <a:gd name="connsiteY24" fmla="*/ 265335 h 782799"/>
              <a:gd name="connsiteX25" fmla="*/ 513365 w 908046"/>
              <a:gd name="connsiteY25" fmla="*/ 644637 h 782799"/>
              <a:gd name="connsiteX26" fmla="*/ 458510 w 908046"/>
              <a:gd name="connsiteY26" fmla="*/ 589605 h 782799"/>
              <a:gd name="connsiteX27" fmla="*/ 283172 w 908046"/>
              <a:gd name="connsiteY27" fmla="*/ 600226 h 782799"/>
              <a:gd name="connsiteX28" fmla="*/ 239093 w 908046"/>
              <a:gd name="connsiteY28" fmla="*/ 645602 h 782799"/>
              <a:gd name="connsiteX29" fmla="*/ 284152 w 908046"/>
              <a:gd name="connsiteY29" fmla="*/ 690978 h 782799"/>
              <a:gd name="connsiteX30" fmla="*/ 436960 w 908046"/>
              <a:gd name="connsiteY30" fmla="*/ 699668 h 782799"/>
              <a:gd name="connsiteX31" fmla="*/ 436960 w 908046"/>
              <a:gd name="connsiteY31" fmla="*/ 700633 h 782799"/>
              <a:gd name="connsiteX32" fmla="*/ 458510 w 908046"/>
              <a:gd name="connsiteY32" fmla="*/ 700633 h 782799"/>
              <a:gd name="connsiteX33" fmla="*/ 513365 w 908046"/>
              <a:gd name="connsiteY33" fmla="*/ 644637 h 782799"/>
              <a:gd name="connsiteX34" fmla="*/ 513366 w 908046"/>
              <a:gd name="connsiteY34" fmla="*/ 137684 h 782799"/>
              <a:gd name="connsiteX35" fmla="*/ 454593 w 908046"/>
              <a:gd name="connsiteY35" fmla="*/ 82166 h 782799"/>
              <a:gd name="connsiteX36" fmla="*/ 435982 w 908046"/>
              <a:gd name="connsiteY36" fmla="*/ 83123 h 782799"/>
              <a:gd name="connsiteX37" fmla="*/ 287091 w 908046"/>
              <a:gd name="connsiteY37" fmla="*/ 91738 h 782799"/>
              <a:gd name="connsiteX38" fmla="*/ 239094 w 908046"/>
              <a:gd name="connsiteY38" fmla="*/ 136727 h 782799"/>
              <a:gd name="connsiteX39" fmla="*/ 285132 w 908046"/>
              <a:gd name="connsiteY39" fmla="*/ 182673 h 782799"/>
              <a:gd name="connsiteX40" fmla="*/ 455573 w 908046"/>
              <a:gd name="connsiteY40" fmla="*/ 192245 h 782799"/>
              <a:gd name="connsiteX41" fmla="*/ 513366 w 908046"/>
              <a:gd name="connsiteY41" fmla="*/ 137684 h 782799"/>
              <a:gd name="connsiteX42" fmla="*/ 524748 w 908046"/>
              <a:gd name="connsiteY42" fmla="*/ 391268 h 782799"/>
              <a:gd name="connsiteX43" fmla="*/ 469473 w 908046"/>
              <a:gd name="connsiteY43" fmla="*/ 334968 h 782799"/>
              <a:gd name="connsiteX44" fmla="*/ 413172 w 908046"/>
              <a:gd name="connsiteY44" fmla="*/ 391268 h 782799"/>
              <a:gd name="connsiteX45" fmla="*/ 468448 w 908046"/>
              <a:gd name="connsiteY45" fmla="*/ 446543 h 782799"/>
              <a:gd name="connsiteX46" fmla="*/ 524748 w 908046"/>
              <a:gd name="connsiteY46" fmla="*/ 391268 h 782799"/>
              <a:gd name="connsiteX47" fmla="*/ 585986 w 908046"/>
              <a:gd name="connsiteY47" fmla="*/ 519759 h 782799"/>
              <a:gd name="connsiteX48" fmla="*/ 531181 w 908046"/>
              <a:gd name="connsiteY48" fmla="*/ 463441 h 782799"/>
              <a:gd name="connsiteX49" fmla="*/ 475362 w 908046"/>
              <a:gd name="connsiteY49" fmla="*/ 519759 h 782799"/>
              <a:gd name="connsiteX50" fmla="*/ 530167 w 908046"/>
              <a:gd name="connsiteY50" fmla="*/ 574065 h 782799"/>
              <a:gd name="connsiteX51" fmla="*/ 585986 w 908046"/>
              <a:gd name="connsiteY51" fmla="*/ 519759 h 782799"/>
              <a:gd name="connsiteX52" fmla="*/ 585986 w 908046"/>
              <a:gd name="connsiteY52" fmla="*/ 262891 h 782799"/>
              <a:gd name="connsiteX53" fmla="*/ 530710 w 908046"/>
              <a:gd name="connsiteY53" fmla="*/ 207615 h 782799"/>
              <a:gd name="connsiteX54" fmla="*/ 474411 w 908046"/>
              <a:gd name="connsiteY54" fmla="*/ 263915 h 782799"/>
              <a:gd name="connsiteX55" fmla="*/ 529686 w 908046"/>
              <a:gd name="connsiteY55" fmla="*/ 320214 h 782799"/>
              <a:gd name="connsiteX56" fmla="*/ 585986 w 908046"/>
              <a:gd name="connsiteY56" fmla="*/ 262891 h 782799"/>
              <a:gd name="connsiteX57" fmla="*/ 660046 w 908046"/>
              <a:gd name="connsiteY57" fmla="*/ 645269 h 782799"/>
              <a:gd name="connsiteX58" fmla="*/ 604227 w 908046"/>
              <a:gd name="connsiteY58" fmla="*/ 589450 h 782799"/>
              <a:gd name="connsiteX59" fmla="*/ 549422 w 908046"/>
              <a:gd name="connsiteY59" fmla="*/ 644255 h 782799"/>
              <a:gd name="connsiteX60" fmla="*/ 605241 w 908046"/>
              <a:gd name="connsiteY60" fmla="*/ 700074 h 782799"/>
              <a:gd name="connsiteX61" fmla="*/ 660046 w 908046"/>
              <a:gd name="connsiteY61" fmla="*/ 645269 h 782799"/>
              <a:gd name="connsiteX62" fmla="*/ 660997 w 908046"/>
              <a:gd name="connsiteY62" fmla="*/ 390244 h 782799"/>
              <a:gd name="connsiteX63" fmla="*/ 605721 w 908046"/>
              <a:gd name="connsiteY63" fmla="*/ 334968 h 782799"/>
              <a:gd name="connsiteX64" fmla="*/ 549421 w 908046"/>
              <a:gd name="connsiteY64" fmla="*/ 391268 h 782799"/>
              <a:gd name="connsiteX65" fmla="*/ 605721 w 908046"/>
              <a:gd name="connsiteY65" fmla="*/ 446543 h 782799"/>
              <a:gd name="connsiteX66" fmla="*/ 660997 w 908046"/>
              <a:gd name="connsiteY66" fmla="*/ 390244 h 782799"/>
              <a:gd name="connsiteX67" fmla="*/ 660997 w 908046"/>
              <a:gd name="connsiteY67" fmla="*/ 140028 h 782799"/>
              <a:gd name="connsiteX68" fmla="*/ 605721 w 908046"/>
              <a:gd name="connsiteY68" fmla="*/ 82179 h 782799"/>
              <a:gd name="connsiteX69" fmla="*/ 549421 w 908046"/>
              <a:gd name="connsiteY69" fmla="*/ 140028 h 782799"/>
              <a:gd name="connsiteX70" fmla="*/ 605721 w 908046"/>
              <a:gd name="connsiteY70" fmla="*/ 194778 h 782799"/>
              <a:gd name="connsiteX71" fmla="*/ 660997 w 908046"/>
              <a:gd name="connsiteY71" fmla="*/ 140028 h 782799"/>
              <a:gd name="connsiteX72" fmla="*/ 736080 w 908046"/>
              <a:gd name="connsiteY72" fmla="*/ 518753 h 782799"/>
              <a:gd name="connsiteX73" fmla="*/ 679780 w 908046"/>
              <a:gd name="connsiteY73" fmla="*/ 463441 h 782799"/>
              <a:gd name="connsiteX74" fmla="*/ 624504 w 908046"/>
              <a:gd name="connsiteY74" fmla="*/ 518753 h 782799"/>
              <a:gd name="connsiteX75" fmla="*/ 679780 w 908046"/>
              <a:gd name="connsiteY75" fmla="*/ 574065 h 782799"/>
              <a:gd name="connsiteX76" fmla="*/ 736080 w 908046"/>
              <a:gd name="connsiteY76" fmla="*/ 518753 h 782799"/>
              <a:gd name="connsiteX77" fmla="*/ 736080 w 908046"/>
              <a:gd name="connsiteY77" fmla="*/ 263915 h 782799"/>
              <a:gd name="connsiteX78" fmla="*/ 681275 w 908046"/>
              <a:gd name="connsiteY78" fmla="*/ 207615 h 782799"/>
              <a:gd name="connsiteX79" fmla="*/ 625456 w 908046"/>
              <a:gd name="connsiteY79" fmla="*/ 263915 h 782799"/>
              <a:gd name="connsiteX80" fmla="*/ 681275 w 908046"/>
              <a:gd name="connsiteY80" fmla="*/ 320214 h 782799"/>
              <a:gd name="connsiteX81" fmla="*/ 736080 w 908046"/>
              <a:gd name="connsiteY81" fmla="*/ 263915 h 782799"/>
              <a:gd name="connsiteX82" fmla="*/ 799958 w 908046"/>
              <a:gd name="connsiteY82" fmla="*/ 391268 h 782799"/>
              <a:gd name="connsiteX83" fmla="*/ 745153 w 908046"/>
              <a:gd name="connsiteY83" fmla="*/ 334968 h 782799"/>
              <a:gd name="connsiteX84" fmla="*/ 689334 w 908046"/>
              <a:gd name="connsiteY84" fmla="*/ 391268 h 782799"/>
              <a:gd name="connsiteX85" fmla="*/ 745153 w 908046"/>
              <a:gd name="connsiteY85" fmla="*/ 447567 h 782799"/>
              <a:gd name="connsiteX86" fmla="*/ 799958 w 908046"/>
              <a:gd name="connsiteY86" fmla="*/ 391268 h 782799"/>
              <a:gd name="connsiteX87" fmla="*/ 908046 w 908046"/>
              <a:gd name="connsiteY87" fmla="*/ 391400 h 782799"/>
              <a:gd name="connsiteX88" fmla="*/ 712346 w 908046"/>
              <a:gd name="connsiteY88" fmla="*/ 782799 h 782799"/>
              <a:gd name="connsiteX89" fmla="*/ 195700 w 908046"/>
              <a:gd name="connsiteY89" fmla="*/ 782799 h 782799"/>
              <a:gd name="connsiteX90" fmla="*/ 0 w 908046"/>
              <a:gd name="connsiteY90" fmla="*/ 391400 h 782799"/>
              <a:gd name="connsiteX91" fmla="*/ 195700 w 908046"/>
              <a:gd name="connsiteY91" fmla="*/ 0 h 782799"/>
              <a:gd name="connsiteX92" fmla="*/ 712346 w 908046"/>
              <a:gd name="connsiteY92" fmla="*/ 0 h 782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</a:cxnLst>
            <a:rect l="l" t="t" r="r" b="b"/>
            <a:pathLst>
              <a:path w="908046" h="782799">
                <a:moveTo>
                  <a:pt x="379571" y="391149"/>
                </a:moveTo>
                <a:cubicBezTo>
                  <a:pt x="379572" y="359680"/>
                  <a:pt x="351353" y="335615"/>
                  <a:pt x="317297" y="338392"/>
                </a:cubicBezTo>
                <a:cubicBezTo>
                  <a:pt x="262806" y="341168"/>
                  <a:pt x="208315" y="344871"/>
                  <a:pt x="152851" y="348573"/>
                </a:cubicBezTo>
                <a:cubicBezTo>
                  <a:pt x="126579" y="349498"/>
                  <a:pt x="108091" y="367084"/>
                  <a:pt x="108090" y="391149"/>
                </a:cubicBezTo>
                <a:cubicBezTo>
                  <a:pt x="108090" y="415213"/>
                  <a:pt x="126578" y="433725"/>
                  <a:pt x="152850" y="435576"/>
                </a:cubicBezTo>
                <a:cubicBezTo>
                  <a:pt x="197611" y="438352"/>
                  <a:pt x="241398" y="440204"/>
                  <a:pt x="286158" y="442980"/>
                </a:cubicBezTo>
                <a:cubicBezTo>
                  <a:pt x="296862" y="443906"/>
                  <a:pt x="307565" y="444831"/>
                  <a:pt x="318269" y="444831"/>
                </a:cubicBezTo>
                <a:cubicBezTo>
                  <a:pt x="352326" y="447608"/>
                  <a:pt x="379571" y="423543"/>
                  <a:pt x="379571" y="391149"/>
                </a:cubicBezTo>
                <a:close/>
                <a:moveTo>
                  <a:pt x="441160" y="517251"/>
                </a:moveTo>
                <a:cubicBezTo>
                  <a:pt x="441160" y="485931"/>
                  <a:pt x="415776" y="462204"/>
                  <a:pt x="382582" y="463153"/>
                </a:cubicBezTo>
                <a:cubicBezTo>
                  <a:pt x="363055" y="463153"/>
                  <a:pt x="343529" y="465051"/>
                  <a:pt x="324003" y="466000"/>
                </a:cubicBezTo>
                <a:cubicBezTo>
                  <a:pt x="287880" y="468848"/>
                  <a:pt x="250780" y="470746"/>
                  <a:pt x="213680" y="472644"/>
                </a:cubicBezTo>
                <a:cubicBezTo>
                  <a:pt x="188296" y="474542"/>
                  <a:pt x="168770" y="492575"/>
                  <a:pt x="168770" y="516302"/>
                </a:cubicBezTo>
                <a:cubicBezTo>
                  <a:pt x="167794" y="540030"/>
                  <a:pt x="185367" y="559961"/>
                  <a:pt x="210751" y="561859"/>
                </a:cubicBezTo>
                <a:cubicBezTo>
                  <a:pt x="268354" y="565655"/>
                  <a:pt x="325956" y="569452"/>
                  <a:pt x="383558" y="572299"/>
                </a:cubicBezTo>
                <a:cubicBezTo>
                  <a:pt x="416752" y="574197"/>
                  <a:pt x="441160" y="548572"/>
                  <a:pt x="441160" y="517251"/>
                </a:cubicBezTo>
                <a:close/>
                <a:moveTo>
                  <a:pt x="443046" y="265335"/>
                </a:moveTo>
                <a:cubicBezTo>
                  <a:pt x="443046" y="232396"/>
                  <a:pt x="417758" y="208868"/>
                  <a:pt x="381771" y="210750"/>
                </a:cubicBezTo>
                <a:cubicBezTo>
                  <a:pt x="327304" y="213574"/>
                  <a:pt x="272838" y="217338"/>
                  <a:pt x="218371" y="221103"/>
                </a:cubicBezTo>
                <a:cubicBezTo>
                  <a:pt x="210590" y="221103"/>
                  <a:pt x="203782" y="222985"/>
                  <a:pt x="196973" y="225808"/>
                </a:cubicBezTo>
                <a:cubicBezTo>
                  <a:pt x="178494" y="234278"/>
                  <a:pt x="167795" y="254983"/>
                  <a:pt x="171685" y="273805"/>
                </a:cubicBezTo>
                <a:cubicBezTo>
                  <a:pt x="176548" y="293569"/>
                  <a:pt x="194056" y="308627"/>
                  <a:pt x="216426" y="309568"/>
                </a:cubicBezTo>
                <a:cubicBezTo>
                  <a:pt x="253385" y="312391"/>
                  <a:pt x="291317" y="314273"/>
                  <a:pt x="328277" y="316155"/>
                </a:cubicBezTo>
                <a:cubicBezTo>
                  <a:pt x="345784" y="317097"/>
                  <a:pt x="363291" y="318038"/>
                  <a:pt x="380798" y="318979"/>
                </a:cubicBezTo>
                <a:cubicBezTo>
                  <a:pt x="416785" y="320861"/>
                  <a:pt x="443046" y="298274"/>
                  <a:pt x="443046" y="265335"/>
                </a:cubicBezTo>
                <a:close/>
                <a:moveTo>
                  <a:pt x="513365" y="644637"/>
                </a:moveTo>
                <a:cubicBezTo>
                  <a:pt x="513365" y="613742"/>
                  <a:pt x="488876" y="588640"/>
                  <a:pt x="458510" y="589605"/>
                </a:cubicBezTo>
                <a:cubicBezTo>
                  <a:pt x="399738" y="591536"/>
                  <a:pt x="340965" y="595398"/>
                  <a:pt x="283172" y="600226"/>
                </a:cubicBezTo>
                <a:cubicBezTo>
                  <a:pt x="256725" y="602156"/>
                  <a:pt x="239093" y="622431"/>
                  <a:pt x="239093" y="645602"/>
                </a:cubicBezTo>
                <a:cubicBezTo>
                  <a:pt x="240072" y="669738"/>
                  <a:pt x="258684" y="689048"/>
                  <a:pt x="284152" y="690978"/>
                </a:cubicBezTo>
                <a:cubicBezTo>
                  <a:pt x="335088" y="693875"/>
                  <a:pt x="386024" y="696771"/>
                  <a:pt x="436960" y="699668"/>
                </a:cubicBezTo>
                <a:cubicBezTo>
                  <a:pt x="436960" y="699668"/>
                  <a:pt x="436960" y="700633"/>
                  <a:pt x="436960" y="700633"/>
                </a:cubicBezTo>
                <a:cubicBezTo>
                  <a:pt x="443817" y="700633"/>
                  <a:pt x="450674" y="700633"/>
                  <a:pt x="458510" y="700633"/>
                </a:cubicBezTo>
                <a:cubicBezTo>
                  <a:pt x="489856" y="699668"/>
                  <a:pt x="514344" y="675531"/>
                  <a:pt x="513365" y="644637"/>
                </a:cubicBezTo>
                <a:close/>
                <a:moveTo>
                  <a:pt x="513366" y="137684"/>
                </a:moveTo>
                <a:cubicBezTo>
                  <a:pt x="513366" y="106096"/>
                  <a:pt x="487897" y="82166"/>
                  <a:pt x="454593" y="82166"/>
                </a:cubicBezTo>
                <a:cubicBezTo>
                  <a:pt x="448716" y="82166"/>
                  <a:pt x="441859" y="83123"/>
                  <a:pt x="435982" y="83123"/>
                </a:cubicBezTo>
                <a:cubicBezTo>
                  <a:pt x="386025" y="85995"/>
                  <a:pt x="337048" y="88866"/>
                  <a:pt x="287091" y="91738"/>
                </a:cubicBezTo>
                <a:cubicBezTo>
                  <a:pt x="259664" y="93652"/>
                  <a:pt x="240073" y="112797"/>
                  <a:pt x="239094" y="136727"/>
                </a:cubicBezTo>
                <a:cubicBezTo>
                  <a:pt x="239094" y="161614"/>
                  <a:pt x="257705" y="180758"/>
                  <a:pt x="285132" y="182673"/>
                </a:cubicBezTo>
                <a:cubicBezTo>
                  <a:pt x="341946" y="186501"/>
                  <a:pt x="398759" y="190330"/>
                  <a:pt x="455573" y="192245"/>
                </a:cubicBezTo>
                <a:cubicBezTo>
                  <a:pt x="487897" y="194159"/>
                  <a:pt x="514345" y="168314"/>
                  <a:pt x="513366" y="137684"/>
                </a:cubicBezTo>
                <a:close/>
                <a:moveTo>
                  <a:pt x="524748" y="391268"/>
                </a:moveTo>
                <a:cubicBezTo>
                  <a:pt x="524748" y="359535"/>
                  <a:pt x="500182" y="334968"/>
                  <a:pt x="469473" y="334968"/>
                </a:cubicBezTo>
                <a:cubicBezTo>
                  <a:pt x="437740" y="334968"/>
                  <a:pt x="412149" y="360559"/>
                  <a:pt x="413172" y="391268"/>
                </a:cubicBezTo>
                <a:cubicBezTo>
                  <a:pt x="413172" y="421976"/>
                  <a:pt x="438762" y="446543"/>
                  <a:pt x="468448" y="446543"/>
                </a:cubicBezTo>
                <a:cubicBezTo>
                  <a:pt x="500181" y="447567"/>
                  <a:pt x="524748" y="421976"/>
                  <a:pt x="524748" y="391268"/>
                </a:cubicBezTo>
                <a:close/>
                <a:moveTo>
                  <a:pt x="585986" y="519759"/>
                </a:moveTo>
                <a:cubicBezTo>
                  <a:pt x="585986" y="488583"/>
                  <a:pt x="561628" y="463441"/>
                  <a:pt x="531181" y="463441"/>
                </a:cubicBezTo>
                <a:cubicBezTo>
                  <a:pt x="500735" y="463441"/>
                  <a:pt x="475362" y="489589"/>
                  <a:pt x="475362" y="519759"/>
                </a:cubicBezTo>
                <a:cubicBezTo>
                  <a:pt x="475362" y="548923"/>
                  <a:pt x="499720" y="574065"/>
                  <a:pt x="530167" y="574065"/>
                </a:cubicBezTo>
                <a:cubicBezTo>
                  <a:pt x="561628" y="574065"/>
                  <a:pt x="585986" y="550935"/>
                  <a:pt x="585986" y="519759"/>
                </a:cubicBezTo>
                <a:close/>
                <a:moveTo>
                  <a:pt x="585986" y="262891"/>
                </a:moveTo>
                <a:cubicBezTo>
                  <a:pt x="585986" y="232182"/>
                  <a:pt x="561419" y="207615"/>
                  <a:pt x="530710" y="207615"/>
                </a:cubicBezTo>
                <a:cubicBezTo>
                  <a:pt x="498978" y="207615"/>
                  <a:pt x="473387" y="233206"/>
                  <a:pt x="474411" y="263915"/>
                </a:cubicBezTo>
                <a:cubicBezTo>
                  <a:pt x="474411" y="294623"/>
                  <a:pt x="500002" y="319190"/>
                  <a:pt x="529686" y="320214"/>
                </a:cubicBezTo>
                <a:cubicBezTo>
                  <a:pt x="561419" y="320214"/>
                  <a:pt x="585986" y="294623"/>
                  <a:pt x="585986" y="262891"/>
                </a:cubicBezTo>
                <a:close/>
                <a:moveTo>
                  <a:pt x="660046" y="645269"/>
                </a:moveTo>
                <a:cubicBezTo>
                  <a:pt x="660046" y="613808"/>
                  <a:pt x="635688" y="589450"/>
                  <a:pt x="604227" y="589450"/>
                </a:cubicBezTo>
                <a:cubicBezTo>
                  <a:pt x="573780" y="589450"/>
                  <a:pt x="549422" y="612793"/>
                  <a:pt x="549422" y="644255"/>
                </a:cubicBezTo>
                <a:cubicBezTo>
                  <a:pt x="549422" y="675716"/>
                  <a:pt x="573780" y="700074"/>
                  <a:pt x="605241" y="700074"/>
                </a:cubicBezTo>
                <a:cubicBezTo>
                  <a:pt x="635688" y="700074"/>
                  <a:pt x="660046" y="675716"/>
                  <a:pt x="660046" y="645269"/>
                </a:cubicBezTo>
                <a:close/>
                <a:moveTo>
                  <a:pt x="660997" y="390244"/>
                </a:moveTo>
                <a:cubicBezTo>
                  <a:pt x="660997" y="359535"/>
                  <a:pt x="637454" y="334968"/>
                  <a:pt x="605721" y="334968"/>
                </a:cubicBezTo>
                <a:cubicBezTo>
                  <a:pt x="575012" y="334968"/>
                  <a:pt x="549421" y="360559"/>
                  <a:pt x="549421" y="391268"/>
                </a:cubicBezTo>
                <a:cubicBezTo>
                  <a:pt x="550445" y="421976"/>
                  <a:pt x="575012" y="446543"/>
                  <a:pt x="605721" y="446543"/>
                </a:cubicBezTo>
                <a:cubicBezTo>
                  <a:pt x="636430" y="447567"/>
                  <a:pt x="662021" y="421976"/>
                  <a:pt x="660997" y="390244"/>
                </a:cubicBezTo>
                <a:close/>
                <a:moveTo>
                  <a:pt x="660997" y="140028"/>
                </a:moveTo>
                <a:cubicBezTo>
                  <a:pt x="662021" y="108004"/>
                  <a:pt x="636430" y="82179"/>
                  <a:pt x="605721" y="82179"/>
                </a:cubicBezTo>
                <a:cubicBezTo>
                  <a:pt x="573988" y="82179"/>
                  <a:pt x="549421" y="108004"/>
                  <a:pt x="549421" y="140028"/>
                </a:cubicBezTo>
                <a:cubicBezTo>
                  <a:pt x="550445" y="171019"/>
                  <a:pt x="573988" y="194778"/>
                  <a:pt x="605721" y="194778"/>
                </a:cubicBezTo>
                <a:cubicBezTo>
                  <a:pt x="636430" y="194778"/>
                  <a:pt x="660997" y="171019"/>
                  <a:pt x="660997" y="140028"/>
                </a:cubicBezTo>
                <a:close/>
                <a:moveTo>
                  <a:pt x="736080" y="518753"/>
                </a:moveTo>
                <a:cubicBezTo>
                  <a:pt x="736080" y="488583"/>
                  <a:pt x="710489" y="463441"/>
                  <a:pt x="679780" y="463441"/>
                </a:cubicBezTo>
                <a:cubicBezTo>
                  <a:pt x="650095" y="464447"/>
                  <a:pt x="624504" y="488583"/>
                  <a:pt x="624504" y="518753"/>
                </a:cubicBezTo>
                <a:cubicBezTo>
                  <a:pt x="623480" y="548923"/>
                  <a:pt x="649071" y="574065"/>
                  <a:pt x="679780" y="574065"/>
                </a:cubicBezTo>
                <a:cubicBezTo>
                  <a:pt x="711513" y="574065"/>
                  <a:pt x="736080" y="549929"/>
                  <a:pt x="736080" y="518753"/>
                </a:cubicBezTo>
                <a:close/>
                <a:moveTo>
                  <a:pt x="736080" y="263915"/>
                </a:moveTo>
                <a:cubicBezTo>
                  <a:pt x="736080" y="232182"/>
                  <a:pt x="712737" y="207615"/>
                  <a:pt x="681275" y="207615"/>
                </a:cubicBezTo>
                <a:cubicBezTo>
                  <a:pt x="649814" y="207615"/>
                  <a:pt x="625456" y="232182"/>
                  <a:pt x="625456" y="263915"/>
                </a:cubicBezTo>
                <a:cubicBezTo>
                  <a:pt x="625456" y="294623"/>
                  <a:pt x="650829" y="320214"/>
                  <a:pt x="681275" y="320214"/>
                </a:cubicBezTo>
                <a:cubicBezTo>
                  <a:pt x="711722" y="319190"/>
                  <a:pt x="736080" y="294623"/>
                  <a:pt x="736080" y="263915"/>
                </a:cubicBezTo>
                <a:close/>
                <a:moveTo>
                  <a:pt x="799958" y="391268"/>
                </a:moveTo>
                <a:cubicBezTo>
                  <a:pt x="799958" y="359535"/>
                  <a:pt x="776615" y="334968"/>
                  <a:pt x="745153" y="334968"/>
                </a:cubicBezTo>
                <a:cubicBezTo>
                  <a:pt x="713692" y="334968"/>
                  <a:pt x="689334" y="359535"/>
                  <a:pt x="689334" y="391268"/>
                </a:cubicBezTo>
                <a:cubicBezTo>
                  <a:pt x="689334" y="421976"/>
                  <a:pt x="714707" y="447567"/>
                  <a:pt x="745153" y="447567"/>
                </a:cubicBezTo>
                <a:cubicBezTo>
                  <a:pt x="775600" y="446543"/>
                  <a:pt x="799958" y="421976"/>
                  <a:pt x="799958" y="391268"/>
                </a:cubicBezTo>
                <a:close/>
                <a:moveTo>
                  <a:pt x="908046" y="391400"/>
                </a:moveTo>
                <a:lnTo>
                  <a:pt x="712346" y="782799"/>
                </a:lnTo>
                <a:lnTo>
                  <a:pt x="195700" y="782799"/>
                </a:lnTo>
                <a:lnTo>
                  <a:pt x="0" y="391400"/>
                </a:lnTo>
                <a:lnTo>
                  <a:pt x="195700" y="0"/>
                </a:lnTo>
                <a:lnTo>
                  <a:pt x="712346" y="0"/>
                </a:lnTo>
                <a:close/>
              </a:path>
            </a:pathLst>
          </a:custGeom>
          <a:solidFill>
            <a:schemeClr val="accent5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107099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421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oto Serif"/>
              <a:ea typeface="+mn-ea"/>
              <a:cs typeface="+mn-cs"/>
            </a:endParaRPr>
          </a:p>
        </p:txBody>
      </p:sp>
      <p:sp>
        <p:nvSpPr>
          <p:cNvPr id="64" name="Freeform: Shape 63">
            <a:extLst>
              <a:ext uri="{FF2B5EF4-FFF2-40B4-BE49-F238E27FC236}">
                <a16:creationId xmlns:a16="http://schemas.microsoft.com/office/drawing/2014/main" id="{8F19E061-B676-5701-F513-D05E95D5234B}"/>
              </a:ext>
            </a:extLst>
          </p:cNvPr>
          <p:cNvSpPr/>
          <p:nvPr/>
        </p:nvSpPr>
        <p:spPr>
          <a:xfrm rot="16200000">
            <a:off x="377252" y="2178477"/>
            <a:ext cx="908046" cy="782799"/>
          </a:xfrm>
          <a:custGeom>
            <a:avLst/>
            <a:gdLst>
              <a:gd name="connsiteX0" fmla="*/ 379571 w 908046"/>
              <a:gd name="connsiteY0" fmla="*/ 391149 h 782799"/>
              <a:gd name="connsiteX1" fmla="*/ 317297 w 908046"/>
              <a:gd name="connsiteY1" fmla="*/ 338392 h 782799"/>
              <a:gd name="connsiteX2" fmla="*/ 152851 w 908046"/>
              <a:gd name="connsiteY2" fmla="*/ 348573 h 782799"/>
              <a:gd name="connsiteX3" fmla="*/ 108090 w 908046"/>
              <a:gd name="connsiteY3" fmla="*/ 391149 h 782799"/>
              <a:gd name="connsiteX4" fmla="*/ 152850 w 908046"/>
              <a:gd name="connsiteY4" fmla="*/ 435576 h 782799"/>
              <a:gd name="connsiteX5" fmla="*/ 286158 w 908046"/>
              <a:gd name="connsiteY5" fmla="*/ 442980 h 782799"/>
              <a:gd name="connsiteX6" fmla="*/ 318269 w 908046"/>
              <a:gd name="connsiteY6" fmla="*/ 444831 h 782799"/>
              <a:gd name="connsiteX7" fmla="*/ 379571 w 908046"/>
              <a:gd name="connsiteY7" fmla="*/ 391149 h 782799"/>
              <a:gd name="connsiteX8" fmla="*/ 441160 w 908046"/>
              <a:gd name="connsiteY8" fmla="*/ 517251 h 782799"/>
              <a:gd name="connsiteX9" fmla="*/ 382582 w 908046"/>
              <a:gd name="connsiteY9" fmla="*/ 463153 h 782799"/>
              <a:gd name="connsiteX10" fmla="*/ 324003 w 908046"/>
              <a:gd name="connsiteY10" fmla="*/ 466000 h 782799"/>
              <a:gd name="connsiteX11" fmla="*/ 213680 w 908046"/>
              <a:gd name="connsiteY11" fmla="*/ 472644 h 782799"/>
              <a:gd name="connsiteX12" fmla="*/ 168770 w 908046"/>
              <a:gd name="connsiteY12" fmla="*/ 516302 h 782799"/>
              <a:gd name="connsiteX13" fmla="*/ 210751 w 908046"/>
              <a:gd name="connsiteY13" fmla="*/ 561859 h 782799"/>
              <a:gd name="connsiteX14" fmla="*/ 383558 w 908046"/>
              <a:gd name="connsiteY14" fmla="*/ 572299 h 782799"/>
              <a:gd name="connsiteX15" fmla="*/ 441160 w 908046"/>
              <a:gd name="connsiteY15" fmla="*/ 517251 h 782799"/>
              <a:gd name="connsiteX16" fmla="*/ 443046 w 908046"/>
              <a:gd name="connsiteY16" fmla="*/ 265335 h 782799"/>
              <a:gd name="connsiteX17" fmla="*/ 381771 w 908046"/>
              <a:gd name="connsiteY17" fmla="*/ 210750 h 782799"/>
              <a:gd name="connsiteX18" fmla="*/ 218371 w 908046"/>
              <a:gd name="connsiteY18" fmla="*/ 221103 h 782799"/>
              <a:gd name="connsiteX19" fmla="*/ 196973 w 908046"/>
              <a:gd name="connsiteY19" fmla="*/ 225808 h 782799"/>
              <a:gd name="connsiteX20" fmla="*/ 171685 w 908046"/>
              <a:gd name="connsiteY20" fmla="*/ 273805 h 782799"/>
              <a:gd name="connsiteX21" fmla="*/ 216426 w 908046"/>
              <a:gd name="connsiteY21" fmla="*/ 309568 h 782799"/>
              <a:gd name="connsiteX22" fmla="*/ 328277 w 908046"/>
              <a:gd name="connsiteY22" fmla="*/ 316155 h 782799"/>
              <a:gd name="connsiteX23" fmla="*/ 380798 w 908046"/>
              <a:gd name="connsiteY23" fmla="*/ 318979 h 782799"/>
              <a:gd name="connsiteX24" fmla="*/ 443046 w 908046"/>
              <a:gd name="connsiteY24" fmla="*/ 265335 h 782799"/>
              <a:gd name="connsiteX25" fmla="*/ 513365 w 908046"/>
              <a:gd name="connsiteY25" fmla="*/ 644637 h 782799"/>
              <a:gd name="connsiteX26" fmla="*/ 458510 w 908046"/>
              <a:gd name="connsiteY26" fmla="*/ 589605 h 782799"/>
              <a:gd name="connsiteX27" fmla="*/ 283172 w 908046"/>
              <a:gd name="connsiteY27" fmla="*/ 600226 h 782799"/>
              <a:gd name="connsiteX28" fmla="*/ 239093 w 908046"/>
              <a:gd name="connsiteY28" fmla="*/ 645602 h 782799"/>
              <a:gd name="connsiteX29" fmla="*/ 284152 w 908046"/>
              <a:gd name="connsiteY29" fmla="*/ 690978 h 782799"/>
              <a:gd name="connsiteX30" fmla="*/ 436960 w 908046"/>
              <a:gd name="connsiteY30" fmla="*/ 699668 h 782799"/>
              <a:gd name="connsiteX31" fmla="*/ 436960 w 908046"/>
              <a:gd name="connsiteY31" fmla="*/ 700633 h 782799"/>
              <a:gd name="connsiteX32" fmla="*/ 458510 w 908046"/>
              <a:gd name="connsiteY32" fmla="*/ 700633 h 782799"/>
              <a:gd name="connsiteX33" fmla="*/ 513365 w 908046"/>
              <a:gd name="connsiteY33" fmla="*/ 644637 h 782799"/>
              <a:gd name="connsiteX34" fmla="*/ 513366 w 908046"/>
              <a:gd name="connsiteY34" fmla="*/ 137684 h 782799"/>
              <a:gd name="connsiteX35" fmla="*/ 454593 w 908046"/>
              <a:gd name="connsiteY35" fmla="*/ 82166 h 782799"/>
              <a:gd name="connsiteX36" fmla="*/ 435982 w 908046"/>
              <a:gd name="connsiteY36" fmla="*/ 83123 h 782799"/>
              <a:gd name="connsiteX37" fmla="*/ 287091 w 908046"/>
              <a:gd name="connsiteY37" fmla="*/ 91738 h 782799"/>
              <a:gd name="connsiteX38" fmla="*/ 239094 w 908046"/>
              <a:gd name="connsiteY38" fmla="*/ 136727 h 782799"/>
              <a:gd name="connsiteX39" fmla="*/ 285132 w 908046"/>
              <a:gd name="connsiteY39" fmla="*/ 182673 h 782799"/>
              <a:gd name="connsiteX40" fmla="*/ 455573 w 908046"/>
              <a:gd name="connsiteY40" fmla="*/ 192245 h 782799"/>
              <a:gd name="connsiteX41" fmla="*/ 513366 w 908046"/>
              <a:gd name="connsiteY41" fmla="*/ 137684 h 782799"/>
              <a:gd name="connsiteX42" fmla="*/ 524748 w 908046"/>
              <a:gd name="connsiteY42" fmla="*/ 391268 h 782799"/>
              <a:gd name="connsiteX43" fmla="*/ 469473 w 908046"/>
              <a:gd name="connsiteY43" fmla="*/ 334968 h 782799"/>
              <a:gd name="connsiteX44" fmla="*/ 413172 w 908046"/>
              <a:gd name="connsiteY44" fmla="*/ 391268 h 782799"/>
              <a:gd name="connsiteX45" fmla="*/ 468448 w 908046"/>
              <a:gd name="connsiteY45" fmla="*/ 446543 h 782799"/>
              <a:gd name="connsiteX46" fmla="*/ 524748 w 908046"/>
              <a:gd name="connsiteY46" fmla="*/ 391268 h 782799"/>
              <a:gd name="connsiteX47" fmla="*/ 585986 w 908046"/>
              <a:gd name="connsiteY47" fmla="*/ 519759 h 782799"/>
              <a:gd name="connsiteX48" fmla="*/ 531181 w 908046"/>
              <a:gd name="connsiteY48" fmla="*/ 463441 h 782799"/>
              <a:gd name="connsiteX49" fmla="*/ 475362 w 908046"/>
              <a:gd name="connsiteY49" fmla="*/ 519759 h 782799"/>
              <a:gd name="connsiteX50" fmla="*/ 530167 w 908046"/>
              <a:gd name="connsiteY50" fmla="*/ 574065 h 782799"/>
              <a:gd name="connsiteX51" fmla="*/ 585986 w 908046"/>
              <a:gd name="connsiteY51" fmla="*/ 519759 h 782799"/>
              <a:gd name="connsiteX52" fmla="*/ 585986 w 908046"/>
              <a:gd name="connsiteY52" fmla="*/ 262891 h 782799"/>
              <a:gd name="connsiteX53" fmla="*/ 530710 w 908046"/>
              <a:gd name="connsiteY53" fmla="*/ 207615 h 782799"/>
              <a:gd name="connsiteX54" fmla="*/ 474411 w 908046"/>
              <a:gd name="connsiteY54" fmla="*/ 263915 h 782799"/>
              <a:gd name="connsiteX55" fmla="*/ 529686 w 908046"/>
              <a:gd name="connsiteY55" fmla="*/ 320214 h 782799"/>
              <a:gd name="connsiteX56" fmla="*/ 585986 w 908046"/>
              <a:gd name="connsiteY56" fmla="*/ 262891 h 782799"/>
              <a:gd name="connsiteX57" fmla="*/ 660046 w 908046"/>
              <a:gd name="connsiteY57" fmla="*/ 645269 h 782799"/>
              <a:gd name="connsiteX58" fmla="*/ 604227 w 908046"/>
              <a:gd name="connsiteY58" fmla="*/ 589450 h 782799"/>
              <a:gd name="connsiteX59" fmla="*/ 549422 w 908046"/>
              <a:gd name="connsiteY59" fmla="*/ 644255 h 782799"/>
              <a:gd name="connsiteX60" fmla="*/ 605241 w 908046"/>
              <a:gd name="connsiteY60" fmla="*/ 700074 h 782799"/>
              <a:gd name="connsiteX61" fmla="*/ 660046 w 908046"/>
              <a:gd name="connsiteY61" fmla="*/ 645269 h 782799"/>
              <a:gd name="connsiteX62" fmla="*/ 660997 w 908046"/>
              <a:gd name="connsiteY62" fmla="*/ 390244 h 782799"/>
              <a:gd name="connsiteX63" fmla="*/ 605721 w 908046"/>
              <a:gd name="connsiteY63" fmla="*/ 334968 h 782799"/>
              <a:gd name="connsiteX64" fmla="*/ 549421 w 908046"/>
              <a:gd name="connsiteY64" fmla="*/ 391268 h 782799"/>
              <a:gd name="connsiteX65" fmla="*/ 605721 w 908046"/>
              <a:gd name="connsiteY65" fmla="*/ 446543 h 782799"/>
              <a:gd name="connsiteX66" fmla="*/ 660997 w 908046"/>
              <a:gd name="connsiteY66" fmla="*/ 390244 h 782799"/>
              <a:gd name="connsiteX67" fmla="*/ 660997 w 908046"/>
              <a:gd name="connsiteY67" fmla="*/ 140028 h 782799"/>
              <a:gd name="connsiteX68" fmla="*/ 605721 w 908046"/>
              <a:gd name="connsiteY68" fmla="*/ 82179 h 782799"/>
              <a:gd name="connsiteX69" fmla="*/ 549421 w 908046"/>
              <a:gd name="connsiteY69" fmla="*/ 140028 h 782799"/>
              <a:gd name="connsiteX70" fmla="*/ 605721 w 908046"/>
              <a:gd name="connsiteY70" fmla="*/ 194778 h 782799"/>
              <a:gd name="connsiteX71" fmla="*/ 660997 w 908046"/>
              <a:gd name="connsiteY71" fmla="*/ 140028 h 782799"/>
              <a:gd name="connsiteX72" fmla="*/ 736080 w 908046"/>
              <a:gd name="connsiteY72" fmla="*/ 518753 h 782799"/>
              <a:gd name="connsiteX73" fmla="*/ 679780 w 908046"/>
              <a:gd name="connsiteY73" fmla="*/ 463441 h 782799"/>
              <a:gd name="connsiteX74" fmla="*/ 624504 w 908046"/>
              <a:gd name="connsiteY74" fmla="*/ 518753 h 782799"/>
              <a:gd name="connsiteX75" fmla="*/ 679780 w 908046"/>
              <a:gd name="connsiteY75" fmla="*/ 574065 h 782799"/>
              <a:gd name="connsiteX76" fmla="*/ 736080 w 908046"/>
              <a:gd name="connsiteY76" fmla="*/ 518753 h 782799"/>
              <a:gd name="connsiteX77" fmla="*/ 736080 w 908046"/>
              <a:gd name="connsiteY77" fmla="*/ 263915 h 782799"/>
              <a:gd name="connsiteX78" fmla="*/ 681275 w 908046"/>
              <a:gd name="connsiteY78" fmla="*/ 207615 h 782799"/>
              <a:gd name="connsiteX79" fmla="*/ 625456 w 908046"/>
              <a:gd name="connsiteY79" fmla="*/ 263915 h 782799"/>
              <a:gd name="connsiteX80" fmla="*/ 681275 w 908046"/>
              <a:gd name="connsiteY80" fmla="*/ 320214 h 782799"/>
              <a:gd name="connsiteX81" fmla="*/ 736080 w 908046"/>
              <a:gd name="connsiteY81" fmla="*/ 263915 h 782799"/>
              <a:gd name="connsiteX82" fmla="*/ 799958 w 908046"/>
              <a:gd name="connsiteY82" fmla="*/ 391268 h 782799"/>
              <a:gd name="connsiteX83" fmla="*/ 745153 w 908046"/>
              <a:gd name="connsiteY83" fmla="*/ 334968 h 782799"/>
              <a:gd name="connsiteX84" fmla="*/ 689334 w 908046"/>
              <a:gd name="connsiteY84" fmla="*/ 391268 h 782799"/>
              <a:gd name="connsiteX85" fmla="*/ 745153 w 908046"/>
              <a:gd name="connsiteY85" fmla="*/ 447567 h 782799"/>
              <a:gd name="connsiteX86" fmla="*/ 799958 w 908046"/>
              <a:gd name="connsiteY86" fmla="*/ 391268 h 782799"/>
              <a:gd name="connsiteX87" fmla="*/ 908046 w 908046"/>
              <a:gd name="connsiteY87" fmla="*/ 391400 h 782799"/>
              <a:gd name="connsiteX88" fmla="*/ 712346 w 908046"/>
              <a:gd name="connsiteY88" fmla="*/ 782799 h 782799"/>
              <a:gd name="connsiteX89" fmla="*/ 195700 w 908046"/>
              <a:gd name="connsiteY89" fmla="*/ 782799 h 782799"/>
              <a:gd name="connsiteX90" fmla="*/ 0 w 908046"/>
              <a:gd name="connsiteY90" fmla="*/ 391400 h 782799"/>
              <a:gd name="connsiteX91" fmla="*/ 195700 w 908046"/>
              <a:gd name="connsiteY91" fmla="*/ 0 h 782799"/>
              <a:gd name="connsiteX92" fmla="*/ 712346 w 908046"/>
              <a:gd name="connsiteY92" fmla="*/ 0 h 782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</a:cxnLst>
            <a:rect l="l" t="t" r="r" b="b"/>
            <a:pathLst>
              <a:path w="908046" h="782799">
                <a:moveTo>
                  <a:pt x="379571" y="391149"/>
                </a:moveTo>
                <a:cubicBezTo>
                  <a:pt x="379572" y="359680"/>
                  <a:pt x="351353" y="335615"/>
                  <a:pt x="317297" y="338392"/>
                </a:cubicBezTo>
                <a:cubicBezTo>
                  <a:pt x="262806" y="341168"/>
                  <a:pt x="208315" y="344871"/>
                  <a:pt x="152851" y="348573"/>
                </a:cubicBezTo>
                <a:cubicBezTo>
                  <a:pt x="126579" y="349498"/>
                  <a:pt x="108091" y="367084"/>
                  <a:pt x="108090" y="391149"/>
                </a:cubicBezTo>
                <a:cubicBezTo>
                  <a:pt x="108090" y="415213"/>
                  <a:pt x="126578" y="433725"/>
                  <a:pt x="152850" y="435576"/>
                </a:cubicBezTo>
                <a:cubicBezTo>
                  <a:pt x="197611" y="438352"/>
                  <a:pt x="241398" y="440204"/>
                  <a:pt x="286158" y="442980"/>
                </a:cubicBezTo>
                <a:cubicBezTo>
                  <a:pt x="296862" y="443906"/>
                  <a:pt x="307565" y="444831"/>
                  <a:pt x="318269" y="444831"/>
                </a:cubicBezTo>
                <a:cubicBezTo>
                  <a:pt x="352326" y="447608"/>
                  <a:pt x="379571" y="423543"/>
                  <a:pt x="379571" y="391149"/>
                </a:cubicBezTo>
                <a:close/>
                <a:moveTo>
                  <a:pt x="441160" y="517251"/>
                </a:moveTo>
                <a:cubicBezTo>
                  <a:pt x="441160" y="485931"/>
                  <a:pt x="415776" y="462204"/>
                  <a:pt x="382582" y="463153"/>
                </a:cubicBezTo>
                <a:cubicBezTo>
                  <a:pt x="363055" y="463153"/>
                  <a:pt x="343529" y="465051"/>
                  <a:pt x="324003" y="466000"/>
                </a:cubicBezTo>
                <a:cubicBezTo>
                  <a:pt x="287880" y="468848"/>
                  <a:pt x="250780" y="470746"/>
                  <a:pt x="213680" y="472644"/>
                </a:cubicBezTo>
                <a:cubicBezTo>
                  <a:pt x="188296" y="474542"/>
                  <a:pt x="168770" y="492575"/>
                  <a:pt x="168770" y="516302"/>
                </a:cubicBezTo>
                <a:cubicBezTo>
                  <a:pt x="167794" y="540030"/>
                  <a:pt x="185367" y="559961"/>
                  <a:pt x="210751" y="561859"/>
                </a:cubicBezTo>
                <a:cubicBezTo>
                  <a:pt x="268354" y="565655"/>
                  <a:pt x="325956" y="569452"/>
                  <a:pt x="383558" y="572299"/>
                </a:cubicBezTo>
                <a:cubicBezTo>
                  <a:pt x="416752" y="574197"/>
                  <a:pt x="441160" y="548572"/>
                  <a:pt x="441160" y="517251"/>
                </a:cubicBezTo>
                <a:close/>
                <a:moveTo>
                  <a:pt x="443046" y="265335"/>
                </a:moveTo>
                <a:cubicBezTo>
                  <a:pt x="443046" y="232396"/>
                  <a:pt x="417758" y="208868"/>
                  <a:pt x="381771" y="210750"/>
                </a:cubicBezTo>
                <a:cubicBezTo>
                  <a:pt x="327304" y="213574"/>
                  <a:pt x="272838" y="217338"/>
                  <a:pt x="218371" y="221103"/>
                </a:cubicBezTo>
                <a:cubicBezTo>
                  <a:pt x="210590" y="221103"/>
                  <a:pt x="203782" y="222985"/>
                  <a:pt x="196973" y="225808"/>
                </a:cubicBezTo>
                <a:cubicBezTo>
                  <a:pt x="178494" y="234278"/>
                  <a:pt x="167795" y="254983"/>
                  <a:pt x="171685" y="273805"/>
                </a:cubicBezTo>
                <a:cubicBezTo>
                  <a:pt x="176548" y="293569"/>
                  <a:pt x="194056" y="308627"/>
                  <a:pt x="216426" y="309568"/>
                </a:cubicBezTo>
                <a:cubicBezTo>
                  <a:pt x="253385" y="312391"/>
                  <a:pt x="291317" y="314273"/>
                  <a:pt x="328277" y="316155"/>
                </a:cubicBezTo>
                <a:cubicBezTo>
                  <a:pt x="345784" y="317097"/>
                  <a:pt x="363291" y="318038"/>
                  <a:pt x="380798" y="318979"/>
                </a:cubicBezTo>
                <a:cubicBezTo>
                  <a:pt x="416785" y="320861"/>
                  <a:pt x="443046" y="298274"/>
                  <a:pt x="443046" y="265335"/>
                </a:cubicBezTo>
                <a:close/>
                <a:moveTo>
                  <a:pt x="513365" y="644637"/>
                </a:moveTo>
                <a:cubicBezTo>
                  <a:pt x="513365" y="613742"/>
                  <a:pt x="488876" y="588640"/>
                  <a:pt x="458510" y="589605"/>
                </a:cubicBezTo>
                <a:cubicBezTo>
                  <a:pt x="399738" y="591536"/>
                  <a:pt x="340965" y="595398"/>
                  <a:pt x="283172" y="600226"/>
                </a:cubicBezTo>
                <a:cubicBezTo>
                  <a:pt x="256725" y="602156"/>
                  <a:pt x="239093" y="622431"/>
                  <a:pt x="239093" y="645602"/>
                </a:cubicBezTo>
                <a:cubicBezTo>
                  <a:pt x="240072" y="669738"/>
                  <a:pt x="258684" y="689048"/>
                  <a:pt x="284152" y="690978"/>
                </a:cubicBezTo>
                <a:cubicBezTo>
                  <a:pt x="335088" y="693875"/>
                  <a:pt x="386024" y="696771"/>
                  <a:pt x="436960" y="699668"/>
                </a:cubicBezTo>
                <a:cubicBezTo>
                  <a:pt x="436960" y="699668"/>
                  <a:pt x="436960" y="700633"/>
                  <a:pt x="436960" y="700633"/>
                </a:cubicBezTo>
                <a:cubicBezTo>
                  <a:pt x="443817" y="700633"/>
                  <a:pt x="450674" y="700633"/>
                  <a:pt x="458510" y="700633"/>
                </a:cubicBezTo>
                <a:cubicBezTo>
                  <a:pt x="489856" y="699668"/>
                  <a:pt x="514344" y="675531"/>
                  <a:pt x="513365" y="644637"/>
                </a:cubicBezTo>
                <a:close/>
                <a:moveTo>
                  <a:pt x="513366" y="137684"/>
                </a:moveTo>
                <a:cubicBezTo>
                  <a:pt x="513366" y="106096"/>
                  <a:pt x="487897" y="82166"/>
                  <a:pt x="454593" y="82166"/>
                </a:cubicBezTo>
                <a:cubicBezTo>
                  <a:pt x="448716" y="82166"/>
                  <a:pt x="441859" y="83123"/>
                  <a:pt x="435982" y="83123"/>
                </a:cubicBezTo>
                <a:cubicBezTo>
                  <a:pt x="386025" y="85995"/>
                  <a:pt x="337048" y="88866"/>
                  <a:pt x="287091" y="91738"/>
                </a:cubicBezTo>
                <a:cubicBezTo>
                  <a:pt x="259664" y="93652"/>
                  <a:pt x="240073" y="112797"/>
                  <a:pt x="239094" y="136727"/>
                </a:cubicBezTo>
                <a:cubicBezTo>
                  <a:pt x="239094" y="161614"/>
                  <a:pt x="257705" y="180758"/>
                  <a:pt x="285132" y="182673"/>
                </a:cubicBezTo>
                <a:cubicBezTo>
                  <a:pt x="341946" y="186501"/>
                  <a:pt x="398759" y="190330"/>
                  <a:pt x="455573" y="192245"/>
                </a:cubicBezTo>
                <a:cubicBezTo>
                  <a:pt x="487897" y="194159"/>
                  <a:pt x="514345" y="168314"/>
                  <a:pt x="513366" y="137684"/>
                </a:cubicBezTo>
                <a:close/>
                <a:moveTo>
                  <a:pt x="524748" y="391268"/>
                </a:moveTo>
                <a:cubicBezTo>
                  <a:pt x="524748" y="359535"/>
                  <a:pt x="500182" y="334968"/>
                  <a:pt x="469473" y="334968"/>
                </a:cubicBezTo>
                <a:cubicBezTo>
                  <a:pt x="437740" y="334968"/>
                  <a:pt x="412149" y="360559"/>
                  <a:pt x="413172" y="391268"/>
                </a:cubicBezTo>
                <a:cubicBezTo>
                  <a:pt x="413172" y="421976"/>
                  <a:pt x="438762" y="446543"/>
                  <a:pt x="468448" y="446543"/>
                </a:cubicBezTo>
                <a:cubicBezTo>
                  <a:pt x="500181" y="447567"/>
                  <a:pt x="524748" y="421976"/>
                  <a:pt x="524748" y="391268"/>
                </a:cubicBezTo>
                <a:close/>
                <a:moveTo>
                  <a:pt x="585986" y="519759"/>
                </a:moveTo>
                <a:cubicBezTo>
                  <a:pt x="585986" y="488583"/>
                  <a:pt x="561628" y="463441"/>
                  <a:pt x="531181" y="463441"/>
                </a:cubicBezTo>
                <a:cubicBezTo>
                  <a:pt x="500735" y="463441"/>
                  <a:pt x="475362" y="489589"/>
                  <a:pt x="475362" y="519759"/>
                </a:cubicBezTo>
                <a:cubicBezTo>
                  <a:pt x="475362" y="548923"/>
                  <a:pt x="499720" y="574065"/>
                  <a:pt x="530167" y="574065"/>
                </a:cubicBezTo>
                <a:cubicBezTo>
                  <a:pt x="561628" y="574065"/>
                  <a:pt x="585986" y="550935"/>
                  <a:pt x="585986" y="519759"/>
                </a:cubicBezTo>
                <a:close/>
                <a:moveTo>
                  <a:pt x="585986" y="262891"/>
                </a:moveTo>
                <a:cubicBezTo>
                  <a:pt x="585986" y="232182"/>
                  <a:pt x="561419" y="207615"/>
                  <a:pt x="530710" y="207615"/>
                </a:cubicBezTo>
                <a:cubicBezTo>
                  <a:pt x="498978" y="207615"/>
                  <a:pt x="473387" y="233206"/>
                  <a:pt x="474411" y="263915"/>
                </a:cubicBezTo>
                <a:cubicBezTo>
                  <a:pt x="474411" y="294623"/>
                  <a:pt x="500002" y="319190"/>
                  <a:pt x="529686" y="320214"/>
                </a:cubicBezTo>
                <a:cubicBezTo>
                  <a:pt x="561419" y="320214"/>
                  <a:pt x="585986" y="294623"/>
                  <a:pt x="585986" y="262891"/>
                </a:cubicBezTo>
                <a:close/>
                <a:moveTo>
                  <a:pt x="660046" y="645269"/>
                </a:moveTo>
                <a:cubicBezTo>
                  <a:pt x="660046" y="613808"/>
                  <a:pt x="635688" y="589450"/>
                  <a:pt x="604227" y="589450"/>
                </a:cubicBezTo>
                <a:cubicBezTo>
                  <a:pt x="573780" y="589450"/>
                  <a:pt x="549422" y="612793"/>
                  <a:pt x="549422" y="644255"/>
                </a:cubicBezTo>
                <a:cubicBezTo>
                  <a:pt x="549422" y="675716"/>
                  <a:pt x="573780" y="700074"/>
                  <a:pt x="605241" y="700074"/>
                </a:cubicBezTo>
                <a:cubicBezTo>
                  <a:pt x="635688" y="700074"/>
                  <a:pt x="660046" y="675716"/>
                  <a:pt x="660046" y="645269"/>
                </a:cubicBezTo>
                <a:close/>
                <a:moveTo>
                  <a:pt x="660997" y="390244"/>
                </a:moveTo>
                <a:cubicBezTo>
                  <a:pt x="660997" y="359535"/>
                  <a:pt x="637454" y="334968"/>
                  <a:pt x="605721" y="334968"/>
                </a:cubicBezTo>
                <a:cubicBezTo>
                  <a:pt x="575012" y="334968"/>
                  <a:pt x="549421" y="360559"/>
                  <a:pt x="549421" y="391268"/>
                </a:cubicBezTo>
                <a:cubicBezTo>
                  <a:pt x="550445" y="421976"/>
                  <a:pt x="575012" y="446543"/>
                  <a:pt x="605721" y="446543"/>
                </a:cubicBezTo>
                <a:cubicBezTo>
                  <a:pt x="636430" y="447567"/>
                  <a:pt x="662021" y="421976"/>
                  <a:pt x="660997" y="390244"/>
                </a:cubicBezTo>
                <a:close/>
                <a:moveTo>
                  <a:pt x="660997" y="140028"/>
                </a:moveTo>
                <a:cubicBezTo>
                  <a:pt x="662021" y="108004"/>
                  <a:pt x="636430" y="82179"/>
                  <a:pt x="605721" y="82179"/>
                </a:cubicBezTo>
                <a:cubicBezTo>
                  <a:pt x="573988" y="82179"/>
                  <a:pt x="549421" y="108004"/>
                  <a:pt x="549421" y="140028"/>
                </a:cubicBezTo>
                <a:cubicBezTo>
                  <a:pt x="550445" y="171019"/>
                  <a:pt x="573988" y="194778"/>
                  <a:pt x="605721" y="194778"/>
                </a:cubicBezTo>
                <a:cubicBezTo>
                  <a:pt x="636430" y="194778"/>
                  <a:pt x="660997" y="171019"/>
                  <a:pt x="660997" y="140028"/>
                </a:cubicBezTo>
                <a:close/>
                <a:moveTo>
                  <a:pt x="736080" y="518753"/>
                </a:moveTo>
                <a:cubicBezTo>
                  <a:pt x="736080" y="488583"/>
                  <a:pt x="710489" y="463441"/>
                  <a:pt x="679780" y="463441"/>
                </a:cubicBezTo>
                <a:cubicBezTo>
                  <a:pt x="650095" y="464447"/>
                  <a:pt x="624504" y="488583"/>
                  <a:pt x="624504" y="518753"/>
                </a:cubicBezTo>
                <a:cubicBezTo>
                  <a:pt x="623480" y="548923"/>
                  <a:pt x="649071" y="574065"/>
                  <a:pt x="679780" y="574065"/>
                </a:cubicBezTo>
                <a:cubicBezTo>
                  <a:pt x="711513" y="574065"/>
                  <a:pt x="736080" y="549929"/>
                  <a:pt x="736080" y="518753"/>
                </a:cubicBezTo>
                <a:close/>
                <a:moveTo>
                  <a:pt x="736080" y="263915"/>
                </a:moveTo>
                <a:cubicBezTo>
                  <a:pt x="736080" y="232182"/>
                  <a:pt x="712737" y="207615"/>
                  <a:pt x="681275" y="207615"/>
                </a:cubicBezTo>
                <a:cubicBezTo>
                  <a:pt x="649814" y="207615"/>
                  <a:pt x="625456" y="232182"/>
                  <a:pt x="625456" y="263915"/>
                </a:cubicBezTo>
                <a:cubicBezTo>
                  <a:pt x="625456" y="294623"/>
                  <a:pt x="650829" y="320214"/>
                  <a:pt x="681275" y="320214"/>
                </a:cubicBezTo>
                <a:cubicBezTo>
                  <a:pt x="711722" y="319190"/>
                  <a:pt x="736080" y="294623"/>
                  <a:pt x="736080" y="263915"/>
                </a:cubicBezTo>
                <a:close/>
                <a:moveTo>
                  <a:pt x="799958" y="391268"/>
                </a:moveTo>
                <a:cubicBezTo>
                  <a:pt x="799958" y="359535"/>
                  <a:pt x="776615" y="334968"/>
                  <a:pt x="745153" y="334968"/>
                </a:cubicBezTo>
                <a:cubicBezTo>
                  <a:pt x="713692" y="334968"/>
                  <a:pt x="689334" y="359535"/>
                  <a:pt x="689334" y="391268"/>
                </a:cubicBezTo>
                <a:cubicBezTo>
                  <a:pt x="689334" y="421976"/>
                  <a:pt x="714707" y="447567"/>
                  <a:pt x="745153" y="447567"/>
                </a:cubicBezTo>
                <a:cubicBezTo>
                  <a:pt x="775600" y="446543"/>
                  <a:pt x="799958" y="421976"/>
                  <a:pt x="799958" y="391268"/>
                </a:cubicBezTo>
                <a:close/>
                <a:moveTo>
                  <a:pt x="908046" y="391400"/>
                </a:moveTo>
                <a:lnTo>
                  <a:pt x="712346" y="782799"/>
                </a:lnTo>
                <a:lnTo>
                  <a:pt x="195700" y="782799"/>
                </a:lnTo>
                <a:lnTo>
                  <a:pt x="0" y="391400"/>
                </a:lnTo>
                <a:lnTo>
                  <a:pt x="195700" y="0"/>
                </a:lnTo>
                <a:lnTo>
                  <a:pt x="712346" y="0"/>
                </a:lnTo>
                <a:close/>
              </a:path>
            </a:pathLst>
          </a:custGeom>
          <a:solidFill>
            <a:schemeClr val="accent5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107099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421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oto Serif"/>
              <a:ea typeface="+mn-ea"/>
              <a:cs typeface="+mn-cs"/>
            </a:endParaRPr>
          </a:p>
        </p:txBody>
      </p:sp>
      <p:sp>
        <p:nvSpPr>
          <p:cNvPr id="65" name="Freeform: Shape 64">
            <a:extLst>
              <a:ext uri="{FF2B5EF4-FFF2-40B4-BE49-F238E27FC236}">
                <a16:creationId xmlns:a16="http://schemas.microsoft.com/office/drawing/2014/main" id="{7FF0B367-3D02-9455-91EF-225949DF0F90}"/>
              </a:ext>
            </a:extLst>
          </p:cNvPr>
          <p:cNvSpPr/>
          <p:nvPr/>
        </p:nvSpPr>
        <p:spPr>
          <a:xfrm rot="16200000">
            <a:off x="8276090" y="1413227"/>
            <a:ext cx="908046" cy="782799"/>
          </a:xfrm>
          <a:custGeom>
            <a:avLst/>
            <a:gdLst>
              <a:gd name="connsiteX0" fmla="*/ 379571 w 908046"/>
              <a:gd name="connsiteY0" fmla="*/ 391149 h 782799"/>
              <a:gd name="connsiteX1" fmla="*/ 317297 w 908046"/>
              <a:gd name="connsiteY1" fmla="*/ 338392 h 782799"/>
              <a:gd name="connsiteX2" fmla="*/ 152851 w 908046"/>
              <a:gd name="connsiteY2" fmla="*/ 348573 h 782799"/>
              <a:gd name="connsiteX3" fmla="*/ 108090 w 908046"/>
              <a:gd name="connsiteY3" fmla="*/ 391149 h 782799"/>
              <a:gd name="connsiteX4" fmla="*/ 152850 w 908046"/>
              <a:gd name="connsiteY4" fmla="*/ 435576 h 782799"/>
              <a:gd name="connsiteX5" fmla="*/ 286158 w 908046"/>
              <a:gd name="connsiteY5" fmla="*/ 442980 h 782799"/>
              <a:gd name="connsiteX6" fmla="*/ 318269 w 908046"/>
              <a:gd name="connsiteY6" fmla="*/ 444831 h 782799"/>
              <a:gd name="connsiteX7" fmla="*/ 379571 w 908046"/>
              <a:gd name="connsiteY7" fmla="*/ 391149 h 782799"/>
              <a:gd name="connsiteX8" fmla="*/ 441160 w 908046"/>
              <a:gd name="connsiteY8" fmla="*/ 517251 h 782799"/>
              <a:gd name="connsiteX9" fmla="*/ 382582 w 908046"/>
              <a:gd name="connsiteY9" fmla="*/ 463153 h 782799"/>
              <a:gd name="connsiteX10" fmla="*/ 324003 w 908046"/>
              <a:gd name="connsiteY10" fmla="*/ 466000 h 782799"/>
              <a:gd name="connsiteX11" fmla="*/ 213680 w 908046"/>
              <a:gd name="connsiteY11" fmla="*/ 472644 h 782799"/>
              <a:gd name="connsiteX12" fmla="*/ 168770 w 908046"/>
              <a:gd name="connsiteY12" fmla="*/ 516302 h 782799"/>
              <a:gd name="connsiteX13" fmla="*/ 210751 w 908046"/>
              <a:gd name="connsiteY13" fmla="*/ 561859 h 782799"/>
              <a:gd name="connsiteX14" fmla="*/ 383558 w 908046"/>
              <a:gd name="connsiteY14" fmla="*/ 572299 h 782799"/>
              <a:gd name="connsiteX15" fmla="*/ 441160 w 908046"/>
              <a:gd name="connsiteY15" fmla="*/ 517251 h 782799"/>
              <a:gd name="connsiteX16" fmla="*/ 443046 w 908046"/>
              <a:gd name="connsiteY16" fmla="*/ 265335 h 782799"/>
              <a:gd name="connsiteX17" fmla="*/ 381771 w 908046"/>
              <a:gd name="connsiteY17" fmla="*/ 210750 h 782799"/>
              <a:gd name="connsiteX18" fmla="*/ 218371 w 908046"/>
              <a:gd name="connsiteY18" fmla="*/ 221103 h 782799"/>
              <a:gd name="connsiteX19" fmla="*/ 196973 w 908046"/>
              <a:gd name="connsiteY19" fmla="*/ 225808 h 782799"/>
              <a:gd name="connsiteX20" fmla="*/ 171685 w 908046"/>
              <a:gd name="connsiteY20" fmla="*/ 273805 h 782799"/>
              <a:gd name="connsiteX21" fmla="*/ 216426 w 908046"/>
              <a:gd name="connsiteY21" fmla="*/ 309568 h 782799"/>
              <a:gd name="connsiteX22" fmla="*/ 328277 w 908046"/>
              <a:gd name="connsiteY22" fmla="*/ 316155 h 782799"/>
              <a:gd name="connsiteX23" fmla="*/ 380798 w 908046"/>
              <a:gd name="connsiteY23" fmla="*/ 318979 h 782799"/>
              <a:gd name="connsiteX24" fmla="*/ 443046 w 908046"/>
              <a:gd name="connsiteY24" fmla="*/ 265335 h 782799"/>
              <a:gd name="connsiteX25" fmla="*/ 513365 w 908046"/>
              <a:gd name="connsiteY25" fmla="*/ 644637 h 782799"/>
              <a:gd name="connsiteX26" fmla="*/ 458510 w 908046"/>
              <a:gd name="connsiteY26" fmla="*/ 589605 h 782799"/>
              <a:gd name="connsiteX27" fmla="*/ 283172 w 908046"/>
              <a:gd name="connsiteY27" fmla="*/ 600226 h 782799"/>
              <a:gd name="connsiteX28" fmla="*/ 239093 w 908046"/>
              <a:gd name="connsiteY28" fmla="*/ 645602 h 782799"/>
              <a:gd name="connsiteX29" fmla="*/ 284152 w 908046"/>
              <a:gd name="connsiteY29" fmla="*/ 690978 h 782799"/>
              <a:gd name="connsiteX30" fmla="*/ 436960 w 908046"/>
              <a:gd name="connsiteY30" fmla="*/ 699668 h 782799"/>
              <a:gd name="connsiteX31" fmla="*/ 436960 w 908046"/>
              <a:gd name="connsiteY31" fmla="*/ 700633 h 782799"/>
              <a:gd name="connsiteX32" fmla="*/ 458510 w 908046"/>
              <a:gd name="connsiteY32" fmla="*/ 700633 h 782799"/>
              <a:gd name="connsiteX33" fmla="*/ 513365 w 908046"/>
              <a:gd name="connsiteY33" fmla="*/ 644637 h 782799"/>
              <a:gd name="connsiteX34" fmla="*/ 513366 w 908046"/>
              <a:gd name="connsiteY34" fmla="*/ 137684 h 782799"/>
              <a:gd name="connsiteX35" fmla="*/ 454593 w 908046"/>
              <a:gd name="connsiteY35" fmla="*/ 82166 h 782799"/>
              <a:gd name="connsiteX36" fmla="*/ 435982 w 908046"/>
              <a:gd name="connsiteY36" fmla="*/ 83123 h 782799"/>
              <a:gd name="connsiteX37" fmla="*/ 287091 w 908046"/>
              <a:gd name="connsiteY37" fmla="*/ 91738 h 782799"/>
              <a:gd name="connsiteX38" fmla="*/ 239094 w 908046"/>
              <a:gd name="connsiteY38" fmla="*/ 136727 h 782799"/>
              <a:gd name="connsiteX39" fmla="*/ 285132 w 908046"/>
              <a:gd name="connsiteY39" fmla="*/ 182673 h 782799"/>
              <a:gd name="connsiteX40" fmla="*/ 455573 w 908046"/>
              <a:gd name="connsiteY40" fmla="*/ 192245 h 782799"/>
              <a:gd name="connsiteX41" fmla="*/ 513366 w 908046"/>
              <a:gd name="connsiteY41" fmla="*/ 137684 h 782799"/>
              <a:gd name="connsiteX42" fmla="*/ 524748 w 908046"/>
              <a:gd name="connsiteY42" fmla="*/ 391268 h 782799"/>
              <a:gd name="connsiteX43" fmla="*/ 469473 w 908046"/>
              <a:gd name="connsiteY43" fmla="*/ 334968 h 782799"/>
              <a:gd name="connsiteX44" fmla="*/ 413172 w 908046"/>
              <a:gd name="connsiteY44" fmla="*/ 391268 h 782799"/>
              <a:gd name="connsiteX45" fmla="*/ 468448 w 908046"/>
              <a:gd name="connsiteY45" fmla="*/ 446543 h 782799"/>
              <a:gd name="connsiteX46" fmla="*/ 524748 w 908046"/>
              <a:gd name="connsiteY46" fmla="*/ 391268 h 782799"/>
              <a:gd name="connsiteX47" fmla="*/ 585986 w 908046"/>
              <a:gd name="connsiteY47" fmla="*/ 519759 h 782799"/>
              <a:gd name="connsiteX48" fmla="*/ 531181 w 908046"/>
              <a:gd name="connsiteY48" fmla="*/ 463441 h 782799"/>
              <a:gd name="connsiteX49" fmla="*/ 475362 w 908046"/>
              <a:gd name="connsiteY49" fmla="*/ 519759 h 782799"/>
              <a:gd name="connsiteX50" fmla="*/ 530167 w 908046"/>
              <a:gd name="connsiteY50" fmla="*/ 574065 h 782799"/>
              <a:gd name="connsiteX51" fmla="*/ 585986 w 908046"/>
              <a:gd name="connsiteY51" fmla="*/ 519759 h 782799"/>
              <a:gd name="connsiteX52" fmla="*/ 585986 w 908046"/>
              <a:gd name="connsiteY52" fmla="*/ 262891 h 782799"/>
              <a:gd name="connsiteX53" fmla="*/ 530710 w 908046"/>
              <a:gd name="connsiteY53" fmla="*/ 207615 h 782799"/>
              <a:gd name="connsiteX54" fmla="*/ 474411 w 908046"/>
              <a:gd name="connsiteY54" fmla="*/ 263915 h 782799"/>
              <a:gd name="connsiteX55" fmla="*/ 529686 w 908046"/>
              <a:gd name="connsiteY55" fmla="*/ 320214 h 782799"/>
              <a:gd name="connsiteX56" fmla="*/ 585986 w 908046"/>
              <a:gd name="connsiteY56" fmla="*/ 262891 h 782799"/>
              <a:gd name="connsiteX57" fmla="*/ 660046 w 908046"/>
              <a:gd name="connsiteY57" fmla="*/ 645269 h 782799"/>
              <a:gd name="connsiteX58" fmla="*/ 604227 w 908046"/>
              <a:gd name="connsiteY58" fmla="*/ 589450 h 782799"/>
              <a:gd name="connsiteX59" fmla="*/ 549422 w 908046"/>
              <a:gd name="connsiteY59" fmla="*/ 644255 h 782799"/>
              <a:gd name="connsiteX60" fmla="*/ 605241 w 908046"/>
              <a:gd name="connsiteY60" fmla="*/ 700074 h 782799"/>
              <a:gd name="connsiteX61" fmla="*/ 660046 w 908046"/>
              <a:gd name="connsiteY61" fmla="*/ 645269 h 782799"/>
              <a:gd name="connsiteX62" fmla="*/ 660997 w 908046"/>
              <a:gd name="connsiteY62" fmla="*/ 390244 h 782799"/>
              <a:gd name="connsiteX63" fmla="*/ 605721 w 908046"/>
              <a:gd name="connsiteY63" fmla="*/ 334968 h 782799"/>
              <a:gd name="connsiteX64" fmla="*/ 549421 w 908046"/>
              <a:gd name="connsiteY64" fmla="*/ 391268 h 782799"/>
              <a:gd name="connsiteX65" fmla="*/ 605721 w 908046"/>
              <a:gd name="connsiteY65" fmla="*/ 446543 h 782799"/>
              <a:gd name="connsiteX66" fmla="*/ 660997 w 908046"/>
              <a:gd name="connsiteY66" fmla="*/ 390244 h 782799"/>
              <a:gd name="connsiteX67" fmla="*/ 660997 w 908046"/>
              <a:gd name="connsiteY67" fmla="*/ 140028 h 782799"/>
              <a:gd name="connsiteX68" fmla="*/ 605721 w 908046"/>
              <a:gd name="connsiteY68" fmla="*/ 82179 h 782799"/>
              <a:gd name="connsiteX69" fmla="*/ 549421 w 908046"/>
              <a:gd name="connsiteY69" fmla="*/ 140028 h 782799"/>
              <a:gd name="connsiteX70" fmla="*/ 605721 w 908046"/>
              <a:gd name="connsiteY70" fmla="*/ 194778 h 782799"/>
              <a:gd name="connsiteX71" fmla="*/ 660997 w 908046"/>
              <a:gd name="connsiteY71" fmla="*/ 140028 h 782799"/>
              <a:gd name="connsiteX72" fmla="*/ 736080 w 908046"/>
              <a:gd name="connsiteY72" fmla="*/ 518753 h 782799"/>
              <a:gd name="connsiteX73" fmla="*/ 679780 w 908046"/>
              <a:gd name="connsiteY73" fmla="*/ 463441 h 782799"/>
              <a:gd name="connsiteX74" fmla="*/ 624504 w 908046"/>
              <a:gd name="connsiteY74" fmla="*/ 518753 h 782799"/>
              <a:gd name="connsiteX75" fmla="*/ 679780 w 908046"/>
              <a:gd name="connsiteY75" fmla="*/ 574065 h 782799"/>
              <a:gd name="connsiteX76" fmla="*/ 736080 w 908046"/>
              <a:gd name="connsiteY76" fmla="*/ 518753 h 782799"/>
              <a:gd name="connsiteX77" fmla="*/ 736080 w 908046"/>
              <a:gd name="connsiteY77" fmla="*/ 263915 h 782799"/>
              <a:gd name="connsiteX78" fmla="*/ 681275 w 908046"/>
              <a:gd name="connsiteY78" fmla="*/ 207615 h 782799"/>
              <a:gd name="connsiteX79" fmla="*/ 625456 w 908046"/>
              <a:gd name="connsiteY79" fmla="*/ 263915 h 782799"/>
              <a:gd name="connsiteX80" fmla="*/ 681275 w 908046"/>
              <a:gd name="connsiteY80" fmla="*/ 320214 h 782799"/>
              <a:gd name="connsiteX81" fmla="*/ 736080 w 908046"/>
              <a:gd name="connsiteY81" fmla="*/ 263915 h 782799"/>
              <a:gd name="connsiteX82" fmla="*/ 799958 w 908046"/>
              <a:gd name="connsiteY82" fmla="*/ 391268 h 782799"/>
              <a:gd name="connsiteX83" fmla="*/ 745153 w 908046"/>
              <a:gd name="connsiteY83" fmla="*/ 334968 h 782799"/>
              <a:gd name="connsiteX84" fmla="*/ 689334 w 908046"/>
              <a:gd name="connsiteY84" fmla="*/ 391268 h 782799"/>
              <a:gd name="connsiteX85" fmla="*/ 745153 w 908046"/>
              <a:gd name="connsiteY85" fmla="*/ 447567 h 782799"/>
              <a:gd name="connsiteX86" fmla="*/ 799958 w 908046"/>
              <a:gd name="connsiteY86" fmla="*/ 391268 h 782799"/>
              <a:gd name="connsiteX87" fmla="*/ 908046 w 908046"/>
              <a:gd name="connsiteY87" fmla="*/ 391400 h 782799"/>
              <a:gd name="connsiteX88" fmla="*/ 712346 w 908046"/>
              <a:gd name="connsiteY88" fmla="*/ 782799 h 782799"/>
              <a:gd name="connsiteX89" fmla="*/ 195700 w 908046"/>
              <a:gd name="connsiteY89" fmla="*/ 782799 h 782799"/>
              <a:gd name="connsiteX90" fmla="*/ 0 w 908046"/>
              <a:gd name="connsiteY90" fmla="*/ 391400 h 782799"/>
              <a:gd name="connsiteX91" fmla="*/ 195700 w 908046"/>
              <a:gd name="connsiteY91" fmla="*/ 0 h 782799"/>
              <a:gd name="connsiteX92" fmla="*/ 712346 w 908046"/>
              <a:gd name="connsiteY92" fmla="*/ 0 h 782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</a:cxnLst>
            <a:rect l="l" t="t" r="r" b="b"/>
            <a:pathLst>
              <a:path w="908046" h="782799">
                <a:moveTo>
                  <a:pt x="379571" y="391149"/>
                </a:moveTo>
                <a:cubicBezTo>
                  <a:pt x="379572" y="359680"/>
                  <a:pt x="351353" y="335615"/>
                  <a:pt x="317297" y="338392"/>
                </a:cubicBezTo>
                <a:cubicBezTo>
                  <a:pt x="262806" y="341168"/>
                  <a:pt x="208315" y="344871"/>
                  <a:pt x="152851" y="348573"/>
                </a:cubicBezTo>
                <a:cubicBezTo>
                  <a:pt x="126579" y="349498"/>
                  <a:pt x="108091" y="367084"/>
                  <a:pt x="108090" y="391149"/>
                </a:cubicBezTo>
                <a:cubicBezTo>
                  <a:pt x="108090" y="415213"/>
                  <a:pt x="126578" y="433725"/>
                  <a:pt x="152850" y="435576"/>
                </a:cubicBezTo>
                <a:cubicBezTo>
                  <a:pt x="197611" y="438352"/>
                  <a:pt x="241398" y="440204"/>
                  <a:pt x="286158" y="442980"/>
                </a:cubicBezTo>
                <a:cubicBezTo>
                  <a:pt x="296862" y="443906"/>
                  <a:pt x="307565" y="444831"/>
                  <a:pt x="318269" y="444831"/>
                </a:cubicBezTo>
                <a:cubicBezTo>
                  <a:pt x="352326" y="447608"/>
                  <a:pt x="379571" y="423543"/>
                  <a:pt x="379571" y="391149"/>
                </a:cubicBezTo>
                <a:close/>
                <a:moveTo>
                  <a:pt x="441160" y="517251"/>
                </a:moveTo>
                <a:cubicBezTo>
                  <a:pt x="441160" y="485931"/>
                  <a:pt x="415776" y="462204"/>
                  <a:pt x="382582" y="463153"/>
                </a:cubicBezTo>
                <a:cubicBezTo>
                  <a:pt x="363055" y="463153"/>
                  <a:pt x="343529" y="465051"/>
                  <a:pt x="324003" y="466000"/>
                </a:cubicBezTo>
                <a:cubicBezTo>
                  <a:pt x="287880" y="468848"/>
                  <a:pt x="250780" y="470746"/>
                  <a:pt x="213680" y="472644"/>
                </a:cubicBezTo>
                <a:cubicBezTo>
                  <a:pt x="188296" y="474542"/>
                  <a:pt x="168770" y="492575"/>
                  <a:pt x="168770" y="516302"/>
                </a:cubicBezTo>
                <a:cubicBezTo>
                  <a:pt x="167794" y="540030"/>
                  <a:pt x="185367" y="559961"/>
                  <a:pt x="210751" y="561859"/>
                </a:cubicBezTo>
                <a:cubicBezTo>
                  <a:pt x="268354" y="565655"/>
                  <a:pt x="325956" y="569452"/>
                  <a:pt x="383558" y="572299"/>
                </a:cubicBezTo>
                <a:cubicBezTo>
                  <a:pt x="416752" y="574197"/>
                  <a:pt x="441160" y="548572"/>
                  <a:pt x="441160" y="517251"/>
                </a:cubicBezTo>
                <a:close/>
                <a:moveTo>
                  <a:pt x="443046" y="265335"/>
                </a:moveTo>
                <a:cubicBezTo>
                  <a:pt x="443046" y="232396"/>
                  <a:pt x="417758" y="208868"/>
                  <a:pt x="381771" y="210750"/>
                </a:cubicBezTo>
                <a:cubicBezTo>
                  <a:pt x="327304" y="213574"/>
                  <a:pt x="272838" y="217338"/>
                  <a:pt x="218371" y="221103"/>
                </a:cubicBezTo>
                <a:cubicBezTo>
                  <a:pt x="210590" y="221103"/>
                  <a:pt x="203782" y="222985"/>
                  <a:pt x="196973" y="225808"/>
                </a:cubicBezTo>
                <a:cubicBezTo>
                  <a:pt x="178494" y="234278"/>
                  <a:pt x="167795" y="254983"/>
                  <a:pt x="171685" y="273805"/>
                </a:cubicBezTo>
                <a:cubicBezTo>
                  <a:pt x="176548" y="293569"/>
                  <a:pt x="194056" y="308627"/>
                  <a:pt x="216426" y="309568"/>
                </a:cubicBezTo>
                <a:cubicBezTo>
                  <a:pt x="253385" y="312391"/>
                  <a:pt x="291317" y="314273"/>
                  <a:pt x="328277" y="316155"/>
                </a:cubicBezTo>
                <a:cubicBezTo>
                  <a:pt x="345784" y="317097"/>
                  <a:pt x="363291" y="318038"/>
                  <a:pt x="380798" y="318979"/>
                </a:cubicBezTo>
                <a:cubicBezTo>
                  <a:pt x="416785" y="320861"/>
                  <a:pt x="443046" y="298274"/>
                  <a:pt x="443046" y="265335"/>
                </a:cubicBezTo>
                <a:close/>
                <a:moveTo>
                  <a:pt x="513365" y="644637"/>
                </a:moveTo>
                <a:cubicBezTo>
                  <a:pt x="513365" y="613742"/>
                  <a:pt x="488876" y="588640"/>
                  <a:pt x="458510" y="589605"/>
                </a:cubicBezTo>
                <a:cubicBezTo>
                  <a:pt x="399738" y="591536"/>
                  <a:pt x="340965" y="595398"/>
                  <a:pt x="283172" y="600226"/>
                </a:cubicBezTo>
                <a:cubicBezTo>
                  <a:pt x="256725" y="602156"/>
                  <a:pt x="239093" y="622431"/>
                  <a:pt x="239093" y="645602"/>
                </a:cubicBezTo>
                <a:cubicBezTo>
                  <a:pt x="240072" y="669738"/>
                  <a:pt x="258684" y="689048"/>
                  <a:pt x="284152" y="690978"/>
                </a:cubicBezTo>
                <a:cubicBezTo>
                  <a:pt x="335088" y="693875"/>
                  <a:pt x="386024" y="696771"/>
                  <a:pt x="436960" y="699668"/>
                </a:cubicBezTo>
                <a:cubicBezTo>
                  <a:pt x="436960" y="699668"/>
                  <a:pt x="436960" y="700633"/>
                  <a:pt x="436960" y="700633"/>
                </a:cubicBezTo>
                <a:cubicBezTo>
                  <a:pt x="443817" y="700633"/>
                  <a:pt x="450674" y="700633"/>
                  <a:pt x="458510" y="700633"/>
                </a:cubicBezTo>
                <a:cubicBezTo>
                  <a:pt x="489856" y="699668"/>
                  <a:pt x="514344" y="675531"/>
                  <a:pt x="513365" y="644637"/>
                </a:cubicBezTo>
                <a:close/>
                <a:moveTo>
                  <a:pt x="513366" y="137684"/>
                </a:moveTo>
                <a:cubicBezTo>
                  <a:pt x="513366" y="106096"/>
                  <a:pt x="487897" y="82166"/>
                  <a:pt x="454593" y="82166"/>
                </a:cubicBezTo>
                <a:cubicBezTo>
                  <a:pt x="448716" y="82166"/>
                  <a:pt x="441859" y="83123"/>
                  <a:pt x="435982" y="83123"/>
                </a:cubicBezTo>
                <a:cubicBezTo>
                  <a:pt x="386025" y="85995"/>
                  <a:pt x="337048" y="88866"/>
                  <a:pt x="287091" y="91738"/>
                </a:cubicBezTo>
                <a:cubicBezTo>
                  <a:pt x="259664" y="93652"/>
                  <a:pt x="240073" y="112797"/>
                  <a:pt x="239094" y="136727"/>
                </a:cubicBezTo>
                <a:cubicBezTo>
                  <a:pt x="239094" y="161614"/>
                  <a:pt x="257705" y="180758"/>
                  <a:pt x="285132" y="182673"/>
                </a:cubicBezTo>
                <a:cubicBezTo>
                  <a:pt x="341946" y="186501"/>
                  <a:pt x="398759" y="190330"/>
                  <a:pt x="455573" y="192245"/>
                </a:cubicBezTo>
                <a:cubicBezTo>
                  <a:pt x="487897" y="194159"/>
                  <a:pt x="514345" y="168314"/>
                  <a:pt x="513366" y="137684"/>
                </a:cubicBezTo>
                <a:close/>
                <a:moveTo>
                  <a:pt x="524748" y="391268"/>
                </a:moveTo>
                <a:cubicBezTo>
                  <a:pt x="524748" y="359535"/>
                  <a:pt x="500182" y="334968"/>
                  <a:pt x="469473" y="334968"/>
                </a:cubicBezTo>
                <a:cubicBezTo>
                  <a:pt x="437740" y="334968"/>
                  <a:pt x="412149" y="360559"/>
                  <a:pt x="413172" y="391268"/>
                </a:cubicBezTo>
                <a:cubicBezTo>
                  <a:pt x="413172" y="421976"/>
                  <a:pt x="438762" y="446543"/>
                  <a:pt x="468448" y="446543"/>
                </a:cubicBezTo>
                <a:cubicBezTo>
                  <a:pt x="500181" y="447567"/>
                  <a:pt x="524748" y="421976"/>
                  <a:pt x="524748" y="391268"/>
                </a:cubicBezTo>
                <a:close/>
                <a:moveTo>
                  <a:pt x="585986" y="519759"/>
                </a:moveTo>
                <a:cubicBezTo>
                  <a:pt x="585986" y="488583"/>
                  <a:pt x="561628" y="463441"/>
                  <a:pt x="531181" y="463441"/>
                </a:cubicBezTo>
                <a:cubicBezTo>
                  <a:pt x="500735" y="463441"/>
                  <a:pt x="475362" y="489589"/>
                  <a:pt x="475362" y="519759"/>
                </a:cubicBezTo>
                <a:cubicBezTo>
                  <a:pt x="475362" y="548923"/>
                  <a:pt x="499720" y="574065"/>
                  <a:pt x="530167" y="574065"/>
                </a:cubicBezTo>
                <a:cubicBezTo>
                  <a:pt x="561628" y="574065"/>
                  <a:pt x="585986" y="550935"/>
                  <a:pt x="585986" y="519759"/>
                </a:cubicBezTo>
                <a:close/>
                <a:moveTo>
                  <a:pt x="585986" y="262891"/>
                </a:moveTo>
                <a:cubicBezTo>
                  <a:pt x="585986" y="232182"/>
                  <a:pt x="561419" y="207615"/>
                  <a:pt x="530710" y="207615"/>
                </a:cubicBezTo>
                <a:cubicBezTo>
                  <a:pt x="498978" y="207615"/>
                  <a:pt x="473387" y="233206"/>
                  <a:pt x="474411" y="263915"/>
                </a:cubicBezTo>
                <a:cubicBezTo>
                  <a:pt x="474411" y="294623"/>
                  <a:pt x="500002" y="319190"/>
                  <a:pt x="529686" y="320214"/>
                </a:cubicBezTo>
                <a:cubicBezTo>
                  <a:pt x="561419" y="320214"/>
                  <a:pt x="585986" y="294623"/>
                  <a:pt x="585986" y="262891"/>
                </a:cubicBezTo>
                <a:close/>
                <a:moveTo>
                  <a:pt x="660046" y="645269"/>
                </a:moveTo>
                <a:cubicBezTo>
                  <a:pt x="660046" y="613808"/>
                  <a:pt x="635688" y="589450"/>
                  <a:pt x="604227" y="589450"/>
                </a:cubicBezTo>
                <a:cubicBezTo>
                  <a:pt x="573780" y="589450"/>
                  <a:pt x="549422" y="612793"/>
                  <a:pt x="549422" y="644255"/>
                </a:cubicBezTo>
                <a:cubicBezTo>
                  <a:pt x="549422" y="675716"/>
                  <a:pt x="573780" y="700074"/>
                  <a:pt x="605241" y="700074"/>
                </a:cubicBezTo>
                <a:cubicBezTo>
                  <a:pt x="635688" y="700074"/>
                  <a:pt x="660046" y="675716"/>
                  <a:pt x="660046" y="645269"/>
                </a:cubicBezTo>
                <a:close/>
                <a:moveTo>
                  <a:pt x="660997" y="390244"/>
                </a:moveTo>
                <a:cubicBezTo>
                  <a:pt x="660997" y="359535"/>
                  <a:pt x="637454" y="334968"/>
                  <a:pt x="605721" y="334968"/>
                </a:cubicBezTo>
                <a:cubicBezTo>
                  <a:pt x="575012" y="334968"/>
                  <a:pt x="549421" y="360559"/>
                  <a:pt x="549421" y="391268"/>
                </a:cubicBezTo>
                <a:cubicBezTo>
                  <a:pt x="550445" y="421976"/>
                  <a:pt x="575012" y="446543"/>
                  <a:pt x="605721" y="446543"/>
                </a:cubicBezTo>
                <a:cubicBezTo>
                  <a:pt x="636430" y="447567"/>
                  <a:pt x="662021" y="421976"/>
                  <a:pt x="660997" y="390244"/>
                </a:cubicBezTo>
                <a:close/>
                <a:moveTo>
                  <a:pt x="660997" y="140028"/>
                </a:moveTo>
                <a:cubicBezTo>
                  <a:pt x="662021" y="108004"/>
                  <a:pt x="636430" y="82179"/>
                  <a:pt x="605721" y="82179"/>
                </a:cubicBezTo>
                <a:cubicBezTo>
                  <a:pt x="573988" y="82179"/>
                  <a:pt x="549421" y="108004"/>
                  <a:pt x="549421" y="140028"/>
                </a:cubicBezTo>
                <a:cubicBezTo>
                  <a:pt x="550445" y="171019"/>
                  <a:pt x="573988" y="194778"/>
                  <a:pt x="605721" y="194778"/>
                </a:cubicBezTo>
                <a:cubicBezTo>
                  <a:pt x="636430" y="194778"/>
                  <a:pt x="660997" y="171019"/>
                  <a:pt x="660997" y="140028"/>
                </a:cubicBezTo>
                <a:close/>
                <a:moveTo>
                  <a:pt x="736080" y="518753"/>
                </a:moveTo>
                <a:cubicBezTo>
                  <a:pt x="736080" y="488583"/>
                  <a:pt x="710489" y="463441"/>
                  <a:pt x="679780" y="463441"/>
                </a:cubicBezTo>
                <a:cubicBezTo>
                  <a:pt x="650095" y="464447"/>
                  <a:pt x="624504" y="488583"/>
                  <a:pt x="624504" y="518753"/>
                </a:cubicBezTo>
                <a:cubicBezTo>
                  <a:pt x="623480" y="548923"/>
                  <a:pt x="649071" y="574065"/>
                  <a:pt x="679780" y="574065"/>
                </a:cubicBezTo>
                <a:cubicBezTo>
                  <a:pt x="711513" y="574065"/>
                  <a:pt x="736080" y="549929"/>
                  <a:pt x="736080" y="518753"/>
                </a:cubicBezTo>
                <a:close/>
                <a:moveTo>
                  <a:pt x="736080" y="263915"/>
                </a:moveTo>
                <a:cubicBezTo>
                  <a:pt x="736080" y="232182"/>
                  <a:pt x="712737" y="207615"/>
                  <a:pt x="681275" y="207615"/>
                </a:cubicBezTo>
                <a:cubicBezTo>
                  <a:pt x="649814" y="207615"/>
                  <a:pt x="625456" y="232182"/>
                  <a:pt x="625456" y="263915"/>
                </a:cubicBezTo>
                <a:cubicBezTo>
                  <a:pt x="625456" y="294623"/>
                  <a:pt x="650829" y="320214"/>
                  <a:pt x="681275" y="320214"/>
                </a:cubicBezTo>
                <a:cubicBezTo>
                  <a:pt x="711722" y="319190"/>
                  <a:pt x="736080" y="294623"/>
                  <a:pt x="736080" y="263915"/>
                </a:cubicBezTo>
                <a:close/>
                <a:moveTo>
                  <a:pt x="799958" y="391268"/>
                </a:moveTo>
                <a:cubicBezTo>
                  <a:pt x="799958" y="359535"/>
                  <a:pt x="776615" y="334968"/>
                  <a:pt x="745153" y="334968"/>
                </a:cubicBezTo>
                <a:cubicBezTo>
                  <a:pt x="713692" y="334968"/>
                  <a:pt x="689334" y="359535"/>
                  <a:pt x="689334" y="391268"/>
                </a:cubicBezTo>
                <a:cubicBezTo>
                  <a:pt x="689334" y="421976"/>
                  <a:pt x="714707" y="447567"/>
                  <a:pt x="745153" y="447567"/>
                </a:cubicBezTo>
                <a:cubicBezTo>
                  <a:pt x="775600" y="446543"/>
                  <a:pt x="799958" y="421976"/>
                  <a:pt x="799958" y="391268"/>
                </a:cubicBezTo>
                <a:close/>
                <a:moveTo>
                  <a:pt x="908046" y="391400"/>
                </a:moveTo>
                <a:lnTo>
                  <a:pt x="712346" y="782799"/>
                </a:lnTo>
                <a:lnTo>
                  <a:pt x="195700" y="782799"/>
                </a:lnTo>
                <a:lnTo>
                  <a:pt x="0" y="391400"/>
                </a:lnTo>
                <a:lnTo>
                  <a:pt x="195700" y="0"/>
                </a:lnTo>
                <a:lnTo>
                  <a:pt x="712346" y="0"/>
                </a:lnTo>
                <a:close/>
              </a:path>
            </a:pathLst>
          </a:custGeom>
          <a:solidFill>
            <a:schemeClr val="accent5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107099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421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oto Serif"/>
              <a:ea typeface="+mn-ea"/>
              <a:cs typeface="+mn-cs"/>
            </a:endParaRPr>
          </a:p>
        </p:txBody>
      </p:sp>
      <p:sp>
        <p:nvSpPr>
          <p:cNvPr id="66" name="Freeform: Shape 65">
            <a:extLst>
              <a:ext uri="{FF2B5EF4-FFF2-40B4-BE49-F238E27FC236}">
                <a16:creationId xmlns:a16="http://schemas.microsoft.com/office/drawing/2014/main" id="{3E785395-6BC3-F0DE-E78F-43E3ED8C6FF0}"/>
              </a:ext>
            </a:extLst>
          </p:cNvPr>
          <p:cNvSpPr/>
          <p:nvPr/>
        </p:nvSpPr>
        <p:spPr>
          <a:xfrm rot="16200000">
            <a:off x="7444464" y="1413227"/>
            <a:ext cx="908046" cy="782799"/>
          </a:xfrm>
          <a:custGeom>
            <a:avLst/>
            <a:gdLst>
              <a:gd name="connsiteX0" fmla="*/ 379571 w 908046"/>
              <a:gd name="connsiteY0" fmla="*/ 391149 h 782799"/>
              <a:gd name="connsiteX1" fmla="*/ 317297 w 908046"/>
              <a:gd name="connsiteY1" fmla="*/ 338392 h 782799"/>
              <a:gd name="connsiteX2" fmla="*/ 152851 w 908046"/>
              <a:gd name="connsiteY2" fmla="*/ 348573 h 782799"/>
              <a:gd name="connsiteX3" fmla="*/ 108090 w 908046"/>
              <a:gd name="connsiteY3" fmla="*/ 391149 h 782799"/>
              <a:gd name="connsiteX4" fmla="*/ 152850 w 908046"/>
              <a:gd name="connsiteY4" fmla="*/ 435576 h 782799"/>
              <a:gd name="connsiteX5" fmla="*/ 286158 w 908046"/>
              <a:gd name="connsiteY5" fmla="*/ 442980 h 782799"/>
              <a:gd name="connsiteX6" fmla="*/ 318269 w 908046"/>
              <a:gd name="connsiteY6" fmla="*/ 444831 h 782799"/>
              <a:gd name="connsiteX7" fmla="*/ 379571 w 908046"/>
              <a:gd name="connsiteY7" fmla="*/ 391149 h 782799"/>
              <a:gd name="connsiteX8" fmla="*/ 441160 w 908046"/>
              <a:gd name="connsiteY8" fmla="*/ 517251 h 782799"/>
              <a:gd name="connsiteX9" fmla="*/ 382582 w 908046"/>
              <a:gd name="connsiteY9" fmla="*/ 463153 h 782799"/>
              <a:gd name="connsiteX10" fmla="*/ 324003 w 908046"/>
              <a:gd name="connsiteY10" fmla="*/ 466000 h 782799"/>
              <a:gd name="connsiteX11" fmla="*/ 213680 w 908046"/>
              <a:gd name="connsiteY11" fmla="*/ 472644 h 782799"/>
              <a:gd name="connsiteX12" fmla="*/ 168770 w 908046"/>
              <a:gd name="connsiteY12" fmla="*/ 516302 h 782799"/>
              <a:gd name="connsiteX13" fmla="*/ 210751 w 908046"/>
              <a:gd name="connsiteY13" fmla="*/ 561859 h 782799"/>
              <a:gd name="connsiteX14" fmla="*/ 383558 w 908046"/>
              <a:gd name="connsiteY14" fmla="*/ 572299 h 782799"/>
              <a:gd name="connsiteX15" fmla="*/ 441160 w 908046"/>
              <a:gd name="connsiteY15" fmla="*/ 517251 h 782799"/>
              <a:gd name="connsiteX16" fmla="*/ 443046 w 908046"/>
              <a:gd name="connsiteY16" fmla="*/ 265335 h 782799"/>
              <a:gd name="connsiteX17" fmla="*/ 381771 w 908046"/>
              <a:gd name="connsiteY17" fmla="*/ 210750 h 782799"/>
              <a:gd name="connsiteX18" fmla="*/ 218371 w 908046"/>
              <a:gd name="connsiteY18" fmla="*/ 221103 h 782799"/>
              <a:gd name="connsiteX19" fmla="*/ 196973 w 908046"/>
              <a:gd name="connsiteY19" fmla="*/ 225808 h 782799"/>
              <a:gd name="connsiteX20" fmla="*/ 171685 w 908046"/>
              <a:gd name="connsiteY20" fmla="*/ 273805 h 782799"/>
              <a:gd name="connsiteX21" fmla="*/ 216426 w 908046"/>
              <a:gd name="connsiteY21" fmla="*/ 309568 h 782799"/>
              <a:gd name="connsiteX22" fmla="*/ 328277 w 908046"/>
              <a:gd name="connsiteY22" fmla="*/ 316155 h 782799"/>
              <a:gd name="connsiteX23" fmla="*/ 380798 w 908046"/>
              <a:gd name="connsiteY23" fmla="*/ 318979 h 782799"/>
              <a:gd name="connsiteX24" fmla="*/ 443046 w 908046"/>
              <a:gd name="connsiteY24" fmla="*/ 265335 h 782799"/>
              <a:gd name="connsiteX25" fmla="*/ 513365 w 908046"/>
              <a:gd name="connsiteY25" fmla="*/ 644637 h 782799"/>
              <a:gd name="connsiteX26" fmla="*/ 458510 w 908046"/>
              <a:gd name="connsiteY26" fmla="*/ 589605 h 782799"/>
              <a:gd name="connsiteX27" fmla="*/ 283172 w 908046"/>
              <a:gd name="connsiteY27" fmla="*/ 600226 h 782799"/>
              <a:gd name="connsiteX28" fmla="*/ 239093 w 908046"/>
              <a:gd name="connsiteY28" fmla="*/ 645602 h 782799"/>
              <a:gd name="connsiteX29" fmla="*/ 284152 w 908046"/>
              <a:gd name="connsiteY29" fmla="*/ 690978 h 782799"/>
              <a:gd name="connsiteX30" fmla="*/ 436960 w 908046"/>
              <a:gd name="connsiteY30" fmla="*/ 699668 h 782799"/>
              <a:gd name="connsiteX31" fmla="*/ 436960 w 908046"/>
              <a:gd name="connsiteY31" fmla="*/ 700633 h 782799"/>
              <a:gd name="connsiteX32" fmla="*/ 458510 w 908046"/>
              <a:gd name="connsiteY32" fmla="*/ 700633 h 782799"/>
              <a:gd name="connsiteX33" fmla="*/ 513365 w 908046"/>
              <a:gd name="connsiteY33" fmla="*/ 644637 h 782799"/>
              <a:gd name="connsiteX34" fmla="*/ 513366 w 908046"/>
              <a:gd name="connsiteY34" fmla="*/ 137684 h 782799"/>
              <a:gd name="connsiteX35" fmla="*/ 454593 w 908046"/>
              <a:gd name="connsiteY35" fmla="*/ 82166 h 782799"/>
              <a:gd name="connsiteX36" fmla="*/ 435982 w 908046"/>
              <a:gd name="connsiteY36" fmla="*/ 83123 h 782799"/>
              <a:gd name="connsiteX37" fmla="*/ 287091 w 908046"/>
              <a:gd name="connsiteY37" fmla="*/ 91738 h 782799"/>
              <a:gd name="connsiteX38" fmla="*/ 239094 w 908046"/>
              <a:gd name="connsiteY38" fmla="*/ 136727 h 782799"/>
              <a:gd name="connsiteX39" fmla="*/ 285132 w 908046"/>
              <a:gd name="connsiteY39" fmla="*/ 182673 h 782799"/>
              <a:gd name="connsiteX40" fmla="*/ 455573 w 908046"/>
              <a:gd name="connsiteY40" fmla="*/ 192245 h 782799"/>
              <a:gd name="connsiteX41" fmla="*/ 513366 w 908046"/>
              <a:gd name="connsiteY41" fmla="*/ 137684 h 782799"/>
              <a:gd name="connsiteX42" fmla="*/ 524748 w 908046"/>
              <a:gd name="connsiteY42" fmla="*/ 391268 h 782799"/>
              <a:gd name="connsiteX43" fmla="*/ 469473 w 908046"/>
              <a:gd name="connsiteY43" fmla="*/ 334968 h 782799"/>
              <a:gd name="connsiteX44" fmla="*/ 413172 w 908046"/>
              <a:gd name="connsiteY44" fmla="*/ 391268 h 782799"/>
              <a:gd name="connsiteX45" fmla="*/ 468448 w 908046"/>
              <a:gd name="connsiteY45" fmla="*/ 446543 h 782799"/>
              <a:gd name="connsiteX46" fmla="*/ 524748 w 908046"/>
              <a:gd name="connsiteY46" fmla="*/ 391268 h 782799"/>
              <a:gd name="connsiteX47" fmla="*/ 585986 w 908046"/>
              <a:gd name="connsiteY47" fmla="*/ 519759 h 782799"/>
              <a:gd name="connsiteX48" fmla="*/ 531181 w 908046"/>
              <a:gd name="connsiteY48" fmla="*/ 463441 h 782799"/>
              <a:gd name="connsiteX49" fmla="*/ 475362 w 908046"/>
              <a:gd name="connsiteY49" fmla="*/ 519759 h 782799"/>
              <a:gd name="connsiteX50" fmla="*/ 530167 w 908046"/>
              <a:gd name="connsiteY50" fmla="*/ 574065 h 782799"/>
              <a:gd name="connsiteX51" fmla="*/ 585986 w 908046"/>
              <a:gd name="connsiteY51" fmla="*/ 519759 h 782799"/>
              <a:gd name="connsiteX52" fmla="*/ 585986 w 908046"/>
              <a:gd name="connsiteY52" fmla="*/ 262891 h 782799"/>
              <a:gd name="connsiteX53" fmla="*/ 530710 w 908046"/>
              <a:gd name="connsiteY53" fmla="*/ 207615 h 782799"/>
              <a:gd name="connsiteX54" fmla="*/ 474411 w 908046"/>
              <a:gd name="connsiteY54" fmla="*/ 263915 h 782799"/>
              <a:gd name="connsiteX55" fmla="*/ 529686 w 908046"/>
              <a:gd name="connsiteY55" fmla="*/ 320214 h 782799"/>
              <a:gd name="connsiteX56" fmla="*/ 585986 w 908046"/>
              <a:gd name="connsiteY56" fmla="*/ 262891 h 782799"/>
              <a:gd name="connsiteX57" fmla="*/ 660046 w 908046"/>
              <a:gd name="connsiteY57" fmla="*/ 645269 h 782799"/>
              <a:gd name="connsiteX58" fmla="*/ 604227 w 908046"/>
              <a:gd name="connsiteY58" fmla="*/ 589450 h 782799"/>
              <a:gd name="connsiteX59" fmla="*/ 549422 w 908046"/>
              <a:gd name="connsiteY59" fmla="*/ 644255 h 782799"/>
              <a:gd name="connsiteX60" fmla="*/ 605241 w 908046"/>
              <a:gd name="connsiteY60" fmla="*/ 700074 h 782799"/>
              <a:gd name="connsiteX61" fmla="*/ 660046 w 908046"/>
              <a:gd name="connsiteY61" fmla="*/ 645269 h 782799"/>
              <a:gd name="connsiteX62" fmla="*/ 660997 w 908046"/>
              <a:gd name="connsiteY62" fmla="*/ 390244 h 782799"/>
              <a:gd name="connsiteX63" fmla="*/ 605721 w 908046"/>
              <a:gd name="connsiteY63" fmla="*/ 334968 h 782799"/>
              <a:gd name="connsiteX64" fmla="*/ 549421 w 908046"/>
              <a:gd name="connsiteY64" fmla="*/ 391268 h 782799"/>
              <a:gd name="connsiteX65" fmla="*/ 605721 w 908046"/>
              <a:gd name="connsiteY65" fmla="*/ 446543 h 782799"/>
              <a:gd name="connsiteX66" fmla="*/ 660997 w 908046"/>
              <a:gd name="connsiteY66" fmla="*/ 390244 h 782799"/>
              <a:gd name="connsiteX67" fmla="*/ 660997 w 908046"/>
              <a:gd name="connsiteY67" fmla="*/ 140028 h 782799"/>
              <a:gd name="connsiteX68" fmla="*/ 605721 w 908046"/>
              <a:gd name="connsiteY68" fmla="*/ 82179 h 782799"/>
              <a:gd name="connsiteX69" fmla="*/ 549421 w 908046"/>
              <a:gd name="connsiteY69" fmla="*/ 140028 h 782799"/>
              <a:gd name="connsiteX70" fmla="*/ 605721 w 908046"/>
              <a:gd name="connsiteY70" fmla="*/ 194778 h 782799"/>
              <a:gd name="connsiteX71" fmla="*/ 660997 w 908046"/>
              <a:gd name="connsiteY71" fmla="*/ 140028 h 782799"/>
              <a:gd name="connsiteX72" fmla="*/ 736080 w 908046"/>
              <a:gd name="connsiteY72" fmla="*/ 518753 h 782799"/>
              <a:gd name="connsiteX73" fmla="*/ 679780 w 908046"/>
              <a:gd name="connsiteY73" fmla="*/ 463441 h 782799"/>
              <a:gd name="connsiteX74" fmla="*/ 624504 w 908046"/>
              <a:gd name="connsiteY74" fmla="*/ 518753 h 782799"/>
              <a:gd name="connsiteX75" fmla="*/ 679780 w 908046"/>
              <a:gd name="connsiteY75" fmla="*/ 574065 h 782799"/>
              <a:gd name="connsiteX76" fmla="*/ 736080 w 908046"/>
              <a:gd name="connsiteY76" fmla="*/ 518753 h 782799"/>
              <a:gd name="connsiteX77" fmla="*/ 736080 w 908046"/>
              <a:gd name="connsiteY77" fmla="*/ 263915 h 782799"/>
              <a:gd name="connsiteX78" fmla="*/ 681275 w 908046"/>
              <a:gd name="connsiteY78" fmla="*/ 207615 h 782799"/>
              <a:gd name="connsiteX79" fmla="*/ 625456 w 908046"/>
              <a:gd name="connsiteY79" fmla="*/ 263915 h 782799"/>
              <a:gd name="connsiteX80" fmla="*/ 681275 w 908046"/>
              <a:gd name="connsiteY80" fmla="*/ 320214 h 782799"/>
              <a:gd name="connsiteX81" fmla="*/ 736080 w 908046"/>
              <a:gd name="connsiteY81" fmla="*/ 263915 h 782799"/>
              <a:gd name="connsiteX82" fmla="*/ 799958 w 908046"/>
              <a:gd name="connsiteY82" fmla="*/ 391268 h 782799"/>
              <a:gd name="connsiteX83" fmla="*/ 745153 w 908046"/>
              <a:gd name="connsiteY83" fmla="*/ 334968 h 782799"/>
              <a:gd name="connsiteX84" fmla="*/ 689334 w 908046"/>
              <a:gd name="connsiteY84" fmla="*/ 391268 h 782799"/>
              <a:gd name="connsiteX85" fmla="*/ 745153 w 908046"/>
              <a:gd name="connsiteY85" fmla="*/ 447567 h 782799"/>
              <a:gd name="connsiteX86" fmla="*/ 799958 w 908046"/>
              <a:gd name="connsiteY86" fmla="*/ 391268 h 782799"/>
              <a:gd name="connsiteX87" fmla="*/ 908046 w 908046"/>
              <a:gd name="connsiteY87" fmla="*/ 391400 h 782799"/>
              <a:gd name="connsiteX88" fmla="*/ 712346 w 908046"/>
              <a:gd name="connsiteY88" fmla="*/ 782799 h 782799"/>
              <a:gd name="connsiteX89" fmla="*/ 195700 w 908046"/>
              <a:gd name="connsiteY89" fmla="*/ 782799 h 782799"/>
              <a:gd name="connsiteX90" fmla="*/ 0 w 908046"/>
              <a:gd name="connsiteY90" fmla="*/ 391400 h 782799"/>
              <a:gd name="connsiteX91" fmla="*/ 195700 w 908046"/>
              <a:gd name="connsiteY91" fmla="*/ 0 h 782799"/>
              <a:gd name="connsiteX92" fmla="*/ 712346 w 908046"/>
              <a:gd name="connsiteY92" fmla="*/ 0 h 782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</a:cxnLst>
            <a:rect l="l" t="t" r="r" b="b"/>
            <a:pathLst>
              <a:path w="908046" h="782799">
                <a:moveTo>
                  <a:pt x="379571" y="391149"/>
                </a:moveTo>
                <a:cubicBezTo>
                  <a:pt x="379572" y="359680"/>
                  <a:pt x="351353" y="335615"/>
                  <a:pt x="317297" y="338392"/>
                </a:cubicBezTo>
                <a:cubicBezTo>
                  <a:pt x="262806" y="341168"/>
                  <a:pt x="208315" y="344871"/>
                  <a:pt x="152851" y="348573"/>
                </a:cubicBezTo>
                <a:cubicBezTo>
                  <a:pt x="126579" y="349498"/>
                  <a:pt x="108091" y="367084"/>
                  <a:pt x="108090" y="391149"/>
                </a:cubicBezTo>
                <a:cubicBezTo>
                  <a:pt x="108090" y="415213"/>
                  <a:pt x="126578" y="433725"/>
                  <a:pt x="152850" y="435576"/>
                </a:cubicBezTo>
                <a:cubicBezTo>
                  <a:pt x="197611" y="438352"/>
                  <a:pt x="241398" y="440204"/>
                  <a:pt x="286158" y="442980"/>
                </a:cubicBezTo>
                <a:cubicBezTo>
                  <a:pt x="296862" y="443906"/>
                  <a:pt x="307565" y="444831"/>
                  <a:pt x="318269" y="444831"/>
                </a:cubicBezTo>
                <a:cubicBezTo>
                  <a:pt x="352326" y="447608"/>
                  <a:pt x="379571" y="423543"/>
                  <a:pt x="379571" y="391149"/>
                </a:cubicBezTo>
                <a:close/>
                <a:moveTo>
                  <a:pt x="441160" y="517251"/>
                </a:moveTo>
                <a:cubicBezTo>
                  <a:pt x="441160" y="485931"/>
                  <a:pt x="415776" y="462204"/>
                  <a:pt x="382582" y="463153"/>
                </a:cubicBezTo>
                <a:cubicBezTo>
                  <a:pt x="363055" y="463153"/>
                  <a:pt x="343529" y="465051"/>
                  <a:pt x="324003" y="466000"/>
                </a:cubicBezTo>
                <a:cubicBezTo>
                  <a:pt x="287880" y="468848"/>
                  <a:pt x="250780" y="470746"/>
                  <a:pt x="213680" y="472644"/>
                </a:cubicBezTo>
                <a:cubicBezTo>
                  <a:pt x="188296" y="474542"/>
                  <a:pt x="168770" y="492575"/>
                  <a:pt x="168770" y="516302"/>
                </a:cubicBezTo>
                <a:cubicBezTo>
                  <a:pt x="167794" y="540030"/>
                  <a:pt x="185367" y="559961"/>
                  <a:pt x="210751" y="561859"/>
                </a:cubicBezTo>
                <a:cubicBezTo>
                  <a:pt x="268354" y="565655"/>
                  <a:pt x="325956" y="569452"/>
                  <a:pt x="383558" y="572299"/>
                </a:cubicBezTo>
                <a:cubicBezTo>
                  <a:pt x="416752" y="574197"/>
                  <a:pt x="441160" y="548572"/>
                  <a:pt x="441160" y="517251"/>
                </a:cubicBezTo>
                <a:close/>
                <a:moveTo>
                  <a:pt x="443046" y="265335"/>
                </a:moveTo>
                <a:cubicBezTo>
                  <a:pt x="443046" y="232396"/>
                  <a:pt x="417758" y="208868"/>
                  <a:pt x="381771" y="210750"/>
                </a:cubicBezTo>
                <a:cubicBezTo>
                  <a:pt x="327304" y="213574"/>
                  <a:pt x="272838" y="217338"/>
                  <a:pt x="218371" y="221103"/>
                </a:cubicBezTo>
                <a:cubicBezTo>
                  <a:pt x="210590" y="221103"/>
                  <a:pt x="203782" y="222985"/>
                  <a:pt x="196973" y="225808"/>
                </a:cubicBezTo>
                <a:cubicBezTo>
                  <a:pt x="178494" y="234278"/>
                  <a:pt x="167795" y="254983"/>
                  <a:pt x="171685" y="273805"/>
                </a:cubicBezTo>
                <a:cubicBezTo>
                  <a:pt x="176548" y="293569"/>
                  <a:pt x="194056" y="308627"/>
                  <a:pt x="216426" y="309568"/>
                </a:cubicBezTo>
                <a:cubicBezTo>
                  <a:pt x="253385" y="312391"/>
                  <a:pt x="291317" y="314273"/>
                  <a:pt x="328277" y="316155"/>
                </a:cubicBezTo>
                <a:cubicBezTo>
                  <a:pt x="345784" y="317097"/>
                  <a:pt x="363291" y="318038"/>
                  <a:pt x="380798" y="318979"/>
                </a:cubicBezTo>
                <a:cubicBezTo>
                  <a:pt x="416785" y="320861"/>
                  <a:pt x="443046" y="298274"/>
                  <a:pt x="443046" y="265335"/>
                </a:cubicBezTo>
                <a:close/>
                <a:moveTo>
                  <a:pt x="513365" y="644637"/>
                </a:moveTo>
                <a:cubicBezTo>
                  <a:pt x="513365" y="613742"/>
                  <a:pt x="488876" y="588640"/>
                  <a:pt x="458510" y="589605"/>
                </a:cubicBezTo>
                <a:cubicBezTo>
                  <a:pt x="399738" y="591536"/>
                  <a:pt x="340965" y="595398"/>
                  <a:pt x="283172" y="600226"/>
                </a:cubicBezTo>
                <a:cubicBezTo>
                  <a:pt x="256725" y="602156"/>
                  <a:pt x="239093" y="622431"/>
                  <a:pt x="239093" y="645602"/>
                </a:cubicBezTo>
                <a:cubicBezTo>
                  <a:pt x="240072" y="669738"/>
                  <a:pt x="258684" y="689048"/>
                  <a:pt x="284152" y="690978"/>
                </a:cubicBezTo>
                <a:cubicBezTo>
                  <a:pt x="335088" y="693875"/>
                  <a:pt x="386024" y="696771"/>
                  <a:pt x="436960" y="699668"/>
                </a:cubicBezTo>
                <a:cubicBezTo>
                  <a:pt x="436960" y="699668"/>
                  <a:pt x="436960" y="700633"/>
                  <a:pt x="436960" y="700633"/>
                </a:cubicBezTo>
                <a:cubicBezTo>
                  <a:pt x="443817" y="700633"/>
                  <a:pt x="450674" y="700633"/>
                  <a:pt x="458510" y="700633"/>
                </a:cubicBezTo>
                <a:cubicBezTo>
                  <a:pt x="489856" y="699668"/>
                  <a:pt x="514344" y="675531"/>
                  <a:pt x="513365" y="644637"/>
                </a:cubicBezTo>
                <a:close/>
                <a:moveTo>
                  <a:pt x="513366" y="137684"/>
                </a:moveTo>
                <a:cubicBezTo>
                  <a:pt x="513366" y="106096"/>
                  <a:pt x="487897" y="82166"/>
                  <a:pt x="454593" y="82166"/>
                </a:cubicBezTo>
                <a:cubicBezTo>
                  <a:pt x="448716" y="82166"/>
                  <a:pt x="441859" y="83123"/>
                  <a:pt x="435982" y="83123"/>
                </a:cubicBezTo>
                <a:cubicBezTo>
                  <a:pt x="386025" y="85995"/>
                  <a:pt x="337048" y="88866"/>
                  <a:pt x="287091" y="91738"/>
                </a:cubicBezTo>
                <a:cubicBezTo>
                  <a:pt x="259664" y="93652"/>
                  <a:pt x="240073" y="112797"/>
                  <a:pt x="239094" y="136727"/>
                </a:cubicBezTo>
                <a:cubicBezTo>
                  <a:pt x="239094" y="161614"/>
                  <a:pt x="257705" y="180758"/>
                  <a:pt x="285132" y="182673"/>
                </a:cubicBezTo>
                <a:cubicBezTo>
                  <a:pt x="341946" y="186501"/>
                  <a:pt x="398759" y="190330"/>
                  <a:pt x="455573" y="192245"/>
                </a:cubicBezTo>
                <a:cubicBezTo>
                  <a:pt x="487897" y="194159"/>
                  <a:pt x="514345" y="168314"/>
                  <a:pt x="513366" y="137684"/>
                </a:cubicBezTo>
                <a:close/>
                <a:moveTo>
                  <a:pt x="524748" y="391268"/>
                </a:moveTo>
                <a:cubicBezTo>
                  <a:pt x="524748" y="359535"/>
                  <a:pt x="500182" y="334968"/>
                  <a:pt x="469473" y="334968"/>
                </a:cubicBezTo>
                <a:cubicBezTo>
                  <a:pt x="437740" y="334968"/>
                  <a:pt x="412149" y="360559"/>
                  <a:pt x="413172" y="391268"/>
                </a:cubicBezTo>
                <a:cubicBezTo>
                  <a:pt x="413172" y="421976"/>
                  <a:pt x="438762" y="446543"/>
                  <a:pt x="468448" y="446543"/>
                </a:cubicBezTo>
                <a:cubicBezTo>
                  <a:pt x="500181" y="447567"/>
                  <a:pt x="524748" y="421976"/>
                  <a:pt x="524748" y="391268"/>
                </a:cubicBezTo>
                <a:close/>
                <a:moveTo>
                  <a:pt x="585986" y="519759"/>
                </a:moveTo>
                <a:cubicBezTo>
                  <a:pt x="585986" y="488583"/>
                  <a:pt x="561628" y="463441"/>
                  <a:pt x="531181" y="463441"/>
                </a:cubicBezTo>
                <a:cubicBezTo>
                  <a:pt x="500735" y="463441"/>
                  <a:pt x="475362" y="489589"/>
                  <a:pt x="475362" y="519759"/>
                </a:cubicBezTo>
                <a:cubicBezTo>
                  <a:pt x="475362" y="548923"/>
                  <a:pt x="499720" y="574065"/>
                  <a:pt x="530167" y="574065"/>
                </a:cubicBezTo>
                <a:cubicBezTo>
                  <a:pt x="561628" y="574065"/>
                  <a:pt x="585986" y="550935"/>
                  <a:pt x="585986" y="519759"/>
                </a:cubicBezTo>
                <a:close/>
                <a:moveTo>
                  <a:pt x="585986" y="262891"/>
                </a:moveTo>
                <a:cubicBezTo>
                  <a:pt x="585986" y="232182"/>
                  <a:pt x="561419" y="207615"/>
                  <a:pt x="530710" y="207615"/>
                </a:cubicBezTo>
                <a:cubicBezTo>
                  <a:pt x="498978" y="207615"/>
                  <a:pt x="473387" y="233206"/>
                  <a:pt x="474411" y="263915"/>
                </a:cubicBezTo>
                <a:cubicBezTo>
                  <a:pt x="474411" y="294623"/>
                  <a:pt x="500002" y="319190"/>
                  <a:pt x="529686" y="320214"/>
                </a:cubicBezTo>
                <a:cubicBezTo>
                  <a:pt x="561419" y="320214"/>
                  <a:pt x="585986" y="294623"/>
                  <a:pt x="585986" y="262891"/>
                </a:cubicBezTo>
                <a:close/>
                <a:moveTo>
                  <a:pt x="660046" y="645269"/>
                </a:moveTo>
                <a:cubicBezTo>
                  <a:pt x="660046" y="613808"/>
                  <a:pt x="635688" y="589450"/>
                  <a:pt x="604227" y="589450"/>
                </a:cubicBezTo>
                <a:cubicBezTo>
                  <a:pt x="573780" y="589450"/>
                  <a:pt x="549422" y="612793"/>
                  <a:pt x="549422" y="644255"/>
                </a:cubicBezTo>
                <a:cubicBezTo>
                  <a:pt x="549422" y="675716"/>
                  <a:pt x="573780" y="700074"/>
                  <a:pt x="605241" y="700074"/>
                </a:cubicBezTo>
                <a:cubicBezTo>
                  <a:pt x="635688" y="700074"/>
                  <a:pt x="660046" y="675716"/>
                  <a:pt x="660046" y="645269"/>
                </a:cubicBezTo>
                <a:close/>
                <a:moveTo>
                  <a:pt x="660997" y="390244"/>
                </a:moveTo>
                <a:cubicBezTo>
                  <a:pt x="660997" y="359535"/>
                  <a:pt x="637454" y="334968"/>
                  <a:pt x="605721" y="334968"/>
                </a:cubicBezTo>
                <a:cubicBezTo>
                  <a:pt x="575012" y="334968"/>
                  <a:pt x="549421" y="360559"/>
                  <a:pt x="549421" y="391268"/>
                </a:cubicBezTo>
                <a:cubicBezTo>
                  <a:pt x="550445" y="421976"/>
                  <a:pt x="575012" y="446543"/>
                  <a:pt x="605721" y="446543"/>
                </a:cubicBezTo>
                <a:cubicBezTo>
                  <a:pt x="636430" y="447567"/>
                  <a:pt x="662021" y="421976"/>
                  <a:pt x="660997" y="390244"/>
                </a:cubicBezTo>
                <a:close/>
                <a:moveTo>
                  <a:pt x="660997" y="140028"/>
                </a:moveTo>
                <a:cubicBezTo>
                  <a:pt x="662021" y="108004"/>
                  <a:pt x="636430" y="82179"/>
                  <a:pt x="605721" y="82179"/>
                </a:cubicBezTo>
                <a:cubicBezTo>
                  <a:pt x="573988" y="82179"/>
                  <a:pt x="549421" y="108004"/>
                  <a:pt x="549421" y="140028"/>
                </a:cubicBezTo>
                <a:cubicBezTo>
                  <a:pt x="550445" y="171019"/>
                  <a:pt x="573988" y="194778"/>
                  <a:pt x="605721" y="194778"/>
                </a:cubicBezTo>
                <a:cubicBezTo>
                  <a:pt x="636430" y="194778"/>
                  <a:pt x="660997" y="171019"/>
                  <a:pt x="660997" y="140028"/>
                </a:cubicBezTo>
                <a:close/>
                <a:moveTo>
                  <a:pt x="736080" y="518753"/>
                </a:moveTo>
                <a:cubicBezTo>
                  <a:pt x="736080" y="488583"/>
                  <a:pt x="710489" y="463441"/>
                  <a:pt x="679780" y="463441"/>
                </a:cubicBezTo>
                <a:cubicBezTo>
                  <a:pt x="650095" y="464447"/>
                  <a:pt x="624504" y="488583"/>
                  <a:pt x="624504" y="518753"/>
                </a:cubicBezTo>
                <a:cubicBezTo>
                  <a:pt x="623480" y="548923"/>
                  <a:pt x="649071" y="574065"/>
                  <a:pt x="679780" y="574065"/>
                </a:cubicBezTo>
                <a:cubicBezTo>
                  <a:pt x="711513" y="574065"/>
                  <a:pt x="736080" y="549929"/>
                  <a:pt x="736080" y="518753"/>
                </a:cubicBezTo>
                <a:close/>
                <a:moveTo>
                  <a:pt x="736080" y="263915"/>
                </a:moveTo>
                <a:cubicBezTo>
                  <a:pt x="736080" y="232182"/>
                  <a:pt x="712737" y="207615"/>
                  <a:pt x="681275" y="207615"/>
                </a:cubicBezTo>
                <a:cubicBezTo>
                  <a:pt x="649814" y="207615"/>
                  <a:pt x="625456" y="232182"/>
                  <a:pt x="625456" y="263915"/>
                </a:cubicBezTo>
                <a:cubicBezTo>
                  <a:pt x="625456" y="294623"/>
                  <a:pt x="650829" y="320214"/>
                  <a:pt x="681275" y="320214"/>
                </a:cubicBezTo>
                <a:cubicBezTo>
                  <a:pt x="711722" y="319190"/>
                  <a:pt x="736080" y="294623"/>
                  <a:pt x="736080" y="263915"/>
                </a:cubicBezTo>
                <a:close/>
                <a:moveTo>
                  <a:pt x="799958" y="391268"/>
                </a:moveTo>
                <a:cubicBezTo>
                  <a:pt x="799958" y="359535"/>
                  <a:pt x="776615" y="334968"/>
                  <a:pt x="745153" y="334968"/>
                </a:cubicBezTo>
                <a:cubicBezTo>
                  <a:pt x="713692" y="334968"/>
                  <a:pt x="689334" y="359535"/>
                  <a:pt x="689334" y="391268"/>
                </a:cubicBezTo>
                <a:cubicBezTo>
                  <a:pt x="689334" y="421976"/>
                  <a:pt x="714707" y="447567"/>
                  <a:pt x="745153" y="447567"/>
                </a:cubicBezTo>
                <a:cubicBezTo>
                  <a:pt x="775600" y="446543"/>
                  <a:pt x="799958" y="421976"/>
                  <a:pt x="799958" y="391268"/>
                </a:cubicBezTo>
                <a:close/>
                <a:moveTo>
                  <a:pt x="908046" y="391400"/>
                </a:moveTo>
                <a:lnTo>
                  <a:pt x="712346" y="782799"/>
                </a:lnTo>
                <a:lnTo>
                  <a:pt x="195700" y="782799"/>
                </a:lnTo>
                <a:lnTo>
                  <a:pt x="0" y="391400"/>
                </a:lnTo>
                <a:lnTo>
                  <a:pt x="195700" y="0"/>
                </a:lnTo>
                <a:lnTo>
                  <a:pt x="712346" y="0"/>
                </a:lnTo>
                <a:close/>
              </a:path>
            </a:pathLst>
          </a:custGeom>
          <a:solidFill>
            <a:schemeClr val="accent5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107099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421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oto Serif"/>
              <a:ea typeface="+mn-ea"/>
              <a:cs typeface="+mn-cs"/>
            </a:endParaRPr>
          </a:p>
        </p:txBody>
      </p:sp>
      <p:sp>
        <p:nvSpPr>
          <p:cNvPr id="74" name="Freeform: Shape 73">
            <a:extLst>
              <a:ext uri="{FF2B5EF4-FFF2-40B4-BE49-F238E27FC236}">
                <a16:creationId xmlns:a16="http://schemas.microsoft.com/office/drawing/2014/main" id="{CEB71CE9-BF82-1F8A-288F-0BE956043A10}"/>
              </a:ext>
            </a:extLst>
          </p:cNvPr>
          <p:cNvSpPr/>
          <p:nvPr/>
        </p:nvSpPr>
        <p:spPr>
          <a:xfrm rot="16200000">
            <a:off x="791488" y="1413227"/>
            <a:ext cx="908046" cy="782799"/>
          </a:xfrm>
          <a:custGeom>
            <a:avLst/>
            <a:gdLst>
              <a:gd name="connsiteX0" fmla="*/ 379571 w 908046"/>
              <a:gd name="connsiteY0" fmla="*/ 391149 h 782799"/>
              <a:gd name="connsiteX1" fmla="*/ 317297 w 908046"/>
              <a:gd name="connsiteY1" fmla="*/ 338392 h 782799"/>
              <a:gd name="connsiteX2" fmla="*/ 152851 w 908046"/>
              <a:gd name="connsiteY2" fmla="*/ 348573 h 782799"/>
              <a:gd name="connsiteX3" fmla="*/ 108090 w 908046"/>
              <a:gd name="connsiteY3" fmla="*/ 391149 h 782799"/>
              <a:gd name="connsiteX4" fmla="*/ 152850 w 908046"/>
              <a:gd name="connsiteY4" fmla="*/ 435576 h 782799"/>
              <a:gd name="connsiteX5" fmla="*/ 286158 w 908046"/>
              <a:gd name="connsiteY5" fmla="*/ 442980 h 782799"/>
              <a:gd name="connsiteX6" fmla="*/ 318269 w 908046"/>
              <a:gd name="connsiteY6" fmla="*/ 444831 h 782799"/>
              <a:gd name="connsiteX7" fmla="*/ 379571 w 908046"/>
              <a:gd name="connsiteY7" fmla="*/ 391149 h 782799"/>
              <a:gd name="connsiteX8" fmla="*/ 441160 w 908046"/>
              <a:gd name="connsiteY8" fmla="*/ 517251 h 782799"/>
              <a:gd name="connsiteX9" fmla="*/ 382582 w 908046"/>
              <a:gd name="connsiteY9" fmla="*/ 463153 h 782799"/>
              <a:gd name="connsiteX10" fmla="*/ 324003 w 908046"/>
              <a:gd name="connsiteY10" fmla="*/ 466000 h 782799"/>
              <a:gd name="connsiteX11" fmla="*/ 213680 w 908046"/>
              <a:gd name="connsiteY11" fmla="*/ 472644 h 782799"/>
              <a:gd name="connsiteX12" fmla="*/ 168770 w 908046"/>
              <a:gd name="connsiteY12" fmla="*/ 516302 h 782799"/>
              <a:gd name="connsiteX13" fmla="*/ 210751 w 908046"/>
              <a:gd name="connsiteY13" fmla="*/ 561859 h 782799"/>
              <a:gd name="connsiteX14" fmla="*/ 383558 w 908046"/>
              <a:gd name="connsiteY14" fmla="*/ 572299 h 782799"/>
              <a:gd name="connsiteX15" fmla="*/ 441160 w 908046"/>
              <a:gd name="connsiteY15" fmla="*/ 517251 h 782799"/>
              <a:gd name="connsiteX16" fmla="*/ 443046 w 908046"/>
              <a:gd name="connsiteY16" fmla="*/ 265335 h 782799"/>
              <a:gd name="connsiteX17" fmla="*/ 381771 w 908046"/>
              <a:gd name="connsiteY17" fmla="*/ 210750 h 782799"/>
              <a:gd name="connsiteX18" fmla="*/ 218371 w 908046"/>
              <a:gd name="connsiteY18" fmla="*/ 221103 h 782799"/>
              <a:gd name="connsiteX19" fmla="*/ 196973 w 908046"/>
              <a:gd name="connsiteY19" fmla="*/ 225808 h 782799"/>
              <a:gd name="connsiteX20" fmla="*/ 171685 w 908046"/>
              <a:gd name="connsiteY20" fmla="*/ 273805 h 782799"/>
              <a:gd name="connsiteX21" fmla="*/ 216426 w 908046"/>
              <a:gd name="connsiteY21" fmla="*/ 309568 h 782799"/>
              <a:gd name="connsiteX22" fmla="*/ 328277 w 908046"/>
              <a:gd name="connsiteY22" fmla="*/ 316155 h 782799"/>
              <a:gd name="connsiteX23" fmla="*/ 380798 w 908046"/>
              <a:gd name="connsiteY23" fmla="*/ 318979 h 782799"/>
              <a:gd name="connsiteX24" fmla="*/ 443046 w 908046"/>
              <a:gd name="connsiteY24" fmla="*/ 265335 h 782799"/>
              <a:gd name="connsiteX25" fmla="*/ 513365 w 908046"/>
              <a:gd name="connsiteY25" fmla="*/ 644637 h 782799"/>
              <a:gd name="connsiteX26" fmla="*/ 458510 w 908046"/>
              <a:gd name="connsiteY26" fmla="*/ 589605 h 782799"/>
              <a:gd name="connsiteX27" fmla="*/ 283172 w 908046"/>
              <a:gd name="connsiteY27" fmla="*/ 600226 h 782799"/>
              <a:gd name="connsiteX28" fmla="*/ 239093 w 908046"/>
              <a:gd name="connsiteY28" fmla="*/ 645602 h 782799"/>
              <a:gd name="connsiteX29" fmla="*/ 284152 w 908046"/>
              <a:gd name="connsiteY29" fmla="*/ 690978 h 782799"/>
              <a:gd name="connsiteX30" fmla="*/ 436960 w 908046"/>
              <a:gd name="connsiteY30" fmla="*/ 699668 h 782799"/>
              <a:gd name="connsiteX31" fmla="*/ 436960 w 908046"/>
              <a:gd name="connsiteY31" fmla="*/ 700633 h 782799"/>
              <a:gd name="connsiteX32" fmla="*/ 458510 w 908046"/>
              <a:gd name="connsiteY32" fmla="*/ 700633 h 782799"/>
              <a:gd name="connsiteX33" fmla="*/ 513365 w 908046"/>
              <a:gd name="connsiteY33" fmla="*/ 644637 h 782799"/>
              <a:gd name="connsiteX34" fmla="*/ 513366 w 908046"/>
              <a:gd name="connsiteY34" fmla="*/ 137684 h 782799"/>
              <a:gd name="connsiteX35" fmla="*/ 454593 w 908046"/>
              <a:gd name="connsiteY35" fmla="*/ 82166 h 782799"/>
              <a:gd name="connsiteX36" fmla="*/ 435982 w 908046"/>
              <a:gd name="connsiteY36" fmla="*/ 83123 h 782799"/>
              <a:gd name="connsiteX37" fmla="*/ 287091 w 908046"/>
              <a:gd name="connsiteY37" fmla="*/ 91738 h 782799"/>
              <a:gd name="connsiteX38" fmla="*/ 239094 w 908046"/>
              <a:gd name="connsiteY38" fmla="*/ 136727 h 782799"/>
              <a:gd name="connsiteX39" fmla="*/ 285132 w 908046"/>
              <a:gd name="connsiteY39" fmla="*/ 182673 h 782799"/>
              <a:gd name="connsiteX40" fmla="*/ 455573 w 908046"/>
              <a:gd name="connsiteY40" fmla="*/ 192245 h 782799"/>
              <a:gd name="connsiteX41" fmla="*/ 513366 w 908046"/>
              <a:gd name="connsiteY41" fmla="*/ 137684 h 782799"/>
              <a:gd name="connsiteX42" fmla="*/ 524748 w 908046"/>
              <a:gd name="connsiteY42" fmla="*/ 391268 h 782799"/>
              <a:gd name="connsiteX43" fmla="*/ 469473 w 908046"/>
              <a:gd name="connsiteY43" fmla="*/ 334968 h 782799"/>
              <a:gd name="connsiteX44" fmla="*/ 413172 w 908046"/>
              <a:gd name="connsiteY44" fmla="*/ 391268 h 782799"/>
              <a:gd name="connsiteX45" fmla="*/ 468448 w 908046"/>
              <a:gd name="connsiteY45" fmla="*/ 446543 h 782799"/>
              <a:gd name="connsiteX46" fmla="*/ 524748 w 908046"/>
              <a:gd name="connsiteY46" fmla="*/ 391268 h 782799"/>
              <a:gd name="connsiteX47" fmla="*/ 585986 w 908046"/>
              <a:gd name="connsiteY47" fmla="*/ 519759 h 782799"/>
              <a:gd name="connsiteX48" fmla="*/ 531181 w 908046"/>
              <a:gd name="connsiteY48" fmla="*/ 463441 h 782799"/>
              <a:gd name="connsiteX49" fmla="*/ 475362 w 908046"/>
              <a:gd name="connsiteY49" fmla="*/ 519759 h 782799"/>
              <a:gd name="connsiteX50" fmla="*/ 530167 w 908046"/>
              <a:gd name="connsiteY50" fmla="*/ 574065 h 782799"/>
              <a:gd name="connsiteX51" fmla="*/ 585986 w 908046"/>
              <a:gd name="connsiteY51" fmla="*/ 519759 h 782799"/>
              <a:gd name="connsiteX52" fmla="*/ 585986 w 908046"/>
              <a:gd name="connsiteY52" fmla="*/ 262891 h 782799"/>
              <a:gd name="connsiteX53" fmla="*/ 530710 w 908046"/>
              <a:gd name="connsiteY53" fmla="*/ 207615 h 782799"/>
              <a:gd name="connsiteX54" fmla="*/ 474411 w 908046"/>
              <a:gd name="connsiteY54" fmla="*/ 263915 h 782799"/>
              <a:gd name="connsiteX55" fmla="*/ 529686 w 908046"/>
              <a:gd name="connsiteY55" fmla="*/ 320214 h 782799"/>
              <a:gd name="connsiteX56" fmla="*/ 585986 w 908046"/>
              <a:gd name="connsiteY56" fmla="*/ 262891 h 782799"/>
              <a:gd name="connsiteX57" fmla="*/ 660046 w 908046"/>
              <a:gd name="connsiteY57" fmla="*/ 645269 h 782799"/>
              <a:gd name="connsiteX58" fmla="*/ 604227 w 908046"/>
              <a:gd name="connsiteY58" fmla="*/ 589450 h 782799"/>
              <a:gd name="connsiteX59" fmla="*/ 549422 w 908046"/>
              <a:gd name="connsiteY59" fmla="*/ 644255 h 782799"/>
              <a:gd name="connsiteX60" fmla="*/ 605241 w 908046"/>
              <a:gd name="connsiteY60" fmla="*/ 700074 h 782799"/>
              <a:gd name="connsiteX61" fmla="*/ 660046 w 908046"/>
              <a:gd name="connsiteY61" fmla="*/ 645269 h 782799"/>
              <a:gd name="connsiteX62" fmla="*/ 660997 w 908046"/>
              <a:gd name="connsiteY62" fmla="*/ 390244 h 782799"/>
              <a:gd name="connsiteX63" fmla="*/ 605721 w 908046"/>
              <a:gd name="connsiteY63" fmla="*/ 334968 h 782799"/>
              <a:gd name="connsiteX64" fmla="*/ 549421 w 908046"/>
              <a:gd name="connsiteY64" fmla="*/ 391268 h 782799"/>
              <a:gd name="connsiteX65" fmla="*/ 605721 w 908046"/>
              <a:gd name="connsiteY65" fmla="*/ 446543 h 782799"/>
              <a:gd name="connsiteX66" fmla="*/ 660997 w 908046"/>
              <a:gd name="connsiteY66" fmla="*/ 390244 h 782799"/>
              <a:gd name="connsiteX67" fmla="*/ 660997 w 908046"/>
              <a:gd name="connsiteY67" fmla="*/ 140028 h 782799"/>
              <a:gd name="connsiteX68" fmla="*/ 605721 w 908046"/>
              <a:gd name="connsiteY68" fmla="*/ 82179 h 782799"/>
              <a:gd name="connsiteX69" fmla="*/ 549421 w 908046"/>
              <a:gd name="connsiteY69" fmla="*/ 140028 h 782799"/>
              <a:gd name="connsiteX70" fmla="*/ 605721 w 908046"/>
              <a:gd name="connsiteY70" fmla="*/ 194778 h 782799"/>
              <a:gd name="connsiteX71" fmla="*/ 660997 w 908046"/>
              <a:gd name="connsiteY71" fmla="*/ 140028 h 782799"/>
              <a:gd name="connsiteX72" fmla="*/ 736080 w 908046"/>
              <a:gd name="connsiteY72" fmla="*/ 518753 h 782799"/>
              <a:gd name="connsiteX73" fmla="*/ 679780 w 908046"/>
              <a:gd name="connsiteY73" fmla="*/ 463441 h 782799"/>
              <a:gd name="connsiteX74" fmla="*/ 624504 w 908046"/>
              <a:gd name="connsiteY74" fmla="*/ 518753 h 782799"/>
              <a:gd name="connsiteX75" fmla="*/ 679780 w 908046"/>
              <a:gd name="connsiteY75" fmla="*/ 574065 h 782799"/>
              <a:gd name="connsiteX76" fmla="*/ 736080 w 908046"/>
              <a:gd name="connsiteY76" fmla="*/ 518753 h 782799"/>
              <a:gd name="connsiteX77" fmla="*/ 736080 w 908046"/>
              <a:gd name="connsiteY77" fmla="*/ 263915 h 782799"/>
              <a:gd name="connsiteX78" fmla="*/ 681275 w 908046"/>
              <a:gd name="connsiteY78" fmla="*/ 207615 h 782799"/>
              <a:gd name="connsiteX79" fmla="*/ 625456 w 908046"/>
              <a:gd name="connsiteY79" fmla="*/ 263915 h 782799"/>
              <a:gd name="connsiteX80" fmla="*/ 681275 w 908046"/>
              <a:gd name="connsiteY80" fmla="*/ 320214 h 782799"/>
              <a:gd name="connsiteX81" fmla="*/ 736080 w 908046"/>
              <a:gd name="connsiteY81" fmla="*/ 263915 h 782799"/>
              <a:gd name="connsiteX82" fmla="*/ 799958 w 908046"/>
              <a:gd name="connsiteY82" fmla="*/ 391268 h 782799"/>
              <a:gd name="connsiteX83" fmla="*/ 745153 w 908046"/>
              <a:gd name="connsiteY83" fmla="*/ 334968 h 782799"/>
              <a:gd name="connsiteX84" fmla="*/ 689334 w 908046"/>
              <a:gd name="connsiteY84" fmla="*/ 391268 h 782799"/>
              <a:gd name="connsiteX85" fmla="*/ 745153 w 908046"/>
              <a:gd name="connsiteY85" fmla="*/ 447567 h 782799"/>
              <a:gd name="connsiteX86" fmla="*/ 799958 w 908046"/>
              <a:gd name="connsiteY86" fmla="*/ 391268 h 782799"/>
              <a:gd name="connsiteX87" fmla="*/ 908046 w 908046"/>
              <a:gd name="connsiteY87" fmla="*/ 391400 h 782799"/>
              <a:gd name="connsiteX88" fmla="*/ 712346 w 908046"/>
              <a:gd name="connsiteY88" fmla="*/ 782799 h 782799"/>
              <a:gd name="connsiteX89" fmla="*/ 195700 w 908046"/>
              <a:gd name="connsiteY89" fmla="*/ 782799 h 782799"/>
              <a:gd name="connsiteX90" fmla="*/ 0 w 908046"/>
              <a:gd name="connsiteY90" fmla="*/ 391400 h 782799"/>
              <a:gd name="connsiteX91" fmla="*/ 195700 w 908046"/>
              <a:gd name="connsiteY91" fmla="*/ 0 h 782799"/>
              <a:gd name="connsiteX92" fmla="*/ 712346 w 908046"/>
              <a:gd name="connsiteY92" fmla="*/ 0 h 782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</a:cxnLst>
            <a:rect l="l" t="t" r="r" b="b"/>
            <a:pathLst>
              <a:path w="908046" h="782799">
                <a:moveTo>
                  <a:pt x="379571" y="391149"/>
                </a:moveTo>
                <a:cubicBezTo>
                  <a:pt x="379572" y="359680"/>
                  <a:pt x="351353" y="335615"/>
                  <a:pt x="317297" y="338392"/>
                </a:cubicBezTo>
                <a:cubicBezTo>
                  <a:pt x="262806" y="341168"/>
                  <a:pt x="208315" y="344871"/>
                  <a:pt x="152851" y="348573"/>
                </a:cubicBezTo>
                <a:cubicBezTo>
                  <a:pt x="126579" y="349498"/>
                  <a:pt x="108091" y="367084"/>
                  <a:pt x="108090" y="391149"/>
                </a:cubicBezTo>
                <a:cubicBezTo>
                  <a:pt x="108090" y="415213"/>
                  <a:pt x="126578" y="433725"/>
                  <a:pt x="152850" y="435576"/>
                </a:cubicBezTo>
                <a:cubicBezTo>
                  <a:pt x="197611" y="438352"/>
                  <a:pt x="241398" y="440204"/>
                  <a:pt x="286158" y="442980"/>
                </a:cubicBezTo>
                <a:cubicBezTo>
                  <a:pt x="296862" y="443906"/>
                  <a:pt x="307565" y="444831"/>
                  <a:pt x="318269" y="444831"/>
                </a:cubicBezTo>
                <a:cubicBezTo>
                  <a:pt x="352326" y="447608"/>
                  <a:pt x="379571" y="423543"/>
                  <a:pt x="379571" y="391149"/>
                </a:cubicBezTo>
                <a:close/>
                <a:moveTo>
                  <a:pt x="441160" y="517251"/>
                </a:moveTo>
                <a:cubicBezTo>
                  <a:pt x="441160" y="485931"/>
                  <a:pt x="415776" y="462204"/>
                  <a:pt x="382582" y="463153"/>
                </a:cubicBezTo>
                <a:cubicBezTo>
                  <a:pt x="363055" y="463153"/>
                  <a:pt x="343529" y="465051"/>
                  <a:pt x="324003" y="466000"/>
                </a:cubicBezTo>
                <a:cubicBezTo>
                  <a:pt x="287880" y="468848"/>
                  <a:pt x="250780" y="470746"/>
                  <a:pt x="213680" y="472644"/>
                </a:cubicBezTo>
                <a:cubicBezTo>
                  <a:pt x="188296" y="474542"/>
                  <a:pt x="168770" y="492575"/>
                  <a:pt x="168770" y="516302"/>
                </a:cubicBezTo>
                <a:cubicBezTo>
                  <a:pt x="167794" y="540030"/>
                  <a:pt x="185367" y="559961"/>
                  <a:pt x="210751" y="561859"/>
                </a:cubicBezTo>
                <a:cubicBezTo>
                  <a:pt x="268354" y="565655"/>
                  <a:pt x="325956" y="569452"/>
                  <a:pt x="383558" y="572299"/>
                </a:cubicBezTo>
                <a:cubicBezTo>
                  <a:pt x="416752" y="574197"/>
                  <a:pt x="441160" y="548572"/>
                  <a:pt x="441160" y="517251"/>
                </a:cubicBezTo>
                <a:close/>
                <a:moveTo>
                  <a:pt x="443046" y="265335"/>
                </a:moveTo>
                <a:cubicBezTo>
                  <a:pt x="443046" y="232396"/>
                  <a:pt x="417758" y="208868"/>
                  <a:pt x="381771" y="210750"/>
                </a:cubicBezTo>
                <a:cubicBezTo>
                  <a:pt x="327304" y="213574"/>
                  <a:pt x="272838" y="217338"/>
                  <a:pt x="218371" y="221103"/>
                </a:cubicBezTo>
                <a:cubicBezTo>
                  <a:pt x="210590" y="221103"/>
                  <a:pt x="203782" y="222985"/>
                  <a:pt x="196973" y="225808"/>
                </a:cubicBezTo>
                <a:cubicBezTo>
                  <a:pt x="178494" y="234278"/>
                  <a:pt x="167795" y="254983"/>
                  <a:pt x="171685" y="273805"/>
                </a:cubicBezTo>
                <a:cubicBezTo>
                  <a:pt x="176548" y="293569"/>
                  <a:pt x="194056" y="308627"/>
                  <a:pt x="216426" y="309568"/>
                </a:cubicBezTo>
                <a:cubicBezTo>
                  <a:pt x="253385" y="312391"/>
                  <a:pt x="291317" y="314273"/>
                  <a:pt x="328277" y="316155"/>
                </a:cubicBezTo>
                <a:cubicBezTo>
                  <a:pt x="345784" y="317097"/>
                  <a:pt x="363291" y="318038"/>
                  <a:pt x="380798" y="318979"/>
                </a:cubicBezTo>
                <a:cubicBezTo>
                  <a:pt x="416785" y="320861"/>
                  <a:pt x="443046" y="298274"/>
                  <a:pt x="443046" y="265335"/>
                </a:cubicBezTo>
                <a:close/>
                <a:moveTo>
                  <a:pt x="513365" y="644637"/>
                </a:moveTo>
                <a:cubicBezTo>
                  <a:pt x="513365" y="613742"/>
                  <a:pt x="488876" y="588640"/>
                  <a:pt x="458510" y="589605"/>
                </a:cubicBezTo>
                <a:cubicBezTo>
                  <a:pt x="399738" y="591536"/>
                  <a:pt x="340965" y="595398"/>
                  <a:pt x="283172" y="600226"/>
                </a:cubicBezTo>
                <a:cubicBezTo>
                  <a:pt x="256725" y="602156"/>
                  <a:pt x="239093" y="622431"/>
                  <a:pt x="239093" y="645602"/>
                </a:cubicBezTo>
                <a:cubicBezTo>
                  <a:pt x="240072" y="669738"/>
                  <a:pt x="258684" y="689048"/>
                  <a:pt x="284152" y="690978"/>
                </a:cubicBezTo>
                <a:cubicBezTo>
                  <a:pt x="335088" y="693875"/>
                  <a:pt x="386024" y="696771"/>
                  <a:pt x="436960" y="699668"/>
                </a:cubicBezTo>
                <a:cubicBezTo>
                  <a:pt x="436960" y="699668"/>
                  <a:pt x="436960" y="700633"/>
                  <a:pt x="436960" y="700633"/>
                </a:cubicBezTo>
                <a:cubicBezTo>
                  <a:pt x="443817" y="700633"/>
                  <a:pt x="450674" y="700633"/>
                  <a:pt x="458510" y="700633"/>
                </a:cubicBezTo>
                <a:cubicBezTo>
                  <a:pt x="489856" y="699668"/>
                  <a:pt x="514344" y="675531"/>
                  <a:pt x="513365" y="644637"/>
                </a:cubicBezTo>
                <a:close/>
                <a:moveTo>
                  <a:pt x="513366" y="137684"/>
                </a:moveTo>
                <a:cubicBezTo>
                  <a:pt x="513366" y="106096"/>
                  <a:pt x="487897" y="82166"/>
                  <a:pt x="454593" y="82166"/>
                </a:cubicBezTo>
                <a:cubicBezTo>
                  <a:pt x="448716" y="82166"/>
                  <a:pt x="441859" y="83123"/>
                  <a:pt x="435982" y="83123"/>
                </a:cubicBezTo>
                <a:cubicBezTo>
                  <a:pt x="386025" y="85995"/>
                  <a:pt x="337048" y="88866"/>
                  <a:pt x="287091" y="91738"/>
                </a:cubicBezTo>
                <a:cubicBezTo>
                  <a:pt x="259664" y="93652"/>
                  <a:pt x="240073" y="112797"/>
                  <a:pt x="239094" y="136727"/>
                </a:cubicBezTo>
                <a:cubicBezTo>
                  <a:pt x="239094" y="161614"/>
                  <a:pt x="257705" y="180758"/>
                  <a:pt x="285132" y="182673"/>
                </a:cubicBezTo>
                <a:cubicBezTo>
                  <a:pt x="341946" y="186501"/>
                  <a:pt x="398759" y="190330"/>
                  <a:pt x="455573" y="192245"/>
                </a:cubicBezTo>
                <a:cubicBezTo>
                  <a:pt x="487897" y="194159"/>
                  <a:pt x="514345" y="168314"/>
                  <a:pt x="513366" y="137684"/>
                </a:cubicBezTo>
                <a:close/>
                <a:moveTo>
                  <a:pt x="524748" y="391268"/>
                </a:moveTo>
                <a:cubicBezTo>
                  <a:pt x="524748" y="359535"/>
                  <a:pt x="500182" y="334968"/>
                  <a:pt x="469473" y="334968"/>
                </a:cubicBezTo>
                <a:cubicBezTo>
                  <a:pt x="437740" y="334968"/>
                  <a:pt x="412149" y="360559"/>
                  <a:pt x="413172" y="391268"/>
                </a:cubicBezTo>
                <a:cubicBezTo>
                  <a:pt x="413172" y="421976"/>
                  <a:pt x="438762" y="446543"/>
                  <a:pt x="468448" y="446543"/>
                </a:cubicBezTo>
                <a:cubicBezTo>
                  <a:pt x="500181" y="447567"/>
                  <a:pt x="524748" y="421976"/>
                  <a:pt x="524748" y="391268"/>
                </a:cubicBezTo>
                <a:close/>
                <a:moveTo>
                  <a:pt x="585986" y="519759"/>
                </a:moveTo>
                <a:cubicBezTo>
                  <a:pt x="585986" y="488583"/>
                  <a:pt x="561628" y="463441"/>
                  <a:pt x="531181" y="463441"/>
                </a:cubicBezTo>
                <a:cubicBezTo>
                  <a:pt x="500735" y="463441"/>
                  <a:pt x="475362" y="489589"/>
                  <a:pt x="475362" y="519759"/>
                </a:cubicBezTo>
                <a:cubicBezTo>
                  <a:pt x="475362" y="548923"/>
                  <a:pt x="499720" y="574065"/>
                  <a:pt x="530167" y="574065"/>
                </a:cubicBezTo>
                <a:cubicBezTo>
                  <a:pt x="561628" y="574065"/>
                  <a:pt x="585986" y="550935"/>
                  <a:pt x="585986" y="519759"/>
                </a:cubicBezTo>
                <a:close/>
                <a:moveTo>
                  <a:pt x="585986" y="262891"/>
                </a:moveTo>
                <a:cubicBezTo>
                  <a:pt x="585986" y="232182"/>
                  <a:pt x="561419" y="207615"/>
                  <a:pt x="530710" y="207615"/>
                </a:cubicBezTo>
                <a:cubicBezTo>
                  <a:pt x="498978" y="207615"/>
                  <a:pt x="473387" y="233206"/>
                  <a:pt x="474411" y="263915"/>
                </a:cubicBezTo>
                <a:cubicBezTo>
                  <a:pt x="474411" y="294623"/>
                  <a:pt x="500002" y="319190"/>
                  <a:pt x="529686" y="320214"/>
                </a:cubicBezTo>
                <a:cubicBezTo>
                  <a:pt x="561419" y="320214"/>
                  <a:pt x="585986" y="294623"/>
                  <a:pt x="585986" y="262891"/>
                </a:cubicBezTo>
                <a:close/>
                <a:moveTo>
                  <a:pt x="660046" y="645269"/>
                </a:moveTo>
                <a:cubicBezTo>
                  <a:pt x="660046" y="613808"/>
                  <a:pt x="635688" y="589450"/>
                  <a:pt x="604227" y="589450"/>
                </a:cubicBezTo>
                <a:cubicBezTo>
                  <a:pt x="573780" y="589450"/>
                  <a:pt x="549422" y="612793"/>
                  <a:pt x="549422" y="644255"/>
                </a:cubicBezTo>
                <a:cubicBezTo>
                  <a:pt x="549422" y="675716"/>
                  <a:pt x="573780" y="700074"/>
                  <a:pt x="605241" y="700074"/>
                </a:cubicBezTo>
                <a:cubicBezTo>
                  <a:pt x="635688" y="700074"/>
                  <a:pt x="660046" y="675716"/>
                  <a:pt x="660046" y="645269"/>
                </a:cubicBezTo>
                <a:close/>
                <a:moveTo>
                  <a:pt x="660997" y="390244"/>
                </a:moveTo>
                <a:cubicBezTo>
                  <a:pt x="660997" y="359535"/>
                  <a:pt x="637454" y="334968"/>
                  <a:pt x="605721" y="334968"/>
                </a:cubicBezTo>
                <a:cubicBezTo>
                  <a:pt x="575012" y="334968"/>
                  <a:pt x="549421" y="360559"/>
                  <a:pt x="549421" y="391268"/>
                </a:cubicBezTo>
                <a:cubicBezTo>
                  <a:pt x="550445" y="421976"/>
                  <a:pt x="575012" y="446543"/>
                  <a:pt x="605721" y="446543"/>
                </a:cubicBezTo>
                <a:cubicBezTo>
                  <a:pt x="636430" y="447567"/>
                  <a:pt x="662021" y="421976"/>
                  <a:pt x="660997" y="390244"/>
                </a:cubicBezTo>
                <a:close/>
                <a:moveTo>
                  <a:pt x="660997" y="140028"/>
                </a:moveTo>
                <a:cubicBezTo>
                  <a:pt x="662021" y="108004"/>
                  <a:pt x="636430" y="82179"/>
                  <a:pt x="605721" y="82179"/>
                </a:cubicBezTo>
                <a:cubicBezTo>
                  <a:pt x="573988" y="82179"/>
                  <a:pt x="549421" y="108004"/>
                  <a:pt x="549421" y="140028"/>
                </a:cubicBezTo>
                <a:cubicBezTo>
                  <a:pt x="550445" y="171019"/>
                  <a:pt x="573988" y="194778"/>
                  <a:pt x="605721" y="194778"/>
                </a:cubicBezTo>
                <a:cubicBezTo>
                  <a:pt x="636430" y="194778"/>
                  <a:pt x="660997" y="171019"/>
                  <a:pt x="660997" y="140028"/>
                </a:cubicBezTo>
                <a:close/>
                <a:moveTo>
                  <a:pt x="736080" y="518753"/>
                </a:moveTo>
                <a:cubicBezTo>
                  <a:pt x="736080" y="488583"/>
                  <a:pt x="710489" y="463441"/>
                  <a:pt x="679780" y="463441"/>
                </a:cubicBezTo>
                <a:cubicBezTo>
                  <a:pt x="650095" y="464447"/>
                  <a:pt x="624504" y="488583"/>
                  <a:pt x="624504" y="518753"/>
                </a:cubicBezTo>
                <a:cubicBezTo>
                  <a:pt x="623480" y="548923"/>
                  <a:pt x="649071" y="574065"/>
                  <a:pt x="679780" y="574065"/>
                </a:cubicBezTo>
                <a:cubicBezTo>
                  <a:pt x="711513" y="574065"/>
                  <a:pt x="736080" y="549929"/>
                  <a:pt x="736080" y="518753"/>
                </a:cubicBezTo>
                <a:close/>
                <a:moveTo>
                  <a:pt x="736080" y="263915"/>
                </a:moveTo>
                <a:cubicBezTo>
                  <a:pt x="736080" y="232182"/>
                  <a:pt x="712737" y="207615"/>
                  <a:pt x="681275" y="207615"/>
                </a:cubicBezTo>
                <a:cubicBezTo>
                  <a:pt x="649814" y="207615"/>
                  <a:pt x="625456" y="232182"/>
                  <a:pt x="625456" y="263915"/>
                </a:cubicBezTo>
                <a:cubicBezTo>
                  <a:pt x="625456" y="294623"/>
                  <a:pt x="650829" y="320214"/>
                  <a:pt x="681275" y="320214"/>
                </a:cubicBezTo>
                <a:cubicBezTo>
                  <a:pt x="711722" y="319190"/>
                  <a:pt x="736080" y="294623"/>
                  <a:pt x="736080" y="263915"/>
                </a:cubicBezTo>
                <a:close/>
                <a:moveTo>
                  <a:pt x="799958" y="391268"/>
                </a:moveTo>
                <a:cubicBezTo>
                  <a:pt x="799958" y="359535"/>
                  <a:pt x="776615" y="334968"/>
                  <a:pt x="745153" y="334968"/>
                </a:cubicBezTo>
                <a:cubicBezTo>
                  <a:pt x="713692" y="334968"/>
                  <a:pt x="689334" y="359535"/>
                  <a:pt x="689334" y="391268"/>
                </a:cubicBezTo>
                <a:cubicBezTo>
                  <a:pt x="689334" y="421976"/>
                  <a:pt x="714707" y="447567"/>
                  <a:pt x="745153" y="447567"/>
                </a:cubicBezTo>
                <a:cubicBezTo>
                  <a:pt x="775600" y="446543"/>
                  <a:pt x="799958" y="421976"/>
                  <a:pt x="799958" y="391268"/>
                </a:cubicBezTo>
                <a:close/>
                <a:moveTo>
                  <a:pt x="908046" y="391400"/>
                </a:moveTo>
                <a:lnTo>
                  <a:pt x="712346" y="782799"/>
                </a:lnTo>
                <a:lnTo>
                  <a:pt x="195700" y="782799"/>
                </a:lnTo>
                <a:lnTo>
                  <a:pt x="0" y="391400"/>
                </a:lnTo>
                <a:lnTo>
                  <a:pt x="195700" y="0"/>
                </a:lnTo>
                <a:lnTo>
                  <a:pt x="712346" y="0"/>
                </a:lnTo>
                <a:close/>
              </a:path>
            </a:pathLst>
          </a:custGeom>
          <a:solidFill>
            <a:schemeClr val="accent5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107099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421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oto Serif"/>
              <a:ea typeface="+mn-ea"/>
              <a:cs typeface="+mn-cs"/>
            </a:endParaRPr>
          </a:p>
        </p:txBody>
      </p:sp>
      <p:sp>
        <p:nvSpPr>
          <p:cNvPr id="75" name="Freeform: Shape 74">
            <a:extLst>
              <a:ext uri="{FF2B5EF4-FFF2-40B4-BE49-F238E27FC236}">
                <a16:creationId xmlns:a16="http://schemas.microsoft.com/office/drawing/2014/main" id="{C7B0A224-77DB-12DA-2956-BD01E66A2FCA}"/>
              </a:ext>
            </a:extLst>
          </p:cNvPr>
          <p:cNvSpPr/>
          <p:nvPr/>
        </p:nvSpPr>
        <p:spPr>
          <a:xfrm rot="5400000" flipH="1">
            <a:off x="-258322" y="2374177"/>
            <a:ext cx="908046" cy="391400"/>
          </a:xfrm>
          <a:custGeom>
            <a:avLst/>
            <a:gdLst>
              <a:gd name="connsiteX0" fmla="*/ 443046 w 908046"/>
              <a:gd name="connsiteY0" fmla="*/ 265334 h 391400"/>
              <a:gd name="connsiteX1" fmla="*/ 381771 w 908046"/>
              <a:gd name="connsiteY1" fmla="*/ 210750 h 391400"/>
              <a:gd name="connsiteX2" fmla="*/ 218371 w 908046"/>
              <a:gd name="connsiteY2" fmla="*/ 221102 h 391400"/>
              <a:gd name="connsiteX3" fmla="*/ 196973 w 908046"/>
              <a:gd name="connsiteY3" fmla="*/ 225808 h 391400"/>
              <a:gd name="connsiteX4" fmla="*/ 171685 w 908046"/>
              <a:gd name="connsiteY4" fmla="*/ 273804 h 391400"/>
              <a:gd name="connsiteX5" fmla="*/ 216426 w 908046"/>
              <a:gd name="connsiteY5" fmla="*/ 309568 h 391400"/>
              <a:gd name="connsiteX6" fmla="*/ 328277 w 908046"/>
              <a:gd name="connsiteY6" fmla="*/ 316154 h 391400"/>
              <a:gd name="connsiteX7" fmla="*/ 380798 w 908046"/>
              <a:gd name="connsiteY7" fmla="*/ 318978 h 391400"/>
              <a:gd name="connsiteX8" fmla="*/ 443046 w 908046"/>
              <a:gd name="connsiteY8" fmla="*/ 265334 h 391400"/>
              <a:gd name="connsiteX9" fmla="*/ 513366 w 908046"/>
              <a:gd name="connsiteY9" fmla="*/ 137684 h 391400"/>
              <a:gd name="connsiteX10" fmla="*/ 454593 w 908046"/>
              <a:gd name="connsiteY10" fmla="*/ 82166 h 391400"/>
              <a:gd name="connsiteX11" fmla="*/ 435982 w 908046"/>
              <a:gd name="connsiteY11" fmla="*/ 83122 h 391400"/>
              <a:gd name="connsiteX12" fmla="*/ 287091 w 908046"/>
              <a:gd name="connsiteY12" fmla="*/ 91738 h 391400"/>
              <a:gd name="connsiteX13" fmla="*/ 239094 w 908046"/>
              <a:gd name="connsiteY13" fmla="*/ 136726 h 391400"/>
              <a:gd name="connsiteX14" fmla="*/ 285132 w 908046"/>
              <a:gd name="connsiteY14" fmla="*/ 182672 h 391400"/>
              <a:gd name="connsiteX15" fmla="*/ 455573 w 908046"/>
              <a:gd name="connsiteY15" fmla="*/ 192244 h 391400"/>
              <a:gd name="connsiteX16" fmla="*/ 513366 w 908046"/>
              <a:gd name="connsiteY16" fmla="*/ 137684 h 391400"/>
              <a:gd name="connsiteX17" fmla="*/ 585986 w 908046"/>
              <a:gd name="connsiteY17" fmla="*/ 262890 h 391400"/>
              <a:gd name="connsiteX18" fmla="*/ 530710 w 908046"/>
              <a:gd name="connsiteY18" fmla="*/ 207614 h 391400"/>
              <a:gd name="connsiteX19" fmla="*/ 474411 w 908046"/>
              <a:gd name="connsiteY19" fmla="*/ 263914 h 391400"/>
              <a:gd name="connsiteX20" fmla="*/ 529686 w 908046"/>
              <a:gd name="connsiteY20" fmla="*/ 320214 h 391400"/>
              <a:gd name="connsiteX21" fmla="*/ 585986 w 908046"/>
              <a:gd name="connsiteY21" fmla="*/ 262890 h 391400"/>
              <a:gd name="connsiteX22" fmla="*/ 660997 w 908046"/>
              <a:gd name="connsiteY22" fmla="*/ 140028 h 391400"/>
              <a:gd name="connsiteX23" fmla="*/ 605721 w 908046"/>
              <a:gd name="connsiteY23" fmla="*/ 82178 h 391400"/>
              <a:gd name="connsiteX24" fmla="*/ 549421 w 908046"/>
              <a:gd name="connsiteY24" fmla="*/ 140028 h 391400"/>
              <a:gd name="connsiteX25" fmla="*/ 605721 w 908046"/>
              <a:gd name="connsiteY25" fmla="*/ 194778 h 391400"/>
              <a:gd name="connsiteX26" fmla="*/ 660997 w 908046"/>
              <a:gd name="connsiteY26" fmla="*/ 140028 h 391400"/>
              <a:gd name="connsiteX27" fmla="*/ 736080 w 908046"/>
              <a:gd name="connsiteY27" fmla="*/ 263914 h 391400"/>
              <a:gd name="connsiteX28" fmla="*/ 681275 w 908046"/>
              <a:gd name="connsiteY28" fmla="*/ 207614 h 391400"/>
              <a:gd name="connsiteX29" fmla="*/ 625456 w 908046"/>
              <a:gd name="connsiteY29" fmla="*/ 263914 h 391400"/>
              <a:gd name="connsiteX30" fmla="*/ 681275 w 908046"/>
              <a:gd name="connsiteY30" fmla="*/ 320214 h 391400"/>
              <a:gd name="connsiteX31" fmla="*/ 736080 w 908046"/>
              <a:gd name="connsiteY31" fmla="*/ 263914 h 391400"/>
              <a:gd name="connsiteX32" fmla="*/ 908046 w 908046"/>
              <a:gd name="connsiteY32" fmla="*/ 391400 h 391400"/>
              <a:gd name="connsiteX33" fmla="*/ 799904 w 908046"/>
              <a:gd name="connsiteY33" fmla="*/ 391400 h 391400"/>
              <a:gd name="connsiteX34" fmla="*/ 799958 w 908046"/>
              <a:gd name="connsiteY34" fmla="*/ 391268 h 391400"/>
              <a:gd name="connsiteX35" fmla="*/ 745153 w 908046"/>
              <a:gd name="connsiteY35" fmla="*/ 334968 h 391400"/>
              <a:gd name="connsiteX36" fmla="*/ 689334 w 908046"/>
              <a:gd name="connsiteY36" fmla="*/ 391268 h 391400"/>
              <a:gd name="connsiteX37" fmla="*/ 689389 w 908046"/>
              <a:gd name="connsiteY37" fmla="*/ 391400 h 391400"/>
              <a:gd name="connsiteX38" fmla="*/ 660547 w 908046"/>
              <a:gd name="connsiteY38" fmla="*/ 391400 h 391400"/>
              <a:gd name="connsiteX39" fmla="*/ 660997 w 908046"/>
              <a:gd name="connsiteY39" fmla="*/ 390244 h 391400"/>
              <a:gd name="connsiteX40" fmla="*/ 605721 w 908046"/>
              <a:gd name="connsiteY40" fmla="*/ 334968 h 391400"/>
              <a:gd name="connsiteX41" fmla="*/ 549421 w 908046"/>
              <a:gd name="connsiteY41" fmla="*/ 391268 h 391400"/>
              <a:gd name="connsiteX42" fmla="*/ 549478 w 908046"/>
              <a:gd name="connsiteY42" fmla="*/ 391400 h 391400"/>
              <a:gd name="connsiteX43" fmla="*/ 524694 w 908046"/>
              <a:gd name="connsiteY43" fmla="*/ 391400 h 391400"/>
              <a:gd name="connsiteX44" fmla="*/ 524748 w 908046"/>
              <a:gd name="connsiteY44" fmla="*/ 391268 h 391400"/>
              <a:gd name="connsiteX45" fmla="*/ 469473 w 908046"/>
              <a:gd name="connsiteY45" fmla="*/ 334968 h 391400"/>
              <a:gd name="connsiteX46" fmla="*/ 413172 w 908046"/>
              <a:gd name="connsiteY46" fmla="*/ 391268 h 391400"/>
              <a:gd name="connsiteX47" fmla="*/ 413228 w 908046"/>
              <a:gd name="connsiteY47" fmla="*/ 391400 h 391400"/>
              <a:gd name="connsiteX48" fmla="*/ 379459 w 908046"/>
              <a:gd name="connsiteY48" fmla="*/ 391400 h 391400"/>
              <a:gd name="connsiteX49" fmla="*/ 379571 w 908046"/>
              <a:gd name="connsiteY49" fmla="*/ 391148 h 391400"/>
              <a:gd name="connsiteX50" fmla="*/ 317297 w 908046"/>
              <a:gd name="connsiteY50" fmla="*/ 338392 h 391400"/>
              <a:gd name="connsiteX51" fmla="*/ 152851 w 908046"/>
              <a:gd name="connsiteY51" fmla="*/ 348572 h 391400"/>
              <a:gd name="connsiteX52" fmla="*/ 108090 w 908046"/>
              <a:gd name="connsiteY52" fmla="*/ 391148 h 391400"/>
              <a:gd name="connsiteX53" fmla="*/ 108194 w 908046"/>
              <a:gd name="connsiteY53" fmla="*/ 391400 h 391400"/>
              <a:gd name="connsiteX54" fmla="*/ 0 w 908046"/>
              <a:gd name="connsiteY54" fmla="*/ 391400 h 391400"/>
              <a:gd name="connsiteX55" fmla="*/ 195700 w 908046"/>
              <a:gd name="connsiteY55" fmla="*/ 0 h 391400"/>
              <a:gd name="connsiteX56" fmla="*/ 712346 w 908046"/>
              <a:gd name="connsiteY56" fmla="*/ 0 h 391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908046" h="391400">
                <a:moveTo>
                  <a:pt x="443046" y="265334"/>
                </a:moveTo>
                <a:cubicBezTo>
                  <a:pt x="443046" y="232396"/>
                  <a:pt x="417758" y="208868"/>
                  <a:pt x="381771" y="210750"/>
                </a:cubicBezTo>
                <a:cubicBezTo>
                  <a:pt x="327304" y="213574"/>
                  <a:pt x="272838" y="217338"/>
                  <a:pt x="218371" y="221102"/>
                </a:cubicBezTo>
                <a:cubicBezTo>
                  <a:pt x="210590" y="221102"/>
                  <a:pt x="203782" y="222984"/>
                  <a:pt x="196973" y="225808"/>
                </a:cubicBezTo>
                <a:cubicBezTo>
                  <a:pt x="178494" y="234278"/>
                  <a:pt x="167795" y="254982"/>
                  <a:pt x="171685" y="273804"/>
                </a:cubicBezTo>
                <a:cubicBezTo>
                  <a:pt x="176548" y="293568"/>
                  <a:pt x="194056" y="308626"/>
                  <a:pt x="216426" y="309568"/>
                </a:cubicBezTo>
                <a:cubicBezTo>
                  <a:pt x="253385" y="312390"/>
                  <a:pt x="291317" y="314272"/>
                  <a:pt x="328277" y="316154"/>
                </a:cubicBezTo>
                <a:cubicBezTo>
                  <a:pt x="345784" y="317096"/>
                  <a:pt x="363291" y="318038"/>
                  <a:pt x="380798" y="318978"/>
                </a:cubicBezTo>
                <a:cubicBezTo>
                  <a:pt x="416785" y="320860"/>
                  <a:pt x="443046" y="298274"/>
                  <a:pt x="443046" y="265334"/>
                </a:cubicBezTo>
                <a:close/>
                <a:moveTo>
                  <a:pt x="513366" y="137684"/>
                </a:moveTo>
                <a:cubicBezTo>
                  <a:pt x="513366" y="106096"/>
                  <a:pt x="487897" y="82166"/>
                  <a:pt x="454593" y="82166"/>
                </a:cubicBezTo>
                <a:cubicBezTo>
                  <a:pt x="448716" y="82166"/>
                  <a:pt x="441859" y="83122"/>
                  <a:pt x="435982" y="83122"/>
                </a:cubicBezTo>
                <a:cubicBezTo>
                  <a:pt x="386025" y="85994"/>
                  <a:pt x="337048" y="88866"/>
                  <a:pt x="287091" y="91738"/>
                </a:cubicBezTo>
                <a:cubicBezTo>
                  <a:pt x="259664" y="93652"/>
                  <a:pt x="240073" y="112796"/>
                  <a:pt x="239094" y="136726"/>
                </a:cubicBezTo>
                <a:cubicBezTo>
                  <a:pt x="239094" y="161614"/>
                  <a:pt x="257705" y="180758"/>
                  <a:pt x="285132" y="182672"/>
                </a:cubicBezTo>
                <a:cubicBezTo>
                  <a:pt x="341946" y="186500"/>
                  <a:pt x="398759" y="190330"/>
                  <a:pt x="455573" y="192244"/>
                </a:cubicBezTo>
                <a:cubicBezTo>
                  <a:pt x="487897" y="194158"/>
                  <a:pt x="514345" y="168314"/>
                  <a:pt x="513366" y="137684"/>
                </a:cubicBezTo>
                <a:close/>
                <a:moveTo>
                  <a:pt x="585986" y="262890"/>
                </a:moveTo>
                <a:cubicBezTo>
                  <a:pt x="585986" y="232182"/>
                  <a:pt x="561419" y="207614"/>
                  <a:pt x="530710" y="207614"/>
                </a:cubicBezTo>
                <a:cubicBezTo>
                  <a:pt x="498978" y="207614"/>
                  <a:pt x="473387" y="233206"/>
                  <a:pt x="474411" y="263914"/>
                </a:cubicBezTo>
                <a:cubicBezTo>
                  <a:pt x="474411" y="294622"/>
                  <a:pt x="500002" y="319190"/>
                  <a:pt x="529686" y="320214"/>
                </a:cubicBezTo>
                <a:cubicBezTo>
                  <a:pt x="561419" y="320214"/>
                  <a:pt x="585986" y="294622"/>
                  <a:pt x="585986" y="262890"/>
                </a:cubicBezTo>
                <a:close/>
                <a:moveTo>
                  <a:pt x="660997" y="140028"/>
                </a:moveTo>
                <a:cubicBezTo>
                  <a:pt x="662021" y="108004"/>
                  <a:pt x="636430" y="82178"/>
                  <a:pt x="605721" y="82178"/>
                </a:cubicBezTo>
                <a:cubicBezTo>
                  <a:pt x="573988" y="82178"/>
                  <a:pt x="549421" y="108004"/>
                  <a:pt x="549421" y="140028"/>
                </a:cubicBezTo>
                <a:cubicBezTo>
                  <a:pt x="550445" y="171018"/>
                  <a:pt x="573988" y="194778"/>
                  <a:pt x="605721" y="194778"/>
                </a:cubicBezTo>
                <a:cubicBezTo>
                  <a:pt x="636430" y="194778"/>
                  <a:pt x="660997" y="171018"/>
                  <a:pt x="660997" y="140028"/>
                </a:cubicBezTo>
                <a:close/>
                <a:moveTo>
                  <a:pt x="736080" y="263914"/>
                </a:moveTo>
                <a:cubicBezTo>
                  <a:pt x="736080" y="232182"/>
                  <a:pt x="712737" y="207614"/>
                  <a:pt x="681275" y="207614"/>
                </a:cubicBezTo>
                <a:cubicBezTo>
                  <a:pt x="649814" y="207614"/>
                  <a:pt x="625456" y="232182"/>
                  <a:pt x="625456" y="263914"/>
                </a:cubicBezTo>
                <a:cubicBezTo>
                  <a:pt x="625456" y="294622"/>
                  <a:pt x="650829" y="320214"/>
                  <a:pt x="681275" y="320214"/>
                </a:cubicBezTo>
                <a:cubicBezTo>
                  <a:pt x="711722" y="319190"/>
                  <a:pt x="736080" y="294622"/>
                  <a:pt x="736080" y="263914"/>
                </a:cubicBezTo>
                <a:close/>
                <a:moveTo>
                  <a:pt x="908046" y="391400"/>
                </a:moveTo>
                <a:lnTo>
                  <a:pt x="799904" y="391400"/>
                </a:lnTo>
                <a:lnTo>
                  <a:pt x="799958" y="391268"/>
                </a:lnTo>
                <a:cubicBezTo>
                  <a:pt x="799958" y="359534"/>
                  <a:pt x="776615" y="334968"/>
                  <a:pt x="745153" y="334968"/>
                </a:cubicBezTo>
                <a:cubicBezTo>
                  <a:pt x="713692" y="334968"/>
                  <a:pt x="689334" y="359534"/>
                  <a:pt x="689334" y="391268"/>
                </a:cubicBezTo>
                <a:lnTo>
                  <a:pt x="689389" y="391400"/>
                </a:lnTo>
                <a:lnTo>
                  <a:pt x="660547" y="391400"/>
                </a:lnTo>
                <a:lnTo>
                  <a:pt x="660997" y="390244"/>
                </a:lnTo>
                <a:cubicBezTo>
                  <a:pt x="660997" y="359534"/>
                  <a:pt x="637454" y="334968"/>
                  <a:pt x="605721" y="334968"/>
                </a:cubicBezTo>
                <a:cubicBezTo>
                  <a:pt x="575012" y="334968"/>
                  <a:pt x="549421" y="360558"/>
                  <a:pt x="549421" y="391268"/>
                </a:cubicBezTo>
                <a:lnTo>
                  <a:pt x="549478" y="391400"/>
                </a:lnTo>
                <a:lnTo>
                  <a:pt x="524694" y="391400"/>
                </a:lnTo>
                <a:lnTo>
                  <a:pt x="524748" y="391268"/>
                </a:lnTo>
                <a:cubicBezTo>
                  <a:pt x="524748" y="359534"/>
                  <a:pt x="500182" y="334968"/>
                  <a:pt x="469473" y="334968"/>
                </a:cubicBezTo>
                <a:cubicBezTo>
                  <a:pt x="437740" y="334968"/>
                  <a:pt x="412149" y="360558"/>
                  <a:pt x="413172" y="391268"/>
                </a:cubicBezTo>
                <a:lnTo>
                  <a:pt x="413228" y="391400"/>
                </a:lnTo>
                <a:lnTo>
                  <a:pt x="379459" y="391400"/>
                </a:lnTo>
                <a:lnTo>
                  <a:pt x="379571" y="391148"/>
                </a:lnTo>
                <a:cubicBezTo>
                  <a:pt x="379572" y="359680"/>
                  <a:pt x="351353" y="335614"/>
                  <a:pt x="317297" y="338392"/>
                </a:cubicBezTo>
                <a:cubicBezTo>
                  <a:pt x="262806" y="341168"/>
                  <a:pt x="208315" y="344870"/>
                  <a:pt x="152851" y="348572"/>
                </a:cubicBezTo>
                <a:cubicBezTo>
                  <a:pt x="126579" y="349498"/>
                  <a:pt x="108091" y="367084"/>
                  <a:pt x="108090" y="391148"/>
                </a:cubicBezTo>
                <a:lnTo>
                  <a:pt x="108194" y="391400"/>
                </a:lnTo>
                <a:lnTo>
                  <a:pt x="0" y="391400"/>
                </a:lnTo>
                <a:lnTo>
                  <a:pt x="195700" y="0"/>
                </a:lnTo>
                <a:lnTo>
                  <a:pt x="712346" y="0"/>
                </a:lnTo>
                <a:close/>
              </a:path>
            </a:pathLst>
          </a:custGeom>
          <a:solidFill>
            <a:schemeClr val="accent5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107099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421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oto Serif"/>
              <a:ea typeface="+mn-ea"/>
              <a:cs typeface="+mn-cs"/>
            </a:endParaRPr>
          </a:p>
        </p:txBody>
      </p:sp>
      <p:sp>
        <p:nvSpPr>
          <p:cNvPr id="76" name="Freeform: Shape 75">
            <a:extLst>
              <a:ext uri="{FF2B5EF4-FFF2-40B4-BE49-F238E27FC236}">
                <a16:creationId xmlns:a16="http://schemas.microsoft.com/office/drawing/2014/main" id="{86A5F23E-7B28-0660-1FA7-BED51A2F9DA4}"/>
              </a:ext>
            </a:extLst>
          </p:cNvPr>
          <p:cNvSpPr/>
          <p:nvPr/>
        </p:nvSpPr>
        <p:spPr>
          <a:xfrm rot="5400000" flipH="1">
            <a:off x="-40134" y="1413227"/>
            <a:ext cx="908046" cy="782799"/>
          </a:xfrm>
          <a:custGeom>
            <a:avLst/>
            <a:gdLst>
              <a:gd name="connsiteX0" fmla="*/ 379571 w 908046"/>
              <a:gd name="connsiteY0" fmla="*/ 391149 h 782799"/>
              <a:gd name="connsiteX1" fmla="*/ 317297 w 908046"/>
              <a:gd name="connsiteY1" fmla="*/ 338392 h 782799"/>
              <a:gd name="connsiteX2" fmla="*/ 152851 w 908046"/>
              <a:gd name="connsiteY2" fmla="*/ 348573 h 782799"/>
              <a:gd name="connsiteX3" fmla="*/ 108090 w 908046"/>
              <a:gd name="connsiteY3" fmla="*/ 391149 h 782799"/>
              <a:gd name="connsiteX4" fmla="*/ 152850 w 908046"/>
              <a:gd name="connsiteY4" fmla="*/ 435576 h 782799"/>
              <a:gd name="connsiteX5" fmla="*/ 286158 w 908046"/>
              <a:gd name="connsiteY5" fmla="*/ 442980 h 782799"/>
              <a:gd name="connsiteX6" fmla="*/ 318269 w 908046"/>
              <a:gd name="connsiteY6" fmla="*/ 444831 h 782799"/>
              <a:gd name="connsiteX7" fmla="*/ 379571 w 908046"/>
              <a:gd name="connsiteY7" fmla="*/ 391149 h 782799"/>
              <a:gd name="connsiteX8" fmla="*/ 441160 w 908046"/>
              <a:gd name="connsiteY8" fmla="*/ 517251 h 782799"/>
              <a:gd name="connsiteX9" fmla="*/ 382582 w 908046"/>
              <a:gd name="connsiteY9" fmla="*/ 463153 h 782799"/>
              <a:gd name="connsiteX10" fmla="*/ 324003 w 908046"/>
              <a:gd name="connsiteY10" fmla="*/ 466000 h 782799"/>
              <a:gd name="connsiteX11" fmla="*/ 213680 w 908046"/>
              <a:gd name="connsiteY11" fmla="*/ 472644 h 782799"/>
              <a:gd name="connsiteX12" fmla="*/ 168770 w 908046"/>
              <a:gd name="connsiteY12" fmla="*/ 516302 h 782799"/>
              <a:gd name="connsiteX13" fmla="*/ 210751 w 908046"/>
              <a:gd name="connsiteY13" fmla="*/ 561859 h 782799"/>
              <a:gd name="connsiteX14" fmla="*/ 383558 w 908046"/>
              <a:gd name="connsiteY14" fmla="*/ 572299 h 782799"/>
              <a:gd name="connsiteX15" fmla="*/ 441160 w 908046"/>
              <a:gd name="connsiteY15" fmla="*/ 517251 h 782799"/>
              <a:gd name="connsiteX16" fmla="*/ 443046 w 908046"/>
              <a:gd name="connsiteY16" fmla="*/ 265335 h 782799"/>
              <a:gd name="connsiteX17" fmla="*/ 381771 w 908046"/>
              <a:gd name="connsiteY17" fmla="*/ 210750 h 782799"/>
              <a:gd name="connsiteX18" fmla="*/ 218371 w 908046"/>
              <a:gd name="connsiteY18" fmla="*/ 221103 h 782799"/>
              <a:gd name="connsiteX19" fmla="*/ 196973 w 908046"/>
              <a:gd name="connsiteY19" fmla="*/ 225808 h 782799"/>
              <a:gd name="connsiteX20" fmla="*/ 171685 w 908046"/>
              <a:gd name="connsiteY20" fmla="*/ 273805 h 782799"/>
              <a:gd name="connsiteX21" fmla="*/ 216426 w 908046"/>
              <a:gd name="connsiteY21" fmla="*/ 309568 h 782799"/>
              <a:gd name="connsiteX22" fmla="*/ 328277 w 908046"/>
              <a:gd name="connsiteY22" fmla="*/ 316155 h 782799"/>
              <a:gd name="connsiteX23" fmla="*/ 380798 w 908046"/>
              <a:gd name="connsiteY23" fmla="*/ 318979 h 782799"/>
              <a:gd name="connsiteX24" fmla="*/ 443046 w 908046"/>
              <a:gd name="connsiteY24" fmla="*/ 265335 h 782799"/>
              <a:gd name="connsiteX25" fmla="*/ 513365 w 908046"/>
              <a:gd name="connsiteY25" fmla="*/ 644637 h 782799"/>
              <a:gd name="connsiteX26" fmla="*/ 458510 w 908046"/>
              <a:gd name="connsiteY26" fmla="*/ 589605 h 782799"/>
              <a:gd name="connsiteX27" fmla="*/ 283172 w 908046"/>
              <a:gd name="connsiteY27" fmla="*/ 600226 h 782799"/>
              <a:gd name="connsiteX28" fmla="*/ 239093 w 908046"/>
              <a:gd name="connsiteY28" fmla="*/ 645602 h 782799"/>
              <a:gd name="connsiteX29" fmla="*/ 284152 w 908046"/>
              <a:gd name="connsiteY29" fmla="*/ 690978 h 782799"/>
              <a:gd name="connsiteX30" fmla="*/ 436960 w 908046"/>
              <a:gd name="connsiteY30" fmla="*/ 699668 h 782799"/>
              <a:gd name="connsiteX31" fmla="*/ 436960 w 908046"/>
              <a:gd name="connsiteY31" fmla="*/ 700633 h 782799"/>
              <a:gd name="connsiteX32" fmla="*/ 458510 w 908046"/>
              <a:gd name="connsiteY32" fmla="*/ 700633 h 782799"/>
              <a:gd name="connsiteX33" fmla="*/ 513365 w 908046"/>
              <a:gd name="connsiteY33" fmla="*/ 644637 h 782799"/>
              <a:gd name="connsiteX34" fmla="*/ 513366 w 908046"/>
              <a:gd name="connsiteY34" fmla="*/ 137684 h 782799"/>
              <a:gd name="connsiteX35" fmla="*/ 454593 w 908046"/>
              <a:gd name="connsiteY35" fmla="*/ 82166 h 782799"/>
              <a:gd name="connsiteX36" fmla="*/ 435982 w 908046"/>
              <a:gd name="connsiteY36" fmla="*/ 83123 h 782799"/>
              <a:gd name="connsiteX37" fmla="*/ 287091 w 908046"/>
              <a:gd name="connsiteY37" fmla="*/ 91738 h 782799"/>
              <a:gd name="connsiteX38" fmla="*/ 239094 w 908046"/>
              <a:gd name="connsiteY38" fmla="*/ 136727 h 782799"/>
              <a:gd name="connsiteX39" fmla="*/ 285132 w 908046"/>
              <a:gd name="connsiteY39" fmla="*/ 182673 h 782799"/>
              <a:gd name="connsiteX40" fmla="*/ 455573 w 908046"/>
              <a:gd name="connsiteY40" fmla="*/ 192245 h 782799"/>
              <a:gd name="connsiteX41" fmla="*/ 513366 w 908046"/>
              <a:gd name="connsiteY41" fmla="*/ 137684 h 782799"/>
              <a:gd name="connsiteX42" fmla="*/ 524748 w 908046"/>
              <a:gd name="connsiteY42" fmla="*/ 391268 h 782799"/>
              <a:gd name="connsiteX43" fmla="*/ 469473 w 908046"/>
              <a:gd name="connsiteY43" fmla="*/ 334968 h 782799"/>
              <a:gd name="connsiteX44" fmla="*/ 413172 w 908046"/>
              <a:gd name="connsiteY44" fmla="*/ 391268 h 782799"/>
              <a:gd name="connsiteX45" fmla="*/ 468448 w 908046"/>
              <a:gd name="connsiteY45" fmla="*/ 446543 h 782799"/>
              <a:gd name="connsiteX46" fmla="*/ 524748 w 908046"/>
              <a:gd name="connsiteY46" fmla="*/ 391268 h 782799"/>
              <a:gd name="connsiteX47" fmla="*/ 585986 w 908046"/>
              <a:gd name="connsiteY47" fmla="*/ 519759 h 782799"/>
              <a:gd name="connsiteX48" fmla="*/ 531181 w 908046"/>
              <a:gd name="connsiteY48" fmla="*/ 463441 h 782799"/>
              <a:gd name="connsiteX49" fmla="*/ 475362 w 908046"/>
              <a:gd name="connsiteY49" fmla="*/ 519759 h 782799"/>
              <a:gd name="connsiteX50" fmla="*/ 530167 w 908046"/>
              <a:gd name="connsiteY50" fmla="*/ 574065 h 782799"/>
              <a:gd name="connsiteX51" fmla="*/ 585986 w 908046"/>
              <a:gd name="connsiteY51" fmla="*/ 519759 h 782799"/>
              <a:gd name="connsiteX52" fmla="*/ 585986 w 908046"/>
              <a:gd name="connsiteY52" fmla="*/ 262891 h 782799"/>
              <a:gd name="connsiteX53" fmla="*/ 530710 w 908046"/>
              <a:gd name="connsiteY53" fmla="*/ 207615 h 782799"/>
              <a:gd name="connsiteX54" fmla="*/ 474411 w 908046"/>
              <a:gd name="connsiteY54" fmla="*/ 263915 h 782799"/>
              <a:gd name="connsiteX55" fmla="*/ 529686 w 908046"/>
              <a:gd name="connsiteY55" fmla="*/ 320214 h 782799"/>
              <a:gd name="connsiteX56" fmla="*/ 585986 w 908046"/>
              <a:gd name="connsiteY56" fmla="*/ 262891 h 782799"/>
              <a:gd name="connsiteX57" fmla="*/ 660046 w 908046"/>
              <a:gd name="connsiteY57" fmla="*/ 645269 h 782799"/>
              <a:gd name="connsiteX58" fmla="*/ 604227 w 908046"/>
              <a:gd name="connsiteY58" fmla="*/ 589450 h 782799"/>
              <a:gd name="connsiteX59" fmla="*/ 549422 w 908046"/>
              <a:gd name="connsiteY59" fmla="*/ 644255 h 782799"/>
              <a:gd name="connsiteX60" fmla="*/ 605241 w 908046"/>
              <a:gd name="connsiteY60" fmla="*/ 700074 h 782799"/>
              <a:gd name="connsiteX61" fmla="*/ 660046 w 908046"/>
              <a:gd name="connsiteY61" fmla="*/ 645269 h 782799"/>
              <a:gd name="connsiteX62" fmla="*/ 660997 w 908046"/>
              <a:gd name="connsiteY62" fmla="*/ 390244 h 782799"/>
              <a:gd name="connsiteX63" fmla="*/ 605721 w 908046"/>
              <a:gd name="connsiteY63" fmla="*/ 334968 h 782799"/>
              <a:gd name="connsiteX64" fmla="*/ 549421 w 908046"/>
              <a:gd name="connsiteY64" fmla="*/ 391268 h 782799"/>
              <a:gd name="connsiteX65" fmla="*/ 605721 w 908046"/>
              <a:gd name="connsiteY65" fmla="*/ 446543 h 782799"/>
              <a:gd name="connsiteX66" fmla="*/ 660997 w 908046"/>
              <a:gd name="connsiteY66" fmla="*/ 390244 h 782799"/>
              <a:gd name="connsiteX67" fmla="*/ 660997 w 908046"/>
              <a:gd name="connsiteY67" fmla="*/ 140028 h 782799"/>
              <a:gd name="connsiteX68" fmla="*/ 605721 w 908046"/>
              <a:gd name="connsiteY68" fmla="*/ 82179 h 782799"/>
              <a:gd name="connsiteX69" fmla="*/ 549421 w 908046"/>
              <a:gd name="connsiteY69" fmla="*/ 140028 h 782799"/>
              <a:gd name="connsiteX70" fmla="*/ 605721 w 908046"/>
              <a:gd name="connsiteY70" fmla="*/ 194778 h 782799"/>
              <a:gd name="connsiteX71" fmla="*/ 660997 w 908046"/>
              <a:gd name="connsiteY71" fmla="*/ 140028 h 782799"/>
              <a:gd name="connsiteX72" fmla="*/ 736080 w 908046"/>
              <a:gd name="connsiteY72" fmla="*/ 518753 h 782799"/>
              <a:gd name="connsiteX73" fmla="*/ 679780 w 908046"/>
              <a:gd name="connsiteY73" fmla="*/ 463441 h 782799"/>
              <a:gd name="connsiteX74" fmla="*/ 624504 w 908046"/>
              <a:gd name="connsiteY74" fmla="*/ 518753 h 782799"/>
              <a:gd name="connsiteX75" fmla="*/ 679780 w 908046"/>
              <a:gd name="connsiteY75" fmla="*/ 574065 h 782799"/>
              <a:gd name="connsiteX76" fmla="*/ 736080 w 908046"/>
              <a:gd name="connsiteY76" fmla="*/ 518753 h 782799"/>
              <a:gd name="connsiteX77" fmla="*/ 736080 w 908046"/>
              <a:gd name="connsiteY77" fmla="*/ 263915 h 782799"/>
              <a:gd name="connsiteX78" fmla="*/ 681275 w 908046"/>
              <a:gd name="connsiteY78" fmla="*/ 207615 h 782799"/>
              <a:gd name="connsiteX79" fmla="*/ 625456 w 908046"/>
              <a:gd name="connsiteY79" fmla="*/ 263915 h 782799"/>
              <a:gd name="connsiteX80" fmla="*/ 681275 w 908046"/>
              <a:gd name="connsiteY80" fmla="*/ 320214 h 782799"/>
              <a:gd name="connsiteX81" fmla="*/ 736080 w 908046"/>
              <a:gd name="connsiteY81" fmla="*/ 263915 h 782799"/>
              <a:gd name="connsiteX82" fmla="*/ 799958 w 908046"/>
              <a:gd name="connsiteY82" fmla="*/ 391268 h 782799"/>
              <a:gd name="connsiteX83" fmla="*/ 745153 w 908046"/>
              <a:gd name="connsiteY83" fmla="*/ 334968 h 782799"/>
              <a:gd name="connsiteX84" fmla="*/ 689334 w 908046"/>
              <a:gd name="connsiteY84" fmla="*/ 391268 h 782799"/>
              <a:gd name="connsiteX85" fmla="*/ 745153 w 908046"/>
              <a:gd name="connsiteY85" fmla="*/ 447567 h 782799"/>
              <a:gd name="connsiteX86" fmla="*/ 799958 w 908046"/>
              <a:gd name="connsiteY86" fmla="*/ 391268 h 782799"/>
              <a:gd name="connsiteX87" fmla="*/ 908046 w 908046"/>
              <a:gd name="connsiteY87" fmla="*/ 391400 h 782799"/>
              <a:gd name="connsiteX88" fmla="*/ 712346 w 908046"/>
              <a:gd name="connsiteY88" fmla="*/ 782799 h 782799"/>
              <a:gd name="connsiteX89" fmla="*/ 195700 w 908046"/>
              <a:gd name="connsiteY89" fmla="*/ 782799 h 782799"/>
              <a:gd name="connsiteX90" fmla="*/ 0 w 908046"/>
              <a:gd name="connsiteY90" fmla="*/ 391400 h 782799"/>
              <a:gd name="connsiteX91" fmla="*/ 195700 w 908046"/>
              <a:gd name="connsiteY91" fmla="*/ 0 h 782799"/>
              <a:gd name="connsiteX92" fmla="*/ 712346 w 908046"/>
              <a:gd name="connsiteY92" fmla="*/ 0 h 782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</a:cxnLst>
            <a:rect l="l" t="t" r="r" b="b"/>
            <a:pathLst>
              <a:path w="908046" h="782799">
                <a:moveTo>
                  <a:pt x="379571" y="391149"/>
                </a:moveTo>
                <a:cubicBezTo>
                  <a:pt x="379572" y="359680"/>
                  <a:pt x="351353" y="335615"/>
                  <a:pt x="317297" y="338392"/>
                </a:cubicBezTo>
                <a:cubicBezTo>
                  <a:pt x="262806" y="341168"/>
                  <a:pt x="208315" y="344871"/>
                  <a:pt x="152851" y="348573"/>
                </a:cubicBezTo>
                <a:cubicBezTo>
                  <a:pt x="126579" y="349498"/>
                  <a:pt x="108091" y="367084"/>
                  <a:pt x="108090" y="391149"/>
                </a:cubicBezTo>
                <a:cubicBezTo>
                  <a:pt x="108090" y="415213"/>
                  <a:pt x="126578" y="433725"/>
                  <a:pt x="152850" y="435576"/>
                </a:cubicBezTo>
                <a:cubicBezTo>
                  <a:pt x="197611" y="438352"/>
                  <a:pt x="241398" y="440204"/>
                  <a:pt x="286158" y="442980"/>
                </a:cubicBezTo>
                <a:cubicBezTo>
                  <a:pt x="296862" y="443906"/>
                  <a:pt x="307565" y="444831"/>
                  <a:pt x="318269" y="444831"/>
                </a:cubicBezTo>
                <a:cubicBezTo>
                  <a:pt x="352326" y="447608"/>
                  <a:pt x="379571" y="423543"/>
                  <a:pt x="379571" y="391149"/>
                </a:cubicBezTo>
                <a:close/>
                <a:moveTo>
                  <a:pt x="441160" y="517251"/>
                </a:moveTo>
                <a:cubicBezTo>
                  <a:pt x="441160" y="485931"/>
                  <a:pt x="415776" y="462204"/>
                  <a:pt x="382582" y="463153"/>
                </a:cubicBezTo>
                <a:cubicBezTo>
                  <a:pt x="363055" y="463153"/>
                  <a:pt x="343529" y="465051"/>
                  <a:pt x="324003" y="466000"/>
                </a:cubicBezTo>
                <a:cubicBezTo>
                  <a:pt x="287880" y="468848"/>
                  <a:pt x="250780" y="470746"/>
                  <a:pt x="213680" y="472644"/>
                </a:cubicBezTo>
                <a:cubicBezTo>
                  <a:pt x="188296" y="474542"/>
                  <a:pt x="168770" y="492575"/>
                  <a:pt x="168770" y="516302"/>
                </a:cubicBezTo>
                <a:cubicBezTo>
                  <a:pt x="167794" y="540030"/>
                  <a:pt x="185367" y="559961"/>
                  <a:pt x="210751" y="561859"/>
                </a:cubicBezTo>
                <a:cubicBezTo>
                  <a:pt x="268354" y="565655"/>
                  <a:pt x="325956" y="569452"/>
                  <a:pt x="383558" y="572299"/>
                </a:cubicBezTo>
                <a:cubicBezTo>
                  <a:pt x="416752" y="574197"/>
                  <a:pt x="441160" y="548572"/>
                  <a:pt x="441160" y="517251"/>
                </a:cubicBezTo>
                <a:close/>
                <a:moveTo>
                  <a:pt x="443046" y="265335"/>
                </a:moveTo>
                <a:cubicBezTo>
                  <a:pt x="443046" y="232396"/>
                  <a:pt x="417758" y="208868"/>
                  <a:pt x="381771" y="210750"/>
                </a:cubicBezTo>
                <a:cubicBezTo>
                  <a:pt x="327304" y="213574"/>
                  <a:pt x="272838" y="217338"/>
                  <a:pt x="218371" y="221103"/>
                </a:cubicBezTo>
                <a:cubicBezTo>
                  <a:pt x="210590" y="221103"/>
                  <a:pt x="203782" y="222985"/>
                  <a:pt x="196973" y="225808"/>
                </a:cubicBezTo>
                <a:cubicBezTo>
                  <a:pt x="178494" y="234278"/>
                  <a:pt x="167795" y="254983"/>
                  <a:pt x="171685" y="273805"/>
                </a:cubicBezTo>
                <a:cubicBezTo>
                  <a:pt x="176548" y="293569"/>
                  <a:pt x="194056" y="308627"/>
                  <a:pt x="216426" y="309568"/>
                </a:cubicBezTo>
                <a:cubicBezTo>
                  <a:pt x="253385" y="312391"/>
                  <a:pt x="291317" y="314273"/>
                  <a:pt x="328277" y="316155"/>
                </a:cubicBezTo>
                <a:cubicBezTo>
                  <a:pt x="345784" y="317097"/>
                  <a:pt x="363291" y="318038"/>
                  <a:pt x="380798" y="318979"/>
                </a:cubicBezTo>
                <a:cubicBezTo>
                  <a:pt x="416785" y="320861"/>
                  <a:pt x="443046" y="298274"/>
                  <a:pt x="443046" y="265335"/>
                </a:cubicBezTo>
                <a:close/>
                <a:moveTo>
                  <a:pt x="513365" y="644637"/>
                </a:moveTo>
                <a:cubicBezTo>
                  <a:pt x="513365" y="613742"/>
                  <a:pt x="488876" y="588640"/>
                  <a:pt x="458510" y="589605"/>
                </a:cubicBezTo>
                <a:cubicBezTo>
                  <a:pt x="399738" y="591536"/>
                  <a:pt x="340965" y="595398"/>
                  <a:pt x="283172" y="600226"/>
                </a:cubicBezTo>
                <a:cubicBezTo>
                  <a:pt x="256725" y="602156"/>
                  <a:pt x="239093" y="622431"/>
                  <a:pt x="239093" y="645602"/>
                </a:cubicBezTo>
                <a:cubicBezTo>
                  <a:pt x="240072" y="669738"/>
                  <a:pt x="258684" y="689048"/>
                  <a:pt x="284152" y="690978"/>
                </a:cubicBezTo>
                <a:cubicBezTo>
                  <a:pt x="335088" y="693875"/>
                  <a:pt x="386024" y="696771"/>
                  <a:pt x="436960" y="699668"/>
                </a:cubicBezTo>
                <a:cubicBezTo>
                  <a:pt x="436960" y="699668"/>
                  <a:pt x="436960" y="700633"/>
                  <a:pt x="436960" y="700633"/>
                </a:cubicBezTo>
                <a:cubicBezTo>
                  <a:pt x="443817" y="700633"/>
                  <a:pt x="450674" y="700633"/>
                  <a:pt x="458510" y="700633"/>
                </a:cubicBezTo>
                <a:cubicBezTo>
                  <a:pt x="489856" y="699668"/>
                  <a:pt x="514344" y="675531"/>
                  <a:pt x="513365" y="644637"/>
                </a:cubicBezTo>
                <a:close/>
                <a:moveTo>
                  <a:pt x="513366" y="137684"/>
                </a:moveTo>
                <a:cubicBezTo>
                  <a:pt x="513366" y="106096"/>
                  <a:pt x="487897" y="82166"/>
                  <a:pt x="454593" y="82166"/>
                </a:cubicBezTo>
                <a:cubicBezTo>
                  <a:pt x="448716" y="82166"/>
                  <a:pt x="441859" y="83123"/>
                  <a:pt x="435982" y="83123"/>
                </a:cubicBezTo>
                <a:cubicBezTo>
                  <a:pt x="386025" y="85995"/>
                  <a:pt x="337048" y="88866"/>
                  <a:pt x="287091" y="91738"/>
                </a:cubicBezTo>
                <a:cubicBezTo>
                  <a:pt x="259664" y="93652"/>
                  <a:pt x="240073" y="112797"/>
                  <a:pt x="239094" y="136727"/>
                </a:cubicBezTo>
                <a:cubicBezTo>
                  <a:pt x="239094" y="161614"/>
                  <a:pt x="257705" y="180758"/>
                  <a:pt x="285132" y="182673"/>
                </a:cubicBezTo>
                <a:cubicBezTo>
                  <a:pt x="341946" y="186501"/>
                  <a:pt x="398759" y="190330"/>
                  <a:pt x="455573" y="192245"/>
                </a:cubicBezTo>
                <a:cubicBezTo>
                  <a:pt x="487897" y="194159"/>
                  <a:pt x="514345" y="168314"/>
                  <a:pt x="513366" y="137684"/>
                </a:cubicBezTo>
                <a:close/>
                <a:moveTo>
                  <a:pt x="524748" y="391268"/>
                </a:moveTo>
                <a:cubicBezTo>
                  <a:pt x="524748" y="359535"/>
                  <a:pt x="500182" y="334968"/>
                  <a:pt x="469473" y="334968"/>
                </a:cubicBezTo>
                <a:cubicBezTo>
                  <a:pt x="437740" y="334968"/>
                  <a:pt x="412149" y="360559"/>
                  <a:pt x="413172" y="391268"/>
                </a:cubicBezTo>
                <a:cubicBezTo>
                  <a:pt x="413172" y="421976"/>
                  <a:pt x="438762" y="446543"/>
                  <a:pt x="468448" y="446543"/>
                </a:cubicBezTo>
                <a:cubicBezTo>
                  <a:pt x="500181" y="447567"/>
                  <a:pt x="524748" y="421976"/>
                  <a:pt x="524748" y="391268"/>
                </a:cubicBezTo>
                <a:close/>
                <a:moveTo>
                  <a:pt x="585986" y="519759"/>
                </a:moveTo>
                <a:cubicBezTo>
                  <a:pt x="585986" y="488583"/>
                  <a:pt x="561628" y="463441"/>
                  <a:pt x="531181" y="463441"/>
                </a:cubicBezTo>
                <a:cubicBezTo>
                  <a:pt x="500735" y="463441"/>
                  <a:pt x="475362" y="489589"/>
                  <a:pt x="475362" y="519759"/>
                </a:cubicBezTo>
                <a:cubicBezTo>
                  <a:pt x="475362" y="548923"/>
                  <a:pt x="499720" y="574065"/>
                  <a:pt x="530167" y="574065"/>
                </a:cubicBezTo>
                <a:cubicBezTo>
                  <a:pt x="561628" y="574065"/>
                  <a:pt x="585986" y="550935"/>
                  <a:pt x="585986" y="519759"/>
                </a:cubicBezTo>
                <a:close/>
                <a:moveTo>
                  <a:pt x="585986" y="262891"/>
                </a:moveTo>
                <a:cubicBezTo>
                  <a:pt x="585986" y="232182"/>
                  <a:pt x="561419" y="207615"/>
                  <a:pt x="530710" y="207615"/>
                </a:cubicBezTo>
                <a:cubicBezTo>
                  <a:pt x="498978" y="207615"/>
                  <a:pt x="473387" y="233206"/>
                  <a:pt x="474411" y="263915"/>
                </a:cubicBezTo>
                <a:cubicBezTo>
                  <a:pt x="474411" y="294623"/>
                  <a:pt x="500002" y="319190"/>
                  <a:pt x="529686" y="320214"/>
                </a:cubicBezTo>
                <a:cubicBezTo>
                  <a:pt x="561419" y="320214"/>
                  <a:pt x="585986" y="294623"/>
                  <a:pt x="585986" y="262891"/>
                </a:cubicBezTo>
                <a:close/>
                <a:moveTo>
                  <a:pt x="660046" y="645269"/>
                </a:moveTo>
                <a:cubicBezTo>
                  <a:pt x="660046" y="613808"/>
                  <a:pt x="635688" y="589450"/>
                  <a:pt x="604227" y="589450"/>
                </a:cubicBezTo>
                <a:cubicBezTo>
                  <a:pt x="573780" y="589450"/>
                  <a:pt x="549422" y="612793"/>
                  <a:pt x="549422" y="644255"/>
                </a:cubicBezTo>
                <a:cubicBezTo>
                  <a:pt x="549422" y="675716"/>
                  <a:pt x="573780" y="700074"/>
                  <a:pt x="605241" y="700074"/>
                </a:cubicBezTo>
                <a:cubicBezTo>
                  <a:pt x="635688" y="700074"/>
                  <a:pt x="660046" y="675716"/>
                  <a:pt x="660046" y="645269"/>
                </a:cubicBezTo>
                <a:close/>
                <a:moveTo>
                  <a:pt x="660997" y="390244"/>
                </a:moveTo>
                <a:cubicBezTo>
                  <a:pt x="660997" y="359535"/>
                  <a:pt x="637454" y="334968"/>
                  <a:pt x="605721" y="334968"/>
                </a:cubicBezTo>
                <a:cubicBezTo>
                  <a:pt x="575012" y="334968"/>
                  <a:pt x="549421" y="360559"/>
                  <a:pt x="549421" y="391268"/>
                </a:cubicBezTo>
                <a:cubicBezTo>
                  <a:pt x="550445" y="421976"/>
                  <a:pt x="575012" y="446543"/>
                  <a:pt x="605721" y="446543"/>
                </a:cubicBezTo>
                <a:cubicBezTo>
                  <a:pt x="636430" y="447567"/>
                  <a:pt x="662021" y="421976"/>
                  <a:pt x="660997" y="390244"/>
                </a:cubicBezTo>
                <a:close/>
                <a:moveTo>
                  <a:pt x="660997" y="140028"/>
                </a:moveTo>
                <a:cubicBezTo>
                  <a:pt x="662021" y="108004"/>
                  <a:pt x="636430" y="82179"/>
                  <a:pt x="605721" y="82179"/>
                </a:cubicBezTo>
                <a:cubicBezTo>
                  <a:pt x="573988" y="82179"/>
                  <a:pt x="549421" y="108004"/>
                  <a:pt x="549421" y="140028"/>
                </a:cubicBezTo>
                <a:cubicBezTo>
                  <a:pt x="550445" y="171019"/>
                  <a:pt x="573988" y="194778"/>
                  <a:pt x="605721" y="194778"/>
                </a:cubicBezTo>
                <a:cubicBezTo>
                  <a:pt x="636430" y="194778"/>
                  <a:pt x="660997" y="171019"/>
                  <a:pt x="660997" y="140028"/>
                </a:cubicBezTo>
                <a:close/>
                <a:moveTo>
                  <a:pt x="736080" y="518753"/>
                </a:moveTo>
                <a:cubicBezTo>
                  <a:pt x="736080" y="488583"/>
                  <a:pt x="710489" y="463441"/>
                  <a:pt x="679780" y="463441"/>
                </a:cubicBezTo>
                <a:cubicBezTo>
                  <a:pt x="650095" y="464447"/>
                  <a:pt x="624504" y="488583"/>
                  <a:pt x="624504" y="518753"/>
                </a:cubicBezTo>
                <a:cubicBezTo>
                  <a:pt x="623480" y="548923"/>
                  <a:pt x="649071" y="574065"/>
                  <a:pt x="679780" y="574065"/>
                </a:cubicBezTo>
                <a:cubicBezTo>
                  <a:pt x="711513" y="574065"/>
                  <a:pt x="736080" y="549929"/>
                  <a:pt x="736080" y="518753"/>
                </a:cubicBezTo>
                <a:close/>
                <a:moveTo>
                  <a:pt x="736080" y="263915"/>
                </a:moveTo>
                <a:cubicBezTo>
                  <a:pt x="736080" y="232182"/>
                  <a:pt x="712737" y="207615"/>
                  <a:pt x="681275" y="207615"/>
                </a:cubicBezTo>
                <a:cubicBezTo>
                  <a:pt x="649814" y="207615"/>
                  <a:pt x="625456" y="232182"/>
                  <a:pt x="625456" y="263915"/>
                </a:cubicBezTo>
                <a:cubicBezTo>
                  <a:pt x="625456" y="294623"/>
                  <a:pt x="650829" y="320214"/>
                  <a:pt x="681275" y="320214"/>
                </a:cubicBezTo>
                <a:cubicBezTo>
                  <a:pt x="711722" y="319190"/>
                  <a:pt x="736080" y="294623"/>
                  <a:pt x="736080" y="263915"/>
                </a:cubicBezTo>
                <a:close/>
                <a:moveTo>
                  <a:pt x="799958" y="391268"/>
                </a:moveTo>
                <a:cubicBezTo>
                  <a:pt x="799958" y="359535"/>
                  <a:pt x="776615" y="334968"/>
                  <a:pt x="745153" y="334968"/>
                </a:cubicBezTo>
                <a:cubicBezTo>
                  <a:pt x="713692" y="334968"/>
                  <a:pt x="689334" y="359535"/>
                  <a:pt x="689334" y="391268"/>
                </a:cubicBezTo>
                <a:cubicBezTo>
                  <a:pt x="689334" y="421976"/>
                  <a:pt x="714707" y="447567"/>
                  <a:pt x="745153" y="447567"/>
                </a:cubicBezTo>
                <a:cubicBezTo>
                  <a:pt x="775600" y="446543"/>
                  <a:pt x="799958" y="421976"/>
                  <a:pt x="799958" y="391268"/>
                </a:cubicBezTo>
                <a:close/>
                <a:moveTo>
                  <a:pt x="908046" y="391400"/>
                </a:moveTo>
                <a:lnTo>
                  <a:pt x="712346" y="782799"/>
                </a:lnTo>
                <a:lnTo>
                  <a:pt x="195700" y="782799"/>
                </a:lnTo>
                <a:lnTo>
                  <a:pt x="0" y="391400"/>
                </a:lnTo>
                <a:lnTo>
                  <a:pt x="195700" y="0"/>
                </a:lnTo>
                <a:lnTo>
                  <a:pt x="712346" y="0"/>
                </a:lnTo>
                <a:close/>
              </a:path>
            </a:pathLst>
          </a:custGeom>
          <a:solidFill>
            <a:schemeClr val="accent5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107099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421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oto Serif"/>
              <a:ea typeface="+mn-ea"/>
              <a:cs typeface="+mn-cs"/>
            </a:endParaRPr>
          </a:p>
        </p:txBody>
      </p:sp>
      <p:sp>
        <p:nvSpPr>
          <p:cNvPr id="77" name="Freeform: Shape 76">
            <a:extLst>
              <a:ext uri="{FF2B5EF4-FFF2-40B4-BE49-F238E27FC236}">
                <a16:creationId xmlns:a16="http://schemas.microsoft.com/office/drawing/2014/main" id="{FAD9C358-B6E6-AF43-BB4D-F59A8B23EC3A}"/>
              </a:ext>
            </a:extLst>
          </p:cNvPr>
          <p:cNvSpPr/>
          <p:nvPr/>
        </p:nvSpPr>
        <p:spPr>
          <a:xfrm rot="16200000">
            <a:off x="7845995" y="647979"/>
            <a:ext cx="908046" cy="782799"/>
          </a:xfrm>
          <a:custGeom>
            <a:avLst/>
            <a:gdLst>
              <a:gd name="connsiteX0" fmla="*/ 379571 w 908046"/>
              <a:gd name="connsiteY0" fmla="*/ 391149 h 782799"/>
              <a:gd name="connsiteX1" fmla="*/ 317297 w 908046"/>
              <a:gd name="connsiteY1" fmla="*/ 338392 h 782799"/>
              <a:gd name="connsiteX2" fmla="*/ 152851 w 908046"/>
              <a:gd name="connsiteY2" fmla="*/ 348573 h 782799"/>
              <a:gd name="connsiteX3" fmla="*/ 108090 w 908046"/>
              <a:gd name="connsiteY3" fmla="*/ 391149 h 782799"/>
              <a:gd name="connsiteX4" fmla="*/ 152850 w 908046"/>
              <a:gd name="connsiteY4" fmla="*/ 435576 h 782799"/>
              <a:gd name="connsiteX5" fmla="*/ 286158 w 908046"/>
              <a:gd name="connsiteY5" fmla="*/ 442980 h 782799"/>
              <a:gd name="connsiteX6" fmla="*/ 318269 w 908046"/>
              <a:gd name="connsiteY6" fmla="*/ 444831 h 782799"/>
              <a:gd name="connsiteX7" fmla="*/ 379571 w 908046"/>
              <a:gd name="connsiteY7" fmla="*/ 391149 h 782799"/>
              <a:gd name="connsiteX8" fmla="*/ 441160 w 908046"/>
              <a:gd name="connsiteY8" fmla="*/ 517251 h 782799"/>
              <a:gd name="connsiteX9" fmla="*/ 382582 w 908046"/>
              <a:gd name="connsiteY9" fmla="*/ 463153 h 782799"/>
              <a:gd name="connsiteX10" fmla="*/ 324003 w 908046"/>
              <a:gd name="connsiteY10" fmla="*/ 466000 h 782799"/>
              <a:gd name="connsiteX11" fmla="*/ 213680 w 908046"/>
              <a:gd name="connsiteY11" fmla="*/ 472644 h 782799"/>
              <a:gd name="connsiteX12" fmla="*/ 168770 w 908046"/>
              <a:gd name="connsiteY12" fmla="*/ 516302 h 782799"/>
              <a:gd name="connsiteX13" fmla="*/ 210751 w 908046"/>
              <a:gd name="connsiteY13" fmla="*/ 561859 h 782799"/>
              <a:gd name="connsiteX14" fmla="*/ 383558 w 908046"/>
              <a:gd name="connsiteY14" fmla="*/ 572299 h 782799"/>
              <a:gd name="connsiteX15" fmla="*/ 441160 w 908046"/>
              <a:gd name="connsiteY15" fmla="*/ 517251 h 782799"/>
              <a:gd name="connsiteX16" fmla="*/ 443046 w 908046"/>
              <a:gd name="connsiteY16" fmla="*/ 265335 h 782799"/>
              <a:gd name="connsiteX17" fmla="*/ 381771 w 908046"/>
              <a:gd name="connsiteY17" fmla="*/ 210750 h 782799"/>
              <a:gd name="connsiteX18" fmla="*/ 218371 w 908046"/>
              <a:gd name="connsiteY18" fmla="*/ 221103 h 782799"/>
              <a:gd name="connsiteX19" fmla="*/ 196973 w 908046"/>
              <a:gd name="connsiteY19" fmla="*/ 225808 h 782799"/>
              <a:gd name="connsiteX20" fmla="*/ 171685 w 908046"/>
              <a:gd name="connsiteY20" fmla="*/ 273805 h 782799"/>
              <a:gd name="connsiteX21" fmla="*/ 216426 w 908046"/>
              <a:gd name="connsiteY21" fmla="*/ 309568 h 782799"/>
              <a:gd name="connsiteX22" fmla="*/ 328277 w 908046"/>
              <a:gd name="connsiteY22" fmla="*/ 316155 h 782799"/>
              <a:gd name="connsiteX23" fmla="*/ 380798 w 908046"/>
              <a:gd name="connsiteY23" fmla="*/ 318979 h 782799"/>
              <a:gd name="connsiteX24" fmla="*/ 443046 w 908046"/>
              <a:gd name="connsiteY24" fmla="*/ 265335 h 782799"/>
              <a:gd name="connsiteX25" fmla="*/ 513365 w 908046"/>
              <a:gd name="connsiteY25" fmla="*/ 644637 h 782799"/>
              <a:gd name="connsiteX26" fmla="*/ 458510 w 908046"/>
              <a:gd name="connsiteY26" fmla="*/ 589605 h 782799"/>
              <a:gd name="connsiteX27" fmla="*/ 283172 w 908046"/>
              <a:gd name="connsiteY27" fmla="*/ 600226 h 782799"/>
              <a:gd name="connsiteX28" fmla="*/ 239093 w 908046"/>
              <a:gd name="connsiteY28" fmla="*/ 645602 h 782799"/>
              <a:gd name="connsiteX29" fmla="*/ 284152 w 908046"/>
              <a:gd name="connsiteY29" fmla="*/ 690978 h 782799"/>
              <a:gd name="connsiteX30" fmla="*/ 436960 w 908046"/>
              <a:gd name="connsiteY30" fmla="*/ 699668 h 782799"/>
              <a:gd name="connsiteX31" fmla="*/ 436960 w 908046"/>
              <a:gd name="connsiteY31" fmla="*/ 700633 h 782799"/>
              <a:gd name="connsiteX32" fmla="*/ 458510 w 908046"/>
              <a:gd name="connsiteY32" fmla="*/ 700633 h 782799"/>
              <a:gd name="connsiteX33" fmla="*/ 513365 w 908046"/>
              <a:gd name="connsiteY33" fmla="*/ 644637 h 782799"/>
              <a:gd name="connsiteX34" fmla="*/ 513366 w 908046"/>
              <a:gd name="connsiteY34" fmla="*/ 137684 h 782799"/>
              <a:gd name="connsiteX35" fmla="*/ 454593 w 908046"/>
              <a:gd name="connsiteY35" fmla="*/ 82166 h 782799"/>
              <a:gd name="connsiteX36" fmla="*/ 435982 w 908046"/>
              <a:gd name="connsiteY36" fmla="*/ 83123 h 782799"/>
              <a:gd name="connsiteX37" fmla="*/ 287091 w 908046"/>
              <a:gd name="connsiteY37" fmla="*/ 91738 h 782799"/>
              <a:gd name="connsiteX38" fmla="*/ 239094 w 908046"/>
              <a:gd name="connsiteY38" fmla="*/ 136727 h 782799"/>
              <a:gd name="connsiteX39" fmla="*/ 285132 w 908046"/>
              <a:gd name="connsiteY39" fmla="*/ 182673 h 782799"/>
              <a:gd name="connsiteX40" fmla="*/ 455573 w 908046"/>
              <a:gd name="connsiteY40" fmla="*/ 192245 h 782799"/>
              <a:gd name="connsiteX41" fmla="*/ 513366 w 908046"/>
              <a:gd name="connsiteY41" fmla="*/ 137684 h 782799"/>
              <a:gd name="connsiteX42" fmla="*/ 524748 w 908046"/>
              <a:gd name="connsiteY42" fmla="*/ 391268 h 782799"/>
              <a:gd name="connsiteX43" fmla="*/ 469473 w 908046"/>
              <a:gd name="connsiteY43" fmla="*/ 334968 h 782799"/>
              <a:gd name="connsiteX44" fmla="*/ 413172 w 908046"/>
              <a:gd name="connsiteY44" fmla="*/ 391268 h 782799"/>
              <a:gd name="connsiteX45" fmla="*/ 468448 w 908046"/>
              <a:gd name="connsiteY45" fmla="*/ 446543 h 782799"/>
              <a:gd name="connsiteX46" fmla="*/ 524748 w 908046"/>
              <a:gd name="connsiteY46" fmla="*/ 391268 h 782799"/>
              <a:gd name="connsiteX47" fmla="*/ 585986 w 908046"/>
              <a:gd name="connsiteY47" fmla="*/ 519759 h 782799"/>
              <a:gd name="connsiteX48" fmla="*/ 531181 w 908046"/>
              <a:gd name="connsiteY48" fmla="*/ 463441 h 782799"/>
              <a:gd name="connsiteX49" fmla="*/ 475362 w 908046"/>
              <a:gd name="connsiteY49" fmla="*/ 519759 h 782799"/>
              <a:gd name="connsiteX50" fmla="*/ 530167 w 908046"/>
              <a:gd name="connsiteY50" fmla="*/ 574065 h 782799"/>
              <a:gd name="connsiteX51" fmla="*/ 585986 w 908046"/>
              <a:gd name="connsiteY51" fmla="*/ 519759 h 782799"/>
              <a:gd name="connsiteX52" fmla="*/ 585986 w 908046"/>
              <a:gd name="connsiteY52" fmla="*/ 262891 h 782799"/>
              <a:gd name="connsiteX53" fmla="*/ 530710 w 908046"/>
              <a:gd name="connsiteY53" fmla="*/ 207615 h 782799"/>
              <a:gd name="connsiteX54" fmla="*/ 474411 w 908046"/>
              <a:gd name="connsiteY54" fmla="*/ 263915 h 782799"/>
              <a:gd name="connsiteX55" fmla="*/ 529686 w 908046"/>
              <a:gd name="connsiteY55" fmla="*/ 320214 h 782799"/>
              <a:gd name="connsiteX56" fmla="*/ 585986 w 908046"/>
              <a:gd name="connsiteY56" fmla="*/ 262891 h 782799"/>
              <a:gd name="connsiteX57" fmla="*/ 660046 w 908046"/>
              <a:gd name="connsiteY57" fmla="*/ 645269 h 782799"/>
              <a:gd name="connsiteX58" fmla="*/ 604227 w 908046"/>
              <a:gd name="connsiteY58" fmla="*/ 589450 h 782799"/>
              <a:gd name="connsiteX59" fmla="*/ 549422 w 908046"/>
              <a:gd name="connsiteY59" fmla="*/ 644255 h 782799"/>
              <a:gd name="connsiteX60" fmla="*/ 605241 w 908046"/>
              <a:gd name="connsiteY60" fmla="*/ 700074 h 782799"/>
              <a:gd name="connsiteX61" fmla="*/ 660046 w 908046"/>
              <a:gd name="connsiteY61" fmla="*/ 645269 h 782799"/>
              <a:gd name="connsiteX62" fmla="*/ 660997 w 908046"/>
              <a:gd name="connsiteY62" fmla="*/ 390244 h 782799"/>
              <a:gd name="connsiteX63" fmla="*/ 605721 w 908046"/>
              <a:gd name="connsiteY63" fmla="*/ 334968 h 782799"/>
              <a:gd name="connsiteX64" fmla="*/ 549421 w 908046"/>
              <a:gd name="connsiteY64" fmla="*/ 391268 h 782799"/>
              <a:gd name="connsiteX65" fmla="*/ 605721 w 908046"/>
              <a:gd name="connsiteY65" fmla="*/ 446543 h 782799"/>
              <a:gd name="connsiteX66" fmla="*/ 660997 w 908046"/>
              <a:gd name="connsiteY66" fmla="*/ 390244 h 782799"/>
              <a:gd name="connsiteX67" fmla="*/ 660997 w 908046"/>
              <a:gd name="connsiteY67" fmla="*/ 140028 h 782799"/>
              <a:gd name="connsiteX68" fmla="*/ 605721 w 908046"/>
              <a:gd name="connsiteY68" fmla="*/ 82179 h 782799"/>
              <a:gd name="connsiteX69" fmla="*/ 549421 w 908046"/>
              <a:gd name="connsiteY69" fmla="*/ 140028 h 782799"/>
              <a:gd name="connsiteX70" fmla="*/ 605721 w 908046"/>
              <a:gd name="connsiteY70" fmla="*/ 194778 h 782799"/>
              <a:gd name="connsiteX71" fmla="*/ 660997 w 908046"/>
              <a:gd name="connsiteY71" fmla="*/ 140028 h 782799"/>
              <a:gd name="connsiteX72" fmla="*/ 736080 w 908046"/>
              <a:gd name="connsiteY72" fmla="*/ 518753 h 782799"/>
              <a:gd name="connsiteX73" fmla="*/ 679780 w 908046"/>
              <a:gd name="connsiteY73" fmla="*/ 463441 h 782799"/>
              <a:gd name="connsiteX74" fmla="*/ 624504 w 908046"/>
              <a:gd name="connsiteY74" fmla="*/ 518753 h 782799"/>
              <a:gd name="connsiteX75" fmla="*/ 679780 w 908046"/>
              <a:gd name="connsiteY75" fmla="*/ 574065 h 782799"/>
              <a:gd name="connsiteX76" fmla="*/ 736080 w 908046"/>
              <a:gd name="connsiteY76" fmla="*/ 518753 h 782799"/>
              <a:gd name="connsiteX77" fmla="*/ 736080 w 908046"/>
              <a:gd name="connsiteY77" fmla="*/ 263915 h 782799"/>
              <a:gd name="connsiteX78" fmla="*/ 681275 w 908046"/>
              <a:gd name="connsiteY78" fmla="*/ 207615 h 782799"/>
              <a:gd name="connsiteX79" fmla="*/ 625456 w 908046"/>
              <a:gd name="connsiteY79" fmla="*/ 263915 h 782799"/>
              <a:gd name="connsiteX80" fmla="*/ 681275 w 908046"/>
              <a:gd name="connsiteY80" fmla="*/ 320214 h 782799"/>
              <a:gd name="connsiteX81" fmla="*/ 736080 w 908046"/>
              <a:gd name="connsiteY81" fmla="*/ 263915 h 782799"/>
              <a:gd name="connsiteX82" fmla="*/ 799958 w 908046"/>
              <a:gd name="connsiteY82" fmla="*/ 391268 h 782799"/>
              <a:gd name="connsiteX83" fmla="*/ 745153 w 908046"/>
              <a:gd name="connsiteY83" fmla="*/ 334968 h 782799"/>
              <a:gd name="connsiteX84" fmla="*/ 689334 w 908046"/>
              <a:gd name="connsiteY84" fmla="*/ 391268 h 782799"/>
              <a:gd name="connsiteX85" fmla="*/ 745153 w 908046"/>
              <a:gd name="connsiteY85" fmla="*/ 447567 h 782799"/>
              <a:gd name="connsiteX86" fmla="*/ 799958 w 908046"/>
              <a:gd name="connsiteY86" fmla="*/ 391268 h 782799"/>
              <a:gd name="connsiteX87" fmla="*/ 908046 w 908046"/>
              <a:gd name="connsiteY87" fmla="*/ 391400 h 782799"/>
              <a:gd name="connsiteX88" fmla="*/ 712346 w 908046"/>
              <a:gd name="connsiteY88" fmla="*/ 782799 h 782799"/>
              <a:gd name="connsiteX89" fmla="*/ 195700 w 908046"/>
              <a:gd name="connsiteY89" fmla="*/ 782799 h 782799"/>
              <a:gd name="connsiteX90" fmla="*/ 0 w 908046"/>
              <a:gd name="connsiteY90" fmla="*/ 391400 h 782799"/>
              <a:gd name="connsiteX91" fmla="*/ 195700 w 908046"/>
              <a:gd name="connsiteY91" fmla="*/ 0 h 782799"/>
              <a:gd name="connsiteX92" fmla="*/ 712346 w 908046"/>
              <a:gd name="connsiteY92" fmla="*/ 0 h 782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</a:cxnLst>
            <a:rect l="l" t="t" r="r" b="b"/>
            <a:pathLst>
              <a:path w="908046" h="782799">
                <a:moveTo>
                  <a:pt x="379571" y="391149"/>
                </a:moveTo>
                <a:cubicBezTo>
                  <a:pt x="379572" y="359680"/>
                  <a:pt x="351353" y="335615"/>
                  <a:pt x="317297" y="338392"/>
                </a:cubicBezTo>
                <a:cubicBezTo>
                  <a:pt x="262806" y="341168"/>
                  <a:pt x="208315" y="344871"/>
                  <a:pt x="152851" y="348573"/>
                </a:cubicBezTo>
                <a:cubicBezTo>
                  <a:pt x="126579" y="349498"/>
                  <a:pt x="108091" y="367084"/>
                  <a:pt x="108090" y="391149"/>
                </a:cubicBezTo>
                <a:cubicBezTo>
                  <a:pt x="108090" y="415213"/>
                  <a:pt x="126578" y="433725"/>
                  <a:pt x="152850" y="435576"/>
                </a:cubicBezTo>
                <a:cubicBezTo>
                  <a:pt x="197611" y="438352"/>
                  <a:pt x="241398" y="440204"/>
                  <a:pt x="286158" y="442980"/>
                </a:cubicBezTo>
                <a:cubicBezTo>
                  <a:pt x="296862" y="443906"/>
                  <a:pt x="307565" y="444831"/>
                  <a:pt x="318269" y="444831"/>
                </a:cubicBezTo>
                <a:cubicBezTo>
                  <a:pt x="352326" y="447608"/>
                  <a:pt x="379571" y="423543"/>
                  <a:pt x="379571" y="391149"/>
                </a:cubicBezTo>
                <a:close/>
                <a:moveTo>
                  <a:pt x="441160" y="517251"/>
                </a:moveTo>
                <a:cubicBezTo>
                  <a:pt x="441160" y="485931"/>
                  <a:pt x="415776" y="462204"/>
                  <a:pt x="382582" y="463153"/>
                </a:cubicBezTo>
                <a:cubicBezTo>
                  <a:pt x="363055" y="463153"/>
                  <a:pt x="343529" y="465051"/>
                  <a:pt x="324003" y="466000"/>
                </a:cubicBezTo>
                <a:cubicBezTo>
                  <a:pt x="287880" y="468848"/>
                  <a:pt x="250780" y="470746"/>
                  <a:pt x="213680" y="472644"/>
                </a:cubicBezTo>
                <a:cubicBezTo>
                  <a:pt x="188296" y="474542"/>
                  <a:pt x="168770" y="492575"/>
                  <a:pt x="168770" y="516302"/>
                </a:cubicBezTo>
                <a:cubicBezTo>
                  <a:pt x="167794" y="540030"/>
                  <a:pt x="185367" y="559961"/>
                  <a:pt x="210751" y="561859"/>
                </a:cubicBezTo>
                <a:cubicBezTo>
                  <a:pt x="268354" y="565655"/>
                  <a:pt x="325956" y="569452"/>
                  <a:pt x="383558" y="572299"/>
                </a:cubicBezTo>
                <a:cubicBezTo>
                  <a:pt x="416752" y="574197"/>
                  <a:pt x="441160" y="548572"/>
                  <a:pt x="441160" y="517251"/>
                </a:cubicBezTo>
                <a:close/>
                <a:moveTo>
                  <a:pt x="443046" y="265335"/>
                </a:moveTo>
                <a:cubicBezTo>
                  <a:pt x="443046" y="232396"/>
                  <a:pt x="417758" y="208868"/>
                  <a:pt x="381771" y="210750"/>
                </a:cubicBezTo>
                <a:cubicBezTo>
                  <a:pt x="327304" y="213574"/>
                  <a:pt x="272838" y="217338"/>
                  <a:pt x="218371" y="221103"/>
                </a:cubicBezTo>
                <a:cubicBezTo>
                  <a:pt x="210590" y="221103"/>
                  <a:pt x="203782" y="222985"/>
                  <a:pt x="196973" y="225808"/>
                </a:cubicBezTo>
                <a:cubicBezTo>
                  <a:pt x="178494" y="234278"/>
                  <a:pt x="167795" y="254983"/>
                  <a:pt x="171685" y="273805"/>
                </a:cubicBezTo>
                <a:cubicBezTo>
                  <a:pt x="176548" y="293569"/>
                  <a:pt x="194056" y="308627"/>
                  <a:pt x="216426" y="309568"/>
                </a:cubicBezTo>
                <a:cubicBezTo>
                  <a:pt x="253385" y="312391"/>
                  <a:pt x="291317" y="314273"/>
                  <a:pt x="328277" y="316155"/>
                </a:cubicBezTo>
                <a:cubicBezTo>
                  <a:pt x="345784" y="317097"/>
                  <a:pt x="363291" y="318038"/>
                  <a:pt x="380798" y="318979"/>
                </a:cubicBezTo>
                <a:cubicBezTo>
                  <a:pt x="416785" y="320861"/>
                  <a:pt x="443046" y="298274"/>
                  <a:pt x="443046" y="265335"/>
                </a:cubicBezTo>
                <a:close/>
                <a:moveTo>
                  <a:pt x="513365" y="644637"/>
                </a:moveTo>
                <a:cubicBezTo>
                  <a:pt x="513365" y="613742"/>
                  <a:pt x="488876" y="588640"/>
                  <a:pt x="458510" y="589605"/>
                </a:cubicBezTo>
                <a:cubicBezTo>
                  <a:pt x="399738" y="591536"/>
                  <a:pt x="340965" y="595398"/>
                  <a:pt x="283172" y="600226"/>
                </a:cubicBezTo>
                <a:cubicBezTo>
                  <a:pt x="256725" y="602156"/>
                  <a:pt x="239093" y="622431"/>
                  <a:pt x="239093" y="645602"/>
                </a:cubicBezTo>
                <a:cubicBezTo>
                  <a:pt x="240072" y="669738"/>
                  <a:pt x="258684" y="689048"/>
                  <a:pt x="284152" y="690978"/>
                </a:cubicBezTo>
                <a:cubicBezTo>
                  <a:pt x="335088" y="693875"/>
                  <a:pt x="386024" y="696771"/>
                  <a:pt x="436960" y="699668"/>
                </a:cubicBezTo>
                <a:cubicBezTo>
                  <a:pt x="436960" y="699668"/>
                  <a:pt x="436960" y="700633"/>
                  <a:pt x="436960" y="700633"/>
                </a:cubicBezTo>
                <a:cubicBezTo>
                  <a:pt x="443817" y="700633"/>
                  <a:pt x="450674" y="700633"/>
                  <a:pt x="458510" y="700633"/>
                </a:cubicBezTo>
                <a:cubicBezTo>
                  <a:pt x="489856" y="699668"/>
                  <a:pt x="514344" y="675531"/>
                  <a:pt x="513365" y="644637"/>
                </a:cubicBezTo>
                <a:close/>
                <a:moveTo>
                  <a:pt x="513366" y="137684"/>
                </a:moveTo>
                <a:cubicBezTo>
                  <a:pt x="513366" y="106096"/>
                  <a:pt x="487897" y="82166"/>
                  <a:pt x="454593" y="82166"/>
                </a:cubicBezTo>
                <a:cubicBezTo>
                  <a:pt x="448716" y="82166"/>
                  <a:pt x="441859" y="83123"/>
                  <a:pt x="435982" y="83123"/>
                </a:cubicBezTo>
                <a:cubicBezTo>
                  <a:pt x="386025" y="85995"/>
                  <a:pt x="337048" y="88866"/>
                  <a:pt x="287091" y="91738"/>
                </a:cubicBezTo>
                <a:cubicBezTo>
                  <a:pt x="259664" y="93652"/>
                  <a:pt x="240073" y="112797"/>
                  <a:pt x="239094" y="136727"/>
                </a:cubicBezTo>
                <a:cubicBezTo>
                  <a:pt x="239094" y="161614"/>
                  <a:pt x="257705" y="180758"/>
                  <a:pt x="285132" y="182673"/>
                </a:cubicBezTo>
                <a:cubicBezTo>
                  <a:pt x="341946" y="186501"/>
                  <a:pt x="398759" y="190330"/>
                  <a:pt x="455573" y="192245"/>
                </a:cubicBezTo>
                <a:cubicBezTo>
                  <a:pt x="487897" y="194159"/>
                  <a:pt x="514345" y="168314"/>
                  <a:pt x="513366" y="137684"/>
                </a:cubicBezTo>
                <a:close/>
                <a:moveTo>
                  <a:pt x="524748" y="391268"/>
                </a:moveTo>
                <a:cubicBezTo>
                  <a:pt x="524748" y="359535"/>
                  <a:pt x="500182" y="334968"/>
                  <a:pt x="469473" y="334968"/>
                </a:cubicBezTo>
                <a:cubicBezTo>
                  <a:pt x="437740" y="334968"/>
                  <a:pt x="412149" y="360559"/>
                  <a:pt x="413172" y="391268"/>
                </a:cubicBezTo>
                <a:cubicBezTo>
                  <a:pt x="413172" y="421976"/>
                  <a:pt x="438762" y="446543"/>
                  <a:pt x="468448" y="446543"/>
                </a:cubicBezTo>
                <a:cubicBezTo>
                  <a:pt x="500181" y="447567"/>
                  <a:pt x="524748" y="421976"/>
                  <a:pt x="524748" y="391268"/>
                </a:cubicBezTo>
                <a:close/>
                <a:moveTo>
                  <a:pt x="585986" y="519759"/>
                </a:moveTo>
                <a:cubicBezTo>
                  <a:pt x="585986" y="488583"/>
                  <a:pt x="561628" y="463441"/>
                  <a:pt x="531181" y="463441"/>
                </a:cubicBezTo>
                <a:cubicBezTo>
                  <a:pt x="500735" y="463441"/>
                  <a:pt x="475362" y="489589"/>
                  <a:pt x="475362" y="519759"/>
                </a:cubicBezTo>
                <a:cubicBezTo>
                  <a:pt x="475362" y="548923"/>
                  <a:pt x="499720" y="574065"/>
                  <a:pt x="530167" y="574065"/>
                </a:cubicBezTo>
                <a:cubicBezTo>
                  <a:pt x="561628" y="574065"/>
                  <a:pt x="585986" y="550935"/>
                  <a:pt x="585986" y="519759"/>
                </a:cubicBezTo>
                <a:close/>
                <a:moveTo>
                  <a:pt x="585986" y="262891"/>
                </a:moveTo>
                <a:cubicBezTo>
                  <a:pt x="585986" y="232182"/>
                  <a:pt x="561419" y="207615"/>
                  <a:pt x="530710" y="207615"/>
                </a:cubicBezTo>
                <a:cubicBezTo>
                  <a:pt x="498978" y="207615"/>
                  <a:pt x="473387" y="233206"/>
                  <a:pt x="474411" y="263915"/>
                </a:cubicBezTo>
                <a:cubicBezTo>
                  <a:pt x="474411" y="294623"/>
                  <a:pt x="500002" y="319190"/>
                  <a:pt x="529686" y="320214"/>
                </a:cubicBezTo>
                <a:cubicBezTo>
                  <a:pt x="561419" y="320214"/>
                  <a:pt x="585986" y="294623"/>
                  <a:pt x="585986" y="262891"/>
                </a:cubicBezTo>
                <a:close/>
                <a:moveTo>
                  <a:pt x="660046" y="645269"/>
                </a:moveTo>
                <a:cubicBezTo>
                  <a:pt x="660046" y="613808"/>
                  <a:pt x="635688" y="589450"/>
                  <a:pt x="604227" y="589450"/>
                </a:cubicBezTo>
                <a:cubicBezTo>
                  <a:pt x="573780" y="589450"/>
                  <a:pt x="549422" y="612793"/>
                  <a:pt x="549422" y="644255"/>
                </a:cubicBezTo>
                <a:cubicBezTo>
                  <a:pt x="549422" y="675716"/>
                  <a:pt x="573780" y="700074"/>
                  <a:pt x="605241" y="700074"/>
                </a:cubicBezTo>
                <a:cubicBezTo>
                  <a:pt x="635688" y="700074"/>
                  <a:pt x="660046" y="675716"/>
                  <a:pt x="660046" y="645269"/>
                </a:cubicBezTo>
                <a:close/>
                <a:moveTo>
                  <a:pt x="660997" y="390244"/>
                </a:moveTo>
                <a:cubicBezTo>
                  <a:pt x="660997" y="359535"/>
                  <a:pt x="637454" y="334968"/>
                  <a:pt x="605721" y="334968"/>
                </a:cubicBezTo>
                <a:cubicBezTo>
                  <a:pt x="575012" y="334968"/>
                  <a:pt x="549421" y="360559"/>
                  <a:pt x="549421" y="391268"/>
                </a:cubicBezTo>
                <a:cubicBezTo>
                  <a:pt x="550445" y="421976"/>
                  <a:pt x="575012" y="446543"/>
                  <a:pt x="605721" y="446543"/>
                </a:cubicBezTo>
                <a:cubicBezTo>
                  <a:pt x="636430" y="447567"/>
                  <a:pt x="662021" y="421976"/>
                  <a:pt x="660997" y="390244"/>
                </a:cubicBezTo>
                <a:close/>
                <a:moveTo>
                  <a:pt x="660997" y="140028"/>
                </a:moveTo>
                <a:cubicBezTo>
                  <a:pt x="662021" y="108004"/>
                  <a:pt x="636430" y="82179"/>
                  <a:pt x="605721" y="82179"/>
                </a:cubicBezTo>
                <a:cubicBezTo>
                  <a:pt x="573988" y="82179"/>
                  <a:pt x="549421" y="108004"/>
                  <a:pt x="549421" y="140028"/>
                </a:cubicBezTo>
                <a:cubicBezTo>
                  <a:pt x="550445" y="171019"/>
                  <a:pt x="573988" y="194778"/>
                  <a:pt x="605721" y="194778"/>
                </a:cubicBezTo>
                <a:cubicBezTo>
                  <a:pt x="636430" y="194778"/>
                  <a:pt x="660997" y="171019"/>
                  <a:pt x="660997" y="140028"/>
                </a:cubicBezTo>
                <a:close/>
                <a:moveTo>
                  <a:pt x="736080" y="518753"/>
                </a:moveTo>
                <a:cubicBezTo>
                  <a:pt x="736080" y="488583"/>
                  <a:pt x="710489" y="463441"/>
                  <a:pt x="679780" y="463441"/>
                </a:cubicBezTo>
                <a:cubicBezTo>
                  <a:pt x="650095" y="464447"/>
                  <a:pt x="624504" y="488583"/>
                  <a:pt x="624504" y="518753"/>
                </a:cubicBezTo>
                <a:cubicBezTo>
                  <a:pt x="623480" y="548923"/>
                  <a:pt x="649071" y="574065"/>
                  <a:pt x="679780" y="574065"/>
                </a:cubicBezTo>
                <a:cubicBezTo>
                  <a:pt x="711513" y="574065"/>
                  <a:pt x="736080" y="549929"/>
                  <a:pt x="736080" y="518753"/>
                </a:cubicBezTo>
                <a:close/>
                <a:moveTo>
                  <a:pt x="736080" y="263915"/>
                </a:moveTo>
                <a:cubicBezTo>
                  <a:pt x="736080" y="232182"/>
                  <a:pt x="712737" y="207615"/>
                  <a:pt x="681275" y="207615"/>
                </a:cubicBezTo>
                <a:cubicBezTo>
                  <a:pt x="649814" y="207615"/>
                  <a:pt x="625456" y="232182"/>
                  <a:pt x="625456" y="263915"/>
                </a:cubicBezTo>
                <a:cubicBezTo>
                  <a:pt x="625456" y="294623"/>
                  <a:pt x="650829" y="320214"/>
                  <a:pt x="681275" y="320214"/>
                </a:cubicBezTo>
                <a:cubicBezTo>
                  <a:pt x="711722" y="319190"/>
                  <a:pt x="736080" y="294623"/>
                  <a:pt x="736080" y="263915"/>
                </a:cubicBezTo>
                <a:close/>
                <a:moveTo>
                  <a:pt x="799958" y="391268"/>
                </a:moveTo>
                <a:cubicBezTo>
                  <a:pt x="799958" y="359535"/>
                  <a:pt x="776615" y="334968"/>
                  <a:pt x="745153" y="334968"/>
                </a:cubicBezTo>
                <a:cubicBezTo>
                  <a:pt x="713692" y="334968"/>
                  <a:pt x="689334" y="359535"/>
                  <a:pt x="689334" y="391268"/>
                </a:cubicBezTo>
                <a:cubicBezTo>
                  <a:pt x="689334" y="421976"/>
                  <a:pt x="714707" y="447567"/>
                  <a:pt x="745153" y="447567"/>
                </a:cubicBezTo>
                <a:cubicBezTo>
                  <a:pt x="775600" y="446543"/>
                  <a:pt x="799958" y="421976"/>
                  <a:pt x="799958" y="391268"/>
                </a:cubicBezTo>
                <a:close/>
                <a:moveTo>
                  <a:pt x="908046" y="391400"/>
                </a:moveTo>
                <a:lnTo>
                  <a:pt x="712346" y="782799"/>
                </a:lnTo>
                <a:lnTo>
                  <a:pt x="195700" y="782799"/>
                </a:lnTo>
                <a:lnTo>
                  <a:pt x="0" y="391400"/>
                </a:lnTo>
                <a:lnTo>
                  <a:pt x="195700" y="0"/>
                </a:lnTo>
                <a:lnTo>
                  <a:pt x="712346" y="0"/>
                </a:lnTo>
                <a:close/>
              </a:path>
            </a:pathLst>
          </a:custGeom>
          <a:solidFill>
            <a:schemeClr val="accent5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107099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4217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oto Serif"/>
              <a:ea typeface="+mn-ea"/>
              <a:cs typeface="+mn-cs"/>
            </a:endParaRPr>
          </a:p>
        </p:txBody>
      </p:sp>
      <p:sp>
        <p:nvSpPr>
          <p:cNvPr id="78" name="Freeform: Shape 77">
            <a:extLst>
              <a:ext uri="{FF2B5EF4-FFF2-40B4-BE49-F238E27FC236}">
                <a16:creationId xmlns:a16="http://schemas.microsoft.com/office/drawing/2014/main" id="{54C10012-3918-9BCF-3C4B-1C3AC3E2B877}"/>
              </a:ext>
            </a:extLst>
          </p:cNvPr>
          <p:cNvSpPr/>
          <p:nvPr/>
        </p:nvSpPr>
        <p:spPr>
          <a:xfrm rot="16200000">
            <a:off x="8481564" y="843678"/>
            <a:ext cx="908046" cy="391400"/>
          </a:xfrm>
          <a:custGeom>
            <a:avLst/>
            <a:gdLst>
              <a:gd name="connsiteX0" fmla="*/ 443046 w 908046"/>
              <a:gd name="connsiteY0" fmla="*/ 265334 h 391400"/>
              <a:gd name="connsiteX1" fmla="*/ 381771 w 908046"/>
              <a:gd name="connsiteY1" fmla="*/ 210750 h 391400"/>
              <a:gd name="connsiteX2" fmla="*/ 218371 w 908046"/>
              <a:gd name="connsiteY2" fmla="*/ 221102 h 391400"/>
              <a:gd name="connsiteX3" fmla="*/ 196973 w 908046"/>
              <a:gd name="connsiteY3" fmla="*/ 225808 h 391400"/>
              <a:gd name="connsiteX4" fmla="*/ 171685 w 908046"/>
              <a:gd name="connsiteY4" fmla="*/ 273804 h 391400"/>
              <a:gd name="connsiteX5" fmla="*/ 216426 w 908046"/>
              <a:gd name="connsiteY5" fmla="*/ 309568 h 391400"/>
              <a:gd name="connsiteX6" fmla="*/ 328277 w 908046"/>
              <a:gd name="connsiteY6" fmla="*/ 316154 h 391400"/>
              <a:gd name="connsiteX7" fmla="*/ 380798 w 908046"/>
              <a:gd name="connsiteY7" fmla="*/ 318978 h 391400"/>
              <a:gd name="connsiteX8" fmla="*/ 443046 w 908046"/>
              <a:gd name="connsiteY8" fmla="*/ 265334 h 391400"/>
              <a:gd name="connsiteX9" fmla="*/ 513366 w 908046"/>
              <a:gd name="connsiteY9" fmla="*/ 137684 h 391400"/>
              <a:gd name="connsiteX10" fmla="*/ 454593 w 908046"/>
              <a:gd name="connsiteY10" fmla="*/ 82166 h 391400"/>
              <a:gd name="connsiteX11" fmla="*/ 435982 w 908046"/>
              <a:gd name="connsiteY11" fmla="*/ 83122 h 391400"/>
              <a:gd name="connsiteX12" fmla="*/ 287091 w 908046"/>
              <a:gd name="connsiteY12" fmla="*/ 91738 h 391400"/>
              <a:gd name="connsiteX13" fmla="*/ 239094 w 908046"/>
              <a:gd name="connsiteY13" fmla="*/ 136726 h 391400"/>
              <a:gd name="connsiteX14" fmla="*/ 285132 w 908046"/>
              <a:gd name="connsiteY14" fmla="*/ 182672 h 391400"/>
              <a:gd name="connsiteX15" fmla="*/ 455573 w 908046"/>
              <a:gd name="connsiteY15" fmla="*/ 192244 h 391400"/>
              <a:gd name="connsiteX16" fmla="*/ 513366 w 908046"/>
              <a:gd name="connsiteY16" fmla="*/ 137684 h 391400"/>
              <a:gd name="connsiteX17" fmla="*/ 585986 w 908046"/>
              <a:gd name="connsiteY17" fmla="*/ 262890 h 391400"/>
              <a:gd name="connsiteX18" fmla="*/ 530710 w 908046"/>
              <a:gd name="connsiteY18" fmla="*/ 207614 h 391400"/>
              <a:gd name="connsiteX19" fmla="*/ 474411 w 908046"/>
              <a:gd name="connsiteY19" fmla="*/ 263914 h 391400"/>
              <a:gd name="connsiteX20" fmla="*/ 529686 w 908046"/>
              <a:gd name="connsiteY20" fmla="*/ 320214 h 391400"/>
              <a:gd name="connsiteX21" fmla="*/ 585986 w 908046"/>
              <a:gd name="connsiteY21" fmla="*/ 262890 h 391400"/>
              <a:gd name="connsiteX22" fmla="*/ 660997 w 908046"/>
              <a:gd name="connsiteY22" fmla="*/ 140028 h 391400"/>
              <a:gd name="connsiteX23" fmla="*/ 605721 w 908046"/>
              <a:gd name="connsiteY23" fmla="*/ 82178 h 391400"/>
              <a:gd name="connsiteX24" fmla="*/ 549421 w 908046"/>
              <a:gd name="connsiteY24" fmla="*/ 140028 h 391400"/>
              <a:gd name="connsiteX25" fmla="*/ 605721 w 908046"/>
              <a:gd name="connsiteY25" fmla="*/ 194778 h 391400"/>
              <a:gd name="connsiteX26" fmla="*/ 660997 w 908046"/>
              <a:gd name="connsiteY26" fmla="*/ 140028 h 391400"/>
              <a:gd name="connsiteX27" fmla="*/ 736080 w 908046"/>
              <a:gd name="connsiteY27" fmla="*/ 263914 h 391400"/>
              <a:gd name="connsiteX28" fmla="*/ 681275 w 908046"/>
              <a:gd name="connsiteY28" fmla="*/ 207614 h 391400"/>
              <a:gd name="connsiteX29" fmla="*/ 625456 w 908046"/>
              <a:gd name="connsiteY29" fmla="*/ 263914 h 391400"/>
              <a:gd name="connsiteX30" fmla="*/ 681275 w 908046"/>
              <a:gd name="connsiteY30" fmla="*/ 320214 h 391400"/>
              <a:gd name="connsiteX31" fmla="*/ 736080 w 908046"/>
              <a:gd name="connsiteY31" fmla="*/ 263914 h 391400"/>
              <a:gd name="connsiteX32" fmla="*/ 908046 w 908046"/>
              <a:gd name="connsiteY32" fmla="*/ 391400 h 391400"/>
              <a:gd name="connsiteX33" fmla="*/ 799904 w 908046"/>
              <a:gd name="connsiteY33" fmla="*/ 391400 h 391400"/>
              <a:gd name="connsiteX34" fmla="*/ 799958 w 908046"/>
              <a:gd name="connsiteY34" fmla="*/ 391268 h 391400"/>
              <a:gd name="connsiteX35" fmla="*/ 745153 w 908046"/>
              <a:gd name="connsiteY35" fmla="*/ 334968 h 391400"/>
              <a:gd name="connsiteX36" fmla="*/ 689334 w 908046"/>
              <a:gd name="connsiteY36" fmla="*/ 391268 h 391400"/>
              <a:gd name="connsiteX37" fmla="*/ 689389 w 908046"/>
              <a:gd name="connsiteY37" fmla="*/ 391400 h 391400"/>
              <a:gd name="connsiteX38" fmla="*/ 660547 w 908046"/>
              <a:gd name="connsiteY38" fmla="*/ 391400 h 391400"/>
              <a:gd name="connsiteX39" fmla="*/ 660997 w 908046"/>
              <a:gd name="connsiteY39" fmla="*/ 390244 h 391400"/>
              <a:gd name="connsiteX40" fmla="*/ 605721 w 908046"/>
              <a:gd name="connsiteY40" fmla="*/ 334968 h 391400"/>
              <a:gd name="connsiteX41" fmla="*/ 549421 w 908046"/>
              <a:gd name="connsiteY41" fmla="*/ 391268 h 391400"/>
              <a:gd name="connsiteX42" fmla="*/ 549478 w 908046"/>
              <a:gd name="connsiteY42" fmla="*/ 391400 h 391400"/>
              <a:gd name="connsiteX43" fmla="*/ 524694 w 908046"/>
              <a:gd name="connsiteY43" fmla="*/ 391400 h 391400"/>
              <a:gd name="connsiteX44" fmla="*/ 524748 w 908046"/>
              <a:gd name="connsiteY44" fmla="*/ 391268 h 391400"/>
              <a:gd name="connsiteX45" fmla="*/ 469473 w 908046"/>
              <a:gd name="connsiteY45" fmla="*/ 334968 h 391400"/>
              <a:gd name="connsiteX46" fmla="*/ 413172 w 908046"/>
              <a:gd name="connsiteY46" fmla="*/ 391268 h 391400"/>
              <a:gd name="connsiteX47" fmla="*/ 413228 w 908046"/>
              <a:gd name="connsiteY47" fmla="*/ 391400 h 391400"/>
              <a:gd name="connsiteX48" fmla="*/ 379459 w 908046"/>
              <a:gd name="connsiteY48" fmla="*/ 391400 h 391400"/>
              <a:gd name="connsiteX49" fmla="*/ 379571 w 908046"/>
              <a:gd name="connsiteY49" fmla="*/ 391148 h 391400"/>
              <a:gd name="connsiteX50" fmla="*/ 317297 w 908046"/>
              <a:gd name="connsiteY50" fmla="*/ 338392 h 391400"/>
              <a:gd name="connsiteX51" fmla="*/ 152851 w 908046"/>
              <a:gd name="connsiteY51" fmla="*/ 348572 h 391400"/>
              <a:gd name="connsiteX52" fmla="*/ 108090 w 908046"/>
              <a:gd name="connsiteY52" fmla="*/ 391148 h 391400"/>
              <a:gd name="connsiteX53" fmla="*/ 108194 w 908046"/>
              <a:gd name="connsiteY53" fmla="*/ 391400 h 391400"/>
              <a:gd name="connsiteX54" fmla="*/ 0 w 908046"/>
              <a:gd name="connsiteY54" fmla="*/ 391400 h 391400"/>
              <a:gd name="connsiteX55" fmla="*/ 195700 w 908046"/>
              <a:gd name="connsiteY55" fmla="*/ 0 h 391400"/>
              <a:gd name="connsiteX56" fmla="*/ 712346 w 908046"/>
              <a:gd name="connsiteY56" fmla="*/ 0 h 391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908046" h="391400">
                <a:moveTo>
                  <a:pt x="443046" y="265334"/>
                </a:moveTo>
                <a:cubicBezTo>
                  <a:pt x="443046" y="232396"/>
                  <a:pt x="417758" y="208868"/>
                  <a:pt x="381771" y="210750"/>
                </a:cubicBezTo>
                <a:cubicBezTo>
                  <a:pt x="327304" y="213574"/>
                  <a:pt x="272838" y="217338"/>
                  <a:pt x="218371" y="221102"/>
                </a:cubicBezTo>
                <a:cubicBezTo>
                  <a:pt x="210590" y="221102"/>
                  <a:pt x="203782" y="222984"/>
                  <a:pt x="196973" y="225808"/>
                </a:cubicBezTo>
                <a:cubicBezTo>
                  <a:pt x="178494" y="234278"/>
                  <a:pt x="167795" y="254982"/>
                  <a:pt x="171685" y="273804"/>
                </a:cubicBezTo>
                <a:cubicBezTo>
                  <a:pt x="176548" y="293568"/>
                  <a:pt x="194056" y="308626"/>
                  <a:pt x="216426" y="309568"/>
                </a:cubicBezTo>
                <a:cubicBezTo>
                  <a:pt x="253385" y="312390"/>
                  <a:pt x="291317" y="314272"/>
                  <a:pt x="328277" y="316154"/>
                </a:cubicBezTo>
                <a:cubicBezTo>
                  <a:pt x="345784" y="317096"/>
                  <a:pt x="363291" y="318038"/>
                  <a:pt x="380798" y="318978"/>
                </a:cubicBezTo>
                <a:cubicBezTo>
                  <a:pt x="416785" y="320860"/>
                  <a:pt x="443046" y="298274"/>
                  <a:pt x="443046" y="265334"/>
                </a:cubicBezTo>
                <a:close/>
                <a:moveTo>
                  <a:pt x="513366" y="137684"/>
                </a:moveTo>
                <a:cubicBezTo>
                  <a:pt x="513366" y="106096"/>
                  <a:pt x="487897" y="82166"/>
                  <a:pt x="454593" y="82166"/>
                </a:cubicBezTo>
                <a:cubicBezTo>
                  <a:pt x="448716" y="82166"/>
                  <a:pt x="441859" y="83122"/>
                  <a:pt x="435982" y="83122"/>
                </a:cubicBezTo>
                <a:cubicBezTo>
                  <a:pt x="386025" y="85994"/>
                  <a:pt x="337048" y="88866"/>
                  <a:pt x="287091" y="91738"/>
                </a:cubicBezTo>
                <a:cubicBezTo>
                  <a:pt x="259664" y="93652"/>
                  <a:pt x="240073" y="112796"/>
                  <a:pt x="239094" y="136726"/>
                </a:cubicBezTo>
                <a:cubicBezTo>
                  <a:pt x="239094" y="161614"/>
                  <a:pt x="257705" y="180758"/>
                  <a:pt x="285132" y="182672"/>
                </a:cubicBezTo>
                <a:cubicBezTo>
                  <a:pt x="341946" y="186500"/>
                  <a:pt x="398759" y="190330"/>
                  <a:pt x="455573" y="192244"/>
                </a:cubicBezTo>
                <a:cubicBezTo>
                  <a:pt x="487897" y="194158"/>
                  <a:pt x="514345" y="168314"/>
                  <a:pt x="513366" y="137684"/>
                </a:cubicBezTo>
                <a:close/>
                <a:moveTo>
                  <a:pt x="585986" y="262890"/>
                </a:moveTo>
                <a:cubicBezTo>
                  <a:pt x="585986" y="232182"/>
                  <a:pt x="561419" y="207614"/>
                  <a:pt x="530710" y="207614"/>
                </a:cubicBezTo>
                <a:cubicBezTo>
                  <a:pt x="498978" y="207614"/>
                  <a:pt x="473387" y="233206"/>
                  <a:pt x="474411" y="263914"/>
                </a:cubicBezTo>
                <a:cubicBezTo>
                  <a:pt x="474411" y="294622"/>
                  <a:pt x="500002" y="319190"/>
                  <a:pt x="529686" y="320214"/>
                </a:cubicBezTo>
                <a:cubicBezTo>
                  <a:pt x="561419" y="320214"/>
                  <a:pt x="585986" y="294622"/>
                  <a:pt x="585986" y="262890"/>
                </a:cubicBezTo>
                <a:close/>
                <a:moveTo>
                  <a:pt x="660997" y="140028"/>
                </a:moveTo>
                <a:cubicBezTo>
                  <a:pt x="662021" y="108004"/>
                  <a:pt x="636430" y="82178"/>
                  <a:pt x="605721" y="82178"/>
                </a:cubicBezTo>
                <a:cubicBezTo>
                  <a:pt x="573988" y="82178"/>
                  <a:pt x="549421" y="108004"/>
                  <a:pt x="549421" y="140028"/>
                </a:cubicBezTo>
                <a:cubicBezTo>
                  <a:pt x="550445" y="171018"/>
                  <a:pt x="573988" y="194778"/>
                  <a:pt x="605721" y="194778"/>
                </a:cubicBezTo>
                <a:cubicBezTo>
                  <a:pt x="636430" y="194778"/>
                  <a:pt x="660997" y="171018"/>
                  <a:pt x="660997" y="140028"/>
                </a:cubicBezTo>
                <a:close/>
                <a:moveTo>
                  <a:pt x="736080" y="263914"/>
                </a:moveTo>
                <a:cubicBezTo>
                  <a:pt x="736080" y="232182"/>
                  <a:pt x="712737" y="207614"/>
                  <a:pt x="681275" y="207614"/>
                </a:cubicBezTo>
                <a:cubicBezTo>
                  <a:pt x="649814" y="207614"/>
                  <a:pt x="625456" y="232182"/>
                  <a:pt x="625456" y="263914"/>
                </a:cubicBezTo>
                <a:cubicBezTo>
                  <a:pt x="625456" y="294622"/>
                  <a:pt x="650829" y="320214"/>
                  <a:pt x="681275" y="320214"/>
                </a:cubicBezTo>
                <a:cubicBezTo>
                  <a:pt x="711722" y="319190"/>
                  <a:pt x="736080" y="294622"/>
                  <a:pt x="736080" y="263914"/>
                </a:cubicBezTo>
                <a:close/>
                <a:moveTo>
                  <a:pt x="908046" y="391400"/>
                </a:moveTo>
                <a:lnTo>
                  <a:pt x="799904" y="391400"/>
                </a:lnTo>
                <a:lnTo>
                  <a:pt x="799958" y="391268"/>
                </a:lnTo>
                <a:cubicBezTo>
                  <a:pt x="799958" y="359534"/>
                  <a:pt x="776615" y="334968"/>
                  <a:pt x="745153" y="334968"/>
                </a:cubicBezTo>
                <a:cubicBezTo>
                  <a:pt x="713692" y="334968"/>
                  <a:pt x="689334" y="359534"/>
                  <a:pt x="689334" y="391268"/>
                </a:cubicBezTo>
                <a:lnTo>
                  <a:pt x="689389" y="391400"/>
                </a:lnTo>
                <a:lnTo>
                  <a:pt x="660547" y="391400"/>
                </a:lnTo>
                <a:lnTo>
                  <a:pt x="660997" y="390244"/>
                </a:lnTo>
                <a:cubicBezTo>
                  <a:pt x="660997" y="359534"/>
                  <a:pt x="637454" y="334968"/>
                  <a:pt x="605721" y="334968"/>
                </a:cubicBezTo>
                <a:cubicBezTo>
                  <a:pt x="575012" y="334968"/>
                  <a:pt x="549421" y="360558"/>
                  <a:pt x="549421" y="391268"/>
                </a:cubicBezTo>
                <a:lnTo>
                  <a:pt x="549478" y="391400"/>
                </a:lnTo>
                <a:lnTo>
                  <a:pt x="524694" y="391400"/>
                </a:lnTo>
                <a:lnTo>
                  <a:pt x="524748" y="391268"/>
                </a:lnTo>
                <a:cubicBezTo>
                  <a:pt x="524748" y="359534"/>
                  <a:pt x="500182" y="334968"/>
                  <a:pt x="469473" y="334968"/>
                </a:cubicBezTo>
                <a:cubicBezTo>
                  <a:pt x="437740" y="334968"/>
                  <a:pt x="412149" y="360558"/>
                  <a:pt x="413172" y="391268"/>
                </a:cubicBezTo>
                <a:lnTo>
                  <a:pt x="413228" y="391400"/>
                </a:lnTo>
                <a:lnTo>
                  <a:pt x="379459" y="391400"/>
                </a:lnTo>
                <a:lnTo>
                  <a:pt x="379571" y="391148"/>
                </a:lnTo>
                <a:cubicBezTo>
                  <a:pt x="379572" y="359680"/>
                  <a:pt x="351353" y="335614"/>
                  <a:pt x="317297" y="338392"/>
                </a:cubicBezTo>
                <a:cubicBezTo>
                  <a:pt x="262806" y="341168"/>
                  <a:pt x="208315" y="344870"/>
                  <a:pt x="152851" y="348572"/>
                </a:cubicBezTo>
                <a:cubicBezTo>
                  <a:pt x="126579" y="349498"/>
                  <a:pt x="108091" y="367084"/>
                  <a:pt x="108090" y="391148"/>
                </a:cubicBezTo>
                <a:lnTo>
                  <a:pt x="108194" y="391400"/>
                </a:lnTo>
                <a:lnTo>
                  <a:pt x="0" y="391400"/>
                </a:lnTo>
                <a:lnTo>
                  <a:pt x="195700" y="0"/>
                </a:lnTo>
                <a:lnTo>
                  <a:pt x="712346" y="0"/>
                </a:lnTo>
                <a:close/>
              </a:path>
            </a:pathLst>
          </a:custGeom>
          <a:solidFill>
            <a:schemeClr val="accent5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107099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421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oto Serif"/>
              <a:ea typeface="+mn-ea"/>
              <a:cs typeface="+mn-cs"/>
            </a:endParaRPr>
          </a:p>
        </p:txBody>
      </p:sp>
      <p:sp>
        <p:nvSpPr>
          <p:cNvPr id="79" name="Freeform: Shape 78">
            <a:extLst>
              <a:ext uri="{FF2B5EF4-FFF2-40B4-BE49-F238E27FC236}">
                <a16:creationId xmlns:a16="http://schemas.microsoft.com/office/drawing/2014/main" id="{78B6CD40-62A6-3450-EF69-968B334B820C}"/>
              </a:ext>
            </a:extLst>
          </p:cNvPr>
          <p:cNvSpPr/>
          <p:nvPr/>
        </p:nvSpPr>
        <p:spPr>
          <a:xfrm rot="16200000">
            <a:off x="7014722" y="647979"/>
            <a:ext cx="908046" cy="782799"/>
          </a:xfrm>
          <a:custGeom>
            <a:avLst/>
            <a:gdLst>
              <a:gd name="connsiteX0" fmla="*/ 379571 w 908046"/>
              <a:gd name="connsiteY0" fmla="*/ 391149 h 782799"/>
              <a:gd name="connsiteX1" fmla="*/ 317297 w 908046"/>
              <a:gd name="connsiteY1" fmla="*/ 338392 h 782799"/>
              <a:gd name="connsiteX2" fmla="*/ 152851 w 908046"/>
              <a:gd name="connsiteY2" fmla="*/ 348573 h 782799"/>
              <a:gd name="connsiteX3" fmla="*/ 108090 w 908046"/>
              <a:gd name="connsiteY3" fmla="*/ 391149 h 782799"/>
              <a:gd name="connsiteX4" fmla="*/ 152850 w 908046"/>
              <a:gd name="connsiteY4" fmla="*/ 435576 h 782799"/>
              <a:gd name="connsiteX5" fmla="*/ 286158 w 908046"/>
              <a:gd name="connsiteY5" fmla="*/ 442980 h 782799"/>
              <a:gd name="connsiteX6" fmla="*/ 318269 w 908046"/>
              <a:gd name="connsiteY6" fmla="*/ 444831 h 782799"/>
              <a:gd name="connsiteX7" fmla="*/ 379571 w 908046"/>
              <a:gd name="connsiteY7" fmla="*/ 391149 h 782799"/>
              <a:gd name="connsiteX8" fmla="*/ 441160 w 908046"/>
              <a:gd name="connsiteY8" fmla="*/ 517251 h 782799"/>
              <a:gd name="connsiteX9" fmla="*/ 382582 w 908046"/>
              <a:gd name="connsiteY9" fmla="*/ 463153 h 782799"/>
              <a:gd name="connsiteX10" fmla="*/ 324003 w 908046"/>
              <a:gd name="connsiteY10" fmla="*/ 466000 h 782799"/>
              <a:gd name="connsiteX11" fmla="*/ 213680 w 908046"/>
              <a:gd name="connsiteY11" fmla="*/ 472644 h 782799"/>
              <a:gd name="connsiteX12" fmla="*/ 168770 w 908046"/>
              <a:gd name="connsiteY12" fmla="*/ 516302 h 782799"/>
              <a:gd name="connsiteX13" fmla="*/ 210751 w 908046"/>
              <a:gd name="connsiteY13" fmla="*/ 561859 h 782799"/>
              <a:gd name="connsiteX14" fmla="*/ 383558 w 908046"/>
              <a:gd name="connsiteY14" fmla="*/ 572299 h 782799"/>
              <a:gd name="connsiteX15" fmla="*/ 441160 w 908046"/>
              <a:gd name="connsiteY15" fmla="*/ 517251 h 782799"/>
              <a:gd name="connsiteX16" fmla="*/ 443046 w 908046"/>
              <a:gd name="connsiteY16" fmla="*/ 265335 h 782799"/>
              <a:gd name="connsiteX17" fmla="*/ 381771 w 908046"/>
              <a:gd name="connsiteY17" fmla="*/ 210750 h 782799"/>
              <a:gd name="connsiteX18" fmla="*/ 218371 w 908046"/>
              <a:gd name="connsiteY18" fmla="*/ 221103 h 782799"/>
              <a:gd name="connsiteX19" fmla="*/ 196973 w 908046"/>
              <a:gd name="connsiteY19" fmla="*/ 225808 h 782799"/>
              <a:gd name="connsiteX20" fmla="*/ 171685 w 908046"/>
              <a:gd name="connsiteY20" fmla="*/ 273805 h 782799"/>
              <a:gd name="connsiteX21" fmla="*/ 216426 w 908046"/>
              <a:gd name="connsiteY21" fmla="*/ 309568 h 782799"/>
              <a:gd name="connsiteX22" fmla="*/ 328277 w 908046"/>
              <a:gd name="connsiteY22" fmla="*/ 316155 h 782799"/>
              <a:gd name="connsiteX23" fmla="*/ 380798 w 908046"/>
              <a:gd name="connsiteY23" fmla="*/ 318979 h 782799"/>
              <a:gd name="connsiteX24" fmla="*/ 443046 w 908046"/>
              <a:gd name="connsiteY24" fmla="*/ 265335 h 782799"/>
              <a:gd name="connsiteX25" fmla="*/ 513365 w 908046"/>
              <a:gd name="connsiteY25" fmla="*/ 644637 h 782799"/>
              <a:gd name="connsiteX26" fmla="*/ 458510 w 908046"/>
              <a:gd name="connsiteY26" fmla="*/ 589605 h 782799"/>
              <a:gd name="connsiteX27" fmla="*/ 283172 w 908046"/>
              <a:gd name="connsiteY27" fmla="*/ 600226 h 782799"/>
              <a:gd name="connsiteX28" fmla="*/ 239093 w 908046"/>
              <a:gd name="connsiteY28" fmla="*/ 645602 h 782799"/>
              <a:gd name="connsiteX29" fmla="*/ 284152 w 908046"/>
              <a:gd name="connsiteY29" fmla="*/ 690978 h 782799"/>
              <a:gd name="connsiteX30" fmla="*/ 436960 w 908046"/>
              <a:gd name="connsiteY30" fmla="*/ 699668 h 782799"/>
              <a:gd name="connsiteX31" fmla="*/ 436960 w 908046"/>
              <a:gd name="connsiteY31" fmla="*/ 700633 h 782799"/>
              <a:gd name="connsiteX32" fmla="*/ 458510 w 908046"/>
              <a:gd name="connsiteY32" fmla="*/ 700633 h 782799"/>
              <a:gd name="connsiteX33" fmla="*/ 513365 w 908046"/>
              <a:gd name="connsiteY33" fmla="*/ 644637 h 782799"/>
              <a:gd name="connsiteX34" fmla="*/ 513366 w 908046"/>
              <a:gd name="connsiteY34" fmla="*/ 137684 h 782799"/>
              <a:gd name="connsiteX35" fmla="*/ 454593 w 908046"/>
              <a:gd name="connsiteY35" fmla="*/ 82166 h 782799"/>
              <a:gd name="connsiteX36" fmla="*/ 435982 w 908046"/>
              <a:gd name="connsiteY36" fmla="*/ 83123 h 782799"/>
              <a:gd name="connsiteX37" fmla="*/ 287091 w 908046"/>
              <a:gd name="connsiteY37" fmla="*/ 91738 h 782799"/>
              <a:gd name="connsiteX38" fmla="*/ 239094 w 908046"/>
              <a:gd name="connsiteY38" fmla="*/ 136727 h 782799"/>
              <a:gd name="connsiteX39" fmla="*/ 285132 w 908046"/>
              <a:gd name="connsiteY39" fmla="*/ 182673 h 782799"/>
              <a:gd name="connsiteX40" fmla="*/ 455573 w 908046"/>
              <a:gd name="connsiteY40" fmla="*/ 192245 h 782799"/>
              <a:gd name="connsiteX41" fmla="*/ 513366 w 908046"/>
              <a:gd name="connsiteY41" fmla="*/ 137684 h 782799"/>
              <a:gd name="connsiteX42" fmla="*/ 524748 w 908046"/>
              <a:gd name="connsiteY42" fmla="*/ 391268 h 782799"/>
              <a:gd name="connsiteX43" fmla="*/ 469473 w 908046"/>
              <a:gd name="connsiteY43" fmla="*/ 334968 h 782799"/>
              <a:gd name="connsiteX44" fmla="*/ 413172 w 908046"/>
              <a:gd name="connsiteY44" fmla="*/ 391268 h 782799"/>
              <a:gd name="connsiteX45" fmla="*/ 468448 w 908046"/>
              <a:gd name="connsiteY45" fmla="*/ 446543 h 782799"/>
              <a:gd name="connsiteX46" fmla="*/ 524748 w 908046"/>
              <a:gd name="connsiteY46" fmla="*/ 391268 h 782799"/>
              <a:gd name="connsiteX47" fmla="*/ 585986 w 908046"/>
              <a:gd name="connsiteY47" fmla="*/ 519759 h 782799"/>
              <a:gd name="connsiteX48" fmla="*/ 531181 w 908046"/>
              <a:gd name="connsiteY48" fmla="*/ 463441 h 782799"/>
              <a:gd name="connsiteX49" fmla="*/ 475362 w 908046"/>
              <a:gd name="connsiteY49" fmla="*/ 519759 h 782799"/>
              <a:gd name="connsiteX50" fmla="*/ 530167 w 908046"/>
              <a:gd name="connsiteY50" fmla="*/ 574065 h 782799"/>
              <a:gd name="connsiteX51" fmla="*/ 585986 w 908046"/>
              <a:gd name="connsiteY51" fmla="*/ 519759 h 782799"/>
              <a:gd name="connsiteX52" fmla="*/ 585986 w 908046"/>
              <a:gd name="connsiteY52" fmla="*/ 262891 h 782799"/>
              <a:gd name="connsiteX53" fmla="*/ 530710 w 908046"/>
              <a:gd name="connsiteY53" fmla="*/ 207615 h 782799"/>
              <a:gd name="connsiteX54" fmla="*/ 474411 w 908046"/>
              <a:gd name="connsiteY54" fmla="*/ 263915 h 782799"/>
              <a:gd name="connsiteX55" fmla="*/ 529686 w 908046"/>
              <a:gd name="connsiteY55" fmla="*/ 320214 h 782799"/>
              <a:gd name="connsiteX56" fmla="*/ 585986 w 908046"/>
              <a:gd name="connsiteY56" fmla="*/ 262891 h 782799"/>
              <a:gd name="connsiteX57" fmla="*/ 660046 w 908046"/>
              <a:gd name="connsiteY57" fmla="*/ 645269 h 782799"/>
              <a:gd name="connsiteX58" fmla="*/ 604227 w 908046"/>
              <a:gd name="connsiteY58" fmla="*/ 589450 h 782799"/>
              <a:gd name="connsiteX59" fmla="*/ 549422 w 908046"/>
              <a:gd name="connsiteY59" fmla="*/ 644255 h 782799"/>
              <a:gd name="connsiteX60" fmla="*/ 605241 w 908046"/>
              <a:gd name="connsiteY60" fmla="*/ 700074 h 782799"/>
              <a:gd name="connsiteX61" fmla="*/ 660046 w 908046"/>
              <a:gd name="connsiteY61" fmla="*/ 645269 h 782799"/>
              <a:gd name="connsiteX62" fmla="*/ 660997 w 908046"/>
              <a:gd name="connsiteY62" fmla="*/ 390244 h 782799"/>
              <a:gd name="connsiteX63" fmla="*/ 605721 w 908046"/>
              <a:gd name="connsiteY63" fmla="*/ 334968 h 782799"/>
              <a:gd name="connsiteX64" fmla="*/ 549421 w 908046"/>
              <a:gd name="connsiteY64" fmla="*/ 391268 h 782799"/>
              <a:gd name="connsiteX65" fmla="*/ 605721 w 908046"/>
              <a:gd name="connsiteY65" fmla="*/ 446543 h 782799"/>
              <a:gd name="connsiteX66" fmla="*/ 660997 w 908046"/>
              <a:gd name="connsiteY66" fmla="*/ 390244 h 782799"/>
              <a:gd name="connsiteX67" fmla="*/ 660997 w 908046"/>
              <a:gd name="connsiteY67" fmla="*/ 140028 h 782799"/>
              <a:gd name="connsiteX68" fmla="*/ 605721 w 908046"/>
              <a:gd name="connsiteY68" fmla="*/ 82179 h 782799"/>
              <a:gd name="connsiteX69" fmla="*/ 549421 w 908046"/>
              <a:gd name="connsiteY69" fmla="*/ 140028 h 782799"/>
              <a:gd name="connsiteX70" fmla="*/ 605721 w 908046"/>
              <a:gd name="connsiteY70" fmla="*/ 194778 h 782799"/>
              <a:gd name="connsiteX71" fmla="*/ 660997 w 908046"/>
              <a:gd name="connsiteY71" fmla="*/ 140028 h 782799"/>
              <a:gd name="connsiteX72" fmla="*/ 736080 w 908046"/>
              <a:gd name="connsiteY72" fmla="*/ 518753 h 782799"/>
              <a:gd name="connsiteX73" fmla="*/ 679780 w 908046"/>
              <a:gd name="connsiteY73" fmla="*/ 463441 h 782799"/>
              <a:gd name="connsiteX74" fmla="*/ 624504 w 908046"/>
              <a:gd name="connsiteY74" fmla="*/ 518753 h 782799"/>
              <a:gd name="connsiteX75" fmla="*/ 679780 w 908046"/>
              <a:gd name="connsiteY75" fmla="*/ 574065 h 782799"/>
              <a:gd name="connsiteX76" fmla="*/ 736080 w 908046"/>
              <a:gd name="connsiteY76" fmla="*/ 518753 h 782799"/>
              <a:gd name="connsiteX77" fmla="*/ 736080 w 908046"/>
              <a:gd name="connsiteY77" fmla="*/ 263915 h 782799"/>
              <a:gd name="connsiteX78" fmla="*/ 681275 w 908046"/>
              <a:gd name="connsiteY78" fmla="*/ 207615 h 782799"/>
              <a:gd name="connsiteX79" fmla="*/ 625456 w 908046"/>
              <a:gd name="connsiteY79" fmla="*/ 263915 h 782799"/>
              <a:gd name="connsiteX80" fmla="*/ 681275 w 908046"/>
              <a:gd name="connsiteY80" fmla="*/ 320214 h 782799"/>
              <a:gd name="connsiteX81" fmla="*/ 736080 w 908046"/>
              <a:gd name="connsiteY81" fmla="*/ 263915 h 782799"/>
              <a:gd name="connsiteX82" fmla="*/ 799958 w 908046"/>
              <a:gd name="connsiteY82" fmla="*/ 391268 h 782799"/>
              <a:gd name="connsiteX83" fmla="*/ 745153 w 908046"/>
              <a:gd name="connsiteY83" fmla="*/ 334968 h 782799"/>
              <a:gd name="connsiteX84" fmla="*/ 689334 w 908046"/>
              <a:gd name="connsiteY84" fmla="*/ 391268 h 782799"/>
              <a:gd name="connsiteX85" fmla="*/ 745153 w 908046"/>
              <a:gd name="connsiteY85" fmla="*/ 447567 h 782799"/>
              <a:gd name="connsiteX86" fmla="*/ 799958 w 908046"/>
              <a:gd name="connsiteY86" fmla="*/ 391268 h 782799"/>
              <a:gd name="connsiteX87" fmla="*/ 908046 w 908046"/>
              <a:gd name="connsiteY87" fmla="*/ 391400 h 782799"/>
              <a:gd name="connsiteX88" fmla="*/ 712346 w 908046"/>
              <a:gd name="connsiteY88" fmla="*/ 782799 h 782799"/>
              <a:gd name="connsiteX89" fmla="*/ 195700 w 908046"/>
              <a:gd name="connsiteY89" fmla="*/ 782799 h 782799"/>
              <a:gd name="connsiteX90" fmla="*/ 0 w 908046"/>
              <a:gd name="connsiteY90" fmla="*/ 391400 h 782799"/>
              <a:gd name="connsiteX91" fmla="*/ 195700 w 908046"/>
              <a:gd name="connsiteY91" fmla="*/ 0 h 782799"/>
              <a:gd name="connsiteX92" fmla="*/ 712346 w 908046"/>
              <a:gd name="connsiteY92" fmla="*/ 0 h 782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</a:cxnLst>
            <a:rect l="l" t="t" r="r" b="b"/>
            <a:pathLst>
              <a:path w="908046" h="782799">
                <a:moveTo>
                  <a:pt x="379571" y="391149"/>
                </a:moveTo>
                <a:cubicBezTo>
                  <a:pt x="379572" y="359680"/>
                  <a:pt x="351353" y="335615"/>
                  <a:pt x="317297" y="338392"/>
                </a:cubicBezTo>
                <a:cubicBezTo>
                  <a:pt x="262806" y="341168"/>
                  <a:pt x="208315" y="344871"/>
                  <a:pt x="152851" y="348573"/>
                </a:cubicBezTo>
                <a:cubicBezTo>
                  <a:pt x="126579" y="349498"/>
                  <a:pt x="108091" y="367084"/>
                  <a:pt x="108090" y="391149"/>
                </a:cubicBezTo>
                <a:cubicBezTo>
                  <a:pt x="108090" y="415213"/>
                  <a:pt x="126578" y="433725"/>
                  <a:pt x="152850" y="435576"/>
                </a:cubicBezTo>
                <a:cubicBezTo>
                  <a:pt x="197611" y="438352"/>
                  <a:pt x="241398" y="440204"/>
                  <a:pt x="286158" y="442980"/>
                </a:cubicBezTo>
                <a:cubicBezTo>
                  <a:pt x="296862" y="443906"/>
                  <a:pt x="307565" y="444831"/>
                  <a:pt x="318269" y="444831"/>
                </a:cubicBezTo>
                <a:cubicBezTo>
                  <a:pt x="352326" y="447608"/>
                  <a:pt x="379571" y="423543"/>
                  <a:pt x="379571" y="391149"/>
                </a:cubicBezTo>
                <a:close/>
                <a:moveTo>
                  <a:pt x="441160" y="517251"/>
                </a:moveTo>
                <a:cubicBezTo>
                  <a:pt x="441160" y="485931"/>
                  <a:pt x="415776" y="462204"/>
                  <a:pt x="382582" y="463153"/>
                </a:cubicBezTo>
                <a:cubicBezTo>
                  <a:pt x="363055" y="463153"/>
                  <a:pt x="343529" y="465051"/>
                  <a:pt x="324003" y="466000"/>
                </a:cubicBezTo>
                <a:cubicBezTo>
                  <a:pt x="287880" y="468848"/>
                  <a:pt x="250780" y="470746"/>
                  <a:pt x="213680" y="472644"/>
                </a:cubicBezTo>
                <a:cubicBezTo>
                  <a:pt x="188296" y="474542"/>
                  <a:pt x="168770" y="492575"/>
                  <a:pt x="168770" y="516302"/>
                </a:cubicBezTo>
                <a:cubicBezTo>
                  <a:pt x="167794" y="540030"/>
                  <a:pt x="185367" y="559961"/>
                  <a:pt x="210751" y="561859"/>
                </a:cubicBezTo>
                <a:cubicBezTo>
                  <a:pt x="268354" y="565655"/>
                  <a:pt x="325956" y="569452"/>
                  <a:pt x="383558" y="572299"/>
                </a:cubicBezTo>
                <a:cubicBezTo>
                  <a:pt x="416752" y="574197"/>
                  <a:pt x="441160" y="548572"/>
                  <a:pt x="441160" y="517251"/>
                </a:cubicBezTo>
                <a:close/>
                <a:moveTo>
                  <a:pt x="443046" y="265335"/>
                </a:moveTo>
                <a:cubicBezTo>
                  <a:pt x="443046" y="232396"/>
                  <a:pt x="417758" y="208868"/>
                  <a:pt x="381771" y="210750"/>
                </a:cubicBezTo>
                <a:cubicBezTo>
                  <a:pt x="327304" y="213574"/>
                  <a:pt x="272838" y="217338"/>
                  <a:pt x="218371" y="221103"/>
                </a:cubicBezTo>
                <a:cubicBezTo>
                  <a:pt x="210590" y="221103"/>
                  <a:pt x="203782" y="222985"/>
                  <a:pt x="196973" y="225808"/>
                </a:cubicBezTo>
                <a:cubicBezTo>
                  <a:pt x="178494" y="234278"/>
                  <a:pt x="167795" y="254983"/>
                  <a:pt x="171685" y="273805"/>
                </a:cubicBezTo>
                <a:cubicBezTo>
                  <a:pt x="176548" y="293569"/>
                  <a:pt x="194056" y="308627"/>
                  <a:pt x="216426" y="309568"/>
                </a:cubicBezTo>
                <a:cubicBezTo>
                  <a:pt x="253385" y="312391"/>
                  <a:pt x="291317" y="314273"/>
                  <a:pt x="328277" y="316155"/>
                </a:cubicBezTo>
                <a:cubicBezTo>
                  <a:pt x="345784" y="317097"/>
                  <a:pt x="363291" y="318038"/>
                  <a:pt x="380798" y="318979"/>
                </a:cubicBezTo>
                <a:cubicBezTo>
                  <a:pt x="416785" y="320861"/>
                  <a:pt x="443046" y="298274"/>
                  <a:pt x="443046" y="265335"/>
                </a:cubicBezTo>
                <a:close/>
                <a:moveTo>
                  <a:pt x="513365" y="644637"/>
                </a:moveTo>
                <a:cubicBezTo>
                  <a:pt x="513365" y="613742"/>
                  <a:pt x="488876" y="588640"/>
                  <a:pt x="458510" y="589605"/>
                </a:cubicBezTo>
                <a:cubicBezTo>
                  <a:pt x="399738" y="591536"/>
                  <a:pt x="340965" y="595398"/>
                  <a:pt x="283172" y="600226"/>
                </a:cubicBezTo>
                <a:cubicBezTo>
                  <a:pt x="256725" y="602156"/>
                  <a:pt x="239093" y="622431"/>
                  <a:pt x="239093" y="645602"/>
                </a:cubicBezTo>
                <a:cubicBezTo>
                  <a:pt x="240072" y="669738"/>
                  <a:pt x="258684" y="689048"/>
                  <a:pt x="284152" y="690978"/>
                </a:cubicBezTo>
                <a:cubicBezTo>
                  <a:pt x="335088" y="693875"/>
                  <a:pt x="386024" y="696771"/>
                  <a:pt x="436960" y="699668"/>
                </a:cubicBezTo>
                <a:cubicBezTo>
                  <a:pt x="436960" y="699668"/>
                  <a:pt x="436960" y="700633"/>
                  <a:pt x="436960" y="700633"/>
                </a:cubicBezTo>
                <a:cubicBezTo>
                  <a:pt x="443817" y="700633"/>
                  <a:pt x="450674" y="700633"/>
                  <a:pt x="458510" y="700633"/>
                </a:cubicBezTo>
                <a:cubicBezTo>
                  <a:pt x="489856" y="699668"/>
                  <a:pt x="514344" y="675531"/>
                  <a:pt x="513365" y="644637"/>
                </a:cubicBezTo>
                <a:close/>
                <a:moveTo>
                  <a:pt x="513366" y="137684"/>
                </a:moveTo>
                <a:cubicBezTo>
                  <a:pt x="513366" y="106096"/>
                  <a:pt x="487897" y="82166"/>
                  <a:pt x="454593" y="82166"/>
                </a:cubicBezTo>
                <a:cubicBezTo>
                  <a:pt x="448716" y="82166"/>
                  <a:pt x="441859" y="83123"/>
                  <a:pt x="435982" y="83123"/>
                </a:cubicBezTo>
                <a:cubicBezTo>
                  <a:pt x="386025" y="85995"/>
                  <a:pt x="337048" y="88866"/>
                  <a:pt x="287091" y="91738"/>
                </a:cubicBezTo>
                <a:cubicBezTo>
                  <a:pt x="259664" y="93652"/>
                  <a:pt x="240073" y="112797"/>
                  <a:pt x="239094" y="136727"/>
                </a:cubicBezTo>
                <a:cubicBezTo>
                  <a:pt x="239094" y="161614"/>
                  <a:pt x="257705" y="180758"/>
                  <a:pt x="285132" y="182673"/>
                </a:cubicBezTo>
                <a:cubicBezTo>
                  <a:pt x="341946" y="186501"/>
                  <a:pt x="398759" y="190330"/>
                  <a:pt x="455573" y="192245"/>
                </a:cubicBezTo>
                <a:cubicBezTo>
                  <a:pt x="487897" y="194159"/>
                  <a:pt x="514345" y="168314"/>
                  <a:pt x="513366" y="137684"/>
                </a:cubicBezTo>
                <a:close/>
                <a:moveTo>
                  <a:pt x="524748" y="391268"/>
                </a:moveTo>
                <a:cubicBezTo>
                  <a:pt x="524748" y="359535"/>
                  <a:pt x="500182" y="334968"/>
                  <a:pt x="469473" y="334968"/>
                </a:cubicBezTo>
                <a:cubicBezTo>
                  <a:pt x="437740" y="334968"/>
                  <a:pt x="412149" y="360559"/>
                  <a:pt x="413172" y="391268"/>
                </a:cubicBezTo>
                <a:cubicBezTo>
                  <a:pt x="413172" y="421976"/>
                  <a:pt x="438762" y="446543"/>
                  <a:pt x="468448" y="446543"/>
                </a:cubicBezTo>
                <a:cubicBezTo>
                  <a:pt x="500181" y="447567"/>
                  <a:pt x="524748" y="421976"/>
                  <a:pt x="524748" y="391268"/>
                </a:cubicBezTo>
                <a:close/>
                <a:moveTo>
                  <a:pt x="585986" y="519759"/>
                </a:moveTo>
                <a:cubicBezTo>
                  <a:pt x="585986" y="488583"/>
                  <a:pt x="561628" y="463441"/>
                  <a:pt x="531181" y="463441"/>
                </a:cubicBezTo>
                <a:cubicBezTo>
                  <a:pt x="500735" y="463441"/>
                  <a:pt x="475362" y="489589"/>
                  <a:pt x="475362" y="519759"/>
                </a:cubicBezTo>
                <a:cubicBezTo>
                  <a:pt x="475362" y="548923"/>
                  <a:pt x="499720" y="574065"/>
                  <a:pt x="530167" y="574065"/>
                </a:cubicBezTo>
                <a:cubicBezTo>
                  <a:pt x="561628" y="574065"/>
                  <a:pt x="585986" y="550935"/>
                  <a:pt x="585986" y="519759"/>
                </a:cubicBezTo>
                <a:close/>
                <a:moveTo>
                  <a:pt x="585986" y="262891"/>
                </a:moveTo>
                <a:cubicBezTo>
                  <a:pt x="585986" y="232182"/>
                  <a:pt x="561419" y="207615"/>
                  <a:pt x="530710" y="207615"/>
                </a:cubicBezTo>
                <a:cubicBezTo>
                  <a:pt x="498978" y="207615"/>
                  <a:pt x="473387" y="233206"/>
                  <a:pt x="474411" y="263915"/>
                </a:cubicBezTo>
                <a:cubicBezTo>
                  <a:pt x="474411" y="294623"/>
                  <a:pt x="500002" y="319190"/>
                  <a:pt x="529686" y="320214"/>
                </a:cubicBezTo>
                <a:cubicBezTo>
                  <a:pt x="561419" y="320214"/>
                  <a:pt x="585986" y="294623"/>
                  <a:pt x="585986" y="262891"/>
                </a:cubicBezTo>
                <a:close/>
                <a:moveTo>
                  <a:pt x="660046" y="645269"/>
                </a:moveTo>
                <a:cubicBezTo>
                  <a:pt x="660046" y="613808"/>
                  <a:pt x="635688" y="589450"/>
                  <a:pt x="604227" y="589450"/>
                </a:cubicBezTo>
                <a:cubicBezTo>
                  <a:pt x="573780" y="589450"/>
                  <a:pt x="549422" y="612793"/>
                  <a:pt x="549422" y="644255"/>
                </a:cubicBezTo>
                <a:cubicBezTo>
                  <a:pt x="549422" y="675716"/>
                  <a:pt x="573780" y="700074"/>
                  <a:pt x="605241" y="700074"/>
                </a:cubicBezTo>
                <a:cubicBezTo>
                  <a:pt x="635688" y="700074"/>
                  <a:pt x="660046" y="675716"/>
                  <a:pt x="660046" y="645269"/>
                </a:cubicBezTo>
                <a:close/>
                <a:moveTo>
                  <a:pt x="660997" y="390244"/>
                </a:moveTo>
                <a:cubicBezTo>
                  <a:pt x="660997" y="359535"/>
                  <a:pt x="637454" y="334968"/>
                  <a:pt x="605721" y="334968"/>
                </a:cubicBezTo>
                <a:cubicBezTo>
                  <a:pt x="575012" y="334968"/>
                  <a:pt x="549421" y="360559"/>
                  <a:pt x="549421" y="391268"/>
                </a:cubicBezTo>
                <a:cubicBezTo>
                  <a:pt x="550445" y="421976"/>
                  <a:pt x="575012" y="446543"/>
                  <a:pt x="605721" y="446543"/>
                </a:cubicBezTo>
                <a:cubicBezTo>
                  <a:pt x="636430" y="447567"/>
                  <a:pt x="662021" y="421976"/>
                  <a:pt x="660997" y="390244"/>
                </a:cubicBezTo>
                <a:close/>
                <a:moveTo>
                  <a:pt x="660997" y="140028"/>
                </a:moveTo>
                <a:cubicBezTo>
                  <a:pt x="662021" y="108004"/>
                  <a:pt x="636430" y="82179"/>
                  <a:pt x="605721" y="82179"/>
                </a:cubicBezTo>
                <a:cubicBezTo>
                  <a:pt x="573988" y="82179"/>
                  <a:pt x="549421" y="108004"/>
                  <a:pt x="549421" y="140028"/>
                </a:cubicBezTo>
                <a:cubicBezTo>
                  <a:pt x="550445" y="171019"/>
                  <a:pt x="573988" y="194778"/>
                  <a:pt x="605721" y="194778"/>
                </a:cubicBezTo>
                <a:cubicBezTo>
                  <a:pt x="636430" y="194778"/>
                  <a:pt x="660997" y="171019"/>
                  <a:pt x="660997" y="140028"/>
                </a:cubicBezTo>
                <a:close/>
                <a:moveTo>
                  <a:pt x="736080" y="518753"/>
                </a:moveTo>
                <a:cubicBezTo>
                  <a:pt x="736080" y="488583"/>
                  <a:pt x="710489" y="463441"/>
                  <a:pt x="679780" y="463441"/>
                </a:cubicBezTo>
                <a:cubicBezTo>
                  <a:pt x="650095" y="464447"/>
                  <a:pt x="624504" y="488583"/>
                  <a:pt x="624504" y="518753"/>
                </a:cubicBezTo>
                <a:cubicBezTo>
                  <a:pt x="623480" y="548923"/>
                  <a:pt x="649071" y="574065"/>
                  <a:pt x="679780" y="574065"/>
                </a:cubicBezTo>
                <a:cubicBezTo>
                  <a:pt x="711513" y="574065"/>
                  <a:pt x="736080" y="549929"/>
                  <a:pt x="736080" y="518753"/>
                </a:cubicBezTo>
                <a:close/>
                <a:moveTo>
                  <a:pt x="736080" y="263915"/>
                </a:moveTo>
                <a:cubicBezTo>
                  <a:pt x="736080" y="232182"/>
                  <a:pt x="712737" y="207615"/>
                  <a:pt x="681275" y="207615"/>
                </a:cubicBezTo>
                <a:cubicBezTo>
                  <a:pt x="649814" y="207615"/>
                  <a:pt x="625456" y="232182"/>
                  <a:pt x="625456" y="263915"/>
                </a:cubicBezTo>
                <a:cubicBezTo>
                  <a:pt x="625456" y="294623"/>
                  <a:pt x="650829" y="320214"/>
                  <a:pt x="681275" y="320214"/>
                </a:cubicBezTo>
                <a:cubicBezTo>
                  <a:pt x="711722" y="319190"/>
                  <a:pt x="736080" y="294623"/>
                  <a:pt x="736080" y="263915"/>
                </a:cubicBezTo>
                <a:close/>
                <a:moveTo>
                  <a:pt x="799958" y="391268"/>
                </a:moveTo>
                <a:cubicBezTo>
                  <a:pt x="799958" y="359535"/>
                  <a:pt x="776615" y="334968"/>
                  <a:pt x="745153" y="334968"/>
                </a:cubicBezTo>
                <a:cubicBezTo>
                  <a:pt x="713692" y="334968"/>
                  <a:pt x="689334" y="359535"/>
                  <a:pt x="689334" y="391268"/>
                </a:cubicBezTo>
                <a:cubicBezTo>
                  <a:pt x="689334" y="421976"/>
                  <a:pt x="714707" y="447567"/>
                  <a:pt x="745153" y="447567"/>
                </a:cubicBezTo>
                <a:cubicBezTo>
                  <a:pt x="775600" y="446543"/>
                  <a:pt x="799958" y="421976"/>
                  <a:pt x="799958" y="391268"/>
                </a:cubicBezTo>
                <a:close/>
                <a:moveTo>
                  <a:pt x="908046" y="391400"/>
                </a:moveTo>
                <a:lnTo>
                  <a:pt x="712346" y="782799"/>
                </a:lnTo>
                <a:lnTo>
                  <a:pt x="195700" y="782799"/>
                </a:lnTo>
                <a:lnTo>
                  <a:pt x="0" y="391400"/>
                </a:lnTo>
                <a:lnTo>
                  <a:pt x="195700" y="0"/>
                </a:lnTo>
                <a:lnTo>
                  <a:pt x="712346" y="0"/>
                </a:lnTo>
                <a:close/>
              </a:path>
            </a:pathLst>
          </a:custGeom>
          <a:solidFill>
            <a:schemeClr val="accent5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107099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421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oto Serif"/>
              <a:ea typeface="+mn-ea"/>
              <a:cs typeface="+mn-cs"/>
            </a:endParaRPr>
          </a:p>
        </p:txBody>
      </p:sp>
      <p:sp>
        <p:nvSpPr>
          <p:cNvPr id="80" name="Freeform: Shape 79">
            <a:extLst>
              <a:ext uri="{FF2B5EF4-FFF2-40B4-BE49-F238E27FC236}">
                <a16:creationId xmlns:a16="http://schemas.microsoft.com/office/drawing/2014/main" id="{A7970426-8A72-E0AF-3DB8-6DC0DD3C678C}"/>
              </a:ext>
            </a:extLst>
          </p:cNvPr>
          <p:cNvSpPr/>
          <p:nvPr/>
        </p:nvSpPr>
        <p:spPr>
          <a:xfrm rot="16200000">
            <a:off x="6183449" y="647979"/>
            <a:ext cx="908046" cy="782799"/>
          </a:xfrm>
          <a:custGeom>
            <a:avLst/>
            <a:gdLst>
              <a:gd name="connsiteX0" fmla="*/ 379571 w 908046"/>
              <a:gd name="connsiteY0" fmla="*/ 391149 h 782799"/>
              <a:gd name="connsiteX1" fmla="*/ 317297 w 908046"/>
              <a:gd name="connsiteY1" fmla="*/ 338392 h 782799"/>
              <a:gd name="connsiteX2" fmla="*/ 152851 w 908046"/>
              <a:gd name="connsiteY2" fmla="*/ 348573 h 782799"/>
              <a:gd name="connsiteX3" fmla="*/ 108090 w 908046"/>
              <a:gd name="connsiteY3" fmla="*/ 391149 h 782799"/>
              <a:gd name="connsiteX4" fmla="*/ 152850 w 908046"/>
              <a:gd name="connsiteY4" fmla="*/ 435576 h 782799"/>
              <a:gd name="connsiteX5" fmla="*/ 286158 w 908046"/>
              <a:gd name="connsiteY5" fmla="*/ 442980 h 782799"/>
              <a:gd name="connsiteX6" fmla="*/ 318269 w 908046"/>
              <a:gd name="connsiteY6" fmla="*/ 444831 h 782799"/>
              <a:gd name="connsiteX7" fmla="*/ 379571 w 908046"/>
              <a:gd name="connsiteY7" fmla="*/ 391149 h 782799"/>
              <a:gd name="connsiteX8" fmla="*/ 441160 w 908046"/>
              <a:gd name="connsiteY8" fmla="*/ 517251 h 782799"/>
              <a:gd name="connsiteX9" fmla="*/ 382582 w 908046"/>
              <a:gd name="connsiteY9" fmla="*/ 463153 h 782799"/>
              <a:gd name="connsiteX10" fmla="*/ 324003 w 908046"/>
              <a:gd name="connsiteY10" fmla="*/ 466000 h 782799"/>
              <a:gd name="connsiteX11" fmla="*/ 213680 w 908046"/>
              <a:gd name="connsiteY11" fmla="*/ 472644 h 782799"/>
              <a:gd name="connsiteX12" fmla="*/ 168770 w 908046"/>
              <a:gd name="connsiteY12" fmla="*/ 516302 h 782799"/>
              <a:gd name="connsiteX13" fmla="*/ 210751 w 908046"/>
              <a:gd name="connsiteY13" fmla="*/ 561859 h 782799"/>
              <a:gd name="connsiteX14" fmla="*/ 383558 w 908046"/>
              <a:gd name="connsiteY14" fmla="*/ 572299 h 782799"/>
              <a:gd name="connsiteX15" fmla="*/ 441160 w 908046"/>
              <a:gd name="connsiteY15" fmla="*/ 517251 h 782799"/>
              <a:gd name="connsiteX16" fmla="*/ 443046 w 908046"/>
              <a:gd name="connsiteY16" fmla="*/ 265335 h 782799"/>
              <a:gd name="connsiteX17" fmla="*/ 381771 w 908046"/>
              <a:gd name="connsiteY17" fmla="*/ 210750 h 782799"/>
              <a:gd name="connsiteX18" fmla="*/ 218371 w 908046"/>
              <a:gd name="connsiteY18" fmla="*/ 221103 h 782799"/>
              <a:gd name="connsiteX19" fmla="*/ 196973 w 908046"/>
              <a:gd name="connsiteY19" fmla="*/ 225808 h 782799"/>
              <a:gd name="connsiteX20" fmla="*/ 171685 w 908046"/>
              <a:gd name="connsiteY20" fmla="*/ 273805 h 782799"/>
              <a:gd name="connsiteX21" fmla="*/ 216426 w 908046"/>
              <a:gd name="connsiteY21" fmla="*/ 309568 h 782799"/>
              <a:gd name="connsiteX22" fmla="*/ 328277 w 908046"/>
              <a:gd name="connsiteY22" fmla="*/ 316155 h 782799"/>
              <a:gd name="connsiteX23" fmla="*/ 380798 w 908046"/>
              <a:gd name="connsiteY23" fmla="*/ 318979 h 782799"/>
              <a:gd name="connsiteX24" fmla="*/ 443046 w 908046"/>
              <a:gd name="connsiteY24" fmla="*/ 265335 h 782799"/>
              <a:gd name="connsiteX25" fmla="*/ 513365 w 908046"/>
              <a:gd name="connsiteY25" fmla="*/ 644637 h 782799"/>
              <a:gd name="connsiteX26" fmla="*/ 458510 w 908046"/>
              <a:gd name="connsiteY26" fmla="*/ 589605 h 782799"/>
              <a:gd name="connsiteX27" fmla="*/ 283172 w 908046"/>
              <a:gd name="connsiteY27" fmla="*/ 600226 h 782799"/>
              <a:gd name="connsiteX28" fmla="*/ 239093 w 908046"/>
              <a:gd name="connsiteY28" fmla="*/ 645602 h 782799"/>
              <a:gd name="connsiteX29" fmla="*/ 284152 w 908046"/>
              <a:gd name="connsiteY29" fmla="*/ 690978 h 782799"/>
              <a:gd name="connsiteX30" fmla="*/ 436960 w 908046"/>
              <a:gd name="connsiteY30" fmla="*/ 699668 h 782799"/>
              <a:gd name="connsiteX31" fmla="*/ 436960 w 908046"/>
              <a:gd name="connsiteY31" fmla="*/ 700633 h 782799"/>
              <a:gd name="connsiteX32" fmla="*/ 458510 w 908046"/>
              <a:gd name="connsiteY32" fmla="*/ 700633 h 782799"/>
              <a:gd name="connsiteX33" fmla="*/ 513365 w 908046"/>
              <a:gd name="connsiteY33" fmla="*/ 644637 h 782799"/>
              <a:gd name="connsiteX34" fmla="*/ 513366 w 908046"/>
              <a:gd name="connsiteY34" fmla="*/ 137684 h 782799"/>
              <a:gd name="connsiteX35" fmla="*/ 454593 w 908046"/>
              <a:gd name="connsiteY35" fmla="*/ 82166 h 782799"/>
              <a:gd name="connsiteX36" fmla="*/ 435982 w 908046"/>
              <a:gd name="connsiteY36" fmla="*/ 83123 h 782799"/>
              <a:gd name="connsiteX37" fmla="*/ 287091 w 908046"/>
              <a:gd name="connsiteY37" fmla="*/ 91738 h 782799"/>
              <a:gd name="connsiteX38" fmla="*/ 239094 w 908046"/>
              <a:gd name="connsiteY38" fmla="*/ 136727 h 782799"/>
              <a:gd name="connsiteX39" fmla="*/ 285132 w 908046"/>
              <a:gd name="connsiteY39" fmla="*/ 182673 h 782799"/>
              <a:gd name="connsiteX40" fmla="*/ 455573 w 908046"/>
              <a:gd name="connsiteY40" fmla="*/ 192245 h 782799"/>
              <a:gd name="connsiteX41" fmla="*/ 513366 w 908046"/>
              <a:gd name="connsiteY41" fmla="*/ 137684 h 782799"/>
              <a:gd name="connsiteX42" fmla="*/ 524748 w 908046"/>
              <a:gd name="connsiteY42" fmla="*/ 391268 h 782799"/>
              <a:gd name="connsiteX43" fmla="*/ 469473 w 908046"/>
              <a:gd name="connsiteY43" fmla="*/ 334968 h 782799"/>
              <a:gd name="connsiteX44" fmla="*/ 413172 w 908046"/>
              <a:gd name="connsiteY44" fmla="*/ 391268 h 782799"/>
              <a:gd name="connsiteX45" fmla="*/ 468448 w 908046"/>
              <a:gd name="connsiteY45" fmla="*/ 446543 h 782799"/>
              <a:gd name="connsiteX46" fmla="*/ 524748 w 908046"/>
              <a:gd name="connsiteY46" fmla="*/ 391268 h 782799"/>
              <a:gd name="connsiteX47" fmla="*/ 585986 w 908046"/>
              <a:gd name="connsiteY47" fmla="*/ 519759 h 782799"/>
              <a:gd name="connsiteX48" fmla="*/ 531181 w 908046"/>
              <a:gd name="connsiteY48" fmla="*/ 463441 h 782799"/>
              <a:gd name="connsiteX49" fmla="*/ 475362 w 908046"/>
              <a:gd name="connsiteY49" fmla="*/ 519759 h 782799"/>
              <a:gd name="connsiteX50" fmla="*/ 530167 w 908046"/>
              <a:gd name="connsiteY50" fmla="*/ 574065 h 782799"/>
              <a:gd name="connsiteX51" fmla="*/ 585986 w 908046"/>
              <a:gd name="connsiteY51" fmla="*/ 519759 h 782799"/>
              <a:gd name="connsiteX52" fmla="*/ 585986 w 908046"/>
              <a:gd name="connsiteY52" fmla="*/ 262891 h 782799"/>
              <a:gd name="connsiteX53" fmla="*/ 530710 w 908046"/>
              <a:gd name="connsiteY53" fmla="*/ 207615 h 782799"/>
              <a:gd name="connsiteX54" fmla="*/ 474411 w 908046"/>
              <a:gd name="connsiteY54" fmla="*/ 263915 h 782799"/>
              <a:gd name="connsiteX55" fmla="*/ 529686 w 908046"/>
              <a:gd name="connsiteY55" fmla="*/ 320214 h 782799"/>
              <a:gd name="connsiteX56" fmla="*/ 585986 w 908046"/>
              <a:gd name="connsiteY56" fmla="*/ 262891 h 782799"/>
              <a:gd name="connsiteX57" fmla="*/ 660046 w 908046"/>
              <a:gd name="connsiteY57" fmla="*/ 645269 h 782799"/>
              <a:gd name="connsiteX58" fmla="*/ 604227 w 908046"/>
              <a:gd name="connsiteY58" fmla="*/ 589450 h 782799"/>
              <a:gd name="connsiteX59" fmla="*/ 549422 w 908046"/>
              <a:gd name="connsiteY59" fmla="*/ 644255 h 782799"/>
              <a:gd name="connsiteX60" fmla="*/ 605241 w 908046"/>
              <a:gd name="connsiteY60" fmla="*/ 700074 h 782799"/>
              <a:gd name="connsiteX61" fmla="*/ 660046 w 908046"/>
              <a:gd name="connsiteY61" fmla="*/ 645269 h 782799"/>
              <a:gd name="connsiteX62" fmla="*/ 660997 w 908046"/>
              <a:gd name="connsiteY62" fmla="*/ 390244 h 782799"/>
              <a:gd name="connsiteX63" fmla="*/ 605721 w 908046"/>
              <a:gd name="connsiteY63" fmla="*/ 334968 h 782799"/>
              <a:gd name="connsiteX64" fmla="*/ 549421 w 908046"/>
              <a:gd name="connsiteY64" fmla="*/ 391268 h 782799"/>
              <a:gd name="connsiteX65" fmla="*/ 605721 w 908046"/>
              <a:gd name="connsiteY65" fmla="*/ 446543 h 782799"/>
              <a:gd name="connsiteX66" fmla="*/ 660997 w 908046"/>
              <a:gd name="connsiteY66" fmla="*/ 390244 h 782799"/>
              <a:gd name="connsiteX67" fmla="*/ 660997 w 908046"/>
              <a:gd name="connsiteY67" fmla="*/ 140028 h 782799"/>
              <a:gd name="connsiteX68" fmla="*/ 605721 w 908046"/>
              <a:gd name="connsiteY68" fmla="*/ 82179 h 782799"/>
              <a:gd name="connsiteX69" fmla="*/ 549421 w 908046"/>
              <a:gd name="connsiteY69" fmla="*/ 140028 h 782799"/>
              <a:gd name="connsiteX70" fmla="*/ 605721 w 908046"/>
              <a:gd name="connsiteY70" fmla="*/ 194778 h 782799"/>
              <a:gd name="connsiteX71" fmla="*/ 660997 w 908046"/>
              <a:gd name="connsiteY71" fmla="*/ 140028 h 782799"/>
              <a:gd name="connsiteX72" fmla="*/ 736080 w 908046"/>
              <a:gd name="connsiteY72" fmla="*/ 518753 h 782799"/>
              <a:gd name="connsiteX73" fmla="*/ 679780 w 908046"/>
              <a:gd name="connsiteY73" fmla="*/ 463441 h 782799"/>
              <a:gd name="connsiteX74" fmla="*/ 624504 w 908046"/>
              <a:gd name="connsiteY74" fmla="*/ 518753 h 782799"/>
              <a:gd name="connsiteX75" fmla="*/ 679780 w 908046"/>
              <a:gd name="connsiteY75" fmla="*/ 574065 h 782799"/>
              <a:gd name="connsiteX76" fmla="*/ 736080 w 908046"/>
              <a:gd name="connsiteY76" fmla="*/ 518753 h 782799"/>
              <a:gd name="connsiteX77" fmla="*/ 736080 w 908046"/>
              <a:gd name="connsiteY77" fmla="*/ 263915 h 782799"/>
              <a:gd name="connsiteX78" fmla="*/ 681275 w 908046"/>
              <a:gd name="connsiteY78" fmla="*/ 207615 h 782799"/>
              <a:gd name="connsiteX79" fmla="*/ 625456 w 908046"/>
              <a:gd name="connsiteY79" fmla="*/ 263915 h 782799"/>
              <a:gd name="connsiteX80" fmla="*/ 681275 w 908046"/>
              <a:gd name="connsiteY80" fmla="*/ 320214 h 782799"/>
              <a:gd name="connsiteX81" fmla="*/ 736080 w 908046"/>
              <a:gd name="connsiteY81" fmla="*/ 263915 h 782799"/>
              <a:gd name="connsiteX82" fmla="*/ 799958 w 908046"/>
              <a:gd name="connsiteY82" fmla="*/ 391268 h 782799"/>
              <a:gd name="connsiteX83" fmla="*/ 745153 w 908046"/>
              <a:gd name="connsiteY83" fmla="*/ 334968 h 782799"/>
              <a:gd name="connsiteX84" fmla="*/ 689334 w 908046"/>
              <a:gd name="connsiteY84" fmla="*/ 391268 h 782799"/>
              <a:gd name="connsiteX85" fmla="*/ 745153 w 908046"/>
              <a:gd name="connsiteY85" fmla="*/ 447567 h 782799"/>
              <a:gd name="connsiteX86" fmla="*/ 799958 w 908046"/>
              <a:gd name="connsiteY86" fmla="*/ 391268 h 782799"/>
              <a:gd name="connsiteX87" fmla="*/ 908046 w 908046"/>
              <a:gd name="connsiteY87" fmla="*/ 391400 h 782799"/>
              <a:gd name="connsiteX88" fmla="*/ 712346 w 908046"/>
              <a:gd name="connsiteY88" fmla="*/ 782799 h 782799"/>
              <a:gd name="connsiteX89" fmla="*/ 195700 w 908046"/>
              <a:gd name="connsiteY89" fmla="*/ 782799 h 782799"/>
              <a:gd name="connsiteX90" fmla="*/ 0 w 908046"/>
              <a:gd name="connsiteY90" fmla="*/ 391400 h 782799"/>
              <a:gd name="connsiteX91" fmla="*/ 195700 w 908046"/>
              <a:gd name="connsiteY91" fmla="*/ 0 h 782799"/>
              <a:gd name="connsiteX92" fmla="*/ 712346 w 908046"/>
              <a:gd name="connsiteY92" fmla="*/ 0 h 782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</a:cxnLst>
            <a:rect l="l" t="t" r="r" b="b"/>
            <a:pathLst>
              <a:path w="908046" h="782799">
                <a:moveTo>
                  <a:pt x="379571" y="391149"/>
                </a:moveTo>
                <a:cubicBezTo>
                  <a:pt x="379572" y="359680"/>
                  <a:pt x="351353" y="335615"/>
                  <a:pt x="317297" y="338392"/>
                </a:cubicBezTo>
                <a:cubicBezTo>
                  <a:pt x="262806" y="341168"/>
                  <a:pt x="208315" y="344871"/>
                  <a:pt x="152851" y="348573"/>
                </a:cubicBezTo>
                <a:cubicBezTo>
                  <a:pt x="126579" y="349498"/>
                  <a:pt x="108091" y="367084"/>
                  <a:pt x="108090" y="391149"/>
                </a:cubicBezTo>
                <a:cubicBezTo>
                  <a:pt x="108090" y="415213"/>
                  <a:pt x="126578" y="433725"/>
                  <a:pt x="152850" y="435576"/>
                </a:cubicBezTo>
                <a:cubicBezTo>
                  <a:pt x="197611" y="438352"/>
                  <a:pt x="241398" y="440204"/>
                  <a:pt x="286158" y="442980"/>
                </a:cubicBezTo>
                <a:cubicBezTo>
                  <a:pt x="296862" y="443906"/>
                  <a:pt x="307565" y="444831"/>
                  <a:pt x="318269" y="444831"/>
                </a:cubicBezTo>
                <a:cubicBezTo>
                  <a:pt x="352326" y="447608"/>
                  <a:pt x="379571" y="423543"/>
                  <a:pt x="379571" y="391149"/>
                </a:cubicBezTo>
                <a:close/>
                <a:moveTo>
                  <a:pt x="441160" y="517251"/>
                </a:moveTo>
                <a:cubicBezTo>
                  <a:pt x="441160" y="485931"/>
                  <a:pt x="415776" y="462204"/>
                  <a:pt x="382582" y="463153"/>
                </a:cubicBezTo>
                <a:cubicBezTo>
                  <a:pt x="363055" y="463153"/>
                  <a:pt x="343529" y="465051"/>
                  <a:pt x="324003" y="466000"/>
                </a:cubicBezTo>
                <a:cubicBezTo>
                  <a:pt x="287880" y="468848"/>
                  <a:pt x="250780" y="470746"/>
                  <a:pt x="213680" y="472644"/>
                </a:cubicBezTo>
                <a:cubicBezTo>
                  <a:pt x="188296" y="474542"/>
                  <a:pt x="168770" y="492575"/>
                  <a:pt x="168770" y="516302"/>
                </a:cubicBezTo>
                <a:cubicBezTo>
                  <a:pt x="167794" y="540030"/>
                  <a:pt x="185367" y="559961"/>
                  <a:pt x="210751" y="561859"/>
                </a:cubicBezTo>
                <a:cubicBezTo>
                  <a:pt x="268354" y="565655"/>
                  <a:pt x="325956" y="569452"/>
                  <a:pt x="383558" y="572299"/>
                </a:cubicBezTo>
                <a:cubicBezTo>
                  <a:pt x="416752" y="574197"/>
                  <a:pt x="441160" y="548572"/>
                  <a:pt x="441160" y="517251"/>
                </a:cubicBezTo>
                <a:close/>
                <a:moveTo>
                  <a:pt x="443046" y="265335"/>
                </a:moveTo>
                <a:cubicBezTo>
                  <a:pt x="443046" y="232396"/>
                  <a:pt x="417758" y="208868"/>
                  <a:pt x="381771" y="210750"/>
                </a:cubicBezTo>
                <a:cubicBezTo>
                  <a:pt x="327304" y="213574"/>
                  <a:pt x="272838" y="217338"/>
                  <a:pt x="218371" y="221103"/>
                </a:cubicBezTo>
                <a:cubicBezTo>
                  <a:pt x="210590" y="221103"/>
                  <a:pt x="203782" y="222985"/>
                  <a:pt x="196973" y="225808"/>
                </a:cubicBezTo>
                <a:cubicBezTo>
                  <a:pt x="178494" y="234278"/>
                  <a:pt x="167795" y="254983"/>
                  <a:pt x="171685" y="273805"/>
                </a:cubicBezTo>
                <a:cubicBezTo>
                  <a:pt x="176548" y="293569"/>
                  <a:pt x="194056" y="308627"/>
                  <a:pt x="216426" y="309568"/>
                </a:cubicBezTo>
                <a:cubicBezTo>
                  <a:pt x="253385" y="312391"/>
                  <a:pt x="291317" y="314273"/>
                  <a:pt x="328277" y="316155"/>
                </a:cubicBezTo>
                <a:cubicBezTo>
                  <a:pt x="345784" y="317097"/>
                  <a:pt x="363291" y="318038"/>
                  <a:pt x="380798" y="318979"/>
                </a:cubicBezTo>
                <a:cubicBezTo>
                  <a:pt x="416785" y="320861"/>
                  <a:pt x="443046" y="298274"/>
                  <a:pt x="443046" y="265335"/>
                </a:cubicBezTo>
                <a:close/>
                <a:moveTo>
                  <a:pt x="513365" y="644637"/>
                </a:moveTo>
                <a:cubicBezTo>
                  <a:pt x="513365" y="613742"/>
                  <a:pt x="488876" y="588640"/>
                  <a:pt x="458510" y="589605"/>
                </a:cubicBezTo>
                <a:cubicBezTo>
                  <a:pt x="399738" y="591536"/>
                  <a:pt x="340965" y="595398"/>
                  <a:pt x="283172" y="600226"/>
                </a:cubicBezTo>
                <a:cubicBezTo>
                  <a:pt x="256725" y="602156"/>
                  <a:pt x="239093" y="622431"/>
                  <a:pt x="239093" y="645602"/>
                </a:cubicBezTo>
                <a:cubicBezTo>
                  <a:pt x="240072" y="669738"/>
                  <a:pt x="258684" y="689048"/>
                  <a:pt x="284152" y="690978"/>
                </a:cubicBezTo>
                <a:cubicBezTo>
                  <a:pt x="335088" y="693875"/>
                  <a:pt x="386024" y="696771"/>
                  <a:pt x="436960" y="699668"/>
                </a:cubicBezTo>
                <a:cubicBezTo>
                  <a:pt x="436960" y="699668"/>
                  <a:pt x="436960" y="700633"/>
                  <a:pt x="436960" y="700633"/>
                </a:cubicBezTo>
                <a:cubicBezTo>
                  <a:pt x="443817" y="700633"/>
                  <a:pt x="450674" y="700633"/>
                  <a:pt x="458510" y="700633"/>
                </a:cubicBezTo>
                <a:cubicBezTo>
                  <a:pt x="489856" y="699668"/>
                  <a:pt x="514344" y="675531"/>
                  <a:pt x="513365" y="644637"/>
                </a:cubicBezTo>
                <a:close/>
                <a:moveTo>
                  <a:pt x="513366" y="137684"/>
                </a:moveTo>
                <a:cubicBezTo>
                  <a:pt x="513366" y="106096"/>
                  <a:pt x="487897" y="82166"/>
                  <a:pt x="454593" y="82166"/>
                </a:cubicBezTo>
                <a:cubicBezTo>
                  <a:pt x="448716" y="82166"/>
                  <a:pt x="441859" y="83123"/>
                  <a:pt x="435982" y="83123"/>
                </a:cubicBezTo>
                <a:cubicBezTo>
                  <a:pt x="386025" y="85995"/>
                  <a:pt x="337048" y="88866"/>
                  <a:pt x="287091" y="91738"/>
                </a:cubicBezTo>
                <a:cubicBezTo>
                  <a:pt x="259664" y="93652"/>
                  <a:pt x="240073" y="112797"/>
                  <a:pt x="239094" y="136727"/>
                </a:cubicBezTo>
                <a:cubicBezTo>
                  <a:pt x="239094" y="161614"/>
                  <a:pt x="257705" y="180758"/>
                  <a:pt x="285132" y="182673"/>
                </a:cubicBezTo>
                <a:cubicBezTo>
                  <a:pt x="341946" y="186501"/>
                  <a:pt x="398759" y="190330"/>
                  <a:pt x="455573" y="192245"/>
                </a:cubicBezTo>
                <a:cubicBezTo>
                  <a:pt x="487897" y="194159"/>
                  <a:pt x="514345" y="168314"/>
                  <a:pt x="513366" y="137684"/>
                </a:cubicBezTo>
                <a:close/>
                <a:moveTo>
                  <a:pt x="524748" y="391268"/>
                </a:moveTo>
                <a:cubicBezTo>
                  <a:pt x="524748" y="359535"/>
                  <a:pt x="500182" y="334968"/>
                  <a:pt x="469473" y="334968"/>
                </a:cubicBezTo>
                <a:cubicBezTo>
                  <a:pt x="437740" y="334968"/>
                  <a:pt x="412149" y="360559"/>
                  <a:pt x="413172" y="391268"/>
                </a:cubicBezTo>
                <a:cubicBezTo>
                  <a:pt x="413172" y="421976"/>
                  <a:pt x="438762" y="446543"/>
                  <a:pt x="468448" y="446543"/>
                </a:cubicBezTo>
                <a:cubicBezTo>
                  <a:pt x="500181" y="447567"/>
                  <a:pt x="524748" y="421976"/>
                  <a:pt x="524748" y="391268"/>
                </a:cubicBezTo>
                <a:close/>
                <a:moveTo>
                  <a:pt x="585986" y="519759"/>
                </a:moveTo>
                <a:cubicBezTo>
                  <a:pt x="585986" y="488583"/>
                  <a:pt x="561628" y="463441"/>
                  <a:pt x="531181" y="463441"/>
                </a:cubicBezTo>
                <a:cubicBezTo>
                  <a:pt x="500735" y="463441"/>
                  <a:pt x="475362" y="489589"/>
                  <a:pt x="475362" y="519759"/>
                </a:cubicBezTo>
                <a:cubicBezTo>
                  <a:pt x="475362" y="548923"/>
                  <a:pt x="499720" y="574065"/>
                  <a:pt x="530167" y="574065"/>
                </a:cubicBezTo>
                <a:cubicBezTo>
                  <a:pt x="561628" y="574065"/>
                  <a:pt x="585986" y="550935"/>
                  <a:pt x="585986" y="519759"/>
                </a:cubicBezTo>
                <a:close/>
                <a:moveTo>
                  <a:pt x="585986" y="262891"/>
                </a:moveTo>
                <a:cubicBezTo>
                  <a:pt x="585986" y="232182"/>
                  <a:pt x="561419" y="207615"/>
                  <a:pt x="530710" y="207615"/>
                </a:cubicBezTo>
                <a:cubicBezTo>
                  <a:pt x="498978" y="207615"/>
                  <a:pt x="473387" y="233206"/>
                  <a:pt x="474411" y="263915"/>
                </a:cubicBezTo>
                <a:cubicBezTo>
                  <a:pt x="474411" y="294623"/>
                  <a:pt x="500002" y="319190"/>
                  <a:pt x="529686" y="320214"/>
                </a:cubicBezTo>
                <a:cubicBezTo>
                  <a:pt x="561419" y="320214"/>
                  <a:pt x="585986" y="294623"/>
                  <a:pt x="585986" y="262891"/>
                </a:cubicBezTo>
                <a:close/>
                <a:moveTo>
                  <a:pt x="660046" y="645269"/>
                </a:moveTo>
                <a:cubicBezTo>
                  <a:pt x="660046" y="613808"/>
                  <a:pt x="635688" y="589450"/>
                  <a:pt x="604227" y="589450"/>
                </a:cubicBezTo>
                <a:cubicBezTo>
                  <a:pt x="573780" y="589450"/>
                  <a:pt x="549422" y="612793"/>
                  <a:pt x="549422" y="644255"/>
                </a:cubicBezTo>
                <a:cubicBezTo>
                  <a:pt x="549422" y="675716"/>
                  <a:pt x="573780" y="700074"/>
                  <a:pt x="605241" y="700074"/>
                </a:cubicBezTo>
                <a:cubicBezTo>
                  <a:pt x="635688" y="700074"/>
                  <a:pt x="660046" y="675716"/>
                  <a:pt x="660046" y="645269"/>
                </a:cubicBezTo>
                <a:close/>
                <a:moveTo>
                  <a:pt x="660997" y="390244"/>
                </a:moveTo>
                <a:cubicBezTo>
                  <a:pt x="660997" y="359535"/>
                  <a:pt x="637454" y="334968"/>
                  <a:pt x="605721" y="334968"/>
                </a:cubicBezTo>
                <a:cubicBezTo>
                  <a:pt x="575012" y="334968"/>
                  <a:pt x="549421" y="360559"/>
                  <a:pt x="549421" y="391268"/>
                </a:cubicBezTo>
                <a:cubicBezTo>
                  <a:pt x="550445" y="421976"/>
                  <a:pt x="575012" y="446543"/>
                  <a:pt x="605721" y="446543"/>
                </a:cubicBezTo>
                <a:cubicBezTo>
                  <a:pt x="636430" y="447567"/>
                  <a:pt x="662021" y="421976"/>
                  <a:pt x="660997" y="390244"/>
                </a:cubicBezTo>
                <a:close/>
                <a:moveTo>
                  <a:pt x="660997" y="140028"/>
                </a:moveTo>
                <a:cubicBezTo>
                  <a:pt x="662021" y="108004"/>
                  <a:pt x="636430" y="82179"/>
                  <a:pt x="605721" y="82179"/>
                </a:cubicBezTo>
                <a:cubicBezTo>
                  <a:pt x="573988" y="82179"/>
                  <a:pt x="549421" y="108004"/>
                  <a:pt x="549421" y="140028"/>
                </a:cubicBezTo>
                <a:cubicBezTo>
                  <a:pt x="550445" y="171019"/>
                  <a:pt x="573988" y="194778"/>
                  <a:pt x="605721" y="194778"/>
                </a:cubicBezTo>
                <a:cubicBezTo>
                  <a:pt x="636430" y="194778"/>
                  <a:pt x="660997" y="171019"/>
                  <a:pt x="660997" y="140028"/>
                </a:cubicBezTo>
                <a:close/>
                <a:moveTo>
                  <a:pt x="736080" y="518753"/>
                </a:moveTo>
                <a:cubicBezTo>
                  <a:pt x="736080" y="488583"/>
                  <a:pt x="710489" y="463441"/>
                  <a:pt x="679780" y="463441"/>
                </a:cubicBezTo>
                <a:cubicBezTo>
                  <a:pt x="650095" y="464447"/>
                  <a:pt x="624504" y="488583"/>
                  <a:pt x="624504" y="518753"/>
                </a:cubicBezTo>
                <a:cubicBezTo>
                  <a:pt x="623480" y="548923"/>
                  <a:pt x="649071" y="574065"/>
                  <a:pt x="679780" y="574065"/>
                </a:cubicBezTo>
                <a:cubicBezTo>
                  <a:pt x="711513" y="574065"/>
                  <a:pt x="736080" y="549929"/>
                  <a:pt x="736080" y="518753"/>
                </a:cubicBezTo>
                <a:close/>
                <a:moveTo>
                  <a:pt x="736080" y="263915"/>
                </a:moveTo>
                <a:cubicBezTo>
                  <a:pt x="736080" y="232182"/>
                  <a:pt x="712737" y="207615"/>
                  <a:pt x="681275" y="207615"/>
                </a:cubicBezTo>
                <a:cubicBezTo>
                  <a:pt x="649814" y="207615"/>
                  <a:pt x="625456" y="232182"/>
                  <a:pt x="625456" y="263915"/>
                </a:cubicBezTo>
                <a:cubicBezTo>
                  <a:pt x="625456" y="294623"/>
                  <a:pt x="650829" y="320214"/>
                  <a:pt x="681275" y="320214"/>
                </a:cubicBezTo>
                <a:cubicBezTo>
                  <a:pt x="711722" y="319190"/>
                  <a:pt x="736080" y="294623"/>
                  <a:pt x="736080" y="263915"/>
                </a:cubicBezTo>
                <a:close/>
                <a:moveTo>
                  <a:pt x="799958" y="391268"/>
                </a:moveTo>
                <a:cubicBezTo>
                  <a:pt x="799958" y="359535"/>
                  <a:pt x="776615" y="334968"/>
                  <a:pt x="745153" y="334968"/>
                </a:cubicBezTo>
                <a:cubicBezTo>
                  <a:pt x="713692" y="334968"/>
                  <a:pt x="689334" y="359535"/>
                  <a:pt x="689334" y="391268"/>
                </a:cubicBezTo>
                <a:cubicBezTo>
                  <a:pt x="689334" y="421976"/>
                  <a:pt x="714707" y="447567"/>
                  <a:pt x="745153" y="447567"/>
                </a:cubicBezTo>
                <a:cubicBezTo>
                  <a:pt x="775600" y="446543"/>
                  <a:pt x="799958" y="421976"/>
                  <a:pt x="799958" y="391268"/>
                </a:cubicBezTo>
                <a:close/>
                <a:moveTo>
                  <a:pt x="908046" y="391400"/>
                </a:moveTo>
                <a:lnTo>
                  <a:pt x="712346" y="782799"/>
                </a:lnTo>
                <a:lnTo>
                  <a:pt x="195700" y="782799"/>
                </a:lnTo>
                <a:lnTo>
                  <a:pt x="0" y="391400"/>
                </a:lnTo>
                <a:lnTo>
                  <a:pt x="195700" y="0"/>
                </a:lnTo>
                <a:lnTo>
                  <a:pt x="712346" y="0"/>
                </a:lnTo>
                <a:close/>
              </a:path>
            </a:pathLst>
          </a:custGeom>
          <a:solidFill>
            <a:schemeClr val="accent5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107099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421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oto Serif"/>
              <a:ea typeface="+mn-ea"/>
              <a:cs typeface="+mn-cs"/>
            </a:endParaRPr>
          </a:p>
        </p:txBody>
      </p:sp>
      <p:sp>
        <p:nvSpPr>
          <p:cNvPr id="81" name="Freeform: Shape 80">
            <a:extLst>
              <a:ext uri="{FF2B5EF4-FFF2-40B4-BE49-F238E27FC236}">
                <a16:creationId xmlns:a16="http://schemas.microsoft.com/office/drawing/2014/main" id="{11CB4B08-0843-7A58-97FE-575DF0B18235}"/>
              </a:ext>
            </a:extLst>
          </p:cNvPr>
          <p:cNvSpPr/>
          <p:nvPr/>
        </p:nvSpPr>
        <p:spPr>
          <a:xfrm rot="16200000">
            <a:off x="5352176" y="647979"/>
            <a:ext cx="908046" cy="782799"/>
          </a:xfrm>
          <a:custGeom>
            <a:avLst/>
            <a:gdLst>
              <a:gd name="connsiteX0" fmla="*/ 379571 w 908046"/>
              <a:gd name="connsiteY0" fmla="*/ 391149 h 782799"/>
              <a:gd name="connsiteX1" fmla="*/ 317297 w 908046"/>
              <a:gd name="connsiteY1" fmla="*/ 338392 h 782799"/>
              <a:gd name="connsiteX2" fmla="*/ 152851 w 908046"/>
              <a:gd name="connsiteY2" fmla="*/ 348573 h 782799"/>
              <a:gd name="connsiteX3" fmla="*/ 108090 w 908046"/>
              <a:gd name="connsiteY3" fmla="*/ 391149 h 782799"/>
              <a:gd name="connsiteX4" fmla="*/ 152850 w 908046"/>
              <a:gd name="connsiteY4" fmla="*/ 435576 h 782799"/>
              <a:gd name="connsiteX5" fmla="*/ 286158 w 908046"/>
              <a:gd name="connsiteY5" fmla="*/ 442980 h 782799"/>
              <a:gd name="connsiteX6" fmla="*/ 318269 w 908046"/>
              <a:gd name="connsiteY6" fmla="*/ 444831 h 782799"/>
              <a:gd name="connsiteX7" fmla="*/ 379571 w 908046"/>
              <a:gd name="connsiteY7" fmla="*/ 391149 h 782799"/>
              <a:gd name="connsiteX8" fmla="*/ 441160 w 908046"/>
              <a:gd name="connsiteY8" fmla="*/ 517251 h 782799"/>
              <a:gd name="connsiteX9" fmla="*/ 382582 w 908046"/>
              <a:gd name="connsiteY9" fmla="*/ 463153 h 782799"/>
              <a:gd name="connsiteX10" fmla="*/ 324003 w 908046"/>
              <a:gd name="connsiteY10" fmla="*/ 466000 h 782799"/>
              <a:gd name="connsiteX11" fmla="*/ 213680 w 908046"/>
              <a:gd name="connsiteY11" fmla="*/ 472644 h 782799"/>
              <a:gd name="connsiteX12" fmla="*/ 168770 w 908046"/>
              <a:gd name="connsiteY12" fmla="*/ 516302 h 782799"/>
              <a:gd name="connsiteX13" fmla="*/ 210751 w 908046"/>
              <a:gd name="connsiteY13" fmla="*/ 561859 h 782799"/>
              <a:gd name="connsiteX14" fmla="*/ 383558 w 908046"/>
              <a:gd name="connsiteY14" fmla="*/ 572299 h 782799"/>
              <a:gd name="connsiteX15" fmla="*/ 441160 w 908046"/>
              <a:gd name="connsiteY15" fmla="*/ 517251 h 782799"/>
              <a:gd name="connsiteX16" fmla="*/ 443046 w 908046"/>
              <a:gd name="connsiteY16" fmla="*/ 265335 h 782799"/>
              <a:gd name="connsiteX17" fmla="*/ 381771 w 908046"/>
              <a:gd name="connsiteY17" fmla="*/ 210750 h 782799"/>
              <a:gd name="connsiteX18" fmla="*/ 218371 w 908046"/>
              <a:gd name="connsiteY18" fmla="*/ 221103 h 782799"/>
              <a:gd name="connsiteX19" fmla="*/ 196973 w 908046"/>
              <a:gd name="connsiteY19" fmla="*/ 225808 h 782799"/>
              <a:gd name="connsiteX20" fmla="*/ 171685 w 908046"/>
              <a:gd name="connsiteY20" fmla="*/ 273805 h 782799"/>
              <a:gd name="connsiteX21" fmla="*/ 216426 w 908046"/>
              <a:gd name="connsiteY21" fmla="*/ 309568 h 782799"/>
              <a:gd name="connsiteX22" fmla="*/ 328277 w 908046"/>
              <a:gd name="connsiteY22" fmla="*/ 316155 h 782799"/>
              <a:gd name="connsiteX23" fmla="*/ 380798 w 908046"/>
              <a:gd name="connsiteY23" fmla="*/ 318979 h 782799"/>
              <a:gd name="connsiteX24" fmla="*/ 443046 w 908046"/>
              <a:gd name="connsiteY24" fmla="*/ 265335 h 782799"/>
              <a:gd name="connsiteX25" fmla="*/ 513365 w 908046"/>
              <a:gd name="connsiteY25" fmla="*/ 644637 h 782799"/>
              <a:gd name="connsiteX26" fmla="*/ 458510 w 908046"/>
              <a:gd name="connsiteY26" fmla="*/ 589605 h 782799"/>
              <a:gd name="connsiteX27" fmla="*/ 283172 w 908046"/>
              <a:gd name="connsiteY27" fmla="*/ 600226 h 782799"/>
              <a:gd name="connsiteX28" fmla="*/ 239093 w 908046"/>
              <a:gd name="connsiteY28" fmla="*/ 645602 h 782799"/>
              <a:gd name="connsiteX29" fmla="*/ 284152 w 908046"/>
              <a:gd name="connsiteY29" fmla="*/ 690978 h 782799"/>
              <a:gd name="connsiteX30" fmla="*/ 436960 w 908046"/>
              <a:gd name="connsiteY30" fmla="*/ 699668 h 782799"/>
              <a:gd name="connsiteX31" fmla="*/ 436960 w 908046"/>
              <a:gd name="connsiteY31" fmla="*/ 700633 h 782799"/>
              <a:gd name="connsiteX32" fmla="*/ 458510 w 908046"/>
              <a:gd name="connsiteY32" fmla="*/ 700633 h 782799"/>
              <a:gd name="connsiteX33" fmla="*/ 513365 w 908046"/>
              <a:gd name="connsiteY33" fmla="*/ 644637 h 782799"/>
              <a:gd name="connsiteX34" fmla="*/ 513366 w 908046"/>
              <a:gd name="connsiteY34" fmla="*/ 137684 h 782799"/>
              <a:gd name="connsiteX35" fmla="*/ 454593 w 908046"/>
              <a:gd name="connsiteY35" fmla="*/ 82166 h 782799"/>
              <a:gd name="connsiteX36" fmla="*/ 435982 w 908046"/>
              <a:gd name="connsiteY36" fmla="*/ 83123 h 782799"/>
              <a:gd name="connsiteX37" fmla="*/ 287091 w 908046"/>
              <a:gd name="connsiteY37" fmla="*/ 91738 h 782799"/>
              <a:gd name="connsiteX38" fmla="*/ 239094 w 908046"/>
              <a:gd name="connsiteY38" fmla="*/ 136727 h 782799"/>
              <a:gd name="connsiteX39" fmla="*/ 285132 w 908046"/>
              <a:gd name="connsiteY39" fmla="*/ 182673 h 782799"/>
              <a:gd name="connsiteX40" fmla="*/ 455573 w 908046"/>
              <a:gd name="connsiteY40" fmla="*/ 192245 h 782799"/>
              <a:gd name="connsiteX41" fmla="*/ 513366 w 908046"/>
              <a:gd name="connsiteY41" fmla="*/ 137684 h 782799"/>
              <a:gd name="connsiteX42" fmla="*/ 524748 w 908046"/>
              <a:gd name="connsiteY42" fmla="*/ 391268 h 782799"/>
              <a:gd name="connsiteX43" fmla="*/ 469473 w 908046"/>
              <a:gd name="connsiteY43" fmla="*/ 334968 h 782799"/>
              <a:gd name="connsiteX44" fmla="*/ 413172 w 908046"/>
              <a:gd name="connsiteY44" fmla="*/ 391268 h 782799"/>
              <a:gd name="connsiteX45" fmla="*/ 468448 w 908046"/>
              <a:gd name="connsiteY45" fmla="*/ 446543 h 782799"/>
              <a:gd name="connsiteX46" fmla="*/ 524748 w 908046"/>
              <a:gd name="connsiteY46" fmla="*/ 391268 h 782799"/>
              <a:gd name="connsiteX47" fmla="*/ 585986 w 908046"/>
              <a:gd name="connsiteY47" fmla="*/ 519759 h 782799"/>
              <a:gd name="connsiteX48" fmla="*/ 531181 w 908046"/>
              <a:gd name="connsiteY48" fmla="*/ 463441 h 782799"/>
              <a:gd name="connsiteX49" fmla="*/ 475362 w 908046"/>
              <a:gd name="connsiteY49" fmla="*/ 519759 h 782799"/>
              <a:gd name="connsiteX50" fmla="*/ 530167 w 908046"/>
              <a:gd name="connsiteY50" fmla="*/ 574065 h 782799"/>
              <a:gd name="connsiteX51" fmla="*/ 585986 w 908046"/>
              <a:gd name="connsiteY51" fmla="*/ 519759 h 782799"/>
              <a:gd name="connsiteX52" fmla="*/ 585986 w 908046"/>
              <a:gd name="connsiteY52" fmla="*/ 262891 h 782799"/>
              <a:gd name="connsiteX53" fmla="*/ 530710 w 908046"/>
              <a:gd name="connsiteY53" fmla="*/ 207615 h 782799"/>
              <a:gd name="connsiteX54" fmla="*/ 474411 w 908046"/>
              <a:gd name="connsiteY54" fmla="*/ 263915 h 782799"/>
              <a:gd name="connsiteX55" fmla="*/ 529686 w 908046"/>
              <a:gd name="connsiteY55" fmla="*/ 320214 h 782799"/>
              <a:gd name="connsiteX56" fmla="*/ 585986 w 908046"/>
              <a:gd name="connsiteY56" fmla="*/ 262891 h 782799"/>
              <a:gd name="connsiteX57" fmla="*/ 660046 w 908046"/>
              <a:gd name="connsiteY57" fmla="*/ 645269 h 782799"/>
              <a:gd name="connsiteX58" fmla="*/ 604227 w 908046"/>
              <a:gd name="connsiteY58" fmla="*/ 589450 h 782799"/>
              <a:gd name="connsiteX59" fmla="*/ 549422 w 908046"/>
              <a:gd name="connsiteY59" fmla="*/ 644255 h 782799"/>
              <a:gd name="connsiteX60" fmla="*/ 605241 w 908046"/>
              <a:gd name="connsiteY60" fmla="*/ 700074 h 782799"/>
              <a:gd name="connsiteX61" fmla="*/ 660046 w 908046"/>
              <a:gd name="connsiteY61" fmla="*/ 645269 h 782799"/>
              <a:gd name="connsiteX62" fmla="*/ 660997 w 908046"/>
              <a:gd name="connsiteY62" fmla="*/ 390244 h 782799"/>
              <a:gd name="connsiteX63" fmla="*/ 605721 w 908046"/>
              <a:gd name="connsiteY63" fmla="*/ 334968 h 782799"/>
              <a:gd name="connsiteX64" fmla="*/ 549421 w 908046"/>
              <a:gd name="connsiteY64" fmla="*/ 391268 h 782799"/>
              <a:gd name="connsiteX65" fmla="*/ 605721 w 908046"/>
              <a:gd name="connsiteY65" fmla="*/ 446543 h 782799"/>
              <a:gd name="connsiteX66" fmla="*/ 660997 w 908046"/>
              <a:gd name="connsiteY66" fmla="*/ 390244 h 782799"/>
              <a:gd name="connsiteX67" fmla="*/ 660997 w 908046"/>
              <a:gd name="connsiteY67" fmla="*/ 140028 h 782799"/>
              <a:gd name="connsiteX68" fmla="*/ 605721 w 908046"/>
              <a:gd name="connsiteY68" fmla="*/ 82179 h 782799"/>
              <a:gd name="connsiteX69" fmla="*/ 549421 w 908046"/>
              <a:gd name="connsiteY69" fmla="*/ 140028 h 782799"/>
              <a:gd name="connsiteX70" fmla="*/ 605721 w 908046"/>
              <a:gd name="connsiteY70" fmla="*/ 194778 h 782799"/>
              <a:gd name="connsiteX71" fmla="*/ 660997 w 908046"/>
              <a:gd name="connsiteY71" fmla="*/ 140028 h 782799"/>
              <a:gd name="connsiteX72" fmla="*/ 736080 w 908046"/>
              <a:gd name="connsiteY72" fmla="*/ 518753 h 782799"/>
              <a:gd name="connsiteX73" fmla="*/ 679780 w 908046"/>
              <a:gd name="connsiteY73" fmla="*/ 463441 h 782799"/>
              <a:gd name="connsiteX74" fmla="*/ 624504 w 908046"/>
              <a:gd name="connsiteY74" fmla="*/ 518753 h 782799"/>
              <a:gd name="connsiteX75" fmla="*/ 679780 w 908046"/>
              <a:gd name="connsiteY75" fmla="*/ 574065 h 782799"/>
              <a:gd name="connsiteX76" fmla="*/ 736080 w 908046"/>
              <a:gd name="connsiteY76" fmla="*/ 518753 h 782799"/>
              <a:gd name="connsiteX77" fmla="*/ 736080 w 908046"/>
              <a:gd name="connsiteY77" fmla="*/ 263915 h 782799"/>
              <a:gd name="connsiteX78" fmla="*/ 681275 w 908046"/>
              <a:gd name="connsiteY78" fmla="*/ 207615 h 782799"/>
              <a:gd name="connsiteX79" fmla="*/ 625456 w 908046"/>
              <a:gd name="connsiteY79" fmla="*/ 263915 h 782799"/>
              <a:gd name="connsiteX80" fmla="*/ 681275 w 908046"/>
              <a:gd name="connsiteY80" fmla="*/ 320214 h 782799"/>
              <a:gd name="connsiteX81" fmla="*/ 736080 w 908046"/>
              <a:gd name="connsiteY81" fmla="*/ 263915 h 782799"/>
              <a:gd name="connsiteX82" fmla="*/ 799958 w 908046"/>
              <a:gd name="connsiteY82" fmla="*/ 391268 h 782799"/>
              <a:gd name="connsiteX83" fmla="*/ 745153 w 908046"/>
              <a:gd name="connsiteY83" fmla="*/ 334968 h 782799"/>
              <a:gd name="connsiteX84" fmla="*/ 689334 w 908046"/>
              <a:gd name="connsiteY84" fmla="*/ 391268 h 782799"/>
              <a:gd name="connsiteX85" fmla="*/ 745153 w 908046"/>
              <a:gd name="connsiteY85" fmla="*/ 447567 h 782799"/>
              <a:gd name="connsiteX86" fmla="*/ 799958 w 908046"/>
              <a:gd name="connsiteY86" fmla="*/ 391268 h 782799"/>
              <a:gd name="connsiteX87" fmla="*/ 908046 w 908046"/>
              <a:gd name="connsiteY87" fmla="*/ 391400 h 782799"/>
              <a:gd name="connsiteX88" fmla="*/ 712346 w 908046"/>
              <a:gd name="connsiteY88" fmla="*/ 782799 h 782799"/>
              <a:gd name="connsiteX89" fmla="*/ 195700 w 908046"/>
              <a:gd name="connsiteY89" fmla="*/ 782799 h 782799"/>
              <a:gd name="connsiteX90" fmla="*/ 0 w 908046"/>
              <a:gd name="connsiteY90" fmla="*/ 391400 h 782799"/>
              <a:gd name="connsiteX91" fmla="*/ 195700 w 908046"/>
              <a:gd name="connsiteY91" fmla="*/ 0 h 782799"/>
              <a:gd name="connsiteX92" fmla="*/ 712346 w 908046"/>
              <a:gd name="connsiteY92" fmla="*/ 0 h 782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</a:cxnLst>
            <a:rect l="l" t="t" r="r" b="b"/>
            <a:pathLst>
              <a:path w="908046" h="782799">
                <a:moveTo>
                  <a:pt x="379571" y="391149"/>
                </a:moveTo>
                <a:cubicBezTo>
                  <a:pt x="379572" y="359680"/>
                  <a:pt x="351353" y="335615"/>
                  <a:pt x="317297" y="338392"/>
                </a:cubicBezTo>
                <a:cubicBezTo>
                  <a:pt x="262806" y="341168"/>
                  <a:pt x="208315" y="344871"/>
                  <a:pt x="152851" y="348573"/>
                </a:cubicBezTo>
                <a:cubicBezTo>
                  <a:pt x="126579" y="349498"/>
                  <a:pt x="108091" y="367084"/>
                  <a:pt x="108090" y="391149"/>
                </a:cubicBezTo>
                <a:cubicBezTo>
                  <a:pt x="108090" y="415213"/>
                  <a:pt x="126578" y="433725"/>
                  <a:pt x="152850" y="435576"/>
                </a:cubicBezTo>
                <a:cubicBezTo>
                  <a:pt x="197611" y="438352"/>
                  <a:pt x="241398" y="440204"/>
                  <a:pt x="286158" y="442980"/>
                </a:cubicBezTo>
                <a:cubicBezTo>
                  <a:pt x="296862" y="443906"/>
                  <a:pt x="307565" y="444831"/>
                  <a:pt x="318269" y="444831"/>
                </a:cubicBezTo>
                <a:cubicBezTo>
                  <a:pt x="352326" y="447608"/>
                  <a:pt x="379571" y="423543"/>
                  <a:pt x="379571" y="391149"/>
                </a:cubicBezTo>
                <a:close/>
                <a:moveTo>
                  <a:pt x="441160" y="517251"/>
                </a:moveTo>
                <a:cubicBezTo>
                  <a:pt x="441160" y="485931"/>
                  <a:pt x="415776" y="462204"/>
                  <a:pt x="382582" y="463153"/>
                </a:cubicBezTo>
                <a:cubicBezTo>
                  <a:pt x="363055" y="463153"/>
                  <a:pt x="343529" y="465051"/>
                  <a:pt x="324003" y="466000"/>
                </a:cubicBezTo>
                <a:cubicBezTo>
                  <a:pt x="287880" y="468848"/>
                  <a:pt x="250780" y="470746"/>
                  <a:pt x="213680" y="472644"/>
                </a:cubicBezTo>
                <a:cubicBezTo>
                  <a:pt x="188296" y="474542"/>
                  <a:pt x="168770" y="492575"/>
                  <a:pt x="168770" y="516302"/>
                </a:cubicBezTo>
                <a:cubicBezTo>
                  <a:pt x="167794" y="540030"/>
                  <a:pt x="185367" y="559961"/>
                  <a:pt x="210751" y="561859"/>
                </a:cubicBezTo>
                <a:cubicBezTo>
                  <a:pt x="268354" y="565655"/>
                  <a:pt x="325956" y="569452"/>
                  <a:pt x="383558" y="572299"/>
                </a:cubicBezTo>
                <a:cubicBezTo>
                  <a:pt x="416752" y="574197"/>
                  <a:pt x="441160" y="548572"/>
                  <a:pt x="441160" y="517251"/>
                </a:cubicBezTo>
                <a:close/>
                <a:moveTo>
                  <a:pt x="443046" y="265335"/>
                </a:moveTo>
                <a:cubicBezTo>
                  <a:pt x="443046" y="232396"/>
                  <a:pt x="417758" y="208868"/>
                  <a:pt x="381771" y="210750"/>
                </a:cubicBezTo>
                <a:cubicBezTo>
                  <a:pt x="327304" y="213574"/>
                  <a:pt x="272838" y="217338"/>
                  <a:pt x="218371" y="221103"/>
                </a:cubicBezTo>
                <a:cubicBezTo>
                  <a:pt x="210590" y="221103"/>
                  <a:pt x="203782" y="222985"/>
                  <a:pt x="196973" y="225808"/>
                </a:cubicBezTo>
                <a:cubicBezTo>
                  <a:pt x="178494" y="234278"/>
                  <a:pt x="167795" y="254983"/>
                  <a:pt x="171685" y="273805"/>
                </a:cubicBezTo>
                <a:cubicBezTo>
                  <a:pt x="176548" y="293569"/>
                  <a:pt x="194056" y="308627"/>
                  <a:pt x="216426" y="309568"/>
                </a:cubicBezTo>
                <a:cubicBezTo>
                  <a:pt x="253385" y="312391"/>
                  <a:pt x="291317" y="314273"/>
                  <a:pt x="328277" y="316155"/>
                </a:cubicBezTo>
                <a:cubicBezTo>
                  <a:pt x="345784" y="317097"/>
                  <a:pt x="363291" y="318038"/>
                  <a:pt x="380798" y="318979"/>
                </a:cubicBezTo>
                <a:cubicBezTo>
                  <a:pt x="416785" y="320861"/>
                  <a:pt x="443046" y="298274"/>
                  <a:pt x="443046" y="265335"/>
                </a:cubicBezTo>
                <a:close/>
                <a:moveTo>
                  <a:pt x="513365" y="644637"/>
                </a:moveTo>
                <a:cubicBezTo>
                  <a:pt x="513365" y="613742"/>
                  <a:pt x="488876" y="588640"/>
                  <a:pt x="458510" y="589605"/>
                </a:cubicBezTo>
                <a:cubicBezTo>
                  <a:pt x="399738" y="591536"/>
                  <a:pt x="340965" y="595398"/>
                  <a:pt x="283172" y="600226"/>
                </a:cubicBezTo>
                <a:cubicBezTo>
                  <a:pt x="256725" y="602156"/>
                  <a:pt x="239093" y="622431"/>
                  <a:pt x="239093" y="645602"/>
                </a:cubicBezTo>
                <a:cubicBezTo>
                  <a:pt x="240072" y="669738"/>
                  <a:pt x="258684" y="689048"/>
                  <a:pt x="284152" y="690978"/>
                </a:cubicBezTo>
                <a:cubicBezTo>
                  <a:pt x="335088" y="693875"/>
                  <a:pt x="386024" y="696771"/>
                  <a:pt x="436960" y="699668"/>
                </a:cubicBezTo>
                <a:cubicBezTo>
                  <a:pt x="436960" y="699668"/>
                  <a:pt x="436960" y="700633"/>
                  <a:pt x="436960" y="700633"/>
                </a:cubicBezTo>
                <a:cubicBezTo>
                  <a:pt x="443817" y="700633"/>
                  <a:pt x="450674" y="700633"/>
                  <a:pt x="458510" y="700633"/>
                </a:cubicBezTo>
                <a:cubicBezTo>
                  <a:pt x="489856" y="699668"/>
                  <a:pt x="514344" y="675531"/>
                  <a:pt x="513365" y="644637"/>
                </a:cubicBezTo>
                <a:close/>
                <a:moveTo>
                  <a:pt x="513366" y="137684"/>
                </a:moveTo>
                <a:cubicBezTo>
                  <a:pt x="513366" y="106096"/>
                  <a:pt x="487897" y="82166"/>
                  <a:pt x="454593" y="82166"/>
                </a:cubicBezTo>
                <a:cubicBezTo>
                  <a:pt x="448716" y="82166"/>
                  <a:pt x="441859" y="83123"/>
                  <a:pt x="435982" y="83123"/>
                </a:cubicBezTo>
                <a:cubicBezTo>
                  <a:pt x="386025" y="85995"/>
                  <a:pt x="337048" y="88866"/>
                  <a:pt x="287091" y="91738"/>
                </a:cubicBezTo>
                <a:cubicBezTo>
                  <a:pt x="259664" y="93652"/>
                  <a:pt x="240073" y="112797"/>
                  <a:pt x="239094" y="136727"/>
                </a:cubicBezTo>
                <a:cubicBezTo>
                  <a:pt x="239094" y="161614"/>
                  <a:pt x="257705" y="180758"/>
                  <a:pt x="285132" y="182673"/>
                </a:cubicBezTo>
                <a:cubicBezTo>
                  <a:pt x="341946" y="186501"/>
                  <a:pt x="398759" y="190330"/>
                  <a:pt x="455573" y="192245"/>
                </a:cubicBezTo>
                <a:cubicBezTo>
                  <a:pt x="487897" y="194159"/>
                  <a:pt x="514345" y="168314"/>
                  <a:pt x="513366" y="137684"/>
                </a:cubicBezTo>
                <a:close/>
                <a:moveTo>
                  <a:pt x="524748" y="391268"/>
                </a:moveTo>
                <a:cubicBezTo>
                  <a:pt x="524748" y="359535"/>
                  <a:pt x="500182" y="334968"/>
                  <a:pt x="469473" y="334968"/>
                </a:cubicBezTo>
                <a:cubicBezTo>
                  <a:pt x="437740" y="334968"/>
                  <a:pt x="412149" y="360559"/>
                  <a:pt x="413172" y="391268"/>
                </a:cubicBezTo>
                <a:cubicBezTo>
                  <a:pt x="413172" y="421976"/>
                  <a:pt x="438762" y="446543"/>
                  <a:pt x="468448" y="446543"/>
                </a:cubicBezTo>
                <a:cubicBezTo>
                  <a:pt x="500181" y="447567"/>
                  <a:pt x="524748" y="421976"/>
                  <a:pt x="524748" y="391268"/>
                </a:cubicBezTo>
                <a:close/>
                <a:moveTo>
                  <a:pt x="585986" y="519759"/>
                </a:moveTo>
                <a:cubicBezTo>
                  <a:pt x="585986" y="488583"/>
                  <a:pt x="561628" y="463441"/>
                  <a:pt x="531181" y="463441"/>
                </a:cubicBezTo>
                <a:cubicBezTo>
                  <a:pt x="500735" y="463441"/>
                  <a:pt x="475362" y="489589"/>
                  <a:pt x="475362" y="519759"/>
                </a:cubicBezTo>
                <a:cubicBezTo>
                  <a:pt x="475362" y="548923"/>
                  <a:pt x="499720" y="574065"/>
                  <a:pt x="530167" y="574065"/>
                </a:cubicBezTo>
                <a:cubicBezTo>
                  <a:pt x="561628" y="574065"/>
                  <a:pt x="585986" y="550935"/>
                  <a:pt x="585986" y="519759"/>
                </a:cubicBezTo>
                <a:close/>
                <a:moveTo>
                  <a:pt x="585986" y="262891"/>
                </a:moveTo>
                <a:cubicBezTo>
                  <a:pt x="585986" y="232182"/>
                  <a:pt x="561419" y="207615"/>
                  <a:pt x="530710" y="207615"/>
                </a:cubicBezTo>
                <a:cubicBezTo>
                  <a:pt x="498978" y="207615"/>
                  <a:pt x="473387" y="233206"/>
                  <a:pt x="474411" y="263915"/>
                </a:cubicBezTo>
                <a:cubicBezTo>
                  <a:pt x="474411" y="294623"/>
                  <a:pt x="500002" y="319190"/>
                  <a:pt x="529686" y="320214"/>
                </a:cubicBezTo>
                <a:cubicBezTo>
                  <a:pt x="561419" y="320214"/>
                  <a:pt x="585986" y="294623"/>
                  <a:pt x="585986" y="262891"/>
                </a:cubicBezTo>
                <a:close/>
                <a:moveTo>
                  <a:pt x="660046" y="645269"/>
                </a:moveTo>
                <a:cubicBezTo>
                  <a:pt x="660046" y="613808"/>
                  <a:pt x="635688" y="589450"/>
                  <a:pt x="604227" y="589450"/>
                </a:cubicBezTo>
                <a:cubicBezTo>
                  <a:pt x="573780" y="589450"/>
                  <a:pt x="549422" y="612793"/>
                  <a:pt x="549422" y="644255"/>
                </a:cubicBezTo>
                <a:cubicBezTo>
                  <a:pt x="549422" y="675716"/>
                  <a:pt x="573780" y="700074"/>
                  <a:pt x="605241" y="700074"/>
                </a:cubicBezTo>
                <a:cubicBezTo>
                  <a:pt x="635688" y="700074"/>
                  <a:pt x="660046" y="675716"/>
                  <a:pt x="660046" y="645269"/>
                </a:cubicBezTo>
                <a:close/>
                <a:moveTo>
                  <a:pt x="660997" y="390244"/>
                </a:moveTo>
                <a:cubicBezTo>
                  <a:pt x="660997" y="359535"/>
                  <a:pt x="637454" y="334968"/>
                  <a:pt x="605721" y="334968"/>
                </a:cubicBezTo>
                <a:cubicBezTo>
                  <a:pt x="575012" y="334968"/>
                  <a:pt x="549421" y="360559"/>
                  <a:pt x="549421" y="391268"/>
                </a:cubicBezTo>
                <a:cubicBezTo>
                  <a:pt x="550445" y="421976"/>
                  <a:pt x="575012" y="446543"/>
                  <a:pt x="605721" y="446543"/>
                </a:cubicBezTo>
                <a:cubicBezTo>
                  <a:pt x="636430" y="447567"/>
                  <a:pt x="662021" y="421976"/>
                  <a:pt x="660997" y="390244"/>
                </a:cubicBezTo>
                <a:close/>
                <a:moveTo>
                  <a:pt x="660997" y="140028"/>
                </a:moveTo>
                <a:cubicBezTo>
                  <a:pt x="662021" y="108004"/>
                  <a:pt x="636430" y="82179"/>
                  <a:pt x="605721" y="82179"/>
                </a:cubicBezTo>
                <a:cubicBezTo>
                  <a:pt x="573988" y="82179"/>
                  <a:pt x="549421" y="108004"/>
                  <a:pt x="549421" y="140028"/>
                </a:cubicBezTo>
                <a:cubicBezTo>
                  <a:pt x="550445" y="171019"/>
                  <a:pt x="573988" y="194778"/>
                  <a:pt x="605721" y="194778"/>
                </a:cubicBezTo>
                <a:cubicBezTo>
                  <a:pt x="636430" y="194778"/>
                  <a:pt x="660997" y="171019"/>
                  <a:pt x="660997" y="140028"/>
                </a:cubicBezTo>
                <a:close/>
                <a:moveTo>
                  <a:pt x="736080" y="518753"/>
                </a:moveTo>
                <a:cubicBezTo>
                  <a:pt x="736080" y="488583"/>
                  <a:pt x="710489" y="463441"/>
                  <a:pt x="679780" y="463441"/>
                </a:cubicBezTo>
                <a:cubicBezTo>
                  <a:pt x="650095" y="464447"/>
                  <a:pt x="624504" y="488583"/>
                  <a:pt x="624504" y="518753"/>
                </a:cubicBezTo>
                <a:cubicBezTo>
                  <a:pt x="623480" y="548923"/>
                  <a:pt x="649071" y="574065"/>
                  <a:pt x="679780" y="574065"/>
                </a:cubicBezTo>
                <a:cubicBezTo>
                  <a:pt x="711513" y="574065"/>
                  <a:pt x="736080" y="549929"/>
                  <a:pt x="736080" y="518753"/>
                </a:cubicBezTo>
                <a:close/>
                <a:moveTo>
                  <a:pt x="736080" y="263915"/>
                </a:moveTo>
                <a:cubicBezTo>
                  <a:pt x="736080" y="232182"/>
                  <a:pt x="712737" y="207615"/>
                  <a:pt x="681275" y="207615"/>
                </a:cubicBezTo>
                <a:cubicBezTo>
                  <a:pt x="649814" y="207615"/>
                  <a:pt x="625456" y="232182"/>
                  <a:pt x="625456" y="263915"/>
                </a:cubicBezTo>
                <a:cubicBezTo>
                  <a:pt x="625456" y="294623"/>
                  <a:pt x="650829" y="320214"/>
                  <a:pt x="681275" y="320214"/>
                </a:cubicBezTo>
                <a:cubicBezTo>
                  <a:pt x="711722" y="319190"/>
                  <a:pt x="736080" y="294623"/>
                  <a:pt x="736080" y="263915"/>
                </a:cubicBezTo>
                <a:close/>
                <a:moveTo>
                  <a:pt x="799958" y="391268"/>
                </a:moveTo>
                <a:cubicBezTo>
                  <a:pt x="799958" y="359535"/>
                  <a:pt x="776615" y="334968"/>
                  <a:pt x="745153" y="334968"/>
                </a:cubicBezTo>
                <a:cubicBezTo>
                  <a:pt x="713692" y="334968"/>
                  <a:pt x="689334" y="359535"/>
                  <a:pt x="689334" y="391268"/>
                </a:cubicBezTo>
                <a:cubicBezTo>
                  <a:pt x="689334" y="421976"/>
                  <a:pt x="714707" y="447567"/>
                  <a:pt x="745153" y="447567"/>
                </a:cubicBezTo>
                <a:cubicBezTo>
                  <a:pt x="775600" y="446543"/>
                  <a:pt x="799958" y="421976"/>
                  <a:pt x="799958" y="391268"/>
                </a:cubicBezTo>
                <a:close/>
                <a:moveTo>
                  <a:pt x="908046" y="391400"/>
                </a:moveTo>
                <a:lnTo>
                  <a:pt x="712346" y="782799"/>
                </a:lnTo>
                <a:lnTo>
                  <a:pt x="195700" y="782799"/>
                </a:lnTo>
                <a:lnTo>
                  <a:pt x="0" y="391400"/>
                </a:lnTo>
                <a:lnTo>
                  <a:pt x="195700" y="0"/>
                </a:lnTo>
                <a:lnTo>
                  <a:pt x="712346" y="0"/>
                </a:lnTo>
                <a:close/>
              </a:path>
            </a:pathLst>
          </a:custGeom>
          <a:solidFill>
            <a:schemeClr val="accent5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107099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421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oto Serif"/>
              <a:ea typeface="+mn-ea"/>
              <a:cs typeface="+mn-cs"/>
            </a:endParaRPr>
          </a:p>
        </p:txBody>
      </p:sp>
      <p:sp>
        <p:nvSpPr>
          <p:cNvPr id="82" name="Freeform: Shape 81">
            <a:extLst>
              <a:ext uri="{FF2B5EF4-FFF2-40B4-BE49-F238E27FC236}">
                <a16:creationId xmlns:a16="http://schemas.microsoft.com/office/drawing/2014/main" id="{4478E1AB-47B5-5F9F-72A5-568AFC9D1393}"/>
              </a:ext>
            </a:extLst>
          </p:cNvPr>
          <p:cNvSpPr/>
          <p:nvPr/>
        </p:nvSpPr>
        <p:spPr>
          <a:xfrm rot="16200000">
            <a:off x="4520903" y="647979"/>
            <a:ext cx="908046" cy="782799"/>
          </a:xfrm>
          <a:custGeom>
            <a:avLst/>
            <a:gdLst>
              <a:gd name="connsiteX0" fmla="*/ 379571 w 908046"/>
              <a:gd name="connsiteY0" fmla="*/ 391149 h 782799"/>
              <a:gd name="connsiteX1" fmla="*/ 317297 w 908046"/>
              <a:gd name="connsiteY1" fmla="*/ 338392 h 782799"/>
              <a:gd name="connsiteX2" fmla="*/ 152851 w 908046"/>
              <a:gd name="connsiteY2" fmla="*/ 348573 h 782799"/>
              <a:gd name="connsiteX3" fmla="*/ 108090 w 908046"/>
              <a:gd name="connsiteY3" fmla="*/ 391149 h 782799"/>
              <a:gd name="connsiteX4" fmla="*/ 152850 w 908046"/>
              <a:gd name="connsiteY4" fmla="*/ 435576 h 782799"/>
              <a:gd name="connsiteX5" fmla="*/ 286158 w 908046"/>
              <a:gd name="connsiteY5" fmla="*/ 442980 h 782799"/>
              <a:gd name="connsiteX6" fmla="*/ 318269 w 908046"/>
              <a:gd name="connsiteY6" fmla="*/ 444831 h 782799"/>
              <a:gd name="connsiteX7" fmla="*/ 379571 w 908046"/>
              <a:gd name="connsiteY7" fmla="*/ 391149 h 782799"/>
              <a:gd name="connsiteX8" fmla="*/ 441160 w 908046"/>
              <a:gd name="connsiteY8" fmla="*/ 517251 h 782799"/>
              <a:gd name="connsiteX9" fmla="*/ 382582 w 908046"/>
              <a:gd name="connsiteY9" fmla="*/ 463153 h 782799"/>
              <a:gd name="connsiteX10" fmla="*/ 324003 w 908046"/>
              <a:gd name="connsiteY10" fmla="*/ 466000 h 782799"/>
              <a:gd name="connsiteX11" fmla="*/ 213680 w 908046"/>
              <a:gd name="connsiteY11" fmla="*/ 472644 h 782799"/>
              <a:gd name="connsiteX12" fmla="*/ 168770 w 908046"/>
              <a:gd name="connsiteY12" fmla="*/ 516302 h 782799"/>
              <a:gd name="connsiteX13" fmla="*/ 210751 w 908046"/>
              <a:gd name="connsiteY13" fmla="*/ 561859 h 782799"/>
              <a:gd name="connsiteX14" fmla="*/ 383558 w 908046"/>
              <a:gd name="connsiteY14" fmla="*/ 572299 h 782799"/>
              <a:gd name="connsiteX15" fmla="*/ 441160 w 908046"/>
              <a:gd name="connsiteY15" fmla="*/ 517251 h 782799"/>
              <a:gd name="connsiteX16" fmla="*/ 443046 w 908046"/>
              <a:gd name="connsiteY16" fmla="*/ 265335 h 782799"/>
              <a:gd name="connsiteX17" fmla="*/ 381771 w 908046"/>
              <a:gd name="connsiteY17" fmla="*/ 210750 h 782799"/>
              <a:gd name="connsiteX18" fmla="*/ 218371 w 908046"/>
              <a:gd name="connsiteY18" fmla="*/ 221103 h 782799"/>
              <a:gd name="connsiteX19" fmla="*/ 196973 w 908046"/>
              <a:gd name="connsiteY19" fmla="*/ 225808 h 782799"/>
              <a:gd name="connsiteX20" fmla="*/ 171685 w 908046"/>
              <a:gd name="connsiteY20" fmla="*/ 273805 h 782799"/>
              <a:gd name="connsiteX21" fmla="*/ 216426 w 908046"/>
              <a:gd name="connsiteY21" fmla="*/ 309568 h 782799"/>
              <a:gd name="connsiteX22" fmla="*/ 328277 w 908046"/>
              <a:gd name="connsiteY22" fmla="*/ 316155 h 782799"/>
              <a:gd name="connsiteX23" fmla="*/ 380798 w 908046"/>
              <a:gd name="connsiteY23" fmla="*/ 318979 h 782799"/>
              <a:gd name="connsiteX24" fmla="*/ 443046 w 908046"/>
              <a:gd name="connsiteY24" fmla="*/ 265335 h 782799"/>
              <a:gd name="connsiteX25" fmla="*/ 513365 w 908046"/>
              <a:gd name="connsiteY25" fmla="*/ 644637 h 782799"/>
              <a:gd name="connsiteX26" fmla="*/ 458510 w 908046"/>
              <a:gd name="connsiteY26" fmla="*/ 589605 h 782799"/>
              <a:gd name="connsiteX27" fmla="*/ 283172 w 908046"/>
              <a:gd name="connsiteY27" fmla="*/ 600226 h 782799"/>
              <a:gd name="connsiteX28" fmla="*/ 239093 w 908046"/>
              <a:gd name="connsiteY28" fmla="*/ 645602 h 782799"/>
              <a:gd name="connsiteX29" fmla="*/ 284152 w 908046"/>
              <a:gd name="connsiteY29" fmla="*/ 690978 h 782799"/>
              <a:gd name="connsiteX30" fmla="*/ 436960 w 908046"/>
              <a:gd name="connsiteY30" fmla="*/ 699668 h 782799"/>
              <a:gd name="connsiteX31" fmla="*/ 436960 w 908046"/>
              <a:gd name="connsiteY31" fmla="*/ 700633 h 782799"/>
              <a:gd name="connsiteX32" fmla="*/ 458510 w 908046"/>
              <a:gd name="connsiteY32" fmla="*/ 700633 h 782799"/>
              <a:gd name="connsiteX33" fmla="*/ 513365 w 908046"/>
              <a:gd name="connsiteY33" fmla="*/ 644637 h 782799"/>
              <a:gd name="connsiteX34" fmla="*/ 513366 w 908046"/>
              <a:gd name="connsiteY34" fmla="*/ 137684 h 782799"/>
              <a:gd name="connsiteX35" fmla="*/ 454593 w 908046"/>
              <a:gd name="connsiteY35" fmla="*/ 82166 h 782799"/>
              <a:gd name="connsiteX36" fmla="*/ 435982 w 908046"/>
              <a:gd name="connsiteY36" fmla="*/ 83123 h 782799"/>
              <a:gd name="connsiteX37" fmla="*/ 287091 w 908046"/>
              <a:gd name="connsiteY37" fmla="*/ 91738 h 782799"/>
              <a:gd name="connsiteX38" fmla="*/ 239094 w 908046"/>
              <a:gd name="connsiteY38" fmla="*/ 136727 h 782799"/>
              <a:gd name="connsiteX39" fmla="*/ 285132 w 908046"/>
              <a:gd name="connsiteY39" fmla="*/ 182673 h 782799"/>
              <a:gd name="connsiteX40" fmla="*/ 455573 w 908046"/>
              <a:gd name="connsiteY40" fmla="*/ 192245 h 782799"/>
              <a:gd name="connsiteX41" fmla="*/ 513366 w 908046"/>
              <a:gd name="connsiteY41" fmla="*/ 137684 h 782799"/>
              <a:gd name="connsiteX42" fmla="*/ 524748 w 908046"/>
              <a:gd name="connsiteY42" fmla="*/ 391268 h 782799"/>
              <a:gd name="connsiteX43" fmla="*/ 469473 w 908046"/>
              <a:gd name="connsiteY43" fmla="*/ 334968 h 782799"/>
              <a:gd name="connsiteX44" fmla="*/ 413172 w 908046"/>
              <a:gd name="connsiteY44" fmla="*/ 391268 h 782799"/>
              <a:gd name="connsiteX45" fmla="*/ 468448 w 908046"/>
              <a:gd name="connsiteY45" fmla="*/ 446543 h 782799"/>
              <a:gd name="connsiteX46" fmla="*/ 524748 w 908046"/>
              <a:gd name="connsiteY46" fmla="*/ 391268 h 782799"/>
              <a:gd name="connsiteX47" fmla="*/ 585986 w 908046"/>
              <a:gd name="connsiteY47" fmla="*/ 519759 h 782799"/>
              <a:gd name="connsiteX48" fmla="*/ 531181 w 908046"/>
              <a:gd name="connsiteY48" fmla="*/ 463441 h 782799"/>
              <a:gd name="connsiteX49" fmla="*/ 475362 w 908046"/>
              <a:gd name="connsiteY49" fmla="*/ 519759 h 782799"/>
              <a:gd name="connsiteX50" fmla="*/ 530167 w 908046"/>
              <a:gd name="connsiteY50" fmla="*/ 574065 h 782799"/>
              <a:gd name="connsiteX51" fmla="*/ 585986 w 908046"/>
              <a:gd name="connsiteY51" fmla="*/ 519759 h 782799"/>
              <a:gd name="connsiteX52" fmla="*/ 585986 w 908046"/>
              <a:gd name="connsiteY52" fmla="*/ 262891 h 782799"/>
              <a:gd name="connsiteX53" fmla="*/ 530710 w 908046"/>
              <a:gd name="connsiteY53" fmla="*/ 207615 h 782799"/>
              <a:gd name="connsiteX54" fmla="*/ 474411 w 908046"/>
              <a:gd name="connsiteY54" fmla="*/ 263915 h 782799"/>
              <a:gd name="connsiteX55" fmla="*/ 529686 w 908046"/>
              <a:gd name="connsiteY55" fmla="*/ 320214 h 782799"/>
              <a:gd name="connsiteX56" fmla="*/ 585986 w 908046"/>
              <a:gd name="connsiteY56" fmla="*/ 262891 h 782799"/>
              <a:gd name="connsiteX57" fmla="*/ 660046 w 908046"/>
              <a:gd name="connsiteY57" fmla="*/ 645269 h 782799"/>
              <a:gd name="connsiteX58" fmla="*/ 604227 w 908046"/>
              <a:gd name="connsiteY58" fmla="*/ 589450 h 782799"/>
              <a:gd name="connsiteX59" fmla="*/ 549422 w 908046"/>
              <a:gd name="connsiteY59" fmla="*/ 644255 h 782799"/>
              <a:gd name="connsiteX60" fmla="*/ 605241 w 908046"/>
              <a:gd name="connsiteY60" fmla="*/ 700074 h 782799"/>
              <a:gd name="connsiteX61" fmla="*/ 660046 w 908046"/>
              <a:gd name="connsiteY61" fmla="*/ 645269 h 782799"/>
              <a:gd name="connsiteX62" fmla="*/ 660997 w 908046"/>
              <a:gd name="connsiteY62" fmla="*/ 390244 h 782799"/>
              <a:gd name="connsiteX63" fmla="*/ 605721 w 908046"/>
              <a:gd name="connsiteY63" fmla="*/ 334968 h 782799"/>
              <a:gd name="connsiteX64" fmla="*/ 549421 w 908046"/>
              <a:gd name="connsiteY64" fmla="*/ 391268 h 782799"/>
              <a:gd name="connsiteX65" fmla="*/ 605721 w 908046"/>
              <a:gd name="connsiteY65" fmla="*/ 446543 h 782799"/>
              <a:gd name="connsiteX66" fmla="*/ 660997 w 908046"/>
              <a:gd name="connsiteY66" fmla="*/ 390244 h 782799"/>
              <a:gd name="connsiteX67" fmla="*/ 660997 w 908046"/>
              <a:gd name="connsiteY67" fmla="*/ 140028 h 782799"/>
              <a:gd name="connsiteX68" fmla="*/ 605721 w 908046"/>
              <a:gd name="connsiteY68" fmla="*/ 82179 h 782799"/>
              <a:gd name="connsiteX69" fmla="*/ 549421 w 908046"/>
              <a:gd name="connsiteY69" fmla="*/ 140028 h 782799"/>
              <a:gd name="connsiteX70" fmla="*/ 605721 w 908046"/>
              <a:gd name="connsiteY70" fmla="*/ 194778 h 782799"/>
              <a:gd name="connsiteX71" fmla="*/ 660997 w 908046"/>
              <a:gd name="connsiteY71" fmla="*/ 140028 h 782799"/>
              <a:gd name="connsiteX72" fmla="*/ 736080 w 908046"/>
              <a:gd name="connsiteY72" fmla="*/ 518753 h 782799"/>
              <a:gd name="connsiteX73" fmla="*/ 679780 w 908046"/>
              <a:gd name="connsiteY73" fmla="*/ 463441 h 782799"/>
              <a:gd name="connsiteX74" fmla="*/ 624504 w 908046"/>
              <a:gd name="connsiteY74" fmla="*/ 518753 h 782799"/>
              <a:gd name="connsiteX75" fmla="*/ 679780 w 908046"/>
              <a:gd name="connsiteY75" fmla="*/ 574065 h 782799"/>
              <a:gd name="connsiteX76" fmla="*/ 736080 w 908046"/>
              <a:gd name="connsiteY76" fmla="*/ 518753 h 782799"/>
              <a:gd name="connsiteX77" fmla="*/ 736080 w 908046"/>
              <a:gd name="connsiteY77" fmla="*/ 263915 h 782799"/>
              <a:gd name="connsiteX78" fmla="*/ 681275 w 908046"/>
              <a:gd name="connsiteY78" fmla="*/ 207615 h 782799"/>
              <a:gd name="connsiteX79" fmla="*/ 625456 w 908046"/>
              <a:gd name="connsiteY79" fmla="*/ 263915 h 782799"/>
              <a:gd name="connsiteX80" fmla="*/ 681275 w 908046"/>
              <a:gd name="connsiteY80" fmla="*/ 320214 h 782799"/>
              <a:gd name="connsiteX81" fmla="*/ 736080 w 908046"/>
              <a:gd name="connsiteY81" fmla="*/ 263915 h 782799"/>
              <a:gd name="connsiteX82" fmla="*/ 799958 w 908046"/>
              <a:gd name="connsiteY82" fmla="*/ 391268 h 782799"/>
              <a:gd name="connsiteX83" fmla="*/ 745153 w 908046"/>
              <a:gd name="connsiteY83" fmla="*/ 334968 h 782799"/>
              <a:gd name="connsiteX84" fmla="*/ 689334 w 908046"/>
              <a:gd name="connsiteY84" fmla="*/ 391268 h 782799"/>
              <a:gd name="connsiteX85" fmla="*/ 745153 w 908046"/>
              <a:gd name="connsiteY85" fmla="*/ 447567 h 782799"/>
              <a:gd name="connsiteX86" fmla="*/ 799958 w 908046"/>
              <a:gd name="connsiteY86" fmla="*/ 391268 h 782799"/>
              <a:gd name="connsiteX87" fmla="*/ 908046 w 908046"/>
              <a:gd name="connsiteY87" fmla="*/ 391400 h 782799"/>
              <a:gd name="connsiteX88" fmla="*/ 712346 w 908046"/>
              <a:gd name="connsiteY88" fmla="*/ 782799 h 782799"/>
              <a:gd name="connsiteX89" fmla="*/ 195700 w 908046"/>
              <a:gd name="connsiteY89" fmla="*/ 782799 h 782799"/>
              <a:gd name="connsiteX90" fmla="*/ 0 w 908046"/>
              <a:gd name="connsiteY90" fmla="*/ 391400 h 782799"/>
              <a:gd name="connsiteX91" fmla="*/ 195700 w 908046"/>
              <a:gd name="connsiteY91" fmla="*/ 0 h 782799"/>
              <a:gd name="connsiteX92" fmla="*/ 712346 w 908046"/>
              <a:gd name="connsiteY92" fmla="*/ 0 h 782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</a:cxnLst>
            <a:rect l="l" t="t" r="r" b="b"/>
            <a:pathLst>
              <a:path w="908046" h="782799">
                <a:moveTo>
                  <a:pt x="379571" y="391149"/>
                </a:moveTo>
                <a:cubicBezTo>
                  <a:pt x="379572" y="359680"/>
                  <a:pt x="351353" y="335615"/>
                  <a:pt x="317297" y="338392"/>
                </a:cubicBezTo>
                <a:cubicBezTo>
                  <a:pt x="262806" y="341168"/>
                  <a:pt x="208315" y="344871"/>
                  <a:pt x="152851" y="348573"/>
                </a:cubicBezTo>
                <a:cubicBezTo>
                  <a:pt x="126579" y="349498"/>
                  <a:pt x="108091" y="367084"/>
                  <a:pt x="108090" y="391149"/>
                </a:cubicBezTo>
                <a:cubicBezTo>
                  <a:pt x="108090" y="415213"/>
                  <a:pt x="126578" y="433725"/>
                  <a:pt x="152850" y="435576"/>
                </a:cubicBezTo>
                <a:cubicBezTo>
                  <a:pt x="197611" y="438352"/>
                  <a:pt x="241398" y="440204"/>
                  <a:pt x="286158" y="442980"/>
                </a:cubicBezTo>
                <a:cubicBezTo>
                  <a:pt x="296862" y="443906"/>
                  <a:pt x="307565" y="444831"/>
                  <a:pt x="318269" y="444831"/>
                </a:cubicBezTo>
                <a:cubicBezTo>
                  <a:pt x="352326" y="447608"/>
                  <a:pt x="379571" y="423543"/>
                  <a:pt x="379571" y="391149"/>
                </a:cubicBezTo>
                <a:close/>
                <a:moveTo>
                  <a:pt x="441160" y="517251"/>
                </a:moveTo>
                <a:cubicBezTo>
                  <a:pt x="441160" y="485931"/>
                  <a:pt x="415776" y="462204"/>
                  <a:pt x="382582" y="463153"/>
                </a:cubicBezTo>
                <a:cubicBezTo>
                  <a:pt x="363055" y="463153"/>
                  <a:pt x="343529" y="465051"/>
                  <a:pt x="324003" y="466000"/>
                </a:cubicBezTo>
                <a:cubicBezTo>
                  <a:pt x="287880" y="468848"/>
                  <a:pt x="250780" y="470746"/>
                  <a:pt x="213680" y="472644"/>
                </a:cubicBezTo>
                <a:cubicBezTo>
                  <a:pt x="188296" y="474542"/>
                  <a:pt x="168770" y="492575"/>
                  <a:pt x="168770" y="516302"/>
                </a:cubicBezTo>
                <a:cubicBezTo>
                  <a:pt x="167794" y="540030"/>
                  <a:pt x="185367" y="559961"/>
                  <a:pt x="210751" y="561859"/>
                </a:cubicBezTo>
                <a:cubicBezTo>
                  <a:pt x="268354" y="565655"/>
                  <a:pt x="325956" y="569452"/>
                  <a:pt x="383558" y="572299"/>
                </a:cubicBezTo>
                <a:cubicBezTo>
                  <a:pt x="416752" y="574197"/>
                  <a:pt x="441160" y="548572"/>
                  <a:pt x="441160" y="517251"/>
                </a:cubicBezTo>
                <a:close/>
                <a:moveTo>
                  <a:pt x="443046" y="265335"/>
                </a:moveTo>
                <a:cubicBezTo>
                  <a:pt x="443046" y="232396"/>
                  <a:pt x="417758" y="208868"/>
                  <a:pt x="381771" y="210750"/>
                </a:cubicBezTo>
                <a:cubicBezTo>
                  <a:pt x="327304" y="213574"/>
                  <a:pt x="272838" y="217338"/>
                  <a:pt x="218371" y="221103"/>
                </a:cubicBezTo>
                <a:cubicBezTo>
                  <a:pt x="210590" y="221103"/>
                  <a:pt x="203782" y="222985"/>
                  <a:pt x="196973" y="225808"/>
                </a:cubicBezTo>
                <a:cubicBezTo>
                  <a:pt x="178494" y="234278"/>
                  <a:pt x="167795" y="254983"/>
                  <a:pt x="171685" y="273805"/>
                </a:cubicBezTo>
                <a:cubicBezTo>
                  <a:pt x="176548" y="293569"/>
                  <a:pt x="194056" y="308627"/>
                  <a:pt x="216426" y="309568"/>
                </a:cubicBezTo>
                <a:cubicBezTo>
                  <a:pt x="253385" y="312391"/>
                  <a:pt x="291317" y="314273"/>
                  <a:pt x="328277" y="316155"/>
                </a:cubicBezTo>
                <a:cubicBezTo>
                  <a:pt x="345784" y="317097"/>
                  <a:pt x="363291" y="318038"/>
                  <a:pt x="380798" y="318979"/>
                </a:cubicBezTo>
                <a:cubicBezTo>
                  <a:pt x="416785" y="320861"/>
                  <a:pt x="443046" y="298274"/>
                  <a:pt x="443046" y="265335"/>
                </a:cubicBezTo>
                <a:close/>
                <a:moveTo>
                  <a:pt x="513365" y="644637"/>
                </a:moveTo>
                <a:cubicBezTo>
                  <a:pt x="513365" y="613742"/>
                  <a:pt x="488876" y="588640"/>
                  <a:pt x="458510" y="589605"/>
                </a:cubicBezTo>
                <a:cubicBezTo>
                  <a:pt x="399738" y="591536"/>
                  <a:pt x="340965" y="595398"/>
                  <a:pt x="283172" y="600226"/>
                </a:cubicBezTo>
                <a:cubicBezTo>
                  <a:pt x="256725" y="602156"/>
                  <a:pt x="239093" y="622431"/>
                  <a:pt x="239093" y="645602"/>
                </a:cubicBezTo>
                <a:cubicBezTo>
                  <a:pt x="240072" y="669738"/>
                  <a:pt x="258684" y="689048"/>
                  <a:pt x="284152" y="690978"/>
                </a:cubicBezTo>
                <a:cubicBezTo>
                  <a:pt x="335088" y="693875"/>
                  <a:pt x="386024" y="696771"/>
                  <a:pt x="436960" y="699668"/>
                </a:cubicBezTo>
                <a:cubicBezTo>
                  <a:pt x="436960" y="699668"/>
                  <a:pt x="436960" y="700633"/>
                  <a:pt x="436960" y="700633"/>
                </a:cubicBezTo>
                <a:cubicBezTo>
                  <a:pt x="443817" y="700633"/>
                  <a:pt x="450674" y="700633"/>
                  <a:pt x="458510" y="700633"/>
                </a:cubicBezTo>
                <a:cubicBezTo>
                  <a:pt x="489856" y="699668"/>
                  <a:pt x="514344" y="675531"/>
                  <a:pt x="513365" y="644637"/>
                </a:cubicBezTo>
                <a:close/>
                <a:moveTo>
                  <a:pt x="513366" y="137684"/>
                </a:moveTo>
                <a:cubicBezTo>
                  <a:pt x="513366" y="106096"/>
                  <a:pt x="487897" y="82166"/>
                  <a:pt x="454593" y="82166"/>
                </a:cubicBezTo>
                <a:cubicBezTo>
                  <a:pt x="448716" y="82166"/>
                  <a:pt x="441859" y="83123"/>
                  <a:pt x="435982" y="83123"/>
                </a:cubicBezTo>
                <a:cubicBezTo>
                  <a:pt x="386025" y="85995"/>
                  <a:pt x="337048" y="88866"/>
                  <a:pt x="287091" y="91738"/>
                </a:cubicBezTo>
                <a:cubicBezTo>
                  <a:pt x="259664" y="93652"/>
                  <a:pt x="240073" y="112797"/>
                  <a:pt x="239094" y="136727"/>
                </a:cubicBezTo>
                <a:cubicBezTo>
                  <a:pt x="239094" y="161614"/>
                  <a:pt x="257705" y="180758"/>
                  <a:pt x="285132" y="182673"/>
                </a:cubicBezTo>
                <a:cubicBezTo>
                  <a:pt x="341946" y="186501"/>
                  <a:pt x="398759" y="190330"/>
                  <a:pt x="455573" y="192245"/>
                </a:cubicBezTo>
                <a:cubicBezTo>
                  <a:pt x="487897" y="194159"/>
                  <a:pt x="514345" y="168314"/>
                  <a:pt x="513366" y="137684"/>
                </a:cubicBezTo>
                <a:close/>
                <a:moveTo>
                  <a:pt x="524748" y="391268"/>
                </a:moveTo>
                <a:cubicBezTo>
                  <a:pt x="524748" y="359535"/>
                  <a:pt x="500182" y="334968"/>
                  <a:pt x="469473" y="334968"/>
                </a:cubicBezTo>
                <a:cubicBezTo>
                  <a:pt x="437740" y="334968"/>
                  <a:pt x="412149" y="360559"/>
                  <a:pt x="413172" y="391268"/>
                </a:cubicBezTo>
                <a:cubicBezTo>
                  <a:pt x="413172" y="421976"/>
                  <a:pt x="438762" y="446543"/>
                  <a:pt x="468448" y="446543"/>
                </a:cubicBezTo>
                <a:cubicBezTo>
                  <a:pt x="500181" y="447567"/>
                  <a:pt x="524748" y="421976"/>
                  <a:pt x="524748" y="391268"/>
                </a:cubicBezTo>
                <a:close/>
                <a:moveTo>
                  <a:pt x="585986" y="519759"/>
                </a:moveTo>
                <a:cubicBezTo>
                  <a:pt x="585986" y="488583"/>
                  <a:pt x="561628" y="463441"/>
                  <a:pt x="531181" y="463441"/>
                </a:cubicBezTo>
                <a:cubicBezTo>
                  <a:pt x="500735" y="463441"/>
                  <a:pt x="475362" y="489589"/>
                  <a:pt x="475362" y="519759"/>
                </a:cubicBezTo>
                <a:cubicBezTo>
                  <a:pt x="475362" y="548923"/>
                  <a:pt x="499720" y="574065"/>
                  <a:pt x="530167" y="574065"/>
                </a:cubicBezTo>
                <a:cubicBezTo>
                  <a:pt x="561628" y="574065"/>
                  <a:pt x="585986" y="550935"/>
                  <a:pt x="585986" y="519759"/>
                </a:cubicBezTo>
                <a:close/>
                <a:moveTo>
                  <a:pt x="585986" y="262891"/>
                </a:moveTo>
                <a:cubicBezTo>
                  <a:pt x="585986" y="232182"/>
                  <a:pt x="561419" y="207615"/>
                  <a:pt x="530710" y="207615"/>
                </a:cubicBezTo>
                <a:cubicBezTo>
                  <a:pt x="498978" y="207615"/>
                  <a:pt x="473387" y="233206"/>
                  <a:pt x="474411" y="263915"/>
                </a:cubicBezTo>
                <a:cubicBezTo>
                  <a:pt x="474411" y="294623"/>
                  <a:pt x="500002" y="319190"/>
                  <a:pt x="529686" y="320214"/>
                </a:cubicBezTo>
                <a:cubicBezTo>
                  <a:pt x="561419" y="320214"/>
                  <a:pt x="585986" y="294623"/>
                  <a:pt x="585986" y="262891"/>
                </a:cubicBezTo>
                <a:close/>
                <a:moveTo>
                  <a:pt x="660046" y="645269"/>
                </a:moveTo>
                <a:cubicBezTo>
                  <a:pt x="660046" y="613808"/>
                  <a:pt x="635688" y="589450"/>
                  <a:pt x="604227" y="589450"/>
                </a:cubicBezTo>
                <a:cubicBezTo>
                  <a:pt x="573780" y="589450"/>
                  <a:pt x="549422" y="612793"/>
                  <a:pt x="549422" y="644255"/>
                </a:cubicBezTo>
                <a:cubicBezTo>
                  <a:pt x="549422" y="675716"/>
                  <a:pt x="573780" y="700074"/>
                  <a:pt x="605241" y="700074"/>
                </a:cubicBezTo>
                <a:cubicBezTo>
                  <a:pt x="635688" y="700074"/>
                  <a:pt x="660046" y="675716"/>
                  <a:pt x="660046" y="645269"/>
                </a:cubicBezTo>
                <a:close/>
                <a:moveTo>
                  <a:pt x="660997" y="390244"/>
                </a:moveTo>
                <a:cubicBezTo>
                  <a:pt x="660997" y="359535"/>
                  <a:pt x="637454" y="334968"/>
                  <a:pt x="605721" y="334968"/>
                </a:cubicBezTo>
                <a:cubicBezTo>
                  <a:pt x="575012" y="334968"/>
                  <a:pt x="549421" y="360559"/>
                  <a:pt x="549421" y="391268"/>
                </a:cubicBezTo>
                <a:cubicBezTo>
                  <a:pt x="550445" y="421976"/>
                  <a:pt x="575012" y="446543"/>
                  <a:pt x="605721" y="446543"/>
                </a:cubicBezTo>
                <a:cubicBezTo>
                  <a:pt x="636430" y="447567"/>
                  <a:pt x="662021" y="421976"/>
                  <a:pt x="660997" y="390244"/>
                </a:cubicBezTo>
                <a:close/>
                <a:moveTo>
                  <a:pt x="660997" y="140028"/>
                </a:moveTo>
                <a:cubicBezTo>
                  <a:pt x="662021" y="108004"/>
                  <a:pt x="636430" y="82179"/>
                  <a:pt x="605721" y="82179"/>
                </a:cubicBezTo>
                <a:cubicBezTo>
                  <a:pt x="573988" y="82179"/>
                  <a:pt x="549421" y="108004"/>
                  <a:pt x="549421" y="140028"/>
                </a:cubicBezTo>
                <a:cubicBezTo>
                  <a:pt x="550445" y="171019"/>
                  <a:pt x="573988" y="194778"/>
                  <a:pt x="605721" y="194778"/>
                </a:cubicBezTo>
                <a:cubicBezTo>
                  <a:pt x="636430" y="194778"/>
                  <a:pt x="660997" y="171019"/>
                  <a:pt x="660997" y="140028"/>
                </a:cubicBezTo>
                <a:close/>
                <a:moveTo>
                  <a:pt x="736080" y="518753"/>
                </a:moveTo>
                <a:cubicBezTo>
                  <a:pt x="736080" y="488583"/>
                  <a:pt x="710489" y="463441"/>
                  <a:pt x="679780" y="463441"/>
                </a:cubicBezTo>
                <a:cubicBezTo>
                  <a:pt x="650095" y="464447"/>
                  <a:pt x="624504" y="488583"/>
                  <a:pt x="624504" y="518753"/>
                </a:cubicBezTo>
                <a:cubicBezTo>
                  <a:pt x="623480" y="548923"/>
                  <a:pt x="649071" y="574065"/>
                  <a:pt x="679780" y="574065"/>
                </a:cubicBezTo>
                <a:cubicBezTo>
                  <a:pt x="711513" y="574065"/>
                  <a:pt x="736080" y="549929"/>
                  <a:pt x="736080" y="518753"/>
                </a:cubicBezTo>
                <a:close/>
                <a:moveTo>
                  <a:pt x="736080" y="263915"/>
                </a:moveTo>
                <a:cubicBezTo>
                  <a:pt x="736080" y="232182"/>
                  <a:pt x="712737" y="207615"/>
                  <a:pt x="681275" y="207615"/>
                </a:cubicBezTo>
                <a:cubicBezTo>
                  <a:pt x="649814" y="207615"/>
                  <a:pt x="625456" y="232182"/>
                  <a:pt x="625456" y="263915"/>
                </a:cubicBezTo>
                <a:cubicBezTo>
                  <a:pt x="625456" y="294623"/>
                  <a:pt x="650829" y="320214"/>
                  <a:pt x="681275" y="320214"/>
                </a:cubicBezTo>
                <a:cubicBezTo>
                  <a:pt x="711722" y="319190"/>
                  <a:pt x="736080" y="294623"/>
                  <a:pt x="736080" y="263915"/>
                </a:cubicBezTo>
                <a:close/>
                <a:moveTo>
                  <a:pt x="799958" y="391268"/>
                </a:moveTo>
                <a:cubicBezTo>
                  <a:pt x="799958" y="359535"/>
                  <a:pt x="776615" y="334968"/>
                  <a:pt x="745153" y="334968"/>
                </a:cubicBezTo>
                <a:cubicBezTo>
                  <a:pt x="713692" y="334968"/>
                  <a:pt x="689334" y="359535"/>
                  <a:pt x="689334" y="391268"/>
                </a:cubicBezTo>
                <a:cubicBezTo>
                  <a:pt x="689334" y="421976"/>
                  <a:pt x="714707" y="447567"/>
                  <a:pt x="745153" y="447567"/>
                </a:cubicBezTo>
                <a:cubicBezTo>
                  <a:pt x="775600" y="446543"/>
                  <a:pt x="799958" y="421976"/>
                  <a:pt x="799958" y="391268"/>
                </a:cubicBezTo>
                <a:close/>
                <a:moveTo>
                  <a:pt x="908046" y="391400"/>
                </a:moveTo>
                <a:lnTo>
                  <a:pt x="712346" y="782799"/>
                </a:lnTo>
                <a:lnTo>
                  <a:pt x="195700" y="782799"/>
                </a:lnTo>
                <a:lnTo>
                  <a:pt x="0" y="391400"/>
                </a:lnTo>
                <a:lnTo>
                  <a:pt x="195700" y="0"/>
                </a:lnTo>
                <a:lnTo>
                  <a:pt x="712346" y="0"/>
                </a:lnTo>
                <a:close/>
              </a:path>
            </a:pathLst>
          </a:custGeom>
          <a:solidFill>
            <a:schemeClr val="accent5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107099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421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oto Serif"/>
              <a:ea typeface="+mn-ea"/>
              <a:cs typeface="+mn-cs"/>
            </a:endParaRPr>
          </a:p>
        </p:txBody>
      </p:sp>
      <p:sp>
        <p:nvSpPr>
          <p:cNvPr id="83" name="Freeform: Shape 82">
            <a:extLst>
              <a:ext uri="{FF2B5EF4-FFF2-40B4-BE49-F238E27FC236}">
                <a16:creationId xmlns:a16="http://schemas.microsoft.com/office/drawing/2014/main" id="{59F4A136-0D39-6883-2187-15CF161A58A4}"/>
              </a:ext>
            </a:extLst>
          </p:cNvPr>
          <p:cNvSpPr/>
          <p:nvPr/>
        </p:nvSpPr>
        <p:spPr>
          <a:xfrm rot="16200000">
            <a:off x="3689630" y="647979"/>
            <a:ext cx="908046" cy="782799"/>
          </a:xfrm>
          <a:custGeom>
            <a:avLst/>
            <a:gdLst>
              <a:gd name="connsiteX0" fmla="*/ 379571 w 908046"/>
              <a:gd name="connsiteY0" fmla="*/ 391149 h 782799"/>
              <a:gd name="connsiteX1" fmla="*/ 317297 w 908046"/>
              <a:gd name="connsiteY1" fmla="*/ 338392 h 782799"/>
              <a:gd name="connsiteX2" fmla="*/ 152851 w 908046"/>
              <a:gd name="connsiteY2" fmla="*/ 348573 h 782799"/>
              <a:gd name="connsiteX3" fmla="*/ 108090 w 908046"/>
              <a:gd name="connsiteY3" fmla="*/ 391149 h 782799"/>
              <a:gd name="connsiteX4" fmla="*/ 152850 w 908046"/>
              <a:gd name="connsiteY4" fmla="*/ 435576 h 782799"/>
              <a:gd name="connsiteX5" fmla="*/ 286158 w 908046"/>
              <a:gd name="connsiteY5" fmla="*/ 442980 h 782799"/>
              <a:gd name="connsiteX6" fmla="*/ 318269 w 908046"/>
              <a:gd name="connsiteY6" fmla="*/ 444831 h 782799"/>
              <a:gd name="connsiteX7" fmla="*/ 379571 w 908046"/>
              <a:gd name="connsiteY7" fmla="*/ 391149 h 782799"/>
              <a:gd name="connsiteX8" fmla="*/ 441160 w 908046"/>
              <a:gd name="connsiteY8" fmla="*/ 517251 h 782799"/>
              <a:gd name="connsiteX9" fmla="*/ 382582 w 908046"/>
              <a:gd name="connsiteY9" fmla="*/ 463153 h 782799"/>
              <a:gd name="connsiteX10" fmla="*/ 324003 w 908046"/>
              <a:gd name="connsiteY10" fmla="*/ 466000 h 782799"/>
              <a:gd name="connsiteX11" fmla="*/ 213680 w 908046"/>
              <a:gd name="connsiteY11" fmla="*/ 472644 h 782799"/>
              <a:gd name="connsiteX12" fmla="*/ 168770 w 908046"/>
              <a:gd name="connsiteY12" fmla="*/ 516302 h 782799"/>
              <a:gd name="connsiteX13" fmla="*/ 210751 w 908046"/>
              <a:gd name="connsiteY13" fmla="*/ 561859 h 782799"/>
              <a:gd name="connsiteX14" fmla="*/ 383558 w 908046"/>
              <a:gd name="connsiteY14" fmla="*/ 572299 h 782799"/>
              <a:gd name="connsiteX15" fmla="*/ 441160 w 908046"/>
              <a:gd name="connsiteY15" fmla="*/ 517251 h 782799"/>
              <a:gd name="connsiteX16" fmla="*/ 443046 w 908046"/>
              <a:gd name="connsiteY16" fmla="*/ 265335 h 782799"/>
              <a:gd name="connsiteX17" fmla="*/ 381771 w 908046"/>
              <a:gd name="connsiteY17" fmla="*/ 210750 h 782799"/>
              <a:gd name="connsiteX18" fmla="*/ 218371 w 908046"/>
              <a:gd name="connsiteY18" fmla="*/ 221103 h 782799"/>
              <a:gd name="connsiteX19" fmla="*/ 196973 w 908046"/>
              <a:gd name="connsiteY19" fmla="*/ 225808 h 782799"/>
              <a:gd name="connsiteX20" fmla="*/ 171685 w 908046"/>
              <a:gd name="connsiteY20" fmla="*/ 273805 h 782799"/>
              <a:gd name="connsiteX21" fmla="*/ 216426 w 908046"/>
              <a:gd name="connsiteY21" fmla="*/ 309568 h 782799"/>
              <a:gd name="connsiteX22" fmla="*/ 328277 w 908046"/>
              <a:gd name="connsiteY22" fmla="*/ 316155 h 782799"/>
              <a:gd name="connsiteX23" fmla="*/ 380798 w 908046"/>
              <a:gd name="connsiteY23" fmla="*/ 318979 h 782799"/>
              <a:gd name="connsiteX24" fmla="*/ 443046 w 908046"/>
              <a:gd name="connsiteY24" fmla="*/ 265335 h 782799"/>
              <a:gd name="connsiteX25" fmla="*/ 513365 w 908046"/>
              <a:gd name="connsiteY25" fmla="*/ 644637 h 782799"/>
              <a:gd name="connsiteX26" fmla="*/ 458510 w 908046"/>
              <a:gd name="connsiteY26" fmla="*/ 589605 h 782799"/>
              <a:gd name="connsiteX27" fmla="*/ 283172 w 908046"/>
              <a:gd name="connsiteY27" fmla="*/ 600226 h 782799"/>
              <a:gd name="connsiteX28" fmla="*/ 239093 w 908046"/>
              <a:gd name="connsiteY28" fmla="*/ 645602 h 782799"/>
              <a:gd name="connsiteX29" fmla="*/ 284152 w 908046"/>
              <a:gd name="connsiteY29" fmla="*/ 690978 h 782799"/>
              <a:gd name="connsiteX30" fmla="*/ 436960 w 908046"/>
              <a:gd name="connsiteY30" fmla="*/ 699668 h 782799"/>
              <a:gd name="connsiteX31" fmla="*/ 436960 w 908046"/>
              <a:gd name="connsiteY31" fmla="*/ 700633 h 782799"/>
              <a:gd name="connsiteX32" fmla="*/ 458510 w 908046"/>
              <a:gd name="connsiteY32" fmla="*/ 700633 h 782799"/>
              <a:gd name="connsiteX33" fmla="*/ 513365 w 908046"/>
              <a:gd name="connsiteY33" fmla="*/ 644637 h 782799"/>
              <a:gd name="connsiteX34" fmla="*/ 513366 w 908046"/>
              <a:gd name="connsiteY34" fmla="*/ 137684 h 782799"/>
              <a:gd name="connsiteX35" fmla="*/ 454593 w 908046"/>
              <a:gd name="connsiteY35" fmla="*/ 82166 h 782799"/>
              <a:gd name="connsiteX36" fmla="*/ 435982 w 908046"/>
              <a:gd name="connsiteY36" fmla="*/ 83123 h 782799"/>
              <a:gd name="connsiteX37" fmla="*/ 287091 w 908046"/>
              <a:gd name="connsiteY37" fmla="*/ 91738 h 782799"/>
              <a:gd name="connsiteX38" fmla="*/ 239094 w 908046"/>
              <a:gd name="connsiteY38" fmla="*/ 136727 h 782799"/>
              <a:gd name="connsiteX39" fmla="*/ 285132 w 908046"/>
              <a:gd name="connsiteY39" fmla="*/ 182673 h 782799"/>
              <a:gd name="connsiteX40" fmla="*/ 455573 w 908046"/>
              <a:gd name="connsiteY40" fmla="*/ 192245 h 782799"/>
              <a:gd name="connsiteX41" fmla="*/ 513366 w 908046"/>
              <a:gd name="connsiteY41" fmla="*/ 137684 h 782799"/>
              <a:gd name="connsiteX42" fmla="*/ 524748 w 908046"/>
              <a:gd name="connsiteY42" fmla="*/ 391268 h 782799"/>
              <a:gd name="connsiteX43" fmla="*/ 469473 w 908046"/>
              <a:gd name="connsiteY43" fmla="*/ 334968 h 782799"/>
              <a:gd name="connsiteX44" fmla="*/ 413172 w 908046"/>
              <a:gd name="connsiteY44" fmla="*/ 391268 h 782799"/>
              <a:gd name="connsiteX45" fmla="*/ 468448 w 908046"/>
              <a:gd name="connsiteY45" fmla="*/ 446543 h 782799"/>
              <a:gd name="connsiteX46" fmla="*/ 524748 w 908046"/>
              <a:gd name="connsiteY46" fmla="*/ 391268 h 782799"/>
              <a:gd name="connsiteX47" fmla="*/ 585986 w 908046"/>
              <a:gd name="connsiteY47" fmla="*/ 519759 h 782799"/>
              <a:gd name="connsiteX48" fmla="*/ 531181 w 908046"/>
              <a:gd name="connsiteY48" fmla="*/ 463441 h 782799"/>
              <a:gd name="connsiteX49" fmla="*/ 475362 w 908046"/>
              <a:gd name="connsiteY49" fmla="*/ 519759 h 782799"/>
              <a:gd name="connsiteX50" fmla="*/ 530167 w 908046"/>
              <a:gd name="connsiteY50" fmla="*/ 574065 h 782799"/>
              <a:gd name="connsiteX51" fmla="*/ 585986 w 908046"/>
              <a:gd name="connsiteY51" fmla="*/ 519759 h 782799"/>
              <a:gd name="connsiteX52" fmla="*/ 585986 w 908046"/>
              <a:gd name="connsiteY52" fmla="*/ 262891 h 782799"/>
              <a:gd name="connsiteX53" fmla="*/ 530710 w 908046"/>
              <a:gd name="connsiteY53" fmla="*/ 207615 h 782799"/>
              <a:gd name="connsiteX54" fmla="*/ 474411 w 908046"/>
              <a:gd name="connsiteY54" fmla="*/ 263915 h 782799"/>
              <a:gd name="connsiteX55" fmla="*/ 529686 w 908046"/>
              <a:gd name="connsiteY55" fmla="*/ 320214 h 782799"/>
              <a:gd name="connsiteX56" fmla="*/ 585986 w 908046"/>
              <a:gd name="connsiteY56" fmla="*/ 262891 h 782799"/>
              <a:gd name="connsiteX57" fmla="*/ 660046 w 908046"/>
              <a:gd name="connsiteY57" fmla="*/ 645269 h 782799"/>
              <a:gd name="connsiteX58" fmla="*/ 604227 w 908046"/>
              <a:gd name="connsiteY58" fmla="*/ 589450 h 782799"/>
              <a:gd name="connsiteX59" fmla="*/ 549422 w 908046"/>
              <a:gd name="connsiteY59" fmla="*/ 644255 h 782799"/>
              <a:gd name="connsiteX60" fmla="*/ 605241 w 908046"/>
              <a:gd name="connsiteY60" fmla="*/ 700074 h 782799"/>
              <a:gd name="connsiteX61" fmla="*/ 660046 w 908046"/>
              <a:gd name="connsiteY61" fmla="*/ 645269 h 782799"/>
              <a:gd name="connsiteX62" fmla="*/ 660997 w 908046"/>
              <a:gd name="connsiteY62" fmla="*/ 390244 h 782799"/>
              <a:gd name="connsiteX63" fmla="*/ 605721 w 908046"/>
              <a:gd name="connsiteY63" fmla="*/ 334968 h 782799"/>
              <a:gd name="connsiteX64" fmla="*/ 549421 w 908046"/>
              <a:gd name="connsiteY64" fmla="*/ 391268 h 782799"/>
              <a:gd name="connsiteX65" fmla="*/ 605721 w 908046"/>
              <a:gd name="connsiteY65" fmla="*/ 446543 h 782799"/>
              <a:gd name="connsiteX66" fmla="*/ 660997 w 908046"/>
              <a:gd name="connsiteY66" fmla="*/ 390244 h 782799"/>
              <a:gd name="connsiteX67" fmla="*/ 660997 w 908046"/>
              <a:gd name="connsiteY67" fmla="*/ 140028 h 782799"/>
              <a:gd name="connsiteX68" fmla="*/ 605721 w 908046"/>
              <a:gd name="connsiteY68" fmla="*/ 82179 h 782799"/>
              <a:gd name="connsiteX69" fmla="*/ 549421 w 908046"/>
              <a:gd name="connsiteY69" fmla="*/ 140028 h 782799"/>
              <a:gd name="connsiteX70" fmla="*/ 605721 w 908046"/>
              <a:gd name="connsiteY70" fmla="*/ 194778 h 782799"/>
              <a:gd name="connsiteX71" fmla="*/ 660997 w 908046"/>
              <a:gd name="connsiteY71" fmla="*/ 140028 h 782799"/>
              <a:gd name="connsiteX72" fmla="*/ 736080 w 908046"/>
              <a:gd name="connsiteY72" fmla="*/ 518753 h 782799"/>
              <a:gd name="connsiteX73" fmla="*/ 679780 w 908046"/>
              <a:gd name="connsiteY73" fmla="*/ 463441 h 782799"/>
              <a:gd name="connsiteX74" fmla="*/ 624504 w 908046"/>
              <a:gd name="connsiteY74" fmla="*/ 518753 h 782799"/>
              <a:gd name="connsiteX75" fmla="*/ 679780 w 908046"/>
              <a:gd name="connsiteY75" fmla="*/ 574065 h 782799"/>
              <a:gd name="connsiteX76" fmla="*/ 736080 w 908046"/>
              <a:gd name="connsiteY76" fmla="*/ 518753 h 782799"/>
              <a:gd name="connsiteX77" fmla="*/ 736080 w 908046"/>
              <a:gd name="connsiteY77" fmla="*/ 263915 h 782799"/>
              <a:gd name="connsiteX78" fmla="*/ 681275 w 908046"/>
              <a:gd name="connsiteY78" fmla="*/ 207615 h 782799"/>
              <a:gd name="connsiteX79" fmla="*/ 625456 w 908046"/>
              <a:gd name="connsiteY79" fmla="*/ 263915 h 782799"/>
              <a:gd name="connsiteX80" fmla="*/ 681275 w 908046"/>
              <a:gd name="connsiteY80" fmla="*/ 320214 h 782799"/>
              <a:gd name="connsiteX81" fmla="*/ 736080 w 908046"/>
              <a:gd name="connsiteY81" fmla="*/ 263915 h 782799"/>
              <a:gd name="connsiteX82" fmla="*/ 799958 w 908046"/>
              <a:gd name="connsiteY82" fmla="*/ 391268 h 782799"/>
              <a:gd name="connsiteX83" fmla="*/ 745153 w 908046"/>
              <a:gd name="connsiteY83" fmla="*/ 334968 h 782799"/>
              <a:gd name="connsiteX84" fmla="*/ 689334 w 908046"/>
              <a:gd name="connsiteY84" fmla="*/ 391268 h 782799"/>
              <a:gd name="connsiteX85" fmla="*/ 745153 w 908046"/>
              <a:gd name="connsiteY85" fmla="*/ 447567 h 782799"/>
              <a:gd name="connsiteX86" fmla="*/ 799958 w 908046"/>
              <a:gd name="connsiteY86" fmla="*/ 391268 h 782799"/>
              <a:gd name="connsiteX87" fmla="*/ 908046 w 908046"/>
              <a:gd name="connsiteY87" fmla="*/ 391400 h 782799"/>
              <a:gd name="connsiteX88" fmla="*/ 712346 w 908046"/>
              <a:gd name="connsiteY88" fmla="*/ 782799 h 782799"/>
              <a:gd name="connsiteX89" fmla="*/ 195700 w 908046"/>
              <a:gd name="connsiteY89" fmla="*/ 782799 h 782799"/>
              <a:gd name="connsiteX90" fmla="*/ 0 w 908046"/>
              <a:gd name="connsiteY90" fmla="*/ 391400 h 782799"/>
              <a:gd name="connsiteX91" fmla="*/ 195700 w 908046"/>
              <a:gd name="connsiteY91" fmla="*/ 0 h 782799"/>
              <a:gd name="connsiteX92" fmla="*/ 712346 w 908046"/>
              <a:gd name="connsiteY92" fmla="*/ 0 h 782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</a:cxnLst>
            <a:rect l="l" t="t" r="r" b="b"/>
            <a:pathLst>
              <a:path w="908046" h="782799">
                <a:moveTo>
                  <a:pt x="379571" y="391149"/>
                </a:moveTo>
                <a:cubicBezTo>
                  <a:pt x="379572" y="359680"/>
                  <a:pt x="351353" y="335615"/>
                  <a:pt x="317297" y="338392"/>
                </a:cubicBezTo>
                <a:cubicBezTo>
                  <a:pt x="262806" y="341168"/>
                  <a:pt x="208315" y="344871"/>
                  <a:pt x="152851" y="348573"/>
                </a:cubicBezTo>
                <a:cubicBezTo>
                  <a:pt x="126579" y="349498"/>
                  <a:pt x="108091" y="367084"/>
                  <a:pt x="108090" y="391149"/>
                </a:cubicBezTo>
                <a:cubicBezTo>
                  <a:pt x="108090" y="415213"/>
                  <a:pt x="126578" y="433725"/>
                  <a:pt x="152850" y="435576"/>
                </a:cubicBezTo>
                <a:cubicBezTo>
                  <a:pt x="197611" y="438352"/>
                  <a:pt x="241398" y="440204"/>
                  <a:pt x="286158" y="442980"/>
                </a:cubicBezTo>
                <a:cubicBezTo>
                  <a:pt x="296862" y="443906"/>
                  <a:pt x="307565" y="444831"/>
                  <a:pt x="318269" y="444831"/>
                </a:cubicBezTo>
                <a:cubicBezTo>
                  <a:pt x="352326" y="447608"/>
                  <a:pt x="379571" y="423543"/>
                  <a:pt x="379571" y="391149"/>
                </a:cubicBezTo>
                <a:close/>
                <a:moveTo>
                  <a:pt x="441160" y="517251"/>
                </a:moveTo>
                <a:cubicBezTo>
                  <a:pt x="441160" y="485931"/>
                  <a:pt x="415776" y="462204"/>
                  <a:pt x="382582" y="463153"/>
                </a:cubicBezTo>
                <a:cubicBezTo>
                  <a:pt x="363055" y="463153"/>
                  <a:pt x="343529" y="465051"/>
                  <a:pt x="324003" y="466000"/>
                </a:cubicBezTo>
                <a:cubicBezTo>
                  <a:pt x="287880" y="468848"/>
                  <a:pt x="250780" y="470746"/>
                  <a:pt x="213680" y="472644"/>
                </a:cubicBezTo>
                <a:cubicBezTo>
                  <a:pt x="188296" y="474542"/>
                  <a:pt x="168770" y="492575"/>
                  <a:pt x="168770" y="516302"/>
                </a:cubicBezTo>
                <a:cubicBezTo>
                  <a:pt x="167794" y="540030"/>
                  <a:pt x="185367" y="559961"/>
                  <a:pt x="210751" y="561859"/>
                </a:cubicBezTo>
                <a:cubicBezTo>
                  <a:pt x="268354" y="565655"/>
                  <a:pt x="325956" y="569452"/>
                  <a:pt x="383558" y="572299"/>
                </a:cubicBezTo>
                <a:cubicBezTo>
                  <a:pt x="416752" y="574197"/>
                  <a:pt x="441160" y="548572"/>
                  <a:pt x="441160" y="517251"/>
                </a:cubicBezTo>
                <a:close/>
                <a:moveTo>
                  <a:pt x="443046" y="265335"/>
                </a:moveTo>
                <a:cubicBezTo>
                  <a:pt x="443046" y="232396"/>
                  <a:pt x="417758" y="208868"/>
                  <a:pt x="381771" y="210750"/>
                </a:cubicBezTo>
                <a:cubicBezTo>
                  <a:pt x="327304" y="213574"/>
                  <a:pt x="272838" y="217338"/>
                  <a:pt x="218371" y="221103"/>
                </a:cubicBezTo>
                <a:cubicBezTo>
                  <a:pt x="210590" y="221103"/>
                  <a:pt x="203782" y="222985"/>
                  <a:pt x="196973" y="225808"/>
                </a:cubicBezTo>
                <a:cubicBezTo>
                  <a:pt x="178494" y="234278"/>
                  <a:pt x="167795" y="254983"/>
                  <a:pt x="171685" y="273805"/>
                </a:cubicBezTo>
                <a:cubicBezTo>
                  <a:pt x="176548" y="293569"/>
                  <a:pt x="194056" y="308627"/>
                  <a:pt x="216426" y="309568"/>
                </a:cubicBezTo>
                <a:cubicBezTo>
                  <a:pt x="253385" y="312391"/>
                  <a:pt x="291317" y="314273"/>
                  <a:pt x="328277" y="316155"/>
                </a:cubicBezTo>
                <a:cubicBezTo>
                  <a:pt x="345784" y="317097"/>
                  <a:pt x="363291" y="318038"/>
                  <a:pt x="380798" y="318979"/>
                </a:cubicBezTo>
                <a:cubicBezTo>
                  <a:pt x="416785" y="320861"/>
                  <a:pt x="443046" y="298274"/>
                  <a:pt x="443046" y="265335"/>
                </a:cubicBezTo>
                <a:close/>
                <a:moveTo>
                  <a:pt x="513365" y="644637"/>
                </a:moveTo>
                <a:cubicBezTo>
                  <a:pt x="513365" y="613742"/>
                  <a:pt x="488876" y="588640"/>
                  <a:pt x="458510" y="589605"/>
                </a:cubicBezTo>
                <a:cubicBezTo>
                  <a:pt x="399738" y="591536"/>
                  <a:pt x="340965" y="595398"/>
                  <a:pt x="283172" y="600226"/>
                </a:cubicBezTo>
                <a:cubicBezTo>
                  <a:pt x="256725" y="602156"/>
                  <a:pt x="239093" y="622431"/>
                  <a:pt x="239093" y="645602"/>
                </a:cubicBezTo>
                <a:cubicBezTo>
                  <a:pt x="240072" y="669738"/>
                  <a:pt x="258684" y="689048"/>
                  <a:pt x="284152" y="690978"/>
                </a:cubicBezTo>
                <a:cubicBezTo>
                  <a:pt x="335088" y="693875"/>
                  <a:pt x="386024" y="696771"/>
                  <a:pt x="436960" y="699668"/>
                </a:cubicBezTo>
                <a:cubicBezTo>
                  <a:pt x="436960" y="699668"/>
                  <a:pt x="436960" y="700633"/>
                  <a:pt x="436960" y="700633"/>
                </a:cubicBezTo>
                <a:cubicBezTo>
                  <a:pt x="443817" y="700633"/>
                  <a:pt x="450674" y="700633"/>
                  <a:pt x="458510" y="700633"/>
                </a:cubicBezTo>
                <a:cubicBezTo>
                  <a:pt x="489856" y="699668"/>
                  <a:pt x="514344" y="675531"/>
                  <a:pt x="513365" y="644637"/>
                </a:cubicBezTo>
                <a:close/>
                <a:moveTo>
                  <a:pt x="513366" y="137684"/>
                </a:moveTo>
                <a:cubicBezTo>
                  <a:pt x="513366" y="106096"/>
                  <a:pt x="487897" y="82166"/>
                  <a:pt x="454593" y="82166"/>
                </a:cubicBezTo>
                <a:cubicBezTo>
                  <a:pt x="448716" y="82166"/>
                  <a:pt x="441859" y="83123"/>
                  <a:pt x="435982" y="83123"/>
                </a:cubicBezTo>
                <a:cubicBezTo>
                  <a:pt x="386025" y="85995"/>
                  <a:pt x="337048" y="88866"/>
                  <a:pt x="287091" y="91738"/>
                </a:cubicBezTo>
                <a:cubicBezTo>
                  <a:pt x="259664" y="93652"/>
                  <a:pt x="240073" y="112797"/>
                  <a:pt x="239094" y="136727"/>
                </a:cubicBezTo>
                <a:cubicBezTo>
                  <a:pt x="239094" y="161614"/>
                  <a:pt x="257705" y="180758"/>
                  <a:pt x="285132" y="182673"/>
                </a:cubicBezTo>
                <a:cubicBezTo>
                  <a:pt x="341946" y="186501"/>
                  <a:pt x="398759" y="190330"/>
                  <a:pt x="455573" y="192245"/>
                </a:cubicBezTo>
                <a:cubicBezTo>
                  <a:pt x="487897" y="194159"/>
                  <a:pt x="514345" y="168314"/>
                  <a:pt x="513366" y="137684"/>
                </a:cubicBezTo>
                <a:close/>
                <a:moveTo>
                  <a:pt x="524748" y="391268"/>
                </a:moveTo>
                <a:cubicBezTo>
                  <a:pt x="524748" y="359535"/>
                  <a:pt x="500182" y="334968"/>
                  <a:pt x="469473" y="334968"/>
                </a:cubicBezTo>
                <a:cubicBezTo>
                  <a:pt x="437740" y="334968"/>
                  <a:pt x="412149" y="360559"/>
                  <a:pt x="413172" y="391268"/>
                </a:cubicBezTo>
                <a:cubicBezTo>
                  <a:pt x="413172" y="421976"/>
                  <a:pt x="438762" y="446543"/>
                  <a:pt x="468448" y="446543"/>
                </a:cubicBezTo>
                <a:cubicBezTo>
                  <a:pt x="500181" y="447567"/>
                  <a:pt x="524748" y="421976"/>
                  <a:pt x="524748" y="391268"/>
                </a:cubicBezTo>
                <a:close/>
                <a:moveTo>
                  <a:pt x="585986" y="519759"/>
                </a:moveTo>
                <a:cubicBezTo>
                  <a:pt x="585986" y="488583"/>
                  <a:pt x="561628" y="463441"/>
                  <a:pt x="531181" y="463441"/>
                </a:cubicBezTo>
                <a:cubicBezTo>
                  <a:pt x="500735" y="463441"/>
                  <a:pt x="475362" y="489589"/>
                  <a:pt x="475362" y="519759"/>
                </a:cubicBezTo>
                <a:cubicBezTo>
                  <a:pt x="475362" y="548923"/>
                  <a:pt x="499720" y="574065"/>
                  <a:pt x="530167" y="574065"/>
                </a:cubicBezTo>
                <a:cubicBezTo>
                  <a:pt x="561628" y="574065"/>
                  <a:pt x="585986" y="550935"/>
                  <a:pt x="585986" y="519759"/>
                </a:cubicBezTo>
                <a:close/>
                <a:moveTo>
                  <a:pt x="585986" y="262891"/>
                </a:moveTo>
                <a:cubicBezTo>
                  <a:pt x="585986" y="232182"/>
                  <a:pt x="561419" y="207615"/>
                  <a:pt x="530710" y="207615"/>
                </a:cubicBezTo>
                <a:cubicBezTo>
                  <a:pt x="498978" y="207615"/>
                  <a:pt x="473387" y="233206"/>
                  <a:pt x="474411" y="263915"/>
                </a:cubicBezTo>
                <a:cubicBezTo>
                  <a:pt x="474411" y="294623"/>
                  <a:pt x="500002" y="319190"/>
                  <a:pt x="529686" y="320214"/>
                </a:cubicBezTo>
                <a:cubicBezTo>
                  <a:pt x="561419" y="320214"/>
                  <a:pt x="585986" y="294623"/>
                  <a:pt x="585986" y="262891"/>
                </a:cubicBezTo>
                <a:close/>
                <a:moveTo>
                  <a:pt x="660046" y="645269"/>
                </a:moveTo>
                <a:cubicBezTo>
                  <a:pt x="660046" y="613808"/>
                  <a:pt x="635688" y="589450"/>
                  <a:pt x="604227" y="589450"/>
                </a:cubicBezTo>
                <a:cubicBezTo>
                  <a:pt x="573780" y="589450"/>
                  <a:pt x="549422" y="612793"/>
                  <a:pt x="549422" y="644255"/>
                </a:cubicBezTo>
                <a:cubicBezTo>
                  <a:pt x="549422" y="675716"/>
                  <a:pt x="573780" y="700074"/>
                  <a:pt x="605241" y="700074"/>
                </a:cubicBezTo>
                <a:cubicBezTo>
                  <a:pt x="635688" y="700074"/>
                  <a:pt x="660046" y="675716"/>
                  <a:pt x="660046" y="645269"/>
                </a:cubicBezTo>
                <a:close/>
                <a:moveTo>
                  <a:pt x="660997" y="390244"/>
                </a:moveTo>
                <a:cubicBezTo>
                  <a:pt x="660997" y="359535"/>
                  <a:pt x="637454" y="334968"/>
                  <a:pt x="605721" y="334968"/>
                </a:cubicBezTo>
                <a:cubicBezTo>
                  <a:pt x="575012" y="334968"/>
                  <a:pt x="549421" y="360559"/>
                  <a:pt x="549421" y="391268"/>
                </a:cubicBezTo>
                <a:cubicBezTo>
                  <a:pt x="550445" y="421976"/>
                  <a:pt x="575012" y="446543"/>
                  <a:pt x="605721" y="446543"/>
                </a:cubicBezTo>
                <a:cubicBezTo>
                  <a:pt x="636430" y="447567"/>
                  <a:pt x="662021" y="421976"/>
                  <a:pt x="660997" y="390244"/>
                </a:cubicBezTo>
                <a:close/>
                <a:moveTo>
                  <a:pt x="660997" y="140028"/>
                </a:moveTo>
                <a:cubicBezTo>
                  <a:pt x="662021" y="108004"/>
                  <a:pt x="636430" y="82179"/>
                  <a:pt x="605721" y="82179"/>
                </a:cubicBezTo>
                <a:cubicBezTo>
                  <a:pt x="573988" y="82179"/>
                  <a:pt x="549421" y="108004"/>
                  <a:pt x="549421" y="140028"/>
                </a:cubicBezTo>
                <a:cubicBezTo>
                  <a:pt x="550445" y="171019"/>
                  <a:pt x="573988" y="194778"/>
                  <a:pt x="605721" y="194778"/>
                </a:cubicBezTo>
                <a:cubicBezTo>
                  <a:pt x="636430" y="194778"/>
                  <a:pt x="660997" y="171019"/>
                  <a:pt x="660997" y="140028"/>
                </a:cubicBezTo>
                <a:close/>
                <a:moveTo>
                  <a:pt x="736080" y="518753"/>
                </a:moveTo>
                <a:cubicBezTo>
                  <a:pt x="736080" y="488583"/>
                  <a:pt x="710489" y="463441"/>
                  <a:pt x="679780" y="463441"/>
                </a:cubicBezTo>
                <a:cubicBezTo>
                  <a:pt x="650095" y="464447"/>
                  <a:pt x="624504" y="488583"/>
                  <a:pt x="624504" y="518753"/>
                </a:cubicBezTo>
                <a:cubicBezTo>
                  <a:pt x="623480" y="548923"/>
                  <a:pt x="649071" y="574065"/>
                  <a:pt x="679780" y="574065"/>
                </a:cubicBezTo>
                <a:cubicBezTo>
                  <a:pt x="711513" y="574065"/>
                  <a:pt x="736080" y="549929"/>
                  <a:pt x="736080" y="518753"/>
                </a:cubicBezTo>
                <a:close/>
                <a:moveTo>
                  <a:pt x="736080" y="263915"/>
                </a:moveTo>
                <a:cubicBezTo>
                  <a:pt x="736080" y="232182"/>
                  <a:pt x="712737" y="207615"/>
                  <a:pt x="681275" y="207615"/>
                </a:cubicBezTo>
                <a:cubicBezTo>
                  <a:pt x="649814" y="207615"/>
                  <a:pt x="625456" y="232182"/>
                  <a:pt x="625456" y="263915"/>
                </a:cubicBezTo>
                <a:cubicBezTo>
                  <a:pt x="625456" y="294623"/>
                  <a:pt x="650829" y="320214"/>
                  <a:pt x="681275" y="320214"/>
                </a:cubicBezTo>
                <a:cubicBezTo>
                  <a:pt x="711722" y="319190"/>
                  <a:pt x="736080" y="294623"/>
                  <a:pt x="736080" y="263915"/>
                </a:cubicBezTo>
                <a:close/>
                <a:moveTo>
                  <a:pt x="799958" y="391268"/>
                </a:moveTo>
                <a:cubicBezTo>
                  <a:pt x="799958" y="359535"/>
                  <a:pt x="776615" y="334968"/>
                  <a:pt x="745153" y="334968"/>
                </a:cubicBezTo>
                <a:cubicBezTo>
                  <a:pt x="713692" y="334968"/>
                  <a:pt x="689334" y="359535"/>
                  <a:pt x="689334" y="391268"/>
                </a:cubicBezTo>
                <a:cubicBezTo>
                  <a:pt x="689334" y="421976"/>
                  <a:pt x="714707" y="447567"/>
                  <a:pt x="745153" y="447567"/>
                </a:cubicBezTo>
                <a:cubicBezTo>
                  <a:pt x="775600" y="446543"/>
                  <a:pt x="799958" y="421976"/>
                  <a:pt x="799958" y="391268"/>
                </a:cubicBezTo>
                <a:close/>
                <a:moveTo>
                  <a:pt x="908046" y="391400"/>
                </a:moveTo>
                <a:lnTo>
                  <a:pt x="712346" y="782799"/>
                </a:lnTo>
                <a:lnTo>
                  <a:pt x="195700" y="782799"/>
                </a:lnTo>
                <a:lnTo>
                  <a:pt x="0" y="391400"/>
                </a:lnTo>
                <a:lnTo>
                  <a:pt x="195700" y="0"/>
                </a:lnTo>
                <a:lnTo>
                  <a:pt x="712346" y="0"/>
                </a:lnTo>
                <a:close/>
              </a:path>
            </a:pathLst>
          </a:custGeom>
          <a:solidFill>
            <a:schemeClr val="accent5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107099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421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oto Serif"/>
              <a:ea typeface="+mn-ea"/>
              <a:cs typeface="+mn-cs"/>
            </a:endParaRPr>
          </a:p>
        </p:txBody>
      </p:sp>
      <p:sp>
        <p:nvSpPr>
          <p:cNvPr id="84" name="Freeform: Shape 83">
            <a:extLst>
              <a:ext uri="{FF2B5EF4-FFF2-40B4-BE49-F238E27FC236}">
                <a16:creationId xmlns:a16="http://schemas.microsoft.com/office/drawing/2014/main" id="{94881974-8EEA-B1A5-FF19-A3F80AB60150}"/>
              </a:ext>
            </a:extLst>
          </p:cNvPr>
          <p:cNvSpPr/>
          <p:nvPr/>
        </p:nvSpPr>
        <p:spPr>
          <a:xfrm rot="16200000">
            <a:off x="2858357" y="647979"/>
            <a:ext cx="908046" cy="782799"/>
          </a:xfrm>
          <a:custGeom>
            <a:avLst/>
            <a:gdLst>
              <a:gd name="connsiteX0" fmla="*/ 379571 w 908046"/>
              <a:gd name="connsiteY0" fmla="*/ 391149 h 782799"/>
              <a:gd name="connsiteX1" fmla="*/ 317297 w 908046"/>
              <a:gd name="connsiteY1" fmla="*/ 338392 h 782799"/>
              <a:gd name="connsiteX2" fmla="*/ 152851 w 908046"/>
              <a:gd name="connsiteY2" fmla="*/ 348573 h 782799"/>
              <a:gd name="connsiteX3" fmla="*/ 108090 w 908046"/>
              <a:gd name="connsiteY3" fmla="*/ 391149 h 782799"/>
              <a:gd name="connsiteX4" fmla="*/ 152850 w 908046"/>
              <a:gd name="connsiteY4" fmla="*/ 435576 h 782799"/>
              <a:gd name="connsiteX5" fmla="*/ 286158 w 908046"/>
              <a:gd name="connsiteY5" fmla="*/ 442980 h 782799"/>
              <a:gd name="connsiteX6" fmla="*/ 318269 w 908046"/>
              <a:gd name="connsiteY6" fmla="*/ 444831 h 782799"/>
              <a:gd name="connsiteX7" fmla="*/ 379571 w 908046"/>
              <a:gd name="connsiteY7" fmla="*/ 391149 h 782799"/>
              <a:gd name="connsiteX8" fmla="*/ 441160 w 908046"/>
              <a:gd name="connsiteY8" fmla="*/ 517251 h 782799"/>
              <a:gd name="connsiteX9" fmla="*/ 382582 w 908046"/>
              <a:gd name="connsiteY9" fmla="*/ 463153 h 782799"/>
              <a:gd name="connsiteX10" fmla="*/ 324003 w 908046"/>
              <a:gd name="connsiteY10" fmla="*/ 466000 h 782799"/>
              <a:gd name="connsiteX11" fmla="*/ 213680 w 908046"/>
              <a:gd name="connsiteY11" fmla="*/ 472644 h 782799"/>
              <a:gd name="connsiteX12" fmla="*/ 168770 w 908046"/>
              <a:gd name="connsiteY12" fmla="*/ 516302 h 782799"/>
              <a:gd name="connsiteX13" fmla="*/ 210751 w 908046"/>
              <a:gd name="connsiteY13" fmla="*/ 561859 h 782799"/>
              <a:gd name="connsiteX14" fmla="*/ 383558 w 908046"/>
              <a:gd name="connsiteY14" fmla="*/ 572299 h 782799"/>
              <a:gd name="connsiteX15" fmla="*/ 441160 w 908046"/>
              <a:gd name="connsiteY15" fmla="*/ 517251 h 782799"/>
              <a:gd name="connsiteX16" fmla="*/ 443046 w 908046"/>
              <a:gd name="connsiteY16" fmla="*/ 265335 h 782799"/>
              <a:gd name="connsiteX17" fmla="*/ 381771 w 908046"/>
              <a:gd name="connsiteY17" fmla="*/ 210750 h 782799"/>
              <a:gd name="connsiteX18" fmla="*/ 218371 w 908046"/>
              <a:gd name="connsiteY18" fmla="*/ 221103 h 782799"/>
              <a:gd name="connsiteX19" fmla="*/ 196973 w 908046"/>
              <a:gd name="connsiteY19" fmla="*/ 225808 h 782799"/>
              <a:gd name="connsiteX20" fmla="*/ 171685 w 908046"/>
              <a:gd name="connsiteY20" fmla="*/ 273805 h 782799"/>
              <a:gd name="connsiteX21" fmla="*/ 216426 w 908046"/>
              <a:gd name="connsiteY21" fmla="*/ 309568 h 782799"/>
              <a:gd name="connsiteX22" fmla="*/ 328277 w 908046"/>
              <a:gd name="connsiteY22" fmla="*/ 316155 h 782799"/>
              <a:gd name="connsiteX23" fmla="*/ 380798 w 908046"/>
              <a:gd name="connsiteY23" fmla="*/ 318979 h 782799"/>
              <a:gd name="connsiteX24" fmla="*/ 443046 w 908046"/>
              <a:gd name="connsiteY24" fmla="*/ 265335 h 782799"/>
              <a:gd name="connsiteX25" fmla="*/ 513365 w 908046"/>
              <a:gd name="connsiteY25" fmla="*/ 644637 h 782799"/>
              <a:gd name="connsiteX26" fmla="*/ 458510 w 908046"/>
              <a:gd name="connsiteY26" fmla="*/ 589605 h 782799"/>
              <a:gd name="connsiteX27" fmla="*/ 283172 w 908046"/>
              <a:gd name="connsiteY27" fmla="*/ 600226 h 782799"/>
              <a:gd name="connsiteX28" fmla="*/ 239093 w 908046"/>
              <a:gd name="connsiteY28" fmla="*/ 645602 h 782799"/>
              <a:gd name="connsiteX29" fmla="*/ 284152 w 908046"/>
              <a:gd name="connsiteY29" fmla="*/ 690978 h 782799"/>
              <a:gd name="connsiteX30" fmla="*/ 436960 w 908046"/>
              <a:gd name="connsiteY30" fmla="*/ 699668 h 782799"/>
              <a:gd name="connsiteX31" fmla="*/ 436960 w 908046"/>
              <a:gd name="connsiteY31" fmla="*/ 700633 h 782799"/>
              <a:gd name="connsiteX32" fmla="*/ 458510 w 908046"/>
              <a:gd name="connsiteY32" fmla="*/ 700633 h 782799"/>
              <a:gd name="connsiteX33" fmla="*/ 513365 w 908046"/>
              <a:gd name="connsiteY33" fmla="*/ 644637 h 782799"/>
              <a:gd name="connsiteX34" fmla="*/ 513366 w 908046"/>
              <a:gd name="connsiteY34" fmla="*/ 137684 h 782799"/>
              <a:gd name="connsiteX35" fmla="*/ 454593 w 908046"/>
              <a:gd name="connsiteY35" fmla="*/ 82166 h 782799"/>
              <a:gd name="connsiteX36" fmla="*/ 435982 w 908046"/>
              <a:gd name="connsiteY36" fmla="*/ 83123 h 782799"/>
              <a:gd name="connsiteX37" fmla="*/ 287091 w 908046"/>
              <a:gd name="connsiteY37" fmla="*/ 91738 h 782799"/>
              <a:gd name="connsiteX38" fmla="*/ 239094 w 908046"/>
              <a:gd name="connsiteY38" fmla="*/ 136727 h 782799"/>
              <a:gd name="connsiteX39" fmla="*/ 285132 w 908046"/>
              <a:gd name="connsiteY39" fmla="*/ 182673 h 782799"/>
              <a:gd name="connsiteX40" fmla="*/ 455573 w 908046"/>
              <a:gd name="connsiteY40" fmla="*/ 192245 h 782799"/>
              <a:gd name="connsiteX41" fmla="*/ 513366 w 908046"/>
              <a:gd name="connsiteY41" fmla="*/ 137684 h 782799"/>
              <a:gd name="connsiteX42" fmla="*/ 524748 w 908046"/>
              <a:gd name="connsiteY42" fmla="*/ 391268 h 782799"/>
              <a:gd name="connsiteX43" fmla="*/ 469473 w 908046"/>
              <a:gd name="connsiteY43" fmla="*/ 334968 h 782799"/>
              <a:gd name="connsiteX44" fmla="*/ 413172 w 908046"/>
              <a:gd name="connsiteY44" fmla="*/ 391268 h 782799"/>
              <a:gd name="connsiteX45" fmla="*/ 468448 w 908046"/>
              <a:gd name="connsiteY45" fmla="*/ 446543 h 782799"/>
              <a:gd name="connsiteX46" fmla="*/ 524748 w 908046"/>
              <a:gd name="connsiteY46" fmla="*/ 391268 h 782799"/>
              <a:gd name="connsiteX47" fmla="*/ 585986 w 908046"/>
              <a:gd name="connsiteY47" fmla="*/ 519759 h 782799"/>
              <a:gd name="connsiteX48" fmla="*/ 531181 w 908046"/>
              <a:gd name="connsiteY48" fmla="*/ 463441 h 782799"/>
              <a:gd name="connsiteX49" fmla="*/ 475362 w 908046"/>
              <a:gd name="connsiteY49" fmla="*/ 519759 h 782799"/>
              <a:gd name="connsiteX50" fmla="*/ 530167 w 908046"/>
              <a:gd name="connsiteY50" fmla="*/ 574065 h 782799"/>
              <a:gd name="connsiteX51" fmla="*/ 585986 w 908046"/>
              <a:gd name="connsiteY51" fmla="*/ 519759 h 782799"/>
              <a:gd name="connsiteX52" fmla="*/ 585986 w 908046"/>
              <a:gd name="connsiteY52" fmla="*/ 262891 h 782799"/>
              <a:gd name="connsiteX53" fmla="*/ 530710 w 908046"/>
              <a:gd name="connsiteY53" fmla="*/ 207615 h 782799"/>
              <a:gd name="connsiteX54" fmla="*/ 474411 w 908046"/>
              <a:gd name="connsiteY54" fmla="*/ 263915 h 782799"/>
              <a:gd name="connsiteX55" fmla="*/ 529686 w 908046"/>
              <a:gd name="connsiteY55" fmla="*/ 320214 h 782799"/>
              <a:gd name="connsiteX56" fmla="*/ 585986 w 908046"/>
              <a:gd name="connsiteY56" fmla="*/ 262891 h 782799"/>
              <a:gd name="connsiteX57" fmla="*/ 660046 w 908046"/>
              <a:gd name="connsiteY57" fmla="*/ 645269 h 782799"/>
              <a:gd name="connsiteX58" fmla="*/ 604227 w 908046"/>
              <a:gd name="connsiteY58" fmla="*/ 589450 h 782799"/>
              <a:gd name="connsiteX59" fmla="*/ 549422 w 908046"/>
              <a:gd name="connsiteY59" fmla="*/ 644255 h 782799"/>
              <a:gd name="connsiteX60" fmla="*/ 605241 w 908046"/>
              <a:gd name="connsiteY60" fmla="*/ 700074 h 782799"/>
              <a:gd name="connsiteX61" fmla="*/ 660046 w 908046"/>
              <a:gd name="connsiteY61" fmla="*/ 645269 h 782799"/>
              <a:gd name="connsiteX62" fmla="*/ 660997 w 908046"/>
              <a:gd name="connsiteY62" fmla="*/ 390244 h 782799"/>
              <a:gd name="connsiteX63" fmla="*/ 605721 w 908046"/>
              <a:gd name="connsiteY63" fmla="*/ 334968 h 782799"/>
              <a:gd name="connsiteX64" fmla="*/ 549421 w 908046"/>
              <a:gd name="connsiteY64" fmla="*/ 391268 h 782799"/>
              <a:gd name="connsiteX65" fmla="*/ 605721 w 908046"/>
              <a:gd name="connsiteY65" fmla="*/ 446543 h 782799"/>
              <a:gd name="connsiteX66" fmla="*/ 660997 w 908046"/>
              <a:gd name="connsiteY66" fmla="*/ 390244 h 782799"/>
              <a:gd name="connsiteX67" fmla="*/ 660997 w 908046"/>
              <a:gd name="connsiteY67" fmla="*/ 140028 h 782799"/>
              <a:gd name="connsiteX68" fmla="*/ 605721 w 908046"/>
              <a:gd name="connsiteY68" fmla="*/ 82179 h 782799"/>
              <a:gd name="connsiteX69" fmla="*/ 549421 w 908046"/>
              <a:gd name="connsiteY69" fmla="*/ 140028 h 782799"/>
              <a:gd name="connsiteX70" fmla="*/ 605721 w 908046"/>
              <a:gd name="connsiteY70" fmla="*/ 194778 h 782799"/>
              <a:gd name="connsiteX71" fmla="*/ 660997 w 908046"/>
              <a:gd name="connsiteY71" fmla="*/ 140028 h 782799"/>
              <a:gd name="connsiteX72" fmla="*/ 736080 w 908046"/>
              <a:gd name="connsiteY72" fmla="*/ 518753 h 782799"/>
              <a:gd name="connsiteX73" fmla="*/ 679780 w 908046"/>
              <a:gd name="connsiteY73" fmla="*/ 463441 h 782799"/>
              <a:gd name="connsiteX74" fmla="*/ 624504 w 908046"/>
              <a:gd name="connsiteY74" fmla="*/ 518753 h 782799"/>
              <a:gd name="connsiteX75" fmla="*/ 679780 w 908046"/>
              <a:gd name="connsiteY75" fmla="*/ 574065 h 782799"/>
              <a:gd name="connsiteX76" fmla="*/ 736080 w 908046"/>
              <a:gd name="connsiteY76" fmla="*/ 518753 h 782799"/>
              <a:gd name="connsiteX77" fmla="*/ 736080 w 908046"/>
              <a:gd name="connsiteY77" fmla="*/ 263915 h 782799"/>
              <a:gd name="connsiteX78" fmla="*/ 681275 w 908046"/>
              <a:gd name="connsiteY78" fmla="*/ 207615 h 782799"/>
              <a:gd name="connsiteX79" fmla="*/ 625456 w 908046"/>
              <a:gd name="connsiteY79" fmla="*/ 263915 h 782799"/>
              <a:gd name="connsiteX80" fmla="*/ 681275 w 908046"/>
              <a:gd name="connsiteY80" fmla="*/ 320214 h 782799"/>
              <a:gd name="connsiteX81" fmla="*/ 736080 w 908046"/>
              <a:gd name="connsiteY81" fmla="*/ 263915 h 782799"/>
              <a:gd name="connsiteX82" fmla="*/ 799958 w 908046"/>
              <a:gd name="connsiteY82" fmla="*/ 391268 h 782799"/>
              <a:gd name="connsiteX83" fmla="*/ 745153 w 908046"/>
              <a:gd name="connsiteY83" fmla="*/ 334968 h 782799"/>
              <a:gd name="connsiteX84" fmla="*/ 689334 w 908046"/>
              <a:gd name="connsiteY84" fmla="*/ 391268 h 782799"/>
              <a:gd name="connsiteX85" fmla="*/ 745153 w 908046"/>
              <a:gd name="connsiteY85" fmla="*/ 447567 h 782799"/>
              <a:gd name="connsiteX86" fmla="*/ 799958 w 908046"/>
              <a:gd name="connsiteY86" fmla="*/ 391268 h 782799"/>
              <a:gd name="connsiteX87" fmla="*/ 908046 w 908046"/>
              <a:gd name="connsiteY87" fmla="*/ 391400 h 782799"/>
              <a:gd name="connsiteX88" fmla="*/ 712346 w 908046"/>
              <a:gd name="connsiteY88" fmla="*/ 782799 h 782799"/>
              <a:gd name="connsiteX89" fmla="*/ 195700 w 908046"/>
              <a:gd name="connsiteY89" fmla="*/ 782799 h 782799"/>
              <a:gd name="connsiteX90" fmla="*/ 0 w 908046"/>
              <a:gd name="connsiteY90" fmla="*/ 391400 h 782799"/>
              <a:gd name="connsiteX91" fmla="*/ 195700 w 908046"/>
              <a:gd name="connsiteY91" fmla="*/ 0 h 782799"/>
              <a:gd name="connsiteX92" fmla="*/ 712346 w 908046"/>
              <a:gd name="connsiteY92" fmla="*/ 0 h 782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</a:cxnLst>
            <a:rect l="l" t="t" r="r" b="b"/>
            <a:pathLst>
              <a:path w="908046" h="782799">
                <a:moveTo>
                  <a:pt x="379571" y="391149"/>
                </a:moveTo>
                <a:cubicBezTo>
                  <a:pt x="379572" y="359680"/>
                  <a:pt x="351353" y="335615"/>
                  <a:pt x="317297" y="338392"/>
                </a:cubicBezTo>
                <a:cubicBezTo>
                  <a:pt x="262806" y="341168"/>
                  <a:pt x="208315" y="344871"/>
                  <a:pt x="152851" y="348573"/>
                </a:cubicBezTo>
                <a:cubicBezTo>
                  <a:pt x="126579" y="349498"/>
                  <a:pt x="108091" y="367084"/>
                  <a:pt x="108090" y="391149"/>
                </a:cubicBezTo>
                <a:cubicBezTo>
                  <a:pt x="108090" y="415213"/>
                  <a:pt x="126578" y="433725"/>
                  <a:pt x="152850" y="435576"/>
                </a:cubicBezTo>
                <a:cubicBezTo>
                  <a:pt x="197611" y="438352"/>
                  <a:pt x="241398" y="440204"/>
                  <a:pt x="286158" y="442980"/>
                </a:cubicBezTo>
                <a:cubicBezTo>
                  <a:pt x="296862" y="443906"/>
                  <a:pt x="307565" y="444831"/>
                  <a:pt x="318269" y="444831"/>
                </a:cubicBezTo>
                <a:cubicBezTo>
                  <a:pt x="352326" y="447608"/>
                  <a:pt x="379571" y="423543"/>
                  <a:pt x="379571" y="391149"/>
                </a:cubicBezTo>
                <a:close/>
                <a:moveTo>
                  <a:pt x="441160" y="517251"/>
                </a:moveTo>
                <a:cubicBezTo>
                  <a:pt x="441160" y="485931"/>
                  <a:pt x="415776" y="462204"/>
                  <a:pt x="382582" y="463153"/>
                </a:cubicBezTo>
                <a:cubicBezTo>
                  <a:pt x="363055" y="463153"/>
                  <a:pt x="343529" y="465051"/>
                  <a:pt x="324003" y="466000"/>
                </a:cubicBezTo>
                <a:cubicBezTo>
                  <a:pt x="287880" y="468848"/>
                  <a:pt x="250780" y="470746"/>
                  <a:pt x="213680" y="472644"/>
                </a:cubicBezTo>
                <a:cubicBezTo>
                  <a:pt x="188296" y="474542"/>
                  <a:pt x="168770" y="492575"/>
                  <a:pt x="168770" y="516302"/>
                </a:cubicBezTo>
                <a:cubicBezTo>
                  <a:pt x="167794" y="540030"/>
                  <a:pt x="185367" y="559961"/>
                  <a:pt x="210751" y="561859"/>
                </a:cubicBezTo>
                <a:cubicBezTo>
                  <a:pt x="268354" y="565655"/>
                  <a:pt x="325956" y="569452"/>
                  <a:pt x="383558" y="572299"/>
                </a:cubicBezTo>
                <a:cubicBezTo>
                  <a:pt x="416752" y="574197"/>
                  <a:pt x="441160" y="548572"/>
                  <a:pt x="441160" y="517251"/>
                </a:cubicBezTo>
                <a:close/>
                <a:moveTo>
                  <a:pt x="443046" y="265335"/>
                </a:moveTo>
                <a:cubicBezTo>
                  <a:pt x="443046" y="232396"/>
                  <a:pt x="417758" y="208868"/>
                  <a:pt x="381771" y="210750"/>
                </a:cubicBezTo>
                <a:cubicBezTo>
                  <a:pt x="327304" y="213574"/>
                  <a:pt x="272838" y="217338"/>
                  <a:pt x="218371" y="221103"/>
                </a:cubicBezTo>
                <a:cubicBezTo>
                  <a:pt x="210590" y="221103"/>
                  <a:pt x="203782" y="222985"/>
                  <a:pt x="196973" y="225808"/>
                </a:cubicBezTo>
                <a:cubicBezTo>
                  <a:pt x="178494" y="234278"/>
                  <a:pt x="167795" y="254983"/>
                  <a:pt x="171685" y="273805"/>
                </a:cubicBezTo>
                <a:cubicBezTo>
                  <a:pt x="176548" y="293569"/>
                  <a:pt x="194056" y="308627"/>
                  <a:pt x="216426" y="309568"/>
                </a:cubicBezTo>
                <a:cubicBezTo>
                  <a:pt x="253385" y="312391"/>
                  <a:pt x="291317" y="314273"/>
                  <a:pt x="328277" y="316155"/>
                </a:cubicBezTo>
                <a:cubicBezTo>
                  <a:pt x="345784" y="317097"/>
                  <a:pt x="363291" y="318038"/>
                  <a:pt x="380798" y="318979"/>
                </a:cubicBezTo>
                <a:cubicBezTo>
                  <a:pt x="416785" y="320861"/>
                  <a:pt x="443046" y="298274"/>
                  <a:pt x="443046" y="265335"/>
                </a:cubicBezTo>
                <a:close/>
                <a:moveTo>
                  <a:pt x="513365" y="644637"/>
                </a:moveTo>
                <a:cubicBezTo>
                  <a:pt x="513365" y="613742"/>
                  <a:pt x="488876" y="588640"/>
                  <a:pt x="458510" y="589605"/>
                </a:cubicBezTo>
                <a:cubicBezTo>
                  <a:pt x="399738" y="591536"/>
                  <a:pt x="340965" y="595398"/>
                  <a:pt x="283172" y="600226"/>
                </a:cubicBezTo>
                <a:cubicBezTo>
                  <a:pt x="256725" y="602156"/>
                  <a:pt x="239093" y="622431"/>
                  <a:pt x="239093" y="645602"/>
                </a:cubicBezTo>
                <a:cubicBezTo>
                  <a:pt x="240072" y="669738"/>
                  <a:pt x="258684" y="689048"/>
                  <a:pt x="284152" y="690978"/>
                </a:cubicBezTo>
                <a:cubicBezTo>
                  <a:pt x="335088" y="693875"/>
                  <a:pt x="386024" y="696771"/>
                  <a:pt x="436960" y="699668"/>
                </a:cubicBezTo>
                <a:cubicBezTo>
                  <a:pt x="436960" y="699668"/>
                  <a:pt x="436960" y="700633"/>
                  <a:pt x="436960" y="700633"/>
                </a:cubicBezTo>
                <a:cubicBezTo>
                  <a:pt x="443817" y="700633"/>
                  <a:pt x="450674" y="700633"/>
                  <a:pt x="458510" y="700633"/>
                </a:cubicBezTo>
                <a:cubicBezTo>
                  <a:pt x="489856" y="699668"/>
                  <a:pt x="514344" y="675531"/>
                  <a:pt x="513365" y="644637"/>
                </a:cubicBezTo>
                <a:close/>
                <a:moveTo>
                  <a:pt x="513366" y="137684"/>
                </a:moveTo>
                <a:cubicBezTo>
                  <a:pt x="513366" y="106096"/>
                  <a:pt x="487897" y="82166"/>
                  <a:pt x="454593" y="82166"/>
                </a:cubicBezTo>
                <a:cubicBezTo>
                  <a:pt x="448716" y="82166"/>
                  <a:pt x="441859" y="83123"/>
                  <a:pt x="435982" y="83123"/>
                </a:cubicBezTo>
                <a:cubicBezTo>
                  <a:pt x="386025" y="85995"/>
                  <a:pt x="337048" y="88866"/>
                  <a:pt x="287091" y="91738"/>
                </a:cubicBezTo>
                <a:cubicBezTo>
                  <a:pt x="259664" y="93652"/>
                  <a:pt x="240073" y="112797"/>
                  <a:pt x="239094" y="136727"/>
                </a:cubicBezTo>
                <a:cubicBezTo>
                  <a:pt x="239094" y="161614"/>
                  <a:pt x="257705" y="180758"/>
                  <a:pt x="285132" y="182673"/>
                </a:cubicBezTo>
                <a:cubicBezTo>
                  <a:pt x="341946" y="186501"/>
                  <a:pt x="398759" y="190330"/>
                  <a:pt x="455573" y="192245"/>
                </a:cubicBezTo>
                <a:cubicBezTo>
                  <a:pt x="487897" y="194159"/>
                  <a:pt x="514345" y="168314"/>
                  <a:pt x="513366" y="137684"/>
                </a:cubicBezTo>
                <a:close/>
                <a:moveTo>
                  <a:pt x="524748" y="391268"/>
                </a:moveTo>
                <a:cubicBezTo>
                  <a:pt x="524748" y="359535"/>
                  <a:pt x="500182" y="334968"/>
                  <a:pt x="469473" y="334968"/>
                </a:cubicBezTo>
                <a:cubicBezTo>
                  <a:pt x="437740" y="334968"/>
                  <a:pt x="412149" y="360559"/>
                  <a:pt x="413172" y="391268"/>
                </a:cubicBezTo>
                <a:cubicBezTo>
                  <a:pt x="413172" y="421976"/>
                  <a:pt x="438762" y="446543"/>
                  <a:pt x="468448" y="446543"/>
                </a:cubicBezTo>
                <a:cubicBezTo>
                  <a:pt x="500181" y="447567"/>
                  <a:pt x="524748" y="421976"/>
                  <a:pt x="524748" y="391268"/>
                </a:cubicBezTo>
                <a:close/>
                <a:moveTo>
                  <a:pt x="585986" y="519759"/>
                </a:moveTo>
                <a:cubicBezTo>
                  <a:pt x="585986" y="488583"/>
                  <a:pt x="561628" y="463441"/>
                  <a:pt x="531181" y="463441"/>
                </a:cubicBezTo>
                <a:cubicBezTo>
                  <a:pt x="500735" y="463441"/>
                  <a:pt x="475362" y="489589"/>
                  <a:pt x="475362" y="519759"/>
                </a:cubicBezTo>
                <a:cubicBezTo>
                  <a:pt x="475362" y="548923"/>
                  <a:pt x="499720" y="574065"/>
                  <a:pt x="530167" y="574065"/>
                </a:cubicBezTo>
                <a:cubicBezTo>
                  <a:pt x="561628" y="574065"/>
                  <a:pt x="585986" y="550935"/>
                  <a:pt x="585986" y="519759"/>
                </a:cubicBezTo>
                <a:close/>
                <a:moveTo>
                  <a:pt x="585986" y="262891"/>
                </a:moveTo>
                <a:cubicBezTo>
                  <a:pt x="585986" y="232182"/>
                  <a:pt x="561419" y="207615"/>
                  <a:pt x="530710" y="207615"/>
                </a:cubicBezTo>
                <a:cubicBezTo>
                  <a:pt x="498978" y="207615"/>
                  <a:pt x="473387" y="233206"/>
                  <a:pt x="474411" y="263915"/>
                </a:cubicBezTo>
                <a:cubicBezTo>
                  <a:pt x="474411" y="294623"/>
                  <a:pt x="500002" y="319190"/>
                  <a:pt x="529686" y="320214"/>
                </a:cubicBezTo>
                <a:cubicBezTo>
                  <a:pt x="561419" y="320214"/>
                  <a:pt x="585986" y="294623"/>
                  <a:pt x="585986" y="262891"/>
                </a:cubicBezTo>
                <a:close/>
                <a:moveTo>
                  <a:pt x="660046" y="645269"/>
                </a:moveTo>
                <a:cubicBezTo>
                  <a:pt x="660046" y="613808"/>
                  <a:pt x="635688" y="589450"/>
                  <a:pt x="604227" y="589450"/>
                </a:cubicBezTo>
                <a:cubicBezTo>
                  <a:pt x="573780" y="589450"/>
                  <a:pt x="549422" y="612793"/>
                  <a:pt x="549422" y="644255"/>
                </a:cubicBezTo>
                <a:cubicBezTo>
                  <a:pt x="549422" y="675716"/>
                  <a:pt x="573780" y="700074"/>
                  <a:pt x="605241" y="700074"/>
                </a:cubicBezTo>
                <a:cubicBezTo>
                  <a:pt x="635688" y="700074"/>
                  <a:pt x="660046" y="675716"/>
                  <a:pt x="660046" y="645269"/>
                </a:cubicBezTo>
                <a:close/>
                <a:moveTo>
                  <a:pt x="660997" y="390244"/>
                </a:moveTo>
                <a:cubicBezTo>
                  <a:pt x="660997" y="359535"/>
                  <a:pt x="637454" y="334968"/>
                  <a:pt x="605721" y="334968"/>
                </a:cubicBezTo>
                <a:cubicBezTo>
                  <a:pt x="575012" y="334968"/>
                  <a:pt x="549421" y="360559"/>
                  <a:pt x="549421" y="391268"/>
                </a:cubicBezTo>
                <a:cubicBezTo>
                  <a:pt x="550445" y="421976"/>
                  <a:pt x="575012" y="446543"/>
                  <a:pt x="605721" y="446543"/>
                </a:cubicBezTo>
                <a:cubicBezTo>
                  <a:pt x="636430" y="447567"/>
                  <a:pt x="662021" y="421976"/>
                  <a:pt x="660997" y="390244"/>
                </a:cubicBezTo>
                <a:close/>
                <a:moveTo>
                  <a:pt x="660997" y="140028"/>
                </a:moveTo>
                <a:cubicBezTo>
                  <a:pt x="662021" y="108004"/>
                  <a:pt x="636430" y="82179"/>
                  <a:pt x="605721" y="82179"/>
                </a:cubicBezTo>
                <a:cubicBezTo>
                  <a:pt x="573988" y="82179"/>
                  <a:pt x="549421" y="108004"/>
                  <a:pt x="549421" y="140028"/>
                </a:cubicBezTo>
                <a:cubicBezTo>
                  <a:pt x="550445" y="171019"/>
                  <a:pt x="573988" y="194778"/>
                  <a:pt x="605721" y="194778"/>
                </a:cubicBezTo>
                <a:cubicBezTo>
                  <a:pt x="636430" y="194778"/>
                  <a:pt x="660997" y="171019"/>
                  <a:pt x="660997" y="140028"/>
                </a:cubicBezTo>
                <a:close/>
                <a:moveTo>
                  <a:pt x="736080" y="518753"/>
                </a:moveTo>
                <a:cubicBezTo>
                  <a:pt x="736080" y="488583"/>
                  <a:pt x="710489" y="463441"/>
                  <a:pt x="679780" y="463441"/>
                </a:cubicBezTo>
                <a:cubicBezTo>
                  <a:pt x="650095" y="464447"/>
                  <a:pt x="624504" y="488583"/>
                  <a:pt x="624504" y="518753"/>
                </a:cubicBezTo>
                <a:cubicBezTo>
                  <a:pt x="623480" y="548923"/>
                  <a:pt x="649071" y="574065"/>
                  <a:pt x="679780" y="574065"/>
                </a:cubicBezTo>
                <a:cubicBezTo>
                  <a:pt x="711513" y="574065"/>
                  <a:pt x="736080" y="549929"/>
                  <a:pt x="736080" y="518753"/>
                </a:cubicBezTo>
                <a:close/>
                <a:moveTo>
                  <a:pt x="736080" y="263915"/>
                </a:moveTo>
                <a:cubicBezTo>
                  <a:pt x="736080" y="232182"/>
                  <a:pt x="712737" y="207615"/>
                  <a:pt x="681275" y="207615"/>
                </a:cubicBezTo>
                <a:cubicBezTo>
                  <a:pt x="649814" y="207615"/>
                  <a:pt x="625456" y="232182"/>
                  <a:pt x="625456" y="263915"/>
                </a:cubicBezTo>
                <a:cubicBezTo>
                  <a:pt x="625456" y="294623"/>
                  <a:pt x="650829" y="320214"/>
                  <a:pt x="681275" y="320214"/>
                </a:cubicBezTo>
                <a:cubicBezTo>
                  <a:pt x="711722" y="319190"/>
                  <a:pt x="736080" y="294623"/>
                  <a:pt x="736080" y="263915"/>
                </a:cubicBezTo>
                <a:close/>
                <a:moveTo>
                  <a:pt x="799958" y="391268"/>
                </a:moveTo>
                <a:cubicBezTo>
                  <a:pt x="799958" y="359535"/>
                  <a:pt x="776615" y="334968"/>
                  <a:pt x="745153" y="334968"/>
                </a:cubicBezTo>
                <a:cubicBezTo>
                  <a:pt x="713692" y="334968"/>
                  <a:pt x="689334" y="359535"/>
                  <a:pt x="689334" y="391268"/>
                </a:cubicBezTo>
                <a:cubicBezTo>
                  <a:pt x="689334" y="421976"/>
                  <a:pt x="714707" y="447567"/>
                  <a:pt x="745153" y="447567"/>
                </a:cubicBezTo>
                <a:cubicBezTo>
                  <a:pt x="775600" y="446543"/>
                  <a:pt x="799958" y="421976"/>
                  <a:pt x="799958" y="391268"/>
                </a:cubicBezTo>
                <a:close/>
                <a:moveTo>
                  <a:pt x="908046" y="391400"/>
                </a:moveTo>
                <a:lnTo>
                  <a:pt x="712346" y="782799"/>
                </a:lnTo>
                <a:lnTo>
                  <a:pt x="195700" y="782799"/>
                </a:lnTo>
                <a:lnTo>
                  <a:pt x="0" y="391400"/>
                </a:lnTo>
                <a:lnTo>
                  <a:pt x="195700" y="0"/>
                </a:lnTo>
                <a:lnTo>
                  <a:pt x="712346" y="0"/>
                </a:lnTo>
                <a:close/>
              </a:path>
            </a:pathLst>
          </a:custGeom>
          <a:solidFill>
            <a:schemeClr val="accent5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107099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421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oto Serif"/>
              <a:ea typeface="+mn-ea"/>
              <a:cs typeface="+mn-cs"/>
            </a:endParaRPr>
          </a:p>
        </p:txBody>
      </p:sp>
      <p:sp>
        <p:nvSpPr>
          <p:cNvPr id="85" name="Freeform: Shape 84">
            <a:extLst>
              <a:ext uri="{FF2B5EF4-FFF2-40B4-BE49-F238E27FC236}">
                <a16:creationId xmlns:a16="http://schemas.microsoft.com/office/drawing/2014/main" id="{060EC6A0-E02A-280A-545B-582DBAC66728}"/>
              </a:ext>
            </a:extLst>
          </p:cNvPr>
          <p:cNvSpPr/>
          <p:nvPr/>
        </p:nvSpPr>
        <p:spPr>
          <a:xfrm rot="16200000">
            <a:off x="2027084" y="647979"/>
            <a:ext cx="908046" cy="782799"/>
          </a:xfrm>
          <a:custGeom>
            <a:avLst/>
            <a:gdLst>
              <a:gd name="connsiteX0" fmla="*/ 379571 w 908046"/>
              <a:gd name="connsiteY0" fmla="*/ 391149 h 782799"/>
              <a:gd name="connsiteX1" fmla="*/ 317297 w 908046"/>
              <a:gd name="connsiteY1" fmla="*/ 338392 h 782799"/>
              <a:gd name="connsiteX2" fmla="*/ 152851 w 908046"/>
              <a:gd name="connsiteY2" fmla="*/ 348573 h 782799"/>
              <a:gd name="connsiteX3" fmla="*/ 108090 w 908046"/>
              <a:gd name="connsiteY3" fmla="*/ 391149 h 782799"/>
              <a:gd name="connsiteX4" fmla="*/ 152850 w 908046"/>
              <a:gd name="connsiteY4" fmla="*/ 435576 h 782799"/>
              <a:gd name="connsiteX5" fmla="*/ 286158 w 908046"/>
              <a:gd name="connsiteY5" fmla="*/ 442980 h 782799"/>
              <a:gd name="connsiteX6" fmla="*/ 318269 w 908046"/>
              <a:gd name="connsiteY6" fmla="*/ 444831 h 782799"/>
              <a:gd name="connsiteX7" fmla="*/ 379571 w 908046"/>
              <a:gd name="connsiteY7" fmla="*/ 391149 h 782799"/>
              <a:gd name="connsiteX8" fmla="*/ 441160 w 908046"/>
              <a:gd name="connsiteY8" fmla="*/ 517251 h 782799"/>
              <a:gd name="connsiteX9" fmla="*/ 382582 w 908046"/>
              <a:gd name="connsiteY9" fmla="*/ 463153 h 782799"/>
              <a:gd name="connsiteX10" fmla="*/ 324003 w 908046"/>
              <a:gd name="connsiteY10" fmla="*/ 466000 h 782799"/>
              <a:gd name="connsiteX11" fmla="*/ 213680 w 908046"/>
              <a:gd name="connsiteY11" fmla="*/ 472644 h 782799"/>
              <a:gd name="connsiteX12" fmla="*/ 168770 w 908046"/>
              <a:gd name="connsiteY12" fmla="*/ 516302 h 782799"/>
              <a:gd name="connsiteX13" fmla="*/ 210751 w 908046"/>
              <a:gd name="connsiteY13" fmla="*/ 561859 h 782799"/>
              <a:gd name="connsiteX14" fmla="*/ 383558 w 908046"/>
              <a:gd name="connsiteY14" fmla="*/ 572299 h 782799"/>
              <a:gd name="connsiteX15" fmla="*/ 441160 w 908046"/>
              <a:gd name="connsiteY15" fmla="*/ 517251 h 782799"/>
              <a:gd name="connsiteX16" fmla="*/ 443046 w 908046"/>
              <a:gd name="connsiteY16" fmla="*/ 265335 h 782799"/>
              <a:gd name="connsiteX17" fmla="*/ 381771 w 908046"/>
              <a:gd name="connsiteY17" fmla="*/ 210750 h 782799"/>
              <a:gd name="connsiteX18" fmla="*/ 218371 w 908046"/>
              <a:gd name="connsiteY18" fmla="*/ 221103 h 782799"/>
              <a:gd name="connsiteX19" fmla="*/ 196973 w 908046"/>
              <a:gd name="connsiteY19" fmla="*/ 225808 h 782799"/>
              <a:gd name="connsiteX20" fmla="*/ 171685 w 908046"/>
              <a:gd name="connsiteY20" fmla="*/ 273805 h 782799"/>
              <a:gd name="connsiteX21" fmla="*/ 216426 w 908046"/>
              <a:gd name="connsiteY21" fmla="*/ 309568 h 782799"/>
              <a:gd name="connsiteX22" fmla="*/ 328277 w 908046"/>
              <a:gd name="connsiteY22" fmla="*/ 316155 h 782799"/>
              <a:gd name="connsiteX23" fmla="*/ 380798 w 908046"/>
              <a:gd name="connsiteY23" fmla="*/ 318979 h 782799"/>
              <a:gd name="connsiteX24" fmla="*/ 443046 w 908046"/>
              <a:gd name="connsiteY24" fmla="*/ 265335 h 782799"/>
              <a:gd name="connsiteX25" fmla="*/ 513365 w 908046"/>
              <a:gd name="connsiteY25" fmla="*/ 644637 h 782799"/>
              <a:gd name="connsiteX26" fmla="*/ 458510 w 908046"/>
              <a:gd name="connsiteY26" fmla="*/ 589605 h 782799"/>
              <a:gd name="connsiteX27" fmla="*/ 283172 w 908046"/>
              <a:gd name="connsiteY27" fmla="*/ 600226 h 782799"/>
              <a:gd name="connsiteX28" fmla="*/ 239093 w 908046"/>
              <a:gd name="connsiteY28" fmla="*/ 645602 h 782799"/>
              <a:gd name="connsiteX29" fmla="*/ 284152 w 908046"/>
              <a:gd name="connsiteY29" fmla="*/ 690978 h 782799"/>
              <a:gd name="connsiteX30" fmla="*/ 436960 w 908046"/>
              <a:gd name="connsiteY30" fmla="*/ 699668 h 782799"/>
              <a:gd name="connsiteX31" fmla="*/ 436960 w 908046"/>
              <a:gd name="connsiteY31" fmla="*/ 700633 h 782799"/>
              <a:gd name="connsiteX32" fmla="*/ 458510 w 908046"/>
              <a:gd name="connsiteY32" fmla="*/ 700633 h 782799"/>
              <a:gd name="connsiteX33" fmla="*/ 513365 w 908046"/>
              <a:gd name="connsiteY33" fmla="*/ 644637 h 782799"/>
              <a:gd name="connsiteX34" fmla="*/ 513366 w 908046"/>
              <a:gd name="connsiteY34" fmla="*/ 137684 h 782799"/>
              <a:gd name="connsiteX35" fmla="*/ 454593 w 908046"/>
              <a:gd name="connsiteY35" fmla="*/ 82166 h 782799"/>
              <a:gd name="connsiteX36" fmla="*/ 435982 w 908046"/>
              <a:gd name="connsiteY36" fmla="*/ 83123 h 782799"/>
              <a:gd name="connsiteX37" fmla="*/ 287091 w 908046"/>
              <a:gd name="connsiteY37" fmla="*/ 91738 h 782799"/>
              <a:gd name="connsiteX38" fmla="*/ 239094 w 908046"/>
              <a:gd name="connsiteY38" fmla="*/ 136727 h 782799"/>
              <a:gd name="connsiteX39" fmla="*/ 285132 w 908046"/>
              <a:gd name="connsiteY39" fmla="*/ 182673 h 782799"/>
              <a:gd name="connsiteX40" fmla="*/ 455573 w 908046"/>
              <a:gd name="connsiteY40" fmla="*/ 192245 h 782799"/>
              <a:gd name="connsiteX41" fmla="*/ 513366 w 908046"/>
              <a:gd name="connsiteY41" fmla="*/ 137684 h 782799"/>
              <a:gd name="connsiteX42" fmla="*/ 524748 w 908046"/>
              <a:gd name="connsiteY42" fmla="*/ 391268 h 782799"/>
              <a:gd name="connsiteX43" fmla="*/ 469473 w 908046"/>
              <a:gd name="connsiteY43" fmla="*/ 334968 h 782799"/>
              <a:gd name="connsiteX44" fmla="*/ 413172 w 908046"/>
              <a:gd name="connsiteY44" fmla="*/ 391268 h 782799"/>
              <a:gd name="connsiteX45" fmla="*/ 468448 w 908046"/>
              <a:gd name="connsiteY45" fmla="*/ 446543 h 782799"/>
              <a:gd name="connsiteX46" fmla="*/ 524748 w 908046"/>
              <a:gd name="connsiteY46" fmla="*/ 391268 h 782799"/>
              <a:gd name="connsiteX47" fmla="*/ 585986 w 908046"/>
              <a:gd name="connsiteY47" fmla="*/ 519759 h 782799"/>
              <a:gd name="connsiteX48" fmla="*/ 531181 w 908046"/>
              <a:gd name="connsiteY48" fmla="*/ 463441 h 782799"/>
              <a:gd name="connsiteX49" fmla="*/ 475362 w 908046"/>
              <a:gd name="connsiteY49" fmla="*/ 519759 h 782799"/>
              <a:gd name="connsiteX50" fmla="*/ 530167 w 908046"/>
              <a:gd name="connsiteY50" fmla="*/ 574065 h 782799"/>
              <a:gd name="connsiteX51" fmla="*/ 585986 w 908046"/>
              <a:gd name="connsiteY51" fmla="*/ 519759 h 782799"/>
              <a:gd name="connsiteX52" fmla="*/ 585986 w 908046"/>
              <a:gd name="connsiteY52" fmla="*/ 262891 h 782799"/>
              <a:gd name="connsiteX53" fmla="*/ 530710 w 908046"/>
              <a:gd name="connsiteY53" fmla="*/ 207615 h 782799"/>
              <a:gd name="connsiteX54" fmla="*/ 474411 w 908046"/>
              <a:gd name="connsiteY54" fmla="*/ 263915 h 782799"/>
              <a:gd name="connsiteX55" fmla="*/ 529686 w 908046"/>
              <a:gd name="connsiteY55" fmla="*/ 320214 h 782799"/>
              <a:gd name="connsiteX56" fmla="*/ 585986 w 908046"/>
              <a:gd name="connsiteY56" fmla="*/ 262891 h 782799"/>
              <a:gd name="connsiteX57" fmla="*/ 660046 w 908046"/>
              <a:gd name="connsiteY57" fmla="*/ 645269 h 782799"/>
              <a:gd name="connsiteX58" fmla="*/ 604227 w 908046"/>
              <a:gd name="connsiteY58" fmla="*/ 589450 h 782799"/>
              <a:gd name="connsiteX59" fmla="*/ 549422 w 908046"/>
              <a:gd name="connsiteY59" fmla="*/ 644255 h 782799"/>
              <a:gd name="connsiteX60" fmla="*/ 605241 w 908046"/>
              <a:gd name="connsiteY60" fmla="*/ 700074 h 782799"/>
              <a:gd name="connsiteX61" fmla="*/ 660046 w 908046"/>
              <a:gd name="connsiteY61" fmla="*/ 645269 h 782799"/>
              <a:gd name="connsiteX62" fmla="*/ 660997 w 908046"/>
              <a:gd name="connsiteY62" fmla="*/ 390244 h 782799"/>
              <a:gd name="connsiteX63" fmla="*/ 605721 w 908046"/>
              <a:gd name="connsiteY63" fmla="*/ 334968 h 782799"/>
              <a:gd name="connsiteX64" fmla="*/ 549421 w 908046"/>
              <a:gd name="connsiteY64" fmla="*/ 391268 h 782799"/>
              <a:gd name="connsiteX65" fmla="*/ 605721 w 908046"/>
              <a:gd name="connsiteY65" fmla="*/ 446543 h 782799"/>
              <a:gd name="connsiteX66" fmla="*/ 660997 w 908046"/>
              <a:gd name="connsiteY66" fmla="*/ 390244 h 782799"/>
              <a:gd name="connsiteX67" fmla="*/ 660997 w 908046"/>
              <a:gd name="connsiteY67" fmla="*/ 140028 h 782799"/>
              <a:gd name="connsiteX68" fmla="*/ 605721 w 908046"/>
              <a:gd name="connsiteY68" fmla="*/ 82179 h 782799"/>
              <a:gd name="connsiteX69" fmla="*/ 549421 w 908046"/>
              <a:gd name="connsiteY69" fmla="*/ 140028 h 782799"/>
              <a:gd name="connsiteX70" fmla="*/ 605721 w 908046"/>
              <a:gd name="connsiteY70" fmla="*/ 194778 h 782799"/>
              <a:gd name="connsiteX71" fmla="*/ 660997 w 908046"/>
              <a:gd name="connsiteY71" fmla="*/ 140028 h 782799"/>
              <a:gd name="connsiteX72" fmla="*/ 736080 w 908046"/>
              <a:gd name="connsiteY72" fmla="*/ 518753 h 782799"/>
              <a:gd name="connsiteX73" fmla="*/ 679780 w 908046"/>
              <a:gd name="connsiteY73" fmla="*/ 463441 h 782799"/>
              <a:gd name="connsiteX74" fmla="*/ 624504 w 908046"/>
              <a:gd name="connsiteY74" fmla="*/ 518753 h 782799"/>
              <a:gd name="connsiteX75" fmla="*/ 679780 w 908046"/>
              <a:gd name="connsiteY75" fmla="*/ 574065 h 782799"/>
              <a:gd name="connsiteX76" fmla="*/ 736080 w 908046"/>
              <a:gd name="connsiteY76" fmla="*/ 518753 h 782799"/>
              <a:gd name="connsiteX77" fmla="*/ 736080 w 908046"/>
              <a:gd name="connsiteY77" fmla="*/ 263915 h 782799"/>
              <a:gd name="connsiteX78" fmla="*/ 681275 w 908046"/>
              <a:gd name="connsiteY78" fmla="*/ 207615 h 782799"/>
              <a:gd name="connsiteX79" fmla="*/ 625456 w 908046"/>
              <a:gd name="connsiteY79" fmla="*/ 263915 h 782799"/>
              <a:gd name="connsiteX80" fmla="*/ 681275 w 908046"/>
              <a:gd name="connsiteY80" fmla="*/ 320214 h 782799"/>
              <a:gd name="connsiteX81" fmla="*/ 736080 w 908046"/>
              <a:gd name="connsiteY81" fmla="*/ 263915 h 782799"/>
              <a:gd name="connsiteX82" fmla="*/ 799958 w 908046"/>
              <a:gd name="connsiteY82" fmla="*/ 391268 h 782799"/>
              <a:gd name="connsiteX83" fmla="*/ 745153 w 908046"/>
              <a:gd name="connsiteY83" fmla="*/ 334968 h 782799"/>
              <a:gd name="connsiteX84" fmla="*/ 689334 w 908046"/>
              <a:gd name="connsiteY84" fmla="*/ 391268 h 782799"/>
              <a:gd name="connsiteX85" fmla="*/ 745153 w 908046"/>
              <a:gd name="connsiteY85" fmla="*/ 447567 h 782799"/>
              <a:gd name="connsiteX86" fmla="*/ 799958 w 908046"/>
              <a:gd name="connsiteY86" fmla="*/ 391268 h 782799"/>
              <a:gd name="connsiteX87" fmla="*/ 908046 w 908046"/>
              <a:gd name="connsiteY87" fmla="*/ 391400 h 782799"/>
              <a:gd name="connsiteX88" fmla="*/ 712346 w 908046"/>
              <a:gd name="connsiteY88" fmla="*/ 782799 h 782799"/>
              <a:gd name="connsiteX89" fmla="*/ 195700 w 908046"/>
              <a:gd name="connsiteY89" fmla="*/ 782799 h 782799"/>
              <a:gd name="connsiteX90" fmla="*/ 0 w 908046"/>
              <a:gd name="connsiteY90" fmla="*/ 391400 h 782799"/>
              <a:gd name="connsiteX91" fmla="*/ 195700 w 908046"/>
              <a:gd name="connsiteY91" fmla="*/ 0 h 782799"/>
              <a:gd name="connsiteX92" fmla="*/ 712346 w 908046"/>
              <a:gd name="connsiteY92" fmla="*/ 0 h 782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</a:cxnLst>
            <a:rect l="l" t="t" r="r" b="b"/>
            <a:pathLst>
              <a:path w="908046" h="782799">
                <a:moveTo>
                  <a:pt x="379571" y="391149"/>
                </a:moveTo>
                <a:cubicBezTo>
                  <a:pt x="379572" y="359680"/>
                  <a:pt x="351353" y="335615"/>
                  <a:pt x="317297" y="338392"/>
                </a:cubicBezTo>
                <a:cubicBezTo>
                  <a:pt x="262806" y="341168"/>
                  <a:pt x="208315" y="344871"/>
                  <a:pt x="152851" y="348573"/>
                </a:cubicBezTo>
                <a:cubicBezTo>
                  <a:pt x="126579" y="349498"/>
                  <a:pt x="108091" y="367084"/>
                  <a:pt x="108090" y="391149"/>
                </a:cubicBezTo>
                <a:cubicBezTo>
                  <a:pt x="108090" y="415213"/>
                  <a:pt x="126578" y="433725"/>
                  <a:pt x="152850" y="435576"/>
                </a:cubicBezTo>
                <a:cubicBezTo>
                  <a:pt x="197611" y="438352"/>
                  <a:pt x="241398" y="440204"/>
                  <a:pt x="286158" y="442980"/>
                </a:cubicBezTo>
                <a:cubicBezTo>
                  <a:pt x="296862" y="443906"/>
                  <a:pt x="307565" y="444831"/>
                  <a:pt x="318269" y="444831"/>
                </a:cubicBezTo>
                <a:cubicBezTo>
                  <a:pt x="352326" y="447608"/>
                  <a:pt x="379571" y="423543"/>
                  <a:pt x="379571" y="391149"/>
                </a:cubicBezTo>
                <a:close/>
                <a:moveTo>
                  <a:pt x="441160" y="517251"/>
                </a:moveTo>
                <a:cubicBezTo>
                  <a:pt x="441160" y="485931"/>
                  <a:pt x="415776" y="462204"/>
                  <a:pt x="382582" y="463153"/>
                </a:cubicBezTo>
                <a:cubicBezTo>
                  <a:pt x="363055" y="463153"/>
                  <a:pt x="343529" y="465051"/>
                  <a:pt x="324003" y="466000"/>
                </a:cubicBezTo>
                <a:cubicBezTo>
                  <a:pt x="287880" y="468848"/>
                  <a:pt x="250780" y="470746"/>
                  <a:pt x="213680" y="472644"/>
                </a:cubicBezTo>
                <a:cubicBezTo>
                  <a:pt x="188296" y="474542"/>
                  <a:pt x="168770" y="492575"/>
                  <a:pt x="168770" y="516302"/>
                </a:cubicBezTo>
                <a:cubicBezTo>
                  <a:pt x="167794" y="540030"/>
                  <a:pt x="185367" y="559961"/>
                  <a:pt x="210751" y="561859"/>
                </a:cubicBezTo>
                <a:cubicBezTo>
                  <a:pt x="268354" y="565655"/>
                  <a:pt x="325956" y="569452"/>
                  <a:pt x="383558" y="572299"/>
                </a:cubicBezTo>
                <a:cubicBezTo>
                  <a:pt x="416752" y="574197"/>
                  <a:pt x="441160" y="548572"/>
                  <a:pt x="441160" y="517251"/>
                </a:cubicBezTo>
                <a:close/>
                <a:moveTo>
                  <a:pt x="443046" y="265335"/>
                </a:moveTo>
                <a:cubicBezTo>
                  <a:pt x="443046" y="232396"/>
                  <a:pt x="417758" y="208868"/>
                  <a:pt x="381771" y="210750"/>
                </a:cubicBezTo>
                <a:cubicBezTo>
                  <a:pt x="327304" y="213574"/>
                  <a:pt x="272838" y="217338"/>
                  <a:pt x="218371" y="221103"/>
                </a:cubicBezTo>
                <a:cubicBezTo>
                  <a:pt x="210590" y="221103"/>
                  <a:pt x="203782" y="222985"/>
                  <a:pt x="196973" y="225808"/>
                </a:cubicBezTo>
                <a:cubicBezTo>
                  <a:pt x="178494" y="234278"/>
                  <a:pt x="167795" y="254983"/>
                  <a:pt x="171685" y="273805"/>
                </a:cubicBezTo>
                <a:cubicBezTo>
                  <a:pt x="176548" y="293569"/>
                  <a:pt x="194056" y="308627"/>
                  <a:pt x="216426" y="309568"/>
                </a:cubicBezTo>
                <a:cubicBezTo>
                  <a:pt x="253385" y="312391"/>
                  <a:pt x="291317" y="314273"/>
                  <a:pt x="328277" y="316155"/>
                </a:cubicBezTo>
                <a:cubicBezTo>
                  <a:pt x="345784" y="317097"/>
                  <a:pt x="363291" y="318038"/>
                  <a:pt x="380798" y="318979"/>
                </a:cubicBezTo>
                <a:cubicBezTo>
                  <a:pt x="416785" y="320861"/>
                  <a:pt x="443046" y="298274"/>
                  <a:pt x="443046" y="265335"/>
                </a:cubicBezTo>
                <a:close/>
                <a:moveTo>
                  <a:pt x="513365" y="644637"/>
                </a:moveTo>
                <a:cubicBezTo>
                  <a:pt x="513365" y="613742"/>
                  <a:pt x="488876" y="588640"/>
                  <a:pt x="458510" y="589605"/>
                </a:cubicBezTo>
                <a:cubicBezTo>
                  <a:pt x="399738" y="591536"/>
                  <a:pt x="340965" y="595398"/>
                  <a:pt x="283172" y="600226"/>
                </a:cubicBezTo>
                <a:cubicBezTo>
                  <a:pt x="256725" y="602156"/>
                  <a:pt x="239093" y="622431"/>
                  <a:pt x="239093" y="645602"/>
                </a:cubicBezTo>
                <a:cubicBezTo>
                  <a:pt x="240072" y="669738"/>
                  <a:pt x="258684" y="689048"/>
                  <a:pt x="284152" y="690978"/>
                </a:cubicBezTo>
                <a:cubicBezTo>
                  <a:pt x="335088" y="693875"/>
                  <a:pt x="386024" y="696771"/>
                  <a:pt x="436960" y="699668"/>
                </a:cubicBezTo>
                <a:cubicBezTo>
                  <a:pt x="436960" y="699668"/>
                  <a:pt x="436960" y="700633"/>
                  <a:pt x="436960" y="700633"/>
                </a:cubicBezTo>
                <a:cubicBezTo>
                  <a:pt x="443817" y="700633"/>
                  <a:pt x="450674" y="700633"/>
                  <a:pt x="458510" y="700633"/>
                </a:cubicBezTo>
                <a:cubicBezTo>
                  <a:pt x="489856" y="699668"/>
                  <a:pt x="514344" y="675531"/>
                  <a:pt x="513365" y="644637"/>
                </a:cubicBezTo>
                <a:close/>
                <a:moveTo>
                  <a:pt x="513366" y="137684"/>
                </a:moveTo>
                <a:cubicBezTo>
                  <a:pt x="513366" y="106096"/>
                  <a:pt x="487897" y="82166"/>
                  <a:pt x="454593" y="82166"/>
                </a:cubicBezTo>
                <a:cubicBezTo>
                  <a:pt x="448716" y="82166"/>
                  <a:pt x="441859" y="83123"/>
                  <a:pt x="435982" y="83123"/>
                </a:cubicBezTo>
                <a:cubicBezTo>
                  <a:pt x="386025" y="85995"/>
                  <a:pt x="337048" y="88866"/>
                  <a:pt x="287091" y="91738"/>
                </a:cubicBezTo>
                <a:cubicBezTo>
                  <a:pt x="259664" y="93652"/>
                  <a:pt x="240073" y="112797"/>
                  <a:pt x="239094" y="136727"/>
                </a:cubicBezTo>
                <a:cubicBezTo>
                  <a:pt x="239094" y="161614"/>
                  <a:pt x="257705" y="180758"/>
                  <a:pt x="285132" y="182673"/>
                </a:cubicBezTo>
                <a:cubicBezTo>
                  <a:pt x="341946" y="186501"/>
                  <a:pt x="398759" y="190330"/>
                  <a:pt x="455573" y="192245"/>
                </a:cubicBezTo>
                <a:cubicBezTo>
                  <a:pt x="487897" y="194159"/>
                  <a:pt x="514345" y="168314"/>
                  <a:pt x="513366" y="137684"/>
                </a:cubicBezTo>
                <a:close/>
                <a:moveTo>
                  <a:pt x="524748" y="391268"/>
                </a:moveTo>
                <a:cubicBezTo>
                  <a:pt x="524748" y="359535"/>
                  <a:pt x="500182" y="334968"/>
                  <a:pt x="469473" y="334968"/>
                </a:cubicBezTo>
                <a:cubicBezTo>
                  <a:pt x="437740" y="334968"/>
                  <a:pt x="412149" y="360559"/>
                  <a:pt x="413172" y="391268"/>
                </a:cubicBezTo>
                <a:cubicBezTo>
                  <a:pt x="413172" y="421976"/>
                  <a:pt x="438762" y="446543"/>
                  <a:pt x="468448" y="446543"/>
                </a:cubicBezTo>
                <a:cubicBezTo>
                  <a:pt x="500181" y="447567"/>
                  <a:pt x="524748" y="421976"/>
                  <a:pt x="524748" y="391268"/>
                </a:cubicBezTo>
                <a:close/>
                <a:moveTo>
                  <a:pt x="585986" y="519759"/>
                </a:moveTo>
                <a:cubicBezTo>
                  <a:pt x="585986" y="488583"/>
                  <a:pt x="561628" y="463441"/>
                  <a:pt x="531181" y="463441"/>
                </a:cubicBezTo>
                <a:cubicBezTo>
                  <a:pt x="500735" y="463441"/>
                  <a:pt x="475362" y="489589"/>
                  <a:pt x="475362" y="519759"/>
                </a:cubicBezTo>
                <a:cubicBezTo>
                  <a:pt x="475362" y="548923"/>
                  <a:pt x="499720" y="574065"/>
                  <a:pt x="530167" y="574065"/>
                </a:cubicBezTo>
                <a:cubicBezTo>
                  <a:pt x="561628" y="574065"/>
                  <a:pt x="585986" y="550935"/>
                  <a:pt x="585986" y="519759"/>
                </a:cubicBezTo>
                <a:close/>
                <a:moveTo>
                  <a:pt x="585986" y="262891"/>
                </a:moveTo>
                <a:cubicBezTo>
                  <a:pt x="585986" y="232182"/>
                  <a:pt x="561419" y="207615"/>
                  <a:pt x="530710" y="207615"/>
                </a:cubicBezTo>
                <a:cubicBezTo>
                  <a:pt x="498978" y="207615"/>
                  <a:pt x="473387" y="233206"/>
                  <a:pt x="474411" y="263915"/>
                </a:cubicBezTo>
                <a:cubicBezTo>
                  <a:pt x="474411" y="294623"/>
                  <a:pt x="500002" y="319190"/>
                  <a:pt x="529686" y="320214"/>
                </a:cubicBezTo>
                <a:cubicBezTo>
                  <a:pt x="561419" y="320214"/>
                  <a:pt x="585986" y="294623"/>
                  <a:pt x="585986" y="262891"/>
                </a:cubicBezTo>
                <a:close/>
                <a:moveTo>
                  <a:pt x="660046" y="645269"/>
                </a:moveTo>
                <a:cubicBezTo>
                  <a:pt x="660046" y="613808"/>
                  <a:pt x="635688" y="589450"/>
                  <a:pt x="604227" y="589450"/>
                </a:cubicBezTo>
                <a:cubicBezTo>
                  <a:pt x="573780" y="589450"/>
                  <a:pt x="549422" y="612793"/>
                  <a:pt x="549422" y="644255"/>
                </a:cubicBezTo>
                <a:cubicBezTo>
                  <a:pt x="549422" y="675716"/>
                  <a:pt x="573780" y="700074"/>
                  <a:pt x="605241" y="700074"/>
                </a:cubicBezTo>
                <a:cubicBezTo>
                  <a:pt x="635688" y="700074"/>
                  <a:pt x="660046" y="675716"/>
                  <a:pt x="660046" y="645269"/>
                </a:cubicBezTo>
                <a:close/>
                <a:moveTo>
                  <a:pt x="660997" y="390244"/>
                </a:moveTo>
                <a:cubicBezTo>
                  <a:pt x="660997" y="359535"/>
                  <a:pt x="637454" y="334968"/>
                  <a:pt x="605721" y="334968"/>
                </a:cubicBezTo>
                <a:cubicBezTo>
                  <a:pt x="575012" y="334968"/>
                  <a:pt x="549421" y="360559"/>
                  <a:pt x="549421" y="391268"/>
                </a:cubicBezTo>
                <a:cubicBezTo>
                  <a:pt x="550445" y="421976"/>
                  <a:pt x="575012" y="446543"/>
                  <a:pt x="605721" y="446543"/>
                </a:cubicBezTo>
                <a:cubicBezTo>
                  <a:pt x="636430" y="447567"/>
                  <a:pt x="662021" y="421976"/>
                  <a:pt x="660997" y="390244"/>
                </a:cubicBezTo>
                <a:close/>
                <a:moveTo>
                  <a:pt x="660997" y="140028"/>
                </a:moveTo>
                <a:cubicBezTo>
                  <a:pt x="662021" y="108004"/>
                  <a:pt x="636430" y="82179"/>
                  <a:pt x="605721" y="82179"/>
                </a:cubicBezTo>
                <a:cubicBezTo>
                  <a:pt x="573988" y="82179"/>
                  <a:pt x="549421" y="108004"/>
                  <a:pt x="549421" y="140028"/>
                </a:cubicBezTo>
                <a:cubicBezTo>
                  <a:pt x="550445" y="171019"/>
                  <a:pt x="573988" y="194778"/>
                  <a:pt x="605721" y="194778"/>
                </a:cubicBezTo>
                <a:cubicBezTo>
                  <a:pt x="636430" y="194778"/>
                  <a:pt x="660997" y="171019"/>
                  <a:pt x="660997" y="140028"/>
                </a:cubicBezTo>
                <a:close/>
                <a:moveTo>
                  <a:pt x="736080" y="518753"/>
                </a:moveTo>
                <a:cubicBezTo>
                  <a:pt x="736080" y="488583"/>
                  <a:pt x="710489" y="463441"/>
                  <a:pt x="679780" y="463441"/>
                </a:cubicBezTo>
                <a:cubicBezTo>
                  <a:pt x="650095" y="464447"/>
                  <a:pt x="624504" y="488583"/>
                  <a:pt x="624504" y="518753"/>
                </a:cubicBezTo>
                <a:cubicBezTo>
                  <a:pt x="623480" y="548923"/>
                  <a:pt x="649071" y="574065"/>
                  <a:pt x="679780" y="574065"/>
                </a:cubicBezTo>
                <a:cubicBezTo>
                  <a:pt x="711513" y="574065"/>
                  <a:pt x="736080" y="549929"/>
                  <a:pt x="736080" y="518753"/>
                </a:cubicBezTo>
                <a:close/>
                <a:moveTo>
                  <a:pt x="736080" y="263915"/>
                </a:moveTo>
                <a:cubicBezTo>
                  <a:pt x="736080" y="232182"/>
                  <a:pt x="712737" y="207615"/>
                  <a:pt x="681275" y="207615"/>
                </a:cubicBezTo>
                <a:cubicBezTo>
                  <a:pt x="649814" y="207615"/>
                  <a:pt x="625456" y="232182"/>
                  <a:pt x="625456" y="263915"/>
                </a:cubicBezTo>
                <a:cubicBezTo>
                  <a:pt x="625456" y="294623"/>
                  <a:pt x="650829" y="320214"/>
                  <a:pt x="681275" y="320214"/>
                </a:cubicBezTo>
                <a:cubicBezTo>
                  <a:pt x="711722" y="319190"/>
                  <a:pt x="736080" y="294623"/>
                  <a:pt x="736080" y="263915"/>
                </a:cubicBezTo>
                <a:close/>
                <a:moveTo>
                  <a:pt x="799958" y="391268"/>
                </a:moveTo>
                <a:cubicBezTo>
                  <a:pt x="799958" y="359535"/>
                  <a:pt x="776615" y="334968"/>
                  <a:pt x="745153" y="334968"/>
                </a:cubicBezTo>
                <a:cubicBezTo>
                  <a:pt x="713692" y="334968"/>
                  <a:pt x="689334" y="359535"/>
                  <a:pt x="689334" y="391268"/>
                </a:cubicBezTo>
                <a:cubicBezTo>
                  <a:pt x="689334" y="421976"/>
                  <a:pt x="714707" y="447567"/>
                  <a:pt x="745153" y="447567"/>
                </a:cubicBezTo>
                <a:cubicBezTo>
                  <a:pt x="775600" y="446543"/>
                  <a:pt x="799958" y="421976"/>
                  <a:pt x="799958" y="391268"/>
                </a:cubicBezTo>
                <a:close/>
                <a:moveTo>
                  <a:pt x="908046" y="391400"/>
                </a:moveTo>
                <a:lnTo>
                  <a:pt x="712346" y="782799"/>
                </a:lnTo>
                <a:lnTo>
                  <a:pt x="195700" y="782799"/>
                </a:lnTo>
                <a:lnTo>
                  <a:pt x="0" y="391400"/>
                </a:lnTo>
                <a:lnTo>
                  <a:pt x="195700" y="0"/>
                </a:lnTo>
                <a:lnTo>
                  <a:pt x="712346" y="0"/>
                </a:lnTo>
                <a:close/>
              </a:path>
            </a:pathLst>
          </a:custGeom>
          <a:solidFill>
            <a:schemeClr val="accent5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107099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421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oto Serif"/>
              <a:ea typeface="+mn-ea"/>
              <a:cs typeface="+mn-cs"/>
            </a:endParaRPr>
          </a:p>
        </p:txBody>
      </p:sp>
      <p:sp>
        <p:nvSpPr>
          <p:cNvPr id="86" name="Freeform: Shape 85">
            <a:extLst>
              <a:ext uri="{FF2B5EF4-FFF2-40B4-BE49-F238E27FC236}">
                <a16:creationId xmlns:a16="http://schemas.microsoft.com/office/drawing/2014/main" id="{36E0DDC0-3051-E360-BDE3-F414A5F1DA82}"/>
              </a:ext>
            </a:extLst>
          </p:cNvPr>
          <p:cNvSpPr/>
          <p:nvPr/>
        </p:nvSpPr>
        <p:spPr>
          <a:xfrm rot="16200000">
            <a:off x="1195811" y="647979"/>
            <a:ext cx="908046" cy="782799"/>
          </a:xfrm>
          <a:custGeom>
            <a:avLst/>
            <a:gdLst>
              <a:gd name="connsiteX0" fmla="*/ 379571 w 908046"/>
              <a:gd name="connsiteY0" fmla="*/ 391149 h 782799"/>
              <a:gd name="connsiteX1" fmla="*/ 317297 w 908046"/>
              <a:gd name="connsiteY1" fmla="*/ 338392 h 782799"/>
              <a:gd name="connsiteX2" fmla="*/ 152851 w 908046"/>
              <a:gd name="connsiteY2" fmla="*/ 348573 h 782799"/>
              <a:gd name="connsiteX3" fmla="*/ 108090 w 908046"/>
              <a:gd name="connsiteY3" fmla="*/ 391149 h 782799"/>
              <a:gd name="connsiteX4" fmla="*/ 152850 w 908046"/>
              <a:gd name="connsiteY4" fmla="*/ 435576 h 782799"/>
              <a:gd name="connsiteX5" fmla="*/ 286158 w 908046"/>
              <a:gd name="connsiteY5" fmla="*/ 442980 h 782799"/>
              <a:gd name="connsiteX6" fmla="*/ 318269 w 908046"/>
              <a:gd name="connsiteY6" fmla="*/ 444831 h 782799"/>
              <a:gd name="connsiteX7" fmla="*/ 379571 w 908046"/>
              <a:gd name="connsiteY7" fmla="*/ 391149 h 782799"/>
              <a:gd name="connsiteX8" fmla="*/ 441160 w 908046"/>
              <a:gd name="connsiteY8" fmla="*/ 517251 h 782799"/>
              <a:gd name="connsiteX9" fmla="*/ 382582 w 908046"/>
              <a:gd name="connsiteY9" fmla="*/ 463153 h 782799"/>
              <a:gd name="connsiteX10" fmla="*/ 324003 w 908046"/>
              <a:gd name="connsiteY10" fmla="*/ 466000 h 782799"/>
              <a:gd name="connsiteX11" fmla="*/ 213680 w 908046"/>
              <a:gd name="connsiteY11" fmla="*/ 472644 h 782799"/>
              <a:gd name="connsiteX12" fmla="*/ 168770 w 908046"/>
              <a:gd name="connsiteY12" fmla="*/ 516302 h 782799"/>
              <a:gd name="connsiteX13" fmla="*/ 210751 w 908046"/>
              <a:gd name="connsiteY13" fmla="*/ 561859 h 782799"/>
              <a:gd name="connsiteX14" fmla="*/ 383558 w 908046"/>
              <a:gd name="connsiteY14" fmla="*/ 572299 h 782799"/>
              <a:gd name="connsiteX15" fmla="*/ 441160 w 908046"/>
              <a:gd name="connsiteY15" fmla="*/ 517251 h 782799"/>
              <a:gd name="connsiteX16" fmla="*/ 443046 w 908046"/>
              <a:gd name="connsiteY16" fmla="*/ 265335 h 782799"/>
              <a:gd name="connsiteX17" fmla="*/ 381771 w 908046"/>
              <a:gd name="connsiteY17" fmla="*/ 210750 h 782799"/>
              <a:gd name="connsiteX18" fmla="*/ 218371 w 908046"/>
              <a:gd name="connsiteY18" fmla="*/ 221103 h 782799"/>
              <a:gd name="connsiteX19" fmla="*/ 196973 w 908046"/>
              <a:gd name="connsiteY19" fmla="*/ 225808 h 782799"/>
              <a:gd name="connsiteX20" fmla="*/ 171685 w 908046"/>
              <a:gd name="connsiteY20" fmla="*/ 273805 h 782799"/>
              <a:gd name="connsiteX21" fmla="*/ 216426 w 908046"/>
              <a:gd name="connsiteY21" fmla="*/ 309568 h 782799"/>
              <a:gd name="connsiteX22" fmla="*/ 328277 w 908046"/>
              <a:gd name="connsiteY22" fmla="*/ 316155 h 782799"/>
              <a:gd name="connsiteX23" fmla="*/ 380798 w 908046"/>
              <a:gd name="connsiteY23" fmla="*/ 318979 h 782799"/>
              <a:gd name="connsiteX24" fmla="*/ 443046 w 908046"/>
              <a:gd name="connsiteY24" fmla="*/ 265335 h 782799"/>
              <a:gd name="connsiteX25" fmla="*/ 513365 w 908046"/>
              <a:gd name="connsiteY25" fmla="*/ 644637 h 782799"/>
              <a:gd name="connsiteX26" fmla="*/ 458510 w 908046"/>
              <a:gd name="connsiteY26" fmla="*/ 589605 h 782799"/>
              <a:gd name="connsiteX27" fmla="*/ 283172 w 908046"/>
              <a:gd name="connsiteY27" fmla="*/ 600226 h 782799"/>
              <a:gd name="connsiteX28" fmla="*/ 239093 w 908046"/>
              <a:gd name="connsiteY28" fmla="*/ 645602 h 782799"/>
              <a:gd name="connsiteX29" fmla="*/ 284152 w 908046"/>
              <a:gd name="connsiteY29" fmla="*/ 690978 h 782799"/>
              <a:gd name="connsiteX30" fmla="*/ 436960 w 908046"/>
              <a:gd name="connsiteY30" fmla="*/ 699668 h 782799"/>
              <a:gd name="connsiteX31" fmla="*/ 436960 w 908046"/>
              <a:gd name="connsiteY31" fmla="*/ 700633 h 782799"/>
              <a:gd name="connsiteX32" fmla="*/ 458510 w 908046"/>
              <a:gd name="connsiteY32" fmla="*/ 700633 h 782799"/>
              <a:gd name="connsiteX33" fmla="*/ 513365 w 908046"/>
              <a:gd name="connsiteY33" fmla="*/ 644637 h 782799"/>
              <a:gd name="connsiteX34" fmla="*/ 513366 w 908046"/>
              <a:gd name="connsiteY34" fmla="*/ 137684 h 782799"/>
              <a:gd name="connsiteX35" fmla="*/ 454593 w 908046"/>
              <a:gd name="connsiteY35" fmla="*/ 82166 h 782799"/>
              <a:gd name="connsiteX36" fmla="*/ 435982 w 908046"/>
              <a:gd name="connsiteY36" fmla="*/ 83123 h 782799"/>
              <a:gd name="connsiteX37" fmla="*/ 287091 w 908046"/>
              <a:gd name="connsiteY37" fmla="*/ 91738 h 782799"/>
              <a:gd name="connsiteX38" fmla="*/ 239094 w 908046"/>
              <a:gd name="connsiteY38" fmla="*/ 136727 h 782799"/>
              <a:gd name="connsiteX39" fmla="*/ 285132 w 908046"/>
              <a:gd name="connsiteY39" fmla="*/ 182673 h 782799"/>
              <a:gd name="connsiteX40" fmla="*/ 455573 w 908046"/>
              <a:gd name="connsiteY40" fmla="*/ 192245 h 782799"/>
              <a:gd name="connsiteX41" fmla="*/ 513366 w 908046"/>
              <a:gd name="connsiteY41" fmla="*/ 137684 h 782799"/>
              <a:gd name="connsiteX42" fmla="*/ 524748 w 908046"/>
              <a:gd name="connsiteY42" fmla="*/ 391268 h 782799"/>
              <a:gd name="connsiteX43" fmla="*/ 469473 w 908046"/>
              <a:gd name="connsiteY43" fmla="*/ 334968 h 782799"/>
              <a:gd name="connsiteX44" fmla="*/ 413172 w 908046"/>
              <a:gd name="connsiteY44" fmla="*/ 391268 h 782799"/>
              <a:gd name="connsiteX45" fmla="*/ 468448 w 908046"/>
              <a:gd name="connsiteY45" fmla="*/ 446543 h 782799"/>
              <a:gd name="connsiteX46" fmla="*/ 524748 w 908046"/>
              <a:gd name="connsiteY46" fmla="*/ 391268 h 782799"/>
              <a:gd name="connsiteX47" fmla="*/ 585986 w 908046"/>
              <a:gd name="connsiteY47" fmla="*/ 519759 h 782799"/>
              <a:gd name="connsiteX48" fmla="*/ 531181 w 908046"/>
              <a:gd name="connsiteY48" fmla="*/ 463441 h 782799"/>
              <a:gd name="connsiteX49" fmla="*/ 475362 w 908046"/>
              <a:gd name="connsiteY49" fmla="*/ 519759 h 782799"/>
              <a:gd name="connsiteX50" fmla="*/ 530167 w 908046"/>
              <a:gd name="connsiteY50" fmla="*/ 574065 h 782799"/>
              <a:gd name="connsiteX51" fmla="*/ 585986 w 908046"/>
              <a:gd name="connsiteY51" fmla="*/ 519759 h 782799"/>
              <a:gd name="connsiteX52" fmla="*/ 585986 w 908046"/>
              <a:gd name="connsiteY52" fmla="*/ 262891 h 782799"/>
              <a:gd name="connsiteX53" fmla="*/ 530710 w 908046"/>
              <a:gd name="connsiteY53" fmla="*/ 207615 h 782799"/>
              <a:gd name="connsiteX54" fmla="*/ 474411 w 908046"/>
              <a:gd name="connsiteY54" fmla="*/ 263915 h 782799"/>
              <a:gd name="connsiteX55" fmla="*/ 529686 w 908046"/>
              <a:gd name="connsiteY55" fmla="*/ 320214 h 782799"/>
              <a:gd name="connsiteX56" fmla="*/ 585986 w 908046"/>
              <a:gd name="connsiteY56" fmla="*/ 262891 h 782799"/>
              <a:gd name="connsiteX57" fmla="*/ 660046 w 908046"/>
              <a:gd name="connsiteY57" fmla="*/ 645269 h 782799"/>
              <a:gd name="connsiteX58" fmla="*/ 604227 w 908046"/>
              <a:gd name="connsiteY58" fmla="*/ 589450 h 782799"/>
              <a:gd name="connsiteX59" fmla="*/ 549422 w 908046"/>
              <a:gd name="connsiteY59" fmla="*/ 644255 h 782799"/>
              <a:gd name="connsiteX60" fmla="*/ 605241 w 908046"/>
              <a:gd name="connsiteY60" fmla="*/ 700074 h 782799"/>
              <a:gd name="connsiteX61" fmla="*/ 660046 w 908046"/>
              <a:gd name="connsiteY61" fmla="*/ 645269 h 782799"/>
              <a:gd name="connsiteX62" fmla="*/ 660997 w 908046"/>
              <a:gd name="connsiteY62" fmla="*/ 390244 h 782799"/>
              <a:gd name="connsiteX63" fmla="*/ 605721 w 908046"/>
              <a:gd name="connsiteY63" fmla="*/ 334968 h 782799"/>
              <a:gd name="connsiteX64" fmla="*/ 549421 w 908046"/>
              <a:gd name="connsiteY64" fmla="*/ 391268 h 782799"/>
              <a:gd name="connsiteX65" fmla="*/ 605721 w 908046"/>
              <a:gd name="connsiteY65" fmla="*/ 446543 h 782799"/>
              <a:gd name="connsiteX66" fmla="*/ 660997 w 908046"/>
              <a:gd name="connsiteY66" fmla="*/ 390244 h 782799"/>
              <a:gd name="connsiteX67" fmla="*/ 660997 w 908046"/>
              <a:gd name="connsiteY67" fmla="*/ 140028 h 782799"/>
              <a:gd name="connsiteX68" fmla="*/ 605721 w 908046"/>
              <a:gd name="connsiteY68" fmla="*/ 82179 h 782799"/>
              <a:gd name="connsiteX69" fmla="*/ 549421 w 908046"/>
              <a:gd name="connsiteY69" fmla="*/ 140028 h 782799"/>
              <a:gd name="connsiteX70" fmla="*/ 605721 w 908046"/>
              <a:gd name="connsiteY70" fmla="*/ 194778 h 782799"/>
              <a:gd name="connsiteX71" fmla="*/ 660997 w 908046"/>
              <a:gd name="connsiteY71" fmla="*/ 140028 h 782799"/>
              <a:gd name="connsiteX72" fmla="*/ 736080 w 908046"/>
              <a:gd name="connsiteY72" fmla="*/ 518753 h 782799"/>
              <a:gd name="connsiteX73" fmla="*/ 679780 w 908046"/>
              <a:gd name="connsiteY73" fmla="*/ 463441 h 782799"/>
              <a:gd name="connsiteX74" fmla="*/ 624504 w 908046"/>
              <a:gd name="connsiteY74" fmla="*/ 518753 h 782799"/>
              <a:gd name="connsiteX75" fmla="*/ 679780 w 908046"/>
              <a:gd name="connsiteY75" fmla="*/ 574065 h 782799"/>
              <a:gd name="connsiteX76" fmla="*/ 736080 w 908046"/>
              <a:gd name="connsiteY76" fmla="*/ 518753 h 782799"/>
              <a:gd name="connsiteX77" fmla="*/ 736080 w 908046"/>
              <a:gd name="connsiteY77" fmla="*/ 263915 h 782799"/>
              <a:gd name="connsiteX78" fmla="*/ 681275 w 908046"/>
              <a:gd name="connsiteY78" fmla="*/ 207615 h 782799"/>
              <a:gd name="connsiteX79" fmla="*/ 625456 w 908046"/>
              <a:gd name="connsiteY79" fmla="*/ 263915 h 782799"/>
              <a:gd name="connsiteX80" fmla="*/ 681275 w 908046"/>
              <a:gd name="connsiteY80" fmla="*/ 320214 h 782799"/>
              <a:gd name="connsiteX81" fmla="*/ 736080 w 908046"/>
              <a:gd name="connsiteY81" fmla="*/ 263915 h 782799"/>
              <a:gd name="connsiteX82" fmla="*/ 799958 w 908046"/>
              <a:gd name="connsiteY82" fmla="*/ 391268 h 782799"/>
              <a:gd name="connsiteX83" fmla="*/ 745153 w 908046"/>
              <a:gd name="connsiteY83" fmla="*/ 334968 h 782799"/>
              <a:gd name="connsiteX84" fmla="*/ 689334 w 908046"/>
              <a:gd name="connsiteY84" fmla="*/ 391268 h 782799"/>
              <a:gd name="connsiteX85" fmla="*/ 745153 w 908046"/>
              <a:gd name="connsiteY85" fmla="*/ 447567 h 782799"/>
              <a:gd name="connsiteX86" fmla="*/ 799958 w 908046"/>
              <a:gd name="connsiteY86" fmla="*/ 391268 h 782799"/>
              <a:gd name="connsiteX87" fmla="*/ 908046 w 908046"/>
              <a:gd name="connsiteY87" fmla="*/ 391400 h 782799"/>
              <a:gd name="connsiteX88" fmla="*/ 712346 w 908046"/>
              <a:gd name="connsiteY88" fmla="*/ 782799 h 782799"/>
              <a:gd name="connsiteX89" fmla="*/ 195700 w 908046"/>
              <a:gd name="connsiteY89" fmla="*/ 782799 h 782799"/>
              <a:gd name="connsiteX90" fmla="*/ 0 w 908046"/>
              <a:gd name="connsiteY90" fmla="*/ 391400 h 782799"/>
              <a:gd name="connsiteX91" fmla="*/ 195700 w 908046"/>
              <a:gd name="connsiteY91" fmla="*/ 0 h 782799"/>
              <a:gd name="connsiteX92" fmla="*/ 712346 w 908046"/>
              <a:gd name="connsiteY92" fmla="*/ 0 h 782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</a:cxnLst>
            <a:rect l="l" t="t" r="r" b="b"/>
            <a:pathLst>
              <a:path w="908046" h="782799">
                <a:moveTo>
                  <a:pt x="379571" y="391149"/>
                </a:moveTo>
                <a:cubicBezTo>
                  <a:pt x="379572" y="359680"/>
                  <a:pt x="351353" y="335615"/>
                  <a:pt x="317297" y="338392"/>
                </a:cubicBezTo>
                <a:cubicBezTo>
                  <a:pt x="262806" y="341168"/>
                  <a:pt x="208315" y="344871"/>
                  <a:pt x="152851" y="348573"/>
                </a:cubicBezTo>
                <a:cubicBezTo>
                  <a:pt x="126579" y="349498"/>
                  <a:pt x="108091" y="367084"/>
                  <a:pt x="108090" y="391149"/>
                </a:cubicBezTo>
                <a:cubicBezTo>
                  <a:pt x="108090" y="415213"/>
                  <a:pt x="126578" y="433725"/>
                  <a:pt x="152850" y="435576"/>
                </a:cubicBezTo>
                <a:cubicBezTo>
                  <a:pt x="197611" y="438352"/>
                  <a:pt x="241398" y="440204"/>
                  <a:pt x="286158" y="442980"/>
                </a:cubicBezTo>
                <a:cubicBezTo>
                  <a:pt x="296862" y="443906"/>
                  <a:pt x="307565" y="444831"/>
                  <a:pt x="318269" y="444831"/>
                </a:cubicBezTo>
                <a:cubicBezTo>
                  <a:pt x="352326" y="447608"/>
                  <a:pt x="379571" y="423543"/>
                  <a:pt x="379571" y="391149"/>
                </a:cubicBezTo>
                <a:close/>
                <a:moveTo>
                  <a:pt x="441160" y="517251"/>
                </a:moveTo>
                <a:cubicBezTo>
                  <a:pt x="441160" y="485931"/>
                  <a:pt x="415776" y="462204"/>
                  <a:pt x="382582" y="463153"/>
                </a:cubicBezTo>
                <a:cubicBezTo>
                  <a:pt x="363055" y="463153"/>
                  <a:pt x="343529" y="465051"/>
                  <a:pt x="324003" y="466000"/>
                </a:cubicBezTo>
                <a:cubicBezTo>
                  <a:pt x="287880" y="468848"/>
                  <a:pt x="250780" y="470746"/>
                  <a:pt x="213680" y="472644"/>
                </a:cubicBezTo>
                <a:cubicBezTo>
                  <a:pt x="188296" y="474542"/>
                  <a:pt x="168770" y="492575"/>
                  <a:pt x="168770" y="516302"/>
                </a:cubicBezTo>
                <a:cubicBezTo>
                  <a:pt x="167794" y="540030"/>
                  <a:pt x="185367" y="559961"/>
                  <a:pt x="210751" y="561859"/>
                </a:cubicBezTo>
                <a:cubicBezTo>
                  <a:pt x="268354" y="565655"/>
                  <a:pt x="325956" y="569452"/>
                  <a:pt x="383558" y="572299"/>
                </a:cubicBezTo>
                <a:cubicBezTo>
                  <a:pt x="416752" y="574197"/>
                  <a:pt x="441160" y="548572"/>
                  <a:pt x="441160" y="517251"/>
                </a:cubicBezTo>
                <a:close/>
                <a:moveTo>
                  <a:pt x="443046" y="265335"/>
                </a:moveTo>
                <a:cubicBezTo>
                  <a:pt x="443046" y="232396"/>
                  <a:pt x="417758" y="208868"/>
                  <a:pt x="381771" y="210750"/>
                </a:cubicBezTo>
                <a:cubicBezTo>
                  <a:pt x="327304" y="213574"/>
                  <a:pt x="272838" y="217338"/>
                  <a:pt x="218371" y="221103"/>
                </a:cubicBezTo>
                <a:cubicBezTo>
                  <a:pt x="210590" y="221103"/>
                  <a:pt x="203782" y="222985"/>
                  <a:pt x="196973" y="225808"/>
                </a:cubicBezTo>
                <a:cubicBezTo>
                  <a:pt x="178494" y="234278"/>
                  <a:pt x="167795" y="254983"/>
                  <a:pt x="171685" y="273805"/>
                </a:cubicBezTo>
                <a:cubicBezTo>
                  <a:pt x="176548" y="293569"/>
                  <a:pt x="194056" y="308627"/>
                  <a:pt x="216426" y="309568"/>
                </a:cubicBezTo>
                <a:cubicBezTo>
                  <a:pt x="253385" y="312391"/>
                  <a:pt x="291317" y="314273"/>
                  <a:pt x="328277" y="316155"/>
                </a:cubicBezTo>
                <a:cubicBezTo>
                  <a:pt x="345784" y="317097"/>
                  <a:pt x="363291" y="318038"/>
                  <a:pt x="380798" y="318979"/>
                </a:cubicBezTo>
                <a:cubicBezTo>
                  <a:pt x="416785" y="320861"/>
                  <a:pt x="443046" y="298274"/>
                  <a:pt x="443046" y="265335"/>
                </a:cubicBezTo>
                <a:close/>
                <a:moveTo>
                  <a:pt x="513365" y="644637"/>
                </a:moveTo>
                <a:cubicBezTo>
                  <a:pt x="513365" y="613742"/>
                  <a:pt x="488876" y="588640"/>
                  <a:pt x="458510" y="589605"/>
                </a:cubicBezTo>
                <a:cubicBezTo>
                  <a:pt x="399738" y="591536"/>
                  <a:pt x="340965" y="595398"/>
                  <a:pt x="283172" y="600226"/>
                </a:cubicBezTo>
                <a:cubicBezTo>
                  <a:pt x="256725" y="602156"/>
                  <a:pt x="239093" y="622431"/>
                  <a:pt x="239093" y="645602"/>
                </a:cubicBezTo>
                <a:cubicBezTo>
                  <a:pt x="240072" y="669738"/>
                  <a:pt x="258684" y="689048"/>
                  <a:pt x="284152" y="690978"/>
                </a:cubicBezTo>
                <a:cubicBezTo>
                  <a:pt x="335088" y="693875"/>
                  <a:pt x="386024" y="696771"/>
                  <a:pt x="436960" y="699668"/>
                </a:cubicBezTo>
                <a:cubicBezTo>
                  <a:pt x="436960" y="699668"/>
                  <a:pt x="436960" y="700633"/>
                  <a:pt x="436960" y="700633"/>
                </a:cubicBezTo>
                <a:cubicBezTo>
                  <a:pt x="443817" y="700633"/>
                  <a:pt x="450674" y="700633"/>
                  <a:pt x="458510" y="700633"/>
                </a:cubicBezTo>
                <a:cubicBezTo>
                  <a:pt x="489856" y="699668"/>
                  <a:pt x="514344" y="675531"/>
                  <a:pt x="513365" y="644637"/>
                </a:cubicBezTo>
                <a:close/>
                <a:moveTo>
                  <a:pt x="513366" y="137684"/>
                </a:moveTo>
                <a:cubicBezTo>
                  <a:pt x="513366" y="106096"/>
                  <a:pt x="487897" y="82166"/>
                  <a:pt x="454593" y="82166"/>
                </a:cubicBezTo>
                <a:cubicBezTo>
                  <a:pt x="448716" y="82166"/>
                  <a:pt x="441859" y="83123"/>
                  <a:pt x="435982" y="83123"/>
                </a:cubicBezTo>
                <a:cubicBezTo>
                  <a:pt x="386025" y="85995"/>
                  <a:pt x="337048" y="88866"/>
                  <a:pt x="287091" y="91738"/>
                </a:cubicBezTo>
                <a:cubicBezTo>
                  <a:pt x="259664" y="93652"/>
                  <a:pt x="240073" y="112797"/>
                  <a:pt x="239094" y="136727"/>
                </a:cubicBezTo>
                <a:cubicBezTo>
                  <a:pt x="239094" y="161614"/>
                  <a:pt x="257705" y="180758"/>
                  <a:pt x="285132" y="182673"/>
                </a:cubicBezTo>
                <a:cubicBezTo>
                  <a:pt x="341946" y="186501"/>
                  <a:pt x="398759" y="190330"/>
                  <a:pt x="455573" y="192245"/>
                </a:cubicBezTo>
                <a:cubicBezTo>
                  <a:pt x="487897" y="194159"/>
                  <a:pt x="514345" y="168314"/>
                  <a:pt x="513366" y="137684"/>
                </a:cubicBezTo>
                <a:close/>
                <a:moveTo>
                  <a:pt x="524748" y="391268"/>
                </a:moveTo>
                <a:cubicBezTo>
                  <a:pt x="524748" y="359535"/>
                  <a:pt x="500182" y="334968"/>
                  <a:pt x="469473" y="334968"/>
                </a:cubicBezTo>
                <a:cubicBezTo>
                  <a:pt x="437740" y="334968"/>
                  <a:pt x="412149" y="360559"/>
                  <a:pt x="413172" y="391268"/>
                </a:cubicBezTo>
                <a:cubicBezTo>
                  <a:pt x="413172" y="421976"/>
                  <a:pt x="438762" y="446543"/>
                  <a:pt x="468448" y="446543"/>
                </a:cubicBezTo>
                <a:cubicBezTo>
                  <a:pt x="500181" y="447567"/>
                  <a:pt x="524748" y="421976"/>
                  <a:pt x="524748" y="391268"/>
                </a:cubicBezTo>
                <a:close/>
                <a:moveTo>
                  <a:pt x="585986" y="519759"/>
                </a:moveTo>
                <a:cubicBezTo>
                  <a:pt x="585986" y="488583"/>
                  <a:pt x="561628" y="463441"/>
                  <a:pt x="531181" y="463441"/>
                </a:cubicBezTo>
                <a:cubicBezTo>
                  <a:pt x="500735" y="463441"/>
                  <a:pt x="475362" y="489589"/>
                  <a:pt x="475362" y="519759"/>
                </a:cubicBezTo>
                <a:cubicBezTo>
                  <a:pt x="475362" y="548923"/>
                  <a:pt x="499720" y="574065"/>
                  <a:pt x="530167" y="574065"/>
                </a:cubicBezTo>
                <a:cubicBezTo>
                  <a:pt x="561628" y="574065"/>
                  <a:pt x="585986" y="550935"/>
                  <a:pt x="585986" y="519759"/>
                </a:cubicBezTo>
                <a:close/>
                <a:moveTo>
                  <a:pt x="585986" y="262891"/>
                </a:moveTo>
                <a:cubicBezTo>
                  <a:pt x="585986" y="232182"/>
                  <a:pt x="561419" y="207615"/>
                  <a:pt x="530710" y="207615"/>
                </a:cubicBezTo>
                <a:cubicBezTo>
                  <a:pt x="498978" y="207615"/>
                  <a:pt x="473387" y="233206"/>
                  <a:pt x="474411" y="263915"/>
                </a:cubicBezTo>
                <a:cubicBezTo>
                  <a:pt x="474411" y="294623"/>
                  <a:pt x="500002" y="319190"/>
                  <a:pt x="529686" y="320214"/>
                </a:cubicBezTo>
                <a:cubicBezTo>
                  <a:pt x="561419" y="320214"/>
                  <a:pt x="585986" y="294623"/>
                  <a:pt x="585986" y="262891"/>
                </a:cubicBezTo>
                <a:close/>
                <a:moveTo>
                  <a:pt x="660046" y="645269"/>
                </a:moveTo>
                <a:cubicBezTo>
                  <a:pt x="660046" y="613808"/>
                  <a:pt x="635688" y="589450"/>
                  <a:pt x="604227" y="589450"/>
                </a:cubicBezTo>
                <a:cubicBezTo>
                  <a:pt x="573780" y="589450"/>
                  <a:pt x="549422" y="612793"/>
                  <a:pt x="549422" y="644255"/>
                </a:cubicBezTo>
                <a:cubicBezTo>
                  <a:pt x="549422" y="675716"/>
                  <a:pt x="573780" y="700074"/>
                  <a:pt x="605241" y="700074"/>
                </a:cubicBezTo>
                <a:cubicBezTo>
                  <a:pt x="635688" y="700074"/>
                  <a:pt x="660046" y="675716"/>
                  <a:pt x="660046" y="645269"/>
                </a:cubicBezTo>
                <a:close/>
                <a:moveTo>
                  <a:pt x="660997" y="390244"/>
                </a:moveTo>
                <a:cubicBezTo>
                  <a:pt x="660997" y="359535"/>
                  <a:pt x="637454" y="334968"/>
                  <a:pt x="605721" y="334968"/>
                </a:cubicBezTo>
                <a:cubicBezTo>
                  <a:pt x="575012" y="334968"/>
                  <a:pt x="549421" y="360559"/>
                  <a:pt x="549421" y="391268"/>
                </a:cubicBezTo>
                <a:cubicBezTo>
                  <a:pt x="550445" y="421976"/>
                  <a:pt x="575012" y="446543"/>
                  <a:pt x="605721" y="446543"/>
                </a:cubicBezTo>
                <a:cubicBezTo>
                  <a:pt x="636430" y="447567"/>
                  <a:pt x="662021" y="421976"/>
                  <a:pt x="660997" y="390244"/>
                </a:cubicBezTo>
                <a:close/>
                <a:moveTo>
                  <a:pt x="660997" y="140028"/>
                </a:moveTo>
                <a:cubicBezTo>
                  <a:pt x="662021" y="108004"/>
                  <a:pt x="636430" y="82179"/>
                  <a:pt x="605721" y="82179"/>
                </a:cubicBezTo>
                <a:cubicBezTo>
                  <a:pt x="573988" y="82179"/>
                  <a:pt x="549421" y="108004"/>
                  <a:pt x="549421" y="140028"/>
                </a:cubicBezTo>
                <a:cubicBezTo>
                  <a:pt x="550445" y="171019"/>
                  <a:pt x="573988" y="194778"/>
                  <a:pt x="605721" y="194778"/>
                </a:cubicBezTo>
                <a:cubicBezTo>
                  <a:pt x="636430" y="194778"/>
                  <a:pt x="660997" y="171019"/>
                  <a:pt x="660997" y="140028"/>
                </a:cubicBezTo>
                <a:close/>
                <a:moveTo>
                  <a:pt x="736080" y="518753"/>
                </a:moveTo>
                <a:cubicBezTo>
                  <a:pt x="736080" y="488583"/>
                  <a:pt x="710489" y="463441"/>
                  <a:pt x="679780" y="463441"/>
                </a:cubicBezTo>
                <a:cubicBezTo>
                  <a:pt x="650095" y="464447"/>
                  <a:pt x="624504" y="488583"/>
                  <a:pt x="624504" y="518753"/>
                </a:cubicBezTo>
                <a:cubicBezTo>
                  <a:pt x="623480" y="548923"/>
                  <a:pt x="649071" y="574065"/>
                  <a:pt x="679780" y="574065"/>
                </a:cubicBezTo>
                <a:cubicBezTo>
                  <a:pt x="711513" y="574065"/>
                  <a:pt x="736080" y="549929"/>
                  <a:pt x="736080" y="518753"/>
                </a:cubicBezTo>
                <a:close/>
                <a:moveTo>
                  <a:pt x="736080" y="263915"/>
                </a:moveTo>
                <a:cubicBezTo>
                  <a:pt x="736080" y="232182"/>
                  <a:pt x="712737" y="207615"/>
                  <a:pt x="681275" y="207615"/>
                </a:cubicBezTo>
                <a:cubicBezTo>
                  <a:pt x="649814" y="207615"/>
                  <a:pt x="625456" y="232182"/>
                  <a:pt x="625456" y="263915"/>
                </a:cubicBezTo>
                <a:cubicBezTo>
                  <a:pt x="625456" y="294623"/>
                  <a:pt x="650829" y="320214"/>
                  <a:pt x="681275" y="320214"/>
                </a:cubicBezTo>
                <a:cubicBezTo>
                  <a:pt x="711722" y="319190"/>
                  <a:pt x="736080" y="294623"/>
                  <a:pt x="736080" y="263915"/>
                </a:cubicBezTo>
                <a:close/>
                <a:moveTo>
                  <a:pt x="799958" y="391268"/>
                </a:moveTo>
                <a:cubicBezTo>
                  <a:pt x="799958" y="359535"/>
                  <a:pt x="776615" y="334968"/>
                  <a:pt x="745153" y="334968"/>
                </a:cubicBezTo>
                <a:cubicBezTo>
                  <a:pt x="713692" y="334968"/>
                  <a:pt x="689334" y="359535"/>
                  <a:pt x="689334" y="391268"/>
                </a:cubicBezTo>
                <a:cubicBezTo>
                  <a:pt x="689334" y="421976"/>
                  <a:pt x="714707" y="447567"/>
                  <a:pt x="745153" y="447567"/>
                </a:cubicBezTo>
                <a:cubicBezTo>
                  <a:pt x="775600" y="446543"/>
                  <a:pt x="799958" y="421976"/>
                  <a:pt x="799958" y="391268"/>
                </a:cubicBezTo>
                <a:close/>
                <a:moveTo>
                  <a:pt x="908046" y="391400"/>
                </a:moveTo>
                <a:lnTo>
                  <a:pt x="712346" y="782799"/>
                </a:lnTo>
                <a:lnTo>
                  <a:pt x="195700" y="782799"/>
                </a:lnTo>
                <a:lnTo>
                  <a:pt x="0" y="391400"/>
                </a:lnTo>
                <a:lnTo>
                  <a:pt x="195700" y="0"/>
                </a:lnTo>
                <a:lnTo>
                  <a:pt x="712346" y="0"/>
                </a:lnTo>
                <a:close/>
              </a:path>
            </a:pathLst>
          </a:custGeom>
          <a:solidFill>
            <a:schemeClr val="accent5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107099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421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oto Serif"/>
              <a:ea typeface="+mn-ea"/>
              <a:cs typeface="+mn-cs"/>
            </a:endParaRPr>
          </a:p>
        </p:txBody>
      </p:sp>
      <p:sp>
        <p:nvSpPr>
          <p:cNvPr id="87" name="Freeform: Shape 86">
            <a:extLst>
              <a:ext uri="{FF2B5EF4-FFF2-40B4-BE49-F238E27FC236}">
                <a16:creationId xmlns:a16="http://schemas.microsoft.com/office/drawing/2014/main" id="{6BE1F7F2-EC90-8CA3-9090-A7D6DB83B649}"/>
              </a:ext>
            </a:extLst>
          </p:cNvPr>
          <p:cNvSpPr/>
          <p:nvPr/>
        </p:nvSpPr>
        <p:spPr>
          <a:xfrm rot="16200000">
            <a:off x="364538" y="647979"/>
            <a:ext cx="908046" cy="782799"/>
          </a:xfrm>
          <a:custGeom>
            <a:avLst/>
            <a:gdLst>
              <a:gd name="connsiteX0" fmla="*/ 379571 w 908046"/>
              <a:gd name="connsiteY0" fmla="*/ 391149 h 782799"/>
              <a:gd name="connsiteX1" fmla="*/ 317297 w 908046"/>
              <a:gd name="connsiteY1" fmla="*/ 338392 h 782799"/>
              <a:gd name="connsiteX2" fmla="*/ 152851 w 908046"/>
              <a:gd name="connsiteY2" fmla="*/ 348573 h 782799"/>
              <a:gd name="connsiteX3" fmla="*/ 108090 w 908046"/>
              <a:gd name="connsiteY3" fmla="*/ 391149 h 782799"/>
              <a:gd name="connsiteX4" fmla="*/ 152850 w 908046"/>
              <a:gd name="connsiteY4" fmla="*/ 435576 h 782799"/>
              <a:gd name="connsiteX5" fmla="*/ 286158 w 908046"/>
              <a:gd name="connsiteY5" fmla="*/ 442980 h 782799"/>
              <a:gd name="connsiteX6" fmla="*/ 318269 w 908046"/>
              <a:gd name="connsiteY6" fmla="*/ 444831 h 782799"/>
              <a:gd name="connsiteX7" fmla="*/ 379571 w 908046"/>
              <a:gd name="connsiteY7" fmla="*/ 391149 h 782799"/>
              <a:gd name="connsiteX8" fmla="*/ 441160 w 908046"/>
              <a:gd name="connsiteY8" fmla="*/ 517251 h 782799"/>
              <a:gd name="connsiteX9" fmla="*/ 382582 w 908046"/>
              <a:gd name="connsiteY9" fmla="*/ 463153 h 782799"/>
              <a:gd name="connsiteX10" fmla="*/ 324003 w 908046"/>
              <a:gd name="connsiteY10" fmla="*/ 466000 h 782799"/>
              <a:gd name="connsiteX11" fmla="*/ 213680 w 908046"/>
              <a:gd name="connsiteY11" fmla="*/ 472644 h 782799"/>
              <a:gd name="connsiteX12" fmla="*/ 168770 w 908046"/>
              <a:gd name="connsiteY12" fmla="*/ 516302 h 782799"/>
              <a:gd name="connsiteX13" fmla="*/ 210751 w 908046"/>
              <a:gd name="connsiteY13" fmla="*/ 561859 h 782799"/>
              <a:gd name="connsiteX14" fmla="*/ 383558 w 908046"/>
              <a:gd name="connsiteY14" fmla="*/ 572299 h 782799"/>
              <a:gd name="connsiteX15" fmla="*/ 441160 w 908046"/>
              <a:gd name="connsiteY15" fmla="*/ 517251 h 782799"/>
              <a:gd name="connsiteX16" fmla="*/ 443046 w 908046"/>
              <a:gd name="connsiteY16" fmla="*/ 265335 h 782799"/>
              <a:gd name="connsiteX17" fmla="*/ 381771 w 908046"/>
              <a:gd name="connsiteY17" fmla="*/ 210750 h 782799"/>
              <a:gd name="connsiteX18" fmla="*/ 218371 w 908046"/>
              <a:gd name="connsiteY18" fmla="*/ 221103 h 782799"/>
              <a:gd name="connsiteX19" fmla="*/ 196973 w 908046"/>
              <a:gd name="connsiteY19" fmla="*/ 225808 h 782799"/>
              <a:gd name="connsiteX20" fmla="*/ 171685 w 908046"/>
              <a:gd name="connsiteY20" fmla="*/ 273805 h 782799"/>
              <a:gd name="connsiteX21" fmla="*/ 216426 w 908046"/>
              <a:gd name="connsiteY21" fmla="*/ 309568 h 782799"/>
              <a:gd name="connsiteX22" fmla="*/ 328277 w 908046"/>
              <a:gd name="connsiteY22" fmla="*/ 316155 h 782799"/>
              <a:gd name="connsiteX23" fmla="*/ 380798 w 908046"/>
              <a:gd name="connsiteY23" fmla="*/ 318979 h 782799"/>
              <a:gd name="connsiteX24" fmla="*/ 443046 w 908046"/>
              <a:gd name="connsiteY24" fmla="*/ 265335 h 782799"/>
              <a:gd name="connsiteX25" fmla="*/ 513365 w 908046"/>
              <a:gd name="connsiteY25" fmla="*/ 644637 h 782799"/>
              <a:gd name="connsiteX26" fmla="*/ 458510 w 908046"/>
              <a:gd name="connsiteY26" fmla="*/ 589605 h 782799"/>
              <a:gd name="connsiteX27" fmla="*/ 283172 w 908046"/>
              <a:gd name="connsiteY27" fmla="*/ 600226 h 782799"/>
              <a:gd name="connsiteX28" fmla="*/ 239093 w 908046"/>
              <a:gd name="connsiteY28" fmla="*/ 645602 h 782799"/>
              <a:gd name="connsiteX29" fmla="*/ 284152 w 908046"/>
              <a:gd name="connsiteY29" fmla="*/ 690978 h 782799"/>
              <a:gd name="connsiteX30" fmla="*/ 436960 w 908046"/>
              <a:gd name="connsiteY30" fmla="*/ 699668 h 782799"/>
              <a:gd name="connsiteX31" fmla="*/ 436960 w 908046"/>
              <a:gd name="connsiteY31" fmla="*/ 700633 h 782799"/>
              <a:gd name="connsiteX32" fmla="*/ 458510 w 908046"/>
              <a:gd name="connsiteY32" fmla="*/ 700633 h 782799"/>
              <a:gd name="connsiteX33" fmla="*/ 513365 w 908046"/>
              <a:gd name="connsiteY33" fmla="*/ 644637 h 782799"/>
              <a:gd name="connsiteX34" fmla="*/ 513366 w 908046"/>
              <a:gd name="connsiteY34" fmla="*/ 137684 h 782799"/>
              <a:gd name="connsiteX35" fmla="*/ 454593 w 908046"/>
              <a:gd name="connsiteY35" fmla="*/ 82166 h 782799"/>
              <a:gd name="connsiteX36" fmla="*/ 435982 w 908046"/>
              <a:gd name="connsiteY36" fmla="*/ 83123 h 782799"/>
              <a:gd name="connsiteX37" fmla="*/ 287091 w 908046"/>
              <a:gd name="connsiteY37" fmla="*/ 91738 h 782799"/>
              <a:gd name="connsiteX38" fmla="*/ 239094 w 908046"/>
              <a:gd name="connsiteY38" fmla="*/ 136727 h 782799"/>
              <a:gd name="connsiteX39" fmla="*/ 285132 w 908046"/>
              <a:gd name="connsiteY39" fmla="*/ 182673 h 782799"/>
              <a:gd name="connsiteX40" fmla="*/ 455573 w 908046"/>
              <a:gd name="connsiteY40" fmla="*/ 192245 h 782799"/>
              <a:gd name="connsiteX41" fmla="*/ 513366 w 908046"/>
              <a:gd name="connsiteY41" fmla="*/ 137684 h 782799"/>
              <a:gd name="connsiteX42" fmla="*/ 524748 w 908046"/>
              <a:gd name="connsiteY42" fmla="*/ 391268 h 782799"/>
              <a:gd name="connsiteX43" fmla="*/ 469473 w 908046"/>
              <a:gd name="connsiteY43" fmla="*/ 334968 h 782799"/>
              <a:gd name="connsiteX44" fmla="*/ 413172 w 908046"/>
              <a:gd name="connsiteY44" fmla="*/ 391268 h 782799"/>
              <a:gd name="connsiteX45" fmla="*/ 468448 w 908046"/>
              <a:gd name="connsiteY45" fmla="*/ 446543 h 782799"/>
              <a:gd name="connsiteX46" fmla="*/ 524748 w 908046"/>
              <a:gd name="connsiteY46" fmla="*/ 391268 h 782799"/>
              <a:gd name="connsiteX47" fmla="*/ 585986 w 908046"/>
              <a:gd name="connsiteY47" fmla="*/ 519759 h 782799"/>
              <a:gd name="connsiteX48" fmla="*/ 531181 w 908046"/>
              <a:gd name="connsiteY48" fmla="*/ 463441 h 782799"/>
              <a:gd name="connsiteX49" fmla="*/ 475362 w 908046"/>
              <a:gd name="connsiteY49" fmla="*/ 519759 h 782799"/>
              <a:gd name="connsiteX50" fmla="*/ 530167 w 908046"/>
              <a:gd name="connsiteY50" fmla="*/ 574065 h 782799"/>
              <a:gd name="connsiteX51" fmla="*/ 585986 w 908046"/>
              <a:gd name="connsiteY51" fmla="*/ 519759 h 782799"/>
              <a:gd name="connsiteX52" fmla="*/ 585986 w 908046"/>
              <a:gd name="connsiteY52" fmla="*/ 262891 h 782799"/>
              <a:gd name="connsiteX53" fmla="*/ 530710 w 908046"/>
              <a:gd name="connsiteY53" fmla="*/ 207615 h 782799"/>
              <a:gd name="connsiteX54" fmla="*/ 474411 w 908046"/>
              <a:gd name="connsiteY54" fmla="*/ 263915 h 782799"/>
              <a:gd name="connsiteX55" fmla="*/ 529686 w 908046"/>
              <a:gd name="connsiteY55" fmla="*/ 320214 h 782799"/>
              <a:gd name="connsiteX56" fmla="*/ 585986 w 908046"/>
              <a:gd name="connsiteY56" fmla="*/ 262891 h 782799"/>
              <a:gd name="connsiteX57" fmla="*/ 660046 w 908046"/>
              <a:gd name="connsiteY57" fmla="*/ 645269 h 782799"/>
              <a:gd name="connsiteX58" fmla="*/ 604227 w 908046"/>
              <a:gd name="connsiteY58" fmla="*/ 589450 h 782799"/>
              <a:gd name="connsiteX59" fmla="*/ 549422 w 908046"/>
              <a:gd name="connsiteY59" fmla="*/ 644255 h 782799"/>
              <a:gd name="connsiteX60" fmla="*/ 605241 w 908046"/>
              <a:gd name="connsiteY60" fmla="*/ 700074 h 782799"/>
              <a:gd name="connsiteX61" fmla="*/ 660046 w 908046"/>
              <a:gd name="connsiteY61" fmla="*/ 645269 h 782799"/>
              <a:gd name="connsiteX62" fmla="*/ 660997 w 908046"/>
              <a:gd name="connsiteY62" fmla="*/ 390244 h 782799"/>
              <a:gd name="connsiteX63" fmla="*/ 605721 w 908046"/>
              <a:gd name="connsiteY63" fmla="*/ 334968 h 782799"/>
              <a:gd name="connsiteX64" fmla="*/ 549421 w 908046"/>
              <a:gd name="connsiteY64" fmla="*/ 391268 h 782799"/>
              <a:gd name="connsiteX65" fmla="*/ 605721 w 908046"/>
              <a:gd name="connsiteY65" fmla="*/ 446543 h 782799"/>
              <a:gd name="connsiteX66" fmla="*/ 660997 w 908046"/>
              <a:gd name="connsiteY66" fmla="*/ 390244 h 782799"/>
              <a:gd name="connsiteX67" fmla="*/ 660997 w 908046"/>
              <a:gd name="connsiteY67" fmla="*/ 140028 h 782799"/>
              <a:gd name="connsiteX68" fmla="*/ 605721 w 908046"/>
              <a:gd name="connsiteY68" fmla="*/ 82179 h 782799"/>
              <a:gd name="connsiteX69" fmla="*/ 549421 w 908046"/>
              <a:gd name="connsiteY69" fmla="*/ 140028 h 782799"/>
              <a:gd name="connsiteX70" fmla="*/ 605721 w 908046"/>
              <a:gd name="connsiteY70" fmla="*/ 194778 h 782799"/>
              <a:gd name="connsiteX71" fmla="*/ 660997 w 908046"/>
              <a:gd name="connsiteY71" fmla="*/ 140028 h 782799"/>
              <a:gd name="connsiteX72" fmla="*/ 736080 w 908046"/>
              <a:gd name="connsiteY72" fmla="*/ 518753 h 782799"/>
              <a:gd name="connsiteX73" fmla="*/ 679780 w 908046"/>
              <a:gd name="connsiteY73" fmla="*/ 463441 h 782799"/>
              <a:gd name="connsiteX74" fmla="*/ 624504 w 908046"/>
              <a:gd name="connsiteY74" fmla="*/ 518753 h 782799"/>
              <a:gd name="connsiteX75" fmla="*/ 679780 w 908046"/>
              <a:gd name="connsiteY75" fmla="*/ 574065 h 782799"/>
              <a:gd name="connsiteX76" fmla="*/ 736080 w 908046"/>
              <a:gd name="connsiteY76" fmla="*/ 518753 h 782799"/>
              <a:gd name="connsiteX77" fmla="*/ 736080 w 908046"/>
              <a:gd name="connsiteY77" fmla="*/ 263915 h 782799"/>
              <a:gd name="connsiteX78" fmla="*/ 681275 w 908046"/>
              <a:gd name="connsiteY78" fmla="*/ 207615 h 782799"/>
              <a:gd name="connsiteX79" fmla="*/ 625456 w 908046"/>
              <a:gd name="connsiteY79" fmla="*/ 263915 h 782799"/>
              <a:gd name="connsiteX80" fmla="*/ 681275 w 908046"/>
              <a:gd name="connsiteY80" fmla="*/ 320214 h 782799"/>
              <a:gd name="connsiteX81" fmla="*/ 736080 w 908046"/>
              <a:gd name="connsiteY81" fmla="*/ 263915 h 782799"/>
              <a:gd name="connsiteX82" fmla="*/ 799958 w 908046"/>
              <a:gd name="connsiteY82" fmla="*/ 391268 h 782799"/>
              <a:gd name="connsiteX83" fmla="*/ 745153 w 908046"/>
              <a:gd name="connsiteY83" fmla="*/ 334968 h 782799"/>
              <a:gd name="connsiteX84" fmla="*/ 689334 w 908046"/>
              <a:gd name="connsiteY84" fmla="*/ 391268 h 782799"/>
              <a:gd name="connsiteX85" fmla="*/ 745153 w 908046"/>
              <a:gd name="connsiteY85" fmla="*/ 447567 h 782799"/>
              <a:gd name="connsiteX86" fmla="*/ 799958 w 908046"/>
              <a:gd name="connsiteY86" fmla="*/ 391268 h 782799"/>
              <a:gd name="connsiteX87" fmla="*/ 908046 w 908046"/>
              <a:gd name="connsiteY87" fmla="*/ 391400 h 782799"/>
              <a:gd name="connsiteX88" fmla="*/ 712346 w 908046"/>
              <a:gd name="connsiteY88" fmla="*/ 782799 h 782799"/>
              <a:gd name="connsiteX89" fmla="*/ 195700 w 908046"/>
              <a:gd name="connsiteY89" fmla="*/ 782799 h 782799"/>
              <a:gd name="connsiteX90" fmla="*/ 0 w 908046"/>
              <a:gd name="connsiteY90" fmla="*/ 391400 h 782799"/>
              <a:gd name="connsiteX91" fmla="*/ 195700 w 908046"/>
              <a:gd name="connsiteY91" fmla="*/ 0 h 782799"/>
              <a:gd name="connsiteX92" fmla="*/ 712346 w 908046"/>
              <a:gd name="connsiteY92" fmla="*/ 0 h 782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</a:cxnLst>
            <a:rect l="l" t="t" r="r" b="b"/>
            <a:pathLst>
              <a:path w="908046" h="782799">
                <a:moveTo>
                  <a:pt x="379571" y="391149"/>
                </a:moveTo>
                <a:cubicBezTo>
                  <a:pt x="379572" y="359680"/>
                  <a:pt x="351353" y="335615"/>
                  <a:pt x="317297" y="338392"/>
                </a:cubicBezTo>
                <a:cubicBezTo>
                  <a:pt x="262806" y="341168"/>
                  <a:pt x="208315" y="344871"/>
                  <a:pt x="152851" y="348573"/>
                </a:cubicBezTo>
                <a:cubicBezTo>
                  <a:pt x="126579" y="349498"/>
                  <a:pt x="108091" y="367084"/>
                  <a:pt x="108090" y="391149"/>
                </a:cubicBezTo>
                <a:cubicBezTo>
                  <a:pt x="108090" y="415213"/>
                  <a:pt x="126578" y="433725"/>
                  <a:pt x="152850" y="435576"/>
                </a:cubicBezTo>
                <a:cubicBezTo>
                  <a:pt x="197611" y="438352"/>
                  <a:pt x="241398" y="440204"/>
                  <a:pt x="286158" y="442980"/>
                </a:cubicBezTo>
                <a:cubicBezTo>
                  <a:pt x="296862" y="443906"/>
                  <a:pt x="307565" y="444831"/>
                  <a:pt x="318269" y="444831"/>
                </a:cubicBezTo>
                <a:cubicBezTo>
                  <a:pt x="352326" y="447608"/>
                  <a:pt x="379571" y="423543"/>
                  <a:pt x="379571" y="391149"/>
                </a:cubicBezTo>
                <a:close/>
                <a:moveTo>
                  <a:pt x="441160" y="517251"/>
                </a:moveTo>
                <a:cubicBezTo>
                  <a:pt x="441160" y="485931"/>
                  <a:pt x="415776" y="462204"/>
                  <a:pt x="382582" y="463153"/>
                </a:cubicBezTo>
                <a:cubicBezTo>
                  <a:pt x="363055" y="463153"/>
                  <a:pt x="343529" y="465051"/>
                  <a:pt x="324003" y="466000"/>
                </a:cubicBezTo>
                <a:cubicBezTo>
                  <a:pt x="287880" y="468848"/>
                  <a:pt x="250780" y="470746"/>
                  <a:pt x="213680" y="472644"/>
                </a:cubicBezTo>
                <a:cubicBezTo>
                  <a:pt x="188296" y="474542"/>
                  <a:pt x="168770" y="492575"/>
                  <a:pt x="168770" y="516302"/>
                </a:cubicBezTo>
                <a:cubicBezTo>
                  <a:pt x="167794" y="540030"/>
                  <a:pt x="185367" y="559961"/>
                  <a:pt x="210751" y="561859"/>
                </a:cubicBezTo>
                <a:cubicBezTo>
                  <a:pt x="268354" y="565655"/>
                  <a:pt x="325956" y="569452"/>
                  <a:pt x="383558" y="572299"/>
                </a:cubicBezTo>
                <a:cubicBezTo>
                  <a:pt x="416752" y="574197"/>
                  <a:pt x="441160" y="548572"/>
                  <a:pt x="441160" y="517251"/>
                </a:cubicBezTo>
                <a:close/>
                <a:moveTo>
                  <a:pt x="443046" y="265335"/>
                </a:moveTo>
                <a:cubicBezTo>
                  <a:pt x="443046" y="232396"/>
                  <a:pt x="417758" y="208868"/>
                  <a:pt x="381771" y="210750"/>
                </a:cubicBezTo>
                <a:cubicBezTo>
                  <a:pt x="327304" y="213574"/>
                  <a:pt x="272838" y="217338"/>
                  <a:pt x="218371" y="221103"/>
                </a:cubicBezTo>
                <a:cubicBezTo>
                  <a:pt x="210590" y="221103"/>
                  <a:pt x="203782" y="222985"/>
                  <a:pt x="196973" y="225808"/>
                </a:cubicBezTo>
                <a:cubicBezTo>
                  <a:pt x="178494" y="234278"/>
                  <a:pt x="167795" y="254983"/>
                  <a:pt x="171685" y="273805"/>
                </a:cubicBezTo>
                <a:cubicBezTo>
                  <a:pt x="176548" y="293569"/>
                  <a:pt x="194056" y="308627"/>
                  <a:pt x="216426" y="309568"/>
                </a:cubicBezTo>
                <a:cubicBezTo>
                  <a:pt x="253385" y="312391"/>
                  <a:pt x="291317" y="314273"/>
                  <a:pt x="328277" y="316155"/>
                </a:cubicBezTo>
                <a:cubicBezTo>
                  <a:pt x="345784" y="317097"/>
                  <a:pt x="363291" y="318038"/>
                  <a:pt x="380798" y="318979"/>
                </a:cubicBezTo>
                <a:cubicBezTo>
                  <a:pt x="416785" y="320861"/>
                  <a:pt x="443046" y="298274"/>
                  <a:pt x="443046" y="265335"/>
                </a:cubicBezTo>
                <a:close/>
                <a:moveTo>
                  <a:pt x="513365" y="644637"/>
                </a:moveTo>
                <a:cubicBezTo>
                  <a:pt x="513365" y="613742"/>
                  <a:pt x="488876" y="588640"/>
                  <a:pt x="458510" y="589605"/>
                </a:cubicBezTo>
                <a:cubicBezTo>
                  <a:pt x="399738" y="591536"/>
                  <a:pt x="340965" y="595398"/>
                  <a:pt x="283172" y="600226"/>
                </a:cubicBezTo>
                <a:cubicBezTo>
                  <a:pt x="256725" y="602156"/>
                  <a:pt x="239093" y="622431"/>
                  <a:pt x="239093" y="645602"/>
                </a:cubicBezTo>
                <a:cubicBezTo>
                  <a:pt x="240072" y="669738"/>
                  <a:pt x="258684" y="689048"/>
                  <a:pt x="284152" y="690978"/>
                </a:cubicBezTo>
                <a:cubicBezTo>
                  <a:pt x="335088" y="693875"/>
                  <a:pt x="386024" y="696771"/>
                  <a:pt x="436960" y="699668"/>
                </a:cubicBezTo>
                <a:cubicBezTo>
                  <a:pt x="436960" y="699668"/>
                  <a:pt x="436960" y="700633"/>
                  <a:pt x="436960" y="700633"/>
                </a:cubicBezTo>
                <a:cubicBezTo>
                  <a:pt x="443817" y="700633"/>
                  <a:pt x="450674" y="700633"/>
                  <a:pt x="458510" y="700633"/>
                </a:cubicBezTo>
                <a:cubicBezTo>
                  <a:pt x="489856" y="699668"/>
                  <a:pt x="514344" y="675531"/>
                  <a:pt x="513365" y="644637"/>
                </a:cubicBezTo>
                <a:close/>
                <a:moveTo>
                  <a:pt x="513366" y="137684"/>
                </a:moveTo>
                <a:cubicBezTo>
                  <a:pt x="513366" y="106096"/>
                  <a:pt x="487897" y="82166"/>
                  <a:pt x="454593" y="82166"/>
                </a:cubicBezTo>
                <a:cubicBezTo>
                  <a:pt x="448716" y="82166"/>
                  <a:pt x="441859" y="83123"/>
                  <a:pt x="435982" y="83123"/>
                </a:cubicBezTo>
                <a:cubicBezTo>
                  <a:pt x="386025" y="85995"/>
                  <a:pt x="337048" y="88866"/>
                  <a:pt x="287091" y="91738"/>
                </a:cubicBezTo>
                <a:cubicBezTo>
                  <a:pt x="259664" y="93652"/>
                  <a:pt x="240073" y="112797"/>
                  <a:pt x="239094" y="136727"/>
                </a:cubicBezTo>
                <a:cubicBezTo>
                  <a:pt x="239094" y="161614"/>
                  <a:pt x="257705" y="180758"/>
                  <a:pt x="285132" y="182673"/>
                </a:cubicBezTo>
                <a:cubicBezTo>
                  <a:pt x="341946" y="186501"/>
                  <a:pt x="398759" y="190330"/>
                  <a:pt x="455573" y="192245"/>
                </a:cubicBezTo>
                <a:cubicBezTo>
                  <a:pt x="487897" y="194159"/>
                  <a:pt x="514345" y="168314"/>
                  <a:pt x="513366" y="137684"/>
                </a:cubicBezTo>
                <a:close/>
                <a:moveTo>
                  <a:pt x="524748" y="391268"/>
                </a:moveTo>
                <a:cubicBezTo>
                  <a:pt x="524748" y="359535"/>
                  <a:pt x="500182" y="334968"/>
                  <a:pt x="469473" y="334968"/>
                </a:cubicBezTo>
                <a:cubicBezTo>
                  <a:pt x="437740" y="334968"/>
                  <a:pt x="412149" y="360559"/>
                  <a:pt x="413172" y="391268"/>
                </a:cubicBezTo>
                <a:cubicBezTo>
                  <a:pt x="413172" y="421976"/>
                  <a:pt x="438762" y="446543"/>
                  <a:pt x="468448" y="446543"/>
                </a:cubicBezTo>
                <a:cubicBezTo>
                  <a:pt x="500181" y="447567"/>
                  <a:pt x="524748" y="421976"/>
                  <a:pt x="524748" y="391268"/>
                </a:cubicBezTo>
                <a:close/>
                <a:moveTo>
                  <a:pt x="585986" y="519759"/>
                </a:moveTo>
                <a:cubicBezTo>
                  <a:pt x="585986" y="488583"/>
                  <a:pt x="561628" y="463441"/>
                  <a:pt x="531181" y="463441"/>
                </a:cubicBezTo>
                <a:cubicBezTo>
                  <a:pt x="500735" y="463441"/>
                  <a:pt x="475362" y="489589"/>
                  <a:pt x="475362" y="519759"/>
                </a:cubicBezTo>
                <a:cubicBezTo>
                  <a:pt x="475362" y="548923"/>
                  <a:pt x="499720" y="574065"/>
                  <a:pt x="530167" y="574065"/>
                </a:cubicBezTo>
                <a:cubicBezTo>
                  <a:pt x="561628" y="574065"/>
                  <a:pt x="585986" y="550935"/>
                  <a:pt x="585986" y="519759"/>
                </a:cubicBezTo>
                <a:close/>
                <a:moveTo>
                  <a:pt x="585986" y="262891"/>
                </a:moveTo>
                <a:cubicBezTo>
                  <a:pt x="585986" y="232182"/>
                  <a:pt x="561419" y="207615"/>
                  <a:pt x="530710" y="207615"/>
                </a:cubicBezTo>
                <a:cubicBezTo>
                  <a:pt x="498978" y="207615"/>
                  <a:pt x="473387" y="233206"/>
                  <a:pt x="474411" y="263915"/>
                </a:cubicBezTo>
                <a:cubicBezTo>
                  <a:pt x="474411" y="294623"/>
                  <a:pt x="500002" y="319190"/>
                  <a:pt x="529686" y="320214"/>
                </a:cubicBezTo>
                <a:cubicBezTo>
                  <a:pt x="561419" y="320214"/>
                  <a:pt x="585986" y="294623"/>
                  <a:pt x="585986" y="262891"/>
                </a:cubicBezTo>
                <a:close/>
                <a:moveTo>
                  <a:pt x="660046" y="645269"/>
                </a:moveTo>
                <a:cubicBezTo>
                  <a:pt x="660046" y="613808"/>
                  <a:pt x="635688" y="589450"/>
                  <a:pt x="604227" y="589450"/>
                </a:cubicBezTo>
                <a:cubicBezTo>
                  <a:pt x="573780" y="589450"/>
                  <a:pt x="549422" y="612793"/>
                  <a:pt x="549422" y="644255"/>
                </a:cubicBezTo>
                <a:cubicBezTo>
                  <a:pt x="549422" y="675716"/>
                  <a:pt x="573780" y="700074"/>
                  <a:pt x="605241" y="700074"/>
                </a:cubicBezTo>
                <a:cubicBezTo>
                  <a:pt x="635688" y="700074"/>
                  <a:pt x="660046" y="675716"/>
                  <a:pt x="660046" y="645269"/>
                </a:cubicBezTo>
                <a:close/>
                <a:moveTo>
                  <a:pt x="660997" y="390244"/>
                </a:moveTo>
                <a:cubicBezTo>
                  <a:pt x="660997" y="359535"/>
                  <a:pt x="637454" y="334968"/>
                  <a:pt x="605721" y="334968"/>
                </a:cubicBezTo>
                <a:cubicBezTo>
                  <a:pt x="575012" y="334968"/>
                  <a:pt x="549421" y="360559"/>
                  <a:pt x="549421" y="391268"/>
                </a:cubicBezTo>
                <a:cubicBezTo>
                  <a:pt x="550445" y="421976"/>
                  <a:pt x="575012" y="446543"/>
                  <a:pt x="605721" y="446543"/>
                </a:cubicBezTo>
                <a:cubicBezTo>
                  <a:pt x="636430" y="447567"/>
                  <a:pt x="662021" y="421976"/>
                  <a:pt x="660997" y="390244"/>
                </a:cubicBezTo>
                <a:close/>
                <a:moveTo>
                  <a:pt x="660997" y="140028"/>
                </a:moveTo>
                <a:cubicBezTo>
                  <a:pt x="662021" y="108004"/>
                  <a:pt x="636430" y="82179"/>
                  <a:pt x="605721" y="82179"/>
                </a:cubicBezTo>
                <a:cubicBezTo>
                  <a:pt x="573988" y="82179"/>
                  <a:pt x="549421" y="108004"/>
                  <a:pt x="549421" y="140028"/>
                </a:cubicBezTo>
                <a:cubicBezTo>
                  <a:pt x="550445" y="171019"/>
                  <a:pt x="573988" y="194778"/>
                  <a:pt x="605721" y="194778"/>
                </a:cubicBezTo>
                <a:cubicBezTo>
                  <a:pt x="636430" y="194778"/>
                  <a:pt x="660997" y="171019"/>
                  <a:pt x="660997" y="140028"/>
                </a:cubicBezTo>
                <a:close/>
                <a:moveTo>
                  <a:pt x="736080" y="518753"/>
                </a:moveTo>
                <a:cubicBezTo>
                  <a:pt x="736080" y="488583"/>
                  <a:pt x="710489" y="463441"/>
                  <a:pt x="679780" y="463441"/>
                </a:cubicBezTo>
                <a:cubicBezTo>
                  <a:pt x="650095" y="464447"/>
                  <a:pt x="624504" y="488583"/>
                  <a:pt x="624504" y="518753"/>
                </a:cubicBezTo>
                <a:cubicBezTo>
                  <a:pt x="623480" y="548923"/>
                  <a:pt x="649071" y="574065"/>
                  <a:pt x="679780" y="574065"/>
                </a:cubicBezTo>
                <a:cubicBezTo>
                  <a:pt x="711513" y="574065"/>
                  <a:pt x="736080" y="549929"/>
                  <a:pt x="736080" y="518753"/>
                </a:cubicBezTo>
                <a:close/>
                <a:moveTo>
                  <a:pt x="736080" y="263915"/>
                </a:moveTo>
                <a:cubicBezTo>
                  <a:pt x="736080" y="232182"/>
                  <a:pt x="712737" y="207615"/>
                  <a:pt x="681275" y="207615"/>
                </a:cubicBezTo>
                <a:cubicBezTo>
                  <a:pt x="649814" y="207615"/>
                  <a:pt x="625456" y="232182"/>
                  <a:pt x="625456" y="263915"/>
                </a:cubicBezTo>
                <a:cubicBezTo>
                  <a:pt x="625456" y="294623"/>
                  <a:pt x="650829" y="320214"/>
                  <a:pt x="681275" y="320214"/>
                </a:cubicBezTo>
                <a:cubicBezTo>
                  <a:pt x="711722" y="319190"/>
                  <a:pt x="736080" y="294623"/>
                  <a:pt x="736080" y="263915"/>
                </a:cubicBezTo>
                <a:close/>
                <a:moveTo>
                  <a:pt x="799958" y="391268"/>
                </a:moveTo>
                <a:cubicBezTo>
                  <a:pt x="799958" y="359535"/>
                  <a:pt x="776615" y="334968"/>
                  <a:pt x="745153" y="334968"/>
                </a:cubicBezTo>
                <a:cubicBezTo>
                  <a:pt x="713692" y="334968"/>
                  <a:pt x="689334" y="359535"/>
                  <a:pt x="689334" y="391268"/>
                </a:cubicBezTo>
                <a:cubicBezTo>
                  <a:pt x="689334" y="421976"/>
                  <a:pt x="714707" y="447567"/>
                  <a:pt x="745153" y="447567"/>
                </a:cubicBezTo>
                <a:cubicBezTo>
                  <a:pt x="775600" y="446543"/>
                  <a:pt x="799958" y="421976"/>
                  <a:pt x="799958" y="391268"/>
                </a:cubicBezTo>
                <a:close/>
                <a:moveTo>
                  <a:pt x="908046" y="391400"/>
                </a:moveTo>
                <a:lnTo>
                  <a:pt x="712346" y="782799"/>
                </a:lnTo>
                <a:lnTo>
                  <a:pt x="195700" y="782799"/>
                </a:lnTo>
                <a:lnTo>
                  <a:pt x="0" y="391400"/>
                </a:lnTo>
                <a:lnTo>
                  <a:pt x="195700" y="0"/>
                </a:lnTo>
                <a:lnTo>
                  <a:pt x="712346" y="0"/>
                </a:lnTo>
                <a:close/>
              </a:path>
            </a:pathLst>
          </a:custGeom>
          <a:solidFill>
            <a:schemeClr val="accent5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107099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421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oto Serif"/>
              <a:ea typeface="+mn-ea"/>
              <a:cs typeface="+mn-cs"/>
            </a:endParaRPr>
          </a:p>
        </p:txBody>
      </p:sp>
      <p:sp>
        <p:nvSpPr>
          <p:cNvPr id="151" name="Freeform: Shape 150">
            <a:extLst>
              <a:ext uri="{FF2B5EF4-FFF2-40B4-BE49-F238E27FC236}">
                <a16:creationId xmlns:a16="http://schemas.microsoft.com/office/drawing/2014/main" id="{BEF080D7-F43E-2669-EEC4-AE75A746AC54}"/>
              </a:ext>
            </a:extLst>
          </p:cNvPr>
          <p:cNvSpPr/>
          <p:nvPr/>
        </p:nvSpPr>
        <p:spPr>
          <a:xfrm rot="16200000">
            <a:off x="7521698" y="-27324"/>
            <a:ext cx="728151" cy="782799"/>
          </a:xfrm>
          <a:custGeom>
            <a:avLst/>
            <a:gdLst>
              <a:gd name="connsiteX0" fmla="*/ 379571 w 728151"/>
              <a:gd name="connsiteY0" fmla="*/ 391149 h 782799"/>
              <a:gd name="connsiteX1" fmla="*/ 317297 w 728151"/>
              <a:gd name="connsiteY1" fmla="*/ 338392 h 782799"/>
              <a:gd name="connsiteX2" fmla="*/ 152851 w 728151"/>
              <a:gd name="connsiteY2" fmla="*/ 348573 h 782799"/>
              <a:gd name="connsiteX3" fmla="*/ 108090 w 728151"/>
              <a:gd name="connsiteY3" fmla="*/ 391149 h 782799"/>
              <a:gd name="connsiteX4" fmla="*/ 152850 w 728151"/>
              <a:gd name="connsiteY4" fmla="*/ 435576 h 782799"/>
              <a:gd name="connsiteX5" fmla="*/ 286158 w 728151"/>
              <a:gd name="connsiteY5" fmla="*/ 442980 h 782799"/>
              <a:gd name="connsiteX6" fmla="*/ 318269 w 728151"/>
              <a:gd name="connsiteY6" fmla="*/ 444831 h 782799"/>
              <a:gd name="connsiteX7" fmla="*/ 379571 w 728151"/>
              <a:gd name="connsiteY7" fmla="*/ 391149 h 782799"/>
              <a:gd name="connsiteX8" fmla="*/ 441160 w 728151"/>
              <a:gd name="connsiteY8" fmla="*/ 517251 h 782799"/>
              <a:gd name="connsiteX9" fmla="*/ 382582 w 728151"/>
              <a:gd name="connsiteY9" fmla="*/ 463153 h 782799"/>
              <a:gd name="connsiteX10" fmla="*/ 324003 w 728151"/>
              <a:gd name="connsiteY10" fmla="*/ 466000 h 782799"/>
              <a:gd name="connsiteX11" fmla="*/ 213680 w 728151"/>
              <a:gd name="connsiteY11" fmla="*/ 472644 h 782799"/>
              <a:gd name="connsiteX12" fmla="*/ 168770 w 728151"/>
              <a:gd name="connsiteY12" fmla="*/ 516302 h 782799"/>
              <a:gd name="connsiteX13" fmla="*/ 210751 w 728151"/>
              <a:gd name="connsiteY13" fmla="*/ 561859 h 782799"/>
              <a:gd name="connsiteX14" fmla="*/ 383558 w 728151"/>
              <a:gd name="connsiteY14" fmla="*/ 572299 h 782799"/>
              <a:gd name="connsiteX15" fmla="*/ 441160 w 728151"/>
              <a:gd name="connsiteY15" fmla="*/ 517251 h 782799"/>
              <a:gd name="connsiteX16" fmla="*/ 443046 w 728151"/>
              <a:gd name="connsiteY16" fmla="*/ 265335 h 782799"/>
              <a:gd name="connsiteX17" fmla="*/ 381771 w 728151"/>
              <a:gd name="connsiteY17" fmla="*/ 210750 h 782799"/>
              <a:gd name="connsiteX18" fmla="*/ 218371 w 728151"/>
              <a:gd name="connsiteY18" fmla="*/ 221103 h 782799"/>
              <a:gd name="connsiteX19" fmla="*/ 196973 w 728151"/>
              <a:gd name="connsiteY19" fmla="*/ 225808 h 782799"/>
              <a:gd name="connsiteX20" fmla="*/ 171685 w 728151"/>
              <a:gd name="connsiteY20" fmla="*/ 273805 h 782799"/>
              <a:gd name="connsiteX21" fmla="*/ 216426 w 728151"/>
              <a:gd name="connsiteY21" fmla="*/ 309568 h 782799"/>
              <a:gd name="connsiteX22" fmla="*/ 328277 w 728151"/>
              <a:gd name="connsiteY22" fmla="*/ 316155 h 782799"/>
              <a:gd name="connsiteX23" fmla="*/ 380798 w 728151"/>
              <a:gd name="connsiteY23" fmla="*/ 318979 h 782799"/>
              <a:gd name="connsiteX24" fmla="*/ 443046 w 728151"/>
              <a:gd name="connsiteY24" fmla="*/ 265335 h 782799"/>
              <a:gd name="connsiteX25" fmla="*/ 513365 w 728151"/>
              <a:gd name="connsiteY25" fmla="*/ 644637 h 782799"/>
              <a:gd name="connsiteX26" fmla="*/ 458510 w 728151"/>
              <a:gd name="connsiteY26" fmla="*/ 589605 h 782799"/>
              <a:gd name="connsiteX27" fmla="*/ 283172 w 728151"/>
              <a:gd name="connsiteY27" fmla="*/ 600226 h 782799"/>
              <a:gd name="connsiteX28" fmla="*/ 239093 w 728151"/>
              <a:gd name="connsiteY28" fmla="*/ 645602 h 782799"/>
              <a:gd name="connsiteX29" fmla="*/ 284152 w 728151"/>
              <a:gd name="connsiteY29" fmla="*/ 690978 h 782799"/>
              <a:gd name="connsiteX30" fmla="*/ 436960 w 728151"/>
              <a:gd name="connsiteY30" fmla="*/ 699668 h 782799"/>
              <a:gd name="connsiteX31" fmla="*/ 436960 w 728151"/>
              <a:gd name="connsiteY31" fmla="*/ 700633 h 782799"/>
              <a:gd name="connsiteX32" fmla="*/ 458510 w 728151"/>
              <a:gd name="connsiteY32" fmla="*/ 700633 h 782799"/>
              <a:gd name="connsiteX33" fmla="*/ 513365 w 728151"/>
              <a:gd name="connsiteY33" fmla="*/ 644637 h 782799"/>
              <a:gd name="connsiteX34" fmla="*/ 513366 w 728151"/>
              <a:gd name="connsiteY34" fmla="*/ 137684 h 782799"/>
              <a:gd name="connsiteX35" fmla="*/ 454593 w 728151"/>
              <a:gd name="connsiteY35" fmla="*/ 82166 h 782799"/>
              <a:gd name="connsiteX36" fmla="*/ 435982 w 728151"/>
              <a:gd name="connsiteY36" fmla="*/ 83123 h 782799"/>
              <a:gd name="connsiteX37" fmla="*/ 287091 w 728151"/>
              <a:gd name="connsiteY37" fmla="*/ 91738 h 782799"/>
              <a:gd name="connsiteX38" fmla="*/ 239094 w 728151"/>
              <a:gd name="connsiteY38" fmla="*/ 136727 h 782799"/>
              <a:gd name="connsiteX39" fmla="*/ 285132 w 728151"/>
              <a:gd name="connsiteY39" fmla="*/ 182673 h 782799"/>
              <a:gd name="connsiteX40" fmla="*/ 455573 w 728151"/>
              <a:gd name="connsiteY40" fmla="*/ 192245 h 782799"/>
              <a:gd name="connsiteX41" fmla="*/ 513366 w 728151"/>
              <a:gd name="connsiteY41" fmla="*/ 137684 h 782799"/>
              <a:gd name="connsiteX42" fmla="*/ 524748 w 728151"/>
              <a:gd name="connsiteY42" fmla="*/ 391268 h 782799"/>
              <a:gd name="connsiteX43" fmla="*/ 469473 w 728151"/>
              <a:gd name="connsiteY43" fmla="*/ 334968 h 782799"/>
              <a:gd name="connsiteX44" fmla="*/ 413172 w 728151"/>
              <a:gd name="connsiteY44" fmla="*/ 391268 h 782799"/>
              <a:gd name="connsiteX45" fmla="*/ 468448 w 728151"/>
              <a:gd name="connsiteY45" fmla="*/ 446543 h 782799"/>
              <a:gd name="connsiteX46" fmla="*/ 524748 w 728151"/>
              <a:gd name="connsiteY46" fmla="*/ 391268 h 782799"/>
              <a:gd name="connsiteX47" fmla="*/ 585986 w 728151"/>
              <a:gd name="connsiteY47" fmla="*/ 519759 h 782799"/>
              <a:gd name="connsiteX48" fmla="*/ 531181 w 728151"/>
              <a:gd name="connsiteY48" fmla="*/ 463441 h 782799"/>
              <a:gd name="connsiteX49" fmla="*/ 475362 w 728151"/>
              <a:gd name="connsiteY49" fmla="*/ 519759 h 782799"/>
              <a:gd name="connsiteX50" fmla="*/ 530167 w 728151"/>
              <a:gd name="connsiteY50" fmla="*/ 574065 h 782799"/>
              <a:gd name="connsiteX51" fmla="*/ 585986 w 728151"/>
              <a:gd name="connsiteY51" fmla="*/ 519759 h 782799"/>
              <a:gd name="connsiteX52" fmla="*/ 585986 w 728151"/>
              <a:gd name="connsiteY52" fmla="*/ 262891 h 782799"/>
              <a:gd name="connsiteX53" fmla="*/ 530710 w 728151"/>
              <a:gd name="connsiteY53" fmla="*/ 207615 h 782799"/>
              <a:gd name="connsiteX54" fmla="*/ 474411 w 728151"/>
              <a:gd name="connsiteY54" fmla="*/ 263915 h 782799"/>
              <a:gd name="connsiteX55" fmla="*/ 529686 w 728151"/>
              <a:gd name="connsiteY55" fmla="*/ 320214 h 782799"/>
              <a:gd name="connsiteX56" fmla="*/ 585986 w 728151"/>
              <a:gd name="connsiteY56" fmla="*/ 262891 h 782799"/>
              <a:gd name="connsiteX57" fmla="*/ 660046 w 728151"/>
              <a:gd name="connsiteY57" fmla="*/ 645269 h 782799"/>
              <a:gd name="connsiteX58" fmla="*/ 604227 w 728151"/>
              <a:gd name="connsiteY58" fmla="*/ 589450 h 782799"/>
              <a:gd name="connsiteX59" fmla="*/ 549422 w 728151"/>
              <a:gd name="connsiteY59" fmla="*/ 644255 h 782799"/>
              <a:gd name="connsiteX60" fmla="*/ 605241 w 728151"/>
              <a:gd name="connsiteY60" fmla="*/ 700074 h 782799"/>
              <a:gd name="connsiteX61" fmla="*/ 660046 w 728151"/>
              <a:gd name="connsiteY61" fmla="*/ 645269 h 782799"/>
              <a:gd name="connsiteX62" fmla="*/ 660997 w 728151"/>
              <a:gd name="connsiteY62" fmla="*/ 390244 h 782799"/>
              <a:gd name="connsiteX63" fmla="*/ 605721 w 728151"/>
              <a:gd name="connsiteY63" fmla="*/ 334968 h 782799"/>
              <a:gd name="connsiteX64" fmla="*/ 549421 w 728151"/>
              <a:gd name="connsiteY64" fmla="*/ 391268 h 782799"/>
              <a:gd name="connsiteX65" fmla="*/ 605721 w 728151"/>
              <a:gd name="connsiteY65" fmla="*/ 446543 h 782799"/>
              <a:gd name="connsiteX66" fmla="*/ 660997 w 728151"/>
              <a:gd name="connsiteY66" fmla="*/ 390244 h 782799"/>
              <a:gd name="connsiteX67" fmla="*/ 660997 w 728151"/>
              <a:gd name="connsiteY67" fmla="*/ 140028 h 782799"/>
              <a:gd name="connsiteX68" fmla="*/ 605721 w 728151"/>
              <a:gd name="connsiteY68" fmla="*/ 82179 h 782799"/>
              <a:gd name="connsiteX69" fmla="*/ 549421 w 728151"/>
              <a:gd name="connsiteY69" fmla="*/ 140028 h 782799"/>
              <a:gd name="connsiteX70" fmla="*/ 605721 w 728151"/>
              <a:gd name="connsiteY70" fmla="*/ 194778 h 782799"/>
              <a:gd name="connsiteX71" fmla="*/ 660997 w 728151"/>
              <a:gd name="connsiteY71" fmla="*/ 140028 h 782799"/>
              <a:gd name="connsiteX72" fmla="*/ 728151 w 728151"/>
              <a:gd name="connsiteY72" fmla="*/ 31611 h 782799"/>
              <a:gd name="connsiteX73" fmla="*/ 728151 w 728151"/>
              <a:gd name="connsiteY73" fmla="*/ 235826 h 782799"/>
              <a:gd name="connsiteX74" fmla="*/ 720476 w 728151"/>
              <a:gd name="connsiteY74" fmla="*/ 223865 h 782799"/>
              <a:gd name="connsiteX75" fmla="*/ 681275 w 728151"/>
              <a:gd name="connsiteY75" fmla="*/ 207615 h 782799"/>
              <a:gd name="connsiteX76" fmla="*/ 625456 w 728151"/>
              <a:gd name="connsiteY76" fmla="*/ 263915 h 782799"/>
              <a:gd name="connsiteX77" fmla="*/ 681275 w 728151"/>
              <a:gd name="connsiteY77" fmla="*/ 320214 h 782799"/>
              <a:gd name="connsiteX78" fmla="*/ 720095 w 728151"/>
              <a:gd name="connsiteY78" fmla="*/ 303196 h 782799"/>
              <a:gd name="connsiteX79" fmla="*/ 728151 w 728151"/>
              <a:gd name="connsiteY79" fmla="*/ 291030 h 782799"/>
              <a:gd name="connsiteX80" fmla="*/ 728151 w 728151"/>
              <a:gd name="connsiteY80" fmla="*/ 341926 h 782799"/>
              <a:gd name="connsiteX81" fmla="*/ 705446 w 728151"/>
              <a:gd name="connsiteY81" fmla="*/ 351218 h 782799"/>
              <a:gd name="connsiteX82" fmla="*/ 689334 w 728151"/>
              <a:gd name="connsiteY82" fmla="*/ 391268 h 782799"/>
              <a:gd name="connsiteX83" fmla="*/ 705826 w 728151"/>
              <a:gd name="connsiteY83" fmla="*/ 430933 h 782799"/>
              <a:gd name="connsiteX84" fmla="*/ 728151 w 728151"/>
              <a:gd name="connsiteY84" fmla="*/ 440376 h 782799"/>
              <a:gd name="connsiteX85" fmla="*/ 728151 w 728151"/>
              <a:gd name="connsiteY85" fmla="*/ 492388 h 782799"/>
              <a:gd name="connsiteX86" fmla="*/ 719446 w 728151"/>
              <a:gd name="connsiteY86" fmla="*/ 479784 h 782799"/>
              <a:gd name="connsiteX87" fmla="*/ 679780 w 728151"/>
              <a:gd name="connsiteY87" fmla="*/ 463441 h 782799"/>
              <a:gd name="connsiteX88" fmla="*/ 624504 w 728151"/>
              <a:gd name="connsiteY88" fmla="*/ 518753 h 782799"/>
              <a:gd name="connsiteX89" fmla="*/ 679780 w 728151"/>
              <a:gd name="connsiteY89" fmla="*/ 574065 h 782799"/>
              <a:gd name="connsiteX90" fmla="*/ 719830 w 728151"/>
              <a:gd name="connsiteY90" fmla="*/ 558100 h 782799"/>
              <a:gd name="connsiteX91" fmla="*/ 728151 w 728151"/>
              <a:gd name="connsiteY91" fmla="*/ 545842 h 782799"/>
              <a:gd name="connsiteX92" fmla="*/ 728151 w 728151"/>
              <a:gd name="connsiteY92" fmla="*/ 751188 h 782799"/>
              <a:gd name="connsiteX93" fmla="*/ 712346 w 728151"/>
              <a:gd name="connsiteY93" fmla="*/ 782799 h 782799"/>
              <a:gd name="connsiteX94" fmla="*/ 195700 w 728151"/>
              <a:gd name="connsiteY94" fmla="*/ 782799 h 782799"/>
              <a:gd name="connsiteX95" fmla="*/ 0 w 728151"/>
              <a:gd name="connsiteY95" fmla="*/ 391400 h 782799"/>
              <a:gd name="connsiteX96" fmla="*/ 195700 w 728151"/>
              <a:gd name="connsiteY96" fmla="*/ 0 h 782799"/>
              <a:gd name="connsiteX97" fmla="*/ 712346 w 728151"/>
              <a:gd name="connsiteY97" fmla="*/ 0 h 782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</a:cxnLst>
            <a:rect l="l" t="t" r="r" b="b"/>
            <a:pathLst>
              <a:path w="728151" h="782799">
                <a:moveTo>
                  <a:pt x="379571" y="391149"/>
                </a:moveTo>
                <a:cubicBezTo>
                  <a:pt x="379572" y="359680"/>
                  <a:pt x="351353" y="335615"/>
                  <a:pt x="317297" y="338392"/>
                </a:cubicBezTo>
                <a:cubicBezTo>
                  <a:pt x="262806" y="341168"/>
                  <a:pt x="208315" y="344871"/>
                  <a:pt x="152851" y="348573"/>
                </a:cubicBezTo>
                <a:cubicBezTo>
                  <a:pt x="126579" y="349498"/>
                  <a:pt x="108091" y="367084"/>
                  <a:pt x="108090" y="391149"/>
                </a:cubicBezTo>
                <a:cubicBezTo>
                  <a:pt x="108090" y="415213"/>
                  <a:pt x="126578" y="433725"/>
                  <a:pt x="152850" y="435576"/>
                </a:cubicBezTo>
                <a:cubicBezTo>
                  <a:pt x="197611" y="438352"/>
                  <a:pt x="241398" y="440204"/>
                  <a:pt x="286158" y="442980"/>
                </a:cubicBezTo>
                <a:cubicBezTo>
                  <a:pt x="296862" y="443906"/>
                  <a:pt x="307565" y="444831"/>
                  <a:pt x="318269" y="444831"/>
                </a:cubicBezTo>
                <a:cubicBezTo>
                  <a:pt x="352326" y="447608"/>
                  <a:pt x="379571" y="423543"/>
                  <a:pt x="379571" y="391149"/>
                </a:cubicBezTo>
                <a:close/>
                <a:moveTo>
                  <a:pt x="441160" y="517251"/>
                </a:moveTo>
                <a:cubicBezTo>
                  <a:pt x="441160" y="485931"/>
                  <a:pt x="415776" y="462204"/>
                  <a:pt x="382582" y="463153"/>
                </a:cubicBezTo>
                <a:cubicBezTo>
                  <a:pt x="363055" y="463153"/>
                  <a:pt x="343529" y="465051"/>
                  <a:pt x="324003" y="466000"/>
                </a:cubicBezTo>
                <a:cubicBezTo>
                  <a:pt x="287880" y="468848"/>
                  <a:pt x="250780" y="470746"/>
                  <a:pt x="213680" y="472644"/>
                </a:cubicBezTo>
                <a:cubicBezTo>
                  <a:pt x="188296" y="474542"/>
                  <a:pt x="168770" y="492575"/>
                  <a:pt x="168770" y="516302"/>
                </a:cubicBezTo>
                <a:cubicBezTo>
                  <a:pt x="167794" y="540030"/>
                  <a:pt x="185367" y="559961"/>
                  <a:pt x="210751" y="561859"/>
                </a:cubicBezTo>
                <a:cubicBezTo>
                  <a:pt x="268354" y="565655"/>
                  <a:pt x="325956" y="569452"/>
                  <a:pt x="383558" y="572299"/>
                </a:cubicBezTo>
                <a:cubicBezTo>
                  <a:pt x="416752" y="574197"/>
                  <a:pt x="441160" y="548572"/>
                  <a:pt x="441160" y="517251"/>
                </a:cubicBezTo>
                <a:close/>
                <a:moveTo>
                  <a:pt x="443046" y="265335"/>
                </a:moveTo>
                <a:cubicBezTo>
                  <a:pt x="443046" y="232396"/>
                  <a:pt x="417758" y="208868"/>
                  <a:pt x="381771" y="210750"/>
                </a:cubicBezTo>
                <a:cubicBezTo>
                  <a:pt x="327304" y="213574"/>
                  <a:pt x="272838" y="217338"/>
                  <a:pt x="218371" y="221103"/>
                </a:cubicBezTo>
                <a:cubicBezTo>
                  <a:pt x="210590" y="221103"/>
                  <a:pt x="203782" y="222985"/>
                  <a:pt x="196973" y="225808"/>
                </a:cubicBezTo>
                <a:cubicBezTo>
                  <a:pt x="178494" y="234278"/>
                  <a:pt x="167795" y="254983"/>
                  <a:pt x="171685" y="273805"/>
                </a:cubicBezTo>
                <a:cubicBezTo>
                  <a:pt x="176548" y="293569"/>
                  <a:pt x="194056" y="308627"/>
                  <a:pt x="216426" y="309568"/>
                </a:cubicBezTo>
                <a:cubicBezTo>
                  <a:pt x="253385" y="312391"/>
                  <a:pt x="291317" y="314273"/>
                  <a:pt x="328277" y="316155"/>
                </a:cubicBezTo>
                <a:cubicBezTo>
                  <a:pt x="345784" y="317097"/>
                  <a:pt x="363291" y="318038"/>
                  <a:pt x="380798" y="318979"/>
                </a:cubicBezTo>
                <a:cubicBezTo>
                  <a:pt x="416785" y="320861"/>
                  <a:pt x="443046" y="298274"/>
                  <a:pt x="443046" y="265335"/>
                </a:cubicBezTo>
                <a:close/>
                <a:moveTo>
                  <a:pt x="513365" y="644637"/>
                </a:moveTo>
                <a:cubicBezTo>
                  <a:pt x="513365" y="613742"/>
                  <a:pt x="488876" y="588640"/>
                  <a:pt x="458510" y="589605"/>
                </a:cubicBezTo>
                <a:cubicBezTo>
                  <a:pt x="399738" y="591536"/>
                  <a:pt x="340965" y="595398"/>
                  <a:pt x="283172" y="600226"/>
                </a:cubicBezTo>
                <a:cubicBezTo>
                  <a:pt x="256725" y="602156"/>
                  <a:pt x="239093" y="622431"/>
                  <a:pt x="239093" y="645602"/>
                </a:cubicBezTo>
                <a:cubicBezTo>
                  <a:pt x="240072" y="669738"/>
                  <a:pt x="258684" y="689048"/>
                  <a:pt x="284152" y="690978"/>
                </a:cubicBezTo>
                <a:cubicBezTo>
                  <a:pt x="335088" y="693875"/>
                  <a:pt x="386024" y="696771"/>
                  <a:pt x="436960" y="699668"/>
                </a:cubicBezTo>
                <a:cubicBezTo>
                  <a:pt x="436960" y="699668"/>
                  <a:pt x="436960" y="700633"/>
                  <a:pt x="436960" y="700633"/>
                </a:cubicBezTo>
                <a:cubicBezTo>
                  <a:pt x="443817" y="700633"/>
                  <a:pt x="450674" y="700633"/>
                  <a:pt x="458510" y="700633"/>
                </a:cubicBezTo>
                <a:cubicBezTo>
                  <a:pt x="489856" y="699668"/>
                  <a:pt x="514344" y="675531"/>
                  <a:pt x="513365" y="644637"/>
                </a:cubicBezTo>
                <a:close/>
                <a:moveTo>
                  <a:pt x="513366" y="137684"/>
                </a:moveTo>
                <a:cubicBezTo>
                  <a:pt x="513366" y="106096"/>
                  <a:pt x="487897" y="82166"/>
                  <a:pt x="454593" y="82166"/>
                </a:cubicBezTo>
                <a:cubicBezTo>
                  <a:pt x="448716" y="82166"/>
                  <a:pt x="441859" y="83123"/>
                  <a:pt x="435982" y="83123"/>
                </a:cubicBezTo>
                <a:cubicBezTo>
                  <a:pt x="386025" y="85995"/>
                  <a:pt x="337048" y="88866"/>
                  <a:pt x="287091" y="91738"/>
                </a:cubicBezTo>
                <a:cubicBezTo>
                  <a:pt x="259664" y="93652"/>
                  <a:pt x="240073" y="112797"/>
                  <a:pt x="239094" y="136727"/>
                </a:cubicBezTo>
                <a:cubicBezTo>
                  <a:pt x="239094" y="161614"/>
                  <a:pt x="257705" y="180758"/>
                  <a:pt x="285132" y="182673"/>
                </a:cubicBezTo>
                <a:cubicBezTo>
                  <a:pt x="341946" y="186501"/>
                  <a:pt x="398759" y="190330"/>
                  <a:pt x="455573" y="192245"/>
                </a:cubicBezTo>
                <a:cubicBezTo>
                  <a:pt x="487897" y="194159"/>
                  <a:pt x="514345" y="168314"/>
                  <a:pt x="513366" y="137684"/>
                </a:cubicBezTo>
                <a:close/>
                <a:moveTo>
                  <a:pt x="524748" y="391268"/>
                </a:moveTo>
                <a:cubicBezTo>
                  <a:pt x="524748" y="359535"/>
                  <a:pt x="500182" y="334968"/>
                  <a:pt x="469473" y="334968"/>
                </a:cubicBezTo>
                <a:cubicBezTo>
                  <a:pt x="437740" y="334968"/>
                  <a:pt x="412149" y="360559"/>
                  <a:pt x="413172" y="391268"/>
                </a:cubicBezTo>
                <a:cubicBezTo>
                  <a:pt x="413172" y="421976"/>
                  <a:pt x="438762" y="446543"/>
                  <a:pt x="468448" y="446543"/>
                </a:cubicBezTo>
                <a:cubicBezTo>
                  <a:pt x="500181" y="447567"/>
                  <a:pt x="524748" y="421976"/>
                  <a:pt x="524748" y="391268"/>
                </a:cubicBezTo>
                <a:close/>
                <a:moveTo>
                  <a:pt x="585986" y="519759"/>
                </a:moveTo>
                <a:cubicBezTo>
                  <a:pt x="585986" y="488583"/>
                  <a:pt x="561628" y="463441"/>
                  <a:pt x="531181" y="463441"/>
                </a:cubicBezTo>
                <a:cubicBezTo>
                  <a:pt x="500735" y="463441"/>
                  <a:pt x="475362" y="489589"/>
                  <a:pt x="475362" y="519759"/>
                </a:cubicBezTo>
                <a:cubicBezTo>
                  <a:pt x="475362" y="548923"/>
                  <a:pt x="499720" y="574065"/>
                  <a:pt x="530167" y="574065"/>
                </a:cubicBezTo>
                <a:cubicBezTo>
                  <a:pt x="561628" y="574065"/>
                  <a:pt x="585986" y="550935"/>
                  <a:pt x="585986" y="519759"/>
                </a:cubicBezTo>
                <a:close/>
                <a:moveTo>
                  <a:pt x="585986" y="262891"/>
                </a:moveTo>
                <a:cubicBezTo>
                  <a:pt x="585986" y="232182"/>
                  <a:pt x="561419" y="207615"/>
                  <a:pt x="530710" y="207615"/>
                </a:cubicBezTo>
                <a:cubicBezTo>
                  <a:pt x="498978" y="207615"/>
                  <a:pt x="473387" y="233206"/>
                  <a:pt x="474411" y="263915"/>
                </a:cubicBezTo>
                <a:cubicBezTo>
                  <a:pt x="474411" y="294623"/>
                  <a:pt x="500002" y="319190"/>
                  <a:pt x="529686" y="320214"/>
                </a:cubicBezTo>
                <a:cubicBezTo>
                  <a:pt x="561419" y="320214"/>
                  <a:pt x="585986" y="294623"/>
                  <a:pt x="585986" y="262891"/>
                </a:cubicBezTo>
                <a:close/>
                <a:moveTo>
                  <a:pt x="660046" y="645269"/>
                </a:moveTo>
                <a:cubicBezTo>
                  <a:pt x="660046" y="613808"/>
                  <a:pt x="635688" y="589450"/>
                  <a:pt x="604227" y="589450"/>
                </a:cubicBezTo>
                <a:cubicBezTo>
                  <a:pt x="573780" y="589450"/>
                  <a:pt x="549422" y="612793"/>
                  <a:pt x="549422" y="644255"/>
                </a:cubicBezTo>
                <a:cubicBezTo>
                  <a:pt x="549422" y="675716"/>
                  <a:pt x="573780" y="700074"/>
                  <a:pt x="605241" y="700074"/>
                </a:cubicBezTo>
                <a:cubicBezTo>
                  <a:pt x="635688" y="700074"/>
                  <a:pt x="660046" y="675716"/>
                  <a:pt x="660046" y="645269"/>
                </a:cubicBezTo>
                <a:close/>
                <a:moveTo>
                  <a:pt x="660997" y="390244"/>
                </a:moveTo>
                <a:cubicBezTo>
                  <a:pt x="660997" y="359535"/>
                  <a:pt x="637454" y="334968"/>
                  <a:pt x="605721" y="334968"/>
                </a:cubicBezTo>
                <a:cubicBezTo>
                  <a:pt x="575012" y="334968"/>
                  <a:pt x="549421" y="360559"/>
                  <a:pt x="549421" y="391268"/>
                </a:cubicBezTo>
                <a:cubicBezTo>
                  <a:pt x="550445" y="421976"/>
                  <a:pt x="575012" y="446543"/>
                  <a:pt x="605721" y="446543"/>
                </a:cubicBezTo>
                <a:cubicBezTo>
                  <a:pt x="636430" y="447567"/>
                  <a:pt x="662021" y="421976"/>
                  <a:pt x="660997" y="390244"/>
                </a:cubicBezTo>
                <a:close/>
                <a:moveTo>
                  <a:pt x="660997" y="140028"/>
                </a:moveTo>
                <a:cubicBezTo>
                  <a:pt x="662021" y="108004"/>
                  <a:pt x="636430" y="82179"/>
                  <a:pt x="605721" y="82179"/>
                </a:cubicBezTo>
                <a:cubicBezTo>
                  <a:pt x="573988" y="82179"/>
                  <a:pt x="549421" y="108004"/>
                  <a:pt x="549421" y="140028"/>
                </a:cubicBezTo>
                <a:cubicBezTo>
                  <a:pt x="550445" y="171019"/>
                  <a:pt x="573988" y="194778"/>
                  <a:pt x="605721" y="194778"/>
                </a:cubicBezTo>
                <a:cubicBezTo>
                  <a:pt x="636430" y="194778"/>
                  <a:pt x="660997" y="171019"/>
                  <a:pt x="660997" y="140028"/>
                </a:cubicBezTo>
                <a:close/>
                <a:moveTo>
                  <a:pt x="728151" y="31611"/>
                </a:moveTo>
                <a:lnTo>
                  <a:pt x="728151" y="235826"/>
                </a:lnTo>
                <a:lnTo>
                  <a:pt x="720476" y="223865"/>
                </a:lnTo>
                <a:cubicBezTo>
                  <a:pt x="710707" y="213757"/>
                  <a:pt x="697006" y="207615"/>
                  <a:pt x="681275" y="207615"/>
                </a:cubicBezTo>
                <a:cubicBezTo>
                  <a:pt x="649814" y="207615"/>
                  <a:pt x="625456" y="232182"/>
                  <a:pt x="625456" y="263915"/>
                </a:cubicBezTo>
                <a:cubicBezTo>
                  <a:pt x="625456" y="294623"/>
                  <a:pt x="650829" y="320214"/>
                  <a:pt x="681275" y="320214"/>
                </a:cubicBezTo>
                <a:cubicBezTo>
                  <a:pt x="696498" y="319702"/>
                  <a:pt x="710200" y="313305"/>
                  <a:pt x="720095" y="303196"/>
                </a:cubicBezTo>
                <a:lnTo>
                  <a:pt x="728151" y="291030"/>
                </a:lnTo>
                <a:lnTo>
                  <a:pt x="728151" y="341926"/>
                </a:lnTo>
                <a:lnTo>
                  <a:pt x="705446" y="351218"/>
                </a:lnTo>
                <a:cubicBezTo>
                  <a:pt x="695423" y="361327"/>
                  <a:pt x="689334" y="375402"/>
                  <a:pt x="689334" y="391268"/>
                </a:cubicBezTo>
                <a:cubicBezTo>
                  <a:pt x="689334" y="406622"/>
                  <a:pt x="695677" y="420697"/>
                  <a:pt x="705826" y="430933"/>
                </a:cubicBezTo>
                <a:lnTo>
                  <a:pt x="728151" y="440376"/>
                </a:lnTo>
                <a:lnTo>
                  <a:pt x="728151" y="492388"/>
                </a:lnTo>
                <a:lnTo>
                  <a:pt x="719446" y="479784"/>
                </a:lnTo>
                <a:cubicBezTo>
                  <a:pt x="709209" y="469727"/>
                  <a:pt x="695134" y="463441"/>
                  <a:pt x="679780" y="463441"/>
                </a:cubicBezTo>
                <a:cubicBezTo>
                  <a:pt x="650095" y="464447"/>
                  <a:pt x="624504" y="488583"/>
                  <a:pt x="624504" y="518753"/>
                </a:cubicBezTo>
                <a:cubicBezTo>
                  <a:pt x="623480" y="548923"/>
                  <a:pt x="649071" y="574065"/>
                  <a:pt x="679780" y="574065"/>
                </a:cubicBezTo>
                <a:cubicBezTo>
                  <a:pt x="695646" y="574065"/>
                  <a:pt x="709721" y="568031"/>
                  <a:pt x="719830" y="558100"/>
                </a:cubicBezTo>
                <a:lnTo>
                  <a:pt x="728151" y="545842"/>
                </a:lnTo>
                <a:lnTo>
                  <a:pt x="728151" y="751188"/>
                </a:lnTo>
                <a:lnTo>
                  <a:pt x="712346" y="782799"/>
                </a:lnTo>
                <a:lnTo>
                  <a:pt x="195700" y="782799"/>
                </a:lnTo>
                <a:lnTo>
                  <a:pt x="0" y="391400"/>
                </a:lnTo>
                <a:lnTo>
                  <a:pt x="195700" y="0"/>
                </a:lnTo>
                <a:lnTo>
                  <a:pt x="712346" y="0"/>
                </a:lnTo>
                <a:close/>
              </a:path>
            </a:pathLst>
          </a:custGeom>
          <a:solidFill>
            <a:schemeClr val="accent5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107099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421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oto Serif"/>
              <a:ea typeface="+mn-ea"/>
              <a:cs typeface="+mn-cs"/>
            </a:endParaRPr>
          </a:p>
        </p:txBody>
      </p:sp>
      <p:sp>
        <p:nvSpPr>
          <p:cNvPr id="149" name="Freeform: Shape 148">
            <a:extLst>
              <a:ext uri="{FF2B5EF4-FFF2-40B4-BE49-F238E27FC236}">
                <a16:creationId xmlns:a16="http://schemas.microsoft.com/office/drawing/2014/main" id="{DBDA0397-0D82-BEBA-7CFE-3C4B276A1A81}"/>
              </a:ext>
            </a:extLst>
          </p:cNvPr>
          <p:cNvSpPr/>
          <p:nvPr/>
        </p:nvSpPr>
        <p:spPr>
          <a:xfrm rot="16200000">
            <a:off x="6690076" y="-27324"/>
            <a:ext cx="728151" cy="782799"/>
          </a:xfrm>
          <a:custGeom>
            <a:avLst/>
            <a:gdLst>
              <a:gd name="connsiteX0" fmla="*/ 379571 w 728151"/>
              <a:gd name="connsiteY0" fmla="*/ 391149 h 782799"/>
              <a:gd name="connsiteX1" fmla="*/ 317297 w 728151"/>
              <a:gd name="connsiteY1" fmla="*/ 338392 h 782799"/>
              <a:gd name="connsiteX2" fmla="*/ 152851 w 728151"/>
              <a:gd name="connsiteY2" fmla="*/ 348573 h 782799"/>
              <a:gd name="connsiteX3" fmla="*/ 108090 w 728151"/>
              <a:gd name="connsiteY3" fmla="*/ 391149 h 782799"/>
              <a:gd name="connsiteX4" fmla="*/ 152850 w 728151"/>
              <a:gd name="connsiteY4" fmla="*/ 435576 h 782799"/>
              <a:gd name="connsiteX5" fmla="*/ 286158 w 728151"/>
              <a:gd name="connsiteY5" fmla="*/ 442980 h 782799"/>
              <a:gd name="connsiteX6" fmla="*/ 318269 w 728151"/>
              <a:gd name="connsiteY6" fmla="*/ 444831 h 782799"/>
              <a:gd name="connsiteX7" fmla="*/ 379571 w 728151"/>
              <a:gd name="connsiteY7" fmla="*/ 391149 h 782799"/>
              <a:gd name="connsiteX8" fmla="*/ 441160 w 728151"/>
              <a:gd name="connsiteY8" fmla="*/ 517251 h 782799"/>
              <a:gd name="connsiteX9" fmla="*/ 382582 w 728151"/>
              <a:gd name="connsiteY9" fmla="*/ 463153 h 782799"/>
              <a:gd name="connsiteX10" fmla="*/ 324003 w 728151"/>
              <a:gd name="connsiteY10" fmla="*/ 466000 h 782799"/>
              <a:gd name="connsiteX11" fmla="*/ 213680 w 728151"/>
              <a:gd name="connsiteY11" fmla="*/ 472644 h 782799"/>
              <a:gd name="connsiteX12" fmla="*/ 168770 w 728151"/>
              <a:gd name="connsiteY12" fmla="*/ 516302 h 782799"/>
              <a:gd name="connsiteX13" fmla="*/ 210751 w 728151"/>
              <a:gd name="connsiteY13" fmla="*/ 561859 h 782799"/>
              <a:gd name="connsiteX14" fmla="*/ 383558 w 728151"/>
              <a:gd name="connsiteY14" fmla="*/ 572299 h 782799"/>
              <a:gd name="connsiteX15" fmla="*/ 441160 w 728151"/>
              <a:gd name="connsiteY15" fmla="*/ 517251 h 782799"/>
              <a:gd name="connsiteX16" fmla="*/ 443046 w 728151"/>
              <a:gd name="connsiteY16" fmla="*/ 265335 h 782799"/>
              <a:gd name="connsiteX17" fmla="*/ 381771 w 728151"/>
              <a:gd name="connsiteY17" fmla="*/ 210750 h 782799"/>
              <a:gd name="connsiteX18" fmla="*/ 218371 w 728151"/>
              <a:gd name="connsiteY18" fmla="*/ 221103 h 782799"/>
              <a:gd name="connsiteX19" fmla="*/ 196973 w 728151"/>
              <a:gd name="connsiteY19" fmla="*/ 225808 h 782799"/>
              <a:gd name="connsiteX20" fmla="*/ 171685 w 728151"/>
              <a:gd name="connsiteY20" fmla="*/ 273805 h 782799"/>
              <a:gd name="connsiteX21" fmla="*/ 216426 w 728151"/>
              <a:gd name="connsiteY21" fmla="*/ 309568 h 782799"/>
              <a:gd name="connsiteX22" fmla="*/ 328277 w 728151"/>
              <a:gd name="connsiteY22" fmla="*/ 316155 h 782799"/>
              <a:gd name="connsiteX23" fmla="*/ 380798 w 728151"/>
              <a:gd name="connsiteY23" fmla="*/ 318979 h 782799"/>
              <a:gd name="connsiteX24" fmla="*/ 443046 w 728151"/>
              <a:gd name="connsiteY24" fmla="*/ 265335 h 782799"/>
              <a:gd name="connsiteX25" fmla="*/ 513365 w 728151"/>
              <a:gd name="connsiteY25" fmla="*/ 644637 h 782799"/>
              <a:gd name="connsiteX26" fmla="*/ 458510 w 728151"/>
              <a:gd name="connsiteY26" fmla="*/ 589605 h 782799"/>
              <a:gd name="connsiteX27" fmla="*/ 283172 w 728151"/>
              <a:gd name="connsiteY27" fmla="*/ 600226 h 782799"/>
              <a:gd name="connsiteX28" fmla="*/ 239093 w 728151"/>
              <a:gd name="connsiteY28" fmla="*/ 645602 h 782799"/>
              <a:gd name="connsiteX29" fmla="*/ 284152 w 728151"/>
              <a:gd name="connsiteY29" fmla="*/ 690978 h 782799"/>
              <a:gd name="connsiteX30" fmla="*/ 436960 w 728151"/>
              <a:gd name="connsiteY30" fmla="*/ 699668 h 782799"/>
              <a:gd name="connsiteX31" fmla="*/ 436960 w 728151"/>
              <a:gd name="connsiteY31" fmla="*/ 700633 h 782799"/>
              <a:gd name="connsiteX32" fmla="*/ 458510 w 728151"/>
              <a:gd name="connsiteY32" fmla="*/ 700633 h 782799"/>
              <a:gd name="connsiteX33" fmla="*/ 513365 w 728151"/>
              <a:gd name="connsiteY33" fmla="*/ 644637 h 782799"/>
              <a:gd name="connsiteX34" fmla="*/ 513366 w 728151"/>
              <a:gd name="connsiteY34" fmla="*/ 137684 h 782799"/>
              <a:gd name="connsiteX35" fmla="*/ 454593 w 728151"/>
              <a:gd name="connsiteY35" fmla="*/ 82166 h 782799"/>
              <a:gd name="connsiteX36" fmla="*/ 435982 w 728151"/>
              <a:gd name="connsiteY36" fmla="*/ 83123 h 782799"/>
              <a:gd name="connsiteX37" fmla="*/ 287091 w 728151"/>
              <a:gd name="connsiteY37" fmla="*/ 91738 h 782799"/>
              <a:gd name="connsiteX38" fmla="*/ 239094 w 728151"/>
              <a:gd name="connsiteY38" fmla="*/ 136727 h 782799"/>
              <a:gd name="connsiteX39" fmla="*/ 285132 w 728151"/>
              <a:gd name="connsiteY39" fmla="*/ 182673 h 782799"/>
              <a:gd name="connsiteX40" fmla="*/ 455573 w 728151"/>
              <a:gd name="connsiteY40" fmla="*/ 192245 h 782799"/>
              <a:gd name="connsiteX41" fmla="*/ 513366 w 728151"/>
              <a:gd name="connsiteY41" fmla="*/ 137684 h 782799"/>
              <a:gd name="connsiteX42" fmla="*/ 524748 w 728151"/>
              <a:gd name="connsiteY42" fmla="*/ 391268 h 782799"/>
              <a:gd name="connsiteX43" fmla="*/ 469473 w 728151"/>
              <a:gd name="connsiteY43" fmla="*/ 334968 h 782799"/>
              <a:gd name="connsiteX44" fmla="*/ 413172 w 728151"/>
              <a:gd name="connsiteY44" fmla="*/ 391268 h 782799"/>
              <a:gd name="connsiteX45" fmla="*/ 468448 w 728151"/>
              <a:gd name="connsiteY45" fmla="*/ 446543 h 782799"/>
              <a:gd name="connsiteX46" fmla="*/ 524748 w 728151"/>
              <a:gd name="connsiteY46" fmla="*/ 391268 h 782799"/>
              <a:gd name="connsiteX47" fmla="*/ 585986 w 728151"/>
              <a:gd name="connsiteY47" fmla="*/ 519759 h 782799"/>
              <a:gd name="connsiteX48" fmla="*/ 531181 w 728151"/>
              <a:gd name="connsiteY48" fmla="*/ 463441 h 782799"/>
              <a:gd name="connsiteX49" fmla="*/ 475362 w 728151"/>
              <a:gd name="connsiteY49" fmla="*/ 519759 h 782799"/>
              <a:gd name="connsiteX50" fmla="*/ 530167 w 728151"/>
              <a:gd name="connsiteY50" fmla="*/ 574065 h 782799"/>
              <a:gd name="connsiteX51" fmla="*/ 585986 w 728151"/>
              <a:gd name="connsiteY51" fmla="*/ 519759 h 782799"/>
              <a:gd name="connsiteX52" fmla="*/ 585986 w 728151"/>
              <a:gd name="connsiteY52" fmla="*/ 262891 h 782799"/>
              <a:gd name="connsiteX53" fmla="*/ 530710 w 728151"/>
              <a:gd name="connsiteY53" fmla="*/ 207615 h 782799"/>
              <a:gd name="connsiteX54" fmla="*/ 474411 w 728151"/>
              <a:gd name="connsiteY54" fmla="*/ 263915 h 782799"/>
              <a:gd name="connsiteX55" fmla="*/ 529686 w 728151"/>
              <a:gd name="connsiteY55" fmla="*/ 320214 h 782799"/>
              <a:gd name="connsiteX56" fmla="*/ 585986 w 728151"/>
              <a:gd name="connsiteY56" fmla="*/ 262891 h 782799"/>
              <a:gd name="connsiteX57" fmla="*/ 660046 w 728151"/>
              <a:gd name="connsiteY57" fmla="*/ 645269 h 782799"/>
              <a:gd name="connsiteX58" fmla="*/ 604227 w 728151"/>
              <a:gd name="connsiteY58" fmla="*/ 589450 h 782799"/>
              <a:gd name="connsiteX59" fmla="*/ 549422 w 728151"/>
              <a:gd name="connsiteY59" fmla="*/ 644255 h 782799"/>
              <a:gd name="connsiteX60" fmla="*/ 605241 w 728151"/>
              <a:gd name="connsiteY60" fmla="*/ 700074 h 782799"/>
              <a:gd name="connsiteX61" fmla="*/ 660046 w 728151"/>
              <a:gd name="connsiteY61" fmla="*/ 645269 h 782799"/>
              <a:gd name="connsiteX62" fmla="*/ 660997 w 728151"/>
              <a:gd name="connsiteY62" fmla="*/ 390244 h 782799"/>
              <a:gd name="connsiteX63" fmla="*/ 605721 w 728151"/>
              <a:gd name="connsiteY63" fmla="*/ 334968 h 782799"/>
              <a:gd name="connsiteX64" fmla="*/ 549421 w 728151"/>
              <a:gd name="connsiteY64" fmla="*/ 391268 h 782799"/>
              <a:gd name="connsiteX65" fmla="*/ 605721 w 728151"/>
              <a:gd name="connsiteY65" fmla="*/ 446543 h 782799"/>
              <a:gd name="connsiteX66" fmla="*/ 660997 w 728151"/>
              <a:gd name="connsiteY66" fmla="*/ 390244 h 782799"/>
              <a:gd name="connsiteX67" fmla="*/ 660997 w 728151"/>
              <a:gd name="connsiteY67" fmla="*/ 140028 h 782799"/>
              <a:gd name="connsiteX68" fmla="*/ 605721 w 728151"/>
              <a:gd name="connsiteY68" fmla="*/ 82179 h 782799"/>
              <a:gd name="connsiteX69" fmla="*/ 549421 w 728151"/>
              <a:gd name="connsiteY69" fmla="*/ 140028 h 782799"/>
              <a:gd name="connsiteX70" fmla="*/ 605721 w 728151"/>
              <a:gd name="connsiteY70" fmla="*/ 194778 h 782799"/>
              <a:gd name="connsiteX71" fmla="*/ 660997 w 728151"/>
              <a:gd name="connsiteY71" fmla="*/ 140028 h 782799"/>
              <a:gd name="connsiteX72" fmla="*/ 728151 w 728151"/>
              <a:gd name="connsiteY72" fmla="*/ 31611 h 782799"/>
              <a:gd name="connsiteX73" fmla="*/ 728151 w 728151"/>
              <a:gd name="connsiteY73" fmla="*/ 235826 h 782799"/>
              <a:gd name="connsiteX74" fmla="*/ 720476 w 728151"/>
              <a:gd name="connsiteY74" fmla="*/ 223865 h 782799"/>
              <a:gd name="connsiteX75" fmla="*/ 681275 w 728151"/>
              <a:gd name="connsiteY75" fmla="*/ 207615 h 782799"/>
              <a:gd name="connsiteX76" fmla="*/ 625456 w 728151"/>
              <a:gd name="connsiteY76" fmla="*/ 263915 h 782799"/>
              <a:gd name="connsiteX77" fmla="*/ 681275 w 728151"/>
              <a:gd name="connsiteY77" fmla="*/ 320214 h 782799"/>
              <a:gd name="connsiteX78" fmla="*/ 720095 w 728151"/>
              <a:gd name="connsiteY78" fmla="*/ 303196 h 782799"/>
              <a:gd name="connsiteX79" fmla="*/ 728151 w 728151"/>
              <a:gd name="connsiteY79" fmla="*/ 291030 h 782799"/>
              <a:gd name="connsiteX80" fmla="*/ 728151 w 728151"/>
              <a:gd name="connsiteY80" fmla="*/ 341926 h 782799"/>
              <a:gd name="connsiteX81" fmla="*/ 705446 w 728151"/>
              <a:gd name="connsiteY81" fmla="*/ 351218 h 782799"/>
              <a:gd name="connsiteX82" fmla="*/ 689334 w 728151"/>
              <a:gd name="connsiteY82" fmla="*/ 391268 h 782799"/>
              <a:gd name="connsiteX83" fmla="*/ 705826 w 728151"/>
              <a:gd name="connsiteY83" fmla="*/ 430933 h 782799"/>
              <a:gd name="connsiteX84" fmla="*/ 728151 w 728151"/>
              <a:gd name="connsiteY84" fmla="*/ 440376 h 782799"/>
              <a:gd name="connsiteX85" fmla="*/ 728151 w 728151"/>
              <a:gd name="connsiteY85" fmla="*/ 492388 h 782799"/>
              <a:gd name="connsiteX86" fmla="*/ 719446 w 728151"/>
              <a:gd name="connsiteY86" fmla="*/ 479784 h 782799"/>
              <a:gd name="connsiteX87" fmla="*/ 679780 w 728151"/>
              <a:gd name="connsiteY87" fmla="*/ 463441 h 782799"/>
              <a:gd name="connsiteX88" fmla="*/ 624504 w 728151"/>
              <a:gd name="connsiteY88" fmla="*/ 518753 h 782799"/>
              <a:gd name="connsiteX89" fmla="*/ 679780 w 728151"/>
              <a:gd name="connsiteY89" fmla="*/ 574065 h 782799"/>
              <a:gd name="connsiteX90" fmla="*/ 719830 w 728151"/>
              <a:gd name="connsiteY90" fmla="*/ 558100 h 782799"/>
              <a:gd name="connsiteX91" fmla="*/ 728151 w 728151"/>
              <a:gd name="connsiteY91" fmla="*/ 545842 h 782799"/>
              <a:gd name="connsiteX92" fmla="*/ 728151 w 728151"/>
              <a:gd name="connsiteY92" fmla="*/ 751188 h 782799"/>
              <a:gd name="connsiteX93" fmla="*/ 712346 w 728151"/>
              <a:gd name="connsiteY93" fmla="*/ 782799 h 782799"/>
              <a:gd name="connsiteX94" fmla="*/ 195700 w 728151"/>
              <a:gd name="connsiteY94" fmla="*/ 782799 h 782799"/>
              <a:gd name="connsiteX95" fmla="*/ 0 w 728151"/>
              <a:gd name="connsiteY95" fmla="*/ 391400 h 782799"/>
              <a:gd name="connsiteX96" fmla="*/ 195700 w 728151"/>
              <a:gd name="connsiteY96" fmla="*/ 0 h 782799"/>
              <a:gd name="connsiteX97" fmla="*/ 712346 w 728151"/>
              <a:gd name="connsiteY97" fmla="*/ 0 h 782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</a:cxnLst>
            <a:rect l="l" t="t" r="r" b="b"/>
            <a:pathLst>
              <a:path w="728151" h="782799">
                <a:moveTo>
                  <a:pt x="379571" y="391149"/>
                </a:moveTo>
                <a:cubicBezTo>
                  <a:pt x="379572" y="359680"/>
                  <a:pt x="351353" y="335615"/>
                  <a:pt x="317297" y="338392"/>
                </a:cubicBezTo>
                <a:cubicBezTo>
                  <a:pt x="262806" y="341168"/>
                  <a:pt x="208315" y="344871"/>
                  <a:pt x="152851" y="348573"/>
                </a:cubicBezTo>
                <a:cubicBezTo>
                  <a:pt x="126579" y="349498"/>
                  <a:pt x="108091" y="367084"/>
                  <a:pt x="108090" y="391149"/>
                </a:cubicBezTo>
                <a:cubicBezTo>
                  <a:pt x="108090" y="415213"/>
                  <a:pt x="126578" y="433725"/>
                  <a:pt x="152850" y="435576"/>
                </a:cubicBezTo>
                <a:cubicBezTo>
                  <a:pt x="197611" y="438352"/>
                  <a:pt x="241398" y="440204"/>
                  <a:pt x="286158" y="442980"/>
                </a:cubicBezTo>
                <a:cubicBezTo>
                  <a:pt x="296862" y="443906"/>
                  <a:pt x="307565" y="444831"/>
                  <a:pt x="318269" y="444831"/>
                </a:cubicBezTo>
                <a:cubicBezTo>
                  <a:pt x="352326" y="447608"/>
                  <a:pt x="379571" y="423543"/>
                  <a:pt x="379571" y="391149"/>
                </a:cubicBezTo>
                <a:close/>
                <a:moveTo>
                  <a:pt x="441160" y="517251"/>
                </a:moveTo>
                <a:cubicBezTo>
                  <a:pt x="441160" y="485931"/>
                  <a:pt x="415776" y="462204"/>
                  <a:pt x="382582" y="463153"/>
                </a:cubicBezTo>
                <a:cubicBezTo>
                  <a:pt x="363055" y="463153"/>
                  <a:pt x="343529" y="465051"/>
                  <a:pt x="324003" y="466000"/>
                </a:cubicBezTo>
                <a:cubicBezTo>
                  <a:pt x="287880" y="468848"/>
                  <a:pt x="250780" y="470746"/>
                  <a:pt x="213680" y="472644"/>
                </a:cubicBezTo>
                <a:cubicBezTo>
                  <a:pt x="188296" y="474542"/>
                  <a:pt x="168770" y="492575"/>
                  <a:pt x="168770" y="516302"/>
                </a:cubicBezTo>
                <a:cubicBezTo>
                  <a:pt x="167794" y="540030"/>
                  <a:pt x="185367" y="559961"/>
                  <a:pt x="210751" y="561859"/>
                </a:cubicBezTo>
                <a:cubicBezTo>
                  <a:pt x="268354" y="565655"/>
                  <a:pt x="325956" y="569452"/>
                  <a:pt x="383558" y="572299"/>
                </a:cubicBezTo>
                <a:cubicBezTo>
                  <a:pt x="416752" y="574197"/>
                  <a:pt x="441160" y="548572"/>
                  <a:pt x="441160" y="517251"/>
                </a:cubicBezTo>
                <a:close/>
                <a:moveTo>
                  <a:pt x="443046" y="265335"/>
                </a:moveTo>
                <a:cubicBezTo>
                  <a:pt x="443046" y="232396"/>
                  <a:pt x="417758" y="208868"/>
                  <a:pt x="381771" y="210750"/>
                </a:cubicBezTo>
                <a:cubicBezTo>
                  <a:pt x="327304" y="213574"/>
                  <a:pt x="272838" y="217338"/>
                  <a:pt x="218371" y="221103"/>
                </a:cubicBezTo>
                <a:cubicBezTo>
                  <a:pt x="210590" y="221103"/>
                  <a:pt x="203782" y="222985"/>
                  <a:pt x="196973" y="225808"/>
                </a:cubicBezTo>
                <a:cubicBezTo>
                  <a:pt x="178494" y="234278"/>
                  <a:pt x="167795" y="254983"/>
                  <a:pt x="171685" y="273805"/>
                </a:cubicBezTo>
                <a:cubicBezTo>
                  <a:pt x="176548" y="293569"/>
                  <a:pt x="194056" y="308627"/>
                  <a:pt x="216426" y="309568"/>
                </a:cubicBezTo>
                <a:cubicBezTo>
                  <a:pt x="253385" y="312391"/>
                  <a:pt x="291317" y="314273"/>
                  <a:pt x="328277" y="316155"/>
                </a:cubicBezTo>
                <a:cubicBezTo>
                  <a:pt x="345784" y="317097"/>
                  <a:pt x="363291" y="318038"/>
                  <a:pt x="380798" y="318979"/>
                </a:cubicBezTo>
                <a:cubicBezTo>
                  <a:pt x="416785" y="320861"/>
                  <a:pt x="443046" y="298274"/>
                  <a:pt x="443046" y="265335"/>
                </a:cubicBezTo>
                <a:close/>
                <a:moveTo>
                  <a:pt x="513365" y="644637"/>
                </a:moveTo>
                <a:cubicBezTo>
                  <a:pt x="513365" y="613742"/>
                  <a:pt x="488876" y="588640"/>
                  <a:pt x="458510" y="589605"/>
                </a:cubicBezTo>
                <a:cubicBezTo>
                  <a:pt x="399738" y="591536"/>
                  <a:pt x="340965" y="595398"/>
                  <a:pt x="283172" y="600226"/>
                </a:cubicBezTo>
                <a:cubicBezTo>
                  <a:pt x="256725" y="602156"/>
                  <a:pt x="239093" y="622431"/>
                  <a:pt x="239093" y="645602"/>
                </a:cubicBezTo>
                <a:cubicBezTo>
                  <a:pt x="240072" y="669738"/>
                  <a:pt x="258684" y="689048"/>
                  <a:pt x="284152" y="690978"/>
                </a:cubicBezTo>
                <a:cubicBezTo>
                  <a:pt x="335088" y="693875"/>
                  <a:pt x="386024" y="696771"/>
                  <a:pt x="436960" y="699668"/>
                </a:cubicBezTo>
                <a:cubicBezTo>
                  <a:pt x="436960" y="699668"/>
                  <a:pt x="436960" y="700633"/>
                  <a:pt x="436960" y="700633"/>
                </a:cubicBezTo>
                <a:cubicBezTo>
                  <a:pt x="443817" y="700633"/>
                  <a:pt x="450674" y="700633"/>
                  <a:pt x="458510" y="700633"/>
                </a:cubicBezTo>
                <a:cubicBezTo>
                  <a:pt x="489856" y="699668"/>
                  <a:pt x="514344" y="675531"/>
                  <a:pt x="513365" y="644637"/>
                </a:cubicBezTo>
                <a:close/>
                <a:moveTo>
                  <a:pt x="513366" y="137684"/>
                </a:moveTo>
                <a:cubicBezTo>
                  <a:pt x="513366" y="106096"/>
                  <a:pt x="487897" y="82166"/>
                  <a:pt x="454593" y="82166"/>
                </a:cubicBezTo>
                <a:cubicBezTo>
                  <a:pt x="448716" y="82166"/>
                  <a:pt x="441859" y="83123"/>
                  <a:pt x="435982" y="83123"/>
                </a:cubicBezTo>
                <a:cubicBezTo>
                  <a:pt x="386025" y="85995"/>
                  <a:pt x="337048" y="88866"/>
                  <a:pt x="287091" y="91738"/>
                </a:cubicBezTo>
                <a:cubicBezTo>
                  <a:pt x="259664" y="93652"/>
                  <a:pt x="240073" y="112797"/>
                  <a:pt x="239094" y="136727"/>
                </a:cubicBezTo>
                <a:cubicBezTo>
                  <a:pt x="239094" y="161614"/>
                  <a:pt x="257705" y="180758"/>
                  <a:pt x="285132" y="182673"/>
                </a:cubicBezTo>
                <a:cubicBezTo>
                  <a:pt x="341946" y="186501"/>
                  <a:pt x="398759" y="190330"/>
                  <a:pt x="455573" y="192245"/>
                </a:cubicBezTo>
                <a:cubicBezTo>
                  <a:pt x="487897" y="194159"/>
                  <a:pt x="514345" y="168314"/>
                  <a:pt x="513366" y="137684"/>
                </a:cubicBezTo>
                <a:close/>
                <a:moveTo>
                  <a:pt x="524748" y="391268"/>
                </a:moveTo>
                <a:cubicBezTo>
                  <a:pt x="524748" y="359535"/>
                  <a:pt x="500182" y="334968"/>
                  <a:pt x="469473" y="334968"/>
                </a:cubicBezTo>
                <a:cubicBezTo>
                  <a:pt x="437740" y="334968"/>
                  <a:pt x="412149" y="360559"/>
                  <a:pt x="413172" y="391268"/>
                </a:cubicBezTo>
                <a:cubicBezTo>
                  <a:pt x="413172" y="421976"/>
                  <a:pt x="438762" y="446543"/>
                  <a:pt x="468448" y="446543"/>
                </a:cubicBezTo>
                <a:cubicBezTo>
                  <a:pt x="500181" y="447567"/>
                  <a:pt x="524748" y="421976"/>
                  <a:pt x="524748" y="391268"/>
                </a:cubicBezTo>
                <a:close/>
                <a:moveTo>
                  <a:pt x="585986" y="519759"/>
                </a:moveTo>
                <a:cubicBezTo>
                  <a:pt x="585986" y="488583"/>
                  <a:pt x="561628" y="463441"/>
                  <a:pt x="531181" y="463441"/>
                </a:cubicBezTo>
                <a:cubicBezTo>
                  <a:pt x="500735" y="463441"/>
                  <a:pt x="475362" y="489589"/>
                  <a:pt x="475362" y="519759"/>
                </a:cubicBezTo>
                <a:cubicBezTo>
                  <a:pt x="475362" y="548923"/>
                  <a:pt x="499720" y="574065"/>
                  <a:pt x="530167" y="574065"/>
                </a:cubicBezTo>
                <a:cubicBezTo>
                  <a:pt x="561628" y="574065"/>
                  <a:pt x="585986" y="550935"/>
                  <a:pt x="585986" y="519759"/>
                </a:cubicBezTo>
                <a:close/>
                <a:moveTo>
                  <a:pt x="585986" y="262891"/>
                </a:moveTo>
                <a:cubicBezTo>
                  <a:pt x="585986" y="232182"/>
                  <a:pt x="561419" y="207615"/>
                  <a:pt x="530710" y="207615"/>
                </a:cubicBezTo>
                <a:cubicBezTo>
                  <a:pt x="498978" y="207615"/>
                  <a:pt x="473387" y="233206"/>
                  <a:pt x="474411" y="263915"/>
                </a:cubicBezTo>
                <a:cubicBezTo>
                  <a:pt x="474411" y="294623"/>
                  <a:pt x="500002" y="319190"/>
                  <a:pt x="529686" y="320214"/>
                </a:cubicBezTo>
                <a:cubicBezTo>
                  <a:pt x="561419" y="320214"/>
                  <a:pt x="585986" y="294623"/>
                  <a:pt x="585986" y="262891"/>
                </a:cubicBezTo>
                <a:close/>
                <a:moveTo>
                  <a:pt x="660046" y="645269"/>
                </a:moveTo>
                <a:cubicBezTo>
                  <a:pt x="660046" y="613808"/>
                  <a:pt x="635688" y="589450"/>
                  <a:pt x="604227" y="589450"/>
                </a:cubicBezTo>
                <a:cubicBezTo>
                  <a:pt x="573780" y="589450"/>
                  <a:pt x="549422" y="612793"/>
                  <a:pt x="549422" y="644255"/>
                </a:cubicBezTo>
                <a:cubicBezTo>
                  <a:pt x="549422" y="675716"/>
                  <a:pt x="573780" y="700074"/>
                  <a:pt x="605241" y="700074"/>
                </a:cubicBezTo>
                <a:cubicBezTo>
                  <a:pt x="635688" y="700074"/>
                  <a:pt x="660046" y="675716"/>
                  <a:pt x="660046" y="645269"/>
                </a:cubicBezTo>
                <a:close/>
                <a:moveTo>
                  <a:pt x="660997" y="390244"/>
                </a:moveTo>
                <a:cubicBezTo>
                  <a:pt x="660997" y="359535"/>
                  <a:pt x="637454" y="334968"/>
                  <a:pt x="605721" y="334968"/>
                </a:cubicBezTo>
                <a:cubicBezTo>
                  <a:pt x="575012" y="334968"/>
                  <a:pt x="549421" y="360559"/>
                  <a:pt x="549421" y="391268"/>
                </a:cubicBezTo>
                <a:cubicBezTo>
                  <a:pt x="550445" y="421976"/>
                  <a:pt x="575012" y="446543"/>
                  <a:pt x="605721" y="446543"/>
                </a:cubicBezTo>
                <a:cubicBezTo>
                  <a:pt x="636430" y="447567"/>
                  <a:pt x="662021" y="421976"/>
                  <a:pt x="660997" y="390244"/>
                </a:cubicBezTo>
                <a:close/>
                <a:moveTo>
                  <a:pt x="660997" y="140028"/>
                </a:moveTo>
                <a:cubicBezTo>
                  <a:pt x="662021" y="108004"/>
                  <a:pt x="636430" y="82179"/>
                  <a:pt x="605721" y="82179"/>
                </a:cubicBezTo>
                <a:cubicBezTo>
                  <a:pt x="573988" y="82179"/>
                  <a:pt x="549421" y="108004"/>
                  <a:pt x="549421" y="140028"/>
                </a:cubicBezTo>
                <a:cubicBezTo>
                  <a:pt x="550445" y="171019"/>
                  <a:pt x="573988" y="194778"/>
                  <a:pt x="605721" y="194778"/>
                </a:cubicBezTo>
                <a:cubicBezTo>
                  <a:pt x="636430" y="194778"/>
                  <a:pt x="660997" y="171019"/>
                  <a:pt x="660997" y="140028"/>
                </a:cubicBezTo>
                <a:close/>
                <a:moveTo>
                  <a:pt x="728151" y="31611"/>
                </a:moveTo>
                <a:lnTo>
                  <a:pt x="728151" y="235826"/>
                </a:lnTo>
                <a:lnTo>
                  <a:pt x="720476" y="223865"/>
                </a:lnTo>
                <a:cubicBezTo>
                  <a:pt x="710707" y="213757"/>
                  <a:pt x="697006" y="207615"/>
                  <a:pt x="681275" y="207615"/>
                </a:cubicBezTo>
                <a:cubicBezTo>
                  <a:pt x="649814" y="207615"/>
                  <a:pt x="625456" y="232182"/>
                  <a:pt x="625456" y="263915"/>
                </a:cubicBezTo>
                <a:cubicBezTo>
                  <a:pt x="625456" y="294623"/>
                  <a:pt x="650829" y="320214"/>
                  <a:pt x="681275" y="320214"/>
                </a:cubicBezTo>
                <a:cubicBezTo>
                  <a:pt x="696498" y="319702"/>
                  <a:pt x="710200" y="313304"/>
                  <a:pt x="720095" y="303196"/>
                </a:cubicBezTo>
                <a:lnTo>
                  <a:pt x="728151" y="291030"/>
                </a:lnTo>
                <a:lnTo>
                  <a:pt x="728151" y="341926"/>
                </a:lnTo>
                <a:lnTo>
                  <a:pt x="705446" y="351218"/>
                </a:lnTo>
                <a:cubicBezTo>
                  <a:pt x="695423" y="361327"/>
                  <a:pt x="689334" y="375402"/>
                  <a:pt x="689334" y="391268"/>
                </a:cubicBezTo>
                <a:cubicBezTo>
                  <a:pt x="689334" y="406622"/>
                  <a:pt x="695677" y="420697"/>
                  <a:pt x="705826" y="430933"/>
                </a:cubicBezTo>
                <a:lnTo>
                  <a:pt x="728151" y="440376"/>
                </a:lnTo>
                <a:lnTo>
                  <a:pt x="728151" y="492388"/>
                </a:lnTo>
                <a:lnTo>
                  <a:pt x="719446" y="479784"/>
                </a:lnTo>
                <a:cubicBezTo>
                  <a:pt x="709209" y="469727"/>
                  <a:pt x="695134" y="463441"/>
                  <a:pt x="679780" y="463441"/>
                </a:cubicBezTo>
                <a:cubicBezTo>
                  <a:pt x="650095" y="464447"/>
                  <a:pt x="624504" y="488583"/>
                  <a:pt x="624504" y="518753"/>
                </a:cubicBezTo>
                <a:cubicBezTo>
                  <a:pt x="623480" y="548923"/>
                  <a:pt x="649071" y="574065"/>
                  <a:pt x="679780" y="574065"/>
                </a:cubicBezTo>
                <a:cubicBezTo>
                  <a:pt x="695646" y="574065"/>
                  <a:pt x="709721" y="568031"/>
                  <a:pt x="719830" y="558100"/>
                </a:cubicBezTo>
                <a:lnTo>
                  <a:pt x="728151" y="545842"/>
                </a:lnTo>
                <a:lnTo>
                  <a:pt x="728151" y="751188"/>
                </a:lnTo>
                <a:lnTo>
                  <a:pt x="712346" y="782799"/>
                </a:lnTo>
                <a:lnTo>
                  <a:pt x="195700" y="782799"/>
                </a:lnTo>
                <a:lnTo>
                  <a:pt x="0" y="391400"/>
                </a:lnTo>
                <a:lnTo>
                  <a:pt x="195700" y="0"/>
                </a:lnTo>
                <a:lnTo>
                  <a:pt x="712346" y="0"/>
                </a:lnTo>
                <a:close/>
              </a:path>
            </a:pathLst>
          </a:custGeom>
          <a:solidFill>
            <a:schemeClr val="accent5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107099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421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oto Serif"/>
              <a:ea typeface="+mn-ea"/>
              <a:cs typeface="+mn-cs"/>
            </a:endParaRPr>
          </a:p>
        </p:txBody>
      </p:sp>
      <p:sp>
        <p:nvSpPr>
          <p:cNvPr id="147" name="Freeform: Shape 146">
            <a:extLst>
              <a:ext uri="{FF2B5EF4-FFF2-40B4-BE49-F238E27FC236}">
                <a16:creationId xmlns:a16="http://schemas.microsoft.com/office/drawing/2014/main" id="{F31B147A-31E2-43A9-2343-7338E5266FBE}"/>
              </a:ext>
            </a:extLst>
          </p:cNvPr>
          <p:cNvSpPr/>
          <p:nvPr/>
        </p:nvSpPr>
        <p:spPr>
          <a:xfrm rot="16200000">
            <a:off x="5858454" y="-27324"/>
            <a:ext cx="728151" cy="782799"/>
          </a:xfrm>
          <a:custGeom>
            <a:avLst/>
            <a:gdLst>
              <a:gd name="connsiteX0" fmla="*/ 379571 w 728151"/>
              <a:gd name="connsiteY0" fmla="*/ 391149 h 782799"/>
              <a:gd name="connsiteX1" fmla="*/ 317297 w 728151"/>
              <a:gd name="connsiteY1" fmla="*/ 338392 h 782799"/>
              <a:gd name="connsiteX2" fmla="*/ 152851 w 728151"/>
              <a:gd name="connsiteY2" fmla="*/ 348573 h 782799"/>
              <a:gd name="connsiteX3" fmla="*/ 108090 w 728151"/>
              <a:gd name="connsiteY3" fmla="*/ 391149 h 782799"/>
              <a:gd name="connsiteX4" fmla="*/ 152850 w 728151"/>
              <a:gd name="connsiteY4" fmla="*/ 435576 h 782799"/>
              <a:gd name="connsiteX5" fmla="*/ 286158 w 728151"/>
              <a:gd name="connsiteY5" fmla="*/ 442980 h 782799"/>
              <a:gd name="connsiteX6" fmla="*/ 318269 w 728151"/>
              <a:gd name="connsiteY6" fmla="*/ 444831 h 782799"/>
              <a:gd name="connsiteX7" fmla="*/ 379571 w 728151"/>
              <a:gd name="connsiteY7" fmla="*/ 391149 h 782799"/>
              <a:gd name="connsiteX8" fmla="*/ 441160 w 728151"/>
              <a:gd name="connsiteY8" fmla="*/ 517251 h 782799"/>
              <a:gd name="connsiteX9" fmla="*/ 382582 w 728151"/>
              <a:gd name="connsiteY9" fmla="*/ 463153 h 782799"/>
              <a:gd name="connsiteX10" fmla="*/ 324003 w 728151"/>
              <a:gd name="connsiteY10" fmla="*/ 466000 h 782799"/>
              <a:gd name="connsiteX11" fmla="*/ 213680 w 728151"/>
              <a:gd name="connsiteY11" fmla="*/ 472644 h 782799"/>
              <a:gd name="connsiteX12" fmla="*/ 168770 w 728151"/>
              <a:gd name="connsiteY12" fmla="*/ 516302 h 782799"/>
              <a:gd name="connsiteX13" fmla="*/ 210751 w 728151"/>
              <a:gd name="connsiteY13" fmla="*/ 561859 h 782799"/>
              <a:gd name="connsiteX14" fmla="*/ 383558 w 728151"/>
              <a:gd name="connsiteY14" fmla="*/ 572299 h 782799"/>
              <a:gd name="connsiteX15" fmla="*/ 441160 w 728151"/>
              <a:gd name="connsiteY15" fmla="*/ 517251 h 782799"/>
              <a:gd name="connsiteX16" fmla="*/ 443046 w 728151"/>
              <a:gd name="connsiteY16" fmla="*/ 265335 h 782799"/>
              <a:gd name="connsiteX17" fmla="*/ 381771 w 728151"/>
              <a:gd name="connsiteY17" fmla="*/ 210750 h 782799"/>
              <a:gd name="connsiteX18" fmla="*/ 218371 w 728151"/>
              <a:gd name="connsiteY18" fmla="*/ 221103 h 782799"/>
              <a:gd name="connsiteX19" fmla="*/ 196973 w 728151"/>
              <a:gd name="connsiteY19" fmla="*/ 225808 h 782799"/>
              <a:gd name="connsiteX20" fmla="*/ 171685 w 728151"/>
              <a:gd name="connsiteY20" fmla="*/ 273805 h 782799"/>
              <a:gd name="connsiteX21" fmla="*/ 216426 w 728151"/>
              <a:gd name="connsiteY21" fmla="*/ 309568 h 782799"/>
              <a:gd name="connsiteX22" fmla="*/ 328277 w 728151"/>
              <a:gd name="connsiteY22" fmla="*/ 316155 h 782799"/>
              <a:gd name="connsiteX23" fmla="*/ 380798 w 728151"/>
              <a:gd name="connsiteY23" fmla="*/ 318979 h 782799"/>
              <a:gd name="connsiteX24" fmla="*/ 443046 w 728151"/>
              <a:gd name="connsiteY24" fmla="*/ 265335 h 782799"/>
              <a:gd name="connsiteX25" fmla="*/ 513365 w 728151"/>
              <a:gd name="connsiteY25" fmla="*/ 644637 h 782799"/>
              <a:gd name="connsiteX26" fmla="*/ 458510 w 728151"/>
              <a:gd name="connsiteY26" fmla="*/ 589605 h 782799"/>
              <a:gd name="connsiteX27" fmla="*/ 283172 w 728151"/>
              <a:gd name="connsiteY27" fmla="*/ 600226 h 782799"/>
              <a:gd name="connsiteX28" fmla="*/ 239093 w 728151"/>
              <a:gd name="connsiteY28" fmla="*/ 645602 h 782799"/>
              <a:gd name="connsiteX29" fmla="*/ 284152 w 728151"/>
              <a:gd name="connsiteY29" fmla="*/ 690978 h 782799"/>
              <a:gd name="connsiteX30" fmla="*/ 436960 w 728151"/>
              <a:gd name="connsiteY30" fmla="*/ 699668 h 782799"/>
              <a:gd name="connsiteX31" fmla="*/ 436960 w 728151"/>
              <a:gd name="connsiteY31" fmla="*/ 700633 h 782799"/>
              <a:gd name="connsiteX32" fmla="*/ 458510 w 728151"/>
              <a:gd name="connsiteY32" fmla="*/ 700633 h 782799"/>
              <a:gd name="connsiteX33" fmla="*/ 513365 w 728151"/>
              <a:gd name="connsiteY33" fmla="*/ 644637 h 782799"/>
              <a:gd name="connsiteX34" fmla="*/ 513366 w 728151"/>
              <a:gd name="connsiteY34" fmla="*/ 137684 h 782799"/>
              <a:gd name="connsiteX35" fmla="*/ 454593 w 728151"/>
              <a:gd name="connsiteY35" fmla="*/ 82166 h 782799"/>
              <a:gd name="connsiteX36" fmla="*/ 435982 w 728151"/>
              <a:gd name="connsiteY36" fmla="*/ 83123 h 782799"/>
              <a:gd name="connsiteX37" fmla="*/ 287091 w 728151"/>
              <a:gd name="connsiteY37" fmla="*/ 91738 h 782799"/>
              <a:gd name="connsiteX38" fmla="*/ 239094 w 728151"/>
              <a:gd name="connsiteY38" fmla="*/ 136727 h 782799"/>
              <a:gd name="connsiteX39" fmla="*/ 285132 w 728151"/>
              <a:gd name="connsiteY39" fmla="*/ 182673 h 782799"/>
              <a:gd name="connsiteX40" fmla="*/ 455573 w 728151"/>
              <a:gd name="connsiteY40" fmla="*/ 192245 h 782799"/>
              <a:gd name="connsiteX41" fmla="*/ 513366 w 728151"/>
              <a:gd name="connsiteY41" fmla="*/ 137684 h 782799"/>
              <a:gd name="connsiteX42" fmla="*/ 524748 w 728151"/>
              <a:gd name="connsiteY42" fmla="*/ 391268 h 782799"/>
              <a:gd name="connsiteX43" fmla="*/ 469473 w 728151"/>
              <a:gd name="connsiteY43" fmla="*/ 334968 h 782799"/>
              <a:gd name="connsiteX44" fmla="*/ 413172 w 728151"/>
              <a:gd name="connsiteY44" fmla="*/ 391268 h 782799"/>
              <a:gd name="connsiteX45" fmla="*/ 468448 w 728151"/>
              <a:gd name="connsiteY45" fmla="*/ 446543 h 782799"/>
              <a:gd name="connsiteX46" fmla="*/ 524748 w 728151"/>
              <a:gd name="connsiteY46" fmla="*/ 391268 h 782799"/>
              <a:gd name="connsiteX47" fmla="*/ 585986 w 728151"/>
              <a:gd name="connsiteY47" fmla="*/ 519759 h 782799"/>
              <a:gd name="connsiteX48" fmla="*/ 531181 w 728151"/>
              <a:gd name="connsiteY48" fmla="*/ 463441 h 782799"/>
              <a:gd name="connsiteX49" fmla="*/ 475362 w 728151"/>
              <a:gd name="connsiteY49" fmla="*/ 519759 h 782799"/>
              <a:gd name="connsiteX50" fmla="*/ 530167 w 728151"/>
              <a:gd name="connsiteY50" fmla="*/ 574065 h 782799"/>
              <a:gd name="connsiteX51" fmla="*/ 585986 w 728151"/>
              <a:gd name="connsiteY51" fmla="*/ 519759 h 782799"/>
              <a:gd name="connsiteX52" fmla="*/ 585986 w 728151"/>
              <a:gd name="connsiteY52" fmla="*/ 262891 h 782799"/>
              <a:gd name="connsiteX53" fmla="*/ 530710 w 728151"/>
              <a:gd name="connsiteY53" fmla="*/ 207615 h 782799"/>
              <a:gd name="connsiteX54" fmla="*/ 474411 w 728151"/>
              <a:gd name="connsiteY54" fmla="*/ 263915 h 782799"/>
              <a:gd name="connsiteX55" fmla="*/ 529686 w 728151"/>
              <a:gd name="connsiteY55" fmla="*/ 320214 h 782799"/>
              <a:gd name="connsiteX56" fmla="*/ 585986 w 728151"/>
              <a:gd name="connsiteY56" fmla="*/ 262891 h 782799"/>
              <a:gd name="connsiteX57" fmla="*/ 660046 w 728151"/>
              <a:gd name="connsiteY57" fmla="*/ 645269 h 782799"/>
              <a:gd name="connsiteX58" fmla="*/ 604227 w 728151"/>
              <a:gd name="connsiteY58" fmla="*/ 589450 h 782799"/>
              <a:gd name="connsiteX59" fmla="*/ 549422 w 728151"/>
              <a:gd name="connsiteY59" fmla="*/ 644255 h 782799"/>
              <a:gd name="connsiteX60" fmla="*/ 605241 w 728151"/>
              <a:gd name="connsiteY60" fmla="*/ 700074 h 782799"/>
              <a:gd name="connsiteX61" fmla="*/ 660046 w 728151"/>
              <a:gd name="connsiteY61" fmla="*/ 645269 h 782799"/>
              <a:gd name="connsiteX62" fmla="*/ 660997 w 728151"/>
              <a:gd name="connsiteY62" fmla="*/ 390244 h 782799"/>
              <a:gd name="connsiteX63" fmla="*/ 605721 w 728151"/>
              <a:gd name="connsiteY63" fmla="*/ 334968 h 782799"/>
              <a:gd name="connsiteX64" fmla="*/ 549421 w 728151"/>
              <a:gd name="connsiteY64" fmla="*/ 391268 h 782799"/>
              <a:gd name="connsiteX65" fmla="*/ 605721 w 728151"/>
              <a:gd name="connsiteY65" fmla="*/ 446543 h 782799"/>
              <a:gd name="connsiteX66" fmla="*/ 660997 w 728151"/>
              <a:gd name="connsiteY66" fmla="*/ 390244 h 782799"/>
              <a:gd name="connsiteX67" fmla="*/ 660997 w 728151"/>
              <a:gd name="connsiteY67" fmla="*/ 140028 h 782799"/>
              <a:gd name="connsiteX68" fmla="*/ 605721 w 728151"/>
              <a:gd name="connsiteY68" fmla="*/ 82179 h 782799"/>
              <a:gd name="connsiteX69" fmla="*/ 549421 w 728151"/>
              <a:gd name="connsiteY69" fmla="*/ 140028 h 782799"/>
              <a:gd name="connsiteX70" fmla="*/ 605721 w 728151"/>
              <a:gd name="connsiteY70" fmla="*/ 194778 h 782799"/>
              <a:gd name="connsiteX71" fmla="*/ 660997 w 728151"/>
              <a:gd name="connsiteY71" fmla="*/ 140028 h 782799"/>
              <a:gd name="connsiteX72" fmla="*/ 728151 w 728151"/>
              <a:gd name="connsiteY72" fmla="*/ 31611 h 782799"/>
              <a:gd name="connsiteX73" fmla="*/ 728151 w 728151"/>
              <a:gd name="connsiteY73" fmla="*/ 235826 h 782799"/>
              <a:gd name="connsiteX74" fmla="*/ 720476 w 728151"/>
              <a:gd name="connsiteY74" fmla="*/ 223865 h 782799"/>
              <a:gd name="connsiteX75" fmla="*/ 681275 w 728151"/>
              <a:gd name="connsiteY75" fmla="*/ 207615 h 782799"/>
              <a:gd name="connsiteX76" fmla="*/ 625456 w 728151"/>
              <a:gd name="connsiteY76" fmla="*/ 263915 h 782799"/>
              <a:gd name="connsiteX77" fmla="*/ 681275 w 728151"/>
              <a:gd name="connsiteY77" fmla="*/ 320214 h 782799"/>
              <a:gd name="connsiteX78" fmla="*/ 720095 w 728151"/>
              <a:gd name="connsiteY78" fmla="*/ 303196 h 782799"/>
              <a:gd name="connsiteX79" fmla="*/ 728151 w 728151"/>
              <a:gd name="connsiteY79" fmla="*/ 291030 h 782799"/>
              <a:gd name="connsiteX80" fmla="*/ 728151 w 728151"/>
              <a:gd name="connsiteY80" fmla="*/ 341926 h 782799"/>
              <a:gd name="connsiteX81" fmla="*/ 705446 w 728151"/>
              <a:gd name="connsiteY81" fmla="*/ 351218 h 782799"/>
              <a:gd name="connsiteX82" fmla="*/ 689334 w 728151"/>
              <a:gd name="connsiteY82" fmla="*/ 391268 h 782799"/>
              <a:gd name="connsiteX83" fmla="*/ 705826 w 728151"/>
              <a:gd name="connsiteY83" fmla="*/ 430933 h 782799"/>
              <a:gd name="connsiteX84" fmla="*/ 728151 w 728151"/>
              <a:gd name="connsiteY84" fmla="*/ 440376 h 782799"/>
              <a:gd name="connsiteX85" fmla="*/ 728151 w 728151"/>
              <a:gd name="connsiteY85" fmla="*/ 492388 h 782799"/>
              <a:gd name="connsiteX86" fmla="*/ 719446 w 728151"/>
              <a:gd name="connsiteY86" fmla="*/ 479784 h 782799"/>
              <a:gd name="connsiteX87" fmla="*/ 679780 w 728151"/>
              <a:gd name="connsiteY87" fmla="*/ 463441 h 782799"/>
              <a:gd name="connsiteX88" fmla="*/ 624504 w 728151"/>
              <a:gd name="connsiteY88" fmla="*/ 518753 h 782799"/>
              <a:gd name="connsiteX89" fmla="*/ 679780 w 728151"/>
              <a:gd name="connsiteY89" fmla="*/ 574065 h 782799"/>
              <a:gd name="connsiteX90" fmla="*/ 719830 w 728151"/>
              <a:gd name="connsiteY90" fmla="*/ 558100 h 782799"/>
              <a:gd name="connsiteX91" fmla="*/ 728151 w 728151"/>
              <a:gd name="connsiteY91" fmla="*/ 545842 h 782799"/>
              <a:gd name="connsiteX92" fmla="*/ 728151 w 728151"/>
              <a:gd name="connsiteY92" fmla="*/ 751188 h 782799"/>
              <a:gd name="connsiteX93" fmla="*/ 712346 w 728151"/>
              <a:gd name="connsiteY93" fmla="*/ 782799 h 782799"/>
              <a:gd name="connsiteX94" fmla="*/ 195700 w 728151"/>
              <a:gd name="connsiteY94" fmla="*/ 782799 h 782799"/>
              <a:gd name="connsiteX95" fmla="*/ 0 w 728151"/>
              <a:gd name="connsiteY95" fmla="*/ 391400 h 782799"/>
              <a:gd name="connsiteX96" fmla="*/ 195700 w 728151"/>
              <a:gd name="connsiteY96" fmla="*/ 0 h 782799"/>
              <a:gd name="connsiteX97" fmla="*/ 712346 w 728151"/>
              <a:gd name="connsiteY97" fmla="*/ 0 h 782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</a:cxnLst>
            <a:rect l="l" t="t" r="r" b="b"/>
            <a:pathLst>
              <a:path w="728151" h="782799">
                <a:moveTo>
                  <a:pt x="379571" y="391149"/>
                </a:moveTo>
                <a:cubicBezTo>
                  <a:pt x="379572" y="359680"/>
                  <a:pt x="351353" y="335615"/>
                  <a:pt x="317297" y="338392"/>
                </a:cubicBezTo>
                <a:cubicBezTo>
                  <a:pt x="262806" y="341168"/>
                  <a:pt x="208315" y="344871"/>
                  <a:pt x="152851" y="348573"/>
                </a:cubicBezTo>
                <a:cubicBezTo>
                  <a:pt x="126579" y="349498"/>
                  <a:pt x="108091" y="367084"/>
                  <a:pt x="108090" y="391149"/>
                </a:cubicBezTo>
                <a:cubicBezTo>
                  <a:pt x="108090" y="415213"/>
                  <a:pt x="126578" y="433725"/>
                  <a:pt x="152850" y="435576"/>
                </a:cubicBezTo>
                <a:cubicBezTo>
                  <a:pt x="197611" y="438352"/>
                  <a:pt x="241398" y="440204"/>
                  <a:pt x="286158" y="442980"/>
                </a:cubicBezTo>
                <a:cubicBezTo>
                  <a:pt x="296862" y="443906"/>
                  <a:pt x="307565" y="444831"/>
                  <a:pt x="318269" y="444831"/>
                </a:cubicBezTo>
                <a:cubicBezTo>
                  <a:pt x="352326" y="447608"/>
                  <a:pt x="379571" y="423543"/>
                  <a:pt x="379571" y="391149"/>
                </a:cubicBezTo>
                <a:close/>
                <a:moveTo>
                  <a:pt x="441160" y="517251"/>
                </a:moveTo>
                <a:cubicBezTo>
                  <a:pt x="441160" y="485931"/>
                  <a:pt x="415776" y="462204"/>
                  <a:pt x="382582" y="463153"/>
                </a:cubicBezTo>
                <a:cubicBezTo>
                  <a:pt x="363055" y="463153"/>
                  <a:pt x="343529" y="465051"/>
                  <a:pt x="324003" y="466000"/>
                </a:cubicBezTo>
                <a:cubicBezTo>
                  <a:pt x="287880" y="468848"/>
                  <a:pt x="250780" y="470746"/>
                  <a:pt x="213680" y="472644"/>
                </a:cubicBezTo>
                <a:cubicBezTo>
                  <a:pt x="188296" y="474542"/>
                  <a:pt x="168770" y="492575"/>
                  <a:pt x="168770" y="516302"/>
                </a:cubicBezTo>
                <a:cubicBezTo>
                  <a:pt x="167794" y="540030"/>
                  <a:pt x="185367" y="559961"/>
                  <a:pt x="210751" y="561859"/>
                </a:cubicBezTo>
                <a:cubicBezTo>
                  <a:pt x="268354" y="565655"/>
                  <a:pt x="325956" y="569452"/>
                  <a:pt x="383558" y="572299"/>
                </a:cubicBezTo>
                <a:cubicBezTo>
                  <a:pt x="416752" y="574197"/>
                  <a:pt x="441160" y="548572"/>
                  <a:pt x="441160" y="517251"/>
                </a:cubicBezTo>
                <a:close/>
                <a:moveTo>
                  <a:pt x="443046" y="265335"/>
                </a:moveTo>
                <a:cubicBezTo>
                  <a:pt x="443046" y="232396"/>
                  <a:pt x="417758" y="208868"/>
                  <a:pt x="381771" y="210750"/>
                </a:cubicBezTo>
                <a:cubicBezTo>
                  <a:pt x="327304" y="213574"/>
                  <a:pt x="272838" y="217338"/>
                  <a:pt x="218371" y="221103"/>
                </a:cubicBezTo>
                <a:cubicBezTo>
                  <a:pt x="210590" y="221103"/>
                  <a:pt x="203782" y="222985"/>
                  <a:pt x="196973" y="225808"/>
                </a:cubicBezTo>
                <a:cubicBezTo>
                  <a:pt x="178494" y="234278"/>
                  <a:pt x="167795" y="254983"/>
                  <a:pt x="171685" y="273805"/>
                </a:cubicBezTo>
                <a:cubicBezTo>
                  <a:pt x="176548" y="293569"/>
                  <a:pt x="194056" y="308627"/>
                  <a:pt x="216426" y="309568"/>
                </a:cubicBezTo>
                <a:cubicBezTo>
                  <a:pt x="253385" y="312391"/>
                  <a:pt x="291317" y="314273"/>
                  <a:pt x="328277" y="316155"/>
                </a:cubicBezTo>
                <a:cubicBezTo>
                  <a:pt x="345784" y="317097"/>
                  <a:pt x="363291" y="318038"/>
                  <a:pt x="380798" y="318979"/>
                </a:cubicBezTo>
                <a:cubicBezTo>
                  <a:pt x="416785" y="320861"/>
                  <a:pt x="443046" y="298274"/>
                  <a:pt x="443046" y="265335"/>
                </a:cubicBezTo>
                <a:close/>
                <a:moveTo>
                  <a:pt x="513365" y="644637"/>
                </a:moveTo>
                <a:cubicBezTo>
                  <a:pt x="513365" y="613742"/>
                  <a:pt x="488876" y="588640"/>
                  <a:pt x="458510" y="589605"/>
                </a:cubicBezTo>
                <a:cubicBezTo>
                  <a:pt x="399738" y="591536"/>
                  <a:pt x="340965" y="595398"/>
                  <a:pt x="283172" y="600226"/>
                </a:cubicBezTo>
                <a:cubicBezTo>
                  <a:pt x="256725" y="602156"/>
                  <a:pt x="239093" y="622431"/>
                  <a:pt x="239093" y="645602"/>
                </a:cubicBezTo>
                <a:cubicBezTo>
                  <a:pt x="240072" y="669738"/>
                  <a:pt x="258684" y="689048"/>
                  <a:pt x="284152" y="690978"/>
                </a:cubicBezTo>
                <a:cubicBezTo>
                  <a:pt x="335088" y="693875"/>
                  <a:pt x="386024" y="696771"/>
                  <a:pt x="436960" y="699668"/>
                </a:cubicBezTo>
                <a:cubicBezTo>
                  <a:pt x="436960" y="699668"/>
                  <a:pt x="436960" y="700633"/>
                  <a:pt x="436960" y="700633"/>
                </a:cubicBezTo>
                <a:cubicBezTo>
                  <a:pt x="443817" y="700633"/>
                  <a:pt x="450674" y="700633"/>
                  <a:pt x="458510" y="700633"/>
                </a:cubicBezTo>
                <a:cubicBezTo>
                  <a:pt x="489856" y="699668"/>
                  <a:pt x="514344" y="675531"/>
                  <a:pt x="513365" y="644637"/>
                </a:cubicBezTo>
                <a:close/>
                <a:moveTo>
                  <a:pt x="513366" y="137684"/>
                </a:moveTo>
                <a:cubicBezTo>
                  <a:pt x="513366" y="106096"/>
                  <a:pt x="487897" y="82166"/>
                  <a:pt x="454593" y="82166"/>
                </a:cubicBezTo>
                <a:cubicBezTo>
                  <a:pt x="448716" y="82166"/>
                  <a:pt x="441859" y="83123"/>
                  <a:pt x="435982" y="83123"/>
                </a:cubicBezTo>
                <a:cubicBezTo>
                  <a:pt x="386025" y="85995"/>
                  <a:pt x="337048" y="88866"/>
                  <a:pt x="287091" y="91738"/>
                </a:cubicBezTo>
                <a:cubicBezTo>
                  <a:pt x="259664" y="93652"/>
                  <a:pt x="240073" y="112797"/>
                  <a:pt x="239094" y="136727"/>
                </a:cubicBezTo>
                <a:cubicBezTo>
                  <a:pt x="239094" y="161614"/>
                  <a:pt x="257705" y="180758"/>
                  <a:pt x="285132" y="182673"/>
                </a:cubicBezTo>
                <a:cubicBezTo>
                  <a:pt x="341946" y="186501"/>
                  <a:pt x="398759" y="190330"/>
                  <a:pt x="455573" y="192245"/>
                </a:cubicBezTo>
                <a:cubicBezTo>
                  <a:pt x="487897" y="194159"/>
                  <a:pt x="514345" y="168314"/>
                  <a:pt x="513366" y="137684"/>
                </a:cubicBezTo>
                <a:close/>
                <a:moveTo>
                  <a:pt x="524748" y="391268"/>
                </a:moveTo>
                <a:cubicBezTo>
                  <a:pt x="524748" y="359535"/>
                  <a:pt x="500182" y="334968"/>
                  <a:pt x="469473" y="334968"/>
                </a:cubicBezTo>
                <a:cubicBezTo>
                  <a:pt x="437740" y="334968"/>
                  <a:pt x="412149" y="360559"/>
                  <a:pt x="413172" y="391268"/>
                </a:cubicBezTo>
                <a:cubicBezTo>
                  <a:pt x="413172" y="421976"/>
                  <a:pt x="438762" y="446543"/>
                  <a:pt x="468448" y="446543"/>
                </a:cubicBezTo>
                <a:cubicBezTo>
                  <a:pt x="500181" y="447567"/>
                  <a:pt x="524748" y="421976"/>
                  <a:pt x="524748" y="391268"/>
                </a:cubicBezTo>
                <a:close/>
                <a:moveTo>
                  <a:pt x="585986" y="519759"/>
                </a:moveTo>
                <a:cubicBezTo>
                  <a:pt x="585986" y="488583"/>
                  <a:pt x="561628" y="463441"/>
                  <a:pt x="531181" y="463441"/>
                </a:cubicBezTo>
                <a:cubicBezTo>
                  <a:pt x="500735" y="463441"/>
                  <a:pt x="475362" y="489589"/>
                  <a:pt x="475362" y="519759"/>
                </a:cubicBezTo>
                <a:cubicBezTo>
                  <a:pt x="475362" y="548923"/>
                  <a:pt x="499720" y="574065"/>
                  <a:pt x="530167" y="574065"/>
                </a:cubicBezTo>
                <a:cubicBezTo>
                  <a:pt x="561628" y="574065"/>
                  <a:pt x="585986" y="550935"/>
                  <a:pt x="585986" y="519759"/>
                </a:cubicBezTo>
                <a:close/>
                <a:moveTo>
                  <a:pt x="585986" y="262891"/>
                </a:moveTo>
                <a:cubicBezTo>
                  <a:pt x="585986" y="232182"/>
                  <a:pt x="561419" y="207615"/>
                  <a:pt x="530710" y="207615"/>
                </a:cubicBezTo>
                <a:cubicBezTo>
                  <a:pt x="498978" y="207615"/>
                  <a:pt x="473387" y="233206"/>
                  <a:pt x="474411" y="263915"/>
                </a:cubicBezTo>
                <a:cubicBezTo>
                  <a:pt x="474411" y="294623"/>
                  <a:pt x="500002" y="319190"/>
                  <a:pt x="529686" y="320214"/>
                </a:cubicBezTo>
                <a:cubicBezTo>
                  <a:pt x="561419" y="320214"/>
                  <a:pt x="585986" y="294623"/>
                  <a:pt x="585986" y="262891"/>
                </a:cubicBezTo>
                <a:close/>
                <a:moveTo>
                  <a:pt x="660046" y="645269"/>
                </a:moveTo>
                <a:cubicBezTo>
                  <a:pt x="660046" y="613808"/>
                  <a:pt x="635688" y="589450"/>
                  <a:pt x="604227" y="589450"/>
                </a:cubicBezTo>
                <a:cubicBezTo>
                  <a:pt x="573780" y="589450"/>
                  <a:pt x="549422" y="612793"/>
                  <a:pt x="549422" y="644255"/>
                </a:cubicBezTo>
                <a:cubicBezTo>
                  <a:pt x="549422" y="675716"/>
                  <a:pt x="573780" y="700074"/>
                  <a:pt x="605241" y="700074"/>
                </a:cubicBezTo>
                <a:cubicBezTo>
                  <a:pt x="635688" y="700074"/>
                  <a:pt x="660046" y="675716"/>
                  <a:pt x="660046" y="645269"/>
                </a:cubicBezTo>
                <a:close/>
                <a:moveTo>
                  <a:pt x="660997" y="390244"/>
                </a:moveTo>
                <a:cubicBezTo>
                  <a:pt x="660997" y="359535"/>
                  <a:pt x="637454" y="334968"/>
                  <a:pt x="605721" y="334968"/>
                </a:cubicBezTo>
                <a:cubicBezTo>
                  <a:pt x="575012" y="334968"/>
                  <a:pt x="549421" y="360559"/>
                  <a:pt x="549421" y="391268"/>
                </a:cubicBezTo>
                <a:cubicBezTo>
                  <a:pt x="550445" y="421976"/>
                  <a:pt x="575012" y="446543"/>
                  <a:pt x="605721" y="446543"/>
                </a:cubicBezTo>
                <a:cubicBezTo>
                  <a:pt x="636430" y="447567"/>
                  <a:pt x="662021" y="421976"/>
                  <a:pt x="660997" y="390244"/>
                </a:cubicBezTo>
                <a:close/>
                <a:moveTo>
                  <a:pt x="660997" y="140028"/>
                </a:moveTo>
                <a:cubicBezTo>
                  <a:pt x="662021" y="108004"/>
                  <a:pt x="636430" y="82179"/>
                  <a:pt x="605721" y="82179"/>
                </a:cubicBezTo>
                <a:cubicBezTo>
                  <a:pt x="573988" y="82179"/>
                  <a:pt x="549421" y="108004"/>
                  <a:pt x="549421" y="140028"/>
                </a:cubicBezTo>
                <a:cubicBezTo>
                  <a:pt x="550445" y="171019"/>
                  <a:pt x="573988" y="194778"/>
                  <a:pt x="605721" y="194778"/>
                </a:cubicBezTo>
                <a:cubicBezTo>
                  <a:pt x="636430" y="194778"/>
                  <a:pt x="660997" y="171019"/>
                  <a:pt x="660997" y="140028"/>
                </a:cubicBezTo>
                <a:close/>
                <a:moveTo>
                  <a:pt x="728151" y="31611"/>
                </a:moveTo>
                <a:lnTo>
                  <a:pt x="728151" y="235826"/>
                </a:lnTo>
                <a:lnTo>
                  <a:pt x="720476" y="223865"/>
                </a:lnTo>
                <a:cubicBezTo>
                  <a:pt x="710707" y="213757"/>
                  <a:pt x="697006" y="207615"/>
                  <a:pt x="681275" y="207615"/>
                </a:cubicBezTo>
                <a:cubicBezTo>
                  <a:pt x="649814" y="207615"/>
                  <a:pt x="625456" y="232182"/>
                  <a:pt x="625456" y="263915"/>
                </a:cubicBezTo>
                <a:cubicBezTo>
                  <a:pt x="625456" y="294623"/>
                  <a:pt x="650829" y="320214"/>
                  <a:pt x="681275" y="320214"/>
                </a:cubicBezTo>
                <a:cubicBezTo>
                  <a:pt x="696498" y="319702"/>
                  <a:pt x="710200" y="313305"/>
                  <a:pt x="720095" y="303196"/>
                </a:cubicBezTo>
                <a:lnTo>
                  <a:pt x="728151" y="291030"/>
                </a:lnTo>
                <a:lnTo>
                  <a:pt x="728151" y="341926"/>
                </a:lnTo>
                <a:lnTo>
                  <a:pt x="705446" y="351218"/>
                </a:lnTo>
                <a:cubicBezTo>
                  <a:pt x="695423" y="361327"/>
                  <a:pt x="689334" y="375402"/>
                  <a:pt x="689334" y="391268"/>
                </a:cubicBezTo>
                <a:cubicBezTo>
                  <a:pt x="689334" y="406622"/>
                  <a:pt x="695677" y="420697"/>
                  <a:pt x="705826" y="430933"/>
                </a:cubicBezTo>
                <a:lnTo>
                  <a:pt x="728151" y="440376"/>
                </a:lnTo>
                <a:lnTo>
                  <a:pt x="728151" y="492388"/>
                </a:lnTo>
                <a:lnTo>
                  <a:pt x="719446" y="479784"/>
                </a:lnTo>
                <a:cubicBezTo>
                  <a:pt x="709209" y="469727"/>
                  <a:pt x="695134" y="463441"/>
                  <a:pt x="679780" y="463441"/>
                </a:cubicBezTo>
                <a:cubicBezTo>
                  <a:pt x="650095" y="464447"/>
                  <a:pt x="624504" y="488583"/>
                  <a:pt x="624504" y="518753"/>
                </a:cubicBezTo>
                <a:cubicBezTo>
                  <a:pt x="623480" y="548923"/>
                  <a:pt x="649071" y="574065"/>
                  <a:pt x="679780" y="574065"/>
                </a:cubicBezTo>
                <a:cubicBezTo>
                  <a:pt x="695646" y="574065"/>
                  <a:pt x="709721" y="568031"/>
                  <a:pt x="719830" y="558100"/>
                </a:cubicBezTo>
                <a:lnTo>
                  <a:pt x="728151" y="545842"/>
                </a:lnTo>
                <a:lnTo>
                  <a:pt x="728151" y="751188"/>
                </a:lnTo>
                <a:lnTo>
                  <a:pt x="712346" y="782799"/>
                </a:lnTo>
                <a:lnTo>
                  <a:pt x="195700" y="782799"/>
                </a:lnTo>
                <a:lnTo>
                  <a:pt x="0" y="391400"/>
                </a:lnTo>
                <a:lnTo>
                  <a:pt x="195700" y="0"/>
                </a:lnTo>
                <a:lnTo>
                  <a:pt x="712346" y="0"/>
                </a:lnTo>
                <a:close/>
              </a:path>
            </a:pathLst>
          </a:custGeom>
          <a:solidFill>
            <a:schemeClr val="accent5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107099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421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oto Serif"/>
              <a:ea typeface="+mn-ea"/>
              <a:cs typeface="+mn-cs"/>
            </a:endParaRPr>
          </a:p>
        </p:txBody>
      </p:sp>
      <p:sp>
        <p:nvSpPr>
          <p:cNvPr id="145" name="Freeform: Shape 144">
            <a:extLst>
              <a:ext uri="{FF2B5EF4-FFF2-40B4-BE49-F238E27FC236}">
                <a16:creationId xmlns:a16="http://schemas.microsoft.com/office/drawing/2014/main" id="{07104AC8-1F6E-AD3D-8265-65E7E5D1E439}"/>
              </a:ext>
            </a:extLst>
          </p:cNvPr>
          <p:cNvSpPr/>
          <p:nvPr/>
        </p:nvSpPr>
        <p:spPr>
          <a:xfrm rot="16200000">
            <a:off x="5026832" y="-27324"/>
            <a:ext cx="728151" cy="782799"/>
          </a:xfrm>
          <a:custGeom>
            <a:avLst/>
            <a:gdLst>
              <a:gd name="connsiteX0" fmla="*/ 379571 w 728151"/>
              <a:gd name="connsiteY0" fmla="*/ 391149 h 782799"/>
              <a:gd name="connsiteX1" fmla="*/ 317297 w 728151"/>
              <a:gd name="connsiteY1" fmla="*/ 338392 h 782799"/>
              <a:gd name="connsiteX2" fmla="*/ 152851 w 728151"/>
              <a:gd name="connsiteY2" fmla="*/ 348573 h 782799"/>
              <a:gd name="connsiteX3" fmla="*/ 108090 w 728151"/>
              <a:gd name="connsiteY3" fmla="*/ 391149 h 782799"/>
              <a:gd name="connsiteX4" fmla="*/ 152850 w 728151"/>
              <a:gd name="connsiteY4" fmla="*/ 435576 h 782799"/>
              <a:gd name="connsiteX5" fmla="*/ 286158 w 728151"/>
              <a:gd name="connsiteY5" fmla="*/ 442980 h 782799"/>
              <a:gd name="connsiteX6" fmla="*/ 318269 w 728151"/>
              <a:gd name="connsiteY6" fmla="*/ 444831 h 782799"/>
              <a:gd name="connsiteX7" fmla="*/ 379571 w 728151"/>
              <a:gd name="connsiteY7" fmla="*/ 391149 h 782799"/>
              <a:gd name="connsiteX8" fmla="*/ 441160 w 728151"/>
              <a:gd name="connsiteY8" fmla="*/ 517251 h 782799"/>
              <a:gd name="connsiteX9" fmla="*/ 382582 w 728151"/>
              <a:gd name="connsiteY9" fmla="*/ 463153 h 782799"/>
              <a:gd name="connsiteX10" fmla="*/ 324003 w 728151"/>
              <a:gd name="connsiteY10" fmla="*/ 466000 h 782799"/>
              <a:gd name="connsiteX11" fmla="*/ 213680 w 728151"/>
              <a:gd name="connsiteY11" fmla="*/ 472644 h 782799"/>
              <a:gd name="connsiteX12" fmla="*/ 168770 w 728151"/>
              <a:gd name="connsiteY12" fmla="*/ 516302 h 782799"/>
              <a:gd name="connsiteX13" fmla="*/ 210751 w 728151"/>
              <a:gd name="connsiteY13" fmla="*/ 561859 h 782799"/>
              <a:gd name="connsiteX14" fmla="*/ 383558 w 728151"/>
              <a:gd name="connsiteY14" fmla="*/ 572299 h 782799"/>
              <a:gd name="connsiteX15" fmla="*/ 441160 w 728151"/>
              <a:gd name="connsiteY15" fmla="*/ 517251 h 782799"/>
              <a:gd name="connsiteX16" fmla="*/ 443046 w 728151"/>
              <a:gd name="connsiteY16" fmla="*/ 265335 h 782799"/>
              <a:gd name="connsiteX17" fmla="*/ 381771 w 728151"/>
              <a:gd name="connsiteY17" fmla="*/ 210750 h 782799"/>
              <a:gd name="connsiteX18" fmla="*/ 218371 w 728151"/>
              <a:gd name="connsiteY18" fmla="*/ 221103 h 782799"/>
              <a:gd name="connsiteX19" fmla="*/ 196973 w 728151"/>
              <a:gd name="connsiteY19" fmla="*/ 225808 h 782799"/>
              <a:gd name="connsiteX20" fmla="*/ 171685 w 728151"/>
              <a:gd name="connsiteY20" fmla="*/ 273805 h 782799"/>
              <a:gd name="connsiteX21" fmla="*/ 216426 w 728151"/>
              <a:gd name="connsiteY21" fmla="*/ 309568 h 782799"/>
              <a:gd name="connsiteX22" fmla="*/ 328277 w 728151"/>
              <a:gd name="connsiteY22" fmla="*/ 316155 h 782799"/>
              <a:gd name="connsiteX23" fmla="*/ 380798 w 728151"/>
              <a:gd name="connsiteY23" fmla="*/ 318979 h 782799"/>
              <a:gd name="connsiteX24" fmla="*/ 443046 w 728151"/>
              <a:gd name="connsiteY24" fmla="*/ 265335 h 782799"/>
              <a:gd name="connsiteX25" fmla="*/ 513365 w 728151"/>
              <a:gd name="connsiteY25" fmla="*/ 644637 h 782799"/>
              <a:gd name="connsiteX26" fmla="*/ 458510 w 728151"/>
              <a:gd name="connsiteY26" fmla="*/ 589605 h 782799"/>
              <a:gd name="connsiteX27" fmla="*/ 283172 w 728151"/>
              <a:gd name="connsiteY27" fmla="*/ 600226 h 782799"/>
              <a:gd name="connsiteX28" fmla="*/ 239093 w 728151"/>
              <a:gd name="connsiteY28" fmla="*/ 645602 h 782799"/>
              <a:gd name="connsiteX29" fmla="*/ 284152 w 728151"/>
              <a:gd name="connsiteY29" fmla="*/ 690978 h 782799"/>
              <a:gd name="connsiteX30" fmla="*/ 436960 w 728151"/>
              <a:gd name="connsiteY30" fmla="*/ 699668 h 782799"/>
              <a:gd name="connsiteX31" fmla="*/ 436960 w 728151"/>
              <a:gd name="connsiteY31" fmla="*/ 700633 h 782799"/>
              <a:gd name="connsiteX32" fmla="*/ 458510 w 728151"/>
              <a:gd name="connsiteY32" fmla="*/ 700633 h 782799"/>
              <a:gd name="connsiteX33" fmla="*/ 513365 w 728151"/>
              <a:gd name="connsiteY33" fmla="*/ 644637 h 782799"/>
              <a:gd name="connsiteX34" fmla="*/ 513366 w 728151"/>
              <a:gd name="connsiteY34" fmla="*/ 137684 h 782799"/>
              <a:gd name="connsiteX35" fmla="*/ 454593 w 728151"/>
              <a:gd name="connsiteY35" fmla="*/ 82166 h 782799"/>
              <a:gd name="connsiteX36" fmla="*/ 435982 w 728151"/>
              <a:gd name="connsiteY36" fmla="*/ 83123 h 782799"/>
              <a:gd name="connsiteX37" fmla="*/ 287091 w 728151"/>
              <a:gd name="connsiteY37" fmla="*/ 91738 h 782799"/>
              <a:gd name="connsiteX38" fmla="*/ 239094 w 728151"/>
              <a:gd name="connsiteY38" fmla="*/ 136727 h 782799"/>
              <a:gd name="connsiteX39" fmla="*/ 285132 w 728151"/>
              <a:gd name="connsiteY39" fmla="*/ 182673 h 782799"/>
              <a:gd name="connsiteX40" fmla="*/ 455573 w 728151"/>
              <a:gd name="connsiteY40" fmla="*/ 192245 h 782799"/>
              <a:gd name="connsiteX41" fmla="*/ 513366 w 728151"/>
              <a:gd name="connsiteY41" fmla="*/ 137684 h 782799"/>
              <a:gd name="connsiteX42" fmla="*/ 524748 w 728151"/>
              <a:gd name="connsiteY42" fmla="*/ 391268 h 782799"/>
              <a:gd name="connsiteX43" fmla="*/ 469473 w 728151"/>
              <a:gd name="connsiteY43" fmla="*/ 334968 h 782799"/>
              <a:gd name="connsiteX44" fmla="*/ 413172 w 728151"/>
              <a:gd name="connsiteY44" fmla="*/ 391268 h 782799"/>
              <a:gd name="connsiteX45" fmla="*/ 468448 w 728151"/>
              <a:gd name="connsiteY45" fmla="*/ 446543 h 782799"/>
              <a:gd name="connsiteX46" fmla="*/ 524748 w 728151"/>
              <a:gd name="connsiteY46" fmla="*/ 391268 h 782799"/>
              <a:gd name="connsiteX47" fmla="*/ 585986 w 728151"/>
              <a:gd name="connsiteY47" fmla="*/ 519759 h 782799"/>
              <a:gd name="connsiteX48" fmla="*/ 531181 w 728151"/>
              <a:gd name="connsiteY48" fmla="*/ 463441 h 782799"/>
              <a:gd name="connsiteX49" fmla="*/ 475362 w 728151"/>
              <a:gd name="connsiteY49" fmla="*/ 519759 h 782799"/>
              <a:gd name="connsiteX50" fmla="*/ 530167 w 728151"/>
              <a:gd name="connsiteY50" fmla="*/ 574065 h 782799"/>
              <a:gd name="connsiteX51" fmla="*/ 585986 w 728151"/>
              <a:gd name="connsiteY51" fmla="*/ 519759 h 782799"/>
              <a:gd name="connsiteX52" fmla="*/ 585986 w 728151"/>
              <a:gd name="connsiteY52" fmla="*/ 262891 h 782799"/>
              <a:gd name="connsiteX53" fmla="*/ 530710 w 728151"/>
              <a:gd name="connsiteY53" fmla="*/ 207615 h 782799"/>
              <a:gd name="connsiteX54" fmla="*/ 474411 w 728151"/>
              <a:gd name="connsiteY54" fmla="*/ 263915 h 782799"/>
              <a:gd name="connsiteX55" fmla="*/ 529686 w 728151"/>
              <a:gd name="connsiteY55" fmla="*/ 320214 h 782799"/>
              <a:gd name="connsiteX56" fmla="*/ 585986 w 728151"/>
              <a:gd name="connsiteY56" fmla="*/ 262891 h 782799"/>
              <a:gd name="connsiteX57" fmla="*/ 660046 w 728151"/>
              <a:gd name="connsiteY57" fmla="*/ 645269 h 782799"/>
              <a:gd name="connsiteX58" fmla="*/ 604227 w 728151"/>
              <a:gd name="connsiteY58" fmla="*/ 589450 h 782799"/>
              <a:gd name="connsiteX59" fmla="*/ 549422 w 728151"/>
              <a:gd name="connsiteY59" fmla="*/ 644255 h 782799"/>
              <a:gd name="connsiteX60" fmla="*/ 605241 w 728151"/>
              <a:gd name="connsiteY60" fmla="*/ 700074 h 782799"/>
              <a:gd name="connsiteX61" fmla="*/ 660046 w 728151"/>
              <a:gd name="connsiteY61" fmla="*/ 645269 h 782799"/>
              <a:gd name="connsiteX62" fmla="*/ 660997 w 728151"/>
              <a:gd name="connsiteY62" fmla="*/ 390244 h 782799"/>
              <a:gd name="connsiteX63" fmla="*/ 605721 w 728151"/>
              <a:gd name="connsiteY63" fmla="*/ 334968 h 782799"/>
              <a:gd name="connsiteX64" fmla="*/ 549421 w 728151"/>
              <a:gd name="connsiteY64" fmla="*/ 391268 h 782799"/>
              <a:gd name="connsiteX65" fmla="*/ 605721 w 728151"/>
              <a:gd name="connsiteY65" fmla="*/ 446543 h 782799"/>
              <a:gd name="connsiteX66" fmla="*/ 660997 w 728151"/>
              <a:gd name="connsiteY66" fmla="*/ 390244 h 782799"/>
              <a:gd name="connsiteX67" fmla="*/ 660997 w 728151"/>
              <a:gd name="connsiteY67" fmla="*/ 140028 h 782799"/>
              <a:gd name="connsiteX68" fmla="*/ 605721 w 728151"/>
              <a:gd name="connsiteY68" fmla="*/ 82179 h 782799"/>
              <a:gd name="connsiteX69" fmla="*/ 549421 w 728151"/>
              <a:gd name="connsiteY69" fmla="*/ 140028 h 782799"/>
              <a:gd name="connsiteX70" fmla="*/ 605721 w 728151"/>
              <a:gd name="connsiteY70" fmla="*/ 194778 h 782799"/>
              <a:gd name="connsiteX71" fmla="*/ 660997 w 728151"/>
              <a:gd name="connsiteY71" fmla="*/ 140028 h 782799"/>
              <a:gd name="connsiteX72" fmla="*/ 728151 w 728151"/>
              <a:gd name="connsiteY72" fmla="*/ 31611 h 782799"/>
              <a:gd name="connsiteX73" fmla="*/ 728151 w 728151"/>
              <a:gd name="connsiteY73" fmla="*/ 235826 h 782799"/>
              <a:gd name="connsiteX74" fmla="*/ 720476 w 728151"/>
              <a:gd name="connsiteY74" fmla="*/ 223865 h 782799"/>
              <a:gd name="connsiteX75" fmla="*/ 681275 w 728151"/>
              <a:gd name="connsiteY75" fmla="*/ 207615 h 782799"/>
              <a:gd name="connsiteX76" fmla="*/ 625456 w 728151"/>
              <a:gd name="connsiteY76" fmla="*/ 263915 h 782799"/>
              <a:gd name="connsiteX77" fmla="*/ 681275 w 728151"/>
              <a:gd name="connsiteY77" fmla="*/ 320214 h 782799"/>
              <a:gd name="connsiteX78" fmla="*/ 720095 w 728151"/>
              <a:gd name="connsiteY78" fmla="*/ 303196 h 782799"/>
              <a:gd name="connsiteX79" fmla="*/ 728151 w 728151"/>
              <a:gd name="connsiteY79" fmla="*/ 291030 h 782799"/>
              <a:gd name="connsiteX80" fmla="*/ 728151 w 728151"/>
              <a:gd name="connsiteY80" fmla="*/ 341926 h 782799"/>
              <a:gd name="connsiteX81" fmla="*/ 705446 w 728151"/>
              <a:gd name="connsiteY81" fmla="*/ 351218 h 782799"/>
              <a:gd name="connsiteX82" fmla="*/ 689334 w 728151"/>
              <a:gd name="connsiteY82" fmla="*/ 391268 h 782799"/>
              <a:gd name="connsiteX83" fmla="*/ 705826 w 728151"/>
              <a:gd name="connsiteY83" fmla="*/ 430933 h 782799"/>
              <a:gd name="connsiteX84" fmla="*/ 728151 w 728151"/>
              <a:gd name="connsiteY84" fmla="*/ 440376 h 782799"/>
              <a:gd name="connsiteX85" fmla="*/ 728151 w 728151"/>
              <a:gd name="connsiteY85" fmla="*/ 492388 h 782799"/>
              <a:gd name="connsiteX86" fmla="*/ 719446 w 728151"/>
              <a:gd name="connsiteY86" fmla="*/ 479784 h 782799"/>
              <a:gd name="connsiteX87" fmla="*/ 679780 w 728151"/>
              <a:gd name="connsiteY87" fmla="*/ 463441 h 782799"/>
              <a:gd name="connsiteX88" fmla="*/ 624504 w 728151"/>
              <a:gd name="connsiteY88" fmla="*/ 518753 h 782799"/>
              <a:gd name="connsiteX89" fmla="*/ 679780 w 728151"/>
              <a:gd name="connsiteY89" fmla="*/ 574065 h 782799"/>
              <a:gd name="connsiteX90" fmla="*/ 719830 w 728151"/>
              <a:gd name="connsiteY90" fmla="*/ 558100 h 782799"/>
              <a:gd name="connsiteX91" fmla="*/ 728151 w 728151"/>
              <a:gd name="connsiteY91" fmla="*/ 545842 h 782799"/>
              <a:gd name="connsiteX92" fmla="*/ 728151 w 728151"/>
              <a:gd name="connsiteY92" fmla="*/ 751188 h 782799"/>
              <a:gd name="connsiteX93" fmla="*/ 712346 w 728151"/>
              <a:gd name="connsiteY93" fmla="*/ 782799 h 782799"/>
              <a:gd name="connsiteX94" fmla="*/ 195700 w 728151"/>
              <a:gd name="connsiteY94" fmla="*/ 782799 h 782799"/>
              <a:gd name="connsiteX95" fmla="*/ 0 w 728151"/>
              <a:gd name="connsiteY95" fmla="*/ 391400 h 782799"/>
              <a:gd name="connsiteX96" fmla="*/ 195700 w 728151"/>
              <a:gd name="connsiteY96" fmla="*/ 0 h 782799"/>
              <a:gd name="connsiteX97" fmla="*/ 712346 w 728151"/>
              <a:gd name="connsiteY97" fmla="*/ 0 h 782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</a:cxnLst>
            <a:rect l="l" t="t" r="r" b="b"/>
            <a:pathLst>
              <a:path w="728151" h="782799">
                <a:moveTo>
                  <a:pt x="379571" y="391149"/>
                </a:moveTo>
                <a:cubicBezTo>
                  <a:pt x="379572" y="359680"/>
                  <a:pt x="351353" y="335615"/>
                  <a:pt x="317297" y="338392"/>
                </a:cubicBezTo>
                <a:cubicBezTo>
                  <a:pt x="262806" y="341168"/>
                  <a:pt x="208315" y="344871"/>
                  <a:pt x="152851" y="348573"/>
                </a:cubicBezTo>
                <a:cubicBezTo>
                  <a:pt x="126579" y="349498"/>
                  <a:pt x="108091" y="367084"/>
                  <a:pt x="108090" y="391149"/>
                </a:cubicBezTo>
                <a:cubicBezTo>
                  <a:pt x="108090" y="415213"/>
                  <a:pt x="126578" y="433725"/>
                  <a:pt x="152850" y="435576"/>
                </a:cubicBezTo>
                <a:cubicBezTo>
                  <a:pt x="197611" y="438352"/>
                  <a:pt x="241398" y="440204"/>
                  <a:pt x="286158" y="442980"/>
                </a:cubicBezTo>
                <a:cubicBezTo>
                  <a:pt x="296862" y="443906"/>
                  <a:pt x="307565" y="444831"/>
                  <a:pt x="318269" y="444831"/>
                </a:cubicBezTo>
                <a:cubicBezTo>
                  <a:pt x="352326" y="447608"/>
                  <a:pt x="379571" y="423543"/>
                  <a:pt x="379571" y="391149"/>
                </a:cubicBezTo>
                <a:close/>
                <a:moveTo>
                  <a:pt x="441160" y="517251"/>
                </a:moveTo>
                <a:cubicBezTo>
                  <a:pt x="441160" y="485931"/>
                  <a:pt x="415776" y="462204"/>
                  <a:pt x="382582" y="463153"/>
                </a:cubicBezTo>
                <a:cubicBezTo>
                  <a:pt x="363055" y="463153"/>
                  <a:pt x="343529" y="465051"/>
                  <a:pt x="324003" y="466000"/>
                </a:cubicBezTo>
                <a:cubicBezTo>
                  <a:pt x="287880" y="468848"/>
                  <a:pt x="250780" y="470746"/>
                  <a:pt x="213680" y="472644"/>
                </a:cubicBezTo>
                <a:cubicBezTo>
                  <a:pt x="188296" y="474542"/>
                  <a:pt x="168770" y="492575"/>
                  <a:pt x="168770" y="516302"/>
                </a:cubicBezTo>
                <a:cubicBezTo>
                  <a:pt x="167794" y="540030"/>
                  <a:pt x="185367" y="559961"/>
                  <a:pt x="210751" y="561859"/>
                </a:cubicBezTo>
                <a:cubicBezTo>
                  <a:pt x="268354" y="565655"/>
                  <a:pt x="325956" y="569452"/>
                  <a:pt x="383558" y="572299"/>
                </a:cubicBezTo>
                <a:cubicBezTo>
                  <a:pt x="416752" y="574197"/>
                  <a:pt x="441160" y="548572"/>
                  <a:pt x="441160" y="517251"/>
                </a:cubicBezTo>
                <a:close/>
                <a:moveTo>
                  <a:pt x="443046" y="265335"/>
                </a:moveTo>
                <a:cubicBezTo>
                  <a:pt x="443046" y="232396"/>
                  <a:pt x="417758" y="208868"/>
                  <a:pt x="381771" y="210750"/>
                </a:cubicBezTo>
                <a:cubicBezTo>
                  <a:pt x="327304" y="213574"/>
                  <a:pt x="272838" y="217338"/>
                  <a:pt x="218371" y="221103"/>
                </a:cubicBezTo>
                <a:cubicBezTo>
                  <a:pt x="210590" y="221103"/>
                  <a:pt x="203782" y="222985"/>
                  <a:pt x="196973" y="225808"/>
                </a:cubicBezTo>
                <a:cubicBezTo>
                  <a:pt x="178494" y="234278"/>
                  <a:pt x="167795" y="254983"/>
                  <a:pt x="171685" y="273805"/>
                </a:cubicBezTo>
                <a:cubicBezTo>
                  <a:pt x="176548" y="293569"/>
                  <a:pt x="194056" y="308627"/>
                  <a:pt x="216426" y="309568"/>
                </a:cubicBezTo>
                <a:cubicBezTo>
                  <a:pt x="253385" y="312391"/>
                  <a:pt x="291317" y="314273"/>
                  <a:pt x="328277" y="316155"/>
                </a:cubicBezTo>
                <a:cubicBezTo>
                  <a:pt x="345784" y="317097"/>
                  <a:pt x="363291" y="318038"/>
                  <a:pt x="380798" y="318979"/>
                </a:cubicBezTo>
                <a:cubicBezTo>
                  <a:pt x="416785" y="320861"/>
                  <a:pt x="443046" y="298274"/>
                  <a:pt x="443046" y="265335"/>
                </a:cubicBezTo>
                <a:close/>
                <a:moveTo>
                  <a:pt x="513365" y="644637"/>
                </a:moveTo>
                <a:cubicBezTo>
                  <a:pt x="513365" y="613742"/>
                  <a:pt x="488876" y="588640"/>
                  <a:pt x="458510" y="589605"/>
                </a:cubicBezTo>
                <a:cubicBezTo>
                  <a:pt x="399738" y="591536"/>
                  <a:pt x="340965" y="595398"/>
                  <a:pt x="283172" y="600226"/>
                </a:cubicBezTo>
                <a:cubicBezTo>
                  <a:pt x="256725" y="602156"/>
                  <a:pt x="239093" y="622431"/>
                  <a:pt x="239093" y="645602"/>
                </a:cubicBezTo>
                <a:cubicBezTo>
                  <a:pt x="240072" y="669738"/>
                  <a:pt x="258684" y="689048"/>
                  <a:pt x="284152" y="690978"/>
                </a:cubicBezTo>
                <a:cubicBezTo>
                  <a:pt x="335088" y="693875"/>
                  <a:pt x="386024" y="696771"/>
                  <a:pt x="436960" y="699668"/>
                </a:cubicBezTo>
                <a:cubicBezTo>
                  <a:pt x="436960" y="699668"/>
                  <a:pt x="436960" y="700633"/>
                  <a:pt x="436960" y="700633"/>
                </a:cubicBezTo>
                <a:cubicBezTo>
                  <a:pt x="443817" y="700633"/>
                  <a:pt x="450674" y="700633"/>
                  <a:pt x="458510" y="700633"/>
                </a:cubicBezTo>
                <a:cubicBezTo>
                  <a:pt x="489856" y="699668"/>
                  <a:pt x="514344" y="675531"/>
                  <a:pt x="513365" y="644637"/>
                </a:cubicBezTo>
                <a:close/>
                <a:moveTo>
                  <a:pt x="513366" y="137684"/>
                </a:moveTo>
                <a:cubicBezTo>
                  <a:pt x="513366" y="106096"/>
                  <a:pt x="487897" y="82166"/>
                  <a:pt x="454593" y="82166"/>
                </a:cubicBezTo>
                <a:cubicBezTo>
                  <a:pt x="448716" y="82166"/>
                  <a:pt x="441859" y="83123"/>
                  <a:pt x="435982" y="83123"/>
                </a:cubicBezTo>
                <a:cubicBezTo>
                  <a:pt x="386025" y="85995"/>
                  <a:pt x="337048" y="88866"/>
                  <a:pt x="287091" y="91738"/>
                </a:cubicBezTo>
                <a:cubicBezTo>
                  <a:pt x="259664" y="93652"/>
                  <a:pt x="240073" y="112797"/>
                  <a:pt x="239094" y="136727"/>
                </a:cubicBezTo>
                <a:cubicBezTo>
                  <a:pt x="239094" y="161614"/>
                  <a:pt x="257705" y="180758"/>
                  <a:pt x="285132" y="182673"/>
                </a:cubicBezTo>
                <a:cubicBezTo>
                  <a:pt x="341946" y="186501"/>
                  <a:pt x="398759" y="190330"/>
                  <a:pt x="455573" y="192245"/>
                </a:cubicBezTo>
                <a:cubicBezTo>
                  <a:pt x="487897" y="194159"/>
                  <a:pt x="514345" y="168314"/>
                  <a:pt x="513366" y="137684"/>
                </a:cubicBezTo>
                <a:close/>
                <a:moveTo>
                  <a:pt x="524748" y="391268"/>
                </a:moveTo>
                <a:cubicBezTo>
                  <a:pt x="524748" y="359535"/>
                  <a:pt x="500182" y="334968"/>
                  <a:pt x="469473" y="334968"/>
                </a:cubicBezTo>
                <a:cubicBezTo>
                  <a:pt x="437740" y="334968"/>
                  <a:pt x="412149" y="360559"/>
                  <a:pt x="413172" y="391268"/>
                </a:cubicBezTo>
                <a:cubicBezTo>
                  <a:pt x="413172" y="421976"/>
                  <a:pt x="438762" y="446543"/>
                  <a:pt x="468448" y="446543"/>
                </a:cubicBezTo>
                <a:cubicBezTo>
                  <a:pt x="500181" y="447567"/>
                  <a:pt x="524748" y="421976"/>
                  <a:pt x="524748" y="391268"/>
                </a:cubicBezTo>
                <a:close/>
                <a:moveTo>
                  <a:pt x="585986" y="519759"/>
                </a:moveTo>
                <a:cubicBezTo>
                  <a:pt x="585986" y="488583"/>
                  <a:pt x="561628" y="463441"/>
                  <a:pt x="531181" y="463441"/>
                </a:cubicBezTo>
                <a:cubicBezTo>
                  <a:pt x="500735" y="463441"/>
                  <a:pt x="475362" y="489589"/>
                  <a:pt x="475362" y="519759"/>
                </a:cubicBezTo>
                <a:cubicBezTo>
                  <a:pt x="475362" y="548923"/>
                  <a:pt x="499720" y="574065"/>
                  <a:pt x="530167" y="574065"/>
                </a:cubicBezTo>
                <a:cubicBezTo>
                  <a:pt x="561628" y="574065"/>
                  <a:pt x="585986" y="550935"/>
                  <a:pt x="585986" y="519759"/>
                </a:cubicBezTo>
                <a:close/>
                <a:moveTo>
                  <a:pt x="585986" y="262891"/>
                </a:moveTo>
                <a:cubicBezTo>
                  <a:pt x="585986" y="232182"/>
                  <a:pt x="561419" y="207615"/>
                  <a:pt x="530710" y="207615"/>
                </a:cubicBezTo>
                <a:cubicBezTo>
                  <a:pt x="498978" y="207615"/>
                  <a:pt x="473387" y="233206"/>
                  <a:pt x="474411" y="263915"/>
                </a:cubicBezTo>
                <a:cubicBezTo>
                  <a:pt x="474411" y="294623"/>
                  <a:pt x="500002" y="319190"/>
                  <a:pt x="529686" y="320214"/>
                </a:cubicBezTo>
                <a:cubicBezTo>
                  <a:pt x="561419" y="320214"/>
                  <a:pt x="585986" y="294623"/>
                  <a:pt x="585986" y="262891"/>
                </a:cubicBezTo>
                <a:close/>
                <a:moveTo>
                  <a:pt x="660046" y="645269"/>
                </a:moveTo>
                <a:cubicBezTo>
                  <a:pt x="660046" y="613808"/>
                  <a:pt x="635688" y="589450"/>
                  <a:pt x="604227" y="589450"/>
                </a:cubicBezTo>
                <a:cubicBezTo>
                  <a:pt x="573780" y="589450"/>
                  <a:pt x="549422" y="612793"/>
                  <a:pt x="549422" y="644255"/>
                </a:cubicBezTo>
                <a:cubicBezTo>
                  <a:pt x="549422" y="675716"/>
                  <a:pt x="573780" y="700074"/>
                  <a:pt x="605241" y="700074"/>
                </a:cubicBezTo>
                <a:cubicBezTo>
                  <a:pt x="635688" y="700074"/>
                  <a:pt x="660046" y="675716"/>
                  <a:pt x="660046" y="645269"/>
                </a:cubicBezTo>
                <a:close/>
                <a:moveTo>
                  <a:pt x="660997" y="390244"/>
                </a:moveTo>
                <a:cubicBezTo>
                  <a:pt x="660997" y="359535"/>
                  <a:pt x="637454" y="334968"/>
                  <a:pt x="605721" y="334968"/>
                </a:cubicBezTo>
                <a:cubicBezTo>
                  <a:pt x="575012" y="334968"/>
                  <a:pt x="549421" y="360559"/>
                  <a:pt x="549421" y="391268"/>
                </a:cubicBezTo>
                <a:cubicBezTo>
                  <a:pt x="550445" y="421976"/>
                  <a:pt x="575012" y="446543"/>
                  <a:pt x="605721" y="446543"/>
                </a:cubicBezTo>
                <a:cubicBezTo>
                  <a:pt x="636430" y="447567"/>
                  <a:pt x="662021" y="421976"/>
                  <a:pt x="660997" y="390244"/>
                </a:cubicBezTo>
                <a:close/>
                <a:moveTo>
                  <a:pt x="660997" y="140028"/>
                </a:moveTo>
                <a:cubicBezTo>
                  <a:pt x="662021" y="108004"/>
                  <a:pt x="636430" y="82179"/>
                  <a:pt x="605721" y="82179"/>
                </a:cubicBezTo>
                <a:cubicBezTo>
                  <a:pt x="573988" y="82179"/>
                  <a:pt x="549421" y="108004"/>
                  <a:pt x="549421" y="140028"/>
                </a:cubicBezTo>
                <a:cubicBezTo>
                  <a:pt x="550445" y="171019"/>
                  <a:pt x="573988" y="194778"/>
                  <a:pt x="605721" y="194778"/>
                </a:cubicBezTo>
                <a:cubicBezTo>
                  <a:pt x="636430" y="194778"/>
                  <a:pt x="660997" y="171019"/>
                  <a:pt x="660997" y="140028"/>
                </a:cubicBezTo>
                <a:close/>
                <a:moveTo>
                  <a:pt x="728151" y="31611"/>
                </a:moveTo>
                <a:lnTo>
                  <a:pt x="728151" y="235826"/>
                </a:lnTo>
                <a:lnTo>
                  <a:pt x="720476" y="223865"/>
                </a:lnTo>
                <a:cubicBezTo>
                  <a:pt x="710707" y="213757"/>
                  <a:pt x="697006" y="207615"/>
                  <a:pt x="681275" y="207615"/>
                </a:cubicBezTo>
                <a:cubicBezTo>
                  <a:pt x="649814" y="207615"/>
                  <a:pt x="625456" y="232182"/>
                  <a:pt x="625456" y="263915"/>
                </a:cubicBezTo>
                <a:cubicBezTo>
                  <a:pt x="625456" y="294623"/>
                  <a:pt x="650829" y="320214"/>
                  <a:pt x="681275" y="320214"/>
                </a:cubicBezTo>
                <a:cubicBezTo>
                  <a:pt x="696498" y="319702"/>
                  <a:pt x="710200" y="313304"/>
                  <a:pt x="720095" y="303196"/>
                </a:cubicBezTo>
                <a:lnTo>
                  <a:pt x="728151" y="291030"/>
                </a:lnTo>
                <a:lnTo>
                  <a:pt x="728151" y="341926"/>
                </a:lnTo>
                <a:lnTo>
                  <a:pt x="705446" y="351218"/>
                </a:lnTo>
                <a:cubicBezTo>
                  <a:pt x="695423" y="361327"/>
                  <a:pt x="689334" y="375402"/>
                  <a:pt x="689334" y="391268"/>
                </a:cubicBezTo>
                <a:cubicBezTo>
                  <a:pt x="689334" y="406622"/>
                  <a:pt x="695677" y="420697"/>
                  <a:pt x="705826" y="430933"/>
                </a:cubicBezTo>
                <a:lnTo>
                  <a:pt x="728151" y="440376"/>
                </a:lnTo>
                <a:lnTo>
                  <a:pt x="728151" y="492388"/>
                </a:lnTo>
                <a:lnTo>
                  <a:pt x="719446" y="479784"/>
                </a:lnTo>
                <a:cubicBezTo>
                  <a:pt x="709209" y="469727"/>
                  <a:pt x="695134" y="463441"/>
                  <a:pt x="679780" y="463441"/>
                </a:cubicBezTo>
                <a:cubicBezTo>
                  <a:pt x="650095" y="464447"/>
                  <a:pt x="624504" y="488583"/>
                  <a:pt x="624504" y="518753"/>
                </a:cubicBezTo>
                <a:cubicBezTo>
                  <a:pt x="623480" y="548923"/>
                  <a:pt x="649071" y="574065"/>
                  <a:pt x="679780" y="574065"/>
                </a:cubicBezTo>
                <a:cubicBezTo>
                  <a:pt x="695646" y="574065"/>
                  <a:pt x="709721" y="568031"/>
                  <a:pt x="719830" y="558100"/>
                </a:cubicBezTo>
                <a:lnTo>
                  <a:pt x="728151" y="545842"/>
                </a:lnTo>
                <a:lnTo>
                  <a:pt x="728151" y="751188"/>
                </a:lnTo>
                <a:lnTo>
                  <a:pt x="712346" y="782799"/>
                </a:lnTo>
                <a:lnTo>
                  <a:pt x="195700" y="782799"/>
                </a:lnTo>
                <a:lnTo>
                  <a:pt x="0" y="391400"/>
                </a:lnTo>
                <a:lnTo>
                  <a:pt x="195700" y="0"/>
                </a:lnTo>
                <a:lnTo>
                  <a:pt x="712346" y="0"/>
                </a:lnTo>
                <a:close/>
              </a:path>
            </a:pathLst>
          </a:custGeom>
          <a:solidFill>
            <a:schemeClr val="accent5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107099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421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oto Serif"/>
              <a:ea typeface="+mn-ea"/>
              <a:cs typeface="+mn-cs"/>
            </a:endParaRPr>
          </a:p>
        </p:txBody>
      </p:sp>
      <p:sp>
        <p:nvSpPr>
          <p:cNvPr id="143" name="Freeform: Shape 142">
            <a:extLst>
              <a:ext uri="{FF2B5EF4-FFF2-40B4-BE49-F238E27FC236}">
                <a16:creationId xmlns:a16="http://schemas.microsoft.com/office/drawing/2014/main" id="{C105B1E6-98B7-5C05-33F3-7B4ED81209E6}"/>
              </a:ext>
            </a:extLst>
          </p:cNvPr>
          <p:cNvSpPr/>
          <p:nvPr/>
        </p:nvSpPr>
        <p:spPr>
          <a:xfrm rot="16200000">
            <a:off x="4195210" y="-27324"/>
            <a:ext cx="728151" cy="782799"/>
          </a:xfrm>
          <a:custGeom>
            <a:avLst/>
            <a:gdLst>
              <a:gd name="connsiteX0" fmla="*/ 379571 w 728151"/>
              <a:gd name="connsiteY0" fmla="*/ 391149 h 782799"/>
              <a:gd name="connsiteX1" fmla="*/ 317297 w 728151"/>
              <a:gd name="connsiteY1" fmla="*/ 338392 h 782799"/>
              <a:gd name="connsiteX2" fmla="*/ 152851 w 728151"/>
              <a:gd name="connsiteY2" fmla="*/ 348573 h 782799"/>
              <a:gd name="connsiteX3" fmla="*/ 108090 w 728151"/>
              <a:gd name="connsiteY3" fmla="*/ 391149 h 782799"/>
              <a:gd name="connsiteX4" fmla="*/ 152850 w 728151"/>
              <a:gd name="connsiteY4" fmla="*/ 435576 h 782799"/>
              <a:gd name="connsiteX5" fmla="*/ 286158 w 728151"/>
              <a:gd name="connsiteY5" fmla="*/ 442980 h 782799"/>
              <a:gd name="connsiteX6" fmla="*/ 318269 w 728151"/>
              <a:gd name="connsiteY6" fmla="*/ 444831 h 782799"/>
              <a:gd name="connsiteX7" fmla="*/ 379571 w 728151"/>
              <a:gd name="connsiteY7" fmla="*/ 391149 h 782799"/>
              <a:gd name="connsiteX8" fmla="*/ 441160 w 728151"/>
              <a:gd name="connsiteY8" fmla="*/ 517251 h 782799"/>
              <a:gd name="connsiteX9" fmla="*/ 382582 w 728151"/>
              <a:gd name="connsiteY9" fmla="*/ 463153 h 782799"/>
              <a:gd name="connsiteX10" fmla="*/ 324003 w 728151"/>
              <a:gd name="connsiteY10" fmla="*/ 466000 h 782799"/>
              <a:gd name="connsiteX11" fmla="*/ 213680 w 728151"/>
              <a:gd name="connsiteY11" fmla="*/ 472644 h 782799"/>
              <a:gd name="connsiteX12" fmla="*/ 168770 w 728151"/>
              <a:gd name="connsiteY12" fmla="*/ 516302 h 782799"/>
              <a:gd name="connsiteX13" fmla="*/ 210751 w 728151"/>
              <a:gd name="connsiteY13" fmla="*/ 561859 h 782799"/>
              <a:gd name="connsiteX14" fmla="*/ 383558 w 728151"/>
              <a:gd name="connsiteY14" fmla="*/ 572299 h 782799"/>
              <a:gd name="connsiteX15" fmla="*/ 441160 w 728151"/>
              <a:gd name="connsiteY15" fmla="*/ 517251 h 782799"/>
              <a:gd name="connsiteX16" fmla="*/ 443046 w 728151"/>
              <a:gd name="connsiteY16" fmla="*/ 265335 h 782799"/>
              <a:gd name="connsiteX17" fmla="*/ 381771 w 728151"/>
              <a:gd name="connsiteY17" fmla="*/ 210750 h 782799"/>
              <a:gd name="connsiteX18" fmla="*/ 218371 w 728151"/>
              <a:gd name="connsiteY18" fmla="*/ 221103 h 782799"/>
              <a:gd name="connsiteX19" fmla="*/ 196973 w 728151"/>
              <a:gd name="connsiteY19" fmla="*/ 225808 h 782799"/>
              <a:gd name="connsiteX20" fmla="*/ 171685 w 728151"/>
              <a:gd name="connsiteY20" fmla="*/ 273805 h 782799"/>
              <a:gd name="connsiteX21" fmla="*/ 216426 w 728151"/>
              <a:gd name="connsiteY21" fmla="*/ 309568 h 782799"/>
              <a:gd name="connsiteX22" fmla="*/ 328277 w 728151"/>
              <a:gd name="connsiteY22" fmla="*/ 316155 h 782799"/>
              <a:gd name="connsiteX23" fmla="*/ 380798 w 728151"/>
              <a:gd name="connsiteY23" fmla="*/ 318979 h 782799"/>
              <a:gd name="connsiteX24" fmla="*/ 443046 w 728151"/>
              <a:gd name="connsiteY24" fmla="*/ 265335 h 782799"/>
              <a:gd name="connsiteX25" fmla="*/ 513365 w 728151"/>
              <a:gd name="connsiteY25" fmla="*/ 644637 h 782799"/>
              <a:gd name="connsiteX26" fmla="*/ 458510 w 728151"/>
              <a:gd name="connsiteY26" fmla="*/ 589605 h 782799"/>
              <a:gd name="connsiteX27" fmla="*/ 283172 w 728151"/>
              <a:gd name="connsiteY27" fmla="*/ 600226 h 782799"/>
              <a:gd name="connsiteX28" fmla="*/ 239093 w 728151"/>
              <a:gd name="connsiteY28" fmla="*/ 645602 h 782799"/>
              <a:gd name="connsiteX29" fmla="*/ 284152 w 728151"/>
              <a:gd name="connsiteY29" fmla="*/ 690978 h 782799"/>
              <a:gd name="connsiteX30" fmla="*/ 436960 w 728151"/>
              <a:gd name="connsiteY30" fmla="*/ 699668 h 782799"/>
              <a:gd name="connsiteX31" fmla="*/ 436960 w 728151"/>
              <a:gd name="connsiteY31" fmla="*/ 700633 h 782799"/>
              <a:gd name="connsiteX32" fmla="*/ 458510 w 728151"/>
              <a:gd name="connsiteY32" fmla="*/ 700633 h 782799"/>
              <a:gd name="connsiteX33" fmla="*/ 513365 w 728151"/>
              <a:gd name="connsiteY33" fmla="*/ 644637 h 782799"/>
              <a:gd name="connsiteX34" fmla="*/ 513366 w 728151"/>
              <a:gd name="connsiteY34" fmla="*/ 137684 h 782799"/>
              <a:gd name="connsiteX35" fmla="*/ 454593 w 728151"/>
              <a:gd name="connsiteY35" fmla="*/ 82166 h 782799"/>
              <a:gd name="connsiteX36" fmla="*/ 435982 w 728151"/>
              <a:gd name="connsiteY36" fmla="*/ 83123 h 782799"/>
              <a:gd name="connsiteX37" fmla="*/ 287091 w 728151"/>
              <a:gd name="connsiteY37" fmla="*/ 91738 h 782799"/>
              <a:gd name="connsiteX38" fmla="*/ 239094 w 728151"/>
              <a:gd name="connsiteY38" fmla="*/ 136727 h 782799"/>
              <a:gd name="connsiteX39" fmla="*/ 285132 w 728151"/>
              <a:gd name="connsiteY39" fmla="*/ 182673 h 782799"/>
              <a:gd name="connsiteX40" fmla="*/ 455573 w 728151"/>
              <a:gd name="connsiteY40" fmla="*/ 192245 h 782799"/>
              <a:gd name="connsiteX41" fmla="*/ 513366 w 728151"/>
              <a:gd name="connsiteY41" fmla="*/ 137684 h 782799"/>
              <a:gd name="connsiteX42" fmla="*/ 524748 w 728151"/>
              <a:gd name="connsiteY42" fmla="*/ 391268 h 782799"/>
              <a:gd name="connsiteX43" fmla="*/ 469473 w 728151"/>
              <a:gd name="connsiteY43" fmla="*/ 334968 h 782799"/>
              <a:gd name="connsiteX44" fmla="*/ 413172 w 728151"/>
              <a:gd name="connsiteY44" fmla="*/ 391268 h 782799"/>
              <a:gd name="connsiteX45" fmla="*/ 468448 w 728151"/>
              <a:gd name="connsiteY45" fmla="*/ 446543 h 782799"/>
              <a:gd name="connsiteX46" fmla="*/ 524748 w 728151"/>
              <a:gd name="connsiteY46" fmla="*/ 391268 h 782799"/>
              <a:gd name="connsiteX47" fmla="*/ 585986 w 728151"/>
              <a:gd name="connsiteY47" fmla="*/ 519759 h 782799"/>
              <a:gd name="connsiteX48" fmla="*/ 531181 w 728151"/>
              <a:gd name="connsiteY48" fmla="*/ 463441 h 782799"/>
              <a:gd name="connsiteX49" fmla="*/ 475362 w 728151"/>
              <a:gd name="connsiteY49" fmla="*/ 519759 h 782799"/>
              <a:gd name="connsiteX50" fmla="*/ 530167 w 728151"/>
              <a:gd name="connsiteY50" fmla="*/ 574065 h 782799"/>
              <a:gd name="connsiteX51" fmla="*/ 585986 w 728151"/>
              <a:gd name="connsiteY51" fmla="*/ 519759 h 782799"/>
              <a:gd name="connsiteX52" fmla="*/ 585986 w 728151"/>
              <a:gd name="connsiteY52" fmla="*/ 262891 h 782799"/>
              <a:gd name="connsiteX53" fmla="*/ 530710 w 728151"/>
              <a:gd name="connsiteY53" fmla="*/ 207615 h 782799"/>
              <a:gd name="connsiteX54" fmla="*/ 474411 w 728151"/>
              <a:gd name="connsiteY54" fmla="*/ 263915 h 782799"/>
              <a:gd name="connsiteX55" fmla="*/ 529686 w 728151"/>
              <a:gd name="connsiteY55" fmla="*/ 320214 h 782799"/>
              <a:gd name="connsiteX56" fmla="*/ 585986 w 728151"/>
              <a:gd name="connsiteY56" fmla="*/ 262891 h 782799"/>
              <a:gd name="connsiteX57" fmla="*/ 660046 w 728151"/>
              <a:gd name="connsiteY57" fmla="*/ 645269 h 782799"/>
              <a:gd name="connsiteX58" fmla="*/ 604227 w 728151"/>
              <a:gd name="connsiteY58" fmla="*/ 589450 h 782799"/>
              <a:gd name="connsiteX59" fmla="*/ 549422 w 728151"/>
              <a:gd name="connsiteY59" fmla="*/ 644255 h 782799"/>
              <a:gd name="connsiteX60" fmla="*/ 605241 w 728151"/>
              <a:gd name="connsiteY60" fmla="*/ 700074 h 782799"/>
              <a:gd name="connsiteX61" fmla="*/ 660046 w 728151"/>
              <a:gd name="connsiteY61" fmla="*/ 645269 h 782799"/>
              <a:gd name="connsiteX62" fmla="*/ 660997 w 728151"/>
              <a:gd name="connsiteY62" fmla="*/ 390244 h 782799"/>
              <a:gd name="connsiteX63" fmla="*/ 605721 w 728151"/>
              <a:gd name="connsiteY63" fmla="*/ 334968 h 782799"/>
              <a:gd name="connsiteX64" fmla="*/ 549421 w 728151"/>
              <a:gd name="connsiteY64" fmla="*/ 391268 h 782799"/>
              <a:gd name="connsiteX65" fmla="*/ 605721 w 728151"/>
              <a:gd name="connsiteY65" fmla="*/ 446543 h 782799"/>
              <a:gd name="connsiteX66" fmla="*/ 660997 w 728151"/>
              <a:gd name="connsiteY66" fmla="*/ 390244 h 782799"/>
              <a:gd name="connsiteX67" fmla="*/ 660997 w 728151"/>
              <a:gd name="connsiteY67" fmla="*/ 140028 h 782799"/>
              <a:gd name="connsiteX68" fmla="*/ 605721 w 728151"/>
              <a:gd name="connsiteY68" fmla="*/ 82179 h 782799"/>
              <a:gd name="connsiteX69" fmla="*/ 549421 w 728151"/>
              <a:gd name="connsiteY69" fmla="*/ 140028 h 782799"/>
              <a:gd name="connsiteX70" fmla="*/ 605721 w 728151"/>
              <a:gd name="connsiteY70" fmla="*/ 194778 h 782799"/>
              <a:gd name="connsiteX71" fmla="*/ 660997 w 728151"/>
              <a:gd name="connsiteY71" fmla="*/ 140028 h 782799"/>
              <a:gd name="connsiteX72" fmla="*/ 728151 w 728151"/>
              <a:gd name="connsiteY72" fmla="*/ 31611 h 782799"/>
              <a:gd name="connsiteX73" fmla="*/ 728151 w 728151"/>
              <a:gd name="connsiteY73" fmla="*/ 235826 h 782799"/>
              <a:gd name="connsiteX74" fmla="*/ 720476 w 728151"/>
              <a:gd name="connsiteY74" fmla="*/ 223865 h 782799"/>
              <a:gd name="connsiteX75" fmla="*/ 681275 w 728151"/>
              <a:gd name="connsiteY75" fmla="*/ 207615 h 782799"/>
              <a:gd name="connsiteX76" fmla="*/ 625456 w 728151"/>
              <a:gd name="connsiteY76" fmla="*/ 263915 h 782799"/>
              <a:gd name="connsiteX77" fmla="*/ 681275 w 728151"/>
              <a:gd name="connsiteY77" fmla="*/ 320214 h 782799"/>
              <a:gd name="connsiteX78" fmla="*/ 720095 w 728151"/>
              <a:gd name="connsiteY78" fmla="*/ 303196 h 782799"/>
              <a:gd name="connsiteX79" fmla="*/ 728151 w 728151"/>
              <a:gd name="connsiteY79" fmla="*/ 291030 h 782799"/>
              <a:gd name="connsiteX80" fmla="*/ 728151 w 728151"/>
              <a:gd name="connsiteY80" fmla="*/ 341926 h 782799"/>
              <a:gd name="connsiteX81" fmla="*/ 705446 w 728151"/>
              <a:gd name="connsiteY81" fmla="*/ 351219 h 782799"/>
              <a:gd name="connsiteX82" fmla="*/ 689334 w 728151"/>
              <a:gd name="connsiteY82" fmla="*/ 391268 h 782799"/>
              <a:gd name="connsiteX83" fmla="*/ 705826 w 728151"/>
              <a:gd name="connsiteY83" fmla="*/ 430933 h 782799"/>
              <a:gd name="connsiteX84" fmla="*/ 728151 w 728151"/>
              <a:gd name="connsiteY84" fmla="*/ 440376 h 782799"/>
              <a:gd name="connsiteX85" fmla="*/ 728151 w 728151"/>
              <a:gd name="connsiteY85" fmla="*/ 492388 h 782799"/>
              <a:gd name="connsiteX86" fmla="*/ 719446 w 728151"/>
              <a:gd name="connsiteY86" fmla="*/ 479783 h 782799"/>
              <a:gd name="connsiteX87" fmla="*/ 679780 w 728151"/>
              <a:gd name="connsiteY87" fmla="*/ 463441 h 782799"/>
              <a:gd name="connsiteX88" fmla="*/ 624504 w 728151"/>
              <a:gd name="connsiteY88" fmla="*/ 518753 h 782799"/>
              <a:gd name="connsiteX89" fmla="*/ 679780 w 728151"/>
              <a:gd name="connsiteY89" fmla="*/ 574065 h 782799"/>
              <a:gd name="connsiteX90" fmla="*/ 719830 w 728151"/>
              <a:gd name="connsiteY90" fmla="*/ 558100 h 782799"/>
              <a:gd name="connsiteX91" fmla="*/ 728151 w 728151"/>
              <a:gd name="connsiteY91" fmla="*/ 545842 h 782799"/>
              <a:gd name="connsiteX92" fmla="*/ 728151 w 728151"/>
              <a:gd name="connsiteY92" fmla="*/ 751188 h 782799"/>
              <a:gd name="connsiteX93" fmla="*/ 712346 w 728151"/>
              <a:gd name="connsiteY93" fmla="*/ 782799 h 782799"/>
              <a:gd name="connsiteX94" fmla="*/ 195700 w 728151"/>
              <a:gd name="connsiteY94" fmla="*/ 782799 h 782799"/>
              <a:gd name="connsiteX95" fmla="*/ 0 w 728151"/>
              <a:gd name="connsiteY95" fmla="*/ 391400 h 782799"/>
              <a:gd name="connsiteX96" fmla="*/ 195700 w 728151"/>
              <a:gd name="connsiteY96" fmla="*/ 0 h 782799"/>
              <a:gd name="connsiteX97" fmla="*/ 712346 w 728151"/>
              <a:gd name="connsiteY97" fmla="*/ 0 h 782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</a:cxnLst>
            <a:rect l="l" t="t" r="r" b="b"/>
            <a:pathLst>
              <a:path w="728151" h="782799">
                <a:moveTo>
                  <a:pt x="379571" y="391149"/>
                </a:moveTo>
                <a:cubicBezTo>
                  <a:pt x="379572" y="359680"/>
                  <a:pt x="351353" y="335615"/>
                  <a:pt x="317297" y="338392"/>
                </a:cubicBezTo>
                <a:cubicBezTo>
                  <a:pt x="262806" y="341168"/>
                  <a:pt x="208315" y="344871"/>
                  <a:pt x="152851" y="348573"/>
                </a:cubicBezTo>
                <a:cubicBezTo>
                  <a:pt x="126579" y="349498"/>
                  <a:pt x="108091" y="367084"/>
                  <a:pt x="108090" y="391149"/>
                </a:cubicBezTo>
                <a:cubicBezTo>
                  <a:pt x="108090" y="415213"/>
                  <a:pt x="126578" y="433725"/>
                  <a:pt x="152850" y="435576"/>
                </a:cubicBezTo>
                <a:cubicBezTo>
                  <a:pt x="197611" y="438352"/>
                  <a:pt x="241398" y="440204"/>
                  <a:pt x="286158" y="442980"/>
                </a:cubicBezTo>
                <a:cubicBezTo>
                  <a:pt x="296862" y="443906"/>
                  <a:pt x="307565" y="444831"/>
                  <a:pt x="318269" y="444831"/>
                </a:cubicBezTo>
                <a:cubicBezTo>
                  <a:pt x="352326" y="447608"/>
                  <a:pt x="379571" y="423543"/>
                  <a:pt x="379571" y="391149"/>
                </a:cubicBezTo>
                <a:close/>
                <a:moveTo>
                  <a:pt x="441160" y="517251"/>
                </a:moveTo>
                <a:cubicBezTo>
                  <a:pt x="441160" y="485931"/>
                  <a:pt x="415776" y="462204"/>
                  <a:pt x="382582" y="463153"/>
                </a:cubicBezTo>
                <a:cubicBezTo>
                  <a:pt x="363055" y="463153"/>
                  <a:pt x="343529" y="465051"/>
                  <a:pt x="324003" y="466000"/>
                </a:cubicBezTo>
                <a:cubicBezTo>
                  <a:pt x="287880" y="468848"/>
                  <a:pt x="250780" y="470746"/>
                  <a:pt x="213680" y="472644"/>
                </a:cubicBezTo>
                <a:cubicBezTo>
                  <a:pt x="188296" y="474542"/>
                  <a:pt x="168770" y="492575"/>
                  <a:pt x="168770" y="516302"/>
                </a:cubicBezTo>
                <a:cubicBezTo>
                  <a:pt x="167794" y="540030"/>
                  <a:pt x="185367" y="559961"/>
                  <a:pt x="210751" y="561859"/>
                </a:cubicBezTo>
                <a:cubicBezTo>
                  <a:pt x="268354" y="565655"/>
                  <a:pt x="325956" y="569452"/>
                  <a:pt x="383558" y="572299"/>
                </a:cubicBezTo>
                <a:cubicBezTo>
                  <a:pt x="416752" y="574197"/>
                  <a:pt x="441160" y="548572"/>
                  <a:pt x="441160" y="517251"/>
                </a:cubicBezTo>
                <a:close/>
                <a:moveTo>
                  <a:pt x="443046" y="265335"/>
                </a:moveTo>
                <a:cubicBezTo>
                  <a:pt x="443046" y="232396"/>
                  <a:pt x="417758" y="208868"/>
                  <a:pt x="381771" y="210750"/>
                </a:cubicBezTo>
                <a:cubicBezTo>
                  <a:pt x="327304" y="213574"/>
                  <a:pt x="272838" y="217338"/>
                  <a:pt x="218371" y="221103"/>
                </a:cubicBezTo>
                <a:cubicBezTo>
                  <a:pt x="210590" y="221103"/>
                  <a:pt x="203782" y="222985"/>
                  <a:pt x="196973" y="225808"/>
                </a:cubicBezTo>
                <a:cubicBezTo>
                  <a:pt x="178494" y="234278"/>
                  <a:pt x="167795" y="254983"/>
                  <a:pt x="171685" y="273805"/>
                </a:cubicBezTo>
                <a:cubicBezTo>
                  <a:pt x="176548" y="293569"/>
                  <a:pt x="194056" y="308627"/>
                  <a:pt x="216426" y="309568"/>
                </a:cubicBezTo>
                <a:cubicBezTo>
                  <a:pt x="253385" y="312391"/>
                  <a:pt x="291317" y="314273"/>
                  <a:pt x="328277" y="316155"/>
                </a:cubicBezTo>
                <a:cubicBezTo>
                  <a:pt x="345784" y="317097"/>
                  <a:pt x="363291" y="318038"/>
                  <a:pt x="380798" y="318979"/>
                </a:cubicBezTo>
                <a:cubicBezTo>
                  <a:pt x="416785" y="320861"/>
                  <a:pt x="443046" y="298274"/>
                  <a:pt x="443046" y="265335"/>
                </a:cubicBezTo>
                <a:close/>
                <a:moveTo>
                  <a:pt x="513365" y="644637"/>
                </a:moveTo>
                <a:cubicBezTo>
                  <a:pt x="513365" y="613742"/>
                  <a:pt x="488876" y="588640"/>
                  <a:pt x="458510" y="589605"/>
                </a:cubicBezTo>
                <a:cubicBezTo>
                  <a:pt x="399738" y="591536"/>
                  <a:pt x="340965" y="595398"/>
                  <a:pt x="283172" y="600226"/>
                </a:cubicBezTo>
                <a:cubicBezTo>
                  <a:pt x="256725" y="602156"/>
                  <a:pt x="239093" y="622431"/>
                  <a:pt x="239093" y="645602"/>
                </a:cubicBezTo>
                <a:cubicBezTo>
                  <a:pt x="240072" y="669738"/>
                  <a:pt x="258684" y="689048"/>
                  <a:pt x="284152" y="690978"/>
                </a:cubicBezTo>
                <a:cubicBezTo>
                  <a:pt x="335088" y="693875"/>
                  <a:pt x="386024" y="696771"/>
                  <a:pt x="436960" y="699668"/>
                </a:cubicBezTo>
                <a:cubicBezTo>
                  <a:pt x="436960" y="699668"/>
                  <a:pt x="436960" y="700633"/>
                  <a:pt x="436960" y="700633"/>
                </a:cubicBezTo>
                <a:cubicBezTo>
                  <a:pt x="443817" y="700633"/>
                  <a:pt x="450674" y="700633"/>
                  <a:pt x="458510" y="700633"/>
                </a:cubicBezTo>
                <a:cubicBezTo>
                  <a:pt x="489856" y="699668"/>
                  <a:pt x="514344" y="675531"/>
                  <a:pt x="513365" y="644637"/>
                </a:cubicBezTo>
                <a:close/>
                <a:moveTo>
                  <a:pt x="513366" y="137684"/>
                </a:moveTo>
                <a:cubicBezTo>
                  <a:pt x="513366" y="106096"/>
                  <a:pt x="487897" y="82166"/>
                  <a:pt x="454593" y="82166"/>
                </a:cubicBezTo>
                <a:cubicBezTo>
                  <a:pt x="448716" y="82166"/>
                  <a:pt x="441859" y="83123"/>
                  <a:pt x="435982" y="83123"/>
                </a:cubicBezTo>
                <a:cubicBezTo>
                  <a:pt x="386025" y="85995"/>
                  <a:pt x="337048" y="88866"/>
                  <a:pt x="287091" y="91738"/>
                </a:cubicBezTo>
                <a:cubicBezTo>
                  <a:pt x="259664" y="93652"/>
                  <a:pt x="240073" y="112797"/>
                  <a:pt x="239094" y="136727"/>
                </a:cubicBezTo>
                <a:cubicBezTo>
                  <a:pt x="239094" y="161614"/>
                  <a:pt x="257705" y="180758"/>
                  <a:pt x="285132" y="182673"/>
                </a:cubicBezTo>
                <a:cubicBezTo>
                  <a:pt x="341946" y="186501"/>
                  <a:pt x="398759" y="190330"/>
                  <a:pt x="455573" y="192245"/>
                </a:cubicBezTo>
                <a:cubicBezTo>
                  <a:pt x="487897" y="194159"/>
                  <a:pt x="514345" y="168314"/>
                  <a:pt x="513366" y="137684"/>
                </a:cubicBezTo>
                <a:close/>
                <a:moveTo>
                  <a:pt x="524748" y="391268"/>
                </a:moveTo>
                <a:cubicBezTo>
                  <a:pt x="524748" y="359535"/>
                  <a:pt x="500182" y="334968"/>
                  <a:pt x="469473" y="334968"/>
                </a:cubicBezTo>
                <a:cubicBezTo>
                  <a:pt x="437740" y="334968"/>
                  <a:pt x="412149" y="360559"/>
                  <a:pt x="413172" y="391268"/>
                </a:cubicBezTo>
                <a:cubicBezTo>
                  <a:pt x="413172" y="421976"/>
                  <a:pt x="438762" y="446543"/>
                  <a:pt x="468448" y="446543"/>
                </a:cubicBezTo>
                <a:cubicBezTo>
                  <a:pt x="500181" y="447567"/>
                  <a:pt x="524748" y="421976"/>
                  <a:pt x="524748" y="391268"/>
                </a:cubicBezTo>
                <a:close/>
                <a:moveTo>
                  <a:pt x="585986" y="519759"/>
                </a:moveTo>
                <a:cubicBezTo>
                  <a:pt x="585986" y="488583"/>
                  <a:pt x="561628" y="463441"/>
                  <a:pt x="531181" y="463441"/>
                </a:cubicBezTo>
                <a:cubicBezTo>
                  <a:pt x="500735" y="463441"/>
                  <a:pt x="475362" y="489589"/>
                  <a:pt x="475362" y="519759"/>
                </a:cubicBezTo>
                <a:cubicBezTo>
                  <a:pt x="475362" y="548923"/>
                  <a:pt x="499720" y="574065"/>
                  <a:pt x="530167" y="574065"/>
                </a:cubicBezTo>
                <a:cubicBezTo>
                  <a:pt x="561628" y="574065"/>
                  <a:pt x="585986" y="550935"/>
                  <a:pt x="585986" y="519759"/>
                </a:cubicBezTo>
                <a:close/>
                <a:moveTo>
                  <a:pt x="585986" y="262891"/>
                </a:moveTo>
                <a:cubicBezTo>
                  <a:pt x="585986" y="232182"/>
                  <a:pt x="561419" y="207615"/>
                  <a:pt x="530710" y="207615"/>
                </a:cubicBezTo>
                <a:cubicBezTo>
                  <a:pt x="498978" y="207615"/>
                  <a:pt x="473387" y="233206"/>
                  <a:pt x="474411" y="263915"/>
                </a:cubicBezTo>
                <a:cubicBezTo>
                  <a:pt x="474411" y="294623"/>
                  <a:pt x="500002" y="319190"/>
                  <a:pt x="529686" y="320214"/>
                </a:cubicBezTo>
                <a:cubicBezTo>
                  <a:pt x="561419" y="320214"/>
                  <a:pt x="585986" y="294623"/>
                  <a:pt x="585986" y="262891"/>
                </a:cubicBezTo>
                <a:close/>
                <a:moveTo>
                  <a:pt x="660046" y="645269"/>
                </a:moveTo>
                <a:cubicBezTo>
                  <a:pt x="660046" y="613808"/>
                  <a:pt x="635688" y="589450"/>
                  <a:pt x="604227" y="589450"/>
                </a:cubicBezTo>
                <a:cubicBezTo>
                  <a:pt x="573780" y="589450"/>
                  <a:pt x="549422" y="612793"/>
                  <a:pt x="549422" y="644255"/>
                </a:cubicBezTo>
                <a:cubicBezTo>
                  <a:pt x="549422" y="675716"/>
                  <a:pt x="573780" y="700074"/>
                  <a:pt x="605241" y="700074"/>
                </a:cubicBezTo>
                <a:cubicBezTo>
                  <a:pt x="635688" y="700074"/>
                  <a:pt x="660046" y="675716"/>
                  <a:pt x="660046" y="645269"/>
                </a:cubicBezTo>
                <a:close/>
                <a:moveTo>
                  <a:pt x="660997" y="390244"/>
                </a:moveTo>
                <a:cubicBezTo>
                  <a:pt x="660997" y="359535"/>
                  <a:pt x="637454" y="334968"/>
                  <a:pt x="605721" y="334968"/>
                </a:cubicBezTo>
                <a:cubicBezTo>
                  <a:pt x="575012" y="334968"/>
                  <a:pt x="549421" y="360559"/>
                  <a:pt x="549421" y="391268"/>
                </a:cubicBezTo>
                <a:cubicBezTo>
                  <a:pt x="550445" y="421976"/>
                  <a:pt x="575012" y="446543"/>
                  <a:pt x="605721" y="446543"/>
                </a:cubicBezTo>
                <a:cubicBezTo>
                  <a:pt x="636430" y="447567"/>
                  <a:pt x="662021" y="421976"/>
                  <a:pt x="660997" y="390244"/>
                </a:cubicBezTo>
                <a:close/>
                <a:moveTo>
                  <a:pt x="660997" y="140028"/>
                </a:moveTo>
                <a:cubicBezTo>
                  <a:pt x="662021" y="108004"/>
                  <a:pt x="636430" y="82179"/>
                  <a:pt x="605721" y="82179"/>
                </a:cubicBezTo>
                <a:cubicBezTo>
                  <a:pt x="573988" y="82179"/>
                  <a:pt x="549421" y="108004"/>
                  <a:pt x="549421" y="140028"/>
                </a:cubicBezTo>
                <a:cubicBezTo>
                  <a:pt x="550445" y="171019"/>
                  <a:pt x="573988" y="194778"/>
                  <a:pt x="605721" y="194778"/>
                </a:cubicBezTo>
                <a:cubicBezTo>
                  <a:pt x="636430" y="194778"/>
                  <a:pt x="660997" y="171019"/>
                  <a:pt x="660997" y="140028"/>
                </a:cubicBezTo>
                <a:close/>
                <a:moveTo>
                  <a:pt x="728151" y="31611"/>
                </a:moveTo>
                <a:lnTo>
                  <a:pt x="728151" y="235826"/>
                </a:lnTo>
                <a:lnTo>
                  <a:pt x="720476" y="223865"/>
                </a:lnTo>
                <a:cubicBezTo>
                  <a:pt x="710707" y="213757"/>
                  <a:pt x="697006" y="207615"/>
                  <a:pt x="681275" y="207615"/>
                </a:cubicBezTo>
                <a:cubicBezTo>
                  <a:pt x="649814" y="207615"/>
                  <a:pt x="625456" y="232182"/>
                  <a:pt x="625456" y="263915"/>
                </a:cubicBezTo>
                <a:cubicBezTo>
                  <a:pt x="625456" y="294623"/>
                  <a:pt x="650829" y="320214"/>
                  <a:pt x="681275" y="320214"/>
                </a:cubicBezTo>
                <a:cubicBezTo>
                  <a:pt x="696498" y="319702"/>
                  <a:pt x="710200" y="313305"/>
                  <a:pt x="720095" y="303196"/>
                </a:cubicBezTo>
                <a:lnTo>
                  <a:pt x="728151" y="291030"/>
                </a:lnTo>
                <a:lnTo>
                  <a:pt x="728151" y="341926"/>
                </a:lnTo>
                <a:lnTo>
                  <a:pt x="705446" y="351219"/>
                </a:lnTo>
                <a:cubicBezTo>
                  <a:pt x="695423" y="361327"/>
                  <a:pt x="689334" y="375402"/>
                  <a:pt x="689334" y="391268"/>
                </a:cubicBezTo>
                <a:cubicBezTo>
                  <a:pt x="689334" y="406622"/>
                  <a:pt x="695677" y="420697"/>
                  <a:pt x="705826" y="430933"/>
                </a:cubicBezTo>
                <a:lnTo>
                  <a:pt x="728151" y="440376"/>
                </a:lnTo>
                <a:lnTo>
                  <a:pt x="728151" y="492388"/>
                </a:lnTo>
                <a:lnTo>
                  <a:pt x="719446" y="479783"/>
                </a:lnTo>
                <a:cubicBezTo>
                  <a:pt x="709209" y="469727"/>
                  <a:pt x="695134" y="463441"/>
                  <a:pt x="679780" y="463441"/>
                </a:cubicBezTo>
                <a:cubicBezTo>
                  <a:pt x="650095" y="464447"/>
                  <a:pt x="624504" y="488583"/>
                  <a:pt x="624504" y="518753"/>
                </a:cubicBezTo>
                <a:cubicBezTo>
                  <a:pt x="623480" y="548923"/>
                  <a:pt x="649071" y="574065"/>
                  <a:pt x="679780" y="574065"/>
                </a:cubicBezTo>
                <a:cubicBezTo>
                  <a:pt x="695646" y="574065"/>
                  <a:pt x="709721" y="568031"/>
                  <a:pt x="719830" y="558100"/>
                </a:cubicBezTo>
                <a:lnTo>
                  <a:pt x="728151" y="545842"/>
                </a:lnTo>
                <a:lnTo>
                  <a:pt x="728151" y="751188"/>
                </a:lnTo>
                <a:lnTo>
                  <a:pt x="712346" y="782799"/>
                </a:lnTo>
                <a:lnTo>
                  <a:pt x="195700" y="782799"/>
                </a:lnTo>
                <a:lnTo>
                  <a:pt x="0" y="391400"/>
                </a:lnTo>
                <a:lnTo>
                  <a:pt x="195700" y="0"/>
                </a:lnTo>
                <a:lnTo>
                  <a:pt x="712346" y="0"/>
                </a:lnTo>
                <a:close/>
              </a:path>
            </a:pathLst>
          </a:custGeom>
          <a:solidFill>
            <a:schemeClr val="accent5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107099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421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oto Serif"/>
              <a:ea typeface="+mn-ea"/>
              <a:cs typeface="+mn-cs"/>
            </a:endParaRPr>
          </a:p>
        </p:txBody>
      </p:sp>
      <p:sp>
        <p:nvSpPr>
          <p:cNvPr id="141" name="Freeform: Shape 140">
            <a:extLst>
              <a:ext uri="{FF2B5EF4-FFF2-40B4-BE49-F238E27FC236}">
                <a16:creationId xmlns:a16="http://schemas.microsoft.com/office/drawing/2014/main" id="{A330987F-CCA8-1D78-EBB7-91EF307206DC}"/>
              </a:ext>
            </a:extLst>
          </p:cNvPr>
          <p:cNvSpPr/>
          <p:nvPr/>
        </p:nvSpPr>
        <p:spPr>
          <a:xfrm rot="16200000">
            <a:off x="3363588" y="-27324"/>
            <a:ext cx="728151" cy="782799"/>
          </a:xfrm>
          <a:custGeom>
            <a:avLst/>
            <a:gdLst>
              <a:gd name="connsiteX0" fmla="*/ 379571 w 728151"/>
              <a:gd name="connsiteY0" fmla="*/ 391149 h 782799"/>
              <a:gd name="connsiteX1" fmla="*/ 317297 w 728151"/>
              <a:gd name="connsiteY1" fmla="*/ 338392 h 782799"/>
              <a:gd name="connsiteX2" fmla="*/ 152851 w 728151"/>
              <a:gd name="connsiteY2" fmla="*/ 348573 h 782799"/>
              <a:gd name="connsiteX3" fmla="*/ 108090 w 728151"/>
              <a:gd name="connsiteY3" fmla="*/ 391149 h 782799"/>
              <a:gd name="connsiteX4" fmla="*/ 152850 w 728151"/>
              <a:gd name="connsiteY4" fmla="*/ 435576 h 782799"/>
              <a:gd name="connsiteX5" fmla="*/ 286158 w 728151"/>
              <a:gd name="connsiteY5" fmla="*/ 442980 h 782799"/>
              <a:gd name="connsiteX6" fmla="*/ 318269 w 728151"/>
              <a:gd name="connsiteY6" fmla="*/ 444831 h 782799"/>
              <a:gd name="connsiteX7" fmla="*/ 379571 w 728151"/>
              <a:gd name="connsiteY7" fmla="*/ 391149 h 782799"/>
              <a:gd name="connsiteX8" fmla="*/ 441160 w 728151"/>
              <a:gd name="connsiteY8" fmla="*/ 517251 h 782799"/>
              <a:gd name="connsiteX9" fmla="*/ 382582 w 728151"/>
              <a:gd name="connsiteY9" fmla="*/ 463153 h 782799"/>
              <a:gd name="connsiteX10" fmla="*/ 324003 w 728151"/>
              <a:gd name="connsiteY10" fmla="*/ 466000 h 782799"/>
              <a:gd name="connsiteX11" fmla="*/ 213680 w 728151"/>
              <a:gd name="connsiteY11" fmla="*/ 472644 h 782799"/>
              <a:gd name="connsiteX12" fmla="*/ 168770 w 728151"/>
              <a:gd name="connsiteY12" fmla="*/ 516302 h 782799"/>
              <a:gd name="connsiteX13" fmla="*/ 210751 w 728151"/>
              <a:gd name="connsiteY13" fmla="*/ 561859 h 782799"/>
              <a:gd name="connsiteX14" fmla="*/ 383558 w 728151"/>
              <a:gd name="connsiteY14" fmla="*/ 572299 h 782799"/>
              <a:gd name="connsiteX15" fmla="*/ 441160 w 728151"/>
              <a:gd name="connsiteY15" fmla="*/ 517251 h 782799"/>
              <a:gd name="connsiteX16" fmla="*/ 443046 w 728151"/>
              <a:gd name="connsiteY16" fmla="*/ 265335 h 782799"/>
              <a:gd name="connsiteX17" fmla="*/ 381771 w 728151"/>
              <a:gd name="connsiteY17" fmla="*/ 210750 h 782799"/>
              <a:gd name="connsiteX18" fmla="*/ 218371 w 728151"/>
              <a:gd name="connsiteY18" fmla="*/ 221103 h 782799"/>
              <a:gd name="connsiteX19" fmla="*/ 196973 w 728151"/>
              <a:gd name="connsiteY19" fmla="*/ 225808 h 782799"/>
              <a:gd name="connsiteX20" fmla="*/ 171685 w 728151"/>
              <a:gd name="connsiteY20" fmla="*/ 273805 h 782799"/>
              <a:gd name="connsiteX21" fmla="*/ 216426 w 728151"/>
              <a:gd name="connsiteY21" fmla="*/ 309568 h 782799"/>
              <a:gd name="connsiteX22" fmla="*/ 328277 w 728151"/>
              <a:gd name="connsiteY22" fmla="*/ 316155 h 782799"/>
              <a:gd name="connsiteX23" fmla="*/ 380798 w 728151"/>
              <a:gd name="connsiteY23" fmla="*/ 318979 h 782799"/>
              <a:gd name="connsiteX24" fmla="*/ 443046 w 728151"/>
              <a:gd name="connsiteY24" fmla="*/ 265335 h 782799"/>
              <a:gd name="connsiteX25" fmla="*/ 513365 w 728151"/>
              <a:gd name="connsiteY25" fmla="*/ 644637 h 782799"/>
              <a:gd name="connsiteX26" fmla="*/ 458510 w 728151"/>
              <a:gd name="connsiteY26" fmla="*/ 589605 h 782799"/>
              <a:gd name="connsiteX27" fmla="*/ 283172 w 728151"/>
              <a:gd name="connsiteY27" fmla="*/ 600226 h 782799"/>
              <a:gd name="connsiteX28" fmla="*/ 239093 w 728151"/>
              <a:gd name="connsiteY28" fmla="*/ 645602 h 782799"/>
              <a:gd name="connsiteX29" fmla="*/ 284152 w 728151"/>
              <a:gd name="connsiteY29" fmla="*/ 690978 h 782799"/>
              <a:gd name="connsiteX30" fmla="*/ 436960 w 728151"/>
              <a:gd name="connsiteY30" fmla="*/ 699668 h 782799"/>
              <a:gd name="connsiteX31" fmla="*/ 436960 w 728151"/>
              <a:gd name="connsiteY31" fmla="*/ 700633 h 782799"/>
              <a:gd name="connsiteX32" fmla="*/ 458510 w 728151"/>
              <a:gd name="connsiteY32" fmla="*/ 700633 h 782799"/>
              <a:gd name="connsiteX33" fmla="*/ 513365 w 728151"/>
              <a:gd name="connsiteY33" fmla="*/ 644637 h 782799"/>
              <a:gd name="connsiteX34" fmla="*/ 513366 w 728151"/>
              <a:gd name="connsiteY34" fmla="*/ 137684 h 782799"/>
              <a:gd name="connsiteX35" fmla="*/ 454593 w 728151"/>
              <a:gd name="connsiteY35" fmla="*/ 82166 h 782799"/>
              <a:gd name="connsiteX36" fmla="*/ 435982 w 728151"/>
              <a:gd name="connsiteY36" fmla="*/ 83123 h 782799"/>
              <a:gd name="connsiteX37" fmla="*/ 287091 w 728151"/>
              <a:gd name="connsiteY37" fmla="*/ 91738 h 782799"/>
              <a:gd name="connsiteX38" fmla="*/ 239094 w 728151"/>
              <a:gd name="connsiteY38" fmla="*/ 136727 h 782799"/>
              <a:gd name="connsiteX39" fmla="*/ 285132 w 728151"/>
              <a:gd name="connsiteY39" fmla="*/ 182673 h 782799"/>
              <a:gd name="connsiteX40" fmla="*/ 455573 w 728151"/>
              <a:gd name="connsiteY40" fmla="*/ 192245 h 782799"/>
              <a:gd name="connsiteX41" fmla="*/ 513366 w 728151"/>
              <a:gd name="connsiteY41" fmla="*/ 137684 h 782799"/>
              <a:gd name="connsiteX42" fmla="*/ 524748 w 728151"/>
              <a:gd name="connsiteY42" fmla="*/ 391268 h 782799"/>
              <a:gd name="connsiteX43" fmla="*/ 469473 w 728151"/>
              <a:gd name="connsiteY43" fmla="*/ 334968 h 782799"/>
              <a:gd name="connsiteX44" fmla="*/ 413172 w 728151"/>
              <a:gd name="connsiteY44" fmla="*/ 391268 h 782799"/>
              <a:gd name="connsiteX45" fmla="*/ 468448 w 728151"/>
              <a:gd name="connsiteY45" fmla="*/ 446543 h 782799"/>
              <a:gd name="connsiteX46" fmla="*/ 524748 w 728151"/>
              <a:gd name="connsiteY46" fmla="*/ 391268 h 782799"/>
              <a:gd name="connsiteX47" fmla="*/ 585986 w 728151"/>
              <a:gd name="connsiteY47" fmla="*/ 519759 h 782799"/>
              <a:gd name="connsiteX48" fmla="*/ 531181 w 728151"/>
              <a:gd name="connsiteY48" fmla="*/ 463441 h 782799"/>
              <a:gd name="connsiteX49" fmla="*/ 475362 w 728151"/>
              <a:gd name="connsiteY49" fmla="*/ 519759 h 782799"/>
              <a:gd name="connsiteX50" fmla="*/ 530167 w 728151"/>
              <a:gd name="connsiteY50" fmla="*/ 574065 h 782799"/>
              <a:gd name="connsiteX51" fmla="*/ 585986 w 728151"/>
              <a:gd name="connsiteY51" fmla="*/ 519759 h 782799"/>
              <a:gd name="connsiteX52" fmla="*/ 585986 w 728151"/>
              <a:gd name="connsiteY52" fmla="*/ 262891 h 782799"/>
              <a:gd name="connsiteX53" fmla="*/ 530710 w 728151"/>
              <a:gd name="connsiteY53" fmla="*/ 207615 h 782799"/>
              <a:gd name="connsiteX54" fmla="*/ 474411 w 728151"/>
              <a:gd name="connsiteY54" fmla="*/ 263915 h 782799"/>
              <a:gd name="connsiteX55" fmla="*/ 529686 w 728151"/>
              <a:gd name="connsiteY55" fmla="*/ 320214 h 782799"/>
              <a:gd name="connsiteX56" fmla="*/ 585986 w 728151"/>
              <a:gd name="connsiteY56" fmla="*/ 262891 h 782799"/>
              <a:gd name="connsiteX57" fmla="*/ 660046 w 728151"/>
              <a:gd name="connsiteY57" fmla="*/ 645269 h 782799"/>
              <a:gd name="connsiteX58" fmla="*/ 604227 w 728151"/>
              <a:gd name="connsiteY58" fmla="*/ 589450 h 782799"/>
              <a:gd name="connsiteX59" fmla="*/ 549422 w 728151"/>
              <a:gd name="connsiteY59" fmla="*/ 644255 h 782799"/>
              <a:gd name="connsiteX60" fmla="*/ 605241 w 728151"/>
              <a:gd name="connsiteY60" fmla="*/ 700074 h 782799"/>
              <a:gd name="connsiteX61" fmla="*/ 660046 w 728151"/>
              <a:gd name="connsiteY61" fmla="*/ 645269 h 782799"/>
              <a:gd name="connsiteX62" fmla="*/ 660997 w 728151"/>
              <a:gd name="connsiteY62" fmla="*/ 390244 h 782799"/>
              <a:gd name="connsiteX63" fmla="*/ 605721 w 728151"/>
              <a:gd name="connsiteY63" fmla="*/ 334968 h 782799"/>
              <a:gd name="connsiteX64" fmla="*/ 549421 w 728151"/>
              <a:gd name="connsiteY64" fmla="*/ 391268 h 782799"/>
              <a:gd name="connsiteX65" fmla="*/ 605721 w 728151"/>
              <a:gd name="connsiteY65" fmla="*/ 446543 h 782799"/>
              <a:gd name="connsiteX66" fmla="*/ 660997 w 728151"/>
              <a:gd name="connsiteY66" fmla="*/ 390244 h 782799"/>
              <a:gd name="connsiteX67" fmla="*/ 660997 w 728151"/>
              <a:gd name="connsiteY67" fmla="*/ 140028 h 782799"/>
              <a:gd name="connsiteX68" fmla="*/ 605721 w 728151"/>
              <a:gd name="connsiteY68" fmla="*/ 82179 h 782799"/>
              <a:gd name="connsiteX69" fmla="*/ 549421 w 728151"/>
              <a:gd name="connsiteY69" fmla="*/ 140028 h 782799"/>
              <a:gd name="connsiteX70" fmla="*/ 605721 w 728151"/>
              <a:gd name="connsiteY70" fmla="*/ 194778 h 782799"/>
              <a:gd name="connsiteX71" fmla="*/ 660997 w 728151"/>
              <a:gd name="connsiteY71" fmla="*/ 140028 h 782799"/>
              <a:gd name="connsiteX72" fmla="*/ 728151 w 728151"/>
              <a:gd name="connsiteY72" fmla="*/ 31611 h 782799"/>
              <a:gd name="connsiteX73" fmla="*/ 728151 w 728151"/>
              <a:gd name="connsiteY73" fmla="*/ 235826 h 782799"/>
              <a:gd name="connsiteX74" fmla="*/ 720476 w 728151"/>
              <a:gd name="connsiteY74" fmla="*/ 223865 h 782799"/>
              <a:gd name="connsiteX75" fmla="*/ 681275 w 728151"/>
              <a:gd name="connsiteY75" fmla="*/ 207615 h 782799"/>
              <a:gd name="connsiteX76" fmla="*/ 625456 w 728151"/>
              <a:gd name="connsiteY76" fmla="*/ 263915 h 782799"/>
              <a:gd name="connsiteX77" fmla="*/ 681275 w 728151"/>
              <a:gd name="connsiteY77" fmla="*/ 320214 h 782799"/>
              <a:gd name="connsiteX78" fmla="*/ 720095 w 728151"/>
              <a:gd name="connsiteY78" fmla="*/ 303196 h 782799"/>
              <a:gd name="connsiteX79" fmla="*/ 728151 w 728151"/>
              <a:gd name="connsiteY79" fmla="*/ 291030 h 782799"/>
              <a:gd name="connsiteX80" fmla="*/ 728151 w 728151"/>
              <a:gd name="connsiteY80" fmla="*/ 341926 h 782799"/>
              <a:gd name="connsiteX81" fmla="*/ 705446 w 728151"/>
              <a:gd name="connsiteY81" fmla="*/ 351218 h 782799"/>
              <a:gd name="connsiteX82" fmla="*/ 689334 w 728151"/>
              <a:gd name="connsiteY82" fmla="*/ 391268 h 782799"/>
              <a:gd name="connsiteX83" fmla="*/ 705826 w 728151"/>
              <a:gd name="connsiteY83" fmla="*/ 430933 h 782799"/>
              <a:gd name="connsiteX84" fmla="*/ 728151 w 728151"/>
              <a:gd name="connsiteY84" fmla="*/ 440376 h 782799"/>
              <a:gd name="connsiteX85" fmla="*/ 728151 w 728151"/>
              <a:gd name="connsiteY85" fmla="*/ 492388 h 782799"/>
              <a:gd name="connsiteX86" fmla="*/ 719446 w 728151"/>
              <a:gd name="connsiteY86" fmla="*/ 479784 h 782799"/>
              <a:gd name="connsiteX87" fmla="*/ 679780 w 728151"/>
              <a:gd name="connsiteY87" fmla="*/ 463441 h 782799"/>
              <a:gd name="connsiteX88" fmla="*/ 624504 w 728151"/>
              <a:gd name="connsiteY88" fmla="*/ 518753 h 782799"/>
              <a:gd name="connsiteX89" fmla="*/ 679780 w 728151"/>
              <a:gd name="connsiteY89" fmla="*/ 574065 h 782799"/>
              <a:gd name="connsiteX90" fmla="*/ 719830 w 728151"/>
              <a:gd name="connsiteY90" fmla="*/ 558100 h 782799"/>
              <a:gd name="connsiteX91" fmla="*/ 728151 w 728151"/>
              <a:gd name="connsiteY91" fmla="*/ 545842 h 782799"/>
              <a:gd name="connsiteX92" fmla="*/ 728151 w 728151"/>
              <a:gd name="connsiteY92" fmla="*/ 751188 h 782799"/>
              <a:gd name="connsiteX93" fmla="*/ 712346 w 728151"/>
              <a:gd name="connsiteY93" fmla="*/ 782799 h 782799"/>
              <a:gd name="connsiteX94" fmla="*/ 195700 w 728151"/>
              <a:gd name="connsiteY94" fmla="*/ 782799 h 782799"/>
              <a:gd name="connsiteX95" fmla="*/ 0 w 728151"/>
              <a:gd name="connsiteY95" fmla="*/ 391400 h 782799"/>
              <a:gd name="connsiteX96" fmla="*/ 195700 w 728151"/>
              <a:gd name="connsiteY96" fmla="*/ 0 h 782799"/>
              <a:gd name="connsiteX97" fmla="*/ 712346 w 728151"/>
              <a:gd name="connsiteY97" fmla="*/ 0 h 782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</a:cxnLst>
            <a:rect l="l" t="t" r="r" b="b"/>
            <a:pathLst>
              <a:path w="728151" h="782799">
                <a:moveTo>
                  <a:pt x="379571" y="391149"/>
                </a:moveTo>
                <a:cubicBezTo>
                  <a:pt x="379572" y="359680"/>
                  <a:pt x="351353" y="335615"/>
                  <a:pt x="317297" y="338392"/>
                </a:cubicBezTo>
                <a:cubicBezTo>
                  <a:pt x="262806" y="341168"/>
                  <a:pt x="208315" y="344871"/>
                  <a:pt x="152851" y="348573"/>
                </a:cubicBezTo>
                <a:cubicBezTo>
                  <a:pt x="126579" y="349498"/>
                  <a:pt x="108091" y="367084"/>
                  <a:pt x="108090" y="391149"/>
                </a:cubicBezTo>
                <a:cubicBezTo>
                  <a:pt x="108090" y="415213"/>
                  <a:pt x="126578" y="433725"/>
                  <a:pt x="152850" y="435576"/>
                </a:cubicBezTo>
                <a:cubicBezTo>
                  <a:pt x="197611" y="438352"/>
                  <a:pt x="241398" y="440204"/>
                  <a:pt x="286158" y="442980"/>
                </a:cubicBezTo>
                <a:cubicBezTo>
                  <a:pt x="296862" y="443906"/>
                  <a:pt x="307565" y="444831"/>
                  <a:pt x="318269" y="444831"/>
                </a:cubicBezTo>
                <a:cubicBezTo>
                  <a:pt x="352326" y="447608"/>
                  <a:pt x="379571" y="423543"/>
                  <a:pt x="379571" y="391149"/>
                </a:cubicBezTo>
                <a:close/>
                <a:moveTo>
                  <a:pt x="441160" y="517251"/>
                </a:moveTo>
                <a:cubicBezTo>
                  <a:pt x="441160" y="485931"/>
                  <a:pt x="415776" y="462204"/>
                  <a:pt x="382582" y="463153"/>
                </a:cubicBezTo>
                <a:cubicBezTo>
                  <a:pt x="363055" y="463153"/>
                  <a:pt x="343529" y="465051"/>
                  <a:pt x="324003" y="466000"/>
                </a:cubicBezTo>
                <a:cubicBezTo>
                  <a:pt x="287880" y="468848"/>
                  <a:pt x="250780" y="470746"/>
                  <a:pt x="213680" y="472644"/>
                </a:cubicBezTo>
                <a:cubicBezTo>
                  <a:pt x="188296" y="474542"/>
                  <a:pt x="168770" y="492575"/>
                  <a:pt x="168770" y="516302"/>
                </a:cubicBezTo>
                <a:cubicBezTo>
                  <a:pt x="167794" y="540030"/>
                  <a:pt x="185367" y="559961"/>
                  <a:pt x="210751" y="561859"/>
                </a:cubicBezTo>
                <a:cubicBezTo>
                  <a:pt x="268354" y="565655"/>
                  <a:pt x="325956" y="569452"/>
                  <a:pt x="383558" y="572299"/>
                </a:cubicBezTo>
                <a:cubicBezTo>
                  <a:pt x="416752" y="574197"/>
                  <a:pt x="441160" y="548572"/>
                  <a:pt x="441160" y="517251"/>
                </a:cubicBezTo>
                <a:close/>
                <a:moveTo>
                  <a:pt x="443046" y="265335"/>
                </a:moveTo>
                <a:cubicBezTo>
                  <a:pt x="443046" y="232396"/>
                  <a:pt x="417758" y="208868"/>
                  <a:pt x="381771" y="210750"/>
                </a:cubicBezTo>
                <a:cubicBezTo>
                  <a:pt x="327304" y="213574"/>
                  <a:pt x="272838" y="217338"/>
                  <a:pt x="218371" y="221103"/>
                </a:cubicBezTo>
                <a:cubicBezTo>
                  <a:pt x="210590" y="221103"/>
                  <a:pt x="203782" y="222985"/>
                  <a:pt x="196973" y="225808"/>
                </a:cubicBezTo>
                <a:cubicBezTo>
                  <a:pt x="178494" y="234278"/>
                  <a:pt x="167795" y="254983"/>
                  <a:pt x="171685" y="273805"/>
                </a:cubicBezTo>
                <a:cubicBezTo>
                  <a:pt x="176548" y="293569"/>
                  <a:pt x="194056" y="308627"/>
                  <a:pt x="216426" y="309568"/>
                </a:cubicBezTo>
                <a:cubicBezTo>
                  <a:pt x="253385" y="312391"/>
                  <a:pt x="291317" y="314273"/>
                  <a:pt x="328277" y="316155"/>
                </a:cubicBezTo>
                <a:cubicBezTo>
                  <a:pt x="345784" y="317097"/>
                  <a:pt x="363291" y="318038"/>
                  <a:pt x="380798" y="318979"/>
                </a:cubicBezTo>
                <a:cubicBezTo>
                  <a:pt x="416785" y="320861"/>
                  <a:pt x="443046" y="298274"/>
                  <a:pt x="443046" y="265335"/>
                </a:cubicBezTo>
                <a:close/>
                <a:moveTo>
                  <a:pt x="513365" y="644637"/>
                </a:moveTo>
                <a:cubicBezTo>
                  <a:pt x="513365" y="613742"/>
                  <a:pt x="488876" y="588640"/>
                  <a:pt x="458510" y="589605"/>
                </a:cubicBezTo>
                <a:cubicBezTo>
                  <a:pt x="399738" y="591536"/>
                  <a:pt x="340965" y="595398"/>
                  <a:pt x="283172" y="600226"/>
                </a:cubicBezTo>
                <a:cubicBezTo>
                  <a:pt x="256725" y="602156"/>
                  <a:pt x="239093" y="622431"/>
                  <a:pt x="239093" y="645602"/>
                </a:cubicBezTo>
                <a:cubicBezTo>
                  <a:pt x="240072" y="669738"/>
                  <a:pt x="258684" y="689048"/>
                  <a:pt x="284152" y="690978"/>
                </a:cubicBezTo>
                <a:cubicBezTo>
                  <a:pt x="335088" y="693875"/>
                  <a:pt x="386024" y="696771"/>
                  <a:pt x="436960" y="699668"/>
                </a:cubicBezTo>
                <a:cubicBezTo>
                  <a:pt x="436960" y="699668"/>
                  <a:pt x="436960" y="700633"/>
                  <a:pt x="436960" y="700633"/>
                </a:cubicBezTo>
                <a:cubicBezTo>
                  <a:pt x="443817" y="700633"/>
                  <a:pt x="450674" y="700633"/>
                  <a:pt x="458510" y="700633"/>
                </a:cubicBezTo>
                <a:cubicBezTo>
                  <a:pt x="489856" y="699668"/>
                  <a:pt x="514344" y="675531"/>
                  <a:pt x="513365" y="644637"/>
                </a:cubicBezTo>
                <a:close/>
                <a:moveTo>
                  <a:pt x="513366" y="137684"/>
                </a:moveTo>
                <a:cubicBezTo>
                  <a:pt x="513366" y="106096"/>
                  <a:pt x="487897" y="82166"/>
                  <a:pt x="454593" y="82166"/>
                </a:cubicBezTo>
                <a:cubicBezTo>
                  <a:pt x="448716" y="82166"/>
                  <a:pt x="441859" y="83123"/>
                  <a:pt x="435982" y="83123"/>
                </a:cubicBezTo>
                <a:cubicBezTo>
                  <a:pt x="386025" y="85995"/>
                  <a:pt x="337048" y="88866"/>
                  <a:pt x="287091" y="91738"/>
                </a:cubicBezTo>
                <a:cubicBezTo>
                  <a:pt x="259664" y="93652"/>
                  <a:pt x="240073" y="112797"/>
                  <a:pt x="239094" y="136727"/>
                </a:cubicBezTo>
                <a:cubicBezTo>
                  <a:pt x="239094" y="161614"/>
                  <a:pt x="257705" y="180758"/>
                  <a:pt x="285132" y="182673"/>
                </a:cubicBezTo>
                <a:cubicBezTo>
                  <a:pt x="341946" y="186501"/>
                  <a:pt x="398759" y="190330"/>
                  <a:pt x="455573" y="192245"/>
                </a:cubicBezTo>
                <a:cubicBezTo>
                  <a:pt x="487897" y="194159"/>
                  <a:pt x="514345" y="168314"/>
                  <a:pt x="513366" y="137684"/>
                </a:cubicBezTo>
                <a:close/>
                <a:moveTo>
                  <a:pt x="524748" y="391268"/>
                </a:moveTo>
                <a:cubicBezTo>
                  <a:pt x="524748" y="359535"/>
                  <a:pt x="500182" y="334968"/>
                  <a:pt x="469473" y="334968"/>
                </a:cubicBezTo>
                <a:cubicBezTo>
                  <a:pt x="437740" y="334968"/>
                  <a:pt x="412149" y="360559"/>
                  <a:pt x="413172" y="391268"/>
                </a:cubicBezTo>
                <a:cubicBezTo>
                  <a:pt x="413172" y="421976"/>
                  <a:pt x="438762" y="446543"/>
                  <a:pt x="468448" y="446543"/>
                </a:cubicBezTo>
                <a:cubicBezTo>
                  <a:pt x="500181" y="447567"/>
                  <a:pt x="524748" y="421976"/>
                  <a:pt x="524748" y="391268"/>
                </a:cubicBezTo>
                <a:close/>
                <a:moveTo>
                  <a:pt x="585986" y="519759"/>
                </a:moveTo>
                <a:cubicBezTo>
                  <a:pt x="585986" y="488583"/>
                  <a:pt x="561628" y="463441"/>
                  <a:pt x="531181" y="463441"/>
                </a:cubicBezTo>
                <a:cubicBezTo>
                  <a:pt x="500735" y="463441"/>
                  <a:pt x="475362" y="489589"/>
                  <a:pt x="475362" y="519759"/>
                </a:cubicBezTo>
                <a:cubicBezTo>
                  <a:pt x="475362" y="548923"/>
                  <a:pt x="499720" y="574065"/>
                  <a:pt x="530167" y="574065"/>
                </a:cubicBezTo>
                <a:cubicBezTo>
                  <a:pt x="561628" y="574065"/>
                  <a:pt x="585986" y="550935"/>
                  <a:pt x="585986" y="519759"/>
                </a:cubicBezTo>
                <a:close/>
                <a:moveTo>
                  <a:pt x="585986" y="262891"/>
                </a:moveTo>
                <a:cubicBezTo>
                  <a:pt x="585986" y="232182"/>
                  <a:pt x="561419" y="207615"/>
                  <a:pt x="530710" y="207615"/>
                </a:cubicBezTo>
                <a:cubicBezTo>
                  <a:pt x="498978" y="207615"/>
                  <a:pt x="473387" y="233206"/>
                  <a:pt x="474411" y="263915"/>
                </a:cubicBezTo>
                <a:cubicBezTo>
                  <a:pt x="474411" y="294623"/>
                  <a:pt x="500002" y="319190"/>
                  <a:pt x="529686" y="320214"/>
                </a:cubicBezTo>
                <a:cubicBezTo>
                  <a:pt x="561419" y="320214"/>
                  <a:pt x="585986" y="294623"/>
                  <a:pt x="585986" y="262891"/>
                </a:cubicBezTo>
                <a:close/>
                <a:moveTo>
                  <a:pt x="660046" y="645269"/>
                </a:moveTo>
                <a:cubicBezTo>
                  <a:pt x="660046" y="613808"/>
                  <a:pt x="635688" y="589450"/>
                  <a:pt x="604227" y="589450"/>
                </a:cubicBezTo>
                <a:cubicBezTo>
                  <a:pt x="573780" y="589450"/>
                  <a:pt x="549422" y="612793"/>
                  <a:pt x="549422" y="644255"/>
                </a:cubicBezTo>
                <a:cubicBezTo>
                  <a:pt x="549422" y="675716"/>
                  <a:pt x="573780" y="700074"/>
                  <a:pt x="605241" y="700074"/>
                </a:cubicBezTo>
                <a:cubicBezTo>
                  <a:pt x="635688" y="700074"/>
                  <a:pt x="660046" y="675716"/>
                  <a:pt x="660046" y="645269"/>
                </a:cubicBezTo>
                <a:close/>
                <a:moveTo>
                  <a:pt x="660997" y="390244"/>
                </a:moveTo>
                <a:cubicBezTo>
                  <a:pt x="660997" y="359535"/>
                  <a:pt x="637454" y="334968"/>
                  <a:pt x="605721" y="334968"/>
                </a:cubicBezTo>
                <a:cubicBezTo>
                  <a:pt x="575012" y="334968"/>
                  <a:pt x="549421" y="360559"/>
                  <a:pt x="549421" y="391268"/>
                </a:cubicBezTo>
                <a:cubicBezTo>
                  <a:pt x="550445" y="421976"/>
                  <a:pt x="575012" y="446543"/>
                  <a:pt x="605721" y="446543"/>
                </a:cubicBezTo>
                <a:cubicBezTo>
                  <a:pt x="636430" y="447567"/>
                  <a:pt x="662021" y="421976"/>
                  <a:pt x="660997" y="390244"/>
                </a:cubicBezTo>
                <a:close/>
                <a:moveTo>
                  <a:pt x="660997" y="140028"/>
                </a:moveTo>
                <a:cubicBezTo>
                  <a:pt x="662021" y="108004"/>
                  <a:pt x="636430" y="82179"/>
                  <a:pt x="605721" y="82179"/>
                </a:cubicBezTo>
                <a:cubicBezTo>
                  <a:pt x="573988" y="82179"/>
                  <a:pt x="549421" y="108004"/>
                  <a:pt x="549421" y="140028"/>
                </a:cubicBezTo>
                <a:cubicBezTo>
                  <a:pt x="550445" y="171019"/>
                  <a:pt x="573988" y="194778"/>
                  <a:pt x="605721" y="194778"/>
                </a:cubicBezTo>
                <a:cubicBezTo>
                  <a:pt x="636430" y="194778"/>
                  <a:pt x="660997" y="171019"/>
                  <a:pt x="660997" y="140028"/>
                </a:cubicBezTo>
                <a:close/>
                <a:moveTo>
                  <a:pt x="728151" y="31611"/>
                </a:moveTo>
                <a:lnTo>
                  <a:pt x="728151" y="235826"/>
                </a:lnTo>
                <a:lnTo>
                  <a:pt x="720476" y="223865"/>
                </a:lnTo>
                <a:cubicBezTo>
                  <a:pt x="710707" y="213757"/>
                  <a:pt x="697006" y="207615"/>
                  <a:pt x="681275" y="207615"/>
                </a:cubicBezTo>
                <a:cubicBezTo>
                  <a:pt x="649814" y="207615"/>
                  <a:pt x="625456" y="232182"/>
                  <a:pt x="625456" y="263915"/>
                </a:cubicBezTo>
                <a:cubicBezTo>
                  <a:pt x="625456" y="294623"/>
                  <a:pt x="650829" y="320214"/>
                  <a:pt x="681275" y="320214"/>
                </a:cubicBezTo>
                <a:cubicBezTo>
                  <a:pt x="696498" y="319702"/>
                  <a:pt x="710200" y="313305"/>
                  <a:pt x="720095" y="303196"/>
                </a:cubicBezTo>
                <a:lnTo>
                  <a:pt x="728151" y="291030"/>
                </a:lnTo>
                <a:lnTo>
                  <a:pt x="728151" y="341926"/>
                </a:lnTo>
                <a:lnTo>
                  <a:pt x="705446" y="351218"/>
                </a:lnTo>
                <a:cubicBezTo>
                  <a:pt x="695423" y="361327"/>
                  <a:pt x="689334" y="375402"/>
                  <a:pt x="689334" y="391268"/>
                </a:cubicBezTo>
                <a:cubicBezTo>
                  <a:pt x="689334" y="406622"/>
                  <a:pt x="695677" y="420697"/>
                  <a:pt x="705826" y="430933"/>
                </a:cubicBezTo>
                <a:lnTo>
                  <a:pt x="728151" y="440376"/>
                </a:lnTo>
                <a:lnTo>
                  <a:pt x="728151" y="492388"/>
                </a:lnTo>
                <a:lnTo>
                  <a:pt x="719446" y="479784"/>
                </a:lnTo>
                <a:cubicBezTo>
                  <a:pt x="709209" y="469727"/>
                  <a:pt x="695134" y="463441"/>
                  <a:pt x="679780" y="463441"/>
                </a:cubicBezTo>
                <a:cubicBezTo>
                  <a:pt x="650095" y="464447"/>
                  <a:pt x="624504" y="488583"/>
                  <a:pt x="624504" y="518753"/>
                </a:cubicBezTo>
                <a:cubicBezTo>
                  <a:pt x="623480" y="548923"/>
                  <a:pt x="649071" y="574065"/>
                  <a:pt x="679780" y="574065"/>
                </a:cubicBezTo>
                <a:cubicBezTo>
                  <a:pt x="695646" y="574065"/>
                  <a:pt x="709721" y="568031"/>
                  <a:pt x="719830" y="558100"/>
                </a:cubicBezTo>
                <a:lnTo>
                  <a:pt x="728151" y="545842"/>
                </a:lnTo>
                <a:lnTo>
                  <a:pt x="728151" y="751188"/>
                </a:lnTo>
                <a:lnTo>
                  <a:pt x="712346" y="782799"/>
                </a:lnTo>
                <a:lnTo>
                  <a:pt x="195700" y="782799"/>
                </a:lnTo>
                <a:lnTo>
                  <a:pt x="0" y="391400"/>
                </a:lnTo>
                <a:lnTo>
                  <a:pt x="195700" y="0"/>
                </a:lnTo>
                <a:lnTo>
                  <a:pt x="712346" y="0"/>
                </a:lnTo>
                <a:close/>
              </a:path>
            </a:pathLst>
          </a:custGeom>
          <a:solidFill>
            <a:schemeClr val="accent5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107099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421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oto Serif"/>
              <a:ea typeface="+mn-ea"/>
              <a:cs typeface="+mn-cs"/>
            </a:endParaRPr>
          </a:p>
        </p:txBody>
      </p:sp>
      <p:sp>
        <p:nvSpPr>
          <p:cNvPr id="139" name="Freeform: Shape 138">
            <a:extLst>
              <a:ext uri="{FF2B5EF4-FFF2-40B4-BE49-F238E27FC236}">
                <a16:creationId xmlns:a16="http://schemas.microsoft.com/office/drawing/2014/main" id="{88108DF8-4CFB-C481-ABBF-EDE78E787A0B}"/>
              </a:ext>
            </a:extLst>
          </p:cNvPr>
          <p:cNvSpPr/>
          <p:nvPr/>
        </p:nvSpPr>
        <p:spPr>
          <a:xfrm rot="16200000">
            <a:off x="2531966" y="-27324"/>
            <a:ext cx="728151" cy="782799"/>
          </a:xfrm>
          <a:custGeom>
            <a:avLst/>
            <a:gdLst>
              <a:gd name="connsiteX0" fmla="*/ 379571 w 728151"/>
              <a:gd name="connsiteY0" fmla="*/ 391149 h 782799"/>
              <a:gd name="connsiteX1" fmla="*/ 317297 w 728151"/>
              <a:gd name="connsiteY1" fmla="*/ 338392 h 782799"/>
              <a:gd name="connsiteX2" fmla="*/ 152851 w 728151"/>
              <a:gd name="connsiteY2" fmla="*/ 348573 h 782799"/>
              <a:gd name="connsiteX3" fmla="*/ 108090 w 728151"/>
              <a:gd name="connsiteY3" fmla="*/ 391149 h 782799"/>
              <a:gd name="connsiteX4" fmla="*/ 152850 w 728151"/>
              <a:gd name="connsiteY4" fmla="*/ 435576 h 782799"/>
              <a:gd name="connsiteX5" fmla="*/ 286158 w 728151"/>
              <a:gd name="connsiteY5" fmla="*/ 442980 h 782799"/>
              <a:gd name="connsiteX6" fmla="*/ 318269 w 728151"/>
              <a:gd name="connsiteY6" fmla="*/ 444831 h 782799"/>
              <a:gd name="connsiteX7" fmla="*/ 379571 w 728151"/>
              <a:gd name="connsiteY7" fmla="*/ 391149 h 782799"/>
              <a:gd name="connsiteX8" fmla="*/ 441160 w 728151"/>
              <a:gd name="connsiteY8" fmla="*/ 517251 h 782799"/>
              <a:gd name="connsiteX9" fmla="*/ 382582 w 728151"/>
              <a:gd name="connsiteY9" fmla="*/ 463153 h 782799"/>
              <a:gd name="connsiteX10" fmla="*/ 324003 w 728151"/>
              <a:gd name="connsiteY10" fmla="*/ 466000 h 782799"/>
              <a:gd name="connsiteX11" fmla="*/ 213680 w 728151"/>
              <a:gd name="connsiteY11" fmla="*/ 472644 h 782799"/>
              <a:gd name="connsiteX12" fmla="*/ 168770 w 728151"/>
              <a:gd name="connsiteY12" fmla="*/ 516302 h 782799"/>
              <a:gd name="connsiteX13" fmla="*/ 210751 w 728151"/>
              <a:gd name="connsiteY13" fmla="*/ 561859 h 782799"/>
              <a:gd name="connsiteX14" fmla="*/ 383558 w 728151"/>
              <a:gd name="connsiteY14" fmla="*/ 572299 h 782799"/>
              <a:gd name="connsiteX15" fmla="*/ 441160 w 728151"/>
              <a:gd name="connsiteY15" fmla="*/ 517251 h 782799"/>
              <a:gd name="connsiteX16" fmla="*/ 443046 w 728151"/>
              <a:gd name="connsiteY16" fmla="*/ 265335 h 782799"/>
              <a:gd name="connsiteX17" fmla="*/ 381771 w 728151"/>
              <a:gd name="connsiteY17" fmla="*/ 210750 h 782799"/>
              <a:gd name="connsiteX18" fmla="*/ 218371 w 728151"/>
              <a:gd name="connsiteY18" fmla="*/ 221103 h 782799"/>
              <a:gd name="connsiteX19" fmla="*/ 196973 w 728151"/>
              <a:gd name="connsiteY19" fmla="*/ 225808 h 782799"/>
              <a:gd name="connsiteX20" fmla="*/ 171685 w 728151"/>
              <a:gd name="connsiteY20" fmla="*/ 273805 h 782799"/>
              <a:gd name="connsiteX21" fmla="*/ 216426 w 728151"/>
              <a:gd name="connsiteY21" fmla="*/ 309568 h 782799"/>
              <a:gd name="connsiteX22" fmla="*/ 328277 w 728151"/>
              <a:gd name="connsiteY22" fmla="*/ 316155 h 782799"/>
              <a:gd name="connsiteX23" fmla="*/ 380798 w 728151"/>
              <a:gd name="connsiteY23" fmla="*/ 318979 h 782799"/>
              <a:gd name="connsiteX24" fmla="*/ 443046 w 728151"/>
              <a:gd name="connsiteY24" fmla="*/ 265335 h 782799"/>
              <a:gd name="connsiteX25" fmla="*/ 513365 w 728151"/>
              <a:gd name="connsiteY25" fmla="*/ 644637 h 782799"/>
              <a:gd name="connsiteX26" fmla="*/ 458510 w 728151"/>
              <a:gd name="connsiteY26" fmla="*/ 589605 h 782799"/>
              <a:gd name="connsiteX27" fmla="*/ 283172 w 728151"/>
              <a:gd name="connsiteY27" fmla="*/ 600226 h 782799"/>
              <a:gd name="connsiteX28" fmla="*/ 239093 w 728151"/>
              <a:gd name="connsiteY28" fmla="*/ 645602 h 782799"/>
              <a:gd name="connsiteX29" fmla="*/ 284152 w 728151"/>
              <a:gd name="connsiteY29" fmla="*/ 690978 h 782799"/>
              <a:gd name="connsiteX30" fmla="*/ 436960 w 728151"/>
              <a:gd name="connsiteY30" fmla="*/ 699668 h 782799"/>
              <a:gd name="connsiteX31" fmla="*/ 436960 w 728151"/>
              <a:gd name="connsiteY31" fmla="*/ 700633 h 782799"/>
              <a:gd name="connsiteX32" fmla="*/ 458510 w 728151"/>
              <a:gd name="connsiteY32" fmla="*/ 700633 h 782799"/>
              <a:gd name="connsiteX33" fmla="*/ 513365 w 728151"/>
              <a:gd name="connsiteY33" fmla="*/ 644637 h 782799"/>
              <a:gd name="connsiteX34" fmla="*/ 513366 w 728151"/>
              <a:gd name="connsiteY34" fmla="*/ 137684 h 782799"/>
              <a:gd name="connsiteX35" fmla="*/ 454593 w 728151"/>
              <a:gd name="connsiteY35" fmla="*/ 82166 h 782799"/>
              <a:gd name="connsiteX36" fmla="*/ 435982 w 728151"/>
              <a:gd name="connsiteY36" fmla="*/ 83123 h 782799"/>
              <a:gd name="connsiteX37" fmla="*/ 287091 w 728151"/>
              <a:gd name="connsiteY37" fmla="*/ 91738 h 782799"/>
              <a:gd name="connsiteX38" fmla="*/ 239094 w 728151"/>
              <a:gd name="connsiteY38" fmla="*/ 136727 h 782799"/>
              <a:gd name="connsiteX39" fmla="*/ 285132 w 728151"/>
              <a:gd name="connsiteY39" fmla="*/ 182673 h 782799"/>
              <a:gd name="connsiteX40" fmla="*/ 455573 w 728151"/>
              <a:gd name="connsiteY40" fmla="*/ 192245 h 782799"/>
              <a:gd name="connsiteX41" fmla="*/ 513366 w 728151"/>
              <a:gd name="connsiteY41" fmla="*/ 137684 h 782799"/>
              <a:gd name="connsiteX42" fmla="*/ 524748 w 728151"/>
              <a:gd name="connsiteY42" fmla="*/ 391268 h 782799"/>
              <a:gd name="connsiteX43" fmla="*/ 469473 w 728151"/>
              <a:gd name="connsiteY43" fmla="*/ 334968 h 782799"/>
              <a:gd name="connsiteX44" fmla="*/ 413172 w 728151"/>
              <a:gd name="connsiteY44" fmla="*/ 391268 h 782799"/>
              <a:gd name="connsiteX45" fmla="*/ 468448 w 728151"/>
              <a:gd name="connsiteY45" fmla="*/ 446543 h 782799"/>
              <a:gd name="connsiteX46" fmla="*/ 524748 w 728151"/>
              <a:gd name="connsiteY46" fmla="*/ 391268 h 782799"/>
              <a:gd name="connsiteX47" fmla="*/ 585986 w 728151"/>
              <a:gd name="connsiteY47" fmla="*/ 519759 h 782799"/>
              <a:gd name="connsiteX48" fmla="*/ 531181 w 728151"/>
              <a:gd name="connsiteY48" fmla="*/ 463441 h 782799"/>
              <a:gd name="connsiteX49" fmla="*/ 475362 w 728151"/>
              <a:gd name="connsiteY49" fmla="*/ 519759 h 782799"/>
              <a:gd name="connsiteX50" fmla="*/ 530167 w 728151"/>
              <a:gd name="connsiteY50" fmla="*/ 574065 h 782799"/>
              <a:gd name="connsiteX51" fmla="*/ 585986 w 728151"/>
              <a:gd name="connsiteY51" fmla="*/ 519759 h 782799"/>
              <a:gd name="connsiteX52" fmla="*/ 585986 w 728151"/>
              <a:gd name="connsiteY52" fmla="*/ 262891 h 782799"/>
              <a:gd name="connsiteX53" fmla="*/ 530710 w 728151"/>
              <a:gd name="connsiteY53" fmla="*/ 207615 h 782799"/>
              <a:gd name="connsiteX54" fmla="*/ 474411 w 728151"/>
              <a:gd name="connsiteY54" fmla="*/ 263915 h 782799"/>
              <a:gd name="connsiteX55" fmla="*/ 529686 w 728151"/>
              <a:gd name="connsiteY55" fmla="*/ 320214 h 782799"/>
              <a:gd name="connsiteX56" fmla="*/ 585986 w 728151"/>
              <a:gd name="connsiteY56" fmla="*/ 262891 h 782799"/>
              <a:gd name="connsiteX57" fmla="*/ 660046 w 728151"/>
              <a:gd name="connsiteY57" fmla="*/ 645269 h 782799"/>
              <a:gd name="connsiteX58" fmla="*/ 604227 w 728151"/>
              <a:gd name="connsiteY58" fmla="*/ 589450 h 782799"/>
              <a:gd name="connsiteX59" fmla="*/ 549422 w 728151"/>
              <a:gd name="connsiteY59" fmla="*/ 644255 h 782799"/>
              <a:gd name="connsiteX60" fmla="*/ 605241 w 728151"/>
              <a:gd name="connsiteY60" fmla="*/ 700074 h 782799"/>
              <a:gd name="connsiteX61" fmla="*/ 660046 w 728151"/>
              <a:gd name="connsiteY61" fmla="*/ 645269 h 782799"/>
              <a:gd name="connsiteX62" fmla="*/ 660997 w 728151"/>
              <a:gd name="connsiteY62" fmla="*/ 390244 h 782799"/>
              <a:gd name="connsiteX63" fmla="*/ 605721 w 728151"/>
              <a:gd name="connsiteY63" fmla="*/ 334968 h 782799"/>
              <a:gd name="connsiteX64" fmla="*/ 549421 w 728151"/>
              <a:gd name="connsiteY64" fmla="*/ 391268 h 782799"/>
              <a:gd name="connsiteX65" fmla="*/ 605721 w 728151"/>
              <a:gd name="connsiteY65" fmla="*/ 446543 h 782799"/>
              <a:gd name="connsiteX66" fmla="*/ 660997 w 728151"/>
              <a:gd name="connsiteY66" fmla="*/ 390244 h 782799"/>
              <a:gd name="connsiteX67" fmla="*/ 660997 w 728151"/>
              <a:gd name="connsiteY67" fmla="*/ 140028 h 782799"/>
              <a:gd name="connsiteX68" fmla="*/ 605721 w 728151"/>
              <a:gd name="connsiteY68" fmla="*/ 82179 h 782799"/>
              <a:gd name="connsiteX69" fmla="*/ 549421 w 728151"/>
              <a:gd name="connsiteY69" fmla="*/ 140028 h 782799"/>
              <a:gd name="connsiteX70" fmla="*/ 605721 w 728151"/>
              <a:gd name="connsiteY70" fmla="*/ 194778 h 782799"/>
              <a:gd name="connsiteX71" fmla="*/ 660997 w 728151"/>
              <a:gd name="connsiteY71" fmla="*/ 140028 h 782799"/>
              <a:gd name="connsiteX72" fmla="*/ 728151 w 728151"/>
              <a:gd name="connsiteY72" fmla="*/ 31611 h 782799"/>
              <a:gd name="connsiteX73" fmla="*/ 728151 w 728151"/>
              <a:gd name="connsiteY73" fmla="*/ 235826 h 782799"/>
              <a:gd name="connsiteX74" fmla="*/ 720476 w 728151"/>
              <a:gd name="connsiteY74" fmla="*/ 223865 h 782799"/>
              <a:gd name="connsiteX75" fmla="*/ 681275 w 728151"/>
              <a:gd name="connsiteY75" fmla="*/ 207615 h 782799"/>
              <a:gd name="connsiteX76" fmla="*/ 625456 w 728151"/>
              <a:gd name="connsiteY76" fmla="*/ 263915 h 782799"/>
              <a:gd name="connsiteX77" fmla="*/ 681275 w 728151"/>
              <a:gd name="connsiteY77" fmla="*/ 320214 h 782799"/>
              <a:gd name="connsiteX78" fmla="*/ 720095 w 728151"/>
              <a:gd name="connsiteY78" fmla="*/ 303196 h 782799"/>
              <a:gd name="connsiteX79" fmla="*/ 728151 w 728151"/>
              <a:gd name="connsiteY79" fmla="*/ 291030 h 782799"/>
              <a:gd name="connsiteX80" fmla="*/ 728151 w 728151"/>
              <a:gd name="connsiteY80" fmla="*/ 341926 h 782799"/>
              <a:gd name="connsiteX81" fmla="*/ 705446 w 728151"/>
              <a:gd name="connsiteY81" fmla="*/ 351218 h 782799"/>
              <a:gd name="connsiteX82" fmla="*/ 689334 w 728151"/>
              <a:gd name="connsiteY82" fmla="*/ 391268 h 782799"/>
              <a:gd name="connsiteX83" fmla="*/ 705826 w 728151"/>
              <a:gd name="connsiteY83" fmla="*/ 430933 h 782799"/>
              <a:gd name="connsiteX84" fmla="*/ 728151 w 728151"/>
              <a:gd name="connsiteY84" fmla="*/ 440376 h 782799"/>
              <a:gd name="connsiteX85" fmla="*/ 728151 w 728151"/>
              <a:gd name="connsiteY85" fmla="*/ 492388 h 782799"/>
              <a:gd name="connsiteX86" fmla="*/ 719446 w 728151"/>
              <a:gd name="connsiteY86" fmla="*/ 479783 h 782799"/>
              <a:gd name="connsiteX87" fmla="*/ 679780 w 728151"/>
              <a:gd name="connsiteY87" fmla="*/ 463441 h 782799"/>
              <a:gd name="connsiteX88" fmla="*/ 624504 w 728151"/>
              <a:gd name="connsiteY88" fmla="*/ 518753 h 782799"/>
              <a:gd name="connsiteX89" fmla="*/ 679780 w 728151"/>
              <a:gd name="connsiteY89" fmla="*/ 574065 h 782799"/>
              <a:gd name="connsiteX90" fmla="*/ 719830 w 728151"/>
              <a:gd name="connsiteY90" fmla="*/ 558100 h 782799"/>
              <a:gd name="connsiteX91" fmla="*/ 728151 w 728151"/>
              <a:gd name="connsiteY91" fmla="*/ 545842 h 782799"/>
              <a:gd name="connsiteX92" fmla="*/ 728151 w 728151"/>
              <a:gd name="connsiteY92" fmla="*/ 751188 h 782799"/>
              <a:gd name="connsiteX93" fmla="*/ 712346 w 728151"/>
              <a:gd name="connsiteY93" fmla="*/ 782799 h 782799"/>
              <a:gd name="connsiteX94" fmla="*/ 195700 w 728151"/>
              <a:gd name="connsiteY94" fmla="*/ 782799 h 782799"/>
              <a:gd name="connsiteX95" fmla="*/ 0 w 728151"/>
              <a:gd name="connsiteY95" fmla="*/ 391400 h 782799"/>
              <a:gd name="connsiteX96" fmla="*/ 195700 w 728151"/>
              <a:gd name="connsiteY96" fmla="*/ 0 h 782799"/>
              <a:gd name="connsiteX97" fmla="*/ 712346 w 728151"/>
              <a:gd name="connsiteY97" fmla="*/ 0 h 782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</a:cxnLst>
            <a:rect l="l" t="t" r="r" b="b"/>
            <a:pathLst>
              <a:path w="728151" h="782799">
                <a:moveTo>
                  <a:pt x="379571" y="391149"/>
                </a:moveTo>
                <a:cubicBezTo>
                  <a:pt x="379572" y="359680"/>
                  <a:pt x="351353" y="335615"/>
                  <a:pt x="317297" y="338392"/>
                </a:cubicBezTo>
                <a:cubicBezTo>
                  <a:pt x="262806" y="341168"/>
                  <a:pt x="208315" y="344871"/>
                  <a:pt x="152851" y="348573"/>
                </a:cubicBezTo>
                <a:cubicBezTo>
                  <a:pt x="126579" y="349498"/>
                  <a:pt x="108091" y="367084"/>
                  <a:pt x="108090" y="391149"/>
                </a:cubicBezTo>
                <a:cubicBezTo>
                  <a:pt x="108090" y="415213"/>
                  <a:pt x="126578" y="433725"/>
                  <a:pt x="152850" y="435576"/>
                </a:cubicBezTo>
                <a:cubicBezTo>
                  <a:pt x="197611" y="438352"/>
                  <a:pt x="241398" y="440204"/>
                  <a:pt x="286158" y="442980"/>
                </a:cubicBezTo>
                <a:cubicBezTo>
                  <a:pt x="296862" y="443906"/>
                  <a:pt x="307565" y="444831"/>
                  <a:pt x="318269" y="444831"/>
                </a:cubicBezTo>
                <a:cubicBezTo>
                  <a:pt x="352326" y="447608"/>
                  <a:pt x="379571" y="423543"/>
                  <a:pt x="379571" y="391149"/>
                </a:cubicBezTo>
                <a:close/>
                <a:moveTo>
                  <a:pt x="441160" y="517251"/>
                </a:moveTo>
                <a:cubicBezTo>
                  <a:pt x="441160" y="485931"/>
                  <a:pt x="415776" y="462204"/>
                  <a:pt x="382582" y="463153"/>
                </a:cubicBezTo>
                <a:cubicBezTo>
                  <a:pt x="363055" y="463153"/>
                  <a:pt x="343529" y="465051"/>
                  <a:pt x="324003" y="466000"/>
                </a:cubicBezTo>
                <a:cubicBezTo>
                  <a:pt x="287880" y="468848"/>
                  <a:pt x="250780" y="470746"/>
                  <a:pt x="213680" y="472644"/>
                </a:cubicBezTo>
                <a:cubicBezTo>
                  <a:pt x="188296" y="474542"/>
                  <a:pt x="168770" y="492575"/>
                  <a:pt x="168770" y="516302"/>
                </a:cubicBezTo>
                <a:cubicBezTo>
                  <a:pt x="167794" y="540030"/>
                  <a:pt x="185367" y="559961"/>
                  <a:pt x="210751" y="561859"/>
                </a:cubicBezTo>
                <a:cubicBezTo>
                  <a:pt x="268354" y="565655"/>
                  <a:pt x="325956" y="569452"/>
                  <a:pt x="383558" y="572299"/>
                </a:cubicBezTo>
                <a:cubicBezTo>
                  <a:pt x="416752" y="574197"/>
                  <a:pt x="441160" y="548572"/>
                  <a:pt x="441160" y="517251"/>
                </a:cubicBezTo>
                <a:close/>
                <a:moveTo>
                  <a:pt x="443046" y="265335"/>
                </a:moveTo>
                <a:cubicBezTo>
                  <a:pt x="443046" y="232396"/>
                  <a:pt x="417758" y="208868"/>
                  <a:pt x="381771" y="210750"/>
                </a:cubicBezTo>
                <a:cubicBezTo>
                  <a:pt x="327304" y="213574"/>
                  <a:pt x="272838" y="217338"/>
                  <a:pt x="218371" y="221103"/>
                </a:cubicBezTo>
                <a:cubicBezTo>
                  <a:pt x="210590" y="221103"/>
                  <a:pt x="203782" y="222985"/>
                  <a:pt x="196973" y="225808"/>
                </a:cubicBezTo>
                <a:cubicBezTo>
                  <a:pt x="178494" y="234278"/>
                  <a:pt x="167795" y="254983"/>
                  <a:pt x="171685" y="273805"/>
                </a:cubicBezTo>
                <a:cubicBezTo>
                  <a:pt x="176548" y="293569"/>
                  <a:pt x="194056" y="308627"/>
                  <a:pt x="216426" y="309568"/>
                </a:cubicBezTo>
                <a:cubicBezTo>
                  <a:pt x="253385" y="312391"/>
                  <a:pt x="291317" y="314273"/>
                  <a:pt x="328277" y="316155"/>
                </a:cubicBezTo>
                <a:cubicBezTo>
                  <a:pt x="345784" y="317097"/>
                  <a:pt x="363291" y="318038"/>
                  <a:pt x="380798" y="318979"/>
                </a:cubicBezTo>
                <a:cubicBezTo>
                  <a:pt x="416785" y="320861"/>
                  <a:pt x="443046" y="298274"/>
                  <a:pt x="443046" y="265335"/>
                </a:cubicBezTo>
                <a:close/>
                <a:moveTo>
                  <a:pt x="513365" y="644637"/>
                </a:moveTo>
                <a:cubicBezTo>
                  <a:pt x="513365" y="613742"/>
                  <a:pt x="488876" y="588640"/>
                  <a:pt x="458510" y="589605"/>
                </a:cubicBezTo>
                <a:cubicBezTo>
                  <a:pt x="399738" y="591536"/>
                  <a:pt x="340965" y="595398"/>
                  <a:pt x="283172" y="600226"/>
                </a:cubicBezTo>
                <a:cubicBezTo>
                  <a:pt x="256725" y="602156"/>
                  <a:pt x="239093" y="622431"/>
                  <a:pt x="239093" y="645602"/>
                </a:cubicBezTo>
                <a:cubicBezTo>
                  <a:pt x="240072" y="669738"/>
                  <a:pt x="258684" y="689048"/>
                  <a:pt x="284152" y="690978"/>
                </a:cubicBezTo>
                <a:cubicBezTo>
                  <a:pt x="335088" y="693875"/>
                  <a:pt x="386024" y="696771"/>
                  <a:pt x="436960" y="699668"/>
                </a:cubicBezTo>
                <a:cubicBezTo>
                  <a:pt x="436960" y="699668"/>
                  <a:pt x="436960" y="700633"/>
                  <a:pt x="436960" y="700633"/>
                </a:cubicBezTo>
                <a:cubicBezTo>
                  <a:pt x="443817" y="700633"/>
                  <a:pt x="450674" y="700633"/>
                  <a:pt x="458510" y="700633"/>
                </a:cubicBezTo>
                <a:cubicBezTo>
                  <a:pt x="489856" y="699668"/>
                  <a:pt x="514344" y="675531"/>
                  <a:pt x="513365" y="644637"/>
                </a:cubicBezTo>
                <a:close/>
                <a:moveTo>
                  <a:pt x="513366" y="137684"/>
                </a:moveTo>
                <a:cubicBezTo>
                  <a:pt x="513366" y="106096"/>
                  <a:pt x="487897" y="82166"/>
                  <a:pt x="454593" y="82166"/>
                </a:cubicBezTo>
                <a:cubicBezTo>
                  <a:pt x="448716" y="82166"/>
                  <a:pt x="441859" y="83123"/>
                  <a:pt x="435982" y="83123"/>
                </a:cubicBezTo>
                <a:cubicBezTo>
                  <a:pt x="386025" y="85995"/>
                  <a:pt x="337048" y="88866"/>
                  <a:pt x="287091" y="91738"/>
                </a:cubicBezTo>
                <a:cubicBezTo>
                  <a:pt x="259664" y="93652"/>
                  <a:pt x="240073" y="112797"/>
                  <a:pt x="239094" y="136727"/>
                </a:cubicBezTo>
                <a:cubicBezTo>
                  <a:pt x="239094" y="161614"/>
                  <a:pt x="257705" y="180758"/>
                  <a:pt x="285132" y="182673"/>
                </a:cubicBezTo>
                <a:cubicBezTo>
                  <a:pt x="341946" y="186501"/>
                  <a:pt x="398759" y="190330"/>
                  <a:pt x="455573" y="192245"/>
                </a:cubicBezTo>
                <a:cubicBezTo>
                  <a:pt x="487897" y="194159"/>
                  <a:pt x="514345" y="168314"/>
                  <a:pt x="513366" y="137684"/>
                </a:cubicBezTo>
                <a:close/>
                <a:moveTo>
                  <a:pt x="524748" y="391268"/>
                </a:moveTo>
                <a:cubicBezTo>
                  <a:pt x="524748" y="359535"/>
                  <a:pt x="500182" y="334968"/>
                  <a:pt x="469473" y="334968"/>
                </a:cubicBezTo>
                <a:cubicBezTo>
                  <a:pt x="437740" y="334968"/>
                  <a:pt x="412149" y="360559"/>
                  <a:pt x="413172" y="391268"/>
                </a:cubicBezTo>
                <a:cubicBezTo>
                  <a:pt x="413172" y="421976"/>
                  <a:pt x="438762" y="446543"/>
                  <a:pt x="468448" y="446543"/>
                </a:cubicBezTo>
                <a:cubicBezTo>
                  <a:pt x="500181" y="447567"/>
                  <a:pt x="524748" y="421976"/>
                  <a:pt x="524748" y="391268"/>
                </a:cubicBezTo>
                <a:close/>
                <a:moveTo>
                  <a:pt x="585986" y="519759"/>
                </a:moveTo>
                <a:cubicBezTo>
                  <a:pt x="585986" y="488583"/>
                  <a:pt x="561628" y="463441"/>
                  <a:pt x="531181" y="463441"/>
                </a:cubicBezTo>
                <a:cubicBezTo>
                  <a:pt x="500735" y="463441"/>
                  <a:pt x="475362" y="489589"/>
                  <a:pt x="475362" y="519759"/>
                </a:cubicBezTo>
                <a:cubicBezTo>
                  <a:pt x="475362" y="548923"/>
                  <a:pt x="499720" y="574065"/>
                  <a:pt x="530167" y="574065"/>
                </a:cubicBezTo>
                <a:cubicBezTo>
                  <a:pt x="561628" y="574065"/>
                  <a:pt x="585986" y="550935"/>
                  <a:pt x="585986" y="519759"/>
                </a:cubicBezTo>
                <a:close/>
                <a:moveTo>
                  <a:pt x="585986" y="262891"/>
                </a:moveTo>
                <a:cubicBezTo>
                  <a:pt x="585986" y="232182"/>
                  <a:pt x="561419" y="207615"/>
                  <a:pt x="530710" y="207615"/>
                </a:cubicBezTo>
                <a:cubicBezTo>
                  <a:pt x="498978" y="207615"/>
                  <a:pt x="473387" y="233206"/>
                  <a:pt x="474411" y="263915"/>
                </a:cubicBezTo>
                <a:cubicBezTo>
                  <a:pt x="474411" y="294623"/>
                  <a:pt x="500002" y="319190"/>
                  <a:pt x="529686" y="320214"/>
                </a:cubicBezTo>
                <a:cubicBezTo>
                  <a:pt x="561419" y="320214"/>
                  <a:pt x="585986" y="294623"/>
                  <a:pt x="585986" y="262891"/>
                </a:cubicBezTo>
                <a:close/>
                <a:moveTo>
                  <a:pt x="660046" y="645269"/>
                </a:moveTo>
                <a:cubicBezTo>
                  <a:pt x="660046" y="613808"/>
                  <a:pt x="635688" y="589450"/>
                  <a:pt x="604227" y="589450"/>
                </a:cubicBezTo>
                <a:cubicBezTo>
                  <a:pt x="573780" y="589450"/>
                  <a:pt x="549422" y="612793"/>
                  <a:pt x="549422" y="644255"/>
                </a:cubicBezTo>
                <a:cubicBezTo>
                  <a:pt x="549422" y="675716"/>
                  <a:pt x="573780" y="700074"/>
                  <a:pt x="605241" y="700074"/>
                </a:cubicBezTo>
                <a:cubicBezTo>
                  <a:pt x="635688" y="700074"/>
                  <a:pt x="660046" y="675716"/>
                  <a:pt x="660046" y="645269"/>
                </a:cubicBezTo>
                <a:close/>
                <a:moveTo>
                  <a:pt x="660997" y="390244"/>
                </a:moveTo>
                <a:cubicBezTo>
                  <a:pt x="660997" y="359535"/>
                  <a:pt x="637454" y="334968"/>
                  <a:pt x="605721" y="334968"/>
                </a:cubicBezTo>
                <a:cubicBezTo>
                  <a:pt x="575012" y="334968"/>
                  <a:pt x="549421" y="360559"/>
                  <a:pt x="549421" y="391268"/>
                </a:cubicBezTo>
                <a:cubicBezTo>
                  <a:pt x="550445" y="421976"/>
                  <a:pt x="575012" y="446543"/>
                  <a:pt x="605721" y="446543"/>
                </a:cubicBezTo>
                <a:cubicBezTo>
                  <a:pt x="636430" y="447567"/>
                  <a:pt x="662021" y="421976"/>
                  <a:pt x="660997" y="390244"/>
                </a:cubicBezTo>
                <a:close/>
                <a:moveTo>
                  <a:pt x="660997" y="140028"/>
                </a:moveTo>
                <a:cubicBezTo>
                  <a:pt x="662021" y="108004"/>
                  <a:pt x="636430" y="82179"/>
                  <a:pt x="605721" y="82179"/>
                </a:cubicBezTo>
                <a:cubicBezTo>
                  <a:pt x="573988" y="82179"/>
                  <a:pt x="549421" y="108004"/>
                  <a:pt x="549421" y="140028"/>
                </a:cubicBezTo>
                <a:cubicBezTo>
                  <a:pt x="550445" y="171019"/>
                  <a:pt x="573988" y="194778"/>
                  <a:pt x="605721" y="194778"/>
                </a:cubicBezTo>
                <a:cubicBezTo>
                  <a:pt x="636430" y="194778"/>
                  <a:pt x="660997" y="171019"/>
                  <a:pt x="660997" y="140028"/>
                </a:cubicBezTo>
                <a:close/>
                <a:moveTo>
                  <a:pt x="728151" y="31611"/>
                </a:moveTo>
                <a:lnTo>
                  <a:pt x="728151" y="235826"/>
                </a:lnTo>
                <a:lnTo>
                  <a:pt x="720476" y="223865"/>
                </a:lnTo>
                <a:cubicBezTo>
                  <a:pt x="710707" y="213757"/>
                  <a:pt x="697006" y="207615"/>
                  <a:pt x="681275" y="207615"/>
                </a:cubicBezTo>
                <a:cubicBezTo>
                  <a:pt x="649814" y="207615"/>
                  <a:pt x="625456" y="232182"/>
                  <a:pt x="625456" y="263915"/>
                </a:cubicBezTo>
                <a:cubicBezTo>
                  <a:pt x="625456" y="294623"/>
                  <a:pt x="650829" y="320214"/>
                  <a:pt x="681275" y="320214"/>
                </a:cubicBezTo>
                <a:cubicBezTo>
                  <a:pt x="696498" y="319702"/>
                  <a:pt x="710200" y="313305"/>
                  <a:pt x="720095" y="303196"/>
                </a:cubicBezTo>
                <a:lnTo>
                  <a:pt x="728151" y="291030"/>
                </a:lnTo>
                <a:lnTo>
                  <a:pt x="728151" y="341926"/>
                </a:lnTo>
                <a:lnTo>
                  <a:pt x="705446" y="351218"/>
                </a:lnTo>
                <a:cubicBezTo>
                  <a:pt x="695423" y="361327"/>
                  <a:pt x="689334" y="375402"/>
                  <a:pt x="689334" y="391268"/>
                </a:cubicBezTo>
                <a:cubicBezTo>
                  <a:pt x="689334" y="406622"/>
                  <a:pt x="695677" y="420697"/>
                  <a:pt x="705826" y="430933"/>
                </a:cubicBezTo>
                <a:lnTo>
                  <a:pt x="728151" y="440376"/>
                </a:lnTo>
                <a:lnTo>
                  <a:pt x="728151" y="492388"/>
                </a:lnTo>
                <a:lnTo>
                  <a:pt x="719446" y="479783"/>
                </a:lnTo>
                <a:cubicBezTo>
                  <a:pt x="709209" y="469727"/>
                  <a:pt x="695134" y="463441"/>
                  <a:pt x="679780" y="463441"/>
                </a:cubicBezTo>
                <a:cubicBezTo>
                  <a:pt x="650095" y="464447"/>
                  <a:pt x="624504" y="488583"/>
                  <a:pt x="624504" y="518753"/>
                </a:cubicBezTo>
                <a:cubicBezTo>
                  <a:pt x="623480" y="548923"/>
                  <a:pt x="649071" y="574065"/>
                  <a:pt x="679780" y="574065"/>
                </a:cubicBezTo>
                <a:cubicBezTo>
                  <a:pt x="695646" y="574065"/>
                  <a:pt x="709721" y="568031"/>
                  <a:pt x="719830" y="558100"/>
                </a:cubicBezTo>
                <a:lnTo>
                  <a:pt x="728151" y="545842"/>
                </a:lnTo>
                <a:lnTo>
                  <a:pt x="728151" y="751188"/>
                </a:lnTo>
                <a:lnTo>
                  <a:pt x="712346" y="782799"/>
                </a:lnTo>
                <a:lnTo>
                  <a:pt x="195700" y="782799"/>
                </a:lnTo>
                <a:lnTo>
                  <a:pt x="0" y="391400"/>
                </a:lnTo>
                <a:lnTo>
                  <a:pt x="195700" y="0"/>
                </a:lnTo>
                <a:lnTo>
                  <a:pt x="712346" y="0"/>
                </a:lnTo>
                <a:close/>
              </a:path>
            </a:pathLst>
          </a:custGeom>
          <a:solidFill>
            <a:schemeClr val="accent5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107099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421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oto Serif"/>
              <a:ea typeface="+mn-ea"/>
              <a:cs typeface="+mn-cs"/>
            </a:endParaRPr>
          </a:p>
        </p:txBody>
      </p:sp>
      <p:sp>
        <p:nvSpPr>
          <p:cNvPr id="137" name="Freeform: Shape 136">
            <a:extLst>
              <a:ext uri="{FF2B5EF4-FFF2-40B4-BE49-F238E27FC236}">
                <a16:creationId xmlns:a16="http://schemas.microsoft.com/office/drawing/2014/main" id="{16F6DEBC-D5F9-4A8E-8476-4270143FCBEA}"/>
              </a:ext>
            </a:extLst>
          </p:cNvPr>
          <p:cNvSpPr/>
          <p:nvPr/>
        </p:nvSpPr>
        <p:spPr>
          <a:xfrm rot="16200000">
            <a:off x="1700344" y="-27324"/>
            <a:ext cx="728151" cy="782799"/>
          </a:xfrm>
          <a:custGeom>
            <a:avLst/>
            <a:gdLst>
              <a:gd name="connsiteX0" fmla="*/ 379571 w 728151"/>
              <a:gd name="connsiteY0" fmla="*/ 391149 h 782799"/>
              <a:gd name="connsiteX1" fmla="*/ 317297 w 728151"/>
              <a:gd name="connsiteY1" fmla="*/ 338392 h 782799"/>
              <a:gd name="connsiteX2" fmla="*/ 152851 w 728151"/>
              <a:gd name="connsiteY2" fmla="*/ 348573 h 782799"/>
              <a:gd name="connsiteX3" fmla="*/ 108090 w 728151"/>
              <a:gd name="connsiteY3" fmla="*/ 391149 h 782799"/>
              <a:gd name="connsiteX4" fmla="*/ 152850 w 728151"/>
              <a:gd name="connsiteY4" fmla="*/ 435576 h 782799"/>
              <a:gd name="connsiteX5" fmla="*/ 286158 w 728151"/>
              <a:gd name="connsiteY5" fmla="*/ 442980 h 782799"/>
              <a:gd name="connsiteX6" fmla="*/ 318269 w 728151"/>
              <a:gd name="connsiteY6" fmla="*/ 444831 h 782799"/>
              <a:gd name="connsiteX7" fmla="*/ 379571 w 728151"/>
              <a:gd name="connsiteY7" fmla="*/ 391149 h 782799"/>
              <a:gd name="connsiteX8" fmla="*/ 441160 w 728151"/>
              <a:gd name="connsiteY8" fmla="*/ 517251 h 782799"/>
              <a:gd name="connsiteX9" fmla="*/ 382582 w 728151"/>
              <a:gd name="connsiteY9" fmla="*/ 463153 h 782799"/>
              <a:gd name="connsiteX10" fmla="*/ 324003 w 728151"/>
              <a:gd name="connsiteY10" fmla="*/ 466000 h 782799"/>
              <a:gd name="connsiteX11" fmla="*/ 213680 w 728151"/>
              <a:gd name="connsiteY11" fmla="*/ 472644 h 782799"/>
              <a:gd name="connsiteX12" fmla="*/ 168770 w 728151"/>
              <a:gd name="connsiteY12" fmla="*/ 516302 h 782799"/>
              <a:gd name="connsiteX13" fmla="*/ 210751 w 728151"/>
              <a:gd name="connsiteY13" fmla="*/ 561859 h 782799"/>
              <a:gd name="connsiteX14" fmla="*/ 383558 w 728151"/>
              <a:gd name="connsiteY14" fmla="*/ 572299 h 782799"/>
              <a:gd name="connsiteX15" fmla="*/ 441160 w 728151"/>
              <a:gd name="connsiteY15" fmla="*/ 517251 h 782799"/>
              <a:gd name="connsiteX16" fmla="*/ 443046 w 728151"/>
              <a:gd name="connsiteY16" fmla="*/ 265335 h 782799"/>
              <a:gd name="connsiteX17" fmla="*/ 381771 w 728151"/>
              <a:gd name="connsiteY17" fmla="*/ 210750 h 782799"/>
              <a:gd name="connsiteX18" fmla="*/ 218371 w 728151"/>
              <a:gd name="connsiteY18" fmla="*/ 221103 h 782799"/>
              <a:gd name="connsiteX19" fmla="*/ 196973 w 728151"/>
              <a:gd name="connsiteY19" fmla="*/ 225808 h 782799"/>
              <a:gd name="connsiteX20" fmla="*/ 171685 w 728151"/>
              <a:gd name="connsiteY20" fmla="*/ 273805 h 782799"/>
              <a:gd name="connsiteX21" fmla="*/ 216426 w 728151"/>
              <a:gd name="connsiteY21" fmla="*/ 309568 h 782799"/>
              <a:gd name="connsiteX22" fmla="*/ 328277 w 728151"/>
              <a:gd name="connsiteY22" fmla="*/ 316155 h 782799"/>
              <a:gd name="connsiteX23" fmla="*/ 380798 w 728151"/>
              <a:gd name="connsiteY23" fmla="*/ 318979 h 782799"/>
              <a:gd name="connsiteX24" fmla="*/ 443046 w 728151"/>
              <a:gd name="connsiteY24" fmla="*/ 265335 h 782799"/>
              <a:gd name="connsiteX25" fmla="*/ 513365 w 728151"/>
              <a:gd name="connsiteY25" fmla="*/ 644637 h 782799"/>
              <a:gd name="connsiteX26" fmla="*/ 458510 w 728151"/>
              <a:gd name="connsiteY26" fmla="*/ 589605 h 782799"/>
              <a:gd name="connsiteX27" fmla="*/ 283172 w 728151"/>
              <a:gd name="connsiteY27" fmla="*/ 600226 h 782799"/>
              <a:gd name="connsiteX28" fmla="*/ 239093 w 728151"/>
              <a:gd name="connsiteY28" fmla="*/ 645602 h 782799"/>
              <a:gd name="connsiteX29" fmla="*/ 284152 w 728151"/>
              <a:gd name="connsiteY29" fmla="*/ 690978 h 782799"/>
              <a:gd name="connsiteX30" fmla="*/ 436960 w 728151"/>
              <a:gd name="connsiteY30" fmla="*/ 699668 h 782799"/>
              <a:gd name="connsiteX31" fmla="*/ 436960 w 728151"/>
              <a:gd name="connsiteY31" fmla="*/ 700633 h 782799"/>
              <a:gd name="connsiteX32" fmla="*/ 458510 w 728151"/>
              <a:gd name="connsiteY32" fmla="*/ 700633 h 782799"/>
              <a:gd name="connsiteX33" fmla="*/ 513365 w 728151"/>
              <a:gd name="connsiteY33" fmla="*/ 644637 h 782799"/>
              <a:gd name="connsiteX34" fmla="*/ 513366 w 728151"/>
              <a:gd name="connsiteY34" fmla="*/ 137684 h 782799"/>
              <a:gd name="connsiteX35" fmla="*/ 454593 w 728151"/>
              <a:gd name="connsiteY35" fmla="*/ 82166 h 782799"/>
              <a:gd name="connsiteX36" fmla="*/ 435982 w 728151"/>
              <a:gd name="connsiteY36" fmla="*/ 83123 h 782799"/>
              <a:gd name="connsiteX37" fmla="*/ 287091 w 728151"/>
              <a:gd name="connsiteY37" fmla="*/ 91738 h 782799"/>
              <a:gd name="connsiteX38" fmla="*/ 239094 w 728151"/>
              <a:gd name="connsiteY38" fmla="*/ 136727 h 782799"/>
              <a:gd name="connsiteX39" fmla="*/ 285132 w 728151"/>
              <a:gd name="connsiteY39" fmla="*/ 182673 h 782799"/>
              <a:gd name="connsiteX40" fmla="*/ 455573 w 728151"/>
              <a:gd name="connsiteY40" fmla="*/ 192245 h 782799"/>
              <a:gd name="connsiteX41" fmla="*/ 513366 w 728151"/>
              <a:gd name="connsiteY41" fmla="*/ 137684 h 782799"/>
              <a:gd name="connsiteX42" fmla="*/ 524748 w 728151"/>
              <a:gd name="connsiteY42" fmla="*/ 391268 h 782799"/>
              <a:gd name="connsiteX43" fmla="*/ 469473 w 728151"/>
              <a:gd name="connsiteY43" fmla="*/ 334968 h 782799"/>
              <a:gd name="connsiteX44" fmla="*/ 413172 w 728151"/>
              <a:gd name="connsiteY44" fmla="*/ 391268 h 782799"/>
              <a:gd name="connsiteX45" fmla="*/ 468448 w 728151"/>
              <a:gd name="connsiteY45" fmla="*/ 446543 h 782799"/>
              <a:gd name="connsiteX46" fmla="*/ 524748 w 728151"/>
              <a:gd name="connsiteY46" fmla="*/ 391268 h 782799"/>
              <a:gd name="connsiteX47" fmla="*/ 585986 w 728151"/>
              <a:gd name="connsiteY47" fmla="*/ 519759 h 782799"/>
              <a:gd name="connsiteX48" fmla="*/ 531181 w 728151"/>
              <a:gd name="connsiteY48" fmla="*/ 463441 h 782799"/>
              <a:gd name="connsiteX49" fmla="*/ 475362 w 728151"/>
              <a:gd name="connsiteY49" fmla="*/ 519759 h 782799"/>
              <a:gd name="connsiteX50" fmla="*/ 530167 w 728151"/>
              <a:gd name="connsiteY50" fmla="*/ 574065 h 782799"/>
              <a:gd name="connsiteX51" fmla="*/ 585986 w 728151"/>
              <a:gd name="connsiteY51" fmla="*/ 519759 h 782799"/>
              <a:gd name="connsiteX52" fmla="*/ 585986 w 728151"/>
              <a:gd name="connsiteY52" fmla="*/ 262891 h 782799"/>
              <a:gd name="connsiteX53" fmla="*/ 530710 w 728151"/>
              <a:gd name="connsiteY53" fmla="*/ 207615 h 782799"/>
              <a:gd name="connsiteX54" fmla="*/ 474411 w 728151"/>
              <a:gd name="connsiteY54" fmla="*/ 263915 h 782799"/>
              <a:gd name="connsiteX55" fmla="*/ 529686 w 728151"/>
              <a:gd name="connsiteY55" fmla="*/ 320214 h 782799"/>
              <a:gd name="connsiteX56" fmla="*/ 585986 w 728151"/>
              <a:gd name="connsiteY56" fmla="*/ 262891 h 782799"/>
              <a:gd name="connsiteX57" fmla="*/ 660046 w 728151"/>
              <a:gd name="connsiteY57" fmla="*/ 645269 h 782799"/>
              <a:gd name="connsiteX58" fmla="*/ 604227 w 728151"/>
              <a:gd name="connsiteY58" fmla="*/ 589450 h 782799"/>
              <a:gd name="connsiteX59" fmla="*/ 549422 w 728151"/>
              <a:gd name="connsiteY59" fmla="*/ 644255 h 782799"/>
              <a:gd name="connsiteX60" fmla="*/ 605241 w 728151"/>
              <a:gd name="connsiteY60" fmla="*/ 700074 h 782799"/>
              <a:gd name="connsiteX61" fmla="*/ 660046 w 728151"/>
              <a:gd name="connsiteY61" fmla="*/ 645269 h 782799"/>
              <a:gd name="connsiteX62" fmla="*/ 660997 w 728151"/>
              <a:gd name="connsiteY62" fmla="*/ 390244 h 782799"/>
              <a:gd name="connsiteX63" fmla="*/ 605721 w 728151"/>
              <a:gd name="connsiteY63" fmla="*/ 334968 h 782799"/>
              <a:gd name="connsiteX64" fmla="*/ 549421 w 728151"/>
              <a:gd name="connsiteY64" fmla="*/ 391268 h 782799"/>
              <a:gd name="connsiteX65" fmla="*/ 605721 w 728151"/>
              <a:gd name="connsiteY65" fmla="*/ 446543 h 782799"/>
              <a:gd name="connsiteX66" fmla="*/ 660997 w 728151"/>
              <a:gd name="connsiteY66" fmla="*/ 390244 h 782799"/>
              <a:gd name="connsiteX67" fmla="*/ 660997 w 728151"/>
              <a:gd name="connsiteY67" fmla="*/ 140028 h 782799"/>
              <a:gd name="connsiteX68" fmla="*/ 605721 w 728151"/>
              <a:gd name="connsiteY68" fmla="*/ 82179 h 782799"/>
              <a:gd name="connsiteX69" fmla="*/ 549421 w 728151"/>
              <a:gd name="connsiteY69" fmla="*/ 140028 h 782799"/>
              <a:gd name="connsiteX70" fmla="*/ 605721 w 728151"/>
              <a:gd name="connsiteY70" fmla="*/ 194778 h 782799"/>
              <a:gd name="connsiteX71" fmla="*/ 660997 w 728151"/>
              <a:gd name="connsiteY71" fmla="*/ 140028 h 782799"/>
              <a:gd name="connsiteX72" fmla="*/ 728151 w 728151"/>
              <a:gd name="connsiteY72" fmla="*/ 31611 h 782799"/>
              <a:gd name="connsiteX73" fmla="*/ 728151 w 728151"/>
              <a:gd name="connsiteY73" fmla="*/ 235826 h 782799"/>
              <a:gd name="connsiteX74" fmla="*/ 720476 w 728151"/>
              <a:gd name="connsiteY74" fmla="*/ 223865 h 782799"/>
              <a:gd name="connsiteX75" fmla="*/ 681275 w 728151"/>
              <a:gd name="connsiteY75" fmla="*/ 207615 h 782799"/>
              <a:gd name="connsiteX76" fmla="*/ 625456 w 728151"/>
              <a:gd name="connsiteY76" fmla="*/ 263915 h 782799"/>
              <a:gd name="connsiteX77" fmla="*/ 681275 w 728151"/>
              <a:gd name="connsiteY77" fmla="*/ 320214 h 782799"/>
              <a:gd name="connsiteX78" fmla="*/ 720095 w 728151"/>
              <a:gd name="connsiteY78" fmla="*/ 303196 h 782799"/>
              <a:gd name="connsiteX79" fmla="*/ 728151 w 728151"/>
              <a:gd name="connsiteY79" fmla="*/ 291030 h 782799"/>
              <a:gd name="connsiteX80" fmla="*/ 728151 w 728151"/>
              <a:gd name="connsiteY80" fmla="*/ 341926 h 782799"/>
              <a:gd name="connsiteX81" fmla="*/ 705446 w 728151"/>
              <a:gd name="connsiteY81" fmla="*/ 351218 h 782799"/>
              <a:gd name="connsiteX82" fmla="*/ 689334 w 728151"/>
              <a:gd name="connsiteY82" fmla="*/ 391268 h 782799"/>
              <a:gd name="connsiteX83" fmla="*/ 705826 w 728151"/>
              <a:gd name="connsiteY83" fmla="*/ 430933 h 782799"/>
              <a:gd name="connsiteX84" fmla="*/ 728151 w 728151"/>
              <a:gd name="connsiteY84" fmla="*/ 440376 h 782799"/>
              <a:gd name="connsiteX85" fmla="*/ 728151 w 728151"/>
              <a:gd name="connsiteY85" fmla="*/ 492388 h 782799"/>
              <a:gd name="connsiteX86" fmla="*/ 719446 w 728151"/>
              <a:gd name="connsiteY86" fmla="*/ 479784 h 782799"/>
              <a:gd name="connsiteX87" fmla="*/ 679780 w 728151"/>
              <a:gd name="connsiteY87" fmla="*/ 463441 h 782799"/>
              <a:gd name="connsiteX88" fmla="*/ 624504 w 728151"/>
              <a:gd name="connsiteY88" fmla="*/ 518753 h 782799"/>
              <a:gd name="connsiteX89" fmla="*/ 679780 w 728151"/>
              <a:gd name="connsiteY89" fmla="*/ 574065 h 782799"/>
              <a:gd name="connsiteX90" fmla="*/ 719830 w 728151"/>
              <a:gd name="connsiteY90" fmla="*/ 558100 h 782799"/>
              <a:gd name="connsiteX91" fmla="*/ 728151 w 728151"/>
              <a:gd name="connsiteY91" fmla="*/ 545842 h 782799"/>
              <a:gd name="connsiteX92" fmla="*/ 728151 w 728151"/>
              <a:gd name="connsiteY92" fmla="*/ 751188 h 782799"/>
              <a:gd name="connsiteX93" fmla="*/ 712346 w 728151"/>
              <a:gd name="connsiteY93" fmla="*/ 782799 h 782799"/>
              <a:gd name="connsiteX94" fmla="*/ 195700 w 728151"/>
              <a:gd name="connsiteY94" fmla="*/ 782799 h 782799"/>
              <a:gd name="connsiteX95" fmla="*/ 0 w 728151"/>
              <a:gd name="connsiteY95" fmla="*/ 391400 h 782799"/>
              <a:gd name="connsiteX96" fmla="*/ 195700 w 728151"/>
              <a:gd name="connsiteY96" fmla="*/ 0 h 782799"/>
              <a:gd name="connsiteX97" fmla="*/ 712346 w 728151"/>
              <a:gd name="connsiteY97" fmla="*/ 0 h 782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</a:cxnLst>
            <a:rect l="l" t="t" r="r" b="b"/>
            <a:pathLst>
              <a:path w="728151" h="782799">
                <a:moveTo>
                  <a:pt x="379571" y="391149"/>
                </a:moveTo>
                <a:cubicBezTo>
                  <a:pt x="379572" y="359680"/>
                  <a:pt x="351353" y="335615"/>
                  <a:pt x="317297" y="338392"/>
                </a:cubicBezTo>
                <a:cubicBezTo>
                  <a:pt x="262806" y="341168"/>
                  <a:pt x="208315" y="344871"/>
                  <a:pt x="152851" y="348573"/>
                </a:cubicBezTo>
                <a:cubicBezTo>
                  <a:pt x="126579" y="349498"/>
                  <a:pt x="108091" y="367084"/>
                  <a:pt x="108090" y="391149"/>
                </a:cubicBezTo>
                <a:cubicBezTo>
                  <a:pt x="108090" y="415213"/>
                  <a:pt x="126578" y="433725"/>
                  <a:pt x="152850" y="435576"/>
                </a:cubicBezTo>
                <a:cubicBezTo>
                  <a:pt x="197611" y="438352"/>
                  <a:pt x="241398" y="440204"/>
                  <a:pt x="286158" y="442980"/>
                </a:cubicBezTo>
                <a:cubicBezTo>
                  <a:pt x="296862" y="443906"/>
                  <a:pt x="307565" y="444831"/>
                  <a:pt x="318269" y="444831"/>
                </a:cubicBezTo>
                <a:cubicBezTo>
                  <a:pt x="352326" y="447608"/>
                  <a:pt x="379571" y="423543"/>
                  <a:pt x="379571" y="391149"/>
                </a:cubicBezTo>
                <a:close/>
                <a:moveTo>
                  <a:pt x="441160" y="517251"/>
                </a:moveTo>
                <a:cubicBezTo>
                  <a:pt x="441160" y="485931"/>
                  <a:pt x="415776" y="462204"/>
                  <a:pt x="382582" y="463153"/>
                </a:cubicBezTo>
                <a:cubicBezTo>
                  <a:pt x="363055" y="463153"/>
                  <a:pt x="343529" y="465051"/>
                  <a:pt x="324003" y="466000"/>
                </a:cubicBezTo>
                <a:cubicBezTo>
                  <a:pt x="287880" y="468848"/>
                  <a:pt x="250780" y="470746"/>
                  <a:pt x="213680" y="472644"/>
                </a:cubicBezTo>
                <a:cubicBezTo>
                  <a:pt x="188296" y="474542"/>
                  <a:pt x="168770" y="492575"/>
                  <a:pt x="168770" y="516302"/>
                </a:cubicBezTo>
                <a:cubicBezTo>
                  <a:pt x="167794" y="540030"/>
                  <a:pt x="185367" y="559961"/>
                  <a:pt x="210751" y="561859"/>
                </a:cubicBezTo>
                <a:cubicBezTo>
                  <a:pt x="268354" y="565655"/>
                  <a:pt x="325956" y="569452"/>
                  <a:pt x="383558" y="572299"/>
                </a:cubicBezTo>
                <a:cubicBezTo>
                  <a:pt x="416752" y="574197"/>
                  <a:pt x="441160" y="548572"/>
                  <a:pt x="441160" y="517251"/>
                </a:cubicBezTo>
                <a:close/>
                <a:moveTo>
                  <a:pt x="443046" y="265335"/>
                </a:moveTo>
                <a:cubicBezTo>
                  <a:pt x="443046" y="232396"/>
                  <a:pt x="417758" y="208868"/>
                  <a:pt x="381771" y="210750"/>
                </a:cubicBezTo>
                <a:cubicBezTo>
                  <a:pt x="327304" y="213574"/>
                  <a:pt x="272838" y="217338"/>
                  <a:pt x="218371" y="221103"/>
                </a:cubicBezTo>
                <a:cubicBezTo>
                  <a:pt x="210590" y="221103"/>
                  <a:pt x="203782" y="222985"/>
                  <a:pt x="196973" y="225808"/>
                </a:cubicBezTo>
                <a:cubicBezTo>
                  <a:pt x="178494" y="234278"/>
                  <a:pt x="167795" y="254983"/>
                  <a:pt x="171685" y="273805"/>
                </a:cubicBezTo>
                <a:cubicBezTo>
                  <a:pt x="176548" y="293569"/>
                  <a:pt x="194056" y="308627"/>
                  <a:pt x="216426" y="309568"/>
                </a:cubicBezTo>
                <a:cubicBezTo>
                  <a:pt x="253385" y="312391"/>
                  <a:pt x="291317" y="314273"/>
                  <a:pt x="328277" y="316155"/>
                </a:cubicBezTo>
                <a:cubicBezTo>
                  <a:pt x="345784" y="317097"/>
                  <a:pt x="363291" y="318038"/>
                  <a:pt x="380798" y="318979"/>
                </a:cubicBezTo>
                <a:cubicBezTo>
                  <a:pt x="416785" y="320861"/>
                  <a:pt x="443046" y="298274"/>
                  <a:pt x="443046" y="265335"/>
                </a:cubicBezTo>
                <a:close/>
                <a:moveTo>
                  <a:pt x="513365" y="644637"/>
                </a:moveTo>
                <a:cubicBezTo>
                  <a:pt x="513365" y="613742"/>
                  <a:pt x="488876" y="588640"/>
                  <a:pt x="458510" y="589605"/>
                </a:cubicBezTo>
                <a:cubicBezTo>
                  <a:pt x="399738" y="591536"/>
                  <a:pt x="340965" y="595398"/>
                  <a:pt x="283172" y="600226"/>
                </a:cubicBezTo>
                <a:cubicBezTo>
                  <a:pt x="256725" y="602156"/>
                  <a:pt x="239093" y="622431"/>
                  <a:pt x="239093" y="645602"/>
                </a:cubicBezTo>
                <a:cubicBezTo>
                  <a:pt x="240072" y="669738"/>
                  <a:pt x="258684" y="689048"/>
                  <a:pt x="284152" y="690978"/>
                </a:cubicBezTo>
                <a:cubicBezTo>
                  <a:pt x="335088" y="693875"/>
                  <a:pt x="386024" y="696771"/>
                  <a:pt x="436960" y="699668"/>
                </a:cubicBezTo>
                <a:cubicBezTo>
                  <a:pt x="436960" y="699668"/>
                  <a:pt x="436960" y="700633"/>
                  <a:pt x="436960" y="700633"/>
                </a:cubicBezTo>
                <a:cubicBezTo>
                  <a:pt x="443817" y="700633"/>
                  <a:pt x="450674" y="700633"/>
                  <a:pt x="458510" y="700633"/>
                </a:cubicBezTo>
                <a:cubicBezTo>
                  <a:pt x="489856" y="699668"/>
                  <a:pt x="514344" y="675531"/>
                  <a:pt x="513365" y="644637"/>
                </a:cubicBezTo>
                <a:close/>
                <a:moveTo>
                  <a:pt x="513366" y="137684"/>
                </a:moveTo>
                <a:cubicBezTo>
                  <a:pt x="513366" y="106096"/>
                  <a:pt x="487897" y="82166"/>
                  <a:pt x="454593" y="82166"/>
                </a:cubicBezTo>
                <a:cubicBezTo>
                  <a:pt x="448716" y="82166"/>
                  <a:pt x="441859" y="83123"/>
                  <a:pt x="435982" y="83123"/>
                </a:cubicBezTo>
                <a:cubicBezTo>
                  <a:pt x="386025" y="85995"/>
                  <a:pt x="337048" y="88866"/>
                  <a:pt x="287091" y="91738"/>
                </a:cubicBezTo>
                <a:cubicBezTo>
                  <a:pt x="259664" y="93652"/>
                  <a:pt x="240073" y="112797"/>
                  <a:pt x="239094" y="136727"/>
                </a:cubicBezTo>
                <a:cubicBezTo>
                  <a:pt x="239094" y="161614"/>
                  <a:pt x="257705" y="180758"/>
                  <a:pt x="285132" y="182673"/>
                </a:cubicBezTo>
                <a:cubicBezTo>
                  <a:pt x="341946" y="186501"/>
                  <a:pt x="398759" y="190330"/>
                  <a:pt x="455573" y="192245"/>
                </a:cubicBezTo>
                <a:cubicBezTo>
                  <a:pt x="487897" y="194159"/>
                  <a:pt x="514345" y="168314"/>
                  <a:pt x="513366" y="137684"/>
                </a:cubicBezTo>
                <a:close/>
                <a:moveTo>
                  <a:pt x="524748" y="391268"/>
                </a:moveTo>
                <a:cubicBezTo>
                  <a:pt x="524748" y="359535"/>
                  <a:pt x="500182" y="334968"/>
                  <a:pt x="469473" y="334968"/>
                </a:cubicBezTo>
                <a:cubicBezTo>
                  <a:pt x="437740" y="334968"/>
                  <a:pt x="412149" y="360559"/>
                  <a:pt x="413172" y="391268"/>
                </a:cubicBezTo>
                <a:cubicBezTo>
                  <a:pt x="413172" y="421976"/>
                  <a:pt x="438762" y="446543"/>
                  <a:pt x="468448" y="446543"/>
                </a:cubicBezTo>
                <a:cubicBezTo>
                  <a:pt x="500181" y="447567"/>
                  <a:pt x="524748" y="421976"/>
                  <a:pt x="524748" y="391268"/>
                </a:cubicBezTo>
                <a:close/>
                <a:moveTo>
                  <a:pt x="585986" y="519759"/>
                </a:moveTo>
                <a:cubicBezTo>
                  <a:pt x="585986" y="488583"/>
                  <a:pt x="561628" y="463441"/>
                  <a:pt x="531181" y="463441"/>
                </a:cubicBezTo>
                <a:cubicBezTo>
                  <a:pt x="500735" y="463441"/>
                  <a:pt x="475362" y="489589"/>
                  <a:pt x="475362" y="519759"/>
                </a:cubicBezTo>
                <a:cubicBezTo>
                  <a:pt x="475362" y="548923"/>
                  <a:pt x="499720" y="574065"/>
                  <a:pt x="530167" y="574065"/>
                </a:cubicBezTo>
                <a:cubicBezTo>
                  <a:pt x="561628" y="574065"/>
                  <a:pt x="585986" y="550935"/>
                  <a:pt x="585986" y="519759"/>
                </a:cubicBezTo>
                <a:close/>
                <a:moveTo>
                  <a:pt x="585986" y="262891"/>
                </a:moveTo>
                <a:cubicBezTo>
                  <a:pt x="585986" y="232182"/>
                  <a:pt x="561419" y="207615"/>
                  <a:pt x="530710" y="207615"/>
                </a:cubicBezTo>
                <a:cubicBezTo>
                  <a:pt x="498978" y="207615"/>
                  <a:pt x="473387" y="233206"/>
                  <a:pt x="474411" y="263915"/>
                </a:cubicBezTo>
                <a:cubicBezTo>
                  <a:pt x="474411" y="294623"/>
                  <a:pt x="500002" y="319190"/>
                  <a:pt x="529686" y="320214"/>
                </a:cubicBezTo>
                <a:cubicBezTo>
                  <a:pt x="561419" y="320214"/>
                  <a:pt x="585986" y="294623"/>
                  <a:pt x="585986" y="262891"/>
                </a:cubicBezTo>
                <a:close/>
                <a:moveTo>
                  <a:pt x="660046" y="645269"/>
                </a:moveTo>
                <a:cubicBezTo>
                  <a:pt x="660046" y="613808"/>
                  <a:pt x="635688" y="589450"/>
                  <a:pt x="604227" y="589450"/>
                </a:cubicBezTo>
                <a:cubicBezTo>
                  <a:pt x="573780" y="589450"/>
                  <a:pt x="549422" y="612793"/>
                  <a:pt x="549422" y="644255"/>
                </a:cubicBezTo>
                <a:cubicBezTo>
                  <a:pt x="549422" y="675716"/>
                  <a:pt x="573780" y="700074"/>
                  <a:pt x="605241" y="700074"/>
                </a:cubicBezTo>
                <a:cubicBezTo>
                  <a:pt x="635688" y="700074"/>
                  <a:pt x="660046" y="675716"/>
                  <a:pt x="660046" y="645269"/>
                </a:cubicBezTo>
                <a:close/>
                <a:moveTo>
                  <a:pt x="660997" y="390244"/>
                </a:moveTo>
                <a:cubicBezTo>
                  <a:pt x="660997" y="359535"/>
                  <a:pt x="637454" y="334968"/>
                  <a:pt x="605721" y="334968"/>
                </a:cubicBezTo>
                <a:cubicBezTo>
                  <a:pt x="575012" y="334968"/>
                  <a:pt x="549421" y="360559"/>
                  <a:pt x="549421" y="391268"/>
                </a:cubicBezTo>
                <a:cubicBezTo>
                  <a:pt x="550445" y="421976"/>
                  <a:pt x="575012" y="446543"/>
                  <a:pt x="605721" y="446543"/>
                </a:cubicBezTo>
                <a:cubicBezTo>
                  <a:pt x="636430" y="447567"/>
                  <a:pt x="662021" y="421976"/>
                  <a:pt x="660997" y="390244"/>
                </a:cubicBezTo>
                <a:close/>
                <a:moveTo>
                  <a:pt x="660997" y="140028"/>
                </a:moveTo>
                <a:cubicBezTo>
                  <a:pt x="662021" y="108004"/>
                  <a:pt x="636430" y="82179"/>
                  <a:pt x="605721" y="82179"/>
                </a:cubicBezTo>
                <a:cubicBezTo>
                  <a:pt x="573988" y="82179"/>
                  <a:pt x="549421" y="108004"/>
                  <a:pt x="549421" y="140028"/>
                </a:cubicBezTo>
                <a:cubicBezTo>
                  <a:pt x="550445" y="171019"/>
                  <a:pt x="573988" y="194778"/>
                  <a:pt x="605721" y="194778"/>
                </a:cubicBezTo>
                <a:cubicBezTo>
                  <a:pt x="636430" y="194778"/>
                  <a:pt x="660997" y="171019"/>
                  <a:pt x="660997" y="140028"/>
                </a:cubicBezTo>
                <a:close/>
                <a:moveTo>
                  <a:pt x="728151" y="31611"/>
                </a:moveTo>
                <a:lnTo>
                  <a:pt x="728151" y="235826"/>
                </a:lnTo>
                <a:lnTo>
                  <a:pt x="720476" y="223865"/>
                </a:lnTo>
                <a:cubicBezTo>
                  <a:pt x="710707" y="213757"/>
                  <a:pt x="697006" y="207615"/>
                  <a:pt x="681275" y="207615"/>
                </a:cubicBezTo>
                <a:cubicBezTo>
                  <a:pt x="649814" y="207615"/>
                  <a:pt x="625456" y="232182"/>
                  <a:pt x="625456" y="263915"/>
                </a:cubicBezTo>
                <a:cubicBezTo>
                  <a:pt x="625456" y="294623"/>
                  <a:pt x="650829" y="320214"/>
                  <a:pt x="681275" y="320214"/>
                </a:cubicBezTo>
                <a:cubicBezTo>
                  <a:pt x="696498" y="319702"/>
                  <a:pt x="710200" y="313304"/>
                  <a:pt x="720095" y="303196"/>
                </a:cubicBezTo>
                <a:lnTo>
                  <a:pt x="728151" y="291030"/>
                </a:lnTo>
                <a:lnTo>
                  <a:pt x="728151" y="341926"/>
                </a:lnTo>
                <a:lnTo>
                  <a:pt x="705446" y="351218"/>
                </a:lnTo>
                <a:cubicBezTo>
                  <a:pt x="695423" y="361327"/>
                  <a:pt x="689334" y="375402"/>
                  <a:pt x="689334" y="391268"/>
                </a:cubicBezTo>
                <a:cubicBezTo>
                  <a:pt x="689334" y="406622"/>
                  <a:pt x="695677" y="420697"/>
                  <a:pt x="705826" y="430933"/>
                </a:cubicBezTo>
                <a:lnTo>
                  <a:pt x="728151" y="440376"/>
                </a:lnTo>
                <a:lnTo>
                  <a:pt x="728151" y="492388"/>
                </a:lnTo>
                <a:lnTo>
                  <a:pt x="719446" y="479784"/>
                </a:lnTo>
                <a:cubicBezTo>
                  <a:pt x="709209" y="469727"/>
                  <a:pt x="695134" y="463441"/>
                  <a:pt x="679780" y="463441"/>
                </a:cubicBezTo>
                <a:cubicBezTo>
                  <a:pt x="650095" y="464447"/>
                  <a:pt x="624504" y="488583"/>
                  <a:pt x="624504" y="518753"/>
                </a:cubicBezTo>
                <a:cubicBezTo>
                  <a:pt x="623480" y="548923"/>
                  <a:pt x="649071" y="574065"/>
                  <a:pt x="679780" y="574065"/>
                </a:cubicBezTo>
                <a:cubicBezTo>
                  <a:pt x="695646" y="574065"/>
                  <a:pt x="709721" y="568031"/>
                  <a:pt x="719830" y="558100"/>
                </a:cubicBezTo>
                <a:lnTo>
                  <a:pt x="728151" y="545842"/>
                </a:lnTo>
                <a:lnTo>
                  <a:pt x="728151" y="751188"/>
                </a:lnTo>
                <a:lnTo>
                  <a:pt x="712346" y="782799"/>
                </a:lnTo>
                <a:lnTo>
                  <a:pt x="195700" y="782799"/>
                </a:lnTo>
                <a:lnTo>
                  <a:pt x="0" y="391400"/>
                </a:lnTo>
                <a:lnTo>
                  <a:pt x="195700" y="0"/>
                </a:lnTo>
                <a:lnTo>
                  <a:pt x="712346" y="0"/>
                </a:lnTo>
                <a:close/>
              </a:path>
            </a:pathLst>
          </a:custGeom>
          <a:solidFill>
            <a:schemeClr val="accent5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107099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421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oto Serif"/>
              <a:ea typeface="+mn-ea"/>
              <a:cs typeface="+mn-cs"/>
            </a:endParaRPr>
          </a:p>
        </p:txBody>
      </p:sp>
      <p:sp>
        <p:nvSpPr>
          <p:cNvPr id="135" name="Freeform: Shape 134">
            <a:extLst>
              <a:ext uri="{FF2B5EF4-FFF2-40B4-BE49-F238E27FC236}">
                <a16:creationId xmlns:a16="http://schemas.microsoft.com/office/drawing/2014/main" id="{09366F65-C652-C7DC-43D0-585762495B9C}"/>
              </a:ext>
            </a:extLst>
          </p:cNvPr>
          <p:cNvSpPr/>
          <p:nvPr/>
        </p:nvSpPr>
        <p:spPr>
          <a:xfrm rot="16200000">
            <a:off x="868722" y="-27324"/>
            <a:ext cx="728151" cy="782799"/>
          </a:xfrm>
          <a:custGeom>
            <a:avLst/>
            <a:gdLst>
              <a:gd name="connsiteX0" fmla="*/ 379571 w 728151"/>
              <a:gd name="connsiteY0" fmla="*/ 391149 h 782799"/>
              <a:gd name="connsiteX1" fmla="*/ 317297 w 728151"/>
              <a:gd name="connsiteY1" fmla="*/ 338392 h 782799"/>
              <a:gd name="connsiteX2" fmla="*/ 152851 w 728151"/>
              <a:gd name="connsiteY2" fmla="*/ 348573 h 782799"/>
              <a:gd name="connsiteX3" fmla="*/ 108090 w 728151"/>
              <a:gd name="connsiteY3" fmla="*/ 391149 h 782799"/>
              <a:gd name="connsiteX4" fmla="*/ 152850 w 728151"/>
              <a:gd name="connsiteY4" fmla="*/ 435576 h 782799"/>
              <a:gd name="connsiteX5" fmla="*/ 286158 w 728151"/>
              <a:gd name="connsiteY5" fmla="*/ 442980 h 782799"/>
              <a:gd name="connsiteX6" fmla="*/ 318269 w 728151"/>
              <a:gd name="connsiteY6" fmla="*/ 444831 h 782799"/>
              <a:gd name="connsiteX7" fmla="*/ 379571 w 728151"/>
              <a:gd name="connsiteY7" fmla="*/ 391149 h 782799"/>
              <a:gd name="connsiteX8" fmla="*/ 441160 w 728151"/>
              <a:gd name="connsiteY8" fmla="*/ 517251 h 782799"/>
              <a:gd name="connsiteX9" fmla="*/ 382582 w 728151"/>
              <a:gd name="connsiteY9" fmla="*/ 463153 h 782799"/>
              <a:gd name="connsiteX10" fmla="*/ 324003 w 728151"/>
              <a:gd name="connsiteY10" fmla="*/ 466000 h 782799"/>
              <a:gd name="connsiteX11" fmla="*/ 213680 w 728151"/>
              <a:gd name="connsiteY11" fmla="*/ 472644 h 782799"/>
              <a:gd name="connsiteX12" fmla="*/ 168770 w 728151"/>
              <a:gd name="connsiteY12" fmla="*/ 516302 h 782799"/>
              <a:gd name="connsiteX13" fmla="*/ 210751 w 728151"/>
              <a:gd name="connsiteY13" fmla="*/ 561859 h 782799"/>
              <a:gd name="connsiteX14" fmla="*/ 383558 w 728151"/>
              <a:gd name="connsiteY14" fmla="*/ 572299 h 782799"/>
              <a:gd name="connsiteX15" fmla="*/ 441160 w 728151"/>
              <a:gd name="connsiteY15" fmla="*/ 517251 h 782799"/>
              <a:gd name="connsiteX16" fmla="*/ 443046 w 728151"/>
              <a:gd name="connsiteY16" fmla="*/ 265335 h 782799"/>
              <a:gd name="connsiteX17" fmla="*/ 381771 w 728151"/>
              <a:gd name="connsiteY17" fmla="*/ 210750 h 782799"/>
              <a:gd name="connsiteX18" fmla="*/ 218371 w 728151"/>
              <a:gd name="connsiteY18" fmla="*/ 221103 h 782799"/>
              <a:gd name="connsiteX19" fmla="*/ 196973 w 728151"/>
              <a:gd name="connsiteY19" fmla="*/ 225808 h 782799"/>
              <a:gd name="connsiteX20" fmla="*/ 171685 w 728151"/>
              <a:gd name="connsiteY20" fmla="*/ 273805 h 782799"/>
              <a:gd name="connsiteX21" fmla="*/ 216426 w 728151"/>
              <a:gd name="connsiteY21" fmla="*/ 309568 h 782799"/>
              <a:gd name="connsiteX22" fmla="*/ 328277 w 728151"/>
              <a:gd name="connsiteY22" fmla="*/ 316155 h 782799"/>
              <a:gd name="connsiteX23" fmla="*/ 380798 w 728151"/>
              <a:gd name="connsiteY23" fmla="*/ 318979 h 782799"/>
              <a:gd name="connsiteX24" fmla="*/ 443046 w 728151"/>
              <a:gd name="connsiteY24" fmla="*/ 265335 h 782799"/>
              <a:gd name="connsiteX25" fmla="*/ 513365 w 728151"/>
              <a:gd name="connsiteY25" fmla="*/ 644637 h 782799"/>
              <a:gd name="connsiteX26" fmla="*/ 458510 w 728151"/>
              <a:gd name="connsiteY26" fmla="*/ 589605 h 782799"/>
              <a:gd name="connsiteX27" fmla="*/ 283172 w 728151"/>
              <a:gd name="connsiteY27" fmla="*/ 600226 h 782799"/>
              <a:gd name="connsiteX28" fmla="*/ 239093 w 728151"/>
              <a:gd name="connsiteY28" fmla="*/ 645602 h 782799"/>
              <a:gd name="connsiteX29" fmla="*/ 284152 w 728151"/>
              <a:gd name="connsiteY29" fmla="*/ 690978 h 782799"/>
              <a:gd name="connsiteX30" fmla="*/ 436960 w 728151"/>
              <a:gd name="connsiteY30" fmla="*/ 699668 h 782799"/>
              <a:gd name="connsiteX31" fmla="*/ 436960 w 728151"/>
              <a:gd name="connsiteY31" fmla="*/ 700633 h 782799"/>
              <a:gd name="connsiteX32" fmla="*/ 458510 w 728151"/>
              <a:gd name="connsiteY32" fmla="*/ 700633 h 782799"/>
              <a:gd name="connsiteX33" fmla="*/ 513365 w 728151"/>
              <a:gd name="connsiteY33" fmla="*/ 644637 h 782799"/>
              <a:gd name="connsiteX34" fmla="*/ 513366 w 728151"/>
              <a:gd name="connsiteY34" fmla="*/ 137684 h 782799"/>
              <a:gd name="connsiteX35" fmla="*/ 454593 w 728151"/>
              <a:gd name="connsiteY35" fmla="*/ 82166 h 782799"/>
              <a:gd name="connsiteX36" fmla="*/ 435982 w 728151"/>
              <a:gd name="connsiteY36" fmla="*/ 83123 h 782799"/>
              <a:gd name="connsiteX37" fmla="*/ 287091 w 728151"/>
              <a:gd name="connsiteY37" fmla="*/ 91738 h 782799"/>
              <a:gd name="connsiteX38" fmla="*/ 239094 w 728151"/>
              <a:gd name="connsiteY38" fmla="*/ 136727 h 782799"/>
              <a:gd name="connsiteX39" fmla="*/ 285132 w 728151"/>
              <a:gd name="connsiteY39" fmla="*/ 182673 h 782799"/>
              <a:gd name="connsiteX40" fmla="*/ 455573 w 728151"/>
              <a:gd name="connsiteY40" fmla="*/ 192245 h 782799"/>
              <a:gd name="connsiteX41" fmla="*/ 513366 w 728151"/>
              <a:gd name="connsiteY41" fmla="*/ 137684 h 782799"/>
              <a:gd name="connsiteX42" fmla="*/ 524748 w 728151"/>
              <a:gd name="connsiteY42" fmla="*/ 391268 h 782799"/>
              <a:gd name="connsiteX43" fmla="*/ 469473 w 728151"/>
              <a:gd name="connsiteY43" fmla="*/ 334968 h 782799"/>
              <a:gd name="connsiteX44" fmla="*/ 413172 w 728151"/>
              <a:gd name="connsiteY44" fmla="*/ 391268 h 782799"/>
              <a:gd name="connsiteX45" fmla="*/ 468448 w 728151"/>
              <a:gd name="connsiteY45" fmla="*/ 446543 h 782799"/>
              <a:gd name="connsiteX46" fmla="*/ 524748 w 728151"/>
              <a:gd name="connsiteY46" fmla="*/ 391268 h 782799"/>
              <a:gd name="connsiteX47" fmla="*/ 585986 w 728151"/>
              <a:gd name="connsiteY47" fmla="*/ 519759 h 782799"/>
              <a:gd name="connsiteX48" fmla="*/ 531181 w 728151"/>
              <a:gd name="connsiteY48" fmla="*/ 463441 h 782799"/>
              <a:gd name="connsiteX49" fmla="*/ 475362 w 728151"/>
              <a:gd name="connsiteY49" fmla="*/ 519759 h 782799"/>
              <a:gd name="connsiteX50" fmla="*/ 530167 w 728151"/>
              <a:gd name="connsiteY50" fmla="*/ 574065 h 782799"/>
              <a:gd name="connsiteX51" fmla="*/ 585986 w 728151"/>
              <a:gd name="connsiteY51" fmla="*/ 519759 h 782799"/>
              <a:gd name="connsiteX52" fmla="*/ 585986 w 728151"/>
              <a:gd name="connsiteY52" fmla="*/ 262891 h 782799"/>
              <a:gd name="connsiteX53" fmla="*/ 530710 w 728151"/>
              <a:gd name="connsiteY53" fmla="*/ 207615 h 782799"/>
              <a:gd name="connsiteX54" fmla="*/ 474411 w 728151"/>
              <a:gd name="connsiteY54" fmla="*/ 263915 h 782799"/>
              <a:gd name="connsiteX55" fmla="*/ 529686 w 728151"/>
              <a:gd name="connsiteY55" fmla="*/ 320214 h 782799"/>
              <a:gd name="connsiteX56" fmla="*/ 585986 w 728151"/>
              <a:gd name="connsiteY56" fmla="*/ 262891 h 782799"/>
              <a:gd name="connsiteX57" fmla="*/ 660046 w 728151"/>
              <a:gd name="connsiteY57" fmla="*/ 645269 h 782799"/>
              <a:gd name="connsiteX58" fmla="*/ 604227 w 728151"/>
              <a:gd name="connsiteY58" fmla="*/ 589450 h 782799"/>
              <a:gd name="connsiteX59" fmla="*/ 549422 w 728151"/>
              <a:gd name="connsiteY59" fmla="*/ 644255 h 782799"/>
              <a:gd name="connsiteX60" fmla="*/ 605241 w 728151"/>
              <a:gd name="connsiteY60" fmla="*/ 700074 h 782799"/>
              <a:gd name="connsiteX61" fmla="*/ 660046 w 728151"/>
              <a:gd name="connsiteY61" fmla="*/ 645269 h 782799"/>
              <a:gd name="connsiteX62" fmla="*/ 660997 w 728151"/>
              <a:gd name="connsiteY62" fmla="*/ 390244 h 782799"/>
              <a:gd name="connsiteX63" fmla="*/ 605721 w 728151"/>
              <a:gd name="connsiteY63" fmla="*/ 334968 h 782799"/>
              <a:gd name="connsiteX64" fmla="*/ 549421 w 728151"/>
              <a:gd name="connsiteY64" fmla="*/ 391268 h 782799"/>
              <a:gd name="connsiteX65" fmla="*/ 605721 w 728151"/>
              <a:gd name="connsiteY65" fmla="*/ 446543 h 782799"/>
              <a:gd name="connsiteX66" fmla="*/ 660997 w 728151"/>
              <a:gd name="connsiteY66" fmla="*/ 390244 h 782799"/>
              <a:gd name="connsiteX67" fmla="*/ 660997 w 728151"/>
              <a:gd name="connsiteY67" fmla="*/ 140028 h 782799"/>
              <a:gd name="connsiteX68" fmla="*/ 605721 w 728151"/>
              <a:gd name="connsiteY68" fmla="*/ 82179 h 782799"/>
              <a:gd name="connsiteX69" fmla="*/ 549421 w 728151"/>
              <a:gd name="connsiteY69" fmla="*/ 140028 h 782799"/>
              <a:gd name="connsiteX70" fmla="*/ 605721 w 728151"/>
              <a:gd name="connsiteY70" fmla="*/ 194778 h 782799"/>
              <a:gd name="connsiteX71" fmla="*/ 660997 w 728151"/>
              <a:gd name="connsiteY71" fmla="*/ 140028 h 782799"/>
              <a:gd name="connsiteX72" fmla="*/ 728151 w 728151"/>
              <a:gd name="connsiteY72" fmla="*/ 31611 h 782799"/>
              <a:gd name="connsiteX73" fmla="*/ 728151 w 728151"/>
              <a:gd name="connsiteY73" fmla="*/ 235826 h 782799"/>
              <a:gd name="connsiteX74" fmla="*/ 720476 w 728151"/>
              <a:gd name="connsiteY74" fmla="*/ 223865 h 782799"/>
              <a:gd name="connsiteX75" fmla="*/ 681275 w 728151"/>
              <a:gd name="connsiteY75" fmla="*/ 207615 h 782799"/>
              <a:gd name="connsiteX76" fmla="*/ 625456 w 728151"/>
              <a:gd name="connsiteY76" fmla="*/ 263915 h 782799"/>
              <a:gd name="connsiteX77" fmla="*/ 681275 w 728151"/>
              <a:gd name="connsiteY77" fmla="*/ 320214 h 782799"/>
              <a:gd name="connsiteX78" fmla="*/ 720095 w 728151"/>
              <a:gd name="connsiteY78" fmla="*/ 303196 h 782799"/>
              <a:gd name="connsiteX79" fmla="*/ 728151 w 728151"/>
              <a:gd name="connsiteY79" fmla="*/ 291030 h 782799"/>
              <a:gd name="connsiteX80" fmla="*/ 728151 w 728151"/>
              <a:gd name="connsiteY80" fmla="*/ 341926 h 782799"/>
              <a:gd name="connsiteX81" fmla="*/ 705446 w 728151"/>
              <a:gd name="connsiteY81" fmla="*/ 351218 h 782799"/>
              <a:gd name="connsiteX82" fmla="*/ 689334 w 728151"/>
              <a:gd name="connsiteY82" fmla="*/ 391268 h 782799"/>
              <a:gd name="connsiteX83" fmla="*/ 705826 w 728151"/>
              <a:gd name="connsiteY83" fmla="*/ 430933 h 782799"/>
              <a:gd name="connsiteX84" fmla="*/ 728151 w 728151"/>
              <a:gd name="connsiteY84" fmla="*/ 440376 h 782799"/>
              <a:gd name="connsiteX85" fmla="*/ 728151 w 728151"/>
              <a:gd name="connsiteY85" fmla="*/ 492388 h 782799"/>
              <a:gd name="connsiteX86" fmla="*/ 719446 w 728151"/>
              <a:gd name="connsiteY86" fmla="*/ 479783 h 782799"/>
              <a:gd name="connsiteX87" fmla="*/ 679780 w 728151"/>
              <a:gd name="connsiteY87" fmla="*/ 463441 h 782799"/>
              <a:gd name="connsiteX88" fmla="*/ 624504 w 728151"/>
              <a:gd name="connsiteY88" fmla="*/ 518753 h 782799"/>
              <a:gd name="connsiteX89" fmla="*/ 679780 w 728151"/>
              <a:gd name="connsiteY89" fmla="*/ 574065 h 782799"/>
              <a:gd name="connsiteX90" fmla="*/ 719830 w 728151"/>
              <a:gd name="connsiteY90" fmla="*/ 558100 h 782799"/>
              <a:gd name="connsiteX91" fmla="*/ 728151 w 728151"/>
              <a:gd name="connsiteY91" fmla="*/ 545842 h 782799"/>
              <a:gd name="connsiteX92" fmla="*/ 728151 w 728151"/>
              <a:gd name="connsiteY92" fmla="*/ 751188 h 782799"/>
              <a:gd name="connsiteX93" fmla="*/ 712346 w 728151"/>
              <a:gd name="connsiteY93" fmla="*/ 782799 h 782799"/>
              <a:gd name="connsiteX94" fmla="*/ 195700 w 728151"/>
              <a:gd name="connsiteY94" fmla="*/ 782799 h 782799"/>
              <a:gd name="connsiteX95" fmla="*/ 0 w 728151"/>
              <a:gd name="connsiteY95" fmla="*/ 391400 h 782799"/>
              <a:gd name="connsiteX96" fmla="*/ 195700 w 728151"/>
              <a:gd name="connsiteY96" fmla="*/ 0 h 782799"/>
              <a:gd name="connsiteX97" fmla="*/ 712346 w 728151"/>
              <a:gd name="connsiteY97" fmla="*/ 0 h 782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</a:cxnLst>
            <a:rect l="l" t="t" r="r" b="b"/>
            <a:pathLst>
              <a:path w="728151" h="782799">
                <a:moveTo>
                  <a:pt x="379571" y="391149"/>
                </a:moveTo>
                <a:cubicBezTo>
                  <a:pt x="379572" y="359680"/>
                  <a:pt x="351353" y="335615"/>
                  <a:pt x="317297" y="338392"/>
                </a:cubicBezTo>
                <a:cubicBezTo>
                  <a:pt x="262806" y="341168"/>
                  <a:pt x="208315" y="344871"/>
                  <a:pt x="152851" y="348573"/>
                </a:cubicBezTo>
                <a:cubicBezTo>
                  <a:pt x="126579" y="349498"/>
                  <a:pt x="108091" y="367084"/>
                  <a:pt x="108090" y="391149"/>
                </a:cubicBezTo>
                <a:cubicBezTo>
                  <a:pt x="108090" y="415213"/>
                  <a:pt x="126578" y="433725"/>
                  <a:pt x="152850" y="435576"/>
                </a:cubicBezTo>
                <a:cubicBezTo>
                  <a:pt x="197611" y="438352"/>
                  <a:pt x="241398" y="440204"/>
                  <a:pt x="286158" y="442980"/>
                </a:cubicBezTo>
                <a:cubicBezTo>
                  <a:pt x="296862" y="443906"/>
                  <a:pt x="307565" y="444831"/>
                  <a:pt x="318269" y="444831"/>
                </a:cubicBezTo>
                <a:cubicBezTo>
                  <a:pt x="352326" y="447608"/>
                  <a:pt x="379571" y="423543"/>
                  <a:pt x="379571" y="391149"/>
                </a:cubicBezTo>
                <a:close/>
                <a:moveTo>
                  <a:pt x="441160" y="517251"/>
                </a:moveTo>
                <a:cubicBezTo>
                  <a:pt x="441160" y="485931"/>
                  <a:pt x="415776" y="462204"/>
                  <a:pt x="382582" y="463153"/>
                </a:cubicBezTo>
                <a:cubicBezTo>
                  <a:pt x="363055" y="463153"/>
                  <a:pt x="343529" y="465051"/>
                  <a:pt x="324003" y="466000"/>
                </a:cubicBezTo>
                <a:cubicBezTo>
                  <a:pt x="287880" y="468848"/>
                  <a:pt x="250780" y="470746"/>
                  <a:pt x="213680" y="472644"/>
                </a:cubicBezTo>
                <a:cubicBezTo>
                  <a:pt x="188296" y="474542"/>
                  <a:pt x="168770" y="492575"/>
                  <a:pt x="168770" y="516302"/>
                </a:cubicBezTo>
                <a:cubicBezTo>
                  <a:pt x="167794" y="540030"/>
                  <a:pt x="185367" y="559961"/>
                  <a:pt x="210751" y="561859"/>
                </a:cubicBezTo>
                <a:cubicBezTo>
                  <a:pt x="268354" y="565655"/>
                  <a:pt x="325956" y="569452"/>
                  <a:pt x="383558" y="572299"/>
                </a:cubicBezTo>
                <a:cubicBezTo>
                  <a:pt x="416752" y="574197"/>
                  <a:pt x="441160" y="548572"/>
                  <a:pt x="441160" y="517251"/>
                </a:cubicBezTo>
                <a:close/>
                <a:moveTo>
                  <a:pt x="443046" y="265335"/>
                </a:moveTo>
                <a:cubicBezTo>
                  <a:pt x="443046" y="232396"/>
                  <a:pt x="417758" y="208868"/>
                  <a:pt x="381771" y="210750"/>
                </a:cubicBezTo>
                <a:cubicBezTo>
                  <a:pt x="327304" y="213574"/>
                  <a:pt x="272838" y="217338"/>
                  <a:pt x="218371" y="221103"/>
                </a:cubicBezTo>
                <a:cubicBezTo>
                  <a:pt x="210590" y="221103"/>
                  <a:pt x="203782" y="222985"/>
                  <a:pt x="196973" y="225808"/>
                </a:cubicBezTo>
                <a:cubicBezTo>
                  <a:pt x="178494" y="234278"/>
                  <a:pt x="167795" y="254983"/>
                  <a:pt x="171685" y="273805"/>
                </a:cubicBezTo>
                <a:cubicBezTo>
                  <a:pt x="176548" y="293569"/>
                  <a:pt x="194056" y="308627"/>
                  <a:pt x="216426" y="309568"/>
                </a:cubicBezTo>
                <a:cubicBezTo>
                  <a:pt x="253385" y="312391"/>
                  <a:pt x="291317" y="314273"/>
                  <a:pt x="328277" y="316155"/>
                </a:cubicBezTo>
                <a:cubicBezTo>
                  <a:pt x="345784" y="317097"/>
                  <a:pt x="363291" y="318038"/>
                  <a:pt x="380798" y="318979"/>
                </a:cubicBezTo>
                <a:cubicBezTo>
                  <a:pt x="416785" y="320861"/>
                  <a:pt x="443046" y="298274"/>
                  <a:pt x="443046" y="265335"/>
                </a:cubicBezTo>
                <a:close/>
                <a:moveTo>
                  <a:pt x="513365" y="644637"/>
                </a:moveTo>
                <a:cubicBezTo>
                  <a:pt x="513365" y="613742"/>
                  <a:pt x="488876" y="588640"/>
                  <a:pt x="458510" y="589605"/>
                </a:cubicBezTo>
                <a:cubicBezTo>
                  <a:pt x="399738" y="591536"/>
                  <a:pt x="340965" y="595398"/>
                  <a:pt x="283172" y="600226"/>
                </a:cubicBezTo>
                <a:cubicBezTo>
                  <a:pt x="256725" y="602156"/>
                  <a:pt x="239093" y="622431"/>
                  <a:pt x="239093" y="645602"/>
                </a:cubicBezTo>
                <a:cubicBezTo>
                  <a:pt x="240072" y="669738"/>
                  <a:pt x="258684" y="689048"/>
                  <a:pt x="284152" y="690978"/>
                </a:cubicBezTo>
                <a:cubicBezTo>
                  <a:pt x="335088" y="693875"/>
                  <a:pt x="386024" y="696771"/>
                  <a:pt x="436960" y="699668"/>
                </a:cubicBezTo>
                <a:cubicBezTo>
                  <a:pt x="436960" y="699668"/>
                  <a:pt x="436960" y="700633"/>
                  <a:pt x="436960" y="700633"/>
                </a:cubicBezTo>
                <a:cubicBezTo>
                  <a:pt x="443817" y="700633"/>
                  <a:pt x="450674" y="700633"/>
                  <a:pt x="458510" y="700633"/>
                </a:cubicBezTo>
                <a:cubicBezTo>
                  <a:pt x="489856" y="699668"/>
                  <a:pt x="514344" y="675531"/>
                  <a:pt x="513365" y="644637"/>
                </a:cubicBezTo>
                <a:close/>
                <a:moveTo>
                  <a:pt x="513366" y="137684"/>
                </a:moveTo>
                <a:cubicBezTo>
                  <a:pt x="513366" y="106096"/>
                  <a:pt x="487897" y="82166"/>
                  <a:pt x="454593" y="82166"/>
                </a:cubicBezTo>
                <a:cubicBezTo>
                  <a:pt x="448716" y="82166"/>
                  <a:pt x="441859" y="83123"/>
                  <a:pt x="435982" y="83123"/>
                </a:cubicBezTo>
                <a:cubicBezTo>
                  <a:pt x="386025" y="85995"/>
                  <a:pt x="337048" y="88866"/>
                  <a:pt x="287091" y="91738"/>
                </a:cubicBezTo>
                <a:cubicBezTo>
                  <a:pt x="259664" y="93652"/>
                  <a:pt x="240073" y="112797"/>
                  <a:pt x="239094" y="136727"/>
                </a:cubicBezTo>
                <a:cubicBezTo>
                  <a:pt x="239094" y="161614"/>
                  <a:pt x="257705" y="180758"/>
                  <a:pt x="285132" y="182673"/>
                </a:cubicBezTo>
                <a:cubicBezTo>
                  <a:pt x="341946" y="186501"/>
                  <a:pt x="398759" y="190330"/>
                  <a:pt x="455573" y="192245"/>
                </a:cubicBezTo>
                <a:cubicBezTo>
                  <a:pt x="487897" y="194159"/>
                  <a:pt x="514345" y="168314"/>
                  <a:pt x="513366" y="137684"/>
                </a:cubicBezTo>
                <a:close/>
                <a:moveTo>
                  <a:pt x="524748" y="391268"/>
                </a:moveTo>
                <a:cubicBezTo>
                  <a:pt x="524748" y="359535"/>
                  <a:pt x="500182" y="334968"/>
                  <a:pt x="469473" y="334968"/>
                </a:cubicBezTo>
                <a:cubicBezTo>
                  <a:pt x="437740" y="334968"/>
                  <a:pt x="412149" y="360559"/>
                  <a:pt x="413172" y="391268"/>
                </a:cubicBezTo>
                <a:cubicBezTo>
                  <a:pt x="413172" y="421976"/>
                  <a:pt x="438762" y="446543"/>
                  <a:pt x="468448" y="446543"/>
                </a:cubicBezTo>
                <a:cubicBezTo>
                  <a:pt x="500181" y="447567"/>
                  <a:pt x="524748" y="421976"/>
                  <a:pt x="524748" y="391268"/>
                </a:cubicBezTo>
                <a:close/>
                <a:moveTo>
                  <a:pt x="585986" y="519759"/>
                </a:moveTo>
                <a:cubicBezTo>
                  <a:pt x="585986" y="488583"/>
                  <a:pt x="561628" y="463441"/>
                  <a:pt x="531181" y="463441"/>
                </a:cubicBezTo>
                <a:cubicBezTo>
                  <a:pt x="500735" y="463441"/>
                  <a:pt x="475362" y="489589"/>
                  <a:pt x="475362" y="519759"/>
                </a:cubicBezTo>
                <a:cubicBezTo>
                  <a:pt x="475362" y="548923"/>
                  <a:pt x="499720" y="574065"/>
                  <a:pt x="530167" y="574065"/>
                </a:cubicBezTo>
                <a:cubicBezTo>
                  <a:pt x="561628" y="574065"/>
                  <a:pt x="585986" y="550935"/>
                  <a:pt x="585986" y="519759"/>
                </a:cubicBezTo>
                <a:close/>
                <a:moveTo>
                  <a:pt x="585986" y="262891"/>
                </a:moveTo>
                <a:cubicBezTo>
                  <a:pt x="585986" y="232182"/>
                  <a:pt x="561419" y="207615"/>
                  <a:pt x="530710" y="207615"/>
                </a:cubicBezTo>
                <a:cubicBezTo>
                  <a:pt x="498978" y="207615"/>
                  <a:pt x="473387" y="233206"/>
                  <a:pt x="474411" y="263915"/>
                </a:cubicBezTo>
                <a:cubicBezTo>
                  <a:pt x="474411" y="294623"/>
                  <a:pt x="500002" y="319190"/>
                  <a:pt x="529686" y="320214"/>
                </a:cubicBezTo>
                <a:cubicBezTo>
                  <a:pt x="561419" y="320214"/>
                  <a:pt x="585986" y="294623"/>
                  <a:pt x="585986" y="262891"/>
                </a:cubicBezTo>
                <a:close/>
                <a:moveTo>
                  <a:pt x="660046" y="645269"/>
                </a:moveTo>
                <a:cubicBezTo>
                  <a:pt x="660046" y="613808"/>
                  <a:pt x="635688" y="589450"/>
                  <a:pt x="604227" y="589450"/>
                </a:cubicBezTo>
                <a:cubicBezTo>
                  <a:pt x="573780" y="589450"/>
                  <a:pt x="549422" y="612793"/>
                  <a:pt x="549422" y="644255"/>
                </a:cubicBezTo>
                <a:cubicBezTo>
                  <a:pt x="549422" y="675716"/>
                  <a:pt x="573780" y="700074"/>
                  <a:pt x="605241" y="700074"/>
                </a:cubicBezTo>
                <a:cubicBezTo>
                  <a:pt x="635688" y="700074"/>
                  <a:pt x="660046" y="675716"/>
                  <a:pt x="660046" y="645269"/>
                </a:cubicBezTo>
                <a:close/>
                <a:moveTo>
                  <a:pt x="660997" y="390244"/>
                </a:moveTo>
                <a:cubicBezTo>
                  <a:pt x="660997" y="359535"/>
                  <a:pt x="637454" y="334968"/>
                  <a:pt x="605721" y="334968"/>
                </a:cubicBezTo>
                <a:cubicBezTo>
                  <a:pt x="575012" y="334968"/>
                  <a:pt x="549421" y="360559"/>
                  <a:pt x="549421" y="391268"/>
                </a:cubicBezTo>
                <a:cubicBezTo>
                  <a:pt x="550445" y="421976"/>
                  <a:pt x="575012" y="446543"/>
                  <a:pt x="605721" y="446543"/>
                </a:cubicBezTo>
                <a:cubicBezTo>
                  <a:pt x="636430" y="447567"/>
                  <a:pt x="662021" y="421976"/>
                  <a:pt x="660997" y="390244"/>
                </a:cubicBezTo>
                <a:close/>
                <a:moveTo>
                  <a:pt x="660997" y="140028"/>
                </a:moveTo>
                <a:cubicBezTo>
                  <a:pt x="662021" y="108004"/>
                  <a:pt x="636430" y="82179"/>
                  <a:pt x="605721" y="82179"/>
                </a:cubicBezTo>
                <a:cubicBezTo>
                  <a:pt x="573988" y="82179"/>
                  <a:pt x="549421" y="108004"/>
                  <a:pt x="549421" y="140028"/>
                </a:cubicBezTo>
                <a:cubicBezTo>
                  <a:pt x="550445" y="171019"/>
                  <a:pt x="573988" y="194778"/>
                  <a:pt x="605721" y="194778"/>
                </a:cubicBezTo>
                <a:cubicBezTo>
                  <a:pt x="636430" y="194778"/>
                  <a:pt x="660997" y="171019"/>
                  <a:pt x="660997" y="140028"/>
                </a:cubicBezTo>
                <a:close/>
                <a:moveTo>
                  <a:pt x="728151" y="31611"/>
                </a:moveTo>
                <a:lnTo>
                  <a:pt x="728151" y="235826"/>
                </a:lnTo>
                <a:lnTo>
                  <a:pt x="720476" y="223865"/>
                </a:lnTo>
                <a:cubicBezTo>
                  <a:pt x="710707" y="213757"/>
                  <a:pt x="697006" y="207615"/>
                  <a:pt x="681275" y="207615"/>
                </a:cubicBezTo>
                <a:cubicBezTo>
                  <a:pt x="649814" y="207615"/>
                  <a:pt x="625456" y="232182"/>
                  <a:pt x="625456" y="263915"/>
                </a:cubicBezTo>
                <a:cubicBezTo>
                  <a:pt x="625456" y="294623"/>
                  <a:pt x="650829" y="320214"/>
                  <a:pt x="681275" y="320214"/>
                </a:cubicBezTo>
                <a:cubicBezTo>
                  <a:pt x="696498" y="319702"/>
                  <a:pt x="710200" y="313304"/>
                  <a:pt x="720095" y="303196"/>
                </a:cubicBezTo>
                <a:lnTo>
                  <a:pt x="728151" y="291030"/>
                </a:lnTo>
                <a:lnTo>
                  <a:pt x="728151" y="341926"/>
                </a:lnTo>
                <a:lnTo>
                  <a:pt x="705446" y="351218"/>
                </a:lnTo>
                <a:cubicBezTo>
                  <a:pt x="695423" y="361327"/>
                  <a:pt x="689334" y="375402"/>
                  <a:pt x="689334" y="391268"/>
                </a:cubicBezTo>
                <a:cubicBezTo>
                  <a:pt x="689334" y="406622"/>
                  <a:pt x="695677" y="420697"/>
                  <a:pt x="705826" y="430933"/>
                </a:cubicBezTo>
                <a:lnTo>
                  <a:pt x="728151" y="440376"/>
                </a:lnTo>
                <a:lnTo>
                  <a:pt x="728151" y="492388"/>
                </a:lnTo>
                <a:lnTo>
                  <a:pt x="719446" y="479783"/>
                </a:lnTo>
                <a:cubicBezTo>
                  <a:pt x="709209" y="469727"/>
                  <a:pt x="695134" y="463441"/>
                  <a:pt x="679780" y="463441"/>
                </a:cubicBezTo>
                <a:cubicBezTo>
                  <a:pt x="650095" y="464447"/>
                  <a:pt x="624504" y="488583"/>
                  <a:pt x="624504" y="518753"/>
                </a:cubicBezTo>
                <a:cubicBezTo>
                  <a:pt x="623480" y="548923"/>
                  <a:pt x="649071" y="574065"/>
                  <a:pt x="679780" y="574065"/>
                </a:cubicBezTo>
                <a:cubicBezTo>
                  <a:pt x="695646" y="574065"/>
                  <a:pt x="709721" y="568031"/>
                  <a:pt x="719830" y="558100"/>
                </a:cubicBezTo>
                <a:lnTo>
                  <a:pt x="728151" y="545842"/>
                </a:lnTo>
                <a:lnTo>
                  <a:pt x="728151" y="751188"/>
                </a:lnTo>
                <a:lnTo>
                  <a:pt x="712346" y="782799"/>
                </a:lnTo>
                <a:lnTo>
                  <a:pt x="195700" y="782799"/>
                </a:lnTo>
                <a:lnTo>
                  <a:pt x="0" y="391400"/>
                </a:lnTo>
                <a:lnTo>
                  <a:pt x="195700" y="0"/>
                </a:lnTo>
                <a:lnTo>
                  <a:pt x="712346" y="0"/>
                </a:lnTo>
                <a:close/>
              </a:path>
            </a:pathLst>
          </a:custGeom>
          <a:solidFill>
            <a:schemeClr val="accent5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107099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421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oto Serif"/>
              <a:ea typeface="+mn-ea"/>
              <a:cs typeface="+mn-cs"/>
            </a:endParaRPr>
          </a:p>
        </p:txBody>
      </p:sp>
      <p:sp>
        <p:nvSpPr>
          <p:cNvPr id="98" name="Freeform: Shape 97">
            <a:extLst>
              <a:ext uri="{FF2B5EF4-FFF2-40B4-BE49-F238E27FC236}">
                <a16:creationId xmlns:a16="http://schemas.microsoft.com/office/drawing/2014/main" id="{D5A5F300-3672-7B44-9587-44EB76827FFD}"/>
              </a:ext>
            </a:extLst>
          </p:cNvPr>
          <p:cNvSpPr/>
          <p:nvPr/>
        </p:nvSpPr>
        <p:spPr>
          <a:xfrm rot="5400000" flipH="1">
            <a:off x="-271036" y="843678"/>
            <a:ext cx="908046" cy="391400"/>
          </a:xfrm>
          <a:custGeom>
            <a:avLst/>
            <a:gdLst>
              <a:gd name="connsiteX0" fmla="*/ 443046 w 908046"/>
              <a:gd name="connsiteY0" fmla="*/ 265334 h 391400"/>
              <a:gd name="connsiteX1" fmla="*/ 381771 w 908046"/>
              <a:gd name="connsiteY1" fmla="*/ 210750 h 391400"/>
              <a:gd name="connsiteX2" fmla="*/ 218371 w 908046"/>
              <a:gd name="connsiteY2" fmla="*/ 221102 h 391400"/>
              <a:gd name="connsiteX3" fmla="*/ 196973 w 908046"/>
              <a:gd name="connsiteY3" fmla="*/ 225808 h 391400"/>
              <a:gd name="connsiteX4" fmla="*/ 171685 w 908046"/>
              <a:gd name="connsiteY4" fmla="*/ 273804 h 391400"/>
              <a:gd name="connsiteX5" fmla="*/ 216426 w 908046"/>
              <a:gd name="connsiteY5" fmla="*/ 309568 h 391400"/>
              <a:gd name="connsiteX6" fmla="*/ 328277 w 908046"/>
              <a:gd name="connsiteY6" fmla="*/ 316154 h 391400"/>
              <a:gd name="connsiteX7" fmla="*/ 380798 w 908046"/>
              <a:gd name="connsiteY7" fmla="*/ 318978 h 391400"/>
              <a:gd name="connsiteX8" fmla="*/ 443046 w 908046"/>
              <a:gd name="connsiteY8" fmla="*/ 265334 h 391400"/>
              <a:gd name="connsiteX9" fmla="*/ 513366 w 908046"/>
              <a:gd name="connsiteY9" fmla="*/ 137684 h 391400"/>
              <a:gd name="connsiteX10" fmla="*/ 454593 w 908046"/>
              <a:gd name="connsiteY10" fmla="*/ 82166 h 391400"/>
              <a:gd name="connsiteX11" fmla="*/ 435982 w 908046"/>
              <a:gd name="connsiteY11" fmla="*/ 83122 h 391400"/>
              <a:gd name="connsiteX12" fmla="*/ 287091 w 908046"/>
              <a:gd name="connsiteY12" fmla="*/ 91738 h 391400"/>
              <a:gd name="connsiteX13" fmla="*/ 239094 w 908046"/>
              <a:gd name="connsiteY13" fmla="*/ 136726 h 391400"/>
              <a:gd name="connsiteX14" fmla="*/ 285132 w 908046"/>
              <a:gd name="connsiteY14" fmla="*/ 182672 h 391400"/>
              <a:gd name="connsiteX15" fmla="*/ 455573 w 908046"/>
              <a:gd name="connsiteY15" fmla="*/ 192244 h 391400"/>
              <a:gd name="connsiteX16" fmla="*/ 513366 w 908046"/>
              <a:gd name="connsiteY16" fmla="*/ 137684 h 391400"/>
              <a:gd name="connsiteX17" fmla="*/ 585986 w 908046"/>
              <a:gd name="connsiteY17" fmla="*/ 262890 h 391400"/>
              <a:gd name="connsiteX18" fmla="*/ 530710 w 908046"/>
              <a:gd name="connsiteY18" fmla="*/ 207614 h 391400"/>
              <a:gd name="connsiteX19" fmla="*/ 474411 w 908046"/>
              <a:gd name="connsiteY19" fmla="*/ 263914 h 391400"/>
              <a:gd name="connsiteX20" fmla="*/ 529686 w 908046"/>
              <a:gd name="connsiteY20" fmla="*/ 320214 h 391400"/>
              <a:gd name="connsiteX21" fmla="*/ 585986 w 908046"/>
              <a:gd name="connsiteY21" fmla="*/ 262890 h 391400"/>
              <a:gd name="connsiteX22" fmla="*/ 660997 w 908046"/>
              <a:gd name="connsiteY22" fmla="*/ 140028 h 391400"/>
              <a:gd name="connsiteX23" fmla="*/ 605721 w 908046"/>
              <a:gd name="connsiteY23" fmla="*/ 82178 h 391400"/>
              <a:gd name="connsiteX24" fmla="*/ 549421 w 908046"/>
              <a:gd name="connsiteY24" fmla="*/ 140028 h 391400"/>
              <a:gd name="connsiteX25" fmla="*/ 605721 w 908046"/>
              <a:gd name="connsiteY25" fmla="*/ 194778 h 391400"/>
              <a:gd name="connsiteX26" fmla="*/ 660997 w 908046"/>
              <a:gd name="connsiteY26" fmla="*/ 140028 h 391400"/>
              <a:gd name="connsiteX27" fmla="*/ 736080 w 908046"/>
              <a:gd name="connsiteY27" fmla="*/ 263914 h 391400"/>
              <a:gd name="connsiteX28" fmla="*/ 681275 w 908046"/>
              <a:gd name="connsiteY28" fmla="*/ 207614 h 391400"/>
              <a:gd name="connsiteX29" fmla="*/ 625456 w 908046"/>
              <a:gd name="connsiteY29" fmla="*/ 263914 h 391400"/>
              <a:gd name="connsiteX30" fmla="*/ 681275 w 908046"/>
              <a:gd name="connsiteY30" fmla="*/ 320214 h 391400"/>
              <a:gd name="connsiteX31" fmla="*/ 736080 w 908046"/>
              <a:gd name="connsiteY31" fmla="*/ 263914 h 391400"/>
              <a:gd name="connsiteX32" fmla="*/ 908046 w 908046"/>
              <a:gd name="connsiteY32" fmla="*/ 391400 h 391400"/>
              <a:gd name="connsiteX33" fmla="*/ 799904 w 908046"/>
              <a:gd name="connsiteY33" fmla="*/ 391400 h 391400"/>
              <a:gd name="connsiteX34" fmla="*/ 799958 w 908046"/>
              <a:gd name="connsiteY34" fmla="*/ 391268 h 391400"/>
              <a:gd name="connsiteX35" fmla="*/ 745153 w 908046"/>
              <a:gd name="connsiteY35" fmla="*/ 334968 h 391400"/>
              <a:gd name="connsiteX36" fmla="*/ 689334 w 908046"/>
              <a:gd name="connsiteY36" fmla="*/ 391268 h 391400"/>
              <a:gd name="connsiteX37" fmla="*/ 689389 w 908046"/>
              <a:gd name="connsiteY37" fmla="*/ 391400 h 391400"/>
              <a:gd name="connsiteX38" fmla="*/ 660547 w 908046"/>
              <a:gd name="connsiteY38" fmla="*/ 391400 h 391400"/>
              <a:gd name="connsiteX39" fmla="*/ 660997 w 908046"/>
              <a:gd name="connsiteY39" fmla="*/ 390244 h 391400"/>
              <a:gd name="connsiteX40" fmla="*/ 605721 w 908046"/>
              <a:gd name="connsiteY40" fmla="*/ 334968 h 391400"/>
              <a:gd name="connsiteX41" fmla="*/ 549421 w 908046"/>
              <a:gd name="connsiteY41" fmla="*/ 391268 h 391400"/>
              <a:gd name="connsiteX42" fmla="*/ 549478 w 908046"/>
              <a:gd name="connsiteY42" fmla="*/ 391400 h 391400"/>
              <a:gd name="connsiteX43" fmla="*/ 524694 w 908046"/>
              <a:gd name="connsiteY43" fmla="*/ 391400 h 391400"/>
              <a:gd name="connsiteX44" fmla="*/ 524748 w 908046"/>
              <a:gd name="connsiteY44" fmla="*/ 391268 h 391400"/>
              <a:gd name="connsiteX45" fmla="*/ 469473 w 908046"/>
              <a:gd name="connsiteY45" fmla="*/ 334968 h 391400"/>
              <a:gd name="connsiteX46" fmla="*/ 413172 w 908046"/>
              <a:gd name="connsiteY46" fmla="*/ 391268 h 391400"/>
              <a:gd name="connsiteX47" fmla="*/ 413228 w 908046"/>
              <a:gd name="connsiteY47" fmla="*/ 391400 h 391400"/>
              <a:gd name="connsiteX48" fmla="*/ 379459 w 908046"/>
              <a:gd name="connsiteY48" fmla="*/ 391400 h 391400"/>
              <a:gd name="connsiteX49" fmla="*/ 379571 w 908046"/>
              <a:gd name="connsiteY49" fmla="*/ 391148 h 391400"/>
              <a:gd name="connsiteX50" fmla="*/ 317297 w 908046"/>
              <a:gd name="connsiteY50" fmla="*/ 338392 h 391400"/>
              <a:gd name="connsiteX51" fmla="*/ 152851 w 908046"/>
              <a:gd name="connsiteY51" fmla="*/ 348572 h 391400"/>
              <a:gd name="connsiteX52" fmla="*/ 108090 w 908046"/>
              <a:gd name="connsiteY52" fmla="*/ 391148 h 391400"/>
              <a:gd name="connsiteX53" fmla="*/ 108194 w 908046"/>
              <a:gd name="connsiteY53" fmla="*/ 391400 h 391400"/>
              <a:gd name="connsiteX54" fmla="*/ 0 w 908046"/>
              <a:gd name="connsiteY54" fmla="*/ 391400 h 391400"/>
              <a:gd name="connsiteX55" fmla="*/ 195700 w 908046"/>
              <a:gd name="connsiteY55" fmla="*/ 0 h 391400"/>
              <a:gd name="connsiteX56" fmla="*/ 712346 w 908046"/>
              <a:gd name="connsiteY56" fmla="*/ 0 h 391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908046" h="391400">
                <a:moveTo>
                  <a:pt x="443046" y="265334"/>
                </a:moveTo>
                <a:cubicBezTo>
                  <a:pt x="443046" y="232396"/>
                  <a:pt x="417758" y="208868"/>
                  <a:pt x="381771" y="210750"/>
                </a:cubicBezTo>
                <a:cubicBezTo>
                  <a:pt x="327304" y="213574"/>
                  <a:pt x="272838" y="217338"/>
                  <a:pt x="218371" y="221102"/>
                </a:cubicBezTo>
                <a:cubicBezTo>
                  <a:pt x="210590" y="221102"/>
                  <a:pt x="203782" y="222984"/>
                  <a:pt x="196973" y="225808"/>
                </a:cubicBezTo>
                <a:cubicBezTo>
                  <a:pt x="178494" y="234278"/>
                  <a:pt x="167795" y="254982"/>
                  <a:pt x="171685" y="273804"/>
                </a:cubicBezTo>
                <a:cubicBezTo>
                  <a:pt x="176548" y="293568"/>
                  <a:pt x="194056" y="308626"/>
                  <a:pt x="216426" y="309568"/>
                </a:cubicBezTo>
                <a:cubicBezTo>
                  <a:pt x="253385" y="312390"/>
                  <a:pt x="291317" y="314272"/>
                  <a:pt x="328277" y="316154"/>
                </a:cubicBezTo>
                <a:cubicBezTo>
                  <a:pt x="345784" y="317096"/>
                  <a:pt x="363291" y="318038"/>
                  <a:pt x="380798" y="318978"/>
                </a:cubicBezTo>
                <a:cubicBezTo>
                  <a:pt x="416785" y="320860"/>
                  <a:pt x="443046" y="298274"/>
                  <a:pt x="443046" y="265334"/>
                </a:cubicBezTo>
                <a:close/>
                <a:moveTo>
                  <a:pt x="513366" y="137684"/>
                </a:moveTo>
                <a:cubicBezTo>
                  <a:pt x="513366" y="106096"/>
                  <a:pt x="487897" y="82166"/>
                  <a:pt x="454593" y="82166"/>
                </a:cubicBezTo>
                <a:cubicBezTo>
                  <a:pt x="448716" y="82166"/>
                  <a:pt x="441859" y="83122"/>
                  <a:pt x="435982" y="83122"/>
                </a:cubicBezTo>
                <a:cubicBezTo>
                  <a:pt x="386025" y="85994"/>
                  <a:pt x="337048" y="88866"/>
                  <a:pt x="287091" y="91738"/>
                </a:cubicBezTo>
                <a:cubicBezTo>
                  <a:pt x="259664" y="93652"/>
                  <a:pt x="240073" y="112796"/>
                  <a:pt x="239094" y="136726"/>
                </a:cubicBezTo>
                <a:cubicBezTo>
                  <a:pt x="239094" y="161614"/>
                  <a:pt x="257705" y="180758"/>
                  <a:pt x="285132" y="182672"/>
                </a:cubicBezTo>
                <a:cubicBezTo>
                  <a:pt x="341946" y="186500"/>
                  <a:pt x="398759" y="190330"/>
                  <a:pt x="455573" y="192244"/>
                </a:cubicBezTo>
                <a:cubicBezTo>
                  <a:pt x="487897" y="194158"/>
                  <a:pt x="514345" y="168314"/>
                  <a:pt x="513366" y="137684"/>
                </a:cubicBezTo>
                <a:close/>
                <a:moveTo>
                  <a:pt x="585986" y="262890"/>
                </a:moveTo>
                <a:cubicBezTo>
                  <a:pt x="585986" y="232182"/>
                  <a:pt x="561419" y="207614"/>
                  <a:pt x="530710" y="207614"/>
                </a:cubicBezTo>
                <a:cubicBezTo>
                  <a:pt x="498978" y="207614"/>
                  <a:pt x="473387" y="233206"/>
                  <a:pt x="474411" y="263914"/>
                </a:cubicBezTo>
                <a:cubicBezTo>
                  <a:pt x="474411" y="294622"/>
                  <a:pt x="500002" y="319190"/>
                  <a:pt x="529686" y="320214"/>
                </a:cubicBezTo>
                <a:cubicBezTo>
                  <a:pt x="561419" y="320214"/>
                  <a:pt x="585986" y="294622"/>
                  <a:pt x="585986" y="262890"/>
                </a:cubicBezTo>
                <a:close/>
                <a:moveTo>
                  <a:pt x="660997" y="140028"/>
                </a:moveTo>
                <a:cubicBezTo>
                  <a:pt x="662021" y="108004"/>
                  <a:pt x="636430" y="82178"/>
                  <a:pt x="605721" y="82178"/>
                </a:cubicBezTo>
                <a:cubicBezTo>
                  <a:pt x="573988" y="82178"/>
                  <a:pt x="549421" y="108004"/>
                  <a:pt x="549421" y="140028"/>
                </a:cubicBezTo>
                <a:cubicBezTo>
                  <a:pt x="550445" y="171018"/>
                  <a:pt x="573988" y="194778"/>
                  <a:pt x="605721" y="194778"/>
                </a:cubicBezTo>
                <a:cubicBezTo>
                  <a:pt x="636430" y="194778"/>
                  <a:pt x="660997" y="171018"/>
                  <a:pt x="660997" y="140028"/>
                </a:cubicBezTo>
                <a:close/>
                <a:moveTo>
                  <a:pt x="736080" y="263914"/>
                </a:moveTo>
                <a:cubicBezTo>
                  <a:pt x="736080" y="232182"/>
                  <a:pt x="712737" y="207614"/>
                  <a:pt x="681275" y="207614"/>
                </a:cubicBezTo>
                <a:cubicBezTo>
                  <a:pt x="649814" y="207614"/>
                  <a:pt x="625456" y="232182"/>
                  <a:pt x="625456" y="263914"/>
                </a:cubicBezTo>
                <a:cubicBezTo>
                  <a:pt x="625456" y="294622"/>
                  <a:pt x="650829" y="320214"/>
                  <a:pt x="681275" y="320214"/>
                </a:cubicBezTo>
                <a:cubicBezTo>
                  <a:pt x="711722" y="319190"/>
                  <a:pt x="736080" y="294622"/>
                  <a:pt x="736080" y="263914"/>
                </a:cubicBezTo>
                <a:close/>
                <a:moveTo>
                  <a:pt x="908046" y="391400"/>
                </a:moveTo>
                <a:lnTo>
                  <a:pt x="799904" y="391400"/>
                </a:lnTo>
                <a:lnTo>
                  <a:pt x="799958" y="391268"/>
                </a:lnTo>
                <a:cubicBezTo>
                  <a:pt x="799958" y="359534"/>
                  <a:pt x="776615" y="334968"/>
                  <a:pt x="745153" y="334968"/>
                </a:cubicBezTo>
                <a:cubicBezTo>
                  <a:pt x="713692" y="334968"/>
                  <a:pt x="689334" y="359534"/>
                  <a:pt x="689334" y="391268"/>
                </a:cubicBezTo>
                <a:lnTo>
                  <a:pt x="689389" y="391400"/>
                </a:lnTo>
                <a:lnTo>
                  <a:pt x="660547" y="391400"/>
                </a:lnTo>
                <a:lnTo>
                  <a:pt x="660997" y="390244"/>
                </a:lnTo>
                <a:cubicBezTo>
                  <a:pt x="660997" y="359534"/>
                  <a:pt x="637454" y="334968"/>
                  <a:pt x="605721" y="334968"/>
                </a:cubicBezTo>
                <a:cubicBezTo>
                  <a:pt x="575012" y="334968"/>
                  <a:pt x="549421" y="360558"/>
                  <a:pt x="549421" y="391268"/>
                </a:cubicBezTo>
                <a:lnTo>
                  <a:pt x="549478" y="391400"/>
                </a:lnTo>
                <a:lnTo>
                  <a:pt x="524694" y="391400"/>
                </a:lnTo>
                <a:lnTo>
                  <a:pt x="524748" y="391268"/>
                </a:lnTo>
                <a:cubicBezTo>
                  <a:pt x="524748" y="359534"/>
                  <a:pt x="500182" y="334968"/>
                  <a:pt x="469473" y="334968"/>
                </a:cubicBezTo>
                <a:cubicBezTo>
                  <a:pt x="437740" y="334968"/>
                  <a:pt x="412149" y="360558"/>
                  <a:pt x="413172" y="391268"/>
                </a:cubicBezTo>
                <a:lnTo>
                  <a:pt x="413228" y="391400"/>
                </a:lnTo>
                <a:lnTo>
                  <a:pt x="379459" y="391400"/>
                </a:lnTo>
                <a:lnTo>
                  <a:pt x="379571" y="391148"/>
                </a:lnTo>
                <a:cubicBezTo>
                  <a:pt x="379572" y="359680"/>
                  <a:pt x="351353" y="335614"/>
                  <a:pt x="317297" y="338392"/>
                </a:cubicBezTo>
                <a:cubicBezTo>
                  <a:pt x="262806" y="341168"/>
                  <a:pt x="208315" y="344870"/>
                  <a:pt x="152851" y="348572"/>
                </a:cubicBezTo>
                <a:cubicBezTo>
                  <a:pt x="126579" y="349498"/>
                  <a:pt x="108091" y="367084"/>
                  <a:pt x="108090" y="391148"/>
                </a:cubicBezTo>
                <a:lnTo>
                  <a:pt x="108194" y="391400"/>
                </a:lnTo>
                <a:lnTo>
                  <a:pt x="0" y="391400"/>
                </a:lnTo>
                <a:lnTo>
                  <a:pt x="195700" y="0"/>
                </a:lnTo>
                <a:lnTo>
                  <a:pt x="712346" y="0"/>
                </a:lnTo>
                <a:close/>
              </a:path>
            </a:pathLst>
          </a:custGeom>
          <a:solidFill>
            <a:schemeClr val="accent5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107099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421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oto Serif"/>
              <a:ea typeface="+mn-ea"/>
              <a:cs typeface="+mn-cs"/>
            </a:endParaRPr>
          </a:p>
        </p:txBody>
      </p:sp>
      <p:sp>
        <p:nvSpPr>
          <p:cNvPr id="133" name="Freeform: Shape 132">
            <a:extLst>
              <a:ext uri="{FF2B5EF4-FFF2-40B4-BE49-F238E27FC236}">
                <a16:creationId xmlns:a16="http://schemas.microsoft.com/office/drawing/2014/main" id="{CF736369-BB4B-31EC-D505-36611E1D438B}"/>
              </a:ext>
            </a:extLst>
          </p:cNvPr>
          <p:cNvSpPr/>
          <p:nvPr/>
        </p:nvSpPr>
        <p:spPr>
          <a:xfrm rot="5400000" flipH="1">
            <a:off x="37100" y="-27323"/>
            <a:ext cx="728151" cy="782799"/>
          </a:xfrm>
          <a:custGeom>
            <a:avLst/>
            <a:gdLst>
              <a:gd name="connsiteX0" fmla="*/ 379571 w 728151"/>
              <a:gd name="connsiteY0" fmla="*/ 391149 h 782799"/>
              <a:gd name="connsiteX1" fmla="*/ 318269 w 728151"/>
              <a:gd name="connsiteY1" fmla="*/ 444831 h 782799"/>
              <a:gd name="connsiteX2" fmla="*/ 286158 w 728151"/>
              <a:gd name="connsiteY2" fmla="*/ 442980 h 782799"/>
              <a:gd name="connsiteX3" fmla="*/ 152850 w 728151"/>
              <a:gd name="connsiteY3" fmla="*/ 435576 h 782799"/>
              <a:gd name="connsiteX4" fmla="*/ 108090 w 728151"/>
              <a:gd name="connsiteY4" fmla="*/ 391149 h 782799"/>
              <a:gd name="connsiteX5" fmla="*/ 152851 w 728151"/>
              <a:gd name="connsiteY5" fmla="*/ 348573 h 782799"/>
              <a:gd name="connsiteX6" fmla="*/ 317297 w 728151"/>
              <a:gd name="connsiteY6" fmla="*/ 338392 h 782799"/>
              <a:gd name="connsiteX7" fmla="*/ 379571 w 728151"/>
              <a:gd name="connsiteY7" fmla="*/ 391149 h 782799"/>
              <a:gd name="connsiteX8" fmla="*/ 441160 w 728151"/>
              <a:gd name="connsiteY8" fmla="*/ 517251 h 782799"/>
              <a:gd name="connsiteX9" fmla="*/ 383558 w 728151"/>
              <a:gd name="connsiteY9" fmla="*/ 572299 h 782799"/>
              <a:gd name="connsiteX10" fmla="*/ 210751 w 728151"/>
              <a:gd name="connsiteY10" fmla="*/ 561859 h 782799"/>
              <a:gd name="connsiteX11" fmla="*/ 168770 w 728151"/>
              <a:gd name="connsiteY11" fmla="*/ 516302 h 782799"/>
              <a:gd name="connsiteX12" fmla="*/ 213680 w 728151"/>
              <a:gd name="connsiteY12" fmla="*/ 472644 h 782799"/>
              <a:gd name="connsiteX13" fmla="*/ 324003 w 728151"/>
              <a:gd name="connsiteY13" fmla="*/ 466000 h 782799"/>
              <a:gd name="connsiteX14" fmla="*/ 382582 w 728151"/>
              <a:gd name="connsiteY14" fmla="*/ 463153 h 782799"/>
              <a:gd name="connsiteX15" fmla="*/ 441160 w 728151"/>
              <a:gd name="connsiteY15" fmla="*/ 517251 h 782799"/>
              <a:gd name="connsiteX16" fmla="*/ 443046 w 728151"/>
              <a:gd name="connsiteY16" fmla="*/ 265335 h 782799"/>
              <a:gd name="connsiteX17" fmla="*/ 380798 w 728151"/>
              <a:gd name="connsiteY17" fmla="*/ 318979 h 782799"/>
              <a:gd name="connsiteX18" fmla="*/ 328277 w 728151"/>
              <a:gd name="connsiteY18" fmla="*/ 316155 h 782799"/>
              <a:gd name="connsiteX19" fmla="*/ 216426 w 728151"/>
              <a:gd name="connsiteY19" fmla="*/ 309568 h 782799"/>
              <a:gd name="connsiteX20" fmla="*/ 171685 w 728151"/>
              <a:gd name="connsiteY20" fmla="*/ 273805 h 782799"/>
              <a:gd name="connsiteX21" fmla="*/ 196973 w 728151"/>
              <a:gd name="connsiteY21" fmla="*/ 225808 h 782799"/>
              <a:gd name="connsiteX22" fmla="*/ 218371 w 728151"/>
              <a:gd name="connsiteY22" fmla="*/ 221103 h 782799"/>
              <a:gd name="connsiteX23" fmla="*/ 381771 w 728151"/>
              <a:gd name="connsiteY23" fmla="*/ 210750 h 782799"/>
              <a:gd name="connsiteX24" fmla="*/ 443046 w 728151"/>
              <a:gd name="connsiteY24" fmla="*/ 265335 h 782799"/>
              <a:gd name="connsiteX25" fmla="*/ 513365 w 728151"/>
              <a:gd name="connsiteY25" fmla="*/ 644637 h 782799"/>
              <a:gd name="connsiteX26" fmla="*/ 458510 w 728151"/>
              <a:gd name="connsiteY26" fmla="*/ 700633 h 782799"/>
              <a:gd name="connsiteX27" fmla="*/ 436960 w 728151"/>
              <a:gd name="connsiteY27" fmla="*/ 700633 h 782799"/>
              <a:gd name="connsiteX28" fmla="*/ 436960 w 728151"/>
              <a:gd name="connsiteY28" fmla="*/ 699668 h 782799"/>
              <a:gd name="connsiteX29" fmla="*/ 284152 w 728151"/>
              <a:gd name="connsiteY29" fmla="*/ 690978 h 782799"/>
              <a:gd name="connsiteX30" fmla="*/ 239093 w 728151"/>
              <a:gd name="connsiteY30" fmla="*/ 645602 h 782799"/>
              <a:gd name="connsiteX31" fmla="*/ 283172 w 728151"/>
              <a:gd name="connsiteY31" fmla="*/ 600226 h 782799"/>
              <a:gd name="connsiteX32" fmla="*/ 458510 w 728151"/>
              <a:gd name="connsiteY32" fmla="*/ 589605 h 782799"/>
              <a:gd name="connsiteX33" fmla="*/ 513365 w 728151"/>
              <a:gd name="connsiteY33" fmla="*/ 644637 h 782799"/>
              <a:gd name="connsiteX34" fmla="*/ 513366 w 728151"/>
              <a:gd name="connsiteY34" fmla="*/ 137684 h 782799"/>
              <a:gd name="connsiteX35" fmla="*/ 455573 w 728151"/>
              <a:gd name="connsiteY35" fmla="*/ 192245 h 782799"/>
              <a:gd name="connsiteX36" fmla="*/ 285132 w 728151"/>
              <a:gd name="connsiteY36" fmla="*/ 182673 h 782799"/>
              <a:gd name="connsiteX37" fmla="*/ 239094 w 728151"/>
              <a:gd name="connsiteY37" fmla="*/ 136727 h 782799"/>
              <a:gd name="connsiteX38" fmla="*/ 287091 w 728151"/>
              <a:gd name="connsiteY38" fmla="*/ 91738 h 782799"/>
              <a:gd name="connsiteX39" fmla="*/ 435982 w 728151"/>
              <a:gd name="connsiteY39" fmla="*/ 83123 h 782799"/>
              <a:gd name="connsiteX40" fmla="*/ 454593 w 728151"/>
              <a:gd name="connsiteY40" fmla="*/ 82166 h 782799"/>
              <a:gd name="connsiteX41" fmla="*/ 513366 w 728151"/>
              <a:gd name="connsiteY41" fmla="*/ 137684 h 782799"/>
              <a:gd name="connsiteX42" fmla="*/ 524748 w 728151"/>
              <a:gd name="connsiteY42" fmla="*/ 391268 h 782799"/>
              <a:gd name="connsiteX43" fmla="*/ 468448 w 728151"/>
              <a:gd name="connsiteY43" fmla="*/ 446543 h 782799"/>
              <a:gd name="connsiteX44" fmla="*/ 413172 w 728151"/>
              <a:gd name="connsiteY44" fmla="*/ 391268 h 782799"/>
              <a:gd name="connsiteX45" fmla="*/ 469473 w 728151"/>
              <a:gd name="connsiteY45" fmla="*/ 334968 h 782799"/>
              <a:gd name="connsiteX46" fmla="*/ 524748 w 728151"/>
              <a:gd name="connsiteY46" fmla="*/ 391268 h 782799"/>
              <a:gd name="connsiteX47" fmla="*/ 585986 w 728151"/>
              <a:gd name="connsiteY47" fmla="*/ 262891 h 782799"/>
              <a:gd name="connsiteX48" fmla="*/ 529686 w 728151"/>
              <a:gd name="connsiteY48" fmla="*/ 320214 h 782799"/>
              <a:gd name="connsiteX49" fmla="*/ 474411 w 728151"/>
              <a:gd name="connsiteY49" fmla="*/ 263915 h 782799"/>
              <a:gd name="connsiteX50" fmla="*/ 530710 w 728151"/>
              <a:gd name="connsiteY50" fmla="*/ 207615 h 782799"/>
              <a:gd name="connsiteX51" fmla="*/ 585986 w 728151"/>
              <a:gd name="connsiteY51" fmla="*/ 262891 h 782799"/>
              <a:gd name="connsiteX52" fmla="*/ 585986 w 728151"/>
              <a:gd name="connsiteY52" fmla="*/ 519759 h 782799"/>
              <a:gd name="connsiteX53" fmla="*/ 530167 w 728151"/>
              <a:gd name="connsiteY53" fmla="*/ 574065 h 782799"/>
              <a:gd name="connsiteX54" fmla="*/ 475362 w 728151"/>
              <a:gd name="connsiteY54" fmla="*/ 519759 h 782799"/>
              <a:gd name="connsiteX55" fmla="*/ 531181 w 728151"/>
              <a:gd name="connsiteY55" fmla="*/ 463441 h 782799"/>
              <a:gd name="connsiteX56" fmla="*/ 585986 w 728151"/>
              <a:gd name="connsiteY56" fmla="*/ 519759 h 782799"/>
              <a:gd name="connsiteX57" fmla="*/ 660046 w 728151"/>
              <a:gd name="connsiteY57" fmla="*/ 645269 h 782799"/>
              <a:gd name="connsiteX58" fmla="*/ 605241 w 728151"/>
              <a:gd name="connsiteY58" fmla="*/ 700074 h 782799"/>
              <a:gd name="connsiteX59" fmla="*/ 549422 w 728151"/>
              <a:gd name="connsiteY59" fmla="*/ 644255 h 782799"/>
              <a:gd name="connsiteX60" fmla="*/ 604227 w 728151"/>
              <a:gd name="connsiteY60" fmla="*/ 589450 h 782799"/>
              <a:gd name="connsiteX61" fmla="*/ 660046 w 728151"/>
              <a:gd name="connsiteY61" fmla="*/ 645269 h 782799"/>
              <a:gd name="connsiteX62" fmla="*/ 660997 w 728151"/>
              <a:gd name="connsiteY62" fmla="*/ 140028 h 782799"/>
              <a:gd name="connsiteX63" fmla="*/ 605721 w 728151"/>
              <a:gd name="connsiteY63" fmla="*/ 194778 h 782799"/>
              <a:gd name="connsiteX64" fmla="*/ 549421 w 728151"/>
              <a:gd name="connsiteY64" fmla="*/ 140028 h 782799"/>
              <a:gd name="connsiteX65" fmla="*/ 605721 w 728151"/>
              <a:gd name="connsiteY65" fmla="*/ 82179 h 782799"/>
              <a:gd name="connsiteX66" fmla="*/ 660997 w 728151"/>
              <a:gd name="connsiteY66" fmla="*/ 140028 h 782799"/>
              <a:gd name="connsiteX67" fmla="*/ 660997 w 728151"/>
              <a:gd name="connsiteY67" fmla="*/ 390244 h 782799"/>
              <a:gd name="connsiteX68" fmla="*/ 605721 w 728151"/>
              <a:gd name="connsiteY68" fmla="*/ 446543 h 782799"/>
              <a:gd name="connsiteX69" fmla="*/ 549421 w 728151"/>
              <a:gd name="connsiteY69" fmla="*/ 391268 h 782799"/>
              <a:gd name="connsiteX70" fmla="*/ 605721 w 728151"/>
              <a:gd name="connsiteY70" fmla="*/ 334968 h 782799"/>
              <a:gd name="connsiteX71" fmla="*/ 660997 w 728151"/>
              <a:gd name="connsiteY71" fmla="*/ 390244 h 782799"/>
              <a:gd name="connsiteX72" fmla="*/ 728151 w 728151"/>
              <a:gd name="connsiteY72" fmla="*/ 751188 h 782799"/>
              <a:gd name="connsiteX73" fmla="*/ 728151 w 728151"/>
              <a:gd name="connsiteY73" fmla="*/ 545842 h 782799"/>
              <a:gd name="connsiteX74" fmla="*/ 719830 w 728151"/>
              <a:gd name="connsiteY74" fmla="*/ 558100 h 782799"/>
              <a:gd name="connsiteX75" fmla="*/ 679780 w 728151"/>
              <a:gd name="connsiteY75" fmla="*/ 574065 h 782799"/>
              <a:gd name="connsiteX76" fmla="*/ 624504 w 728151"/>
              <a:gd name="connsiteY76" fmla="*/ 518753 h 782799"/>
              <a:gd name="connsiteX77" fmla="*/ 679780 w 728151"/>
              <a:gd name="connsiteY77" fmla="*/ 463441 h 782799"/>
              <a:gd name="connsiteX78" fmla="*/ 719446 w 728151"/>
              <a:gd name="connsiteY78" fmla="*/ 479783 h 782799"/>
              <a:gd name="connsiteX79" fmla="*/ 728151 w 728151"/>
              <a:gd name="connsiteY79" fmla="*/ 492387 h 782799"/>
              <a:gd name="connsiteX80" fmla="*/ 728151 w 728151"/>
              <a:gd name="connsiteY80" fmla="*/ 440376 h 782799"/>
              <a:gd name="connsiteX81" fmla="*/ 705826 w 728151"/>
              <a:gd name="connsiteY81" fmla="*/ 430933 h 782799"/>
              <a:gd name="connsiteX82" fmla="*/ 689334 w 728151"/>
              <a:gd name="connsiteY82" fmla="*/ 391268 h 782799"/>
              <a:gd name="connsiteX83" fmla="*/ 705446 w 728151"/>
              <a:gd name="connsiteY83" fmla="*/ 351218 h 782799"/>
              <a:gd name="connsiteX84" fmla="*/ 728151 w 728151"/>
              <a:gd name="connsiteY84" fmla="*/ 341926 h 782799"/>
              <a:gd name="connsiteX85" fmla="*/ 728151 w 728151"/>
              <a:gd name="connsiteY85" fmla="*/ 291030 h 782799"/>
              <a:gd name="connsiteX86" fmla="*/ 720095 w 728151"/>
              <a:gd name="connsiteY86" fmla="*/ 303196 h 782799"/>
              <a:gd name="connsiteX87" fmla="*/ 681275 w 728151"/>
              <a:gd name="connsiteY87" fmla="*/ 320214 h 782799"/>
              <a:gd name="connsiteX88" fmla="*/ 625456 w 728151"/>
              <a:gd name="connsiteY88" fmla="*/ 263915 h 782799"/>
              <a:gd name="connsiteX89" fmla="*/ 681275 w 728151"/>
              <a:gd name="connsiteY89" fmla="*/ 207615 h 782799"/>
              <a:gd name="connsiteX90" fmla="*/ 720476 w 728151"/>
              <a:gd name="connsiteY90" fmla="*/ 223865 h 782799"/>
              <a:gd name="connsiteX91" fmla="*/ 728151 w 728151"/>
              <a:gd name="connsiteY91" fmla="*/ 235826 h 782799"/>
              <a:gd name="connsiteX92" fmla="*/ 728151 w 728151"/>
              <a:gd name="connsiteY92" fmla="*/ 31611 h 782799"/>
              <a:gd name="connsiteX93" fmla="*/ 712346 w 728151"/>
              <a:gd name="connsiteY93" fmla="*/ 0 h 782799"/>
              <a:gd name="connsiteX94" fmla="*/ 195700 w 728151"/>
              <a:gd name="connsiteY94" fmla="*/ 0 h 782799"/>
              <a:gd name="connsiteX95" fmla="*/ 0 w 728151"/>
              <a:gd name="connsiteY95" fmla="*/ 391400 h 782799"/>
              <a:gd name="connsiteX96" fmla="*/ 195700 w 728151"/>
              <a:gd name="connsiteY96" fmla="*/ 782799 h 782799"/>
              <a:gd name="connsiteX97" fmla="*/ 712346 w 728151"/>
              <a:gd name="connsiteY97" fmla="*/ 782799 h 782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</a:cxnLst>
            <a:rect l="l" t="t" r="r" b="b"/>
            <a:pathLst>
              <a:path w="728151" h="782799">
                <a:moveTo>
                  <a:pt x="379571" y="391149"/>
                </a:moveTo>
                <a:cubicBezTo>
                  <a:pt x="379571" y="423543"/>
                  <a:pt x="352326" y="447608"/>
                  <a:pt x="318269" y="444831"/>
                </a:cubicBezTo>
                <a:cubicBezTo>
                  <a:pt x="307565" y="444831"/>
                  <a:pt x="296862" y="443906"/>
                  <a:pt x="286158" y="442980"/>
                </a:cubicBezTo>
                <a:cubicBezTo>
                  <a:pt x="241398" y="440204"/>
                  <a:pt x="197611" y="438352"/>
                  <a:pt x="152850" y="435576"/>
                </a:cubicBezTo>
                <a:cubicBezTo>
                  <a:pt x="126578" y="433725"/>
                  <a:pt x="108090" y="415213"/>
                  <a:pt x="108090" y="391149"/>
                </a:cubicBezTo>
                <a:cubicBezTo>
                  <a:pt x="108091" y="367084"/>
                  <a:pt x="126579" y="349498"/>
                  <a:pt x="152851" y="348573"/>
                </a:cubicBezTo>
                <a:cubicBezTo>
                  <a:pt x="208315" y="344871"/>
                  <a:pt x="262806" y="341168"/>
                  <a:pt x="317297" y="338392"/>
                </a:cubicBezTo>
                <a:cubicBezTo>
                  <a:pt x="351353" y="335615"/>
                  <a:pt x="379572" y="359680"/>
                  <a:pt x="379571" y="391149"/>
                </a:cubicBezTo>
                <a:close/>
                <a:moveTo>
                  <a:pt x="441160" y="517251"/>
                </a:moveTo>
                <a:cubicBezTo>
                  <a:pt x="441160" y="548572"/>
                  <a:pt x="416752" y="574197"/>
                  <a:pt x="383558" y="572299"/>
                </a:cubicBezTo>
                <a:cubicBezTo>
                  <a:pt x="325956" y="569452"/>
                  <a:pt x="268354" y="565655"/>
                  <a:pt x="210751" y="561859"/>
                </a:cubicBezTo>
                <a:cubicBezTo>
                  <a:pt x="185367" y="559961"/>
                  <a:pt x="167794" y="540030"/>
                  <a:pt x="168770" y="516302"/>
                </a:cubicBezTo>
                <a:cubicBezTo>
                  <a:pt x="168770" y="492575"/>
                  <a:pt x="188296" y="474542"/>
                  <a:pt x="213680" y="472644"/>
                </a:cubicBezTo>
                <a:cubicBezTo>
                  <a:pt x="250780" y="470746"/>
                  <a:pt x="287880" y="468848"/>
                  <a:pt x="324003" y="466000"/>
                </a:cubicBezTo>
                <a:cubicBezTo>
                  <a:pt x="343529" y="465051"/>
                  <a:pt x="363055" y="463153"/>
                  <a:pt x="382582" y="463153"/>
                </a:cubicBezTo>
                <a:cubicBezTo>
                  <a:pt x="415776" y="462204"/>
                  <a:pt x="441160" y="485931"/>
                  <a:pt x="441160" y="517251"/>
                </a:cubicBezTo>
                <a:close/>
                <a:moveTo>
                  <a:pt x="443046" y="265335"/>
                </a:moveTo>
                <a:cubicBezTo>
                  <a:pt x="443046" y="298274"/>
                  <a:pt x="416785" y="320861"/>
                  <a:pt x="380798" y="318979"/>
                </a:cubicBezTo>
                <a:cubicBezTo>
                  <a:pt x="363291" y="318038"/>
                  <a:pt x="345784" y="317097"/>
                  <a:pt x="328277" y="316155"/>
                </a:cubicBezTo>
                <a:cubicBezTo>
                  <a:pt x="291317" y="314273"/>
                  <a:pt x="253385" y="312391"/>
                  <a:pt x="216426" y="309568"/>
                </a:cubicBezTo>
                <a:cubicBezTo>
                  <a:pt x="194056" y="308627"/>
                  <a:pt x="176548" y="293569"/>
                  <a:pt x="171685" y="273805"/>
                </a:cubicBezTo>
                <a:cubicBezTo>
                  <a:pt x="167795" y="254983"/>
                  <a:pt x="178494" y="234278"/>
                  <a:pt x="196973" y="225808"/>
                </a:cubicBezTo>
                <a:cubicBezTo>
                  <a:pt x="203782" y="222985"/>
                  <a:pt x="210590" y="221103"/>
                  <a:pt x="218371" y="221103"/>
                </a:cubicBezTo>
                <a:cubicBezTo>
                  <a:pt x="272838" y="217338"/>
                  <a:pt x="327304" y="213574"/>
                  <a:pt x="381771" y="210750"/>
                </a:cubicBezTo>
                <a:cubicBezTo>
                  <a:pt x="417758" y="208868"/>
                  <a:pt x="443046" y="232396"/>
                  <a:pt x="443046" y="265335"/>
                </a:cubicBezTo>
                <a:close/>
                <a:moveTo>
                  <a:pt x="513365" y="644637"/>
                </a:moveTo>
                <a:cubicBezTo>
                  <a:pt x="514344" y="675531"/>
                  <a:pt x="489856" y="699668"/>
                  <a:pt x="458510" y="700633"/>
                </a:cubicBezTo>
                <a:cubicBezTo>
                  <a:pt x="450674" y="700633"/>
                  <a:pt x="443817" y="700633"/>
                  <a:pt x="436960" y="700633"/>
                </a:cubicBezTo>
                <a:cubicBezTo>
                  <a:pt x="436960" y="700633"/>
                  <a:pt x="436960" y="699668"/>
                  <a:pt x="436960" y="699668"/>
                </a:cubicBezTo>
                <a:cubicBezTo>
                  <a:pt x="386024" y="696771"/>
                  <a:pt x="335088" y="693875"/>
                  <a:pt x="284152" y="690978"/>
                </a:cubicBezTo>
                <a:cubicBezTo>
                  <a:pt x="258684" y="689048"/>
                  <a:pt x="240072" y="669738"/>
                  <a:pt x="239093" y="645602"/>
                </a:cubicBezTo>
                <a:cubicBezTo>
                  <a:pt x="239093" y="622431"/>
                  <a:pt x="256725" y="602156"/>
                  <a:pt x="283172" y="600226"/>
                </a:cubicBezTo>
                <a:cubicBezTo>
                  <a:pt x="340965" y="595398"/>
                  <a:pt x="399738" y="591536"/>
                  <a:pt x="458510" y="589605"/>
                </a:cubicBezTo>
                <a:cubicBezTo>
                  <a:pt x="488876" y="588640"/>
                  <a:pt x="513365" y="613742"/>
                  <a:pt x="513365" y="644637"/>
                </a:cubicBezTo>
                <a:close/>
                <a:moveTo>
                  <a:pt x="513366" y="137684"/>
                </a:moveTo>
                <a:cubicBezTo>
                  <a:pt x="514345" y="168314"/>
                  <a:pt x="487897" y="194159"/>
                  <a:pt x="455573" y="192245"/>
                </a:cubicBezTo>
                <a:cubicBezTo>
                  <a:pt x="398759" y="190330"/>
                  <a:pt x="341946" y="186501"/>
                  <a:pt x="285132" y="182673"/>
                </a:cubicBezTo>
                <a:cubicBezTo>
                  <a:pt x="257705" y="180758"/>
                  <a:pt x="239094" y="161614"/>
                  <a:pt x="239094" y="136727"/>
                </a:cubicBezTo>
                <a:cubicBezTo>
                  <a:pt x="240073" y="112797"/>
                  <a:pt x="259664" y="93652"/>
                  <a:pt x="287091" y="91738"/>
                </a:cubicBezTo>
                <a:cubicBezTo>
                  <a:pt x="337048" y="88866"/>
                  <a:pt x="386025" y="85995"/>
                  <a:pt x="435982" y="83123"/>
                </a:cubicBezTo>
                <a:cubicBezTo>
                  <a:pt x="441859" y="83123"/>
                  <a:pt x="448716" y="82166"/>
                  <a:pt x="454593" y="82166"/>
                </a:cubicBezTo>
                <a:cubicBezTo>
                  <a:pt x="487897" y="82166"/>
                  <a:pt x="513366" y="106096"/>
                  <a:pt x="513366" y="137684"/>
                </a:cubicBezTo>
                <a:close/>
                <a:moveTo>
                  <a:pt x="524748" y="391268"/>
                </a:moveTo>
                <a:cubicBezTo>
                  <a:pt x="524748" y="421976"/>
                  <a:pt x="500181" y="447567"/>
                  <a:pt x="468448" y="446543"/>
                </a:cubicBezTo>
                <a:cubicBezTo>
                  <a:pt x="438762" y="446543"/>
                  <a:pt x="413172" y="421976"/>
                  <a:pt x="413172" y="391268"/>
                </a:cubicBezTo>
                <a:cubicBezTo>
                  <a:pt x="412149" y="360559"/>
                  <a:pt x="437740" y="334968"/>
                  <a:pt x="469473" y="334968"/>
                </a:cubicBezTo>
                <a:cubicBezTo>
                  <a:pt x="500182" y="334968"/>
                  <a:pt x="524748" y="359535"/>
                  <a:pt x="524748" y="391268"/>
                </a:cubicBezTo>
                <a:close/>
                <a:moveTo>
                  <a:pt x="585986" y="262891"/>
                </a:moveTo>
                <a:cubicBezTo>
                  <a:pt x="585986" y="294623"/>
                  <a:pt x="561419" y="320214"/>
                  <a:pt x="529686" y="320214"/>
                </a:cubicBezTo>
                <a:cubicBezTo>
                  <a:pt x="500002" y="319190"/>
                  <a:pt x="474411" y="294623"/>
                  <a:pt x="474411" y="263915"/>
                </a:cubicBezTo>
                <a:cubicBezTo>
                  <a:pt x="473387" y="233206"/>
                  <a:pt x="498978" y="207615"/>
                  <a:pt x="530710" y="207615"/>
                </a:cubicBezTo>
                <a:cubicBezTo>
                  <a:pt x="561419" y="207615"/>
                  <a:pt x="585986" y="232182"/>
                  <a:pt x="585986" y="262891"/>
                </a:cubicBezTo>
                <a:close/>
                <a:moveTo>
                  <a:pt x="585986" y="519759"/>
                </a:moveTo>
                <a:cubicBezTo>
                  <a:pt x="585986" y="550935"/>
                  <a:pt x="561628" y="574065"/>
                  <a:pt x="530167" y="574065"/>
                </a:cubicBezTo>
                <a:cubicBezTo>
                  <a:pt x="499720" y="574065"/>
                  <a:pt x="475362" y="548923"/>
                  <a:pt x="475362" y="519759"/>
                </a:cubicBezTo>
                <a:cubicBezTo>
                  <a:pt x="475362" y="489589"/>
                  <a:pt x="500735" y="463441"/>
                  <a:pt x="531181" y="463441"/>
                </a:cubicBezTo>
                <a:cubicBezTo>
                  <a:pt x="561628" y="463441"/>
                  <a:pt x="585986" y="488583"/>
                  <a:pt x="585986" y="519759"/>
                </a:cubicBezTo>
                <a:close/>
                <a:moveTo>
                  <a:pt x="660046" y="645269"/>
                </a:moveTo>
                <a:cubicBezTo>
                  <a:pt x="660046" y="675716"/>
                  <a:pt x="635688" y="700074"/>
                  <a:pt x="605241" y="700074"/>
                </a:cubicBezTo>
                <a:cubicBezTo>
                  <a:pt x="573780" y="700074"/>
                  <a:pt x="549422" y="675716"/>
                  <a:pt x="549422" y="644255"/>
                </a:cubicBezTo>
                <a:cubicBezTo>
                  <a:pt x="549422" y="612793"/>
                  <a:pt x="573780" y="589450"/>
                  <a:pt x="604227" y="589450"/>
                </a:cubicBezTo>
                <a:cubicBezTo>
                  <a:pt x="635688" y="589450"/>
                  <a:pt x="660046" y="613808"/>
                  <a:pt x="660046" y="645269"/>
                </a:cubicBezTo>
                <a:close/>
                <a:moveTo>
                  <a:pt x="660997" y="140028"/>
                </a:moveTo>
                <a:cubicBezTo>
                  <a:pt x="660997" y="171019"/>
                  <a:pt x="636430" y="194778"/>
                  <a:pt x="605721" y="194778"/>
                </a:cubicBezTo>
                <a:cubicBezTo>
                  <a:pt x="573988" y="194778"/>
                  <a:pt x="550445" y="171019"/>
                  <a:pt x="549421" y="140028"/>
                </a:cubicBezTo>
                <a:cubicBezTo>
                  <a:pt x="549421" y="108004"/>
                  <a:pt x="573988" y="82179"/>
                  <a:pt x="605721" y="82179"/>
                </a:cubicBezTo>
                <a:cubicBezTo>
                  <a:pt x="636430" y="82179"/>
                  <a:pt x="662021" y="108004"/>
                  <a:pt x="660997" y="140028"/>
                </a:cubicBezTo>
                <a:close/>
                <a:moveTo>
                  <a:pt x="660997" y="390244"/>
                </a:moveTo>
                <a:cubicBezTo>
                  <a:pt x="662021" y="421976"/>
                  <a:pt x="636430" y="447567"/>
                  <a:pt x="605721" y="446543"/>
                </a:cubicBezTo>
                <a:cubicBezTo>
                  <a:pt x="575012" y="446543"/>
                  <a:pt x="550445" y="421976"/>
                  <a:pt x="549421" y="391268"/>
                </a:cubicBezTo>
                <a:cubicBezTo>
                  <a:pt x="549421" y="360559"/>
                  <a:pt x="575012" y="334968"/>
                  <a:pt x="605721" y="334968"/>
                </a:cubicBezTo>
                <a:cubicBezTo>
                  <a:pt x="637454" y="334968"/>
                  <a:pt x="660997" y="359535"/>
                  <a:pt x="660997" y="390244"/>
                </a:cubicBezTo>
                <a:close/>
                <a:moveTo>
                  <a:pt x="728151" y="751188"/>
                </a:moveTo>
                <a:lnTo>
                  <a:pt x="728151" y="545842"/>
                </a:lnTo>
                <a:lnTo>
                  <a:pt x="719830" y="558100"/>
                </a:lnTo>
                <a:cubicBezTo>
                  <a:pt x="709721" y="568031"/>
                  <a:pt x="695646" y="574065"/>
                  <a:pt x="679780" y="574065"/>
                </a:cubicBezTo>
                <a:cubicBezTo>
                  <a:pt x="649071" y="574065"/>
                  <a:pt x="623480" y="548923"/>
                  <a:pt x="624504" y="518753"/>
                </a:cubicBezTo>
                <a:cubicBezTo>
                  <a:pt x="624504" y="488583"/>
                  <a:pt x="650095" y="464447"/>
                  <a:pt x="679780" y="463441"/>
                </a:cubicBezTo>
                <a:cubicBezTo>
                  <a:pt x="695134" y="463441"/>
                  <a:pt x="709209" y="469726"/>
                  <a:pt x="719446" y="479783"/>
                </a:cubicBezTo>
                <a:lnTo>
                  <a:pt x="728151" y="492387"/>
                </a:lnTo>
                <a:lnTo>
                  <a:pt x="728151" y="440376"/>
                </a:lnTo>
                <a:lnTo>
                  <a:pt x="705826" y="430933"/>
                </a:lnTo>
                <a:cubicBezTo>
                  <a:pt x="695677" y="420697"/>
                  <a:pt x="689334" y="406622"/>
                  <a:pt x="689334" y="391268"/>
                </a:cubicBezTo>
                <a:cubicBezTo>
                  <a:pt x="689334" y="375401"/>
                  <a:pt x="695423" y="361326"/>
                  <a:pt x="705446" y="351218"/>
                </a:cubicBezTo>
                <a:lnTo>
                  <a:pt x="728151" y="341926"/>
                </a:lnTo>
                <a:lnTo>
                  <a:pt x="728151" y="291030"/>
                </a:lnTo>
                <a:lnTo>
                  <a:pt x="720095" y="303196"/>
                </a:lnTo>
                <a:cubicBezTo>
                  <a:pt x="710200" y="313304"/>
                  <a:pt x="696498" y="319702"/>
                  <a:pt x="681275" y="320214"/>
                </a:cubicBezTo>
                <a:cubicBezTo>
                  <a:pt x="650829" y="320214"/>
                  <a:pt x="625456" y="294623"/>
                  <a:pt x="625456" y="263915"/>
                </a:cubicBezTo>
                <a:cubicBezTo>
                  <a:pt x="625456" y="232182"/>
                  <a:pt x="649814" y="207615"/>
                  <a:pt x="681275" y="207615"/>
                </a:cubicBezTo>
                <a:cubicBezTo>
                  <a:pt x="697006" y="207615"/>
                  <a:pt x="710707" y="213757"/>
                  <a:pt x="720476" y="223865"/>
                </a:cubicBezTo>
                <a:lnTo>
                  <a:pt x="728151" y="235826"/>
                </a:lnTo>
                <a:lnTo>
                  <a:pt x="728151" y="31611"/>
                </a:lnTo>
                <a:lnTo>
                  <a:pt x="712346" y="0"/>
                </a:lnTo>
                <a:lnTo>
                  <a:pt x="195700" y="0"/>
                </a:lnTo>
                <a:lnTo>
                  <a:pt x="0" y="391400"/>
                </a:lnTo>
                <a:lnTo>
                  <a:pt x="195700" y="782799"/>
                </a:lnTo>
                <a:lnTo>
                  <a:pt x="712346" y="782799"/>
                </a:lnTo>
                <a:close/>
              </a:path>
            </a:pathLst>
          </a:custGeom>
          <a:solidFill>
            <a:schemeClr val="accent5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107099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421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oto Serif"/>
              <a:ea typeface="+mn-ea"/>
              <a:cs typeface="+mn-cs"/>
            </a:endParaRPr>
          </a:p>
        </p:txBody>
      </p:sp>
      <p:sp>
        <p:nvSpPr>
          <p:cNvPr id="129" name="Freeform: Shape 128">
            <a:extLst>
              <a:ext uri="{FF2B5EF4-FFF2-40B4-BE49-F238E27FC236}">
                <a16:creationId xmlns:a16="http://schemas.microsoft.com/office/drawing/2014/main" id="{70E926AE-CA41-F698-CBDB-96DF2F45E22B}"/>
              </a:ext>
            </a:extLst>
          </p:cNvPr>
          <p:cNvSpPr/>
          <p:nvPr/>
        </p:nvSpPr>
        <p:spPr>
          <a:xfrm rot="16200000">
            <a:off x="7532536" y="4386150"/>
            <a:ext cx="731901" cy="782799"/>
          </a:xfrm>
          <a:custGeom>
            <a:avLst/>
            <a:gdLst>
              <a:gd name="connsiteX0" fmla="*/ 337220 w 731901"/>
              <a:gd name="connsiteY0" fmla="*/ 644637 h 782799"/>
              <a:gd name="connsiteX1" fmla="*/ 282365 w 731901"/>
              <a:gd name="connsiteY1" fmla="*/ 589605 h 782799"/>
              <a:gd name="connsiteX2" fmla="*/ 107027 w 731901"/>
              <a:gd name="connsiteY2" fmla="*/ 600226 h 782799"/>
              <a:gd name="connsiteX3" fmla="*/ 62948 w 731901"/>
              <a:gd name="connsiteY3" fmla="*/ 645602 h 782799"/>
              <a:gd name="connsiteX4" fmla="*/ 108007 w 731901"/>
              <a:gd name="connsiteY4" fmla="*/ 690978 h 782799"/>
              <a:gd name="connsiteX5" fmla="*/ 260815 w 731901"/>
              <a:gd name="connsiteY5" fmla="*/ 699668 h 782799"/>
              <a:gd name="connsiteX6" fmla="*/ 260815 w 731901"/>
              <a:gd name="connsiteY6" fmla="*/ 700633 h 782799"/>
              <a:gd name="connsiteX7" fmla="*/ 282365 w 731901"/>
              <a:gd name="connsiteY7" fmla="*/ 700633 h 782799"/>
              <a:gd name="connsiteX8" fmla="*/ 337220 w 731901"/>
              <a:gd name="connsiteY8" fmla="*/ 644637 h 782799"/>
              <a:gd name="connsiteX9" fmla="*/ 337221 w 731901"/>
              <a:gd name="connsiteY9" fmla="*/ 137684 h 782799"/>
              <a:gd name="connsiteX10" fmla="*/ 278448 w 731901"/>
              <a:gd name="connsiteY10" fmla="*/ 82166 h 782799"/>
              <a:gd name="connsiteX11" fmla="*/ 259837 w 731901"/>
              <a:gd name="connsiteY11" fmla="*/ 83123 h 782799"/>
              <a:gd name="connsiteX12" fmla="*/ 110946 w 731901"/>
              <a:gd name="connsiteY12" fmla="*/ 91738 h 782799"/>
              <a:gd name="connsiteX13" fmla="*/ 62949 w 731901"/>
              <a:gd name="connsiteY13" fmla="*/ 136727 h 782799"/>
              <a:gd name="connsiteX14" fmla="*/ 108987 w 731901"/>
              <a:gd name="connsiteY14" fmla="*/ 182673 h 782799"/>
              <a:gd name="connsiteX15" fmla="*/ 279428 w 731901"/>
              <a:gd name="connsiteY15" fmla="*/ 192245 h 782799"/>
              <a:gd name="connsiteX16" fmla="*/ 337221 w 731901"/>
              <a:gd name="connsiteY16" fmla="*/ 137684 h 782799"/>
              <a:gd name="connsiteX17" fmla="*/ 348603 w 731901"/>
              <a:gd name="connsiteY17" fmla="*/ 391268 h 782799"/>
              <a:gd name="connsiteX18" fmla="*/ 293328 w 731901"/>
              <a:gd name="connsiteY18" fmla="*/ 334968 h 782799"/>
              <a:gd name="connsiteX19" fmla="*/ 237027 w 731901"/>
              <a:gd name="connsiteY19" fmla="*/ 391268 h 782799"/>
              <a:gd name="connsiteX20" fmla="*/ 292303 w 731901"/>
              <a:gd name="connsiteY20" fmla="*/ 446543 h 782799"/>
              <a:gd name="connsiteX21" fmla="*/ 348603 w 731901"/>
              <a:gd name="connsiteY21" fmla="*/ 391268 h 782799"/>
              <a:gd name="connsiteX22" fmla="*/ 409841 w 731901"/>
              <a:gd name="connsiteY22" fmla="*/ 519759 h 782799"/>
              <a:gd name="connsiteX23" fmla="*/ 355036 w 731901"/>
              <a:gd name="connsiteY23" fmla="*/ 463441 h 782799"/>
              <a:gd name="connsiteX24" fmla="*/ 299217 w 731901"/>
              <a:gd name="connsiteY24" fmla="*/ 519759 h 782799"/>
              <a:gd name="connsiteX25" fmla="*/ 354022 w 731901"/>
              <a:gd name="connsiteY25" fmla="*/ 574065 h 782799"/>
              <a:gd name="connsiteX26" fmla="*/ 409841 w 731901"/>
              <a:gd name="connsiteY26" fmla="*/ 519759 h 782799"/>
              <a:gd name="connsiteX27" fmla="*/ 409841 w 731901"/>
              <a:gd name="connsiteY27" fmla="*/ 262891 h 782799"/>
              <a:gd name="connsiteX28" fmla="*/ 354565 w 731901"/>
              <a:gd name="connsiteY28" fmla="*/ 207615 h 782799"/>
              <a:gd name="connsiteX29" fmla="*/ 298266 w 731901"/>
              <a:gd name="connsiteY29" fmla="*/ 263915 h 782799"/>
              <a:gd name="connsiteX30" fmla="*/ 353541 w 731901"/>
              <a:gd name="connsiteY30" fmla="*/ 320214 h 782799"/>
              <a:gd name="connsiteX31" fmla="*/ 409841 w 731901"/>
              <a:gd name="connsiteY31" fmla="*/ 262891 h 782799"/>
              <a:gd name="connsiteX32" fmla="*/ 483901 w 731901"/>
              <a:gd name="connsiteY32" fmla="*/ 645269 h 782799"/>
              <a:gd name="connsiteX33" fmla="*/ 428082 w 731901"/>
              <a:gd name="connsiteY33" fmla="*/ 589450 h 782799"/>
              <a:gd name="connsiteX34" fmla="*/ 373277 w 731901"/>
              <a:gd name="connsiteY34" fmla="*/ 644255 h 782799"/>
              <a:gd name="connsiteX35" fmla="*/ 429096 w 731901"/>
              <a:gd name="connsiteY35" fmla="*/ 700074 h 782799"/>
              <a:gd name="connsiteX36" fmla="*/ 483901 w 731901"/>
              <a:gd name="connsiteY36" fmla="*/ 645269 h 782799"/>
              <a:gd name="connsiteX37" fmla="*/ 484852 w 731901"/>
              <a:gd name="connsiteY37" fmla="*/ 390244 h 782799"/>
              <a:gd name="connsiteX38" fmla="*/ 429576 w 731901"/>
              <a:gd name="connsiteY38" fmla="*/ 334968 h 782799"/>
              <a:gd name="connsiteX39" fmla="*/ 373276 w 731901"/>
              <a:gd name="connsiteY39" fmla="*/ 391268 h 782799"/>
              <a:gd name="connsiteX40" fmla="*/ 429576 w 731901"/>
              <a:gd name="connsiteY40" fmla="*/ 446543 h 782799"/>
              <a:gd name="connsiteX41" fmla="*/ 484852 w 731901"/>
              <a:gd name="connsiteY41" fmla="*/ 390244 h 782799"/>
              <a:gd name="connsiteX42" fmla="*/ 484852 w 731901"/>
              <a:gd name="connsiteY42" fmla="*/ 140028 h 782799"/>
              <a:gd name="connsiteX43" fmla="*/ 429576 w 731901"/>
              <a:gd name="connsiteY43" fmla="*/ 82179 h 782799"/>
              <a:gd name="connsiteX44" fmla="*/ 373276 w 731901"/>
              <a:gd name="connsiteY44" fmla="*/ 140028 h 782799"/>
              <a:gd name="connsiteX45" fmla="*/ 429576 w 731901"/>
              <a:gd name="connsiteY45" fmla="*/ 194778 h 782799"/>
              <a:gd name="connsiteX46" fmla="*/ 484852 w 731901"/>
              <a:gd name="connsiteY46" fmla="*/ 140028 h 782799"/>
              <a:gd name="connsiteX47" fmla="*/ 559935 w 731901"/>
              <a:gd name="connsiteY47" fmla="*/ 518753 h 782799"/>
              <a:gd name="connsiteX48" fmla="*/ 503635 w 731901"/>
              <a:gd name="connsiteY48" fmla="*/ 463441 h 782799"/>
              <a:gd name="connsiteX49" fmla="*/ 448359 w 731901"/>
              <a:gd name="connsiteY49" fmla="*/ 518753 h 782799"/>
              <a:gd name="connsiteX50" fmla="*/ 503635 w 731901"/>
              <a:gd name="connsiteY50" fmla="*/ 574065 h 782799"/>
              <a:gd name="connsiteX51" fmla="*/ 559935 w 731901"/>
              <a:gd name="connsiteY51" fmla="*/ 518753 h 782799"/>
              <a:gd name="connsiteX52" fmla="*/ 559935 w 731901"/>
              <a:gd name="connsiteY52" fmla="*/ 263915 h 782799"/>
              <a:gd name="connsiteX53" fmla="*/ 505130 w 731901"/>
              <a:gd name="connsiteY53" fmla="*/ 207615 h 782799"/>
              <a:gd name="connsiteX54" fmla="*/ 449311 w 731901"/>
              <a:gd name="connsiteY54" fmla="*/ 263915 h 782799"/>
              <a:gd name="connsiteX55" fmla="*/ 505130 w 731901"/>
              <a:gd name="connsiteY55" fmla="*/ 320214 h 782799"/>
              <a:gd name="connsiteX56" fmla="*/ 559935 w 731901"/>
              <a:gd name="connsiteY56" fmla="*/ 263915 h 782799"/>
              <a:gd name="connsiteX57" fmla="*/ 623813 w 731901"/>
              <a:gd name="connsiteY57" fmla="*/ 391268 h 782799"/>
              <a:gd name="connsiteX58" fmla="*/ 569008 w 731901"/>
              <a:gd name="connsiteY58" fmla="*/ 334968 h 782799"/>
              <a:gd name="connsiteX59" fmla="*/ 513189 w 731901"/>
              <a:gd name="connsiteY59" fmla="*/ 391268 h 782799"/>
              <a:gd name="connsiteX60" fmla="*/ 569008 w 731901"/>
              <a:gd name="connsiteY60" fmla="*/ 447567 h 782799"/>
              <a:gd name="connsiteX61" fmla="*/ 623813 w 731901"/>
              <a:gd name="connsiteY61" fmla="*/ 391268 h 782799"/>
              <a:gd name="connsiteX62" fmla="*/ 731901 w 731901"/>
              <a:gd name="connsiteY62" fmla="*/ 391400 h 782799"/>
              <a:gd name="connsiteX63" fmla="*/ 536201 w 731901"/>
              <a:gd name="connsiteY63" fmla="*/ 782799 h 782799"/>
              <a:gd name="connsiteX64" fmla="*/ 19555 w 731901"/>
              <a:gd name="connsiteY64" fmla="*/ 782799 h 782799"/>
              <a:gd name="connsiteX65" fmla="*/ 0 w 731901"/>
              <a:gd name="connsiteY65" fmla="*/ 743690 h 782799"/>
              <a:gd name="connsiteX66" fmla="*/ 0 w 731901"/>
              <a:gd name="connsiteY66" fmla="*/ 536867 h 782799"/>
              <a:gd name="connsiteX67" fmla="*/ 3730 w 731901"/>
              <a:gd name="connsiteY67" fmla="*/ 547267 h 782799"/>
              <a:gd name="connsiteX68" fmla="*/ 34606 w 731901"/>
              <a:gd name="connsiteY68" fmla="*/ 561859 h 782799"/>
              <a:gd name="connsiteX69" fmla="*/ 207413 w 731901"/>
              <a:gd name="connsiteY69" fmla="*/ 572299 h 782799"/>
              <a:gd name="connsiteX70" fmla="*/ 265015 w 731901"/>
              <a:gd name="connsiteY70" fmla="*/ 517251 h 782799"/>
              <a:gd name="connsiteX71" fmla="*/ 206437 w 731901"/>
              <a:gd name="connsiteY71" fmla="*/ 463153 h 782799"/>
              <a:gd name="connsiteX72" fmla="*/ 147858 w 731901"/>
              <a:gd name="connsiteY72" fmla="*/ 466000 h 782799"/>
              <a:gd name="connsiteX73" fmla="*/ 37535 w 731901"/>
              <a:gd name="connsiteY73" fmla="*/ 472644 h 782799"/>
              <a:gd name="connsiteX74" fmla="*/ 5561 w 731901"/>
              <a:gd name="connsiteY74" fmla="*/ 486287 h 782799"/>
              <a:gd name="connsiteX75" fmla="*/ 0 w 731901"/>
              <a:gd name="connsiteY75" fmla="*/ 499189 h 782799"/>
              <a:gd name="connsiteX76" fmla="*/ 0 w 731901"/>
              <a:gd name="connsiteY76" fmla="*/ 436870 h 782799"/>
              <a:gd name="connsiteX77" fmla="*/ 110013 w 731901"/>
              <a:gd name="connsiteY77" fmla="*/ 442980 h 782799"/>
              <a:gd name="connsiteX78" fmla="*/ 142124 w 731901"/>
              <a:gd name="connsiteY78" fmla="*/ 444831 h 782799"/>
              <a:gd name="connsiteX79" fmla="*/ 203426 w 731901"/>
              <a:gd name="connsiteY79" fmla="*/ 391149 h 782799"/>
              <a:gd name="connsiteX80" fmla="*/ 141152 w 731901"/>
              <a:gd name="connsiteY80" fmla="*/ 338392 h 782799"/>
              <a:gd name="connsiteX81" fmla="*/ 0 w 731901"/>
              <a:gd name="connsiteY81" fmla="*/ 347131 h 782799"/>
              <a:gd name="connsiteX82" fmla="*/ 0 w 731901"/>
              <a:gd name="connsiteY82" fmla="*/ 280844 h 782799"/>
              <a:gd name="connsiteX83" fmla="*/ 11345 w 731901"/>
              <a:gd name="connsiteY83" fmla="*/ 298745 h 782799"/>
              <a:gd name="connsiteX84" fmla="*/ 40281 w 731901"/>
              <a:gd name="connsiteY84" fmla="*/ 309568 h 782799"/>
              <a:gd name="connsiteX85" fmla="*/ 152132 w 731901"/>
              <a:gd name="connsiteY85" fmla="*/ 316155 h 782799"/>
              <a:gd name="connsiteX86" fmla="*/ 204653 w 731901"/>
              <a:gd name="connsiteY86" fmla="*/ 318979 h 782799"/>
              <a:gd name="connsiteX87" fmla="*/ 266901 w 731901"/>
              <a:gd name="connsiteY87" fmla="*/ 265335 h 782799"/>
              <a:gd name="connsiteX88" fmla="*/ 205626 w 731901"/>
              <a:gd name="connsiteY88" fmla="*/ 210750 h 782799"/>
              <a:gd name="connsiteX89" fmla="*/ 42226 w 731901"/>
              <a:gd name="connsiteY89" fmla="*/ 221103 h 782799"/>
              <a:gd name="connsiteX90" fmla="*/ 20828 w 731901"/>
              <a:gd name="connsiteY90" fmla="*/ 225808 h 782799"/>
              <a:gd name="connsiteX91" fmla="*/ 0 w 731901"/>
              <a:gd name="connsiteY91" fmla="*/ 245729 h 782799"/>
              <a:gd name="connsiteX92" fmla="*/ 1 w 731901"/>
              <a:gd name="connsiteY92" fmla="*/ 39109 h 782799"/>
              <a:gd name="connsiteX93" fmla="*/ 19555 w 731901"/>
              <a:gd name="connsiteY93" fmla="*/ 0 h 782799"/>
              <a:gd name="connsiteX94" fmla="*/ 536201 w 731901"/>
              <a:gd name="connsiteY94" fmla="*/ 0 h 782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731901" h="782799">
                <a:moveTo>
                  <a:pt x="337220" y="644637"/>
                </a:moveTo>
                <a:cubicBezTo>
                  <a:pt x="337220" y="613742"/>
                  <a:pt x="312731" y="588640"/>
                  <a:pt x="282365" y="589605"/>
                </a:cubicBezTo>
                <a:cubicBezTo>
                  <a:pt x="223593" y="591536"/>
                  <a:pt x="164820" y="595398"/>
                  <a:pt x="107027" y="600226"/>
                </a:cubicBezTo>
                <a:cubicBezTo>
                  <a:pt x="80580" y="602156"/>
                  <a:pt x="62948" y="622431"/>
                  <a:pt x="62948" y="645602"/>
                </a:cubicBezTo>
                <a:cubicBezTo>
                  <a:pt x="63927" y="669738"/>
                  <a:pt x="82539" y="689048"/>
                  <a:pt x="108007" y="690978"/>
                </a:cubicBezTo>
                <a:cubicBezTo>
                  <a:pt x="158943" y="693875"/>
                  <a:pt x="209879" y="696771"/>
                  <a:pt x="260815" y="699668"/>
                </a:cubicBezTo>
                <a:cubicBezTo>
                  <a:pt x="260815" y="699668"/>
                  <a:pt x="260815" y="700633"/>
                  <a:pt x="260815" y="700633"/>
                </a:cubicBezTo>
                <a:cubicBezTo>
                  <a:pt x="267672" y="700633"/>
                  <a:pt x="274529" y="700633"/>
                  <a:pt x="282365" y="700633"/>
                </a:cubicBezTo>
                <a:cubicBezTo>
                  <a:pt x="313711" y="699668"/>
                  <a:pt x="338199" y="675531"/>
                  <a:pt x="337220" y="644637"/>
                </a:cubicBezTo>
                <a:close/>
                <a:moveTo>
                  <a:pt x="337221" y="137684"/>
                </a:moveTo>
                <a:cubicBezTo>
                  <a:pt x="337221" y="106096"/>
                  <a:pt x="311752" y="82166"/>
                  <a:pt x="278448" y="82166"/>
                </a:cubicBezTo>
                <a:cubicBezTo>
                  <a:pt x="272571" y="82166"/>
                  <a:pt x="265714" y="83123"/>
                  <a:pt x="259837" y="83123"/>
                </a:cubicBezTo>
                <a:cubicBezTo>
                  <a:pt x="209880" y="85995"/>
                  <a:pt x="160903" y="88866"/>
                  <a:pt x="110946" y="91738"/>
                </a:cubicBezTo>
                <a:cubicBezTo>
                  <a:pt x="83519" y="93652"/>
                  <a:pt x="63928" y="112797"/>
                  <a:pt x="62949" y="136727"/>
                </a:cubicBezTo>
                <a:cubicBezTo>
                  <a:pt x="62949" y="161614"/>
                  <a:pt x="81560" y="180758"/>
                  <a:pt x="108987" y="182673"/>
                </a:cubicBezTo>
                <a:cubicBezTo>
                  <a:pt x="165801" y="186501"/>
                  <a:pt x="222614" y="190330"/>
                  <a:pt x="279428" y="192245"/>
                </a:cubicBezTo>
                <a:cubicBezTo>
                  <a:pt x="311752" y="194159"/>
                  <a:pt x="338200" y="168314"/>
                  <a:pt x="337221" y="137684"/>
                </a:cubicBezTo>
                <a:close/>
                <a:moveTo>
                  <a:pt x="348603" y="391268"/>
                </a:moveTo>
                <a:cubicBezTo>
                  <a:pt x="348603" y="359535"/>
                  <a:pt x="324037" y="334968"/>
                  <a:pt x="293328" y="334968"/>
                </a:cubicBezTo>
                <a:cubicBezTo>
                  <a:pt x="261595" y="334968"/>
                  <a:pt x="236004" y="360559"/>
                  <a:pt x="237027" y="391268"/>
                </a:cubicBezTo>
                <a:cubicBezTo>
                  <a:pt x="237027" y="421976"/>
                  <a:pt x="262617" y="446543"/>
                  <a:pt x="292303" y="446543"/>
                </a:cubicBezTo>
                <a:cubicBezTo>
                  <a:pt x="324036" y="447567"/>
                  <a:pt x="348603" y="421976"/>
                  <a:pt x="348603" y="391268"/>
                </a:cubicBezTo>
                <a:close/>
                <a:moveTo>
                  <a:pt x="409841" y="519759"/>
                </a:moveTo>
                <a:cubicBezTo>
                  <a:pt x="409841" y="488583"/>
                  <a:pt x="385483" y="463441"/>
                  <a:pt x="355036" y="463441"/>
                </a:cubicBezTo>
                <a:cubicBezTo>
                  <a:pt x="324590" y="463441"/>
                  <a:pt x="299217" y="489589"/>
                  <a:pt x="299217" y="519759"/>
                </a:cubicBezTo>
                <a:cubicBezTo>
                  <a:pt x="299217" y="548923"/>
                  <a:pt x="323575" y="574065"/>
                  <a:pt x="354022" y="574065"/>
                </a:cubicBezTo>
                <a:cubicBezTo>
                  <a:pt x="385483" y="574065"/>
                  <a:pt x="409841" y="550935"/>
                  <a:pt x="409841" y="519759"/>
                </a:cubicBezTo>
                <a:close/>
                <a:moveTo>
                  <a:pt x="409841" y="262891"/>
                </a:moveTo>
                <a:cubicBezTo>
                  <a:pt x="409841" y="232182"/>
                  <a:pt x="385274" y="207615"/>
                  <a:pt x="354565" y="207615"/>
                </a:cubicBezTo>
                <a:cubicBezTo>
                  <a:pt x="322833" y="207615"/>
                  <a:pt x="297242" y="233206"/>
                  <a:pt x="298266" y="263915"/>
                </a:cubicBezTo>
                <a:cubicBezTo>
                  <a:pt x="298266" y="294623"/>
                  <a:pt x="323857" y="319190"/>
                  <a:pt x="353541" y="320214"/>
                </a:cubicBezTo>
                <a:cubicBezTo>
                  <a:pt x="385274" y="320214"/>
                  <a:pt x="409841" y="294623"/>
                  <a:pt x="409841" y="262891"/>
                </a:cubicBezTo>
                <a:close/>
                <a:moveTo>
                  <a:pt x="483901" y="645269"/>
                </a:moveTo>
                <a:cubicBezTo>
                  <a:pt x="483901" y="613808"/>
                  <a:pt x="459543" y="589450"/>
                  <a:pt x="428082" y="589450"/>
                </a:cubicBezTo>
                <a:cubicBezTo>
                  <a:pt x="397635" y="589450"/>
                  <a:pt x="373277" y="612793"/>
                  <a:pt x="373277" y="644255"/>
                </a:cubicBezTo>
                <a:cubicBezTo>
                  <a:pt x="373277" y="675716"/>
                  <a:pt x="397635" y="700074"/>
                  <a:pt x="429096" y="700074"/>
                </a:cubicBezTo>
                <a:cubicBezTo>
                  <a:pt x="459543" y="700074"/>
                  <a:pt x="483901" y="675716"/>
                  <a:pt x="483901" y="645269"/>
                </a:cubicBezTo>
                <a:close/>
                <a:moveTo>
                  <a:pt x="484852" y="390244"/>
                </a:moveTo>
                <a:cubicBezTo>
                  <a:pt x="484852" y="359535"/>
                  <a:pt x="461309" y="334968"/>
                  <a:pt x="429576" y="334968"/>
                </a:cubicBezTo>
                <a:cubicBezTo>
                  <a:pt x="398867" y="334968"/>
                  <a:pt x="373276" y="360559"/>
                  <a:pt x="373276" y="391268"/>
                </a:cubicBezTo>
                <a:cubicBezTo>
                  <a:pt x="374300" y="421976"/>
                  <a:pt x="398867" y="446543"/>
                  <a:pt x="429576" y="446543"/>
                </a:cubicBezTo>
                <a:cubicBezTo>
                  <a:pt x="460285" y="447567"/>
                  <a:pt x="485876" y="421976"/>
                  <a:pt x="484852" y="390244"/>
                </a:cubicBezTo>
                <a:close/>
                <a:moveTo>
                  <a:pt x="484852" y="140028"/>
                </a:moveTo>
                <a:cubicBezTo>
                  <a:pt x="485876" y="108004"/>
                  <a:pt x="460285" y="82179"/>
                  <a:pt x="429576" y="82179"/>
                </a:cubicBezTo>
                <a:cubicBezTo>
                  <a:pt x="397843" y="82179"/>
                  <a:pt x="373276" y="108004"/>
                  <a:pt x="373276" y="140028"/>
                </a:cubicBezTo>
                <a:cubicBezTo>
                  <a:pt x="374300" y="171019"/>
                  <a:pt x="397843" y="194778"/>
                  <a:pt x="429576" y="194778"/>
                </a:cubicBezTo>
                <a:cubicBezTo>
                  <a:pt x="460285" y="194778"/>
                  <a:pt x="484852" y="171019"/>
                  <a:pt x="484852" y="140028"/>
                </a:cubicBezTo>
                <a:close/>
                <a:moveTo>
                  <a:pt x="559935" y="518753"/>
                </a:moveTo>
                <a:cubicBezTo>
                  <a:pt x="559935" y="488583"/>
                  <a:pt x="534344" y="463441"/>
                  <a:pt x="503635" y="463441"/>
                </a:cubicBezTo>
                <a:cubicBezTo>
                  <a:pt x="473950" y="464447"/>
                  <a:pt x="448359" y="488583"/>
                  <a:pt x="448359" y="518753"/>
                </a:cubicBezTo>
                <a:cubicBezTo>
                  <a:pt x="447335" y="548923"/>
                  <a:pt x="472926" y="574065"/>
                  <a:pt x="503635" y="574065"/>
                </a:cubicBezTo>
                <a:cubicBezTo>
                  <a:pt x="535368" y="574065"/>
                  <a:pt x="559935" y="549929"/>
                  <a:pt x="559935" y="518753"/>
                </a:cubicBezTo>
                <a:close/>
                <a:moveTo>
                  <a:pt x="559935" y="263915"/>
                </a:moveTo>
                <a:cubicBezTo>
                  <a:pt x="559935" y="232182"/>
                  <a:pt x="536592" y="207615"/>
                  <a:pt x="505130" y="207615"/>
                </a:cubicBezTo>
                <a:cubicBezTo>
                  <a:pt x="473669" y="207615"/>
                  <a:pt x="449311" y="232182"/>
                  <a:pt x="449311" y="263915"/>
                </a:cubicBezTo>
                <a:cubicBezTo>
                  <a:pt x="449311" y="294623"/>
                  <a:pt x="474684" y="320214"/>
                  <a:pt x="505130" y="320214"/>
                </a:cubicBezTo>
                <a:cubicBezTo>
                  <a:pt x="535577" y="319190"/>
                  <a:pt x="559935" y="294623"/>
                  <a:pt x="559935" y="263915"/>
                </a:cubicBezTo>
                <a:close/>
                <a:moveTo>
                  <a:pt x="623813" y="391268"/>
                </a:moveTo>
                <a:cubicBezTo>
                  <a:pt x="623813" y="359535"/>
                  <a:pt x="600470" y="334968"/>
                  <a:pt x="569008" y="334968"/>
                </a:cubicBezTo>
                <a:cubicBezTo>
                  <a:pt x="537547" y="334968"/>
                  <a:pt x="513189" y="359535"/>
                  <a:pt x="513189" y="391268"/>
                </a:cubicBezTo>
                <a:cubicBezTo>
                  <a:pt x="513189" y="421976"/>
                  <a:pt x="538562" y="447567"/>
                  <a:pt x="569008" y="447567"/>
                </a:cubicBezTo>
                <a:cubicBezTo>
                  <a:pt x="599455" y="446543"/>
                  <a:pt x="623813" y="421976"/>
                  <a:pt x="623813" y="391268"/>
                </a:cubicBezTo>
                <a:close/>
                <a:moveTo>
                  <a:pt x="731901" y="391400"/>
                </a:moveTo>
                <a:lnTo>
                  <a:pt x="536201" y="782799"/>
                </a:lnTo>
                <a:lnTo>
                  <a:pt x="19555" y="782799"/>
                </a:lnTo>
                <a:lnTo>
                  <a:pt x="0" y="743690"/>
                </a:lnTo>
                <a:lnTo>
                  <a:pt x="0" y="536867"/>
                </a:lnTo>
                <a:lnTo>
                  <a:pt x="3730" y="547267"/>
                </a:lnTo>
                <a:cubicBezTo>
                  <a:pt x="11174" y="555453"/>
                  <a:pt x="21914" y="560910"/>
                  <a:pt x="34606" y="561859"/>
                </a:cubicBezTo>
                <a:cubicBezTo>
                  <a:pt x="92209" y="565655"/>
                  <a:pt x="149811" y="569452"/>
                  <a:pt x="207413" y="572299"/>
                </a:cubicBezTo>
                <a:cubicBezTo>
                  <a:pt x="240607" y="574197"/>
                  <a:pt x="265015" y="548572"/>
                  <a:pt x="265015" y="517251"/>
                </a:cubicBezTo>
                <a:cubicBezTo>
                  <a:pt x="265015" y="485931"/>
                  <a:pt x="239631" y="462204"/>
                  <a:pt x="206437" y="463153"/>
                </a:cubicBezTo>
                <a:cubicBezTo>
                  <a:pt x="186910" y="463153"/>
                  <a:pt x="167384" y="465051"/>
                  <a:pt x="147858" y="466000"/>
                </a:cubicBezTo>
                <a:cubicBezTo>
                  <a:pt x="111735" y="468848"/>
                  <a:pt x="74635" y="470746"/>
                  <a:pt x="37535" y="472644"/>
                </a:cubicBezTo>
                <a:cubicBezTo>
                  <a:pt x="24843" y="473593"/>
                  <a:pt x="13615" y="478576"/>
                  <a:pt x="5561" y="486287"/>
                </a:cubicBezTo>
                <a:lnTo>
                  <a:pt x="0" y="499189"/>
                </a:lnTo>
                <a:lnTo>
                  <a:pt x="0" y="436870"/>
                </a:lnTo>
                <a:lnTo>
                  <a:pt x="110013" y="442980"/>
                </a:lnTo>
                <a:cubicBezTo>
                  <a:pt x="120717" y="443906"/>
                  <a:pt x="131420" y="444831"/>
                  <a:pt x="142124" y="444831"/>
                </a:cubicBezTo>
                <a:cubicBezTo>
                  <a:pt x="176181" y="447608"/>
                  <a:pt x="203426" y="423543"/>
                  <a:pt x="203426" y="391149"/>
                </a:cubicBezTo>
                <a:cubicBezTo>
                  <a:pt x="203427" y="359680"/>
                  <a:pt x="175208" y="335615"/>
                  <a:pt x="141152" y="338392"/>
                </a:cubicBezTo>
                <a:lnTo>
                  <a:pt x="0" y="347131"/>
                </a:lnTo>
                <a:lnTo>
                  <a:pt x="0" y="280844"/>
                </a:lnTo>
                <a:lnTo>
                  <a:pt x="11345" y="298745"/>
                </a:lnTo>
                <a:cubicBezTo>
                  <a:pt x="19126" y="305098"/>
                  <a:pt x="29096" y="309098"/>
                  <a:pt x="40281" y="309568"/>
                </a:cubicBezTo>
                <a:cubicBezTo>
                  <a:pt x="77240" y="312391"/>
                  <a:pt x="115172" y="314273"/>
                  <a:pt x="152132" y="316155"/>
                </a:cubicBezTo>
                <a:cubicBezTo>
                  <a:pt x="169639" y="317097"/>
                  <a:pt x="187146" y="318038"/>
                  <a:pt x="204653" y="318979"/>
                </a:cubicBezTo>
                <a:cubicBezTo>
                  <a:pt x="240640" y="320861"/>
                  <a:pt x="266901" y="298274"/>
                  <a:pt x="266901" y="265335"/>
                </a:cubicBezTo>
                <a:cubicBezTo>
                  <a:pt x="266901" y="232396"/>
                  <a:pt x="241613" y="208868"/>
                  <a:pt x="205626" y="210750"/>
                </a:cubicBezTo>
                <a:cubicBezTo>
                  <a:pt x="151159" y="213574"/>
                  <a:pt x="96693" y="217338"/>
                  <a:pt x="42226" y="221103"/>
                </a:cubicBezTo>
                <a:cubicBezTo>
                  <a:pt x="34445" y="221103"/>
                  <a:pt x="27637" y="222985"/>
                  <a:pt x="20828" y="225808"/>
                </a:cubicBezTo>
                <a:lnTo>
                  <a:pt x="0" y="245729"/>
                </a:lnTo>
                <a:lnTo>
                  <a:pt x="1" y="39109"/>
                </a:lnTo>
                <a:lnTo>
                  <a:pt x="19555" y="0"/>
                </a:lnTo>
                <a:lnTo>
                  <a:pt x="536201" y="0"/>
                </a:lnTo>
                <a:close/>
              </a:path>
            </a:pathLst>
          </a:custGeom>
          <a:solidFill>
            <a:schemeClr val="accent5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107099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421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oto Serif"/>
              <a:ea typeface="+mn-ea"/>
              <a:cs typeface="+mn-cs"/>
            </a:endParaRPr>
          </a:p>
        </p:txBody>
      </p:sp>
      <p:sp>
        <p:nvSpPr>
          <p:cNvPr id="127" name="Freeform: Shape 126">
            <a:extLst>
              <a:ext uri="{FF2B5EF4-FFF2-40B4-BE49-F238E27FC236}">
                <a16:creationId xmlns:a16="http://schemas.microsoft.com/office/drawing/2014/main" id="{F21ACA38-410D-8DE5-95C3-1AA7B4E9613D}"/>
              </a:ext>
            </a:extLst>
          </p:cNvPr>
          <p:cNvSpPr/>
          <p:nvPr/>
        </p:nvSpPr>
        <p:spPr>
          <a:xfrm rot="16200000">
            <a:off x="6700914" y="4386150"/>
            <a:ext cx="731900" cy="782799"/>
          </a:xfrm>
          <a:custGeom>
            <a:avLst/>
            <a:gdLst>
              <a:gd name="connsiteX0" fmla="*/ 337219 w 731900"/>
              <a:gd name="connsiteY0" fmla="*/ 644637 h 782799"/>
              <a:gd name="connsiteX1" fmla="*/ 282364 w 731900"/>
              <a:gd name="connsiteY1" fmla="*/ 589605 h 782799"/>
              <a:gd name="connsiteX2" fmla="*/ 107026 w 731900"/>
              <a:gd name="connsiteY2" fmla="*/ 600226 h 782799"/>
              <a:gd name="connsiteX3" fmla="*/ 62947 w 731900"/>
              <a:gd name="connsiteY3" fmla="*/ 645602 h 782799"/>
              <a:gd name="connsiteX4" fmla="*/ 108006 w 731900"/>
              <a:gd name="connsiteY4" fmla="*/ 690978 h 782799"/>
              <a:gd name="connsiteX5" fmla="*/ 260814 w 731900"/>
              <a:gd name="connsiteY5" fmla="*/ 699668 h 782799"/>
              <a:gd name="connsiteX6" fmla="*/ 260814 w 731900"/>
              <a:gd name="connsiteY6" fmla="*/ 700633 h 782799"/>
              <a:gd name="connsiteX7" fmla="*/ 282364 w 731900"/>
              <a:gd name="connsiteY7" fmla="*/ 700633 h 782799"/>
              <a:gd name="connsiteX8" fmla="*/ 337219 w 731900"/>
              <a:gd name="connsiteY8" fmla="*/ 644637 h 782799"/>
              <a:gd name="connsiteX9" fmla="*/ 337220 w 731900"/>
              <a:gd name="connsiteY9" fmla="*/ 137684 h 782799"/>
              <a:gd name="connsiteX10" fmla="*/ 278447 w 731900"/>
              <a:gd name="connsiteY10" fmla="*/ 82166 h 782799"/>
              <a:gd name="connsiteX11" fmla="*/ 259836 w 731900"/>
              <a:gd name="connsiteY11" fmla="*/ 83123 h 782799"/>
              <a:gd name="connsiteX12" fmla="*/ 110945 w 731900"/>
              <a:gd name="connsiteY12" fmla="*/ 91738 h 782799"/>
              <a:gd name="connsiteX13" fmla="*/ 62948 w 731900"/>
              <a:gd name="connsiteY13" fmla="*/ 136727 h 782799"/>
              <a:gd name="connsiteX14" fmla="*/ 108986 w 731900"/>
              <a:gd name="connsiteY14" fmla="*/ 182673 h 782799"/>
              <a:gd name="connsiteX15" fmla="*/ 279427 w 731900"/>
              <a:gd name="connsiteY15" fmla="*/ 192245 h 782799"/>
              <a:gd name="connsiteX16" fmla="*/ 337220 w 731900"/>
              <a:gd name="connsiteY16" fmla="*/ 137684 h 782799"/>
              <a:gd name="connsiteX17" fmla="*/ 348602 w 731900"/>
              <a:gd name="connsiteY17" fmla="*/ 391268 h 782799"/>
              <a:gd name="connsiteX18" fmla="*/ 293327 w 731900"/>
              <a:gd name="connsiteY18" fmla="*/ 334968 h 782799"/>
              <a:gd name="connsiteX19" fmla="*/ 237026 w 731900"/>
              <a:gd name="connsiteY19" fmla="*/ 391268 h 782799"/>
              <a:gd name="connsiteX20" fmla="*/ 292302 w 731900"/>
              <a:gd name="connsiteY20" fmla="*/ 446543 h 782799"/>
              <a:gd name="connsiteX21" fmla="*/ 348602 w 731900"/>
              <a:gd name="connsiteY21" fmla="*/ 391268 h 782799"/>
              <a:gd name="connsiteX22" fmla="*/ 409840 w 731900"/>
              <a:gd name="connsiteY22" fmla="*/ 519759 h 782799"/>
              <a:gd name="connsiteX23" fmla="*/ 355035 w 731900"/>
              <a:gd name="connsiteY23" fmla="*/ 463441 h 782799"/>
              <a:gd name="connsiteX24" fmla="*/ 299216 w 731900"/>
              <a:gd name="connsiteY24" fmla="*/ 519759 h 782799"/>
              <a:gd name="connsiteX25" fmla="*/ 354021 w 731900"/>
              <a:gd name="connsiteY25" fmla="*/ 574065 h 782799"/>
              <a:gd name="connsiteX26" fmla="*/ 409840 w 731900"/>
              <a:gd name="connsiteY26" fmla="*/ 519759 h 782799"/>
              <a:gd name="connsiteX27" fmla="*/ 409840 w 731900"/>
              <a:gd name="connsiteY27" fmla="*/ 262891 h 782799"/>
              <a:gd name="connsiteX28" fmla="*/ 354564 w 731900"/>
              <a:gd name="connsiteY28" fmla="*/ 207615 h 782799"/>
              <a:gd name="connsiteX29" fmla="*/ 298265 w 731900"/>
              <a:gd name="connsiteY29" fmla="*/ 263915 h 782799"/>
              <a:gd name="connsiteX30" fmla="*/ 353540 w 731900"/>
              <a:gd name="connsiteY30" fmla="*/ 320214 h 782799"/>
              <a:gd name="connsiteX31" fmla="*/ 409840 w 731900"/>
              <a:gd name="connsiteY31" fmla="*/ 262891 h 782799"/>
              <a:gd name="connsiteX32" fmla="*/ 483900 w 731900"/>
              <a:gd name="connsiteY32" fmla="*/ 645269 h 782799"/>
              <a:gd name="connsiteX33" fmla="*/ 428081 w 731900"/>
              <a:gd name="connsiteY33" fmla="*/ 589450 h 782799"/>
              <a:gd name="connsiteX34" fmla="*/ 373276 w 731900"/>
              <a:gd name="connsiteY34" fmla="*/ 644255 h 782799"/>
              <a:gd name="connsiteX35" fmla="*/ 429095 w 731900"/>
              <a:gd name="connsiteY35" fmla="*/ 700074 h 782799"/>
              <a:gd name="connsiteX36" fmla="*/ 483900 w 731900"/>
              <a:gd name="connsiteY36" fmla="*/ 645269 h 782799"/>
              <a:gd name="connsiteX37" fmla="*/ 484851 w 731900"/>
              <a:gd name="connsiteY37" fmla="*/ 390244 h 782799"/>
              <a:gd name="connsiteX38" fmla="*/ 429575 w 731900"/>
              <a:gd name="connsiteY38" fmla="*/ 334968 h 782799"/>
              <a:gd name="connsiteX39" fmla="*/ 373275 w 731900"/>
              <a:gd name="connsiteY39" fmla="*/ 391268 h 782799"/>
              <a:gd name="connsiteX40" fmla="*/ 429575 w 731900"/>
              <a:gd name="connsiteY40" fmla="*/ 446543 h 782799"/>
              <a:gd name="connsiteX41" fmla="*/ 484851 w 731900"/>
              <a:gd name="connsiteY41" fmla="*/ 390244 h 782799"/>
              <a:gd name="connsiteX42" fmla="*/ 484851 w 731900"/>
              <a:gd name="connsiteY42" fmla="*/ 140028 h 782799"/>
              <a:gd name="connsiteX43" fmla="*/ 429575 w 731900"/>
              <a:gd name="connsiteY43" fmla="*/ 82179 h 782799"/>
              <a:gd name="connsiteX44" fmla="*/ 373275 w 731900"/>
              <a:gd name="connsiteY44" fmla="*/ 140028 h 782799"/>
              <a:gd name="connsiteX45" fmla="*/ 429575 w 731900"/>
              <a:gd name="connsiteY45" fmla="*/ 194778 h 782799"/>
              <a:gd name="connsiteX46" fmla="*/ 484851 w 731900"/>
              <a:gd name="connsiteY46" fmla="*/ 140028 h 782799"/>
              <a:gd name="connsiteX47" fmla="*/ 559934 w 731900"/>
              <a:gd name="connsiteY47" fmla="*/ 518753 h 782799"/>
              <a:gd name="connsiteX48" fmla="*/ 503634 w 731900"/>
              <a:gd name="connsiteY48" fmla="*/ 463441 h 782799"/>
              <a:gd name="connsiteX49" fmla="*/ 448358 w 731900"/>
              <a:gd name="connsiteY49" fmla="*/ 518753 h 782799"/>
              <a:gd name="connsiteX50" fmla="*/ 503634 w 731900"/>
              <a:gd name="connsiteY50" fmla="*/ 574065 h 782799"/>
              <a:gd name="connsiteX51" fmla="*/ 559934 w 731900"/>
              <a:gd name="connsiteY51" fmla="*/ 518753 h 782799"/>
              <a:gd name="connsiteX52" fmla="*/ 559934 w 731900"/>
              <a:gd name="connsiteY52" fmla="*/ 263915 h 782799"/>
              <a:gd name="connsiteX53" fmla="*/ 505129 w 731900"/>
              <a:gd name="connsiteY53" fmla="*/ 207615 h 782799"/>
              <a:gd name="connsiteX54" fmla="*/ 449310 w 731900"/>
              <a:gd name="connsiteY54" fmla="*/ 263915 h 782799"/>
              <a:gd name="connsiteX55" fmla="*/ 505129 w 731900"/>
              <a:gd name="connsiteY55" fmla="*/ 320214 h 782799"/>
              <a:gd name="connsiteX56" fmla="*/ 559934 w 731900"/>
              <a:gd name="connsiteY56" fmla="*/ 263915 h 782799"/>
              <a:gd name="connsiteX57" fmla="*/ 623812 w 731900"/>
              <a:gd name="connsiteY57" fmla="*/ 391268 h 782799"/>
              <a:gd name="connsiteX58" fmla="*/ 569007 w 731900"/>
              <a:gd name="connsiteY58" fmla="*/ 334968 h 782799"/>
              <a:gd name="connsiteX59" fmla="*/ 513188 w 731900"/>
              <a:gd name="connsiteY59" fmla="*/ 391268 h 782799"/>
              <a:gd name="connsiteX60" fmla="*/ 569007 w 731900"/>
              <a:gd name="connsiteY60" fmla="*/ 447567 h 782799"/>
              <a:gd name="connsiteX61" fmla="*/ 623812 w 731900"/>
              <a:gd name="connsiteY61" fmla="*/ 391268 h 782799"/>
              <a:gd name="connsiteX62" fmla="*/ 731900 w 731900"/>
              <a:gd name="connsiteY62" fmla="*/ 391400 h 782799"/>
              <a:gd name="connsiteX63" fmla="*/ 536200 w 731900"/>
              <a:gd name="connsiteY63" fmla="*/ 782799 h 782799"/>
              <a:gd name="connsiteX64" fmla="*/ 19554 w 731900"/>
              <a:gd name="connsiteY64" fmla="*/ 782799 h 782799"/>
              <a:gd name="connsiteX65" fmla="*/ 0 w 731900"/>
              <a:gd name="connsiteY65" fmla="*/ 743690 h 782799"/>
              <a:gd name="connsiteX66" fmla="*/ 0 w 731900"/>
              <a:gd name="connsiteY66" fmla="*/ 536867 h 782799"/>
              <a:gd name="connsiteX67" fmla="*/ 3730 w 731900"/>
              <a:gd name="connsiteY67" fmla="*/ 547267 h 782799"/>
              <a:gd name="connsiteX68" fmla="*/ 34605 w 731900"/>
              <a:gd name="connsiteY68" fmla="*/ 561859 h 782799"/>
              <a:gd name="connsiteX69" fmla="*/ 207412 w 731900"/>
              <a:gd name="connsiteY69" fmla="*/ 572299 h 782799"/>
              <a:gd name="connsiteX70" fmla="*/ 265014 w 731900"/>
              <a:gd name="connsiteY70" fmla="*/ 517251 h 782799"/>
              <a:gd name="connsiteX71" fmla="*/ 206436 w 731900"/>
              <a:gd name="connsiteY71" fmla="*/ 463153 h 782799"/>
              <a:gd name="connsiteX72" fmla="*/ 147857 w 731900"/>
              <a:gd name="connsiteY72" fmla="*/ 466000 h 782799"/>
              <a:gd name="connsiteX73" fmla="*/ 37534 w 731900"/>
              <a:gd name="connsiteY73" fmla="*/ 472644 h 782799"/>
              <a:gd name="connsiteX74" fmla="*/ 5560 w 731900"/>
              <a:gd name="connsiteY74" fmla="*/ 486287 h 782799"/>
              <a:gd name="connsiteX75" fmla="*/ 0 w 731900"/>
              <a:gd name="connsiteY75" fmla="*/ 499189 h 782799"/>
              <a:gd name="connsiteX76" fmla="*/ 0 w 731900"/>
              <a:gd name="connsiteY76" fmla="*/ 436870 h 782799"/>
              <a:gd name="connsiteX77" fmla="*/ 110012 w 731900"/>
              <a:gd name="connsiteY77" fmla="*/ 442980 h 782799"/>
              <a:gd name="connsiteX78" fmla="*/ 142123 w 731900"/>
              <a:gd name="connsiteY78" fmla="*/ 444831 h 782799"/>
              <a:gd name="connsiteX79" fmla="*/ 203425 w 731900"/>
              <a:gd name="connsiteY79" fmla="*/ 391149 h 782799"/>
              <a:gd name="connsiteX80" fmla="*/ 141151 w 731900"/>
              <a:gd name="connsiteY80" fmla="*/ 338392 h 782799"/>
              <a:gd name="connsiteX81" fmla="*/ 0 w 731900"/>
              <a:gd name="connsiteY81" fmla="*/ 347131 h 782799"/>
              <a:gd name="connsiteX82" fmla="*/ 0 w 731900"/>
              <a:gd name="connsiteY82" fmla="*/ 280844 h 782799"/>
              <a:gd name="connsiteX83" fmla="*/ 11345 w 731900"/>
              <a:gd name="connsiteY83" fmla="*/ 298745 h 782799"/>
              <a:gd name="connsiteX84" fmla="*/ 40280 w 731900"/>
              <a:gd name="connsiteY84" fmla="*/ 309568 h 782799"/>
              <a:gd name="connsiteX85" fmla="*/ 152131 w 731900"/>
              <a:gd name="connsiteY85" fmla="*/ 316155 h 782799"/>
              <a:gd name="connsiteX86" fmla="*/ 204652 w 731900"/>
              <a:gd name="connsiteY86" fmla="*/ 318979 h 782799"/>
              <a:gd name="connsiteX87" fmla="*/ 266900 w 731900"/>
              <a:gd name="connsiteY87" fmla="*/ 265335 h 782799"/>
              <a:gd name="connsiteX88" fmla="*/ 205625 w 731900"/>
              <a:gd name="connsiteY88" fmla="*/ 210750 h 782799"/>
              <a:gd name="connsiteX89" fmla="*/ 42225 w 731900"/>
              <a:gd name="connsiteY89" fmla="*/ 221103 h 782799"/>
              <a:gd name="connsiteX90" fmla="*/ 20827 w 731900"/>
              <a:gd name="connsiteY90" fmla="*/ 225808 h 782799"/>
              <a:gd name="connsiteX91" fmla="*/ 0 w 731900"/>
              <a:gd name="connsiteY91" fmla="*/ 245729 h 782799"/>
              <a:gd name="connsiteX92" fmla="*/ 0 w 731900"/>
              <a:gd name="connsiteY92" fmla="*/ 39109 h 782799"/>
              <a:gd name="connsiteX93" fmla="*/ 19554 w 731900"/>
              <a:gd name="connsiteY93" fmla="*/ 0 h 782799"/>
              <a:gd name="connsiteX94" fmla="*/ 536200 w 731900"/>
              <a:gd name="connsiteY94" fmla="*/ 0 h 782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731900" h="782799">
                <a:moveTo>
                  <a:pt x="337219" y="644637"/>
                </a:moveTo>
                <a:cubicBezTo>
                  <a:pt x="337219" y="613742"/>
                  <a:pt x="312730" y="588640"/>
                  <a:pt x="282364" y="589605"/>
                </a:cubicBezTo>
                <a:cubicBezTo>
                  <a:pt x="223592" y="591536"/>
                  <a:pt x="164819" y="595398"/>
                  <a:pt x="107026" y="600226"/>
                </a:cubicBezTo>
                <a:cubicBezTo>
                  <a:pt x="80579" y="602156"/>
                  <a:pt x="62947" y="622431"/>
                  <a:pt x="62947" y="645602"/>
                </a:cubicBezTo>
                <a:cubicBezTo>
                  <a:pt x="63926" y="669738"/>
                  <a:pt x="82538" y="689048"/>
                  <a:pt x="108006" y="690978"/>
                </a:cubicBezTo>
                <a:cubicBezTo>
                  <a:pt x="158942" y="693875"/>
                  <a:pt x="209878" y="696771"/>
                  <a:pt x="260814" y="699668"/>
                </a:cubicBezTo>
                <a:cubicBezTo>
                  <a:pt x="260814" y="699668"/>
                  <a:pt x="260814" y="700633"/>
                  <a:pt x="260814" y="700633"/>
                </a:cubicBezTo>
                <a:cubicBezTo>
                  <a:pt x="267671" y="700633"/>
                  <a:pt x="274528" y="700633"/>
                  <a:pt x="282364" y="700633"/>
                </a:cubicBezTo>
                <a:cubicBezTo>
                  <a:pt x="313710" y="699668"/>
                  <a:pt x="338198" y="675531"/>
                  <a:pt x="337219" y="644637"/>
                </a:cubicBezTo>
                <a:close/>
                <a:moveTo>
                  <a:pt x="337220" y="137684"/>
                </a:moveTo>
                <a:cubicBezTo>
                  <a:pt x="337220" y="106096"/>
                  <a:pt x="311751" y="82166"/>
                  <a:pt x="278447" y="82166"/>
                </a:cubicBezTo>
                <a:cubicBezTo>
                  <a:pt x="272570" y="82166"/>
                  <a:pt x="265713" y="83123"/>
                  <a:pt x="259836" y="83123"/>
                </a:cubicBezTo>
                <a:cubicBezTo>
                  <a:pt x="209879" y="85995"/>
                  <a:pt x="160902" y="88866"/>
                  <a:pt x="110945" y="91738"/>
                </a:cubicBezTo>
                <a:cubicBezTo>
                  <a:pt x="83518" y="93652"/>
                  <a:pt x="63927" y="112797"/>
                  <a:pt x="62948" y="136727"/>
                </a:cubicBezTo>
                <a:cubicBezTo>
                  <a:pt x="62948" y="161614"/>
                  <a:pt x="81559" y="180758"/>
                  <a:pt x="108986" y="182673"/>
                </a:cubicBezTo>
                <a:cubicBezTo>
                  <a:pt x="165800" y="186501"/>
                  <a:pt x="222613" y="190330"/>
                  <a:pt x="279427" y="192245"/>
                </a:cubicBezTo>
                <a:cubicBezTo>
                  <a:pt x="311751" y="194159"/>
                  <a:pt x="338199" y="168314"/>
                  <a:pt x="337220" y="137684"/>
                </a:cubicBezTo>
                <a:close/>
                <a:moveTo>
                  <a:pt x="348602" y="391268"/>
                </a:moveTo>
                <a:cubicBezTo>
                  <a:pt x="348602" y="359535"/>
                  <a:pt x="324036" y="334968"/>
                  <a:pt x="293327" y="334968"/>
                </a:cubicBezTo>
                <a:cubicBezTo>
                  <a:pt x="261594" y="334968"/>
                  <a:pt x="236003" y="360559"/>
                  <a:pt x="237026" y="391268"/>
                </a:cubicBezTo>
                <a:cubicBezTo>
                  <a:pt x="237026" y="421976"/>
                  <a:pt x="262616" y="446543"/>
                  <a:pt x="292302" y="446543"/>
                </a:cubicBezTo>
                <a:cubicBezTo>
                  <a:pt x="324035" y="447567"/>
                  <a:pt x="348602" y="421976"/>
                  <a:pt x="348602" y="391268"/>
                </a:cubicBezTo>
                <a:close/>
                <a:moveTo>
                  <a:pt x="409840" y="519759"/>
                </a:moveTo>
                <a:cubicBezTo>
                  <a:pt x="409840" y="488583"/>
                  <a:pt x="385482" y="463441"/>
                  <a:pt x="355035" y="463441"/>
                </a:cubicBezTo>
                <a:cubicBezTo>
                  <a:pt x="324589" y="463441"/>
                  <a:pt x="299216" y="489589"/>
                  <a:pt x="299216" y="519759"/>
                </a:cubicBezTo>
                <a:cubicBezTo>
                  <a:pt x="299216" y="548923"/>
                  <a:pt x="323574" y="574065"/>
                  <a:pt x="354021" y="574065"/>
                </a:cubicBezTo>
                <a:cubicBezTo>
                  <a:pt x="385482" y="574065"/>
                  <a:pt x="409840" y="550935"/>
                  <a:pt x="409840" y="519759"/>
                </a:cubicBezTo>
                <a:close/>
                <a:moveTo>
                  <a:pt x="409840" y="262891"/>
                </a:moveTo>
                <a:cubicBezTo>
                  <a:pt x="409840" y="232182"/>
                  <a:pt x="385273" y="207615"/>
                  <a:pt x="354564" y="207615"/>
                </a:cubicBezTo>
                <a:cubicBezTo>
                  <a:pt x="322832" y="207615"/>
                  <a:pt x="297241" y="233206"/>
                  <a:pt x="298265" y="263915"/>
                </a:cubicBezTo>
                <a:cubicBezTo>
                  <a:pt x="298265" y="294623"/>
                  <a:pt x="323856" y="319190"/>
                  <a:pt x="353540" y="320214"/>
                </a:cubicBezTo>
                <a:cubicBezTo>
                  <a:pt x="385273" y="320214"/>
                  <a:pt x="409840" y="294623"/>
                  <a:pt x="409840" y="262891"/>
                </a:cubicBezTo>
                <a:close/>
                <a:moveTo>
                  <a:pt x="483900" y="645269"/>
                </a:moveTo>
                <a:cubicBezTo>
                  <a:pt x="483900" y="613808"/>
                  <a:pt x="459542" y="589450"/>
                  <a:pt x="428081" y="589450"/>
                </a:cubicBezTo>
                <a:cubicBezTo>
                  <a:pt x="397634" y="589450"/>
                  <a:pt x="373276" y="612793"/>
                  <a:pt x="373276" y="644255"/>
                </a:cubicBezTo>
                <a:cubicBezTo>
                  <a:pt x="373276" y="675716"/>
                  <a:pt x="397634" y="700074"/>
                  <a:pt x="429095" y="700074"/>
                </a:cubicBezTo>
                <a:cubicBezTo>
                  <a:pt x="459542" y="700074"/>
                  <a:pt x="483900" y="675716"/>
                  <a:pt x="483900" y="645269"/>
                </a:cubicBezTo>
                <a:close/>
                <a:moveTo>
                  <a:pt x="484851" y="390244"/>
                </a:moveTo>
                <a:cubicBezTo>
                  <a:pt x="484851" y="359535"/>
                  <a:pt x="461308" y="334968"/>
                  <a:pt x="429575" y="334968"/>
                </a:cubicBezTo>
                <a:cubicBezTo>
                  <a:pt x="398866" y="334968"/>
                  <a:pt x="373275" y="360559"/>
                  <a:pt x="373275" y="391268"/>
                </a:cubicBezTo>
                <a:cubicBezTo>
                  <a:pt x="374299" y="421976"/>
                  <a:pt x="398866" y="446543"/>
                  <a:pt x="429575" y="446543"/>
                </a:cubicBezTo>
                <a:cubicBezTo>
                  <a:pt x="460284" y="447567"/>
                  <a:pt x="485875" y="421976"/>
                  <a:pt x="484851" y="390244"/>
                </a:cubicBezTo>
                <a:close/>
                <a:moveTo>
                  <a:pt x="484851" y="140028"/>
                </a:moveTo>
                <a:cubicBezTo>
                  <a:pt x="485875" y="108004"/>
                  <a:pt x="460284" y="82179"/>
                  <a:pt x="429575" y="82179"/>
                </a:cubicBezTo>
                <a:cubicBezTo>
                  <a:pt x="397842" y="82179"/>
                  <a:pt x="373275" y="108004"/>
                  <a:pt x="373275" y="140028"/>
                </a:cubicBezTo>
                <a:cubicBezTo>
                  <a:pt x="374299" y="171019"/>
                  <a:pt x="397842" y="194778"/>
                  <a:pt x="429575" y="194778"/>
                </a:cubicBezTo>
                <a:cubicBezTo>
                  <a:pt x="460284" y="194778"/>
                  <a:pt x="484851" y="171019"/>
                  <a:pt x="484851" y="140028"/>
                </a:cubicBezTo>
                <a:close/>
                <a:moveTo>
                  <a:pt x="559934" y="518753"/>
                </a:moveTo>
                <a:cubicBezTo>
                  <a:pt x="559934" y="488583"/>
                  <a:pt x="534343" y="463441"/>
                  <a:pt x="503634" y="463441"/>
                </a:cubicBezTo>
                <a:cubicBezTo>
                  <a:pt x="473949" y="464447"/>
                  <a:pt x="448358" y="488583"/>
                  <a:pt x="448358" y="518753"/>
                </a:cubicBezTo>
                <a:cubicBezTo>
                  <a:pt x="447334" y="548923"/>
                  <a:pt x="472925" y="574065"/>
                  <a:pt x="503634" y="574065"/>
                </a:cubicBezTo>
                <a:cubicBezTo>
                  <a:pt x="535367" y="574065"/>
                  <a:pt x="559934" y="549929"/>
                  <a:pt x="559934" y="518753"/>
                </a:cubicBezTo>
                <a:close/>
                <a:moveTo>
                  <a:pt x="559934" y="263915"/>
                </a:moveTo>
                <a:cubicBezTo>
                  <a:pt x="559934" y="232182"/>
                  <a:pt x="536591" y="207615"/>
                  <a:pt x="505129" y="207615"/>
                </a:cubicBezTo>
                <a:cubicBezTo>
                  <a:pt x="473668" y="207615"/>
                  <a:pt x="449310" y="232182"/>
                  <a:pt x="449310" y="263915"/>
                </a:cubicBezTo>
                <a:cubicBezTo>
                  <a:pt x="449310" y="294623"/>
                  <a:pt x="474683" y="320214"/>
                  <a:pt x="505129" y="320214"/>
                </a:cubicBezTo>
                <a:cubicBezTo>
                  <a:pt x="535576" y="319190"/>
                  <a:pt x="559934" y="294623"/>
                  <a:pt x="559934" y="263915"/>
                </a:cubicBezTo>
                <a:close/>
                <a:moveTo>
                  <a:pt x="623812" y="391268"/>
                </a:moveTo>
                <a:cubicBezTo>
                  <a:pt x="623812" y="359535"/>
                  <a:pt x="600469" y="334968"/>
                  <a:pt x="569007" y="334968"/>
                </a:cubicBezTo>
                <a:cubicBezTo>
                  <a:pt x="537546" y="334968"/>
                  <a:pt x="513188" y="359535"/>
                  <a:pt x="513188" y="391268"/>
                </a:cubicBezTo>
                <a:cubicBezTo>
                  <a:pt x="513188" y="421976"/>
                  <a:pt x="538561" y="447567"/>
                  <a:pt x="569007" y="447567"/>
                </a:cubicBezTo>
                <a:cubicBezTo>
                  <a:pt x="599454" y="446543"/>
                  <a:pt x="623812" y="421976"/>
                  <a:pt x="623812" y="391268"/>
                </a:cubicBezTo>
                <a:close/>
                <a:moveTo>
                  <a:pt x="731900" y="391400"/>
                </a:moveTo>
                <a:lnTo>
                  <a:pt x="536200" y="782799"/>
                </a:lnTo>
                <a:lnTo>
                  <a:pt x="19554" y="782799"/>
                </a:lnTo>
                <a:lnTo>
                  <a:pt x="0" y="743690"/>
                </a:lnTo>
                <a:lnTo>
                  <a:pt x="0" y="536867"/>
                </a:lnTo>
                <a:lnTo>
                  <a:pt x="3730" y="547267"/>
                </a:lnTo>
                <a:cubicBezTo>
                  <a:pt x="11174" y="555453"/>
                  <a:pt x="21913" y="560910"/>
                  <a:pt x="34605" y="561859"/>
                </a:cubicBezTo>
                <a:cubicBezTo>
                  <a:pt x="92208" y="565655"/>
                  <a:pt x="149810" y="569452"/>
                  <a:pt x="207412" y="572299"/>
                </a:cubicBezTo>
                <a:cubicBezTo>
                  <a:pt x="240606" y="574197"/>
                  <a:pt x="265014" y="548572"/>
                  <a:pt x="265014" y="517251"/>
                </a:cubicBezTo>
                <a:cubicBezTo>
                  <a:pt x="265014" y="485931"/>
                  <a:pt x="239630" y="462204"/>
                  <a:pt x="206436" y="463153"/>
                </a:cubicBezTo>
                <a:cubicBezTo>
                  <a:pt x="186909" y="463153"/>
                  <a:pt x="167383" y="465051"/>
                  <a:pt x="147857" y="466000"/>
                </a:cubicBezTo>
                <a:cubicBezTo>
                  <a:pt x="111734" y="468848"/>
                  <a:pt x="74634" y="470746"/>
                  <a:pt x="37534" y="472644"/>
                </a:cubicBezTo>
                <a:cubicBezTo>
                  <a:pt x="24842" y="473593"/>
                  <a:pt x="13615" y="478576"/>
                  <a:pt x="5560" y="486287"/>
                </a:cubicBezTo>
                <a:lnTo>
                  <a:pt x="0" y="499189"/>
                </a:lnTo>
                <a:lnTo>
                  <a:pt x="0" y="436870"/>
                </a:lnTo>
                <a:lnTo>
                  <a:pt x="110012" y="442980"/>
                </a:lnTo>
                <a:cubicBezTo>
                  <a:pt x="120716" y="443906"/>
                  <a:pt x="131419" y="444831"/>
                  <a:pt x="142123" y="444831"/>
                </a:cubicBezTo>
                <a:cubicBezTo>
                  <a:pt x="176180" y="447608"/>
                  <a:pt x="203425" y="423543"/>
                  <a:pt x="203425" y="391149"/>
                </a:cubicBezTo>
                <a:cubicBezTo>
                  <a:pt x="203426" y="359680"/>
                  <a:pt x="175207" y="335615"/>
                  <a:pt x="141151" y="338392"/>
                </a:cubicBezTo>
                <a:lnTo>
                  <a:pt x="0" y="347131"/>
                </a:lnTo>
                <a:lnTo>
                  <a:pt x="0" y="280844"/>
                </a:lnTo>
                <a:lnTo>
                  <a:pt x="11345" y="298745"/>
                </a:lnTo>
                <a:cubicBezTo>
                  <a:pt x="19126" y="305098"/>
                  <a:pt x="29095" y="309098"/>
                  <a:pt x="40280" y="309568"/>
                </a:cubicBezTo>
                <a:cubicBezTo>
                  <a:pt x="77239" y="312391"/>
                  <a:pt x="115171" y="314273"/>
                  <a:pt x="152131" y="316155"/>
                </a:cubicBezTo>
                <a:cubicBezTo>
                  <a:pt x="169638" y="317097"/>
                  <a:pt x="187145" y="318038"/>
                  <a:pt x="204652" y="318979"/>
                </a:cubicBezTo>
                <a:cubicBezTo>
                  <a:pt x="240639" y="320861"/>
                  <a:pt x="266900" y="298274"/>
                  <a:pt x="266900" y="265335"/>
                </a:cubicBezTo>
                <a:cubicBezTo>
                  <a:pt x="266900" y="232396"/>
                  <a:pt x="241612" y="208868"/>
                  <a:pt x="205625" y="210750"/>
                </a:cubicBezTo>
                <a:cubicBezTo>
                  <a:pt x="151158" y="213574"/>
                  <a:pt x="96692" y="217338"/>
                  <a:pt x="42225" y="221103"/>
                </a:cubicBezTo>
                <a:cubicBezTo>
                  <a:pt x="34444" y="221103"/>
                  <a:pt x="27636" y="222985"/>
                  <a:pt x="20827" y="225808"/>
                </a:cubicBezTo>
                <a:lnTo>
                  <a:pt x="0" y="245729"/>
                </a:lnTo>
                <a:lnTo>
                  <a:pt x="0" y="39109"/>
                </a:lnTo>
                <a:lnTo>
                  <a:pt x="19554" y="0"/>
                </a:lnTo>
                <a:lnTo>
                  <a:pt x="536200" y="0"/>
                </a:lnTo>
                <a:close/>
              </a:path>
            </a:pathLst>
          </a:custGeom>
          <a:solidFill>
            <a:schemeClr val="accent5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107099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421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oto Serif"/>
              <a:ea typeface="+mn-ea"/>
              <a:cs typeface="+mn-cs"/>
            </a:endParaRPr>
          </a:p>
        </p:txBody>
      </p:sp>
      <p:sp>
        <p:nvSpPr>
          <p:cNvPr id="125" name="Freeform: Shape 124">
            <a:extLst>
              <a:ext uri="{FF2B5EF4-FFF2-40B4-BE49-F238E27FC236}">
                <a16:creationId xmlns:a16="http://schemas.microsoft.com/office/drawing/2014/main" id="{48787475-315E-9778-57F2-2B74CC9BDD80}"/>
              </a:ext>
            </a:extLst>
          </p:cNvPr>
          <p:cNvSpPr/>
          <p:nvPr/>
        </p:nvSpPr>
        <p:spPr>
          <a:xfrm rot="16200000">
            <a:off x="5869292" y="4386150"/>
            <a:ext cx="731900" cy="782799"/>
          </a:xfrm>
          <a:custGeom>
            <a:avLst/>
            <a:gdLst>
              <a:gd name="connsiteX0" fmla="*/ 337219 w 731900"/>
              <a:gd name="connsiteY0" fmla="*/ 644637 h 782799"/>
              <a:gd name="connsiteX1" fmla="*/ 282364 w 731900"/>
              <a:gd name="connsiteY1" fmla="*/ 589605 h 782799"/>
              <a:gd name="connsiteX2" fmla="*/ 107026 w 731900"/>
              <a:gd name="connsiteY2" fmla="*/ 600226 h 782799"/>
              <a:gd name="connsiteX3" fmla="*/ 62947 w 731900"/>
              <a:gd name="connsiteY3" fmla="*/ 645602 h 782799"/>
              <a:gd name="connsiteX4" fmla="*/ 108006 w 731900"/>
              <a:gd name="connsiteY4" fmla="*/ 690978 h 782799"/>
              <a:gd name="connsiteX5" fmla="*/ 260814 w 731900"/>
              <a:gd name="connsiteY5" fmla="*/ 699668 h 782799"/>
              <a:gd name="connsiteX6" fmla="*/ 260814 w 731900"/>
              <a:gd name="connsiteY6" fmla="*/ 700633 h 782799"/>
              <a:gd name="connsiteX7" fmla="*/ 282364 w 731900"/>
              <a:gd name="connsiteY7" fmla="*/ 700633 h 782799"/>
              <a:gd name="connsiteX8" fmla="*/ 337219 w 731900"/>
              <a:gd name="connsiteY8" fmla="*/ 644637 h 782799"/>
              <a:gd name="connsiteX9" fmla="*/ 337220 w 731900"/>
              <a:gd name="connsiteY9" fmla="*/ 137684 h 782799"/>
              <a:gd name="connsiteX10" fmla="*/ 278447 w 731900"/>
              <a:gd name="connsiteY10" fmla="*/ 82166 h 782799"/>
              <a:gd name="connsiteX11" fmla="*/ 259836 w 731900"/>
              <a:gd name="connsiteY11" fmla="*/ 83123 h 782799"/>
              <a:gd name="connsiteX12" fmla="*/ 110945 w 731900"/>
              <a:gd name="connsiteY12" fmla="*/ 91738 h 782799"/>
              <a:gd name="connsiteX13" fmla="*/ 62948 w 731900"/>
              <a:gd name="connsiteY13" fmla="*/ 136727 h 782799"/>
              <a:gd name="connsiteX14" fmla="*/ 108986 w 731900"/>
              <a:gd name="connsiteY14" fmla="*/ 182673 h 782799"/>
              <a:gd name="connsiteX15" fmla="*/ 279427 w 731900"/>
              <a:gd name="connsiteY15" fmla="*/ 192245 h 782799"/>
              <a:gd name="connsiteX16" fmla="*/ 337220 w 731900"/>
              <a:gd name="connsiteY16" fmla="*/ 137684 h 782799"/>
              <a:gd name="connsiteX17" fmla="*/ 348602 w 731900"/>
              <a:gd name="connsiteY17" fmla="*/ 391268 h 782799"/>
              <a:gd name="connsiteX18" fmla="*/ 293327 w 731900"/>
              <a:gd name="connsiteY18" fmla="*/ 334968 h 782799"/>
              <a:gd name="connsiteX19" fmla="*/ 237026 w 731900"/>
              <a:gd name="connsiteY19" fmla="*/ 391268 h 782799"/>
              <a:gd name="connsiteX20" fmla="*/ 292302 w 731900"/>
              <a:gd name="connsiteY20" fmla="*/ 446543 h 782799"/>
              <a:gd name="connsiteX21" fmla="*/ 348602 w 731900"/>
              <a:gd name="connsiteY21" fmla="*/ 391268 h 782799"/>
              <a:gd name="connsiteX22" fmla="*/ 409840 w 731900"/>
              <a:gd name="connsiteY22" fmla="*/ 519759 h 782799"/>
              <a:gd name="connsiteX23" fmla="*/ 355035 w 731900"/>
              <a:gd name="connsiteY23" fmla="*/ 463441 h 782799"/>
              <a:gd name="connsiteX24" fmla="*/ 299216 w 731900"/>
              <a:gd name="connsiteY24" fmla="*/ 519759 h 782799"/>
              <a:gd name="connsiteX25" fmla="*/ 354021 w 731900"/>
              <a:gd name="connsiteY25" fmla="*/ 574065 h 782799"/>
              <a:gd name="connsiteX26" fmla="*/ 409840 w 731900"/>
              <a:gd name="connsiteY26" fmla="*/ 519759 h 782799"/>
              <a:gd name="connsiteX27" fmla="*/ 409840 w 731900"/>
              <a:gd name="connsiteY27" fmla="*/ 262891 h 782799"/>
              <a:gd name="connsiteX28" fmla="*/ 354564 w 731900"/>
              <a:gd name="connsiteY28" fmla="*/ 207615 h 782799"/>
              <a:gd name="connsiteX29" fmla="*/ 298265 w 731900"/>
              <a:gd name="connsiteY29" fmla="*/ 263915 h 782799"/>
              <a:gd name="connsiteX30" fmla="*/ 353540 w 731900"/>
              <a:gd name="connsiteY30" fmla="*/ 320214 h 782799"/>
              <a:gd name="connsiteX31" fmla="*/ 409840 w 731900"/>
              <a:gd name="connsiteY31" fmla="*/ 262891 h 782799"/>
              <a:gd name="connsiteX32" fmla="*/ 483900 w 731900"/>
              <a:gd name="connsiteY32" fmla="*/ 645269 h 782799"/>
              <a:gd name="connsiteX33" fmla="*/ 428081 w 731900"/>
              <a:gd name="connsiteY33" fmla="*/ 589450 h 782799"/>
              <a:gd name="connsiteX34" fmla="*/ 373276 w 731900"/>
              <a:gd name="connsiteY34" fmla="*/ 644255 h 782799"/>
              <a:gd name="connsiteX35" fmla="*/ 429095 w 731900"/>
              <a:gd name="connsiteY35" fmla="*/ 700074 h 782799"/>
              <a:gd name="connsiteX36" fmla="*/ 483900 w 731900"/>
              <a:gd name="connsiteY36" fmla="*/ 645269 h 782799"/>
              <a:gd name="connsiteX37" fmla="*/ 484851 w 731900"/>
              <a:gd name="connsiteY37" fmla="*/ 390244 h 782799"/>
              <a:gd name="connsiteX38" fmla="*/ 429575 w 731900"/>
              <a:gd name="connsiteY38" fmla="*/ 334968 h 782799"/>
              <a:gd name="connsiteX39" fmla="*/ 373275 w 731900"/>
              <a:gd name="connsiteY39" fmla="*/ 391268 h 782799"/>
              <a:gd name="connsiteX40" fmla="*/ 429575 w 731900"/>
              <a:gd name="connsiteY40" fmla="*/ 446543 h 782799"/>
              <a:gd name="connsiteX41" fmla="*/ 484851 w 731900"/>
              <a:gd name="connsiteY41" fmla="*/ 390244 h 782799"/>
              <a:gd name="connsiteX42" fmla="*/ 484851 w 731900"/>
              <a:gd name="connsiteY42" fmla="*/ 140028 h 782799"/>
              <a:gd name="connsiteX43" fmla="*/ 429575 w 731900"/>
              <a:gd name="connsiteY43" fmla="*/ 82179 h 782799"/>
              <a:gd name="connsiteX44" fmla="*/ 373275 w 731900"/>
              <a:gd name="connsiteY44" fmla="*/ 140028 h 782799"/>
              <a:gd name="connsiteX45" fmla="*/ 429575 w 731900"/>
              <a:gd name="connsiteY45" fmla="*/ 194778 h 782799"/>
              <a:gd name="connsiteX46" fmla="*/ 484851 w 731900"/>
              <a:gd name="connsiteY46" fmla="*/ 140028 h 782799"/>
              <a:gd name="connsiteX47" fmla="*/ 559934 w 731900"/>
              <a:gd name="connsiteY47" fmla="*/ 518753 h 782799"/>
              <a:gd name="connsiteX48" fmla="*/ 503634 w 731900"/>
              <a:gd name="connsiteY48" fmla="*/ 463441 h 782799"/>
              <a:gd name="connsiteX49" fmla="*/ 448358 w 731900"/>
              <a:gd name="connsiteY49" fmla="*/ 518753 h 782799"/>
              <a:gd name="connsiteX50" fmla="*/ 503634 w 731900"/>
              <a:gd name="connsiteY50" fmla="*/ 574065 h 782799"/>
              <a:gd name="connsiteX51" fmla="*/ 559934 w 731900"/>
              <a:gd name="connsiteY51" fmla="*/ 518753 h 782799"/>
              <a:gd name="connsiteX52" fmla="*/ 559934 w 731900"/>
              <a:gd name="connsiteY52" fmla="*/ 263915 h 782799"/>
              <a:gd name="connsiteX53" fmla="*/ 505129 w 731900"/>
              <a:gd name="connsiteY53" fmla="*/ 207615 h 782799"/>
              <a:gd name="connsiteX54" fmla="*/ 449310 w 731900"/>
              <a:gd name="connsiteY54" fmla="*/ 263915 h 782799"/>
              <a:gd name="connsiteX55" fmla="*/ 505129 w 731900"/>
              <a:gd name="connsiteY55" fmla="*/ 320214 h 782799"/>
              <a:gd name="connsiteX56" fmla="*/ 559934 w 731900"/>
              <a:gd name="connsiteY56" fmla="*/ 263915 h 782799"/>
              <a:gd name="connsiteX57" fmla="*/ 623812 w 731900"/>
              <a:gd name="connsiteY57" fmla="*/ 391268 h 782799"/>
              <a:gd name="connsiteX58" fmla="*/ 569007 w 731900"/>
              <a:gd name="connsiteY58" fmla="*/ 334968 h 782799"/>
              <a:gd name="connsiteX59" fmla="*/ 513188 w 731900"/>
              <a:gd name="connsiteY59" fmla="*/ 391268 h 782799"/>
              <a:gd name="connsiteX60" fmla="*/ 569007 w 731900"/>
              <a:gd name="connsiteY60" fmla="*/ 447567 h 782799"/>
              <a:gd name="connsiteX61" fmla="*/ 623812 w 731900"/>
              <a:gd name="connsiteY61" fmla="*/ 391268 h 782799"/>
              <a:gd name="connsiteX62" fmla="*/ 731900 w 731900"/>
              <a:gd name="connsiteY62" fmla="*/ 391400 h 782799"/>
              <a:gd name="connsiteX63" fmla="*/ 536200 w 731900"/>
              <a:gd name="connsiteY63" fmla="*/ 782799 h 782799"/>
              <a:gd name="connsiteX64" fmla="*/ 19554 w 731900"/>
              <a:gd name="connsiteY64" fmla="*/ 782799 h 782799"/>
              <a:gd name="connsiteX65" fmla="*/ 0 w 731900"/>
              <a:gd name="connsiteY65" fmla="*/ 743690 h 782799"/>
              <a:gd name="connsiteX66" fmla="*/ 0 w 731900"/>
              <a:gd name="connsiteY66" fmla="*/ 536867 h 782799"/>
              <a:gd name="connsiteX67" fmla="*/ 3730 w 731900"/>
              <a:gd name="connsiteY67" fmla="*/ 547267 h 782799"/>
              <a:gd name="connsiteX68" fmla="*/ 34605 w 731900"/>
              <a:gd name="connsiteY68" fmla="*/ 561859 h 782799"/>
              <a:gd name="connsiteX69" fmla="*/ 207412 w 731900"/>
              <a:gd name="connsiteY69" fmla="*/ 572299 h 782799"/>
              <a:gd name="connsiteX70" fmla="*/ 265014 w 731900"/>
              <a:gd name="connsiteY70" fmla="*/ 517251 h 782799"/>
              <a:gd name="connsiteX71" fmla="*/ 206436 w 731900"/>
              <a:gd name="connsiteY71" fmla="*/ 463153 h 782799"/>
              <a:gd name="connsiteX72" fmla="*/ 147857 w 731900"/>
              <a:gd name="connsiteY72" fmla="*/ 466000 h 782799"/>
              <a:gd name="connsiteX73" fmla="*/ 37534 w 731900"/>
              <a:gd name="connsiteY73" fmla="*/ 472644 h 782799"/>
              <a:gd name="connsiteX74" fmla="*/ 5560 w 731900"/>
              <a:gd name="connsiteY74" fmla="*/ 486287 h 782799"/>
              <a:gd name="connsiteX75" fmla="*/ 0 w 731900"/>
              <a:gd name="connsiteY75" fmla="*/ 499189 h 782799"/>
              <a:gd name="connsiteX76" fmla="*/ 0 w 731900"/>
              <a:gd name="connsiteY76" fmla="*/ 436870 h 782799"/>
              <a:gd name="connsiteX77" fmla="*/ 110012 w 731900"/>
              <a:gd name="connsiteY77" fmla="*/ 442980 h 782799"/>
              <a:gd name="connsiteX78" fmla="*/ 142123 w 731900"/>
              <a:gd name="connsiteY78" fmla="*/ 444831 h 782799"/>
              <a:gd name="connsiteX79" fmla="*/ 203425 w 731900"/>
              <a:gd name="connsiteY79" fmla="*/ 391149 h 782799"/>
              <a:gd name="connsiteX80" fmla="*/ 141151 w 731900"/>
              <a:gd name="connsiteY80" fmla="*/ 338392 h 782799"/>
              <a:gd name="connsiteX81" fmla="*/ 0 w 731900"/>
              <a:gd name="connsiteY81" fmla="*/ 347131 h 782799"/>
              <a:gd name="connsiteX82" fmla="*/ 0 w 731900"/>
              <a:gd name="connsiteY82" fmla="*/ 280844 h 782799"/>
              <a:gd name="connsiteX83" fmla="*/ 11345 w 731900"/>
              <a:gd name="connsiteY83" fmla="*/ 298745 h 782799"/>
              <a:gd name="connsiteX84" fmla="*/ 40280 w 731900"/>
              <a:gd name="connsiteY84" fmla="*/ 309568 h 782799"/>
              <a:gd name="connsiteX85" fmla="*/ 152131 w 731900"/>
              <a:gd name="connsiteY85" fmla="*/ 316155 h 782799"/>
              <a:gd name="connsiteX86" fmla="*/ 204652 w 731900"/>
              <a:gd name="connsiteY86" fmla="*/ 318979 h 782799"/>
              <a:gd name="connsiteX87" fmla="*/ 266900 w 731900"/>
              <a:gd name="connsiteY87" fmla="*/ 265335 h 782799"/>
              <a:gd name="connsiteX88" fmla="*/ 205625 w 731900"/>
              <a:gd name="connsiteY88" fmla="*/ 210750 h 782799"/>
              <a:gd name="connsiteX89" fmla="*/ 42225 w 731900"/>
              <a:gd name="connsiteY89" fmla="*/ 221103 h 782799"/>
              <a:gd name="connsiteX90" fmla="*/ 20827 w 731900"/>
              <a:gd name="connsiteY90" fmla="*/ 225808 h 782799"/>
              <a:gd name="connsiteX91" fmla="*/ 0 w 731900"/>
              <a:gd name="connsiteY91" fmla="*/ 245729 h 782799"/>
              <a:gd name="connsiteX92" fmla="*/ 0 w 731900"/>
              <a:gd name="connsiteY92" fmla="*/ 39109 h 782799"/>
              <a:gd name="connsiteX93" fmla="*/ 19554 w 731900"/>
              <a:gd name="connsiteY93" fmla="*/ 0 h 782799"/>
              <a:gd name="connsiteX94" fmla="*/ 536200 w 731900"/>
              <a:gd name="connsiteY94" fmla="*/ 0 h 782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731900" h="782799">
                <a:moveTo>
                  <a:pt x="337219" y="644637"/>
                </a:moveTo>
                <a:cubicBezTo>
                  <a:pt x="337219" y="613742"/>
                  <a:pt x="312730" y="588640"/>
                  <a:pt x="282364" y="589605"/>
                </a:cubicBezTo>
                <a:cubicBezTo>
                  <a:pt x="223592" y="591536"/>
                  <a:pt x="164819" y="595398"/>
                  <a:pt x="107026" y="600226"/>
                </a:cubicBezTo>
                <a:cubicBezTo>
                  <a:pt x="80579" y="602156"/>
                  <a:pt x="62947" y="622431"/>
                  <a:pt x="62947" y="645602"/>
                </a:cubicBezTo>
                <a:cubicBezTo>
                  <a:pt x="63926" y="669738"/>
                  <a:pt x="82538" y="689048"/>
                  <a:pt x="108006" y="690978"/>
                </a:cubicBezTo>
                <a:cubicBezTo>
                  <a:pt x="158942" y="693875"/>
                  <a:pt x="209878" y="696771"/>
                  <a:pt x="260814" y="699668"/>
                </a:cubicBezTo>
                <a:cubicBezTo>
                  <a:pt x="260814" y="699668"/>
                  <a:pt x="260814" y="700633"/>
                  <a:pt x="260814" y="700633"/>
                </a:cubicBezTo>
                <a:cubicBezTo>
                  <a:pt x="267671" y="700633"/>
                  <a:pt x="274528" y="700633"/>
                  <a:pt x="282364" y="700633"/>
                </a:cubicBezTo>
                <a:cubicBezTo>
                  <a:pt x="313710" y="699668"/>
                  <a:pt x="338198" y="675531"/>
                  <a:pt x="337219" y="644637"/>
                </a:cubicBezTo>
                <a:close/>
                <a:moveTo>
                  <a:pt x="337220" y="137684"/>
                </a:moveTo>
                <a:cubicBezTo>
                  <a:pt x="337220" y="106096"/>
                  <a:pt x="311751" y="82166"/>
                  <a:pt x="278447" y="82166"/>
                </a:cubicBezTo>
                <a:cubicBezTo>
                  <a:pt x="272570" y="82166"/>
                  <a:pt x="265713" y="83123"/>
                  <a:pt x="259836" y="83123"/>
                </a:cubicBezTo>
                <a:cubicBezTo>
                  <a:pt x="209879" y="85995"/>
                  <a:pt x="160902" y="88866"/>
                  <a:pt x="110945" y="91738"/>
                </a:cubicBezTo>
                <a:cubicBezTo>
                  <a:pt x="83518" y="93652"/>
                  <a:pt x="63927" y="112797"/>
                  <a:pt x="62948" y="136727"/>
                </a:cubicBezTo>
                <a:cubicBezTo>
                  <a:pt x="62948" y="161614"/>
                  <a:pt x="81559" y="180758"/>
                  <a:pt x="108986" y="182673"/>
                </a:cubicBezTo>
                <a:cubicBezTo>
                  <a:pt x="165800" y="186501"/>
                  <a:pt x="222613" y="190330"/>
                  <a:pt x="279427" y="192245"/>
                </a:cubicBezTo>
                <a:cubicBezTo>
                  <a:pt x="311751" y="194159"/>
                  <a:pt x="338199" y="168314"/>
                  <a:pt x="337220" y="137684"/>
                </a:cubicBezTo>
                <a:close/>
                <a:moveTo>
                  <a:pt x="348602" y="391268"/>
                </a:moveTo>
                <a:cubicBezTo>
                  <a:pt x="348602" y="359535"/>
                  <a:pt x="324036" y="334968"/>
                  <a:pt x="293327" y="334968"/>
                </a:cubicBezTo>
                <a:cubicBezTo>
                  <a:pt x="261594" y="334968"/>
                  <a:pt x="236003" y="360559"/>
                  <a:pt x="237026" y="391268"/>
                </a:cubicBezTo>
                <a:cubicBezTo>
                  <a:pt x="237026" y="421976"/>
                  <a:pt x="262616" y="446543"/>
                  <a:pt x="292302" y="446543"/>
                </a:cubicBezTo>
                <a:cubicBezTo>
                  <a:pt x="324035" y="447567"/>
                  <a:pt x="348602" y="421976"/>
                  <a:pt x="348602" y="391268"/>
                </a:cubicBezTo>
                <a:close/>
                <a:moveTo>
                  <a:pt x="409840" y="519759"/>
                </a:moveTo>
                <a:cubicBezTo>
                  <a:pt x="409840" y="488583"/>
                  <a:pt x="385482" y="463441"/>
                  <a:pt x="355035" y="463441"/>
                </a:cubicBezTo>
                <a:cubicBezTo>
                  <a:pt x="324589" y="463441"/>
                  <a:pt x="299216" y="489589"/>
                  <a:pt x="299216" y="519759"/>
                </a:cubicBezTo>
                <a:cubicBezTo>
                  <a:pt x="299216" y="548923"/>
                  <a:pt x="323574" y="574065"/>
                  <a:pt x="354021" y="574065"/>
                </a:cubicBezTo>
                <a:cubicBezTo>
                  <a:pt x="385482" y="574065"/>
                  <a:pt x="409840" y="550935"/>
                  <a:pt x="409840" y="519759"/>
                </a:cubicBezTo>
                <a:close/>
                <a:moveTo>
                  <a:pt x="409840" y="262891"/>
                </a:moveTo>
                <a:cubicBezTo>
                  <a:pt x="409840" y="232182"/>
                  <a:pt x="385273" y="207615"/>
                  <a:pt x="354564" y="207615"/>
                </a:cubicBezTo>
                <a:cubicBezTo>
                  <a:pt x="322832" y="207615"/>
                  <a:pt x="297241" y="233206"/>
                  <a:pt x="298265" y="263915"/>
                </a:cubicBezTo>
                <a:cubicBezTo>
                  <a:pt x="298265" y="294623"/>
                  <a:pt x="323856" y="319190"/>
                  <a:pt x="353540" y="320214"/>
                </a:cubicBezTo>
                <a:cubicBezTo>
                  <a:pt x="385273" y="320214"/>
                  <a:pt x="409840" y="294623"/>
                  <a:pt x="409840" y="262891"/>
                </a:cubicBezTo>
                <a:close/>
                <a:moveTo>
                  <a:pt x="483900" y="645269"/>
                </a:moveTo>
                <a:cubicBezTo>
                  <a:pt x="483900" y="613808"/>
                  <a:pt x="459542" y="589450"/>
                  <a:pt x="428081" y="589450"/>
                </a:cubicBezTo>
                <a:cubicBezTo>
                  <a:pt x="397634" y="589450"/>
                  <a:pt x="373276" y="612793"/>
                  <a:pt x="373276" y="644255"/>
                </a:cubicBezTo>
                <a:cubicBezTo>
                  <a:pt x="373276" y="675716"/>
                  <a:pt x="397634" y="700074"/>
                  <a:pt x="429095" y="700074"/>
                </a:cubicBezTo>
                <a:cubicBezTo>
                  <a:pt x="459542" y="700074"/>
                  <a:pt x="483900" y="675716"/>
                  <a:pt x="483900" y="645269"/>
                </a:cubicBezTo>
                <a:close/>
                <a:moveTo>
                  <a:pt x="484851" y="390244"/>
                </a:moveTo>
                <a:cubicBezTo>
                  <a:pt x="484851" y="359535"/>
                  <a:pt x="461308" y="334968"/>
                  <a:pt x="429575" y="334968"/>
                </a:cubicBezTo>
                <a:cubicBezTo>
                  <a:pt x="398866" y="334968"/>
                  <a:pt x="373275" y="360559"/>
                  <a:pt x="373275" y="391268"/>
                </a:cubicBezTo>
                <a:cubicBezTo>
                  <a:pt x="374299" y="421976"/>
                  <a:pt x="398866" y="446543"/>
                  <a:pt x="429575" y="446543"/>
                </a:cubicBezTo>
                <a:cubicBezTo>
                  <a:pt x="460284" y="447567"/>
                  <a:pt x="485875" y="421976"/>
                  <a:pt x="484851" y="390244"/>
                </a:cubicBezTo>
                <a:close/>
                <a:moveTo>
                  <a:pt x="484851" y="140028"/>
                </a:moveTo>
                <a:cubicBezTo>
                  <a:pt x="485875" y="108004"/>
                  <a:pt x="460284" y="82179"/>
                  <a:pt x="429575" y="82179"/>
                </a:cubicBezTo>
                <a:cubicBezTo>
                  <a:pt x="397842" y="82179"/>
                  <a:pt x="373275" y="108004"/>
                  <a:pt x="373275" y="140028"/>
                </a:cubicBezTo>
                <a:cubicBezTo>
                  <a:pt x="374299" y="171019"/>
                  <a:pt x="397842" y="194778"/>
                  <a:pt x="429575" y="194778"/>
                </a:cubicBezTo>
                <a:cubicBezTo>
                  <a:pt x="460284" y="194778"/>
                  <a:pt x="484851" y="171019"/>
                  <a:pt x="484851" y="140028"/>
                </a:cubicBezTo>
                <a:close/>
                <a:moveTo>
                  <a:pt x="559934" y="518753"/>
                </a:moveTo>
                <a:cubicBezTo>
                  <a:pt x="559934" y="488583"/>
                  <a:pt x="534343" y="463441"/>
                  <a:pt x="503634" y="463441"/>
                </a:cubicBezTo>
                <a:cubicBezTo>
                  <a:pt x="473949" y="464447"/>
                  <a:pt x="448358" y="488583"/>
                  <a:pt x="448358" y="518753"/>
                </a:cubicBezTo>
                <a:cubicBezTo>
                  <a:pt x="447334" y="548923"/>
                  <a:pt x="472925" y="574065"/>
                  <a:pt x="503634" y="574065"/>
                </a:cubicBezTo>
                <a:cubicBezTo>
                  <a:pt x="535367" y="574065"/>
                  <a:pt x="559934" y="549929"/>
                  <a:pt x="559934" y="518753"/>
                </a:cubicBezTo>
                <a:close/>
                <a:moveTo>
                  <a:pt x="559934" y="263915"/>
                </a:moveTo>
                <a:cubicBezTo>
                  <a:pt x="559934" y="232182"/>
                  <a:pt x="536591" y="207615"/>
                  <a:pt x="505129" y="207615"/>
                </a:cubicBezTo>
                <a:cubicBezTo>
                  <a:pt x="473668" y="207615"/>
                  <a:pt x="449310" y="232182"/>
                  <a:pt x="449310" y="263915"/>
                </a:cubicBezTo>
                <a:cubicBezTo>
                  <a:pt x="449310" y="294623"/>
                  <a:pt x="474683" y="320214"/>
                  <a:pt x="505129" y="320214"/>
                </a:cubicBezTo>
                <a:cubicBezTo>
                  <a:pt x="535576" y="319190"/>
                  <a:pt x="559934" y="294623"/>
                  <a:pt x="559934" y="263915"/>
                </a:cubicBezTo>
                <a:close/>
                <a:moveTo>
                  <a:pt x="623812" y="391268"/>
                </a:moveTo>
                <a:cubicBezTo>
                  <a:pt x="623812" y="359535"/>
                  <a:pt x="600469" y="334968"/>
                  <a:pt x="569007" y="334968"/>
                </a:cubicBezTo>
                <a:cubicBezTo>
                  <a:pt x="537546" y="334968"/>
                  <a:pt x="513188" y="359535"/>
                  <a:pt x="513188" y="391268"/>
                </a:cubicBezTo>
                <a:cubicBezTo>
                  <a:pt x="513188" y="421976"/>
                  <a:pt x="538561" y="447567"/>
                  <a:pt x="569007" y="447567"/>
                </a:cubicBezTo>
                <a:cubicBezTo>
                  <a:pt x="599454" y="446543"/>
                  <a:pt x="623812" y="421976"/>
                  <a:pt x="623812" y="391268"/>
                </a:cubicBezTo>
                <a:close/>
                <a:moveTo>
                  <a:pt x="731900" y="391400"/>
                </a:moveTo>
                <a:lnTo>
                  <a:pt x="536200" y="782799"/>
                </a:lnTo>
                <a:lnTo>
                  <a:pt x="19554" y="782799"/>
                </a:lnTo>
                <a:lnTo>
                  <a:pt x="0" y="743690"/>
                </a:lnTo>
                <a:lnTo>
                  <a:pt x="0" y="536867"/>
                </a:lnTo>
                <a:lnTo>
                  <a:pt x="3730" y="547267"/>
                </a:lnTo>
                <a:cubicBezTo>
                  <a:pt x="11174" y="555453"/>
                  <a:pt x="21913" y="560910"/>
                  <a:pt x="34605" y="561859"/>
                </a:cubicBezTo>
                <a:cubicBezTo>
                  <a:pt x="92208" y="565655"/>
                  <a:pt x="149810" y="569452"/>
                  <a:pt x="207412" y="572299"/>
                </a:cubicBezTo>
                <a:cubicBezTo>
                  <a:pt x="240606" y="574197"/>
                  <a:pt x="265014" y="548572"/>
                  <a:pt x="265014" y="517251"/>
                </a:cubicBezTo>
                <a:cubicBezTo>
                  <a:pt x="265014" y="485931"/>
                  <a:pt x="239630" y="462204"/>
                  <a:pt x="206436" y="463153"/>
                </a:cubicBezTo>
                <a:cubicBezTo>
                  <a:pt x="186909" y="463153"/>
                  <a:pt x="167383" y="465051"/>
                  <a:pt x="147857" y="466000"/>
                </a:cubicBezTo>
                <a:cubicBezTo>
                  <a:pt x="111734" y="468848"/>
                  <a:pt x="74634" y="470746"/>
                  <a:pt x="37534" y="472644"/>
                </a:cubicBezTo>
                <a:cubicBezTo>
                  <a:pt x="24842" y="473593"/>
                  <a:pt x="13615" y="478576"/>
                  <a:pt x="5560" y="486287"/>
                </a:cubicBezTo>
                <a:lnTo>
                  <a:pt x="0" y="499189"/>
                </a:lnTo>
                <a:lnTo>
                  <a:pt x="0" y="436870"/>
                </a:lnTo>
                <a:lnTo>
                  <a:pt x="110012" y="442980"/>
                </a:lnTo>
                <a:cubicBezTo>
                  <a:pt x="120716" y="443906"/>
                  <a:pt x="131419" y="444831"/>
                  <a:pt x="142123" y="444831"/>
                </a:cubicBezTo>
                <a:cubicBezTo>
                  <a:pt x="176180" y="447608"/>
                  <a:pt x="203425" y="423543"/>
                  <a:pt x="203425" y="391149"/>
                </a:cubicBezTo>
                <a:cubicBezTo>
                  <a:pt x="203426" y="359680"/>
                  <a:pt x="175207" y="335615"/>
                  <a:pt x="141151" y="338392"/>
                </a:cubicBezTo>
                <a:lnTo>
                  <a:pt x="0" y="347131"/>
                </a:lnTo>
                <a:lnTo>
                  <a:pt x="0" y="280844"/>
                </a:lnTo>
                <a:lnTo>
                  <a:pt x="11345" y="298745"/>
                </a:lnTo>
                <a:cubicBezTo>
                  <a:pt x="19126" y="305098"/>
                  <a:pt x="29095" y="309098"/>
                  <a:pt x="40280" y="309568"/>
                </a:cubicBezTo>
                <a:cubicBezTo>
                  <a:pt x="77239" y="312391"/>
                  <a:pt x="115171" y="314273"/>
                  <a:pt x="152131" y="316155"/>
                </a:cubicBezTo>
                <a:cubicBezTo>
                  <a:pt x="169638" y="317097"/>
                  <a:pt x="187145" y="318038"/>
                  <a:pt x="204652" y="318979"/>
                </a:cubicBezTo>
                <a:cubicBezTo>
                  <a:pt x="240639" y="320861"/>
                  <a:pt x="266900" y="298274"/>
                  <a:pt x="266900" y="265335"/>
                </a:cubicBezTo>
                <a:cubicBezTo>
                  <a:pt x="266900" y="232396"/>
                  <a:pt x="241612" y="208868"/>
                  <a:pt x="205625" y="210750"/>
                </a:cubicBezTo>
                <a:cubicBezTo>
                  <a:pt x="151158" y="213574"/>
                  <a:pt x="96692" y="217338"/>
                  <a:pt x="42225" y="221103"/>
                </a:cubicBezTo>
                <a:cubicBezTo>
                  <a:pt x="34444" y="221103"/>
                  <a:pt x="27636" y="222985"/>
                  <a:pt x="20827" y="225808"/>
                </a:cubicBezTo>
                <a:lnTo>
                  <a:pt x="0" y="245729"/>
                </a:lnTo>
                <a:lnTo>
                  <a:pt x="0" y="39109"/>
                </a:lnTo>
                <a:lnTo>
                  <a:pt x="19554" y="0"/>
                </a:lnTo>
                <a:lnTo>
                  <a:pt x="536200" y="0"/>
                </a:lnTo>
                <a:close/>
              </a:path>
            </a:pathLst>
          </a:custGeom>
          <a:solidFill>
            <a:schemeClr val="accent5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107099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421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oto Serif"/>
              <a:ea typeface="+mn-ea"/>
              <a:cs typeface="+mn-cs"/>
            </a:endParaRPr>
          </a:p>
        </p:txBody>
      </p:sp>
      <p:sp>
        <p:nvSpPr>
          <p:cNvPr id="123" name="Freeform: Shape 122">
            <a:extLst>
              <a:ext uri="{FF2B5EF4-FFF2-40B4-BE49-F238E27FC236}">
                <a16:creationId xmlns:a16="http://schemas.microsoft.com/office/drawing/2014/main" id="{CA1B0648-E308-2161-2144-9AEB4EF9FA54}"/>
              </a:ext>
            </a:extLst>
          </p:cNvPr>
          <p:cNvSpPr/>
          <p:nvPr/>
        </p:nvSpPr>
        <p:spPr>
          <a:xfrm rot="16200000">
            <a:off x="5037670" y="4386150"/>
            <a:ext cx="731900" cy="782799"/>
          </a:xfrm>
          <a:custGeom>
            <a:avLst/>
            <a:gdLst>
              <a:gd name="connsiteX0" fmla="*/ 337219 w 731900"/>
              <a:gd name="connsiteY0" fmla="*/ 644637 h 782799"/>
              <a:gd name="connsiteX1" fmla="*/ 282364 w 731900"/>
              <a:gd name="connsiteY1" fmla="*/ 589605 h 782799"/>
              <a:gd name="connsiteX2" fmla="*/ 107026 w 731900"/>
              <a:gd name="connsiteY2" fmla="*/ 600226 h 782799"/>
              <a:gd name="connsiteX3" fmla="*/ 62947 w 731900"/>
              <a:gd name="connsiteY3" fmla="*/ 645602 h 782799"/>
              <a:gd name="connsiteX4" fmla="*/ 108006 w 731900"/>
              <a:gd name="connsiteY4" fmla="*/ 690978 h 782799"/>
              <a:gd name="connsiteX5" fmla="*/ 260814 w 731900"/>
              <a:gd name="connsiteY5" fmla="*/ 699668 h 782799"/>
              <a:gd name="connsiteX6" fmla="*/ 260814 w 731900"/>
              <a:gd name="connsiteY6" fmla="*/ 700633 h 782799"/>
              <a:gd name="connsiteX7" fmla="*/ 282364 w 731900"/>
              <a:gd name="connsiteY7" fmla="*/ 700633 h 782799"/>
              <a:gd name="connsiteX8" fmla="*/ 337219 w 731900"/>
              <a:gd name="connsiteY8" fmla="*/ 644637 h 782799"/>
              <a:gd name="connsiteX9" fmla="*/ 337220 w 731900"/>
              <a:gd name="connsiteY9" fmla="*/ 137684 h 782799"/>
              <a:gd name="connsiteX10" fmla="*/ 278447 w 731900"/>
              <a:gd name="connsiteY10" fmla="*/ 82166 h 782799"/>
              <a:gd name="connsiteX11" fmla="*/ 259836 w 731900"/>
              <a:gd name="connsiteY11" fmla="*/ 83123 h 782799"/>
              <a:gd name="connsiteX12" fmla="*/ 110945 w 731900"/>
              <a:gd name="connsiteY12" fmla="*/ 91738 h 782799"/>
              <a:gd name="connsiteX13" fmla="*/ 62948 w 731900"/>
              <a:gd name="connsiteY13" fmla="*/ 136727 h 782799"/>
              <a:gd name="connsiteX14" fmla="*/ 108986 w 731900"/>
              <a:gd name="connsiteY14" fmla="*/ 182673 h 782799"/>
              <a:gd name="connsiteX15" fmla="*/ 279427 w 731900"/>
              <a:gd name="connsiteY15" fmla="*/ 192245 h 782799"/>
              <a:gd name="connsiteX16" fmla="*/ 337220 w 731900"/>
              <a:gd name="connsiteY16" fmla="*/ 137684 h 782799"/>
              <a:gd name="connsiteX17" fmla="*/ 348602 w 731900"/>
              <a:gd name="connsiteY17" fmla="*/ 391268 h 782799"/>
              <a:gd name="connsiteX18" fmla="*/ 293327 w 731900"/>
              <a:gd name="connsiteY18" fmla="*/ 334968 h 782799"/>
              <a:gd name="connsiteX19" fmla="*/ 237026 w 731900"/>
              <a:gd name="connsiteY19" fmla="*/ 391268 h 782799"/>
              <a:gd name="connsiteX20" fmla="*/ 292302 w 731900"/>
              <a:gd name="connsiteY20" fmla="*/ 446543 h 782799"/>
              <a:gd name="connsiteX21" fmla="*/ 348602 w 731900"/>
              <a:gd name="connsiteY21" fmla="*/ 391268 h 782799"/>
              <a:gd name="connsiteX22" fmla="*/ 409840 w 731900"/>
              <a:gd name="connsiteY22" fmla="*/ 519759 h 782799"/>
              <a:gd name="connsiteX23" fmla="*/ 355035 w 731900"/>
              <a:gd name="connsiteY23" fmla="*/ 463441 h 782799"/>
              <a:gd name="connsiteX24" fmla="*/ 299216 w 731900"/>
              <a:gd name="connsiteY24" fmla="*/ 519759 h 782799"/>
              <a:gd name="connsiteX25" fmla="*/ 354021 w 731900"/>
              <a:gd name="connsiteY25" fmla="*/ 574065 h 782799"/>
              <a:gd name="connsiteX26" fmla="*/ 409840 w 731900"/>
              <a:gd name="connsiteY26" fmla="*/ 519759 h 782799"/>
              <a:gd name="connsiteX27" fmla="*/ 409840 w 731900"/>
              <a:gd name="connsiteY27" fmla="*/ 262891 h 782799"/>
              <a:gd name="connsiteX28" fmla="*/ 354564 w 731900"/>
              <a:gd name="connsiteY28" fmla="*/ 207615 h 782799"/>
              <a:gd name="connsiteX29" fmla="*/ 298265 w 731900"/>
              <a:gd name="connsiteY29" fmla="*/ 263915 h 782799"/>
              <a:gd name="connsiteX30" fmla="*/ 353540 w 731900"/>
              <a:gd name="connsiteY30" fmla="*/ 320214 h 782799"/>
              <a:gd name="connsiteX31" fmla="*/ 409840 w 731900"/>
              <a:gd name="connsiteY31" fmla="*/ 262891 h 782799"/>
              <a:gd name="connsiteX32" fmla="*/ 483900 w 731900"/>
              <a:gd name="connsiteY32" fmla="*/ 645269 h 782799"/>
              <a:gd name="connsiteX33" fmla="*/ 428081 w 731900"/>
              <a:gd name="connsiteY33" fmla="*/ 589450 h 782799"/>
              <a:gd name="connsiteX34" fmla="*/ 373276 w 731900"/>
              <a:gd name="connsiteY34" fmla="*/ 644255 h 782799"/>
              <a:gd name="connsiteX35" fmla="*/ 429095 w 731900"/>
              <a:gd name="connsiteY35" fmla="*/ 700074 h 782799"/>
              <a:gd name="connsiteX36" fmla="*/ 483900 w 731900"/>
              <a:gd name="connsiteY36" fmla="*/ 645269 h 782799"/>
              <a:gd name="connsiteX37" fmla="*/ 484851 w 731900"/>
              <a:gd name="connsiteY37" fmla="*/ 390244 h 782799"/>
              <a:gd name="connsiteX38" fmla="*/ 429575 w 731900"/>
              <a:gd name="connsiteY38" fmla="*/ 334968 h 782799"/>
              <a:gd name="connsiteX39" fmla="*/ 373275 w 731900"/>
              <a:gd name="connsiteY39" fmla="*/ 391268 h 782799"/>
              <a:gd name="connsiteX40" fmla="*/ 429575 w 731900"/>
              <a:gd name="connsiteY40" fmla="*/ 446543 h 782799"/>
              <a:gd name="connsiteX41" fmla="*/ 484851 w 731900"/>
              <a:gd name="connsiteY41" fmla="*/ 390244 h 782799"/>
              <a:gd name="connsiteX42" fmla="*/ 484851 w 731900"/>
              <a:gd name="connsiteY42" fmla="*/ 140028 h 782799"/>
              <a:gd name="connsiteX43" fmla="*/ 429575 w 731900"/>
              <a:gd name="connsiteY43" fmla="*/ 82179 h 782799"/>
              <a:gd name="connsiteX44" fmla="*/ 373275 w 731900"/>
              <a:gd name="connsiteY44" fmla="*/ 140028 h 782799"/>
              <a:gd name="connsiteX45" fmla="*/ 429575 w 731900"/>
              <a:gd name="connsiteY45" fmla="*/ 194778 h 782799"/>
              <a:gd name="connsiteX46" fmla="*/ 484851 w 731900"/>
              <a:gd name="connsiteY46" fmla="*/ 140028 h 782799"/>
              <a:gd name="connsiteX47" fmla="*/ 559934 w 731900"/>
              <a:gd name="connsiteY47" fmla="*/ 518753 h 782799"/>
              <a:gd name="connsiteX48" fmla="*/ 503634 w 731900"/>
              <a:gd name="connsiteY48" fmla="*/ 463441 h 782799"/>
              <a:gd name="connsiteX49" fmla="*/ 448358 w 731900"/>
              <a:gd name="connsiteY49" fmla="*/ 518753 h 782799"/>
              <a:gd name="connsiteX50" fmla="*/ 503634 w 731900"/>
              <a:gd name="connsiteY50" fmla="*/ 574065 h 782799"/>
              <a:gd name="connsiteX51" fmla="*/ 559934 w 731900"/>
              <a:gd name="connsiteY51" fmla="*/ 518753 h 782799"/>
              <a:gd name="connsiteX52" fmla="*/ 559934 w 731900"/>
              <a:gd name="connsiteY52" fmla="*/ 263915 h 782799"/>
              <a:gd name="connsiteX53" fmla="*/ 505129 w 731900"/>
              <a:gd name="connsiteY53" fmla="*/ 207615 h 782799"/>
              <a:gd name="connsiteX54" fmla="*/ 449310 w 731900"/>
              <a:gd name="connsiteY54" fmla="*/ 263915 h 782799"/>
              <a:gd name="connsiteX55" fmla="*/ 505129 w 731900"/>
              <a:gd name="connsiteY55" fmla="*/ 320214 h 782799"/>
              <a:gd name="connsiteX56" fmla="*/ 559934 w 731900"/>
              <a:gd name="connsiteY56" fmla="*/ 263915 h 782799"/>
              <a:gd name="connsiteX57" fmla="*/ 623812 w 731900"/>
              <a:gd name="connsiteY57" fmla="*/ 391268 h 782799"/>
              <a:gd name="connsiteX58" fmla="*/ 569007 w 731900"/>
              <a:gd name="connsiteY58" fmla="*/ 334968 h 782799"/>
              <a:gd name="connsiteX59" fmla="*/ 513188 w 731900"/>
              <a:gd name="connsiteY59" fmla="*/ 391268 h 782799"/>
              <a:gd name="connsiteX60" fmla="*/ 569007 w 731900"/>
              <a:gd name="connsiteY60" fmla="*/ 447567 h 782799"/>
              <a:gd name="connsiteX61" fmla="*/ 623812 w 731900"/>
              <a:gd name="connsiteY61" fmla="*/ 391268 h 782799"/>
              <a:gd name="connsiteX62" fmla="*/ 731900 w 731900"/>
              <a:gd name="connsiteY62" fmla="*/ 391400 h 782799"/>
              <a:gd name="connsiteX63" fmla="*/ 536200 w 731900"/>
              <a:gd name="connsiteY63" fmla="*/ 782799 h 782799"/>
              <a:gd name="connsiteX64" fmla="*/ 19554 w 731900"/>
              <a:gd name="connsiteY64" fmla="*/ 782799 h 782799"/>
              <a:gd name="connsiteX65" fmla="*/ 0 w 731900"/>
              <a:gd name="connsiteY65" fmla="*/ 743690 h 782799"/>
              <a:gd name="connsiteX66" fmla="*/ 0 w 731900"/>
              <a:gd name="connsiteY66" fmla="*/ 536867 h 782799"/>
              <a:gd name="connsiteX67" fmla="*/ 3730 w 731900"/>
              <a:gd name="connsiteY67" fmla="*/ 547267 h 782799"/>
              <a:gd name="connsiteX68" fmla="*/ 34605 w 731900"/>
              <a:gd name="connsiteY68" fmla="*/ 561859 h 782799"/>
              <a:gd name="connsiteX69" fmla="*/ 207412 w 731900"/>
              <a:gd name="connsiteY69" fmla="*/ 572299 h 782799"/>
              <a:gd name="connsiteX70" fmla="*/ 265014 w 731900"/>
              <a:gd name="connsiteY70" fmla="*/ 517251 h 782799"/>
              <a:gd name="connsiteX71" fmla="*/ 206436 w 731900"/>
              <a:gd name="connsiteY71" fmla="*/ 463153 h 782799"/>
              <a:gd name="connsiteX72" fmla="*/ 147857 w 731900"/>
              <a:gd name="connsiteY72" fmla="*/ 466000 h 782799"/>
              <a:gd name="connsiteX73" fmla="*/ 37534 w 731900"/>
              <a:gd name="connsiteY73" fmla="*/ 472644 h 782799"/>
              <a:gd name="connsiteX74" fmla="*/ 5560 w 731900"/>
              <a:gd name="connsiteY74" fmla="*/ 486287 h 782799"/>
              <a:gd name="connsiteX75" fmla="*/ 0 w 731900"/>
              <a:gd name="connsiteY75" fmla="*/ 499189 h 782799"/>
              <a:gd name="connsiteX76" fmla="*/ 0 w 731900"/>
              <a:gd name="connsiteY76" fmla="*/ 436870 h 782799"/>
              <a:gd name="connsiteX77" fmla="*/ 110012 w 731900"/>
              <a:gd name="connsiteY77" fmla="*/ 442980 h 782799"/>
              <a:gd name="connsiteX78" fmla="*/ 142123 w 731900"/>
              <a:gd name="connsiteY78" fmla="*/ 444831 h 782799"/>
              <a:gd name="connsiteX79" fmla="*/ 203425 w 731900"/>
              <a:gd name="connsiteY79" fmla="*/ 391149 h 782799"/>
              <a:gd name="connsiteX80" fmla="*/ 141151 w 731900"/>
              <a:gd name="connsiteY80" fmla="*/ 338392 h 782799"/>
              <a:gd name="connsiteX81" fmla="*/ 0 w 731900"/>
              <a:gd name="connsiteY81" fmla="*/ 347131 h 782799"/>
              <a:gd name="connsiteX82" fmla="*/ 0 w 731900"/>
              <a:gd name="connsiteY82" fmla="*/ 280844 h 782799"/>
              <a:gd name="connsiteX83" fmla="*/ 11345 w 731900"/>
              <a:gd name="connsiteY83" fmla="*/ 298745 h 782799"/>
              <a:gd name="connsiteX84" fmla="*/ 40280 w 731900"/>
              <a:gd name="connsiteY84" fmla="*/ 309568 h 782799"/>
              <a:gd name="connsiteX85" fmla="*/ 152131 w 731900"/>
              <a:gd name="connsiteY85" fmla="*/ 316155 h 782799"/>
              <a:gd name="connsiteX86" fmla="*/ 204652 w 731900"/>
              <a:gd name="connsiteY86" fmla="*/ 318979 h 782799"/>
              <a:gd name="connsiteX87" fmla="*/ 266900 w 731900"/>
              <a:gd name="connsiteY87" fmla="*/ 265335 h 782799"/>
              <a:gd name="connsiteX88" fmla="*/ 205625 w 731900"/>
              <a:gd name="connsiteY88" fmla="*/ 210750 h 782799"/>
              <a:gd name="connsiteX89" fmla="*/ 42225 w 731900"/>
              <a:gd name="connsiteY89" fmla="*/ 221103 h 782799"/>
              <a:gd name="connsiteX90" fmla="*/ 20827 w 731900"/>
              <a:gd name="connsiteY90" fmla="*/ 225808 h 782799"/>
              <a:gd name="connsiteX91" fmla="*/ 0 w 731900"/>
              <a:gd name="connsiteY91" fmla="*/ 245729 h 782799"/>
              <a:gd name="connsiteX92" fmla="*/ 0 w 731900"/>
              <a:gd name="connsiteY92" fmla="*/ 39109 h 782799"/>
              <a:gd name="connsiteX93" fmla="*/ 19554 w 731900"/>
              <a:gd name="connsiteY93" fmla="*/ 0 h 782799"/>
              <a:gd name="connsiteX94" fmla="*/ 536200 w 731900"/>
              <a:gd name="connsiteY94" fmla="*/ 0 h 782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731900" h="782799">
                <a:moveTo>
                  <a:pt x="337219" y="644637"/>
                </a:moveTo>
                <a:cubicBezTo>
                  <a:pt x="337219" y="613742"/>
                  <a:pt x="312730" y="588640"/>
                  <a:pt x="282364" y="589605"/>
                </a:cubicBezTo>
                <a:cubicBezTo>
                  <a:pt x="223592" y="591536"/>
                  <a:pt x="164819" y="595398"/>
                  <a:pt x="107026" y="600226"/>
                </a:cubicBezTo>
                <a:cubicBezTo>
                  <a:pt x="80579" y="602156"/>
                  <a:pt x="62947" y="622431"/>
                  <a:pt x="62947" y="645602"/>
                </a:cubicBezTo>
                <a:cubicBezTo>
                  <a:pt x="63926" y="669738"/>
                  <a:pt x="82538" y="689048"/>
                  <a:pt x="108006" y="690978"/>
                </a:cubicBezTo>
                <a:cubicBezTo>
                  <a:pt x="158942" y="693875"/>
                  <a:pt x="209878" y="696771"/>
                  <a:pt x="260814" y="699668"/>
                </a:cubicBezTo>
                <a:cubicBezTo>
                  <a:pt x="260814" y="699668"/>
                  <a:pt x="260814" y="700633"/>
                  <a:pt x="260814" y="700633"/>
                </a:cubicBezTo>
                <a:cubicBezTo>
                  <a:pt x="267671" y="700633"/>
                  <a:pt x="274528" y="700633"/>
                  <a:pt x="282364" y="700633"/>
                </a:cubicBezTo>
                <a:cubicBezTo>
                  <a:pt x="313710" y="699668"/>
                  <a:pt x="338198" y="675531"/>
                  <a:pt x="337219" y="644637"/>
                </a:cubicBezTo>
                <a:close/>
                <a:moveTo>
                  <a:pt x="337220" y="137684"/>
                </a:moveTo>
                <a:cubicBezTo>
                  <a:pt x="337220" y="106096"/>
                  <a:pt x="311751" y="82166"/>
                  <a:pt x="278447" y="82166"/>
                </a:cubicBezTo>
                <a:cubicBezTo>
                  <a:pt x="272570" y="82166"/>
                  <a:pt x="265713" y="83123"/>
                  <a:pt x="259836" y="83123"/>
                </a:cubicBezTo>
                <a:cubicBezTo>
                  <a:pt x="209879" y="85995"/>
                  <a:pt x="160902" y="88866"/>
                  <a:pt x="110945" y="91738"/>
                </a:cubicBezTo>
                <a:cubicBezTo>
                  <a:pt x="83518" y="93652"/>
                  <a:pt x="63927" y="112797"/>
                  <a:pt x="62948" y="136727"/>
                </a:cubicBezTo>
                <a:cubicBezTo>
                  <a:pt x="62948" y="161614"/>
                  <a:pt x="81559" y="180758"/>
                  <a:pt x="108986" y="182673"/>
                </a:cubicBezTo>
                <a:cubicBezTo>
                  <a:pt x="165800" y="186501"/>
                  <a:pt x="222613" y="190330"/>
                  <a:pt x="279427" y="192245"/>
                </a:cubicBezTo>
                <a:cubicBezTo>
                  <a:pt x="311751" y="194159"/>
                  <a:pt x="338199" y="168314"/>
                  <a:pt x="337220" y="137684"/>
                </a:cubicBezTo>
                <a:close/>
                <a:moveTo>
                  <a:pt x="348602" y="391268"/>
                </a:moveTo>
                <a:cubicBezTo>
                  <a:pt x="348602" y="359535"/>
                  <a:pt x="324036" y="334968"/>
                  <a:pt x="293327" y="334968"/>
                </a:cubicBezTo>
                <a:cubicBezTo>
                  <a:pt x="261594" y="334968"/>
                  <a:pt x="236003" y="360559"/>
                  <a:pt x="237026" y="391268"/>
                </a:cubicBezTo>
                <a:cubicBezTo>
                  <a:pt x="237026" y="421976"/>
                  <a:pt x="262616" y="446543"/>
                  <a:pt x="292302" y="446543"/>
                </a:cubicBezTo>
                <a:cubicBezTo>
                  <a:pt x="324035" y="447567"/>
                  <a:pt x="348602" y="421976"/>
                  <a:pt x="348602" y="391268"/>
                </a:cubicBezTo>
                <a:close/>
                <a:moveTo>
                  <a:pt x="409840" y="519759"/>
                </a:moveTo>
                <a:cubicBezTo>
                  <a:pt x="409840" y="488583"/>
                  <a:pt x="385482" y="463441"/>
                  <a:pt x="355035" y="463441"/>
                </a:cubicBezTo>
                <a:cubicBezTo>
                  <a:pt x="324589" y="463441"/>
                  <a:pt x="299216" y="489589"/>
                  <a:pt x="299216" y="519759"/>
                </a:cubicBezTo>
                <a:cubicBezTo>
                  <a:pt x="299216" y="548923"/>
                  <a:pt x="323574" y="574065"/>
                  <a:pt x="354021" y="574065"/>
                </a:cubicBezTo>
                <a:cubicBezTo>
                  <a:pt x="385482" y="574065"/>
                  <a:pt x="409840" y="550935"/>
                  <a:pt x="409840" y="519759"/>
                </a:cubicBezTo>
                <a:close/>
                <a:moveTo>
                  <a:pt x="409840" y="262891"/>
                </a:moveTo>
                <a:cubicBezTo>
                  <a:pt x="409840" y="232182"/>
                  <a:pt x="385273" y="207615"/>
                  <a:pt x="354564" y="207615"/>
                </a:cubicBezTo>
                <a:cubicBezTo>
                  <a:pt x="322832" y="207615"/>
                  <a:pt x="297241" y="233206"/>
                  <a:pt x="298265" y="263915"/>
                </a:cubicBezTo>
                <a:cubicBezTo>
                  <a:pt x="298265" y="294623"/>
                  <a:pt x="323856" y="319190"/>
                  <a:pt x="353540" y="320214"/>
                </a:cubicBezTo>
                <a:cubicBezTo>
                  <a:pt x="385273" y="320214"/>
                  <a:pt x="409840" y="294623"/>
                  <a:pt x="409840" y="262891"/>
                </a:cubicBezTo>
                <a:close/>
                <a:moveTo>
                  <a:pt x="483900" y="645269"/>
                </a:moveTo>
                <a:cubicBezTo>
                  <a:pt x="483900" y="613808"/>
                  <a:pt x="459542" y="589450"/>
                  <a:pt x="428081" y="589450"/>
                </a:cubicBezTo>
                <a:cubicBezTo>
                  <a:pt x="397634" y="589450"/>
                  <a:pt x="373276" y="612793"/>
                  <a:pt x="373276" y="644255"/>
                </a:cubicBezTo>
                <a:cubicBezTo>
                  <a:pt x="373276" y="675716"/>
                  <a:pt x="397634" y="700074"/>
                  <a:pt x="429095" y="700074"/>
                </a:cubicBezTo>
                <a:cubicBezTo>
                  <a:pt x="459542" y="700074"/>
                  <a:pt x="483900" y="675716"/>
                  <a:pt x="483900" y="645269"/>
                </a:cubicBezTo>
                <a:close/>
                <a:moveTo>
                  <a:pt x="484851" y="390244"/>
                </a:moveTo>
                <a:cubicBezTo>
                  <a:pt x="484851" y="359535"/>
                  <a:pt x="461308" y="334968"/>
                  <a:pt x="429575" y="334968"/>
                </a:cubicBezTo>
                <a:cubicBezTo>
                  <a:pt x="398866" y="334968"/>
                  <a:pt x="373275" y="360559"/>
                  <a:pt x="373275" y="391268"/>
                </a:cubicBezTo>
                <a:cubicBezTo>
                  <a:pt x="374299" y="421976"/>
                  <a:pt x="398866" y="446543"/>
                  <a:pt x="429575" y="446543"/>
                </a:cubicBezTo>
                <a:cubicBezTo>
                  <a:pt x="460284" y="447567"/>
                  <a:pt x="485875" y="421976"/>
                  <a:pt x="484851" y="390244"/>
                </a:cubicBezTo>
                <a:close/>
                <a:moveTo>
                  <a:pt x="484851" y="140028"/>
                </a:moveTo>
                <a:cubicBezTo>
                  <a:pt x="485875" y="108004"/>
                  <a:pt x="460284" y="82179"/>
                  <a:pt x="429575" y="82179"/>
                </a:cubicBezTo>
                <a:cubicBezTo>
                  <a:pt x="397842" y="82179"/>
                  <a:pt x="373275" y="108004"/>
                  <a:pt x="373275" y="140028"/>
                </a:cubicBezTo>
                <a:cubicBezTo>
                  <a:pt x="374299" y="171019"/>
                  <a:pt x="397842" y="194778"/>
                  <a:pt x="429575" y="194778"/>
                </a:cubicBezTo>
                <a:cubicBezTo>
                  <a:pt x="460284" y="194778"/>
                  <a:pt x="484851" y="171019"/>
                  <a:pt x="484851" y="140028"/>
                </a:cubicBezTo>
                <a:close/>
                <a:moveTo>
                  <a:pt x="559934" y="518753"/>
                </a:moveTo>
                <a:cubicBezTo>
                  <a:pt x="559934" y="488583"/>
                  <a:pt x="534343" y="463441"/>
                  <a:pt x="503634" y="463441"/>
                </a:cubicBezTo>
                <a:cubicBezTo>
                  <a:pt x="473949" y="464447"/>
                  <a:pt x="448358" y="488583"/>
                  <a:pt x="448358" y="518753"/>
                </a:cubicBezTo>
                <a:cubicBezTo>
                  <a:pt x="447334" y="548923"/>
                  <a:pt x="472925" y="574065"/>
                  <a:pt x="503634" y="574065"/>
                </a:cubicBezTo>
                <a:cubicBezTo>
                  <a:pt x="535367" y="574065"/>
                  <a:pt x="559934" y="549929"/>
                  <a:pt x="559934" y="518753"/>
                </a:cubicBezTo>
                <a:close/>
                <a:moveTo>
                  <a:pt x="559934" y="263915"/>
                </a:moveTo>
                <a:cubicBezTo>
                  <a:pt x="559934" y="232182"/>
                  <a:pt x="536591" y="207615"/>
                  <a:pt x="505129" y="207615"/>
                </a:cubicBezTo>
                <a:cubicBezTo>
                  <a:pt x="473668" y="207615"/>
                  <a:pt x="449310" y="232182"/>
                  <a:pt x="449310" y="263915"/>
                </a:cubicBezTo>
                <a:cubicBezTo>
                  <a:pt x="449310" y="294623"/>
                  <a:pt x="474683" y="320214"/>
                  <a:pt x="505129" y="320214"/>
                </a:cubicBezTo>
                <a:cubicBezTo>
                  <a:pt x="535576" y="319190"/>
                  <a:pt x="559934" y="294623"/>
                  <a:pt x="559934" y="263915"/>
                </a:cubicBezTo>
                <a:close/>
                <a:moveTo>
                  <a:pt x="623812" y="391268"/>
                </a:moveTo>
                <a:cubicBezTo>
                  <a:pt x="623812" y="359535"/>
                  <a:pt x="600469" y="334968"/>
                  <a:pt x="569007" y="334968"/>
                </a:cubicBezTo>
                <a:cubicBezTo>
                  <a:pt x="537546" y="334968"/>
                  <a:pt x="513188" y="359535"/>
                  <a:pt x="513188" y="391268"/>
                </a:cubicBezTo>
                <a:cubicBezTo>
                  <a:pt x="513188" y="421976"/>
                  <a:pt x="538561" y="447567"/>
                  <a:pt x="569007" y="447567"/>
                </a:cubicBezTo>
                <a:cubicBezTo>
                  <a:pt x="599454" y="446543"/>
                  <a:pt x="623812" y="421976"/>
                  <a:pt x="623812" y="391268"/>
                </a:cubicBezTo>
                <a:close/>
                <a:moveTo>
                  <a:pt x="731900" y="391400"/>
                </a:moveTo>
                <a:lnTo>
                  <a:pt x="536200" y="782799"/>
                </a:lnTo>
                <a:lnTo>
                  <a:pt x="19554" y="782799"/>
                </a:lnTo>
                <a:lnTo>
                  <a:pt x="0" y="743690"/>
                </a:lnTo>
                <a:lnTo>
                  <a:pt x="0" y="536867"/>
                </a:lnTo>
                <a:lnTo>
                  <a:pt x="3730" y="547267"/>
                </a:lnTo>
                <a:cubicBezTo>
                  <a:pt x="11174" y="555453"/>
                  <a:pt x="21913" y="560910"/>
                  <a:pt x="34605" y="561859"/>
                </a:cubicBezTo>
                <a:cubicBezTo>
                  <a:pt x="92208" y="565655"/>
                  <a:pt x="149810" y="569452"/>
                  <a:pt x="207412" y="572299"/>
                </a:cubicBezTo>
                <a:cubicBezTo>
                  <a:pt x="240606" y="574197"/>
                  <a:pt x="265014" y="548572"/>
                  <a:pt x="265014" y="517251"/>
                </a:cubicBezTo>
                <a:cubicBezTo>
                  <a:pt x="265014" y="485931"/>
                  <a:pt x="239630" y="462204"/>
                  <a:pt x="206436" y="463153"/>
                </a:cubicBezTo>
                <a:cubicBezTo>
                  <a:pt x="186909" y="463153"/>
                  <a:pt x="167383" y="465051"/>
                  <a:pt x="147857" y="466000"/>
                </a:cubicBezTo>
                <a:cubicBezTo>
                  <a:pt x="111734" y="468848"/>
                  <a:pt x="74634" y="470746"/>
                  <a:pt x="37534" y="472644"/>
                </a:cubicBezTo>
                <a:cubicBezTo>
                  <a:pt x="24842" y="473593"/>
                  <a:pt x="13615" y="478576"/>
                  <a:pt x="5560" y="486287"/>
                </a:cubicBezTo>
                <a:lnTo>
                  <a:pt x="0" y="499189"/>
                </a:lnTo>
                <a:lnTo>
                  <a:pt x="0" y="436870"/>
                </a:lnTo>
                <a:lnTo>
                  <a:pt x="110012" y="442980"/>
                </a:lnTo>
                <a:cubicBezTo>
                  <a:pt x="120716" y="443906"/>
                  <a:pt x="131419" y="444831"/>
                  <a:pt x="142123" y="444831"/>
                </a:cubicBezTo>
                <a:cubicBezTo>
                  <a:pt x="176180" y="447608"/>
                  <a:pt x="203425" y="423543"/>
                  <a:pt x="203425" y="391149"/>
                </a:cubicBezTo>
                <a:cubicBezTo>
                  <a:pt x="203426" y="359680"/>
                  <a:pt x="175207" y="335615"/>
                  <a:pt x="141151" y="338392"/>
                </a:cubicBezTo>
                <a:lnTo>
                  <a:pt x="0" y="347131"/>
                </a:lnTo>
                <a:lnTo>
                  <a:pt x="0" y="280844"/>
                </a:lnTo>
                <a:lnTo>
                  <a:pt x="11345" y="298745"/>
                </a:lnTo>
                <a:cubicBezTo>
                  <a:pt x="19126" y="305098"/>
                  <a:pt x="29095" y="309098"/>
                  <a:pt x="40280" y="309568"/>
                </a:cubicBezTo>
                <a:cubicBezTo>
                  <a:pt x="77239" y="312391"/>
                  <a:pt x="115171" y="314273"/>
                  <a:pt x="152131" y="316155"/>
                </a:cubicBezTo>
                <a:cubicBezTo>
                  <a:pt x="169638" y="317097"/>
                  <a:pt x="187145" y="318038"/>
                  <a:pt x="204652" y="318979"/>
                </a:cubicBezTo>
                <a:cubicBezTo>
                  <a:pt x="240639" y="320861"/>
                  <a:pt x="266900" y="298274"/>
                  <a:pt x="266900" y="265335"/>
                </a:cubicBezTo>
                <a:cubicBezTo>
                  <a:pt x="266900" y="232396"/>
                  <a:pt x="241612" y="208868"/>
                  <a:pt x="205625" y="210750"/>
                </a:cubicBezTo>
                <a:cubicBezTo>
                  <a:pt x="151158" y="213574"/>
                  <a:pt x="96692" y="217338"/>
                  <a:pt x="42225" y="221103"/>
                </a:cubicBezTo>
                <a:cubicBezTo>
                  <a:pt x="34444" y="221103"/>
                  <a:pt x="27636" y="222985"/>
                  <a:pt x="20827" y="225808"/>
                </a:cubicBezTo>
                <a:lnTo>
                  <a:pt x="0" y="245729"/>
                </a:lnTo>
                <a:lnTo>
                  <a:pt x="0" y="39109"/>
                </a:lnTo>
                <a:lnTo>
                  <a:pt x="19554" y="0"/>
                </a:lnTo>
                <a:lnTo>
                  <a:pt x="536200" y="0"/>
                </a:lnTo>
                <a:close/>
              </a:path>
            </a:pathLst>
          </a:custGeom>
          <a:solidFill>
            <a:schemeClr val="accent5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107099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421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oto Serif"/>
              <a:ea typeface="+mn-ea"/>
              <a:cs typeface="+mn-cs"/>
            </a:endParaRPr>
          </a:p>
        </p:txBody>
      </p:sp>
      <p:sp>
        <p:nvSpPr>
          <p:cNvPr id="121" name="Freeform: Shape 120">
            <a:extLst>
              <a:ext uri="{FF2B5EF4-FFF2-40B4-BE49-F238E27FC236}">
                <a16:creationId xmlns:a16="http://schemas.microsoft.com/office/drawing/2014/main" id="{3A85292E-BCC5-857D-0AF7-D310489D3F29}"/>
              </a:ext>
            </a:extLst>
          </p:cNvPr>
          <p:cNvSpPr/>
          <p:nvPr/>
        </p:nvSpPr>
        <p:spPr>
          <a:xfrm rot="16200000">
            <a:off x="4206048" y="4386150"/>
            <a:ext cx="731900" cy="782799"/>
          </a:xfrm>
          <a:custGeom>
            <a:avLst/>
            <a:gdLst>
              <a:gd name="connsiteX0" fmla="*/ 337219 w 731900"/>
              <a:gd name="connsiteY0" fmla="*/ 644637 h 782799"/>
              <a:gd name="connsiteX1" fmla="*/ 282364 w 731900"/>
              <a:gd name="connsiteY1" fmla="*/ 589605 h 782799"/>
              <a:gd name="connsiteX2" fmla="*/ 107026 w 731900"/>
              <a:gd name="connsiteY2" fmla="*/ 600226 h 782799"/>
              <a:gd name="connsiteX3" fmla="*/ 62947 w 731900"/>
              <a:gd name="connsiteY3" fmla="*/ 645602 h 782799"/>
              <a:gd name="connsiteX4" fmla="*/ 108006 w 731900"/>
              <a:gd name="connsiteY4" fmla="*/ 690978 h 782799"/>
              <a:gd name="connsiteX5" fmla="*/ 260814 w 731900"/>
              <a:gd name="connsiteY5" fmla="*/ 699668 h 782799"/>
              <a:gd name="connsiteX6" fmla="*/ 260814 w 731900"/>
              <a:gd name="connsiteY6" fmla="*/ 700633 h 782799"/>
              <a:gd name="connsiteX7" fmla="*/ 282364 w 731900"/>
              <a:gd name="connsiteY7" fmla="*/ 700633 h 782799"/>
              <a:gd name="connsiteX8" fmla="*/ 337219 w 731900"/>
              <a:gd name="connsiteY8" fmla="*/ 644637 h 782799"/>
              <a:gd name="connsiteX9" fmla="*/ 337220 w 731900"/>
              <a:gd name="connsiteY9" fmla="*/ 137684 h 782799"/>
              <a:gd name="connsiteX10" fmla="*/ 278447 w 731900"/>
              <a:gd name="connsiteY10" fmla="*/ 82166 h 782799"/>
              <a:gd name="connsiteX11" fmla="*/ 259836 w 731900"/>
              <a:gd name="connsiteY11" fmla="*/ 83123 h 782799"/>
              <a:gd name="connsiteX12" fmla="*/ 110945 w 731900"/>
              <a:gd name="connsiteY12" fmla="*/ 91738 h 782799"/>
              <a:gd name="connsiteX13" fmla="*/ 62948 w 731900"/>
              <a:gd name="connsiteY13" fmla="*/ 136727 h 782799"/>
              <a:gd name="connsiteX14" fmla="*/ 108986 w 731900"/>
              <a:gd name="connsiteY14" fmla="*/ 182673 h 782799"/>
              <a:gd name="connsiteX15" fmla="*/ 279427 w 731900"/>
              <a:gd name="connsiteY15" fmla="*/ 192245 h 782799"/>
              <a:gd name="connsiteX16" fmla="*/ 337220 w 731900"/>
              <a:gd name="connsiteY16" fmla="*/ 137684 h 782799"/>
              <a:gd name="connsiteX17" fmla="*/ 348602 w 731900"/>
              <a:gd name="connsiteY17" fmla="*/ 391268 h 782799"/>
              <a:gd name="connsiteX18" fmla="*/ 293327 w 731900"/>
              <a:gd name="connsiteY18" fmla="*/ 334968 h 782799"/>
              <a:gd name="connsiteX19" fmla="*/ 237026 w 731900"/>
              <a:gd name="connsiteY19" fmla="*/ 391268 h 782799"/>
              <a:gd name="connsiteX20" fmla="*/ 292302 w 731900"/>
              <a:gd name="connsiteY20" fmla="*/ 446543 h 782799"/>
              <a:gd name="connsiteX21" fmla="*/ 348602 w 731900"/>
              <a:gd name="connsiteY21" fmla="*/ 391268 h 782799"/>
              <a:gd name="connsiteX22" fmla="*/ 409840 w 731900"/>
              <a:gd name="connsiteY22" fmla="*/ 519759 h 782799"/>
              <a:gd name="connsiteX23" fmla="*/ 355035 w 731900"/>
              <a:gd name="connsiteY23" fmla="*/ 463441 h 782799"/>
              <a:gd name="connsiteX24" fmla="*/ 299216 w 731900"/>
              <a:gd name="connsiteY24" fmla="*/ 519759 h 782799"/>
              <a:gd name="connsiteX25" fmla="*/ 354021 w 731900"/>
              <a:gd name="connsiteY25" fmla="*/ 574065 h 782799"/>
              <a:gd name="connsiteX26" fmla="*/ 409840 w 731900"/>
              <a:gd name="connsiteY26" fmla="*/ 519759 h 782799"/>
              <a:gd name="connsiteX27" fmla="*/ 409840 w 731900"/>
              <a:gd name="connsiteY27" fmla="*/ 262891 h 782799"/>
              <a:gd name="connsiteX28" fmla="*/ 354564 w 731900"/>
              <a:gd name="connsiteY28" fmla="*/ 207615 h 782799"/>
              <a:gd name="connsiteX29" fmla="*/ 298265 w 731900"/>
              <a:gd name="connsiteY29" fmla="*/ 263915 h 782799"/>
              <a:gd name="connsiteX30" fmla="*/ 353540 w 731900"/>
              <a:gd name="connsiteY30" fmla="*/ 320214 h 782799"/>
              <a:gd name="connsiteX31" fmla="*/ 409840 w 731900"/>
              <a:gd name="connsiteY31" fmla="*/ 262891 h 782799"/>
              <a:gd name="connsiteX32" fmla="*/ 483900 w 731900"/>
              <a:gd name="connsiteY32" fmla="*/ 645269 h 782799"/>
              <a:gd name="connsiteX33" fmla="*/ 428081 w 731900"/>
              <a:gd name="connsiteY33" fmla="*/ 589450 h 782799"/>
              <a:gd name="connsiteX34" fmla="*/ 373276 w 731900"/>
              <a:gd name="connsiteY34" fmla="*/ 644255 h 782799"/>
              <a:gd name="connsiteX35" fmla="*/ 429095 w 731900"/>
              <a:gd name="connsiteY35" fmla="*/ 700074 h 782799"/>
              <a:gd name="connsiteX36" fmla="*/ 483900 w 731900"/>
              <a:gd name="connsiteY36" fmla="*/ 645269 h 782799"/>
              <a:gd name="connsiteX37" fmla="*/ 484851 w 731900"/>
              <a:gd name="connsiteY37" fmla="*/ 390244 h 782799"/>
              <a:gd name="connsiteX38" fmla="*/ 429575 w 731900"/>
              <a:gd name="connsiteY38" fmla="*/ 334968 h 782799"/>
              <a:gd name="connsiteX39" fmla="*/ 373275 w 731900"/>
              <a:gd name="connsiteY39" fmla="*/ 391268 h 782799"/>
              <a:gd name="connsiteX40" fmla="*/ 429575 w 731900"/>
              <a:gd name="connsiteY40" fmla="*/ 446543 h 782799"/>
              <a:gd name="connsiteX41" fmla="*/ 484851 w 731900"/>
              <a:gd name="connsiteY41" fmla="*/ 390244 h 782799"/>
              <a:gd name="connsiteX42" fmla="*/ 484851 w 731900"/>
              <a:gd name="connsiteY42" fmla="*/ 140028 h 782799"/>
              <a:gd name="connsiteX43" fmla="*/ 429575 w 731900"/>
              <a:gd name="connsiteY43" fmla="*/ 82179 h 782799"/>
              <a:gd name="connsiteX44" fmla="*/ 373275 w 731900"/>
              <a:gd name="connsiteY44" fmla="*/ 140028 h 782799"/>
              <a:gd name="connsiteX45" fmla="*/ 429575 w 731900"/>
              <a:gd name="connsiteY45" fmla="*/ 194778 h 782799"/>
              <a:gd name="connsiteX46" fmla="*/ 484851 w 731900"/>
              <a:gd name="connsiteY46" fmla="*/ 140028 h 782799"/>
              <a:gd name="connsiteX47" fmla="*/ 559934 w 731900"/>
              <a:gd name="connsiteY47" fmla="*/ 518753 h 782799"/>
              <a:gd name="connsiteX48" fmla="*/ 503634 w 731900"/>
              <a:gd name="connsiteY48" fmla="*/ 463441 h 782799"/>
              <a:gd name="connsiteX49" fmla="*/ 448358 w 731900"/>
              <a:gd name="connsiteY49" fmla="*/ 518753 h 782799"/>
              <a:gd name="connsiteX50" fmla="*/ 503634 w 731900"/>
              <a:gd name="connsiteY50" fmla="*/ 574065 h 782799"/>
              <a:gd name="connsiteX51" fmla="*/ 559934 w 731900"/>
              <a:gd name="connsiteY51" fmla="*/ 518753 h 782799"/>
              <a:gd name="connsiteX52" fmla="*/ 559934 w 731900"/>
              <a:gd name="connsiteY52" fmla="*/ 263915 h 782799"/>
              <a:gd name="connsiteX53" fmla="*/ 505129 w 731900"/>
              <a:gd name="connsiteY53" fmla="*/ 207615 h 782799"/>
              <a:gd name="connsiteX54" fmla="*/ 449310 w 731900"/>
              <a:gd name="connsiteY54" fmla="*/ 263915 h 782799"/>
              <a:gd name="connsiteX55" fmla="*/ 505129 w 731900"/>
              <a:gd name="connsiteY55" fmla="*/ 320214 h 782799"/>
              <a:gd name="connsiteX56" fmla="*/ 559934 w 731900"/>
              <a:gd name="connsiteY56" fmla="*/ 263915 h 782799"/>
              <a:gd name="connsiteX57" fmla="*/ 623812 w 731900"/>
              <a:gd name="connsiteY57" fmla="*/ 391268 h 782799"/>
              <a:gd name="connsiteX58" fmla="*/ 569007 w 731900"/>
              <a:gd name="connsiteY58" fmla="*/ 334968 h 782799"/>
              <a:gd name="connsiteX59" fmla="*/ 513188 w 731900"/>
              <a:gd name="connsiteY59" fmla="*/ 391268 h 782799"/>
              <a:gd name="connsiteX60" fmla="*/ 569007 w 731900"/>
              <a:gd name="connsiteY60" fmla="*/ 447567 h 782799"/>
              <a:gd name="connsiteX61" fmla="*/ 623812 w 731900"/>
              <a:gd name="connsiteY61" fmla="*/ 391268 h 782799"/>
              <a:gd name="connsiteX62" fmla="*/ 731900 w 731900"/>
              <a:gd name="connsiteY62" fmla="*/ 391400 h 782799"/>
              <a:gd name="connsiteX63" fmla="*/ 536200 w 731900"/>
              <a:gd name="connsiteY63" fmla="*/ 782799 h 782799"/>
              <a:gd name="connsiteX64" fmla="*/ 19554 w 731900"/>
              <a:gd name="connsiteY64" fmla="*/ 782799 h 782799"/>
              <a:gd name="connsiteX65" fmla="*/ 0 w 731900"/>
              <a:gd name="connsiteY65" fmla="*/ 743690 h 782799"/>
              <a:gd name="connsiteX66" fmla="*/ 0 w 731900"/>
              <a:gd name="connsiteY66" fmla="*/ 536867 h 782799"/>
              <a:gd name="connsiteX67" fmla="*/ 3730 w 731900"/>
              <a:gd name="connsiteY67" fmla="*/ 547267 h 782799"/>
              <a:gd name="connsiteX68" fmla="*/ 34605 w 731900"/>
              <a:gd name="connsiteY68" fmla="*/ 561859 h 782799"/>
              <a:gd name="connsiteX69" fmla="*/ 207412 w 731900"/>
              <a:gd name="connsiteY69" fmla="*/ 572299 h 782799"/>
              <a:gd name="connsiteX70" fmla="*/ 265014 w 731900"/>
              <a:gd name="connsiteY70" fmla="*/ 517251 h 782799"/>
              <a:gd name="connsiteX71" fmla="*/ 206436 w 731900"/>
              <a:gd name="connsiteY71" fmla="*/ 463153 h 782799"/>
              <a:gd name="connsiteX72" fmla="*/ 147857 w 731900"/>
              <a:gd name="connsiteY72" fmla="*/ 466000 h 782799"/>
              <a:gd name="connsiteX73" fmla="*/ 37534 w 731900"/>
              <a:gd name="connsiteY73" fmla="*/ 472644 h 782799"/>
              <a:gd name="connsiteX74" fmla="*/ 5560 w 731900"/>
              <a:gd name="connsiteY74" fmla="*/ 486288 h 782799"/>
              <a:gd name="connsiteX75" fmla="*/ 0 w 731900"/>
              <a:gd name="connsiteY75" fmla="*/ 499189 h 782799"/>
              <a:gd name="connsiteX76" fmla="*/ 0 w 731900"/>
              <a:gd name="connsiteY76" fmla="*/ 436870 h 782799"/>
              <a:gd name="connsiteX77" fmla="*/ 110012 w 731900"/>
              <a:gd name="connsiteY77" fmla="*/ 442980 h 782799"/>
              <a:gd name="connsiteX78" fmla="*/ 142123 w 731900"/>
              <a:gd name="connsiteY78" fmla="*/ 444831 h 782799"/>
              <a:gd name="connsiteX79" fmla="*/ 203425 w 731900"/>
              <a:gd name="connsiteY79" fmla="*/ 391149 h 782799"/>
              <a:gd name="connsiteX80" fmla="*/ 141151 w 731900"/>
              <a:gd name="connsiteY80" fmla="*/ 338392 h 782799"/>
              <a:gd name="connsiteX81" fmla="*/ 0 w 731900"/>
              <a:gd name="connsiteY81" fmla="*/ 347131 h 782799"/>
              <a:gd name="connsiteX82" fmla="*/ 0 w 731900"/>
              <a:gd name="connsiteY82" fmla="*/ 280844 h 782799"/>
              <a:gd name="connsiteX83" fmla="*/ 11345 w 731900"/>
              <a:gd name="connsiteY83" fmla="*/ 298746 h 782799"/>
              <a:gd name="connsiteX84" fmla="*/ 40280 w 731900"/>
              <a:gd name="connsiteY84" fmla="*/ 309568 h 782799"/>
              <a:gd name="connsiteX85" fmla="*/ 152131 w 731900"/>
              <a:gd name="connsiteY85" fmla="*/ 316155 h 782799"/>
              <a:gd name="connsiteX86" fmla="*/ 204652 w 731900"/>
              <a:gd name="connsiteY86" fmla="*/ 318979 h 782799"/>
              <a:gd name="connsiteX87" fmla="*/ 266900 w 731900"/>
              <a:gd name="connsiteY87" fmla="*/ 265335 h 782799"/>
              <a:gd name="connsiteX88" fmla="*/ 205625 w 731900"/>
              <a:gd name="connsiteY88" fmla="*/ 210750 h 782799"/>
              <a:gd name="connsiteX89" fmla="*/ 42225 w 731900"/>
              <a:gd name="connsiteY89" fmla="*/ 221103 h 782799"/>
              <a:gd name="connsiteX90" fmla="*/ 20827 w 731900"/>
              <a:gd name="connsiteY90" fmla="*/ 225808 h 782799"/>
              <a:gd name="connsiteX91" fmla="*/ 0 w 731900"/>
              <a:gd name="connsiteY91" fmla="*/ 245729 h 782799"/>
              <a:gd name="connsiteX92" fmla="*/ 0 w 731900"/>
              <a:gd name="connsiteY92" fmla="*/ 39109 h 782799"/>
              <a:gd name="connsiteX93" fmla="*/ 19554 w 731900"/>
              <a:gd name="connsiteY93" fmla="*/ 0 h 782799"/>
              <a:gd name="connsiteX94" fmla="*/ 536200 w 731900"/>
              <a:gd name="connsiteY94" fmla="*/ 0 h 782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731900" h="782799">
                <a:moveTo>
                  <a:pt x="337219" y="644637"/>
                </a:moveTo>
                <a:cubicBezTo>
                  <a:pt x="337219" y="613742"/>
                  <a:pt x="312730" y="588640"/>
                  <a:pt x="282364" y="589605"/>
                </a:cubicBezTo>
                <a:cubicBezTo>
                  <a:pt x="223592" y="591536"/>
                  <a:pt x="164819" y="595398"/>
                  <a:pt x="107026" y="600226"/>
                </a:cubicBezTo>
                <a:cubicBezTo>
                  <a:pt x="80579" y="602156"/>
                  <a:pt x="62947" y="622431"/>
                  <a:pt x="62947" y="645602"/>
                </a:cubicBezTo>
                <a:cubicBezTo>
                  <a:pt x="63926" y="669738"/>
                  <a:pt x="82538" y="689048"/>
                  <a:pt x="108006" y="690978"/>
                </a:cubicBezTo>
                <a:cubicBezTo>
                  <a:pt x="158942" y="693875"/>
                  <a:pt x="209878" y="696771"/>
                  <a:pt x="260814" y="699668"/>
                </a:cubicBezTo>
                <a:cubicBezTo>
                  <a:pt x="260814" y="699668"/>
                  <a:pt x="260814" y="700633"/>
                  <a:pt x="260814" y="700633"/>
                </a:cubicBezTo>
                <a:cubicBezTo>
                  <a:pt x="267671" y="700633"/>
                  <a:pt x="274528" y="700633"/>
                  <a:pt x="282364" y="700633"/>
                </a:cubicBezTo>
                <a:cubicBezTo>
                  <a:pt x="313710" y="699668"/>
                  <a:pt x="338198" y="675531"/>
                  <a:pt x="337219" y="644637"/>
                </a:cubicBezTo>
                <a:close/>
                <a:moveTo>
                  <a:pt x="337220" y="137684"/>
                </a:moveTo>
                <a:cubicBezTo>
                  <a:pt x="337220" y="106096"/>
                  <a:pt x="311751" y="82166"/>
                  <a:pt x="278447" y="82166"/>
                </a:cubicBezTo>
                <a:cubicBezTo>
                  <a:pt x="272570" y="82166"/>
                  <a:pt x="265713" y="83123"/>
                  <a:pt x="259836" y="83123"/>
                </a:cubicBezTo>
                <a:cubicBezTo>
                  <a:pt x="209879" y="85995"/>
                  <a:pt x="160902" y="88866"/>
                  <a:pt x="110945" y="91738"/>
                </a:cubicBezTo>
                <a:cubicBezTo>
                  <a:pt x="83518" y="93652"/>
                  <a:pt x="63927" y="112797"/>
                  <a:pt x="62948" y="136727"/>
                </a:cubicBezTo>
                <a:cubicBezTo>
                  <a:pt x="62948" y="161614"/>
                  <a:pt x="81559" y="180758"/>
                  <a:pt x="108986" y="182673"/>
                </a:cubicBezTo>
                <a:cubicBezTo>
                  <a:pt x="165800" y="186501"/>
                  <a:pt x="222613" y="190330"/>
                  <a:pt x="279427" y="192245"/>
                </a:cubicBezTo>
                <a:cubicBezTo>
                  <a:pt x="311751" y="194159"/>
                  <a:pt x="338199" y="168314"/>
                  <a:pt x="337220" y="137684"/>
                </a:cubicBezTo>
                <a:close/>
                <a:moveTo>
                  <a:pt x="348602" y="391268"/>
                </a:moveTo>
                <a:cubicBezTo>
                  <a:pt x="348602" y="359535"/>
                  <a:pt x="324036" y="334968"/>
                  <a:pt x="293327" y="334968"/>
                </a:cubicBezTo>
                <a:cubicBezTo>
                  <a:pt x="261594" y="334968"/>
                  <a:pt x="236003" y="360559"/>
                  <a:pt x="237026" y="391268"/>
                </a:cubicBezTo>
                <a:cubicBezTo>
                  <a:pt x="237026" y="421976"/>
                  <a:pt x="262616" y="446543"/>
                  <a:pt x="292302" y="446543"/>
                </a:cubicBezTo>
                <a:cubicBezTo>
                  <a:pt x="324035" y="447567"/>
                  <a:pt x="348602" y="421976"/>
                  <a:pt x="348602" y="391268"/>
                </a:cubicBezTo>
                <a:close/>
                <a:moveTo>
                  <a:pt x="409840" y="519759"/>
                </a:moveTo>
                <a:cubicBezTo>
                  <a:pt x="409840" y="488583"/>
                  <a:pt x="385482" y="463441"/>
                  <a:pt x="355035" y="463441"/>
                </a:cubicBezTo>
                <a:cubicBezTo>
                  <a:pt x="324589" y="463441"/>
                  <a:pt x="299216" y="489589"/>
                  <a:pt x="299216" y="519759"/>
                </a:cubicBezTo>
                <a:cubicBezTo>
                  <a:pt x="299216" y="548923"/>
                  <a:pt x="323574" y="574065"/>
                  <a:pt x="354021" y="574065"/>
                </a:cubicBezTo>
                <a:cubicBezTo>
                  <a:pt x="385482" y="574065"/>
                  <a:pt x="409840" y="550935"/>
                  <a:pt x="409840" y="519759"/>
                </a:cubicBezTo>
                <a:close/>
                <a:moveTo>
                  <a:pt x="409840" y="262891"/>
                </a:moveTo>
                <a:cubicBezTo>
                  <a:pt x="409840" y="232182"/>
                  <a:pt x="385273" y="207615"/>
                  <a:pt x="354564" y="207615"/>
                </a:cubicBezTo>
                <a:cubicBezTo>
                  <a:pt x="322832" y="207615"/>
                  <a:pt x="297241" y="233206"/>
                  <a:pt x="298265" y="263915"/>
                </a:cubicBezTo>
                <a:cubicBezTo>
                  <a:pt x="298265" y="294623"/>
                  <a:pt x="323856" y="319190"/>
                  <a:pt x="353540" y="320214"/>
                </a:cubicBezTo>
                <a:cubicBezTo>
                  <a:pt x="385273" y="320214"/>
                  <a:pt x="409840" y="294623"/>
                  <a:pt x="409840" y="262891"/>
                </a:cubicBezTo>
                <a:close/>
                <a:moveTo>
                  <a:pt x="483900" y="645269"/>
                </a:moveTo>
                <a:cubicBezTo>
                  <a:pt x="483900" y="613808"/>
                  <a:pt x="459542" y="589450"/>
                  <a:pt x="428081" y="589450"/>
                </a:cubicBezTo>
                <a:cubicBezTo>
                  <a:pt x="397634" y="589450"/>
                  <a:pt x="373276" y="612793"/>
                  <a:pt x="373276" y="644255"/>
                </a:cubicBezTo>
                <a:cubicBezTo>
                  <a:pt x="373276" y="675716"/>
                  <a:pt x="397634" y="700074"/>
                  <a:pt x="429095" y="700074"/>
                </a:cubicBezTo>
                <a:cubicBezTo>
                  <a:pt x="459542" y="700074"/>
                  <a:pt x="483900" y="675716"/>
                  <a:pt x="483900" y="645269"/>
                </a:cubicBezTo>
                <a:close/>
                <a:moveTo>
                  <a:pt x="484851" y="390244"/>
                </a:moveTo>
                <a:cubicBezTo>
                  <a:pt x="484851" y="359535"/>
                  <a:pt x="461308" y="334968"/>
                  <a:pt x="429575" y="334968"/>
                </a:cubicBezTo>
                <a:cubicBezTo>
                  <a:pt x="398866" y="334968"/>
                  <a:pt x="373275" y="360559"/>
                  <a:pt x="373275" y="391268"/>
                </a:cubicBezTo>
                <a:cubicBezTo>
                  <a:pt x="374299" y="421976"/>
                  <a:pt x="398866" y="446543"/>
                  <a:pt x="429575" y="446543"/>
                </a:cubicBezTo>
                <a:cubicBezTo>
                  <a:pt x="460284" y="447567"/>
                  <a:pt x="485875" y="421976"/>
                  <a:pt x="484851" y="390244"/>
                </a:cubicBezTo>
                <a:close/>
                <a:moveTo>
                  <a:pt x="484851" y="140028"/>
                </a:moveTo>
                <a:cubicBezTo>
                  <a:pt x="485875" y="108004"/>
                  <a:pt x="460284" y="82179"/>
                  <a:pt x="429575" y="82179"/>
                </a:cubicBezTo>
                <a:cubicBezTo>
                  <a:pt x="397842" y="82179"/>
                  <a:pt x="373275" y="108004"/>
                  <a:pt x="373275" y="140028"/>
                </a:cubicBezTo>
                <a:cubicBezTo>
                  <a:pt x="374299" y="171019"/>
                  <a:pt x="397842" y="194778"/>
                  <a:pt x="429575" y="194778"/>
                </a:cubicBezTo>
                <a:cubicBezTo>
                  <a:pt x="460284" y="194778"/>
                  <a:pt x="484851" y="171019"/>
                  <a:pt x="484851" y="140028"/>
                </a:cubicBezTo>
                <a:close/>
                <a:moveTo>
                  <a:pt x="559934" y="518753"/>
                </a:moveTo>
                <a:cubicBezTo>
                  <a:pt x="559934" y="488583"/>
                  <a:pt x="534343" y="463441"/>
                  <a:pt x="503634" y="463441"/>
                </a:cubicBezTo>
                <a:cubicBezTo>
                  <a:pt x="473949" y="464447"/>
                  <a:pt x="448358" y="488583"/>
                  <a:pt x="448358" y="518753"/>
                </a:cubicBezTo>
                <a:cubicBezTo>
                  <a:pt x="447334" y="548923"/>
                  <a:pt x="472925" y="574065"/>
                  <a:pt x="503634" y="574065"/>
                </a:cubicBezTo>
                <a:cubicBezTo>
                  <a:pt x="535367" y="574065"/>
                  <a:pt x="559934" y="549929"/>
                  <a:pt x="559934" y="518753"/>
                </a:cubicBezTo>
                <a:close/>
                <a:moveTo>
                  <a:pt x="559934" y="263915"/>
                </a:moveTo>
                <a:cubicBezTo>
                  <a:pt x="559934" y="232182"/>
                  <a:pt x="536591" y="207615"/>
                  <a:pt x="505129" y="207615"/>
                </a:cubicBezTo>
                <a:cubicBezTo>
                  <a:pt x="473668" y="207615"/>
                  <a:pt x="449310" y="232182"/>
                  <a:pt x="449310" y="263915"/>
                </a:cubicBezTo>
                <a:cubicBezTo>
                  <a:pt x="449310" y="294623"/>
                  <a:pt x="474683" y="320214"/>
                  <a:pt x="505129" y="320214"/>
                </a:cubicBezTo>
                <a:cubicBezTo>
                  <a:pt x="535576" y="319190"/>
                  <a:pt x="559934" y="294623"/>
                  <a:pt x="559934" y="263915"/>
                </a:cubicBezTo>
                <a:close/>
                <a:moveTo>
                  <a:pt x="623812" y="391268"/>
                </a:moveTo>
                <a:cubicBezTo>
                  <a:pt x="623812" y="359535"/>
                  <a:pt x="600469" y="334968"/>
                  <a:pt x="569007" y="334968"/>
                </a:cubicBezTo>
                <a:cubicBezTo>
                  <a:pt x="537546" y="334968"/>
                  <a:pt x="513188" y="359535"/>
                  <a:pt x="513188" y="391268"/>
                </a:cubicBezTo>
                <a:cubicBezTo>
                  <a:pt x="513188" y="421976"/>
                  <a:pt x="538561" y="447567"/>
                  <a:pt x="569007" y="447567"/>
                </a:cubicBezTo>
                <a:cubicBezTo>
                  <a:pt x="599454" y="446543"/>
                  <a:pt x="623812" y="421976"/>
                  <a:pt x="623812" y="391268"/>
                </a:cubicBezTo>
                <a:close/>
                <a:moveTo>
                  <a:pt x="731900" y="391400"/>
                </a:moveTo>
                <a:lnTo>
                  <a:pt x="536200" y="782799"/>
                </a:lnTo>
                <a:lnTo>
                  <a:pt x="19554" y="782799"/>
                </a:lnTo>
                <a:lnTo>
                  <a:pt x="0" y="743690"/>
                </a:lnTo>
                <a:lnTo>
                  <a:pt x="0" y="536867"/>
                </a:lnTo>
                <a:lnTo>
                  <a:pt x="3730" y="547267"/>
                </a:lnTo>
                <a:cubicBezTo>
                  <a:pt x="11174" y="555453"/>
                  <a:pt x="21913" y="560910"/>
                  <a:pt x="34605" y="561859"/>
                </a:cubicBezTo>
                <a:cubicBezTo>
                  <a:pt x="92208" y="565655"/>
                  <a:pt x="149810" y="569452"/>
                  <a:pt x="207412" y="572299"/>
                </a:cubicBezTo>
                <a:cubicBezTo>
                  <a:pt x="240606" y="574197"/>
                  <a:pt x="265014" y="548572"/>
                  <a:pt x="265014" y="517251"/>
                </a:cubicBezTo>
                <a:cubicBezTo>
                  <a:pt x="265014" y="485931"/>
                  <a:pt x="239630" y="462204"/>
                  <a:pt x="206436" y="463153"/>
                </a:cubicBezTo>
                <a:cubicBezTo>
                  <a:pt x="186909" y="463153"/>
                  <a:pt x="167383" y="465051"/>
                  <a:pt x="147857" y="466000"/>
                </a:cubicBezTo>
                <a:cubicBezTo>
                  <a:pt x="111734" y="468848"/>
                  <a:pt x="74634" y="470746"/>
                  <a:pt x="37534" y="472644"/>
                </a:cubicBezTo>
                <a:cubicBezTo>
                  <a:pt x="24842" y="473593"/>
                  <a:pt x="13615" y="478576"/>
                  <a:pt x="5560" y="486288"/>
                </a:cubicBezTo>
                <a:lnTo>
                  <a:pt x="0" y="499189"/>
                </a:lnTo>
                <a:lnTo>
                  <a:pt x="0" y="436870"/>
                </a:lnTo>
                <a:lnTo>
                  <a:pt x="110012" y="442980"/>
                </a:lnTo>
                <a:cubicBezTo>
                  <a:pt x="120716" y="443906"/>
                  <a:pt x="131419" y="444831"/>
                  <a:pt x="142123" y="444831"/>
                </a:cubicBezTo>
                <a:cubicBezTo>
                  <a:pt x="176180" y="447608"/>
                  <a:pt x="203425" y="423543"/>
                  <a:pt x="203425" y="391149"/>
                </a:cubicBezTo>
                <a:cubicBezTo>
                  <a:pt x="203426" y="359680"/>
                  <a:pt x="175207" y="335615"/>
                  <a:pt x="141151" y="338392"/>
                </a:cubicBezTo>
                <a:lnTo>
                  <a:pt x="0" y="347131"/>
                </a:lnTo>
                <a:lnTo>
                  <a:pt x="0" y="280844"/>
                </a:lnTo>
                <a:lnTo>
                  <a:pt x="11345" y="298746"/>
                </a:lnTo>
                <a:cubicBezTo>
                  <a:pt x="19126" y="305098"/>
                  <a:pt x="29095" y="309098"/>
                  <a:pt x="40280" y="309568"/>
                </a:cubicBezTo>
                <a:cubicBezTo>
                  <a:pt x="77239" y="312391"/>
                  <a:pt x="115171" y="314273"/>
                  <a:pt x="152131" y="316155"/>
                </a:cubicBezTo>
                <a:cubicBezTo>
                  <a:pt x="169638" y="317097"/>
                  <a:pt x="187145" y="318038"/>
                  <a:pt x="204652" y="318979"/>
                </a:cubicBezTo>
                <a:cubicBezTo>
                  <a:pt x="240639" y="320861"/>
                  <a:pt x="266900" y="298274"/>
                  <a:pt x="266900" y="265335"/>
                </a:cubicBezTo>
                <a:cubicBezTo>
                  <a:pt x="266900" y="232396"/>
                  <a:pt x="241612" y="208868"/>
                  <a:pt x="205625" y="210750"/>
                </a:cubicBezTo>
                <a:cubicBezTo>
                  <a:pt x="151158" y="213574"/>
                  <a:pt x="96692" y="217338"/>
                  <a:pt x="42225" y="221103"/>
                </a:cubicBezTo>
                <a:cubicBezTo>
                  <a:pt x="34444" y="221103"/>
                  <a:pt x="27636" y="222985"/>
                  <a:pt x="20827" y="225808"/>
                </a:cubicBezTo>
                <a:lnTo>
                  <a:pt x="0" y="245729"/>
                </a:lnTo>
                <a:lnTo>
                  <a:pt x="0" y="39109"/>
                </a:lnTo>
                <a:lnTo>
                  <a:pt x="19554" y="0"/>
                </a:lnTo>
                <a:lnTo>
                  <a:pt x="536200" y="0"/>
                </a:lnTo>
                <a:close/>
              </a:path>
            </a:pathLst>
          </a:custGeom>
          <a:solidFill>
            <a:schemeClr val="accent5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107099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421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oto Serif"/>
              <a:ea typeface="+mn-ea"/>
              <a:cs typeface="+mn-cs"/>
            </a:endParaRPr>
          </a:p>
        </p:txBody>
      </p:sp>
      <p:sp>
        <p:nvSpPr>
          <p:cNvPr id="119" name="Freeform: Shape 118">
            <a:extLst>
              <a:ext uri="{FF2B5EF4-FFF2-40B4-BE49-F238E27FC236}">
                <a16:creationId xmlns:a16="http://schemas.microsoft.com/office/drawing/2014/main" id="{D2CD4B11-EC75-46C4-225E-DD8A31FE9C23}"/>
              </a:ext>
            </a:extLst>
          </p:cNvPr>
          <p:cNvSpPr/>
          <p:nvPr/>
        </p:nvSpPr>
        <p:spPr>
          <a:xfrm rot="16200000">
            <a:off x="3374426" y="4386150"/>
            <a:ext cx="731900" cy="782799"/>
          </a:xfrm>
          <a:custGeom>
            <a:avLst/>
            <a:gdLst>
              <a:gd name="connsiteX0" fmla="*/ 337219 w 731900"/>
              <a:gd name="connsiteY0" fmla="*/ 644637 h 782799"/>
              <a:gd name="connsiteX1" fmla="*/ 282364 w 731900"/>
              <a:gd name="connsiteY1" fmla="*/ 589605 h 782799"/>
              <a:gd name="connsiteX2" fmla="*/ 107026 w 731900"/>
              <a:gd name="connsiteY2" fmla="*/ 600226 h 782799"/>
              <a:gd name="connsiteX3" fmla="*/ 62947 w 731900"/>
              <a:gd name="connsiteY3" fmla="*/ 645602 h 782799"/>
              <a:gd name="connsiteX4" fmla="*/ 108006 w 731900"/>
              <a:gd name="connsiteY4" fmla="*/ 690978 h 782799"/>
              <a:gd name="connsiteX5" fmla="*/ 260814 w 731900"/>
              <a:gd name="connsiteY5" fmla="*/ 699668 h 782799"/>
              <a:gd name="connsiteX6" fmla="*/ 260814 w 731900"/>
              <a:gd name="connsiteY6" fmla="*/ 700633 h 782799"/>
              <a:gd name="connsiteX7" fmla="*/ 282364 w 731900"/>
              <a:gd name="connsiteY7" fmla="*/ 700633 h 782799"/>
              <a:gd name="connsiteX8" fmla="*/ 337219 w 731900"/>
              <a:gd name="connsiteY8" fmla="*/ 644637 h 782799"/>
              <a:gd name="connsiteX9" fmla="*/ 337220 w 731900"/>
              <a:gd name="connsiteY9" fmla="*/ 137684 h 782799"/>
              <a:gd name="connsiteX10" fmla="*/ 278447 w 731900"/>
              <a:gd name="connsiteY10" fmla="*/ 82166 h 782799"/>
              <a:gd name="connsiteX11" fmla="*/ 259836 w 731900"/>
              <a:gd name="connsiteY11" fmla="*/ 83123 h 782799"/>
              <a:gd name="connsiteX12" fmla="*/ 110945 w 731900"/>
              <a:gd name="connsiteY12" fmla="*/ 91738 h 782799"/>
              <a:gd name="connsiteX13" fmla="*/ 62948 w 731900"/>
              <a:gd name="connsiteY13" fmla="*/ 136727 h 782799"/>
              <a:gd name="connsiteX14" fmla="*/ 108986 w 731900"/>
              <a:gd name="connsiteY14" fmla="*/ 182673 h 782799"/>
              <a:gd name="connsiteX15" fmla="*/ 279427 w 731900"/>
              <a:gd name="connsiteY15" fmla="*/ 192245 h 782799"/>
              <a:gd name="connsiteX16" fmla="*/ 337220 w 731900"/>
              <a:gd name="connsiteY16" fmla="*/ 137684 h 782799"/>
              <a:gd name="connsiteX17" fmla="*/ 348602 w 731900"/>
              <a:gd name="connsiteY17" fmla="*/ 391268 h 782799"/>
              <a:gd name="connsiteX18" fmla="*/ 293327 w 731900"/>
              <a:gd name="connsiteY18" fmla="*/ 334968 h 782799"/>
              <a:gd name="connsiteX19" fmla="*/ 237026 w 731900"/>
              <a:gd name="connsiteY19" fmla="*/ 391268 h 782799"/>
              <a:gd name="connsiteX20" fmla="*/ 292302 w 731900"/>
              <a:gd name="connsiteY20" fmla="*/ 446543 h 782799"/>
              <a:gd name="connsiteX21" fmla="*/ 348602 w 731900"/>
              <a:gd name="connsiteY21" fmla="*/ 391268 h 782799"/>
              <a:gd name="connsiteX22" fmla="*/ 409840 w 731900"/>
              <a:gd name="connsiteY22" fmla="*/ 519759 h 782799"/>
              <a:gd name="connsiteX23" fmla="*/ 355035 w 731900"/>
              <a:gd name="connsiteY23" fmla="*/ 463441 h 782799"/>
              <a:gd name="connsiteX24" fmla="*/ 299216 w 731900"/>
              <a:gd name="connsiteY24" fmla="*/ 519759 h 782799"/>
              <a:gd name="connsiteX25" fmla="*/ 354021 w 731900"/>
              <a:gd name="connsiteY25" fmla="*/ 574065 h 782799"/>
              <a:gd name="connsiteX26" fmla="*/ 409840 w 731900"/>
              <a:gd name="connsiteY26" fmla="*/ 519759 h 782799"/>
              <a:gd name="connsiteX27" fmla="*/ 409840 w 731900"/>
              <a:gd name="connsiteY27" fmla="*/ 262891 h 782799"/>
              <a:gd name="connsiteX28" fmla="*/ 354564 w 731900"/>
              <a:gd name="connsiteY28" fmla="*/ 207615 h 782799"/>
              <a:gd name="connsiteX29" fmla="*/ 298265 w 731900"/>
              <a:gd name="connsiteY29" fmla="*/ 263915 h 782799"/>
              <a:gd name="connsiteX30" fmla="*/ 353540 w 731900"/>
              <a:gd name="connsiteY30" fmla="*/ 320214 h 782799"/>
              <a:gd name="connsiteX31" fmla="*/ 409840 w 731900"/>
              <a:gd name="connsiteY31" fmla="*/ 262891 h 782799"/>
              <a:gd name="connsiteX32" fmla="*/ 483900 w 731900"/>
              <a:gd name="connsiteY32" fmla="*/ 645269 h 782799"/>
              <a:gd name="connsiteX33" fmla="*/ 428081 w 731900"/>
              <a:gd name="connsiteY33" fmla="*/ 589450 h 782799"/>
              <a:gd name="connsiteX34" fmla="*/ 373276 w 731900"/>
              <a:gd name="connsiteY34" fmla="*/ 644255 h 782799"/>
              <a:gd name="connsiteX35" fmla="*/ 429095 w 731900"/>
              <a:gd name="connsiteY35" fmla="*/ 700074 h 782799"/>
              <a:gd name="connsiteX36" fmla="*/ 483900 w 731900"/>
              <a:gd name="connsiteY36" fmla="*/ 645269 h 782799"/>
              <a:gd name="connsiteX37" fmla="*/ 484851 w 731900"/>
              <a:gd name="connsiteY37" fmla="*/ 390244 h 782799"/>
              <a:gd name="connsiteX38" fmla="*/ 429575 w 731900"/>
              <a:gd name="connsiteY38" fmla="*/ 334968 h 782799"/>
              <a:gd name="connsiteX39" fmla="*/ 373275 w 731900"/>
              <a:gd name="connsiteY39" fmla="*/ 391268 h 782799"/>
              <a:gd name="connsiteX40" fmla="*/ 429575 w 731900"/>
              <a:gd name="connsiteY40" fmla="*/ 446543 h 782799"/>
              <a:gd name="connsiteX41" fmla="*/ 484851 w 731900"/>
              <a:gd name="connsiteY41" fmla="*/ 390244 h 782799"/>
              <a:gd name="connsiteX42" fmla="*/ 484851 w 731900"/>
              <a:gd name="connsiteY42" fmla="*/ 140028 h 782799"/>
              <a:gd name="connsiteX43" fmla="*/ 429575 w 731900"/>
              <a:gd name="connsiteY43" fmla="*/ 82179 h 782799"/>
              <a:gd name="connsiteX44" fmla="*/ 373275 w 731900"/>
              <a:gd name="connsiteY44" fmla="*/ 140028 h 782799"/>
              <a:gd name="connsiteX45" fmla="*/ 429575 w 731900"/>
              <a:gd name="connsiteY45" fmla="*/ 194778 h 782799"/>
              <a:gd name="connsiteX46" fmla="*/ 484851 w 731900"/>
              <a:gd name="connsiteY46" fmla="*/ 140028 h 782799"/>
              <a:gd name="connsiteX47" fmla="*/ 559934 w 731900"/>
              <a:gd name="connsiteY47" fmla="*/ 518753 h 782799"/>
              <a:gd name="connsiteX48" fmla="*/ 503634 w 731900"/>
              <a:gd name="connsiteY48" fmla="*/ 463441 h 782799"/>
              <a:gd name="connsiteX49" fmla="*/ 448358 w 731900"/>
              <a:gd name="connsiteY49" fmla="*/ 518753 h 782799"/>
              <a:gd name="connsiteX50" fmla="*/ 503634 w 731900"/>
              <a:gd name="connsiteY50" fmla="*/ 574065 h 782799"/>
              <a:gd name="connsiteX51" fmla="*/ 559934 w 731900"/>
              <a:gd name="connsiteY51" fmla="*/ 518753 h 782799"/>
              <a:gd name="connsiteX52" fmla="*/ 559934 w 731900"/>
              <a:gd name="connsiteY52" fmla="*/ 263915 h 782799"/>
              <a:gd name="connsiteX53" fmla="*/ 505129 w 731900"/>
              <a:gd name="connsiteY53" fmla="*/ 207615 h 782799"/>
              <a:gd name="connsiteX54" fmla="*/ 449310 w 731900"/>
              <a:gd name="connsiteY54" fmla="*/ 263915 h 782799"/>
              <a:gd name="connsiteX55" fmla="*/ 505129 w 731900"/>
              <a:gd name="connsiteY55" fmla="*/ 320214 h 782799"/>
              <a:gd name="connsiteX56" fmla="*/ 559934 w 731900"/>
              <a:gd name="connsiteY56" fmla="*/ 263915 h 782799"/>
              <a:gd name="connsiteX57" fmla="*/ 623812 w 731900"/>
              <a:gd name="connsiteY57" fmla="*/ 391268 h 782799"/>
              <a:gd name="connsiteX58" fmla="*/ 569007 w 731900"/>
              <a:gd name="connsiteY58" fmla="*/ 334968 h 782799"/>
              <a:gd name="connsiteX59" fmla="*/ 513188 w 731900"/>
              <a:gd name="connsiteY59" fmla="*/ 391268 h 782799"/>
              <a:gd name="connsiteX60" fmla="*/ 569007 w 731900"/>
              <a:gd name="connsiteY60" fmla="*/ 447567 h 782799"/>
              <a:gd name="connsiteX61" fmla="*/ 623812 w 731900"/>
              <a:gd name="connsiteY61" fmla="*/ 391268 h 782799"/>
              <a:gd name="connsiteX62" fmla="*/ 731900 w 731900"/>
              <a:gd name="connsiteY62" fmla="*/ 391400 h 782799"/>
              <a:gd name="connsiteX63" fmla="*/ 536200 w 731900"/>
              <a:gd name="connsiteY63" fmla="*/ 782799 h 782799"/>
              <a:gd name="connsiteX64" fmla="*/ 19554 w 731900"/>
              <a:gd name="connsiteY64" fmla="*/ 782799 h 782799"/>
              <a:gd name="connsiteX65" fmla="*/ 0 w 731900"/>
              <a:gd name="connsiteY65" fmla="*/ 743690 h 782799"/>
              <a:gd name="connsiteX66" fmla="*/ 0 w 731900"/>
              <a:gd name="connsiteY66" fmla="*/ 536867 h 782799"/>
              <a:gd name="connsiteX67" fmla="*/ 3730 w 731900"/>
              <a:gd name="connsiteY67" fmla="*/ 547267 h 782799"/>
              <a:gd name="connsiteX68" fmla="*/ 34605 w 731900"/>
              <a:gd name="connsiteY68" fmla="*/ 561859 h 782799"/>
              <a:gd name="connsiteX69" fmla="*/ 207412 w 731900"/>
              <a:gd name="connsiteY69" fmla="*/ 572299 h 782799"/>
              <a:gd name="connsiteX70" fmla="*/ 265014 w 731900"/>
              <a:gd name="connsiteY70" fmla="*/ 517251 h 782799"/>
              <a:gd name="connsiteX71" fmla="*/ 206436 w 731900"/>
              <a:gd name="connsiteY71" fmla="*/ 463153 h 782799"/>
              <a:gd name="connsiteX72" fmla="*/ 147857 w 731900"/>
              <a:gd name="connsiteY72" fmla="*/ 466000 h 782799"/>
              <a:gd name="connsiteX73" fmla="*/ 37534 w 731900"/>
              <a:gd name="connsiteY73" fmla="*/ 472644 h 782799"/>
              <a:gd name="connsiteX74" fmla="*/ 5560 w 731900"/>
              <a:gd name="connsiteY74" fmla="*/ 486287 h 782799"/>
              <a:gd name="connsiteX75" fmla="*/ 0 w 731900"/>
              <a:gd name="connsiteY75" fmla="*/ 499189 h 782799"/>
              <a:gd name="connsiteX76" fmla="*/ 0 w 731900"/>
              <a:gd name="connsiteY76" fmla="*/ 436870 h 782799"/>
              <a:gd name="connsiteX77" fmla="*/ 110012 w 731900"/>
              <a:gd name="connsiteY77" fmla="*/ 442980 h 782799"/>
              <a:gd name="connsiteX78" fmla="*/ 142123 w 731900"/>
              <a:gd name="connsiteY78" fmla="*/ 444831 h 782799"/>
              <a:gd name="connsiteX79" fmla="*/ 203425 w 731900"/>
              <a:gd name="connsiteY79" fmla="*/ 391149 h 782799"/>
              <a:gd name="connsiteX80" fmla="*/ 141151 w 731900"/>
              <a:gd name="connsiteY80" fmla="*/ 338392 h 782799"/>
              <a:gd name="connsiteX81" fmla="*/ 0 w 731900"/>
              <a:gd name="connsiteY81" fmla="*/ 347131 h 782799"/>
              <a:gd name="connsiteX82" fmla="*/ 0 w 731900"/>
              <a:gd name="connsiteY82" fmla="*/ 280844 h 782799"/>
              <a:gd name="connsiteX83" fmla="*/ 11345 w 731900"/>
              <a:gd name="connsiteY83" fmla="*/ 298745 h 782799"/>
              <a:gd name="connsiteX84" fmla="*/ 40280 w 731900"/>
              <a:gd name="connsiteY84" fmla="*/ 309568 h 782799"/>
              <a:gd name="connsiteX85" fmla="*/ 152131 w 731900"/>
              <a:gd name="connsiteY85" fmla="*/ 316155 h 782799"/>
              <a:gd name="connsiteX86" fmla="*/ 204652 w 731900"/>
              <a:gd name="connsiteY86" fmla="*/ 318979 h 782799"/>
              <a:gd name="connsiteX87" fmla="*/ 266900 w 731900"/>
              <a:gd name="connsiteY87" fmla="*/ 265335 h 782799"/>
              <a:gd name="connsiteX88" fmla="*/ 205625 w 731900"/>
              <a:gd name="connsiteY88" fmla="*/ 210750 h 782799"/>
              <a:gd name="connsiteX89" fmla="*/ 42225 w 731900"/>
              <a:gd name="connsiteY89" fmla="*/ 221103 h 782799"/>
              <a:gd name="connsiteX90" fmla="*/ 20827 w 731900"/>
              <a:gd name="connsiteY90" fmla="*/ 225808 h 782799"/>
              <a:gd name="connsiteX91" fmla="*/ 0 w 731900"/>
              <a:gd name="connsiteY91" fmla="*/ 245729 h 782799"/>
              <a:gd name="connsiteX92" fmla="*/ 0 w 731900"/>
              <a:gd name="connsiteY92" fmla="*/ 39109 h 782799"/>
              <a:gd name="connsiteX93" fmla="*/ 19554 w 731900"/>
              <a:gd name="connsiteY93" fmla="*/ 0 h 782799"/>
              <a:gd name="connsiteX94" fmla="*/ 536200 w 731900"/>
              <a:gd name="connsiteY94" fmla="*/ 0 h 782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731900" h="782799">
                <a:moveTo>
                  <a:pt x="337219" y="644637"/>
                </a:moveTo>
                <a:cubicBezTo>
                  <a:pt x="337219" y="613742"/>
                  <a:pt x="312730" y="588640"/>
                  <a:pt x="282364" y="589605"/>
                </a:cubicBezTo>
                <a:cubicBezTo>
                  <a:pt x="223592" y="591536"/>
                  <a:pt x="164819" y="595398"/>
                  <a:pt x="107026" y="600226"/>
                </a:cubicBezTo>
                <a:cubicBezTo>
                  <a:pt x="80579" y="602156"/>
                  <a:pt x="62947" y="622431"/>
                  <a:pt x="62947" y="645602"/>
                </a:cubicBezTo>
                <a:cubicBezTo>
                  <a:pt x="63926" y="669738"/>
                  <a:pt x="82538" y="689048"/>
                  <a:pt x="108006" y="690978"/>
                </a:cubicBezTo>
                <a:cubicBezTo>
                  <a:pt x="158942" y="693875"/>
                  <a:pt x="209878" y="696771"/>
                  <a:pt x="260814" y="699668"/>
                </a:cubicBezTo>
                <a:cubicBezTo>
                  <a:pt x="260814" y="699668"/>
                  <a:pt x="260814" y="700633"/>
                  <a:pt x="260814" y="700633"/>
                </a:cubicBezTo>
                <a:cubicBezTo>
                  <a:pt x="267671" y="700633"/>
                  <a:pt x="274528" y="700633"/>
                  <a:pt x="282364" y="700633"/>
                </a:cubicBezTo>
                <a:cubicBezTo>
                  <a:pt x="313710" y="699668"/>
                  <a:pt x="338198" y="675531"/>
                  <a:pt x="337219" y="644637"/>
                </a:cubicBezTo>
                <a:close/>
                <a:moveTo>
                  <a:pt x="337220" y="137684"/>
                </a:moveTo>
                <a:cubicBezTo>
                  <a:pt x="337220" y="106096"/>
                  <a:pt x="311751" y="82166"/>
                  <a:pt x="278447" y="82166"/>
                </a:cubicBezTo>
                <a:cubicBezTo>
                  <a:pt x="272570" y="82166"/>
                  <a:pt x="265713" y="83123"/>
                  <a:pt x="259836" y="83123"/>
                </a:cubicBezTo>
                <a:cubicBezTo>
                  <a:pt x="209879" y="85995"/>
                  <a:pt x="160902" y="88866"/>
                  <a:pt x="110945" y="91738"/>
                </a:cubicBezTo>
                <a:cubicBezTo>
                  <a:pt x="83518" y="93652"/>
                  <a:pt x="63927" y="112797"/>
                  <a:pt x="62948" y="136727"/>
                </a:cubicBezTo>
                <a:cubicBezTo>
                  <a:pt x="62948" y="161614"/>
                  <a:pt x="81559" y="180758"/>
                  <a:pt x="108986" y="182673"/>
                </a:cubicBezTo>
                <a:cubicBezTo>
                  <a:pt x="165800" y="186501"/>
                  <a:pt x="222613" y="190330"/>
                  <a:pt x="279427" y="192245"/>
                </a:cubicBezTo>
                <a:cubicBezTo>
                  <a:pt x="311751" y="194159"/>
                  <a:pt x="338199" y="168314"/>
                  <a:pt x="337220" y="137684"/>
                </a:cubicBezTo>
                <a:close/>
                <a:moveTo>
                  <a:pt x="348602" y="391268"/>
                </a:moveTo>
                <a:cubicBezTo>
                  <a:pt x="348602" y="359535"/>
                  <a:pt x="324036" y="334968"/>
                  <a:pt x="293327" y="334968"/>
                </a:cubicBezTo>
                <a:cubicBezTo>
                  <a:pt x="261594" y="334968"/>
                  <a:pt x="236003" y="360559"/>
                  <a:pt x="237026" y="391268"/>
                </a:cubicBezTo>
                <a:cubicBezTo>
                  <a:pt x="237026" y="421976"/>
                  <a:pt x="262616" y="446543"/>
                  <a:pt x="292302" y="446543"/>
                </a:cubicBezTo>
                <a:cubicBezTo>
                  <a:pt x="324035" y="447567"/>
                  <a:pt x="348602" y="421976"/>
                  <a:pt x="348602" y="391268"/>
                </a:cubicBezTo>
                <a:close/>
                <a:moveTo>
                  <a:pt x="409840" y="519759"/>
                </a:moveTo>
                <a:cubicBezTo>
                  <a:pt x="409840" y="488583"/>
                  <a:pt x="385482" y="463441"/>
                  <a:pt x="355035" y="463441"/>
                </a:cubicBezTo>
                <a:cubicBezTo>
                  <a:pt x="324589" y="463441"/>
                  <a:pt x="299216" y="489589"/>
                  <a:pt x="299216" y="519759"/>
                </a:cubicBezTo>
                <a:cubicBezTo>
                  <a:pt x="299216" y="548923"/>
                  <a:pt x="323574" y="574065"/>
                  <a:pt x="354021" y="574065"/>
                </a:cubicBezTo>
                <a:cubicBezTo>
                  <a:pt x="385482" y="574065"/>
                  <a:pt x="409840" y="550935"/>
                  <a:pt x="409840" y="519759"/>
                </a:cubicBezTo>
                <a:close/>
                <a:moveTo>
                  <a:pt x="409840" y="262891"/>
                </a:moveTo>
                <a:cubicBezTo>
                  <a:pt x="409840" y="232182"/>
                  <a:pt x="385273" y="207615"/>
                  <a:pt x="354564" y="207615"/>
                </a:cubicBezTo>
                <a:cubicBezTo>
                  <a:pt x="322832" y="207615"/>
                  <a:pt x="297241" y="233206"/>
                  <a:pt x="298265" y="263915"/>
                </a:cubicBezTo>
                <a:cubicBezTo>
                  <a:pt x="298265" y="294623"/>
                  <a:pt x="323856" y="319190"/>
                  <a:pt x="353540" y="320214"/>
                </a:cubicBezTo>
                <a:cubicBezTo>
                  <a:pt x="385273" y="320214"/>
                  <a:pt x="409840" y="294623"/>
                  <a:pt x="409840" y="262891"/>
                </a:cubicBezTo>
                <a:close/>
                <a:moveTo>
                  <a:pt x="483900" y="645269"/>
                </a:moveTo>
                <a:cubicBezTo>
                  <a:pt x="483900" y="613808"/>
                  <a:pt x="459542" y="589450"/>
                  <a:pt x="428081" y="589450"/>
                </a:cubicBezTo>
                <a:cubicBezTo>
                  <a:pt x="397634" y="589450"/>
                  <a:pt x="373276" y="612793"/>
                  <a:pt x="373276" y="644255"/>
                </a:cubicBezTo>
                <a:cubicBezTo>
                  <a:pt x="373276" y="675716"/>
                  <a:pt x="397634" y="700074"/>
                  <a:pt x="429095" y="700074"/>
                </a:cubicBezTo>
                <a:cubicBezTo>
                  <a:pt x="459542" y="700074"/>
                  <a:pt x="483900" y="675716"/>
                  <a:pt x="483900" y="645269"/>
                </a:cubicBezTo>
                <a:close/>
                <a:moveTo>
                  <a:pt x="484851" y="390244"/>
                </a:moveTo>
                <a:cubicBezTo>
                  <a:pt x="484851" y="359535"/>
                  <a:pt x="461308" y="334968"/>
                  <a:pt x="429575" y="334968"/>
                </a:cubicBezTo>
                <a:cubicBezTo>
                  <a:pt x="398866" y="334968"/>
                  <a:pt x="373275" y="360559"/>
                  <a:pt x="373275" y="391268"/>
                </a:cubicBezTo>
                <a:cubicBezTo>
                  <a:pt x="374299" y="421976"/>
                  <a:pt x="398866" y="446543"/>
                  <a:pt x="429575" y="446543"/>
                </a:cubicBezTo>
                <a:cubicBezTo>
                  <a:pt x="460284" y="447567"/>
                  <a:pt x="485875" y="421976"/>
                  <a:pt x="484851" y="390244"/>
                </a:cubicBezTo>
                <a:close/>
                <a:moveTo>
                  <a:pt x="484851" y="140028"/>
                </a:moveTo>
                <a:cubicBezTo>
                  <a:pt x="485875" y="108004"/>
                  <a:pt x="460284" y="82179"/>
                  <a:pt x="429575" y="82179"/>
                </a:cubicBezTo>
                <a:cubicBezTo>
                  <a:pt x="397842" y="82179"/>
                  <a:pt x="373275" y="108004"/>
                  <a:pt x="373275" y="140028"/>
                </a:cubicBezTo>
                <a:cubicBezTo>
                  <a:pt x="374299" y="171019"/>
                  <a:pt x="397842" y="194778"/>
                  <a:pt x="429575" y="194778"/>
                </a:cubicBezTo>
                <a:cubicBezTo>
                  <a:pt x="460284" y="194778"/>
                  <a:pt x="484851" y="171019"/>
                  <a:pt x="484851" y="140028"/>
                </a:cubicBezTo>
                <a:close/>
                <a:moveTo>
                  <a:pt x="559934" y="518753"/>
                </a:moveTo>
                <a:cubicBezTo>
                  <a:pt x="559934" y="488583"/>
                  <a:pt x="534343" y="463441"/>
                  <a:pt x="503634" y="463441"/>
                </a:cubicBezTo>
                <a:cubicBezTo>
                  <a:pt x="473949" y="464447"/>
                  <a:pt x="448358" y="488583"/>
                  <a:pt x="448358" y="518753"/>
                </a:cubicBezTo>
                <a:cubicBezTo>
                  <a:pt x="447334" y="548923"/>
                  <a:pt x="472925" y="574065"/>
                  <a:pt x="503634" y="574065"/>
                </a:cubicBezTo>
                <a:cubicBezTo>
                  <a:pt x="535367" y="574065"/>
                  <a:pt x="559934" y="549929"/>
                  <a:pt x="559934" y="518753"/>
                </a:cubicBezTo>
                <a:close/>
                <a:moveTo>
                  <a:pt x="559934" y="263915"/>
                </a:moveTo>
                <a:cubicBezTo>
                  <a:pt x="559934" y="232182"/>
                  <a:pt x="536591" y="207615"/>
                  <a:pt x="505129" y="207615"/>
                </a:cubicBezTo>
                <a:cubicBezTo>
                  <a:pt x="473668" y="207615"/>
                  <a:pt x="449310" y="232182"/>
                  <a:pt x="449310" y="263915"/>
                </a:cubicBezTo>
                <a:cubicBezTo>
                  <a:pt x="449310" y="294623"/>
                  <a:pt x="474683" y="320214"/>
                  <a:pt x="505129" y="320214"/>
                </a:cubicBezTo>
                <a:cubicBezTo>
                  <a:pt x="535576" y="319190"/>
                  <a:pt x="559934" y="294623"/>
                  <a:pt x="559934" y="263915"/>
                </a:cubicBezTo>
                <a:close/>
                <a:moveTo>
                  <a:pt x="623812" y="391268"/>
                </a:moveTo>
                <a:cubicBezTo>
                  <a:pt x="623812" y="359535"/>
                  <a:pt x="600469" y="334968"/>
                  <a:pt x="569007" y="334968"/>
                </a:cubicBezTo>
                <a:cubicBezTo>
                  <a:pt x="537546" y="334968"/>
                  <a:pt x="513188" y="359535"/>
                  <a:pt x="513188" y="391268"/>
                </a:cubicBezTo>
                <a:cubicBezTo>
                  <a:pt x="513188" y="421976"/>
                  <a:pt x="538561" y="447567"/>
                  <a:pt x="569007" y="447567"/>
                </a:cubicBezTo>
                <a:cubicBezTo>
                  <a:pt x="599454" y="446543"/>
                  <a:pt x="623812" y="421976"/>
                  <a:pt x="623812" y="391268"/>
                </a:cubicBezTo>
                <a:close/>
                <a:moveTo>
                  <a:pt x="731900" y="391400"/>
                </a:moveTo>
                <a:lnTo>
                  <a:pt x="536200" y="782799"/>
                </a:lnTo>
                <a:lnTo>
                  <a:pt x="19554" y="782799"/>
                </a:lnTo>
                <a:lnTo>
                  <a:pt x="0" y="743690"/>
                </a:lnTo>
                <a:lnTo>
                  <a:pt x="0" y="536867"/>
                </a:lnTo>
                <a:lnTo>
                  <a:pt x="3730" y="547267"/>
                </a:lnTo>
                <a:cubicBezTo>
                  <a:pt x="11174" y="555453"/>
                  <a:pt x="21913" y="560910"/>
                  <a:pt x="34605" y="561859"/>
                </a:cubicBezTo>
                <a:cubicBezTo>
                  <a:pt x="92208" y="565655"/>
                  <a:pt x="149810" y="569452"/>
                  <a:pt x="207412" y="572299"/>
                </a:cubicBezTo>
                <a:cubicBezTo>
                  <a:pt x="240606" y="574197"/>
                  <a:pt x="265014" y="548572"/>
                  <a:pt x="265014" y="517251"/>
                </a:cubicBezTo>
                <a:cubicBezTo>
                  <a:pt x="265014" y="485931"/>
                  <a:pt x="239630" y="462204"/>
                  <a:pt x="206436" y="463153"/>
                </a:cubicBezTo>
                <a:cubicBezTo>
                  <a:pt x="186909" y="463153"/>
                  <a:pt x="167383" y="465051"/>
                  <a:pt x="147857" y="466000"/>
                </a:cubicBezTo>
                <a:cubicBezTo>
                  <a:pt x="111734" y="468848"/>
                  <a:pt x="74634" y="470746"/>
                  <a:pt x="37534" y="472644"/>
                </a:cubicBezTo>
                <a:cubicBezTo>
                  <a:pt x="24842" y="473593"/>
                  <a:pt x="13615" y="478576"/>
                  <a:pt x="5560" y="486287"/>
                </a:cubicBezTo>
                <a:lnTo>
                  <a:pt x="0" y="499189"/>
                </a:lnTo>
                <a:lnTo>
                  <a:pt x="0" y="436870"/>
                </a:lnTo>
                <a:lnTo>
                  <a:pt x="110012" y="442980"/>
                </a:lnTo>
                <a:cubicBezTo>
                  <a:pt x="120716" y="443906"/>
                  <a:pt x="131419" y="444831"/>
                  <a:pt x="142123" y="444831"/>
                </a:cubicBezTo>
                <a:cubicBezTo>
                  <a:pt x="176180" y="447608"/>
                  <a:pt x="203425" y="423543"/>
                  <a:pt x="203425" y="391149"/>
                </a:cubicBezTo>
                <a:cubicBezTo>
                  <a:pt x="203426" y="359680"/>
                  <a:pt x="175207" y="335615"/>
                  <a:pt x="141151" y="338392"/>
                </a:cubicBezTo>
                <a:lnTo>
                  <a:pt x="0" y="347131"/>
                </a:lnTo>
                <a:lnTo>
                  <a:pt x="0" y="280844"/>
                </a:lnTo>
                <a:lnTo>
                  <a:pt x="11345" y="298745"/>
                </a:lnTo>
                <a:cubicBezTo>
                  <a:pt x="19126" y="305098"/>
                  <a:pt x="29095" y="309098"/>
                  <a:pt x="40280" y="309568"/>
                </a:cubicBezTo>
                <a:cubicBezTo>
                  <a:pt x="77239" y="312391"/>
                  <a:pt x="115171" y="314273"/>
                  <a:pt x="152131" y="316155"/>
                </a:cubicBezTo>
                <a:cubicBezTo>
                  <a:pt x="169638" y="317097"/>
                  <a:pt x="187145" y="318038"/>
                  <a:pt x="204652" y="318979"/>
                </a:cubicBezTo>
                <a:cubicBezTo>
                  <a:pt x="240639" y="320861"/>
                  <a:pt x="266900" y="298274"/>
                  <a:pt x="266900" y="265335"/>
                </a:cubicBezTo>
                <a:cubicBezTo>
                  <a:pt x="266900" y="232396"/>
                  <a:pt x="241612" y="208868"/>
                  <a:pt x="205625" y="210750"/>
                </a:cubicBezTo>
                <a:cubicBezTo>
                  <a:pt x="151158" y="213574"/>
                  <a:pt x="96692" y="217338"/>
                  <a:pt x="42225" y="221103"/>
                </a:cubicBezTo>
                <a:cubicBezTo>
                  <a:pt x="34444" y="221103"/>
                  <a:pt x="27636" y="222985"/>
                  <a:pt x="20827" y="225808"/>
                </a:cubicBezTo>
                <a:lnTo>
                  <a:pt x="0" y="245729"/>
                </a:lnTo>
                <a:lnTo>
                  <a:pt x="0" y="39109"/>
                </a:lnTo>
                <a:lnTo>
                  <a:pt x="19554" y="0"/>
                </a:lnTo>
                <a:lnTo>
                  <a:pt x="536200" y="0"/>
                </a:lnTo>
                <a:close/>
              </a:path>
            </a:pathLst>
          </a:custGeom>
          <a:solidFill>
            <a:schemeClr val="accent5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107099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421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oto Serif"/>
              <a:ea typeface="+mn-ea"/>
              <a:cs typeface="+mn-cs"/>
            </a:endParaRPr>
          </a:p>
        </p:txBody>
      </p:sp>
      <p:sp>
        <p:nvSpPr>
          <p:cNvPr id="117" name="Freeform: Shape 116">
            <a:extLst>
              <a:ext uri="{FF2B5EF4-FFF2-40B4-BE49-F238E27FC236}">
                <a16:creationId xmlns:a16="http://schemas.microsoft.com/office/drawing/2014/main" id="{9AA865A7-6B75-77F0-167B-6BCE846AB528}"/>
              </a:ext>
            </a:extLst>
          </p:cNvPr>
          <p:cNvSpPr/>
          <p:nvPr/>
        </p:nvSpPr>
        <p:spPr>
          <a:xfrm rot="16200000">
            <a:off x="2542804" y="4386150"/>
            <a:ext cx="731901" cy="782799"/>
          </a:xfrm>
          <a:custGeom>
            <a:avLst/>
            <a:gdLst>
              <a:gd name="connsiteX0" fmla="*/ 337220 w 731901"/>
              <a:gd name="connsiteY0" fmla="*/ 644637 h 782799"/>
              <a:gd name="connsiteX1" fmla="*/ 282365 w 731901"/>
              <a:gd name="connsiteY1" fmla="*/ 589605 h 782799"/>
              <a:gd name="connsiteX2" fmla="*/ 107027 w 731901"/>
              <a:gd name="connsiteY2" fmla="*/ 600226 h 782799"/>
              <a:gd name="connsiteX3" fmla="*/ 62948 w 731901"/>
              <a:gd name="connsiteY3" fmla="*/ 645602 h 782799"/>
              <a:gd name="connsiteX4" fmla="*/ 108007 w 731901"/>
              <a:gd name="connsiteY4" fmla="*/ 690978 h 782799"/>
              <a:gd name="connsiteX5" fmla="*/ 260815 w 731901"/>
              <a:gd name="connsiteY5" fmla="*/ 699668 h 782799"/>
              <a:gd name="connsiteX6" fmla="*/ 260815 w 731901"/>
              <a:gd name="connsiteY6" fmla="*/ 700633 h 782799"/>
              <a:gd name="connsiteX7" fmla="*/ 282365 w 731901"/>
              <a:gd name="connsiteY7" fmla="*/ 700633 h 782799"/>
              <a:gd name="connsiteX8" fmla="*/ 337220 w 731901"/>
              <a:gd name="connsiteY8" fmla="*/ 644637 h 782799"/>
              <a:gd name="connsiteX9" fmla="*/ 337221 w 731901"/>
              <a:gd name="connsiteY9" fmla="*/ 137684 h 782799"/>
              <a:gd name="connsiteX10" fmla="*/ 278448 w 731901"/>
              <a:gd name="connsiteY10" fmla="*/ 82166 h 782799"/>
              <a:gd name="connsiteX11" fmla="*/ 259837 w 731901"/>
              <a:gd name="connsiteY11" fmla="*/ 83123 h 782799"/>
              <a:gd name="connsiteX12" fmla="*/ 110946 w 731901"/>
              <a:gd name="connsiteY12" fmla="*/ 91738 h 782799"/>
              <a:gd name="connsiteX13" fmla="*/ 62949 w 731901"/>
              <a:gd name="connsiteY13" fmla="*/ 136727 h 782799"/>
              <a:gd name="connsiteX14" fmla="*/ 108987 w 731901"/>
              <a:gd name="connsiteY14" fmla="*/ 182673 h 782799"/>
              <a:gd name="connsiteX15" fmla="*/ 279428 w 731901"/>
              <a:gd name="connsiteY15" fmla="*/ 192245 h 782799"/>
              <a:gd name="connsiteX16" fmla="*/ 337221 w 731901"/>
              <a:gd name="connsiteY16" fmla="*/ 137684 h 782799"/>
              <a:gd name="connsiteX17" fmla="*/ 348603 w 731901"/>
              <a:gd name="connsiteY17" fmla="*/ 391268 h 782799"/>
              <a:gd name="connsiteX18" fmla="*/ 293328 w 731901"/>
              <a:gd name="connsiteY18" fmla="*/ 334968 h 782799"/>
              <a:gd name="connsiteX19" fmla="*/ 237027 w 731901"/>
              <a:gd name="connsiteY19" fmla="*/ 391268 h 782799"/>
              <a:gd name="connsiteX20" fmla="*/ 292303 w 731901"/>
              <a:gd name="connsiteY20" fmla="*/ 446543 h 782799"/>
              <a:gd name="connsiteX21" fmla="*/ 348603 w 731901"/>
              <a:gd name="connsiteY21" fmla="*/ 391268 h 782799"/>
              <a:gd name="connsiteX22" fmla="*/ 409841 w 731901"/>
              <a:gd name="connsiteY22" fmla="*/ 519759 h 782799"/>
              <a:gd name="connsiteX23" fmla="*/ 355036 w 731901"/>
              <a:gd name="connsiteY23" fmla="*/ 463441 h 782799"/>
              <a:gd name="connsiteX24" fmla="*/ 299217 w 731901"/>
              <a:gd name="connsiteY24" fmla="*/ 519759 h 782799"/>
              <a:gd name="connsiteX25" fmla="*/ 354022 w 731901"/>
              <a:gd name="connsiteY25" fmla="*/ 574065 h 782799"/>
              <a:gd name="connsiteX26" fmla="*/ 409841 w 731901"/>
              <a:gd name="connsiteY26" fmla="*/ 519759 h 782799"/>
              <a:gd name="connsiteX27" fmla="*/ 409841 w 731901"/>
              <a:gd name="connsiteY27" fmla="*/ 262891 h 782799"/>
              <a:gd name="connsiteX28" fmla="*/ 354565 w 731901"/>
              <a:gd name="connsiteY28" fmla="*/ 207615 h 782799"/>
              <a:gd name="connsiteX29" fmla="*/ 298266 w 731901"/>
              <a:gd name="connsiteY29" fmla="*/ 263915 h 782799"/>
              <a:gd name="connsiteX30" fmla="*/ 353541 w 731901"/>
              <a:gd name="connsiteY30" fmla="*/ 320214 h 782799"/>
              <a:gd name="connsiteX31" fmla="*/ 409841 w 731901"/>
              <a:gd name="connsiteY31" fmla="*/ 262891 h 782799"/>
              <a:gd name="connsiteX32" fmla="*/ 483901 w 731901"/>
              <a:gd name="connsiteY32" fmla="*/ 645269 h 782799"/>
              <a:gd name="connsiteX33" fmla="*/ 428082 w 731901"/>
              <a:gd name="connsiteY33" fmla="*/ 589450 h 782799"/>
              <a:gd name="connsiteX34" fmla="*/ 373277 w 731901"/>
              <a:gd name="connsiteY34" fmla="*/ 644255 h 782799"/>
              <a:gd name="connsiteX35" fmla="*/ 429096 w 731901"/>
              <a:gd name="connsiteY35" fmla="*/ 700074 h 782799"/>
              <a:gd name="connsiteX36" fmla="*/ 483901 w 731901"/>
              <a:gd name="connsiteY36" fmla="*/ 645269 h 782799"/>
              <a:gd name="connsiteX37" fmla="*/ 484852 w 731901"/>
              <a:gd name="connsiteY37" fmla="*/ 390244 h 782799"/>
              <a:gd name="connsiteX38" fmla="*/ 429576 w 731901"/>
              <a:gd name="connsiteY38" fmla="*/ 334968 h 782799"/>
              <a:gd name="connsiteX39" fmla="*/ 373276 w 731901"/>
              <a:gd name="connsiteY39" fmla="*/ 391268 h 782799"/>
              <a:gd name="connsiteX40" fmla="*/ 429576 w 731901"/>
              <a:gd name="connsiteY40" fmla="*/ 446543 h 782799"/>
              <a:gd name="connsiteX41" fmla="*/ 484852 w 731901"/>
              <a:gd name="connsiteY41" fmla="*/ 390244 h 782799"/>
              <a:gd name="connsiteX42" fmla="*/ 484852 w 731901"/>
              <a:gd name="connsiteY42" fmla="*/ 140028 h 782799"/>
              <a:gd name="connsiteX43" fmla="*/ 429576 w 731901"/>
              <a:gd name="connsiteY43" fmla="*/ 82179 h 782799"/>
              <a:gd name="connsiteX44" fmla="*/ 373276 w 731901"/>
              <a:gd name="connsiteY44" fmla="*/ 140028 h 782799"/>
              <a:gd name="connsiteX45" fmla="*/ 429576 w 731901"/>
              <a:gd name="connsiteY45" fmla="*/ 194778 h 782799"/>
              <a:gd name="connsiteX46" fmla="*/ 484852 w 731901"/>
              <a:gd name="connsiteY46" fmla="*/ 140028 h 782799"/>
              <a:gd name="connsiteX47" fmla="*/ 559935 w 731901"/>
              <a:gd name="connsiteY47" fmla="*/ 518753 h 782799"/>
              <a:gd name="connsiteX48" fmla="*/ 503635 w 731901"/>
              <a:gd name="connsiteY48" fmla="*/ 463441 h 782799"/>
              <a:gd name="connsiteX49" fmla="*/ 448359 w 731901"/>
              <a:gd name="connsiteY49" fmla="*/ 518753 h 782799"/>
              <a:gd name="connsiteX50" fmla="*/ 503635 w 731901"/>
              <a:gd name="connsiteY50" fmla="*/ 574065 h 782799"/>
              <a:gd name="connsiteX51" fmla="*/ 559935 w 731901"/>
              <a:gd name="connsiteY51" fmla="*/ 518753 h 782799"/>
              <a:gd name="connsiteX52" fmla="*/ 559935 w 731901"/>
              <a:gd name="connsiteY52" fmla="*/ 263915 h 782799"/>
              <a:gd name="connsiteX53" fmla="*/ 505130 w 731901"/>
              <a:gd name="connsiteY53" fmla="*/ 207615 h 782799"/>
              <a:gd name="connsiteX54" fmla="*/ 449311 w 731901"/>
              <a:gd name="connsiteY54" fmla="*/ 263915 h 782799"/>
              <a:gd name="connsiteX55" fmla="*/ 505130 w 731901"/>
              <a:gd name="connsiteY55" fmla="*/ 320214 h 782799"/>
              <a:gd name="connsiteX56" fmla="*/ 559935 w 731901"/>
              <a:gd name="connsiteY56" fmla="*/ 263915 h 782799"/>
              <a:gd name="connsiteX57" fmla="*/ 623813 w 731901"/>
              <a:gd name="connsiteY57" fmla="*/ 391268 h 782799"/>
              <a:gd name="connsiteX58" fmla="*/ 569008 w 731901"/>
              <a:gd name="connsiteY58" fmla="*/ 334968 h 782799"/>
              <a:gd name="connsiteX59" fmla="*/ 513189 w 731901"/>
              <a:gd name="connsiteY59" fmla="*/ 391268 h 782799"/>
              <a:gd name="connsiteX60" fmla="*/ 569008 w 731901"/>
              <a:gd name="connsiteY60" fmla="*/ 447567 h 782799"/>
              <a:gd name="connsiteX61" fmla="*/ 623813 w 731901"/>
              <a:gd name="connsiteY61" fmla="*/ 391268 h 782799"/>
              <a:gd name="connsiteX62" fmla="*/ 731901 w 731901"/>
              <a:gd name="connsiteY62" fmla="*/ 391400 h 782799"/>
              <a:gd name="connsiteX63" fmla="*/ 536201 w 731901"/>
              <a:gd name="connsiteY63" fmla="*/ 782799 h 782799"/>
              <a:gd name="connsiteX64" fmla="*/ 19555 w 731901"/>
              <a:gd name="connsiteY64" fmla="*/ 782799 h 782799"/>
              <a:gd name="connsiteX65" fmla="*/ 0 w 731901"/>
              <a:gd name="connsiteY65" fmla="*/ 743690 h 782799"/>
              <a:gd name="connsiteX66" fmla="*/ 0 w 731901"/>
              <a:gd name="connsiteY66" fmla="*/ 536867 h 782799"/>
              <a:gd name="connsiteX67" fmla="*/ 3730 w 731901"/>
              <a:gd name="connsiteY67" fmla="*/ 547267 h 782799"/>
              <a:gd name="connsiteX68" fmla="*/ 34606 w 731901"/>
              <a:gd name="connsiteY68" fmla="*/ 561859 h 782799"/>
              <a:gd name="connsiteX69" fmla="*/ 207413 w 731901"/>
              <a:gd name="connsiteY69" fmla="*/ 572299 h 782799"/>
              <a:gd name="connsiteX70" fmla="*/ 265015 w 731901"/>
              <a:gd name="connsiteY70" fmla="*/ 517251 h 782799"/>
              <a:gd name="connsiteX71" fmla="*/ 206437 w 731901"/>
              <a:gd name="connsiteY71" fmla="*/ 463153 h 782799"/>
              <a:gd name="connsiteX72" fmla="*/ 147858 w 731901"/>
              <a:gd name="connsiteY72" fmla="*/ 466000 h 782799"/>
              <a:gd name="connsiteX73" fmla="*/ 37535 w 731901"/>
              <a:gd name="connsiteY73" fmla="*/ 472644 h 782799"/>
              <a:gd name="connsiteX74" fmla="*/ 5561 w 731901"/>
              <a:gd name="connsiteY74" fmla="*/ 486287 h 782799"/>
              <a:gd name="connsiteX75" fmla="*/ 0 w 731901"/>
              <a:gd name="connsiteY75" fmla="*/ 499189 h 782799"/>
              <a:gd name="connsiteX76" fmla="*/ 0 w 731901"/>
              <a:gd name="connsiteY76" fmla="*/ 436870 h 782799"/>
              <a:gd name="connsiteX77" fmla="*/ 110013 w 731901"/>
              <a:gd name="connsiteY77" fmla="*/ 442980 h 782799"/>
              <a:gd name="connsiteX78" fmla="*/ 142124 w 731901"/>
              <a:gd name="connsiteY78" fmla="*/ 444831 h 782799"/>
              <a:gd name="connsiteX79" fmla="*/ 203426 w 731901"/>
              <a:gd name="connsiteY79" fmla="*/ 391149 h 782799"/>
              <a:gd name="connsiteX80" fmla="*/ 141152 w 731901"/>
              <a:gd name="connsiteY80" fmla="*/ 338392 h 782799"/>
              <a:gd name="connsiteX81" fmla="*/ 0 w 731901"/>
              <a:gd name="connsiteY81" fmla="*/ 347131 h 782799"/>
              <a:gd name="connsiteX82" fmla="*/ 0 w 731901"/>
              <a:gd name="connsiteY82" fmla="*/ 280844 h 782799"/>
              <a:gd name="connsiteX83" fmla="*/ 11345 w 731901"/>
              <a:gd name="connsiteY83" fmla="*/ 298745 h 782799"/>
              <a:gd name="connsiteX84" fmla="*/ 40281 w 731901"/>
              <a:gd name="connsiteY84" fmla="*/ 309568 h 782799"/>
              <a:gd name="connsiteX85" fmla="*/ 152132 w 731901"/>
              <a:gd name="connsiteY85" fmla="*/ 316155 h 782799"/>
              <a:gd name="connsiteX86" fmla="*/ 204653 w 731901"/>
              <a:gd name="connsiteY86" fmla="*/ 318979 h 782799"/>
              <a:gd name="connsiteX87" fmla="*/ 266901 w 731901"/>
              <a:gd name="connsiteY87" fmla="*/ 265335 h 782799"/>
              <a:gd name="connsiteX88" fmla="*/ 205626 w 731901"/>
              <a:gd name="connsiteY88" fmla="*/ 210750 h 782799"/>
              <a:gd name="connsiteX89" fmla="*/ 42226 w 731901"/>
              <a:gd name="connsiteY89" fmla="*/ 221103 h 782799"/>
              <a:gd name="connsiteX90" fmla="*/ 20828 w 731901"/>
              <a:gd name="connsiteY90" fmla="*/ 225808 h 782799"/>
              <a:gd name="connsiteX91" fmla="*/ 0 w 731901"/>
              <a:gd name="connsiteY91" fmla="*/ 245729 h 782799"/>
              <a:gd name="connsiteX92" fmla="*/ 0 w 731901"/>
              <a:gd name="connsiteY92" fmla="*/ 39109 h 782799"/>
              <a:gd name="connsiteX93" fmla="*/ 19555 w 731901"/>
              <a:gd name="connsiteY93" fmla="*/ 0 h 782799"/>
              <a:gd name="connsiteX94" fmla="*/ 536201 w 731901"/>
              <a:gd name="connsiteY94" fmla="*/ 0 h 782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731901" h="782799">
                <a:moveTo>
                  <a:pt x="337220" y="644637"/>
                </a:moveTo>
                <a:cubicBezTo>
                  <a:pt x="337220" y="613742"/>
                  <a:pt x="312731" y="588640"/>
                  <a:pt x="282365" y="589605"/>
                </a:cubicBezTo>
                <a:cubicBezTo>
                  <a:pt x="223593" y="591536"/>
                  <a:pt x="164820" y="595398"/>
                  <a:pt x="107027" y="600226"/>
                </a:cubicBezTo>
                <a:cubicBezTo>
                  <a:pt x="80580" y="602156"/>
                  <a:pt x="62948" y="622431"/>
                  <a:pt x="62948" y="645602"/>
                </a:cubicBezTo>
                <a:cubicBezTo>
                  <a:pt x="63927" y="669738"/>
                  <a:pt x="82539" y="689048"/>
                  <a:pt x="108007" y="690978"/>
                </a:cubicBezTo>
                <a:cubicBezTo>
                  <a:pt x="158943" y="693875"/>
                  <a:pt x="209879" y="696771"/>
                  <a:pt x="260815" y="699668"/>
                </a:cubicBezTo>
                <a:cubicBezTo>
                  <a:pt x="260815" y="699668"/>
                  <a:pt x="260815" y="700633"/>
                  <a:pt x="260815" y="700633"/>
                </a:cubicBezTo>
                <a:cubicBezTo>
                  <a:pt x="267672" y="700633"/>
                  <a:pt x="274529" y="700633"/>
                  <a:pt x="282365" y="700633"/>
                </a:cubicBezTo>
                <a:cubicBezTo>
                  <a:pt x="313711" y="699668"/>
                  <a:pt x="338199" y="675531"/>
                  <a:pt x="337220" y="644637"/>
                </a:cubicBezTo>
                <a:close/>
                <a:moveTo>
                  <a:pt x="337221" y="137684"/>
                </a:moveTo>
                <a:cubicBezTo>
                  <a:pt x="337221" y="106096"/>
                  <a:pt x="311752" y="82166"/>
                  <a:pt x="278448" y="82166"/>
                </a:cubicBezTo>
                <a:cubicBezTo>
                  <a:pt x="272571" y="82166"/>
                  <a:pt x="265714" y="83123"/>
                  <a:pt x="259837" y="83123"/>
                </a:cubicBezTo>
                <a:cubicBezTo>
                  <a:pt x="209880" y="85995"/>
                  <a:pt x="160903" y="88866"/>
                  <a:pt x="110946" y="91738"/>
                </a:cubicBezTo>
                <a:cubicBezTo>
                  <a:pt x="83519" y="93652"/>
                  <a:pt x="63928" y="112797"/>
                  <a:pt x="62949" y="136727"/>
                </a:cubicBezTo>
                <a:cubicBezTo>
                  <a:pt x="62949" y="161614"/>
                  <a:pt x="81560" y="180758"/>
                  <a:pt x="108987" y="182673"/>
                </a:cubicBezTo>
                <a:cubicBezTo>
                  <a:pt x="165801" y="186501"/>
                  <a:pt x="222614" y="190330"/>
                  <a:pt x="279428" y="192245"/>
                </a:cubicBezTo>
                <a:cubicBezTo>
                  <a:pt x="311752" y="194159"/>
                  <a:pt x="338200" y="168314"/>
                  <a:pt x="337221" y="137684"/>
                </a:cubicBezTo>
                <a:close/>
                <a:moveTo>
                  <a:pt x="348603" y="391268"/>
                </a:moveTo>
                <a:cubicBezTo>
                  <a:pt x="348603" y="359535"/>
                  <a:pt x="324037" y="334968"/>
                  <a:pt x="293328" y="334968"/>
                </a:cubicBezTo>
                <a:cubicBezTo>
                  <a:pt x="261595" y="334968"/>
                  <a:pt x="236004" y="360559"/>
                  <a:pt x="237027" y="391268"/>
                </a:cubicBezTo>
                <a:cubicBezTo>
                  <a:pt x="237027" y="421976"/>
                  <a:pt x="262617" y="446543"/>
                  <a:pt x="292303" y="446543"/>
                </a:cubicBezTo>
                <a:cubicBezTo>
                  <a:pt x="324036" y="447567"/>
                  <a:pt x="348603" y="421976"/>
                  <a:pt x="348603" y="391268"/>
                </a:cubicBezTo>
                <a:close/>
                <a:moveTo>
                  <a:pt x="409841" y="519759"/>
                </a:moveTo>
                <a:cubicBezTo>
                  <a:pt x="409841" y="488583"/>
                  <a:pt x="385483" y="463441"/>
                  <a:pt x="355036" y="463441"/>
                </a:cubicBezTo>
                <a:cubicBezTo>
                  <a:pt x="324590" y="463441"/>
                  <a:pt x="299217" y="489589"/>
                  <a:pt x="299217" y="519759"/>
                </a:cubicBezTo>
                <a:cubicBezTo>
                  <a:pt x="299217" y="548923"/>
                  <a:pt x="323575" y="574065"/>
                  <a:pt x="354022" y="574065"/>
                </a:cubicBezTo>
                <a:cubicBezTo>
                  <a:pt x="385483" y="574065"/>
                  <a:pt x="409841" y="550935"/>
                  <a:pt x="409841" y="519759"/>
                </a:cubicBezTo>
                <a:close/>
                <a:moveTo>
                  <a:pt x="409841" y="262891"/>
                </a:moveTo>
                <a:cubicBezTo>
                  <a:pt x="409841" y="232182"/>
                  <a:pt x="385274" y="207615"/>
                  <a:pt x="354565" y="207615"/>
                </a:cubicBezTo>
                <a:cubicBezTo>
                  <a:pt x="322833" y="207615"/>
                  <a:pt x="297242" y="233206"/>
                  <a:pt x="298266" y="263915"/>
                </a:cubicBezTo>
                <a:cubicBezTo>
                  <a:pt x="298266" y="294623"/>
                  <a:pt x="323857" y="319190"/>
                  <a:pt x="353541" y="320214"/>
                </a:cubicBezTo>
                <a:cubicBezTo>
                  <a:pt x="385274" y="320214"/>
                  <a:pt x="409841" y="294623"/>
                  <a:pt x="409841" y="262891"/>
                </a:cubicBezTo>
                <a:close/>
                <a:moveTo>
                  <a:pt x="483901" y="645269"/>
                </a:moveTo>
                <a:cubicBezTo>
                  <a:pt x="483901" y="613808"/>
                  <a:pt x="459543" y="589450"/>
                  <a:pt x="428082" y="589450"/>
                </a:cubicBezTo>
                <a:cubicBezTo>
                  <a:pt x="397635" y="589450"/>
                  <a:pt x="373277" y="612793"/>
                  <a:pt x="373277" y="644255"/>
                </a:cubicBezTo>
                <a:cubicBezTo>
                  <a:pt x="373277" y="675716"/>
                  <a:pt x="397635" y="700074"/>
                  <a:pt x="429096" y="700074"/>
                </a:cubicBezTo>
                <a:cubicBezTo>
                  <a:pt x="459543" y="700074"/>
                  <a:pt x="483901" y="675716"/>
                  <a:pt x="483901" y="645269"/>
                </a:cubicBezTo>
                <a:close/>
                <a:moveTo>
                  <a:pt x="484852" y="390244"/>
                </a:moveTo>
                <a:cubicBezTo>
                  <a:pt x="484852" y="359535"/>
                  <a:pt x="461309" y="334968"/>
                  <a:pt x="429576" y="334968"/>
                </a:cubicBezTo>
                <a:cubicBezTo>
                  <a:pt x="398867" y="334968"/>
                  <a:pt x="373276" y="360559"/>
                  <a:pt x="373276" y="391268"/>
                </a:cubicBezTo>
                <a:cubicBezTo>
                  <a:pt x="374300" y="421976"/>
                  <a:pt x="398867" y="446543"/>
                  <a:pt x="429576" y="446543"/>
                </a:cubicBezTo>
                <a:cubicBezTo>
                  <a:pt x="460285" y="447567"/>
                  <a:pt x="485876" y="421976"/>
                  <a:pt x="484852" y="390244"/>
                </a:cubicBezTo>
                <a:close/>
                <a:moveTo>
                  <a:pt x="484852" y="140028"/>
                </a:moveTo>
                <a:cubicBezTo>
                  <a:pt x="485876" y="108004"/>
                  <a:pt x="460285" y="82179"/>
                  <a:pt x="429576" y="82179"/>
                </a:cubicBezTo>
                <a:cubicBezTo>
                  <a:pt x="397843" y="82179"/>
                  <a:pt x="373276" y="108004"/>
                  <a:pt x="373276" y="140028"/>
                </a:cubicBezTo>
                <a:cubicBezTo>
                  <a:pt x="374300" y="171019"/>
                  <a:pt x="397843" y="194778"/>
                  <a:pt x="429576" y="194778"/>
                </a:cubicBezTo>
                <a:cubicBezTo>
                  <a:pt x="460285" y="194778"/>
                  <a:pt x="484852" y="171019"/>
                  <a:pt x="484852" y="140028"/>
                </a:cubicBezTo>
                <a:close/>
                <a:moveTo>
                  <a:pt x="559935" y="518753"/>
                </a:moveTo>
                <a:cubicBezTo>
                  <a:pt x="559935" y="488583"/>
                  <a:pt x="534344" y="463441"/>
                  <a:pt x="503635" y="463441"/>
                </a:cubicBezTo>
                <a:cubicBezTo>
                  <a:pt x="473950" y="464447"/>
                  <a:pt x="448359" y="488583"/>
                  <a:pt x="448359" y="518753"/>
                </a:cubicBezTo>
                <a:cubicBezTo>
                  <a:pt x="447335" y="548923"/>
                  <a:pt x="472926" y="574065"/>
                  <a:pt x="503635" y="574065"/>
                </a:cubicBezTo>
                <a:cubicBezTo>
                  <a:pt x="535368" y="574065"/>
                  <a:pt x="559935" y="549929"/>
                  <a:pt x="559935" y="518753"/>
                </a:cubicBezTo>
                <a:close/>
                <a:moveTo>
                  <a:pt x="559935" y="263915"/>
                </a:moveTo>
                <a:cubicBezTo>
                  <a:pt x="559935" y="232182"/>
                  <a:pt x="536592" y="207615"/>
                  <a:pt x="505130" y="207615"/>
                </a:cubicBezTo>
                <a:cubicBezTo>
                  <a:pt x="473669" y="207615"/>
                  <a:pt x="449311" y="232182"/>
                  <a:pt x="449311" y="263915"/>
                </a:cubicBezTo>
                <a:cubicBezTo>
                  <a:pt x="449311" y="294623"/>
                  <a:pt x="474684" y="320214"/>
                  <a:pt x="505130" y="320214"/>
                </a:cubicBezTo>
                <a:cubicBezTo>
                  <a:pt x="535577" y="319190"/>
                  <a:pt x="559935" y="294623"/>
                  <a:pt x="559935" y="263915"/>
                </a:cubicBezTo>
                <a:close/>
                <a:moveTo>
                  <a:pt x="623813" y="391268"/>
                </a:moveTo>
                <a:cubicBezTo>
                  <a:pt x="623813" y="359535"/>
                  <a:pt x="600470" y="334968"/>
                  <a:pt x="569008" y="334968"/>
                </a:cubicBezTo>
                <a:cubicBezTo>
                  <a:pt x="537547" y="334968"/>
                  <a:pt x="513189" y="359535"/>
                  <a:pt x="513189" y="391268"/>
                </a:cubicBezTo>
                <a:cubicBezTo>
                  <a:pt x="513189" y="421976"/>
                  <a:pt x="538562" y="447567"/>
                  <a:pt x="569008" y="447567"/>
                </a:cubicBezTo>
                <a:cubicBezTo>
                  <a:pt x="599455" y="446543"/>
                  <a:pt x="623813" y="421976"/>
                  <a:pt x="623813" y="391268"/>
                </a:cubicBezTo>
                <a:close/>
                <a:moveTo>
                  <a:pt x="731901" y="391400"/>
                </a:moveTo>
                <a:lnTo>
                  <a:pt x="536201" y="782799"/>
                </a:lnTo>
                <a:lnTo>
                  <a:pt x="19555" y="782799"/>
                </a:lnTo>
                <a:lnTo>
                  <a:pt x="0" y="743690"/>
                </a:lnTo>
                <a:lnTo>
                  <a:pt x="0" y="536867"/>
                </a:lnTo>
                <a:lnTo>
                  <a:pt x="3730" y="547267"/>
                </a:lnTo>
                <a:cubicBezTo>
                  <a:pt x="11174" y="555453"/>
                  <a:pt x="21914" y="560910"/>
                  <a:pt x="34606" y="561859"/>
                </a:cubicBezTo>
                <a:cubicBezTo>
                  <a:pt x="92209" y="565655"/>
                  <a:pt x="149811" y="569452"/>
                  <a:pt x="207413" y="572299"/>
                </a:cubicBezTo>
                <a:cubicBezTo>
                  <a:pt x="240607" y="574197"/>
                  <a:pt x="265015" y="548572"/>
                  <a:pt x="265015" y="517251"/>
                </a:cubicBezTo>
                <a:cubicBezTo>
                  <a:pt x="265015" y="485931"/>
                  <a:pt x="239631" y="462204"/>
                  <a:pt x="206437" y="463153"/>
                </a:cubicBezTo>
                <a:cubicBezTo>
                  <a:pt x="186910" y="463153"/>
                  <a:pt x="167384" y="465051"/>
                  <a:pt x="147858" y="466000"/>
                </a:cubicBezTo>
                <a:cubicBezTo>
                  <a:pt x="111735" y="468848"/>
                  <a:pt x="74635" y="470746"/>
                  <a:pt x="37535" y="472644"/>
                </a:cubicBezTo>
                <a:cubicBezTo>
                  <a:pt x="24843" y="473593"/>
                  <a:pt x="13615" y="478576"/>
                  <a:pt x="5561" y="486287"/>
                </a:cubicBezTo>
                <a:lnTo>
                  <a:pt x="0" y="499189"/>
                </a:lnTo>
                <a:lnTo>
                  <a:pt x="0" y="436870"/>
                </a:lnTo>
                <a:lnTo>
                  <a:pt x="110013" y="442980"/>
                </a:lnTo>
                <a:cubicBezTo>
                  <a:pt x="120717" y="443906"/>
                  <a:pt x="131420" y="444831"/>
                  <a:pt x="142124" y="444831"/>
                </a:cubicBezTo>
                <a:cubicBezTo>
                  <a:pt x="176181" y="447608"/>
                  <a:pt x="203426" y="423543"/>
                  <a:pt x="203426" y="391149"/>
                </a:cubicBezTo>
                <a:cubicBezTo>
                  <a:pt x="203427" y="359680"/>
                  <a:pt x="175208" y="335615"/>
                  <a:pt x="141152" y="338392"/>
                </a:cubicBezTo>
                <a:lnTo>
                  <a:pt x="0" y="347131"/>
                </a:lnTo>
                <a:lnTo>
                  <a:pt x="0" y="280844"/>
                </a:lnTo>
                <a:lnTo>
                  <a:pt x="11345" y="298745"/>
                </a:lnTo>
                <a:cubicBezTo>
                  <a:pt x="19126" y="305098"/>
                  <a:pt x="29096" y="309098"/>
                  <a:pt x="40281" y="309568"/>
                </a:cubicBezTo>
                <a:cubicBezTo>
                  <a:pt x="77240" y="312391"/>
                  <a:pt x="115172" y="314273"/>
                  <a:pt x="152132" y="316155"/>
                </a:cubicBezTo>
                <a:cubicBezTo>
                  <a:pt x="169639" y="317097"/>
                  <a:pt x="187146" y="318038"/>
                  <a:pt x="204653" y="318979"/>
                </a:cubicBezTo>
                <a:cubicBezTo>
                  <a:pt x="240640" y="320861"/>
                  <a:pt x="266901" y="298274"/>
                  <a:pt x="266901" y="265335"/>
                </a:cubicBezTo>
                <a:cubicBezTo>
                  <a:pt x="266901" y="232396"/>
                  <a:pt x="241613" y="208868"/>
                  <a:pt x="205626" y="210750"/>
                </a:cubicBezTo>
                <a:cubicBezTo>
                  <a:pt x="151159" y="213574"/>
                  <a:pt x="96693" y="217338"/>
                  <a:pt x="42226" y="221103"/>
                </a:cubicBezTo>
                <a:cubicBezTo>
                  <a:pt x="34445" y="221103"/>
                  <a:pt x="27637" y="222985"/>
                  <a:pt x="20828" y="225808"/>
                </a:cubicBezTo>
                <a:lnTo>
                  <a:pt x="0" y="245729"/>
                </a:lnTo>
                <a:lnTo>
                  <a:pt x="0" y="39109"/>
                </a:lnTo>
                <a:lnTo>
                  <a:pt x="19555" y="0"/>
                </a:lnTo>
                <a:lnTo>
                  <a:pt x="536201" y="0"/>
                </a:lnTo>
                <a:close/>
              </a:path>
            </a:pathLst>
          </a:custGeom>
          <a:solidFill>
            <a:schemeClr val="accent5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107099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421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oto Serif"/>
              <a:ea typeface="+mn-ea"/>
              <a:cs typeface="+mn-cs"/>
            </a:endParaRPr>
          </a:p>
        </p:txBody>
      </p:sp>
      <p:sp>
        <p:nvSpPr>
          <p:cNvPr id="115" name="Freeform: Shape 114">
            <a:extLst>
              <a:ext uri="{FF2B5EF4-FFF2-40B4-BE49-F238E27FC236}">
                <a16:creationId xmlns:a16="http://schemas.microsoft.com/office/drawing/2014/main" id="{27C30ACA-AFC4-4E63-DD29-7A2B0D3C4E4C}"/>
              </a:ext>
            </a:extLst>
          </p:cNvPr>
          <p:cNvSpPr/>
          <p:nvPr/>
        </p:nvSpPr>
        <p:spPr>
          <a:xfrm rot="16200000">
            <a:off x="1711182" y="4386150"/>
            <a:ext cx="731900" cy="782799"/>
          </a:xfrm>
          <a:custGeom>
            <a:avLst/>
            <a:gdLst>
              <a:gd name="connsiteX0" fmla="*/ 337219 w 731900"/>
              <a:gd name="connsiteY0" fmla="*/ 644637 h 782799"/>
              <a:gd name="connsiteX1" fmla="*/ 282364 w 731900"/>
              <a:gd name="connsiteY1" fmla="*/ 589605 h 782799"/>
              <a:gd name="connsiteX2" fmla="*/ 107026 w 731900"/>
              <a:gd name="connsiteY2" fmla="*/ 600226 h 782799"/>
              <a:gd name="connsiteX3" fmla="*/ 62947 w 731900"/>
              <a:gd name="connsiteY3" fmla="*/ 645602 h 782799"/>
              <a:gd name="connsiteX4" fmla="*/ 108006 w 731900"/>
              <a:gd name="connsiteY4" fmla="*/ 690978 h 782799"/>
              <a:gd name="connsiteX5" fmla="*/ 260814 w 731900"/>
              <a:gd name="connsiteY5" fmla="*/ 699668 h 782799"/>
              <a:gd name="connsiteX6" fmla="*/ 260814 w 731900"/>
              <a:gd name="connsiteY6" fmla="*/ 700633 h 782799"/>
              <a:gd name="connsiteX7" fmla="*/ 282364 w 731900"/>
              <a:gd name="connsiteY7" fmla="*/ 700633 h 782799"/>
              <a:gd name="connsiteX8" fmla="*/ 337219 w 731900"/>
              <a:gd name="connsiteY8" fmla="*/ 644637 h 782799"/>
              <a:gd name="connsiteX9" fmla="*/ 337220 w 731900"/>
              <a:gd name="connsiteY9" fmla="*/ 137684 h 782799"/>
              <a:gd name="connsiteX10" fmla="*/ 278447 w 731900"/>
              <a:gd name="connsiteY10" fmla="*/ 82166 h 782799"/>
              <a:gd name="connsiteX11" fmla="*/ 259836 w 731900"/>
              <a:gd name="connsiteY11" fmla="*/ 83123 h 782799"/>
              <a:gd name="connsiteX12" fmla="*/ 110945 w 731900"/>
              <a:gd name="connsiteY12" fmla="*/ 91738 h 782799"/>
              <a:gd name="connsiteX13" fmla="*/ 62948 w 731900"/>
              <a:gd name="connsiteY13" fmla="*/ 136727 h 782799"/>
              <a:gd name="connsiteX14" fmla="*/ 108986 w 731900"/>
              <a:gd name="connsiteY14" fmla="*/ 182673 h 782799"/>
              <a:gd name="connsiteX15" fmla="*/ 279427 w 731900"/>
              <a:gd name="connsiteY15" fmla="*/ 192245 h 782799"/>
              <a:gd name="connsiteX16" fmla="*/ 337220 w 731900"/>
              <a:gd name="connsiteY16" fmla="*/ 137684 h 782799"/>
              <a:gd name="connsiteX17" fmla="*/ 348602 w 731900"/>
              <a:gd name="connsiteY17" fmla="*/ 391268 h 782799"/>
              <a:gd name="connsiteX18" fmla="*/ 293327 w 731900"/>
              <a:gd name="connsiteY18" fmla="*/ 334968 h 782799"/>
              <a:gd name="connsiteX19" fmla="*/ 237026 w 731900"/>
              <a:gd name="connsiteY19" fmla="*/ 391268 h 782799"/>
              <a:gd name="connsiteX20" fmla="*/ 292302 w 731900"/>
              <a:gd name="connsiteY20" fmla="*/ 446543 h 782799"/>
              <a:gd name="connsiteX21" fmla="*/ 348602 w 731900"/>
              <a:gd name="connsiteY21" fmla="*/ 391268 h 782799"/>
              <a:gd name="connsiteX22" fmla="*/ 409840 w 731900"/>
              <a:gd name="connsiteY22" fmla="*/ 519759 h 782799"/>
              <a:gd name="connsiteX23" fmla="*/ 355035 w 731900"/>
              <a:gd name="connsiteY23" fmla="*/ 463441 h 782799"/>
              <a:gd name="connsiteX24" fmla="*/ 299216 w 731900"/>
              <a:gd name="connsiteY24" fmla="*/ 519759 h 782799"/>
              <a:gd name="connsiteX25" fmla="*/ 354021 w 731900"/>
              <a:gd name="connsiteY25" fmla="*/ 574065 h 782799"/>
              <a:gd name="connsiteX26" fmla="*/ 409840 w 731900"/>
              <a:gd name="connsiteY26" fmla="*/ 519759 h 782799"/>
              <a:gd name="connsiteX27" fmla="*/ 409840 w 731900"/>
              <a:gd name="connsiteY27" fmla="*/ 262891 h 782799"/>
              <a:gd name="connsiteX28" fmla="*/ 354564 w 731900"/>
              <a:gd name="connsiteY28" fmla="*/ 207615 h 782799"/>
              <a:gd name="connsiteX29" fmla="*/ 298265 w 731900"/>
              <a:gd name="connsiteY29" fmla="*/ 263915 h 782799"/>
              <a:gd name="connsiteX30" fmla="*/ 353540 w 731900"/>
              <a:gd name="connsiteY30" fmla="*/ 320214 h 782799"/>
              <a:gd name="connsiteX31" fmla="*/ 409840 w 731900"/>
              <a:gd name="connsiteY31" fmla="*/ 262891 h 782799"/>
              <a:gd name="connsiteX32" fmla="*/ 483900 w 731900"/>
              <a:gd name="connsiteY32" fmla="*/ 645269 h 782799"/>
              <a:gd name="connsiteX33" fmla="*/ 428081 w 731900"/>
              <a:gd name="connsiteY33" fmla="*/ 589450 h 782799"/>
              <a:gd name="connsiteX34" fmla="*/ 373276 w 731900"/>
              <a:gd name="connsiteY34" fmla="*/ 644255 h 782799"/>
              <a:gd name="connsiteX35" fmla="*/ 429095 w 731900"/>
              <a:gd name="connsiteY35" fmla="*/ 700074 h 782799"/>
              <a:gd name="connsiteX36" fmla="*/ 483900 w 731900"/>
              <a:gd name="connsiteY36" fmla="*/ 645269 h 782799"/>
              <a:gd name="connsiteX37" fmla="*/ 484851 w 731900"/>
              <a:gd name="connsiteY37" fmla="*/ 390244 h 782799"/>
              <a:gd name="connsiteX38" fmla="*/ 429575 w 731900"/>
              <a:gd name="connsiteY38" fmla="*/ 334968 h 782799"/>
              <a:gd name="connsiteX39" fmla="*/ 373275 w 731900"/>
              <a:gd name="connsiteY39" fmla="*/ 391268 h 782799"/>
              <a:gd name="connsiteX40" fmla="*/ 429575 w 731900"/>
              <a:gd name="connsiteY40" fmla="*/ 446543 h 782799"/>
              <a:gd name="connsiteX41" fmla="*/ 484851 w 731900"/>
              <a:gd name="connsiteY41" fmla="*/ 390244 h 782799"/>
              <a:gd name="connsiteX42" fmla="*/ 484851 w 731900"/>
              <a:gd name="connsiteY42" fmla="*/ 140028 h 782799"/>
              <a:gd name="connsiteX43" fmla="*/ 429575 w 731900"/>
              <a:gd name="connsiteY43" fmla="*/ 82179 h 782799"/>
              <a:gd name="connsiteX44" fmla="*/ 373275 w 731900"/>
              <a:gd name="connsiteY44" fmla="*/ 140028 h 782799"/>
              <a:gd name="connsiteX45" fmla="*/ 429575 w 731900"/>
              <a:gd name="connsiteY45" fmla="*/ 194778 h 782799"/>
              <a:gd name="connsiteX46" fmla="*/ 484851 w 731900"/>
              <a:gd name="connsiteY46" fmla="*/ 140028 h 782799"/>
              <a:gd name="connsiteX47" fmla="*/ 559934 w 731900"/>
              <a:gd name="connsiteY47" fmla="*/ 518753 h 782799"/>
              <a:gd name="connsiteX48" fmla="*/ 503634 w 731900"/>
              <a:gd name="connsiteY48" fmla="*/ 463441 h 782799"/>
              <a:gd name="connsiteX49" fmla="*/ 448358 w 731900"/>
              <a:gd name="connsiteY49" fmla="*/ 518753 h 782799"/>
              <a:gd name="connsiteX50" fmla="*/ 503634 w 731900"/>
              <a:gd name="connsiteY50" fmla="*/ 574065 h 782799"/>
              <a:gd name="connsiteX51" fmla="*/ 559934 w 731900"/>
              <a:gd name="connsiteY51" fmla="*/ 518753 h 782799"/>
              <a:gd name="connsiteX52" fmla="*/ 559934 w 731900"/>
              <a:gd name="connsiteY52" fmla="*/ 263915 h 782799"/>
              <a:gd name="connsiteX53" fmla="*/ 505129 w 731900"/>
              <a:gd name="connsiteY53" fmla="*/ 207615 h 782799"/>
              <a:gd name="connsiteX54" fmla="*/ 449310 w 731900"/>
              <a:gd name="connsiteY54" fmla="*/ 263915 h 782799"/>
              <a:gd name="connsiteX55" fmla="*/ 505129 w 731900"/>
              <a:gd name="connsiteY55" fmla="*/ 320214 h 782799"/>
              <a:gd name="connsiteX56" fmla="*/ 559934 w 731900"/>
              <a:gd name="connsiteY56" fmla="*/ 263915 h 782799"/>
              <a:gd name="connsiteX57" fmla="*/ 623812 w 731900"/>
              <a:gd name="connsiteY57" fmla="*/ 391268 h 782799"/>
              <a:gd name="connsiteX58" fmla="*/ 569007 w 731900"/>
              <a:gd name="connsiteY58" fmla="*/ 334968 h 782799"/>
              <a:gd name="connsiteX59" fmla="*/ 513188 w 731900"/>
              <a:gd name="connsiteY59" fmla="*/ 391268 h 782799"/>
              <a:gd name="connsiteX60" fmla="*/ 569007 w 731900"/>
              <a:gd name="connsiteY60" fmla="*/ 447567 h 782799"/>
              <a:gd name="connsiteX61" fmla="*/ 623812 w 731900"/>
              <a:gd name="connsiteY61" fmla="*/ 391268 h 782799"/>
              <a:gd name="connsiteX62" fmla="*/ 731900 w 731900"/>
              <a:gd name="connsiteY62" fmla="*/ 391400 h 782799"/>
              <a:gd name="connsiteX63" fmla="*/ 536200 w 731900"/>
              <a:gd name="connsiteY63" fmla="*/ 782799 h 782799"/>
              <a:gd name="connsiteX64" fmla="*/ 19554 w 731900"/>
              <a:gd name="connsiteY64" fmla="*/ 782799 h 782799"/>
              <a:gd name="connsiteX65" fmla="*/ 0 w 731900"/>
              <a:gd name="connsiteY65" fmla="*/ 743690 h 782799"/>
              <a:gd name="connsiteX66" fmla="*/ 0 w 731900"/>
              <a:gd name="connsiteY66" fmla="*/ 536867 h 782799"/>
              <a:gd name="connsiteX67" fmla="*/ 3730 w 731900"/>
              <a:gd name="connsiteY67" fmla="*/ 547267 h 782799"/>
              <a:gd name="connsiteX68" fmla="*/ 34605 w 731900"/>
              <a:gd name="connsiteY68" fmla="*/ 561859 h 782799"/>
              <a:gd name="connsiteX69" fmla="*/ 207412 w 731900"/>
              <a:gd name="connsiteY69" fmla="*/ 572299 h 782799"/>
              <a:gd name="connsiteX70" fmla="*/ 265014 w 731900"/>
              <a:gd name="connsiteY70" fmla="*/ 517251 h 782799"/>
              <a:gd name="connsiteX71" fmla="*/ 206436 w 731900"/>
              <a:gd name="connsiteY71" fmla="*/ 463153 h 782799"/>
              <a:gd name="connsiteX72" fmla="*/ 147857 w 731900"/>
              <a:gd name="connsiteY72" fmla="*/ 466000 h 782799"/>
              <a:gd name="connsiteX73" fmla="*/ 37534 w 731900"/>
              <a:gd name="connsiteY73" fmla="*/ 472644 h 782799"/>
              <a:gd name="connsiteX74" fmla="*/ 5560 w 731900"/>
              <a:gd name="connsiteY74" fmla="*/ 486287 h 782799"/>
              <a:gd name="connsiteX75" fmla="*/ 0 w 731900"/>
              <a:gd name="connsiteY75" fmla="*/ 499189 h 782799"/>
              <a:gd name="connsiteX76" fmla="*/ 0 w 731900"/>
              <a:gd name="connsiteY76" fmla="*/ 436870 h 782799"/>
              <a:gd name="connsiteX77" fmla="*/ 110012 w 731900"/>
              <a:gd name="connsiteY77" fmla="*/ 442980 h 782799"/>
              <a:gd name="connsiteX78" fmla="*/ 142123 w 731900"/>
              <a:gd name="connsiteY78" fmla="*/ 444831 h 782799"/>
              <a:gd name="connsiteX79" fmla="*/ 203425 w 731900"/>
              <a:gd name="connsiteY79" fmla="*/ 391149 h 782799"/>
              <a:gd name="connsiteX80" fmla="*/ 141151 w 731900"/>
              <a:gd name="connsiteY80" fmla="*/ 338392 h 782799"/>
              <a:gd name="connsiteX81" fmla="*/ 0 w 731900"/>
              <a:gd name="connsiteY81" fmla="*/ 347131 h 782799"/>
              <a:gd name="connsiteX82" fmla="*/ 0 w 731900"/>
              <a:gd name="connsiteY82" fmla="*/ 280844 h 782799"/>
              <a:gd name="connsiteX83" fmla="*/ 11345 w 731900"/>
              <a:gd name="connsiteY83" fmla="*/ 298745 h 782799"/>
              <a:gd name="connsiteX84" fmla="*/ 40280 w 731900"/>
              <a:gd name="connsiteY84" fmla="*/ 309568 h 782799"/>
              <a:gd name="connsiteX85" fmla="*/ 152131 w 731900"/>
              <a:gd name="connsiteY85" fmla="*/ 316155 h 782799"/>
              <a:gd name="connsiteX86" fmla="*/ 204652 w 731900"/>
              <a:gd name="connsiteY86" fmla="*/ 318979 h 782799"/>
              <a:gd name="connsiteX87" fmla="*/ 266900 w 731900"/>
              <a:gd name="connsiteY87" fmla="*/ 265335 h 782799"/>
              <a:gd name="connsiteX88" fmla="*/ 205625 w 731900"/>
              <a:gd name="connsiteY88" fmla="*/ 210750 h 782799"/>
              <a:gd name="connsiteX89" fmla="*/ 42225 w 731900"/>
              <a:gd name="connsiteY89" fmla="*/ 221103 h 782799"/>
              <a:gd name="connsiteX90" fmla="*/ 20827 w 731900"/>
              <a:gd name="connsiteY90" fmla="*/ 225808 h 782799"/>
              <a:gd name="connsiteX91" fmla="*/ 0 w 731900"/>
              <a:gd name="connsiteY91" fmla="*/ 245729 h 782799"/>
              <a:gd name="connsiteX92" fmla="*/ 0 w 731900"/>
              <a:gd name="connsiteY92" fmla="*/ 39109 h 782799"/>
              <a:gd name="connsiteX93" fmla="*/ 19554 w 731900"/>
              <a:gd name="connsiteY93" fmla="*/ 0 h 782799"/>
              <a:gd name="connsiteX94" fmla="*/ 536200 w 731900"/>
              <a:gd name="connsiteY94" fmla="*/ 0 h 782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731900" h="782799">
                <a:moveTo>
                  <a:pt x="337219" y="644637"/>
                </a:moveTo>
                <a:cubicBezTo>
                  <a:pt x="337219" y="613742"/>
                  <a:pt x="312730" y="588640"/>
                  <a:pt x="282364" y="589605"/>
                </a:cubicBezTo>
                <a:cubicBezTo>
                  <a:pt x="223592" y="591536"/>
                  <a:pt x="164819" y="595398"/>
                  <a:pt x="107026" y="600226"/>
                </a:cubicBezTo>
                <a:cubicBezTo>
                  <a:pt x="80579" y="602156"/>
                  <a:pt x="62947" y="622431"/>
                  <a:pt x="62947" y="645602"/>
                </a:cubicBezTo>
                <a:cubicBezTo>
                  <a:pt x="63926" y="669738"/>
                  <a:pt x="82538" y="689048"/>
                  <a:pt x="108006" y="690978"/>
                </a:cubicBezTo>
                <a:cubicBezTo>
                  <a:pt x="158942" y="693875"/>
                  <a:pt x="209878" y="696771"/>
                  <a:pt x="260814" y="699668"/>
                </a:cubicBezTo>
                <a:cubicBezTo>
                  <a:pt x="260814" y="699668"/>
                  <a:pt x="260814" y="700633"/>
                  <a:pt x="260814" y="700633"/>
                </a:cubicBezTo>
                <a:cubicBezTo>
                  <a:pt x="267671" y="700633"/>
                  <a:pt x="274528" y="700633"/>
                  <a:pt x="282364" y="700633"/>
                </a:cubicBezTo>
                <a:cubicBezTo>
                  <a:pt x="313710" y="699668"/>
                  <a:pt x="338198" y="675531"/>
                  <a:pt x="337219" y="644637"/>
                </a:cubicBezTo>
                <a:close/>
                <a:moveTo>
                  <a:pt x="337220" y="137684"/>
                </a:moveTo>
                <a:cubicBezTo>
                  <a:pt x="337220" y="106096"/>
                  <a:pt x="311751" y="82166"/>
                  <a:pt x="278447" y="82166"/>
                </a:cubicBezTo>
                <a:cubicBezTo>
                  <a:pt x="272570" y="82166"/>
                  <a:pt x="265713" y="83123"/>
                  <a:pt x="259836" y="83123"/>
                </a:cubicBezTo>
                <a:cubicBezTo>
                  <a:pt x="209879" y="85995"/>
                  <a:pt x="160902" y="88866"/>
                  <a:pt x="110945" y="91738"/>
                </a:cubicBezTo>
                <a:cubicBezTo>
                  <a:pt x="83518" y="93652"/>
                  <a:pt x="63927" y="112797"/>
                  <a:pt x="62948" y="136727"/>
                </a:cubicBezTo>
                <a:cubicBezTo>
                  <a:pt x="62948" y="161614"/>
                  <a:pt x="81559" y="180758"/>
                  <a:pt x="108986" y="182673"/>
                </a:cubicBezTo>
                <a:cubicBezTo>
                  <a:pt x="165800" y="186501"/>
                  <a:pt x="222613" y="190330"/>
                  <a:pt x="279427" y="192245"/>
                </a:cubicBezTo>
                <a:cubicBezTo>
                  <a:pt x="311751" y="194159"/>
                  <a:pt x="338199" y="168314"/>
                  <a:pt x="337220" y="137684"/>
                </a:cubicBezTo>
                <a:close/>
                <a:moveTo>
                  <a:pt x="348602" y="391268"/>
                </a:moveTo>
                <a:cubicBezTo>
                  <a:pt x="348602" y="359535"/>
                  <a:pt x="324036" y="334968"/>
                  <a:pt x="293327" y="334968"/>
                </a:cubicBezTo>
                <a:cubicBezTo>
                  <a:pt x="261594" y="334968"/>
                  <a:pt x="236003" y="360559"/>
                  <a:pt x="237026" y="391268"/>
                </a:cubicBezTo>
                <a:cubicBezTo>
                  <a:pt x="237026" y="421976"/>
                  <a:pt x="262616" y="446543"/>
                  <a:pt x="292302" y="446543"/>
                </a:cubicBezTo>
                <a:cubicBezTo>
                  <a:pt x="324035" y="447567"/>
                  <a:pt x="348602" y="421976"/>
                  <a:pt x="348602" y="391268"/>
                </a:cubicBezTo>
                <a:close/>
                <a:moveTo>
                  <a:pt x="409840" y="519759"/>
                </a:moveTo>
                <a:cubicBezTo>
                  <a:pt x="409840" y="488583"/>
                  <a:pt x="385482" y="463441"/>
                  <a:pt x="355035" y="463441"/>
                </a:cubicBezTo>
                <a:cubicBezTo>
                  <a:pt x="324589" y="463441"/>
                  <a:pt x="299216" y="489589"/>
                  <a:pt x="299216" y="519759"/>
                </a:cubicBezTo>
                <a:cubicBezTo>
                  <a:pt x="299216" y="548923"/>
                  <a:pt x="323574" y="574065"/>
                  <a:pt x="354021" y="574065"/>
                </a:cubicBezTo>
                <a:cubicBezTo>
                  <a:pt x="385482" y="574065"/>
                  <a:pt x="409840" y="550935"/>
                  <a:pt x="409840" y="519759"/>
                </a:cubicBezTo>
                <a:close/>
                <a:moveTo>
                  <a:pt x="409840" y="262891"/>
                </a:moveTo>
                <a:cubicBezTo>
                  <a:pt x="409840" y="232182"/>
                  <a:pt x="385273" y="207615"/>
                  <a:pt x="354564" y="207615"/>
                </a:cubicBezTo>
                <a:cubicBezTo>
                  <a:pt x="322832" y="207615"/>
                  <a:pt x="297241" y="233206"/>
                  <a:pt x="298265" y="263915"/>
                </a:cubicBezTo>
                <a:cubicBezTo>
                  <a:pt x="298265" y="294623"/>
                  <a:pt x="323856" y="319190"/>
                  <a:pt x="353540" y="320214"/>
                </a:cubicBezTo>
                <a:cubicBezTo>
                  <a:pt x="385273" y="320214"/>
                  <a:pt x="409840" y="294623"/>
                  <a:pt x="409840" y="262891"/>
                </a:cubicBezTo>
                <a:close/>
                <a:moveTo>
                  <a:pt x="483900" y="645269"/>
                </a:moveTo>
                <a:cubicBezTo>
                  <a:pt x="483900" y="613808"/>
                  <a:pt x="459542" y="589450"/>
                  <a:pt x="428081" y="589450"/>
                </a:cubicBezTo>
                <a:cubicBezTo>
                  <a:pt x="397634" y="589450"/>
                  <a:pt x="373276" y="612793"/>
                  <a:pt x="373276" y="644255"/>
                </a:cubicBezTo>
                <a:cubicBezTo>
                  <a:pt x="373276" y="675716"/>
                  <a:pt x="397634" y="700074"/>
                  <a:pt x="429095" y="700074"/>
                </a:cubicBezTo>
                <a:cubicBezTo>
                  <a:pt x="459542" y="700074"/>
                  <a:pt x="483900" y="675716"/>
                  <a:pt x="483900" y="645269"/>
                </a:cubicBezTo>
                <a:close/>
                <a:moveTo>
                  <a:pt x="484851" y="390244"/>
                </a:moveTo>
                <a:cubicBezTo>
                  <a:pt x="484851" y="359535"/>
                  <a:pt x="461308" y="334968"/>
                  <a:pt x="429575" y="334968"/>
                </a:cubicBezTo>
                <a:cubicBezTo>
                  <a:pt x="398866" y="334968"/>
                  <a:pt x="373275" y="360559"/>
                  <a:pt x="373275" y="391268"/>
                </a:cubicBezTo>
                <a:cubicBezTo>
                  <a:pt x="374299" y="421976"/>
                  <a:pt x="398866" y="446543"/>
                  <a:pt x="429575" y="446543"/>
                </a:cubicBezTo>
                <a:cubicBezTo>
                  <a:pt x="460284" y="447567"/>
                  <a:pt x="485875" y="421976"/>
                  <a:pt x="484851" y="390244"/>
                </a:cubicBezTo>
                <a:close/>
                <a:moveTo>
                  <a:pt x="484851" y="140028"/>
                </a:moveTo>
                <a:cubicBezTo>
                  <a:pt x="485875" y="108004"/>
                  <a:pt x="460284" y="82179"/>
                  <a:pt x="429575" y="82179"/>
                </a:cubicBezTo>
                <a:cubicBezTo>
                  <a:pt x="397842" y="82179"/>
                  <a:pt x="373275" y="108004"/>
                  <a:pt x="373275" y="140028"/>
                </a:cubicBezTo>
                <a:cubicBezTo>
                  <a:pt x="374299" y="171019"/>
                  <a:pt x="397842" y="194778"/>
                  <a:pt x="429575" y="194778"/>
                </a:cubicBezTo>
                <a:cubicBezTo>
                  <a:pt x="460284" y="194778"/>
                  <a:pt x="484851" y="171019"/>
                  <a:pt x="484851" y="140028"/>
                </a:cubicBezTo>
                <a:close/>
                <a:moveTo>
                  <a:pt x="559934" y="518753"/>
                </a:moveTo>
                <a:cubicBezTo>
                  <a:pt x="559934" y="488583"/>
                  <a:pt x="534343" y="463441"/>
                  <a:pt x="503634" y="463441"/>
                </a:cubicBezTo>
                <a:cubicBezTo>
                  <a:pt x="473949" y="464447"/>
                  <a:pt x="448358" y="488583"/>
                  <a:pt x="448358" y="518753"/>
                </a:cubicBezTo>
                <a:cubicBezTo>
                  <a:pt x="447334" y="548923"/>
                  <a:pt x="472925" y="574065"/>
                  <a:pt x="503634" y="574065"/>
                </a:cubicBezTo>
                <a:cubicBezTo>
                  <a:pt x="535367" y="574065"/>
                  <a:pt x="559934" y="549929"/>
                  <a:pt x="559934" y="518753"/>
                </a:cubicBezTo>
                <a:close/>
                <a:moveTo>
                  <a:pt x="559934" y="263915"/>
                </a:moveTo>
                <a:cubicBezTo>
                  <a:pt x="559934" y="232182"/>
                  <a:pt x="536591" y="207615"/>
                  <a:pt x="505129" y="207615"/>
                </a:cubicBezTo>
                <a:cubicBezTo>
                  <a:pt x="473668" y="207615"/>
                  <a:pt x="449310" y="232182"/>
                  <a:pt x="449310" y="263915"/>
                </a:cubicBezTo>
                <a:cubicBezTo>
                  <a:pt x="449310" y="294623"/>
                  <a:pt x="474683" y="320214"/>
                  <a:pt x="505129" y="320214"/>
                </a:cubicBezTo>
                <a:cubicBezTo>
                  <a:pt x="535576" y="319190"/>
                  <a:pt x="559934" y="294623"/>
                  <a:pt x="559934" y="263915"/>
                </a:cubicBezTo>
                <a:close/>
                <a:moveTo>
                  <a:pt x="623812" y="391268"/>
                </a:moveTo>
                <a:cubicBezTo>
                  <a:pt x="623812" y="359535"/>
                  <a:pt x="600469" y="334968"/>
                  <a:pt x="569007" y="334968"/>
                </a:cubicBezTo>
                <a:cubicBezTo>
                  <a:pt x="537546" y="334968"/>
                  <a:pt x="513188" y="359535"/>
                  <a:pt x="513188" y="391268"/>
                </a:cubicBezTo>
                <a:cubicBezTo>
                  <a:pt x="513188" y="421976"/>
                  <a:pt x="538561" y="447567"/>
                  <a:pt x="569007" y="447567"/>
                </a:cubicBezTo>
                <a:cubicBezTo>
                  <a:pt x="599454" y="446543"/>
                  <a:pt x="623812" y="421976"/>
                  <a:pt x="623812" y="391268"/>
                </a:cubicBezTo>
                <a:close/>
                <a:moveTo>
                  <a:pt x="731900" y="391400"/>
                </a:moveTo>
                <a:lnTo>
                  <a:pt x="536200" y="782799"/>
                </a:lnTo>
                <a:lnTo>
                  <a:pt x="19554" y="782799"/>
                </a:lnTo>
                <a:lnTo>
                  <a:pt x="0" y="743690"/>
                </a:lnTo>
                <a:lnTo>
                  <a:pt x="0" y="536867"/>
                </a:lnTo>
                <a:lnTo>
                  <a:pt x="3730" y="547267"/>
                </a:lnTo>
                <a:cubicBezTo>
                  <a:pt x="11174" y="555453"/>
                  <a:pt x="21913" y="560910"/>
                  <a:pt x="34605" y="561859"/>
                </a:cubicBezTo>
                <a:cubicBezTo>
                  <a:pt x="92208" y="565655"/>
                  <a:pt x="149810" y="569452"/>
                  <a:pt x="207412" y="572299"/>
                </a:cubicBezTo>
                <a:cubicBezTo>
                  <a:pt x="240606" y="574197"/>
                  <a:pt x="265014" y="548572"/>
                  <a:pt x="265014" y="517251"/>
                </a:cubicBezTo>
                <a:cubicBezTo>
                  <a:pt x="265014" y="485931"/>
                  <a:pt x="239630" y="462204"/>
                  <a:pt x="206436" y="463153"/>
                </a:cubicBezTo>
                <a:cubicBezTo>
                  <a:pt x="186909" y="463153"/>
                  <a:pt x="167383" y="465051"/>
                  <a:pt x="147857" y="466000"/>
                </a:cubicBezTo>
                <a:cubicBezTo>
                  <a:pt x="111734" y="468848"/>
                  <a:pt x="74634" y="470746"/>
                  <a:pt x="37534" y="472644"/>
                </a:cubicBezTo>
                <a:cubicBezTo>
                  <a:pt x="24842" y="473593"/>
                  <a:pt x="13615" y="478576"/>
                  <a:pt x="5560" y="486287"/>
                </a:cubicBezTo>
                <a:lnTo>
                  <a:pt x="0" y="499189"/>
                </a:lnTo>
                <a:lnTo>
                  <a:pt x="0" y="436870"/>
                </a:lnTo>
                <a:lnTo>
                  <a:pt x="110012" y="442980"/>
                </a:lnTo>
                <a:cubicBezTo>
                  <a:pt x="120716" y="443906"/>
                  <a:pt x="131419" y="444831"/>
                  <a:pt x="142123" y="444831"/>
                </a:cubicBezTo>
                <a:cubicBezTo>
                  <a:pt x="176180" y="447608"/>
                  <a:pt x="203425" y="423543"/>
                  <a:pt x="203425" y="391149"/>
                </a:cubicBezTo>
                <a:cubicBezTo>
                  <a:pt x="203426" y="359680"/>
                  <a:pt x="175207" y="335615"/>
                  <a:pt x="141151" y="338392"/>
                </a:cubicBezTo>
                <a:lnTo>
                  <a:pt x="0" y="347131"/>
                </a:lnTo>
                <a:lnTo>
                  <a:pt x="0" y="280844"/>
                </a:lnTo>
                <a:lnTo>
                  <a:pt x="11345" y="298745"/>
                </a:lnTo>
                <a:cubicBezTo>
                  <a:pt x="19126" y="305098"/>
                  <a:pt x="29095" y="309098"/>
                  <a:pt x="40280" y="309568"/>
                </a:cubicBezTo>
                <a:cubicBezTo>
                  <a:pt x="77239" y="312391"/>
                  <a:pt x="115171" y="314273"/>
                  <a:pt x="152131" y="316155"/>
                </a:cubicBezTo>
                <a:cubicBezTo>
                  <a:pt x="169638" y="317097"/>
                  <a:pt x="187145" y="318038"/>
                  <a:pt x="204652" y="318979"/>
                </a:cubicBezTo>
                <a:cubicBezTo>
                  <a:pt x="240639" y="320861"/>
                  <a:pt x="266900" y="298274"/>
                  <a:pt x="266900" y="265335"/>
                </a:cubicBezTo>
                <a:cubicBezTo>
                  <a:pt x="266900" y="232396"/>
                  <a:pt x="241612" y="208868"/>
                  <a:pt x="205625" y="210750"/>
                </a:cubicBezTo>
                <a:cubicBezTo>
                  <a:pt x="151158" y="213574"/>
                  <a:pt x="96692" y="217338"/>
                  <a:pt x="42225" y="221103"/>
                </a:cubicBezTo>
                <a:cubicBezTo>
                  <a:pt x="34444" y="221103"/>
                  <a:pt x="27636" y="222985"/>
                  <a:pt x="20827" y="225808"/>
                </a:cubicBezTo>
                <a:lnTo>
                  <a:pt x="0" y="245729"/>
                </a:lnTo>
                <a:lnTo>
                  <a:pt x="0" y="39109"/>
                </a:lnTo>
                <a:lnTo>
                  <a:pt x="19554" y="0"/>
                </a:lnTo>
                <a:lnTo>
                  <a:pt x="536200" y="0"/>
                </a:lnTo>
                <a:close/>
              </a:path>
            </a:pathLst>
          </a:custGeom>
          <a:solidFill>
            <a:schemeClr val="accent5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107099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421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oto Serif"/>
              <a:ea typeface="+mn-ea"/>
              <a:cs typeface="+mn-cs"/>
            </a:endParaRPr>
          </a:p>
        </p:txBody>
      </p:sp>
      <p:sp>
        <p:nvSpPr>
          <p:cNvPr id="113" name="Freeform: Shape 112">
            <a:extLst>
              <a:ext uri="{FF2B5EF4-FFF2-40B4-BE49-F238E27FC236}">
                <a16:creationId xmlns:a16="http://schemas.microsoft.com/office/drawing/2014/main" id="{B6BE78CA-846F-F5B7-46A2-F68FE476C902}"/>
              </a:ext>
            </a:extLst>
          </p:cNvPr>
          <p:cNvSpPr/>
          <p:nvPr/>
        </p:nvSpPr>
        <p:spPr>
          <a:xfrm rot="16200000">
            <a:off x="879560" y="4386150"/>
            <a:ext cx="731900" cy="782799"/>
          </a:xfrm>
          <a:custGeom>
            <a:avLst/>
            <a:gdLst>
              <a:gd name="connsiteX0" fmla="*/ 337219 w 731900"/>
              <a:gd name="connsiteY0" fmla="*/ 644637 h 782799"/>
              <a:gd name="connsiteX1" fmla="*/ 282364 w 731900"/>
              <a:gd name="connsiteY1" fmla="*/ 589605 h 782799"/>
              <a:gd name="connsiteX2" fmla="*/ 107026 w 731900"/>
              <a:gd name="connsiteY2" fmla="*/ 600226 h 782799"/>
              <a:gd name="connsiteX3" fmla="*/ 62947 w 731900"/>
              <a:gd name="connsiteY3" fmla="*/ 645602 h 782799"/>
              <a:gd name="connsiteX4" fmla="*/ 108006 w 731900"/>
              <a:gd name="connsiteY4" fmla="*/ 690978 h 782799"/>
              <a:gd name="connsiteX5" fmla="*/ 260814 w 731900"/>
              <a:gd name="connsiteY5" fmla="*/ 699668 h 782799"/>
              <a:gd name="connsiteX6" fmla="*/ 260814 w 731900"/>
              <a:gd name="connsiteY6" fmla="*/ 700633 h 782799"/>
              <a:gd name="connsiteX7" fmla="*/ 282364 w 731900"/>
              <a:gd name="connsiteY7" fmla="*/ 700633 h 782799"/>
              <a:gd name="connsiteX8" fmla="*/ 337219 w 731900"/>
              <a:gd name="connsiteY8" fmla="*/ 644637 h 782799"/>
              <a:gd name="connsiteX9" fmla="*/ 337220 w 731900"/>
              <a:gd name="connsiteY9" fmla="*/ 137684 h 782799"/>
              <a:gd name="connsiteX10" fmla="*/ 278447 w 731900"/>
              <a:gd name="connsiteY10" fmla="*/ 82166 h 782799"/>
              <a:gd name="connsiteX11" fmla="*/ 259836 w 731900"/>
              <a:gd name="connsiteY11" fmla="*/ 83123 h 782799"/>
              <a:gd name="connsiteX12" fmla="*/ 110945 w 731900"/>
              <a:gd name="connsiteY12" fmla="*/ 91738 h 782799"/>
              <a:gd name="connsiteX13" fmla="*/ 62948 w 731900"/>
              <a:gd name="connsiteY13" fmla="*/ 136727 h 782799"/>
              <a:gd name="connsiteX14" fmla="*/ 108986 w 731900"/>
              <a:gd name="connsiteY14" fmla="*/ 182673 h 782799"/>
              <a:gd name="connsiteX15" fmla="*/ 279427 w 731900"/>
              <a:gd name="connsiteY15" fmla="*/ 192245 h 782799"/>
              <a:gd name="connsiteX16" fmla="*/ 337220 w 731900"/>
              <a:gd name="connsiteY16" fmla="*/ 137684 h 782799"/>
              <a:gd name="connsiteX17" fmla="*/ 348602 w 731900"/>
              <a:gd name="connsiteY17" fmla="*/ 391268 h 782799"/>
              <a:gd name="connsiteX18" fmla="*/ 293327 w 731900"/>
              <a:gd name="connsiteY18" fmla="*/ 334968 h 782799"/>
              <a:gd name="connsiteX19" fmla="*/ 237026 w 731900"/>
              <a:gd name="connsiteY19" fmla="*/ 391268 h 782799"/>
              <a:gd name="connsiteX20" fmla="*/ 292302 w 731900"/>
              <a:gd name="connsiteY20" fmla="*/ 446543 h 782799"/>
              <a:gd name="connsiteX21" fmla="*/ 348602 w 731900"/>
              <a:gd name="connsiteY21" fmla="*/ 391268 h 782799"/>
              <a:gd name="connsiteX22" fmla="*/ 409840 w 731900"/>
              <a:gd name="connsiteY22" fmla="*/ 519759 h 782799"/>
              <a:gd name="connsiteX23" fmla="*/ 355035 w 731900"/>
              <a:gd name="connsiteY23" fmla="*/ 463441 h 782799"/>
              <a:gd name="connsiteX24" fmla="*/ 299216 w 731900"/>
              <a:gd name="connsiteY24" fmla="*/ 519759 h 782799"/>
              <a:gd name="connsiteX25" fmla="*/ 354021 w 731900"/>
              <a:gd name="connsiteY25" fmla="*/ 574065 h 782799"/>
              <a:gd name="connsiteX26" fmla="*/ 409840 w 731900"/>
              <a:gd name="connsiteY26" fmla="*/ 519759 h 782799"/>
              <a:gd name="connsiteX27" fmla="*/ 409840 w 731900"/>
              <a:gd name="connsiteY27" fmla="*/ 262891 h 782799"/>
              <a:gd name="connsiteX28" fmla="*/ 354564 w 731900"/>
              <a:gd name="connsiteY28" fmla="*/ 207615 h 782799"/>
              <a:gd name="connsiteX29" fmla="*/ 298265 w 731900"/>
              <a:gd name="connsiteY29" fmla="*/ 263915 h 782799"/>
              <a:gd name="connsiteX30" fmla="*/ 353540 w 731900"/>
              <a:gd name="connsiteY30" fmla="*/ 320214 h 782799"/>
              <a:gd name="connsiteX31" fmla="*/ 409840 w 731900"/>
              <a:gd name="connsiteY31" fmla="*/ 262891 h 782799"/>
              <a:gd name="connsiteX32" fmla="*/ 483900 w 731900"/>
              <a:gd name="connsiteY32" fmla="*/ 645269 h 782799"/>
              <a:gd name="connsiteX33" fmla="*/ 428081 w 731900"/>
              <a:gd name="connsiteY33" fmla="*/ 589450 h 782799"/>
              <a:gd name="connsiteX34" fmla="*/ 373276 w 731900"/>
              <a:gd name="connsiteY34" fmla="*/ 644255 h 782799"/>
              <a:gd name="connsiteX35" fmla="*/ 429095 w 731900"/>
              <a:gd name="connsiteY35" fmla="*/ 700074 h 782799"/>
              <a:gd name="connsiteX36" fmla="*/ 483900 w 731900"/>
              <a:gd name="connsiteY36" fmla="*/ 645269 h 782799"/>
              <a:gd name="connsiteX37" fmla="*/ 484851 w 731900"/>
              <a:gd name="connsiteY37" fmla="*/ 390244 h 782799"/>
              <a:gd name="connsiteX38" fmla="*/ 429575 w 731900"/>
              <a:gd name="connsiteY38" fmla="*/ 334968 h 782799"/>
              <a:gd name="connsiteX39" fmla="*/ 373275 w 731900"/>
              <a:gd name="connsiteY39" fmla="*/ 391268 h 782799"/>
              <a:gd name="connsiteX40" fmla="*/ 429575 w 731900"/>
              <a:gd name="connsiteY40" fmla="*/ 446543 h 782799"/>
              <a:gd name="connsiteX41" fmla="*/ 484851 w 731900"/>
              <a:gd name="connsiteY41" fmla="*/ 390244 h 782799"/>
              <a:gd name="connsiteX42" fmla="*/ 484851 w 731900"/>
              <a:gd name="connsiteY42" fmla="*/ 140028 h 782799"/>
              <a:gd name="connsiteX43" fmla="*/ 429575 w 731900"/>
              <a:gd name="connsiteY43" fmla="*/ 82179 h 782799"/>
              <a:gd name="connsiteX44" fmla="*/ 373275 w 731900"/>
              <a:gd name="connsiteY44" fmla="*/ 140028 h 782799"/>
              <a:gd name="connsiteX45" fmla="*/ 429575 w 731900"/>
              <a:gd name="connsiteY45" fmla="*/ 194778 h 782799"/>
              <a:gd name="connsiteX46" fmla="*/ 484851 w 731900"/>
              <a:gd name="connsiteY46" fmla="*/ 140028 h 782799"/>
              <a:gd name="connsiteX47" fmla="*/ 559934 w 731900"/>
              <a:gd name="connsiteY47" fmla="*/ 518753 h 782799"/>
              <a:gd name="connsiteX48" fmla="*/ 503634 w 731900"/>
              <a:gd name="connsiteY48" fmla="*/ 463441 h 782799"/>
              <a:gd name="connsiteX49" fmla="*/ 448358 w 731900"/>
              <a:gd name="connsiteY49" fmla="*/ 518753 h 782799"/>
              <a:gd name="connsiteX50" fmla="*/ 503634 w 731900"/>
              <a:gd name="connsiteY50" fmla="*/ 574065 h 782799"/>
              <a:gd name="connsiteX51" fmla="*/ 559934 w 731900"/>
              <a:gd name="connsiteY51" fmla="*/ 518753 h 782799"/>
              <a:gd name="connsiteX52" fmla="*/ 559934 w 731900"/>
              <a:gd name="connsiteY52" fmla="*/ 263915 h 782799"/>
              <a:gd name="connsiteX53" fmla="*/ 505129 w 731900"/>
              <a:gd name="connsiteY53" fmla="*/ 207615 h 782799"/>
              <a:gd name="connsiteX54" fmla="*/ 449310 w 731900"/>
              <a:gd name="connsiteY54" fmla="*/ 263915 h 782799"/>
              <a:gd name="connsiteX55" fmla="*/ 505129 w 731900"/>
              <a:gd name="connsiteY55" fmla="*/ 320214 h 782799"/>
              <a:gd name="connsiteX56" fmla="*/ 559934 w 731900"/>
              <a:gd name="connsiteY56" fmla="*/ 263915 h 782799"/>
              <a:gd name="connsiteX57" fmla="*/ 623812 w 731900"/>
              <a:gd name="connsiteY57" fmla="*/ 391268 h 782799"/>
              <a:gd name="connsiteX58" fmla="*/ 569007 w 731900"/>
              <a:gd name="connsiteY58" fmla="*/ 334968 h 782799"/>
              <a:gd name="connsiteX59" fmla="*/ 513188 w 731900"/>
              <a:gd name="connsiteY59" fmla="*/ 391268 h 782799"/>
              <a:gd name="connsiteX60" fmla="*/ 569007 w 731900"/>
              <a:gd name="connsiteY60" fmla="*/ 447567 h 782799"/>
              <a:gd name="connsiteX61" fmla="*/ 623812 w 731900"/>
              <a:gd name="connsiteY61" fmla="*/ 391268 h 782799"/>
              <a:gd name="connsiteX62" fmla="*/ 731900 w 731900"/>
              <a:gd name="connsiteY62" fmla="*/ 391400 h 782799"/>
              <a:gd name="connsiteX63" fmla="*/ 536200 w 731900"/>
              <a:gd name="connsiteY63" fmla="*/ 782799 h 782799"/>
              <a:gd name="connsiteX64" fmla="*/ 19554 w 731900"/>
              <a:gd name="connsiteY64" fmla="*/ 782799 h 782799"/>
              <a:gd name="connsiteX65" fmla="*/ 0 w 731900"/>
              <a:gd name="connsiteY65" fmla="*/ 743690 h 782799"/>
              <a:gd name="connsiteX66" fmla="*/ 0 w 731900"/>
              <a:gd name="connsiteY66" fmla="*/ 536867 h 782799"/>
              <a:gd name="connsiteX67" fmla="*/ 3730 w 731900"/>
              <a:gd name="connsiteY67" fmla="*/ 547267 h 782799"/>
              <a:gd name="connsiteX68" fmla="*/ 34605 w 731900"/>
              <a:gd name="connsiteY68" fmla="*/ 561859 h 782799"/>
              <a:gd name="connsiteX69" fmla="*/ 207412 w 731900"/>
              <a:gd name="connsiteY69" fmla="*/ 572299 h 782799"/>
              <a:gd name="connsiteX70" fmla="*/ 265014 w 731900"/>
              <a:gd name="connsiteY70" fmla="*/ 517251 h 782799"/>
              <a:gd name="connsiteX71" fmla="*/ 206436 w 731900"/>
              <a:gd name="connsiteY71" fmla="*/ 463153 h 782799"/>
              <a:gd name="connsiteX72" fmla="*/ 147857 w 731900"/>
              <a:gd name="connsiteY72" fmla="*/ 466000 h 782799"/>
              <a:gd name="connsiteX73" fmla="*/ 37534 w 731900"/>
              <a:gd name="connsiteY73" fmla="*/ 472644 h 782799"/>
              <a:gd name="connsiteX74" fmla="*/ 5560 w 731900"/>
              <a:gd name="connsiteY74" fmla="*/ 486287 h 782799"/>
              <a:gd name="connsiteX75" fmla="*/ 0 w 731900"/>
              <a:gd name="connsiteY75" fmla="*/ 499189 h 782799"/>
              <a:gd name="connsiteX76" fmla="*/ 0 w 731900"/>
              <a:gd name="connsiteY76" fmla="*/ 436870 h 782799"/>
              <a:gd name="connsiteX77" fmla="*/ 110012 w 731900"/>
              <a:gd name="connsiteY77" fmla="*/ 442980 h 782799"/>
              <a:gd name="connsiteX78" fmla="*/ 142123 w 731900"/>
              <a:gd name="connsiteY78" fmla="*/ 444831 h 782799"/>
              <a:gd name="connsiteX79" fmla="*/ 203425 w 731900"/>
              <a:gd name="connsiteY79" fmla="*/ 391149 h 782799"/>
              <a:gd name="connsiteX80" fmla="*/ 141151 w 731900"/>
              <a:gd name="connsiteY80" fmla="*/ 338392 h 782799"/>
              <a:gd name="connsiteX81" fmla="*/ 0 w 731900"/>
              <a:gd name="connsiteY81" fmla="*/ 347131 h 782799"/>
              <a:gd name="connsiteX82" fmla="*/ 0 w 731900"/>
              <a:gd name="connsiteY82" fmla="*/ 280844 h 782799"/>
              <a:gd name="connsiteX83" fmla="*/ 11345 w 731900"/>
              <a:gd name="connsiteY83" fmla="*/ 298745 h 782799"/>
              <a:gd name="connsiteX84" fmla="*/ 40280 w 731900"/>
              <a:gd name="connsiteY84" fmla="*/ 309568 h 782799"/>
              <a:gd name="connsiteX85" fmla="*/ 152131 w 731900"/>
              <a:gd name="connsiteY85" fmla="*/ 316155 h 782799"/>
              <a:gd name="connsiteX86" fmla="*/ 204652 w 731900"/>
              <a:gd name="connsiteY86" fmla="*/ 318979 h 782799"/>
              <a:gd name="connsiteX87" fmla="*/ 266900 w 731900"/>
              <a:gd name="connsiteY87" fmla="*/ 265335 h 782799"/>
              <a:gd name="connsiteX88" fmla="*/ 205625 w 731900"/>
              <a:gd name="connsiteY88" fmla="*/ 210750 h 782799"/>
              <a:gd name="connsiteX89" fmla="*/ 42225 w 731900"/>
              <a:gd name="connsiteY89" fmla="*/ 221103 h 782799"/>
              <a:gd name="connsiteX90" fmla="*/ 20827 w 731900"/>
              <a:gd name="connsiteY90" fmla="*/ 225808 h 782799"/>
              <a:gd name="connsiteX91" fmla="*/ 0 w 731900"/>
              <a:gd name="connsiteY91" fmla="*/ 245729 h 782799"/>
              <a:gd name="connsiteX92" fmla="*/ 0 w 731900"/>
              <a:gd name="connsiteY92" fmla="*/ 39109 h 782799"/>
              <a:gd name="connsiteX93" fmla="*/ 19554 w 731900"/>
              <a:gd name="connsiteY93" fmla="*/ 0 h 782799"/>
              <a:gd name="connsiteX94" fmla="*/ 536200 w 731900"/>
              <a:gd name="connsiteY94" fmla="*/ 0 h 782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731900" h="782799">
                <a:moveTo>
                  <a:pt x="337219" y="644637"/>
                </a:moveTo>
                <a:cubicBezTo>
                  <a:pt x="337219" y="613742"/>
                  <a:pt x="312730" y="588640"/>
                  <a:pt x="282364" y="589605"/>
                </a:cubicBezTo>
                <a:cubicBezTo>
                  <a:pt x="223592" y="591536"/>
                  <a:pt x="164819" y="595398"/>
                  <a:pt x="107026" y="600226"/>
                </a:cubicBezTo>
                <a:cubicBezTo>
                  <a:pt x="80579" y="602156"/>
                  <a:pt x="62947" y="622431"/>
                  <a:pt x="62947" y="645602"/>
                </a:cubicBezTo>
                <a:cubicBezTo>
                  <a:pt x="63926" y="669738"/>
                  <a:pt x="82538" y="689048"/>
                  <a:pt x="108006" y="690978"/>
                </a:cubicBezTo>
                <a:cubicBezTo>
                  <a:pt x="158942" y="693875"/>
                  <a:pt x="209878" y="696771"/>
                  <a:pt x="260814" y="699668"/>
                </a:cubicBezTo>
                <a:cubicBezTo>
                  <a:pt x="260814" y="699668"/>
                  <a:pt x="260814" y="700633"/>
                  <a:pt x="260814" y="700633"/>
                </a:cubicBezTo>
                <a:cubicBezTo>
                  <a:pt x="267671" y="700633"/>
                  <a:pt x="274528" y="700633"/>
                  <a:pt x="282364" y="700633"/>
                </a:cubicBezTo>
                <a:cubicBezTo>
                  <a:pt x="313710" y="699668"/>
                  <a:pt x="338198" y="675531"/>
                  <a:pt x="337219" y="644637"/>
                </a:cubicBezTo>
                <a:close/>
                <a:moveTo>
                  <a:pt x="337220" y="137684"/>
                </a:moveTo>
                <a:cubicBezTo>
                  <a:pt x="337220" y="106096"/>
                  <a:pt x="311751" y="82166"/>
                  <a:pt x="278447" y="82166"/>
                </a:cubicBezTo>
                <a:cubicBezTo>
                  <a:pt x="272570" y="82166"/>
                  <a:pt x="265713" y="83123"/>
                  <a:pt x="259836" y="83123"/>
                </a:cubicBezTo>
                <a:cubicBezTo>
                  <a:pt x="209879" y="85995"/>
                  <a:pt x="160902" y="88866"/>
                  <a:pt x="110945" y="91738"/>
                </a:cubicBezTo>
                <a:cubicBezTo>
                  <a:pt x="83518" y="93652"/>
                  <a:pt x="63927" y="112797"/>
                  <a:pt x="62948" y="136727"/>
                </a:cubicBezTo>
                <a:cubicBezTo>
                  <a:pt x="62948" y="161614"/>
                  <a:pt x="81559" y="180758"/>
                  <a:pt x="108986" y="182673"/>
                </a:cubicBezTo>
                <a:cubicBezTo>
                  <a:pt x="165800" y="186501"/>
                  <a:pt x="222613" y="190330"/>
                  <a:pt x="279427" y="192245"/>
                </a:cubicBezTo>
                <a:cubicBezTo>
                  <a:pt x="311751" y="194159"/>
                  <a:pt x="338199" y="168314"/>
                  <a:pt x="337220" y="137684"/>
                </a:cubicBezTo>
                <a:close/>
                <a:moveTo>
                  <a:pt x="348602" y="391268"/>
                </a:moveTo>
                <a:cubicBezTo>
                  <a:pt x="348602" y="359535"/>
                  <a:pt x="324036" y="334968"/>
                  <a:pt x="293327" y="334968"/>
                </a:cubicBezTo>
                <a:cubicBezTo>
                  <a:pt x="261594" y="334968"/>
                  <a:pt x="236003" y="360559"/>
                  <a:pt x="237026" y="391268"/>
                </a:cubicBezTo>
                <a:cubicBezTo>
                  <a:pt x="237026" y="421976"/>
                  <a:pt x="262616" y="446543"/>
                  <a:pt x="292302" y="446543"/>
                </a:cubicBezTo>
                <a:cubicBezTo>
                  <a:pt x="324035" y="447567"/>
                  <a:pt x="348602" y="421976"/>
                  <a:pt x="348602" y="391268"/>
                </a:cubicBezTo>
                <a:close/>
                <a:moveTo>
                  <a:pt x="409840" y="519759"/>
                </a:moveTo>
                <a:cubicBezTo>
                  <a:pt x="409840" y="488583"/>
                  <a:pt x="385482" y="463441"/>
                  <a:pt x="355035" y="463441"/>
                </a:cubicBezTo>
                <a:cubicBezTo>
                  <a:pt x="324589" y="463441"/>
                  <a:pt x="299216" y="489589"/>
                  <a:pt x="299216" y="519759"/>
                </a:cubicBezTo>
                <a:cubicBezTo>
                  <a:pt x="299216" y="548923"/>
                  <a:pt x="323574" y="574065"/>
                  <a:pt x="354021" y="574065"/>
                </a:cubicBezTo>
                <a:cubicBezTo>
                  <a:pt x="385482" y="574065"/>
                  <a:pt x="409840" y="550935"/>
                  <a:pt x="409840" y="519759"/>
                </a:cubicBezTo>
                <a:close/>
                <a:moveTo>
                  <a:pt x="409840" y="262891"/>
                </a:moveTo>
                <a:cubicBezTo>
                  <a:pt x="409840" y="232182"/>
                  <a:pt x="385273" y="207615"/>
                  <a:pt x="354564" y="207615"/>
                </a:cubicBezTo>
                <a:cubicBezTo>
                  <a:pt x="322832" y="207615"/>
                  <a:pt x="297241" y="233206"/>
                  <a:pt x="298265" y="263915"/>
                </a:cubicBezTo>
                <a:cubicBezTo>
                  <a:pt x="298265" y="294623"/>
                  <a:pt x="323856" y="319190"/>
                  <a:pt x="353540" y="320214"/>
                </a:cubicBezTo>
                <a:cubicBezTo>
                  <a:pt x="385273" y="320214"/>
                  <a:pt x="409840" y="294623"/>
                  <a:pt x="409840" y="262891"/>
                </a:cubicBezTo>
                <a:close/>
                <a:moveTo>
                  <a:pt x="483900" y="645269"/>
                </a:moveTo>
                <a:cubicBezTo>
                  <a:pt x="483900" y="613808"/>
                  <a:pt x="459542" y="589450"/>
                  <a:pt x="428081" y="589450"/>
                </a:cubicBezTo>
                <a:cubicBezTo>
                  <a:pt x="397634" y="589450"/>
                  <a:pt x="373276" y="612793"/>
                  <a:pt x="373276" y="644255"/>
                </a:cubicBezTo>
                <a:cubicBezTo>
                  <a:pt x="373276" y="675716"/>
                  <a:pt x="397634" y="700074"/>
                  <a:pt x="429095" y="700074"/>
                </a:cubicBezTo>
                <a:cubicBezTo>
                  <a:pt x="459542" y="700074"/>
                  <a:pt x="483900" y="675716"/>
                  <a:pt x="483900" y="645269"/>
                </a:cubicBezTo>
                <a:close/>
                <a:moveTo>
                  <a:pt x="484851" y="390244"/>
                </a:moveTo>
                <a:cubicBezTo>
                  <a:pt x="484851" y="359535"/>
                  <a:pt x="461308" y="334968"/>
                  <a:pt x="429575" y="334968"/>
                </a:cubicBezTo>
                <a:cubicBezTo>
                  <a:pt x="398866" y="334968"/>
                  <a:pt x="373275" y="360559"/>
                  <a:pt x="373275" y="391268"/>
                </a:cubicBezTo>
                <a:cubicBezTo>
                  <a:pt x="374299" y="421976"/>
                  <a:pt x="398866" y="446543"/>
                  <a:pt x="429575" y="446543"/>
                </a:cubicBezTo>
                <a:cubicBezTo>
                  <a:pt x="460284" y="447567"/>
                  <a:pt x="485875" y="421976"/>
                  <a:pt x="484851" y="390244"/>
                </a:cubicBezTo>
                <a:close/>
                <a:moveTo>
                  <a:pt x="484851" y="140028"/>
                </a:moveTo>
                <a:cubicBezTo>
                  <a:pt x="485875" y="108004"/>
                  <a:pt x="460284" y="82179"/>
                  <a:pt x="429575" y="82179"/>
                </a:cubicBezTo>
                <a:cubicBezTo>
                  <a:pt x="397842" y="82179"/>
                  <a:pt x="373275" y="108004"/>
                  <a:pt x="373275" y="140028"/>
                </a:cubicBezTo>
                <a:cubicBezTo>
                  <a:pt x="374299" y="171019"/>
                  <a:pt x="397842" y="194778"/>
                  <a:pt x="429575" y="194778"/>
                </a:cubicBezTo>
                <a:cubicBezTo>
                  <a:pt x="460284" y="194778"/>
                  <a:pt x="484851" y="171019"/>
                  <a:pt x="484851" y="140028"/>
                </a:cubicBezTo>
                <a:close/>
                <a:moveTo>
                  <a:pt x="559934" y="518753"/>
                </a:moveTo>
                <a:cubicBezTo>
                  <a:pt x="559934" y="488583"/>
                  <a:pt x="534343" y="463441"/>
                  <a:pt x="503634" y="463441"/>
                </a:cubicBezTo>
                <a:cubicBezTo>
                  <a:pt x="473949" y="464447"/>
                  <a:pt x="448358" y="488583"/>
                  <a:pt x="448358" y="518753"/>
                </a:cubicBezTo>
                <a:cubicBezTo>
                  <a:pt x="447334" y="548923"/>
                  <a:pt x="472925" y="574065"/>
                  <a:pt x="503634" y="574065"/>
                </a:cubicBezTo>
                <a:cubicBezTo>
                  <a:pt x="535367" y="574065"/>
                  <a:pt x="559934" y="549929"/>
                  <a:pt x="559934" y="518753"/>
                </a:cubicBezTo>
                <a:close/>
                <a:moveTo>
                  <a:pt x="559934" y="263915"/>
                </a:moveTo>
                <a:cubicBezTo>
                  <a:pt x="559934" y="232182"/>
                  <a:pt x="536591" y="207615"/>
                  <a:pt x="505129" y="207615"/>
                </a:cubicBezTo>
                <a:cubicBezTo>
                  <a:pt x="473668" y="207615"/>
                  <a:pt x="449310" y="232182"/>
                  <a:pt x="449310" y="263915"/>
                </a:cubicBezTo>
                <a:cubicBezTo>
                  <a:pt x="449310" y="294623"/>
                  <a:pt x="474683" y="320214"/>
                  <a:pt x="505129" y="320214"/>
                </a:cubicBezTo>
                <a:cubicBezTo>
                  <a:pt x="535576" y="319190"/>
                  <a:pt x="559934" y="294623"/>
                  <a:pt x="559934" y="263915"/>
                </a:cubicBezTo>
                <a:close/>
                <a:moveTo>
                  <a:pt x="623812" y="391268"/>
                </a:moveTo>
                <a:cubicBezTo>
                  <a:pt x="623812" y="359535"/>
                  <a:pt x="600469" y="334968"/>
                  <a:pt x="569007" y="334968"/>
                </a:cubicBezTo>
                <a:cubicBezTo>
                  <a:pt x="537546" y="334968"/>
                  <a:pt x="513188" y="359535"/>
                  <a:pt x="513188" y="391268"/>
                </a:cubicBezTo>
                <a:cubicBezTo>
                  <a:pt x="513188" y="421976"/>
                  <a:pt x="538561" y="447567"/>
                  <a:pt x="569007" y="447567"/>
                </a:cubicBezTo>
                <a:cubicBezTo>
                  <a:pt x="599454" y="446543"/>
                  <a:pt x="623812" y="421976"/>
                  <a:pt x="623812" y="391268"/>
                </a:cubicBezTo>
                <a:close/>
                <a:moveTo>
                  <a:pt x="731900" y="391400"/>
                </a:moveTo>
                <a:lnTo>
                  <a:pt x="536200" y="782799"/>
                </a:lnTo>
                <a:lnTo>
                  <a:pt x="19554" y="782799"/>
                </a:lnTo>
                <a:lnTo>
                  <a:pt x="0" y="743690"/>
                </a:lnTo>
                <a:lnTo>
                  <a:pt x="0" y="536867"/>
                </a:lnTo>
                <a:lnTo>
                  <a:pt x="3730" y="547267"/>
                </a:lnTo>
                <a:cubicBezTo>
                  <a:pt x="11174" y="555453"/>
                  <a:pt x="21913" y="560910"/>
                  <a:pt x="34605" y="561859"/>
                </a:cubicBezTo>
                <a:cubicBezTo>
                  <a:pt x="92208" y="565655"/>
                  <a:pt x="149810" y="569452"/>
                  <a:pt x="207412" y="572299"/>
                </a:cubicBezTo>
                <a:cubicBezTo>
                  <a:pt x="240606" y="574197"/>
                  <a:pt x="265014" y="548572"/>
                  <a:pt x="265014" y="517251"/>
                </a:cubicBezTo>
                <a:cubicBezTo>
                  <a:pt x="265014" y="485931"/>
                  <a:pt x="239630" y="462204"/>
                  <a:pt x="206436" y="463153"/>
                </a:cubicBezTo>
                <a:cubicBezTo>
                  <a:pt x="186909" y="463153"/>
                  <a:pt x="167383" y="465051"/>
                  <a:pt x="147857" y="466000"/>
                </a:cubicBezTo>
                <a:cubicBezTo>
                  <a:pt x="111734" y="468848"/>
                  <a:pt x="74634" y="470746"/>
                  <a:pt x="37534" y="472644"/>
                </a:cubicBezTo>
                <a:cubicBezTo>
                  <a:pt x="24842" y="473593"/>
                  <a:pt x="13615" y="478576"/>
                  <a:pt x="5560" y="486287"/>
                </a:cubicBezTo>
                <a:lnTo>
                  <a:pt x="0" y="499189"/>
                </a:lnTo>
                <a:lnTo>
                  <a:pt x="0" y="436870"/>
                </a:lnTo>
                <a:lnTo>
                  <a:pt x="110012" y="442980"/>
                </a:lnTo>
                <a:cubicBezTo>
                  <a:pt x="120716" y="443906"/>
                  <a:pt x="131419" y="444831"/>
                  <a:pt x="142123" y="444831"/>
                </a:cubicBezTo>
                <a:cubicBezTo>
                  <a:pt x="176180" y="447608"/>
                  <a:pt x="203425" y="423543"/>
                  <a:pt x="203425" y="391149"/>
                </a:cubicBezTo>
                <a:cubicBezTo>
                  <a:pt x="203426" y="359680"/>
                  <a:pt x="175207" y="335615"/>
                  <a:pt x="141151" y="338392"/>
                </a:cubicBezTo>
                <a:lnTo>
                  <a:pt x="0" y="347131"/>
                </a:lnTo>
                <a:lnTo>
                  <a:pt x="0" y="280844"/>
                </a:lnTo>
                <a:lnTo>
                  <a:pt x="11345" y="298745"/>
                </a:lnTo>
                <a:cubicBezTo>
                  <a:pt x="19126" y="305098"/>
                  <a:pt x="29095" y="309098"/>
                  <a:pt x="40280" y="309568"/>
                </a:cubicBezTo>
                <a:cubicBezTo>
                  <a:pt x="77239" y="312391"/>
                  <a:pt x="115171" y="314273"/>
                  <a:pt x="152131" y="316155"/>
                </a:cubicBezTo>
                <a:cubicBezTo>
                  <a:pt x="169638" y="317097"/>
                  <a:pt x="187145" y="318038"/>
                  <a:pt x="204652" y="318979"/>
                </a:cubicBezTo>
                <a:cubicBezTo>
                  <a:pt x="240639" y="320861"/>
                  <a:pt x="266900" y="298274"/>
                  <a:pt x="266900" y="265335"/>
                </a:cubicBezTo>
                <a:cubicBezTo>
                  <a:pt x="266900" y="232396"/>
                  <a:pt x="241612" y="208868"/>
                  <a:pt x="205625" y="210750"/>
                </a:cubicBezTo>
                <a:cubicBezTo>
                  <a:pt x="151158" y="213574"/>
                  <a:pt x="96692" y="217338"/>
                  <a:pt x="42225" y="221103"/>
                </a:cubicBezTo>
                <a:cubicBezTo>
                  <a:pt x="34444" y="221103"/>
                  <a:pt x="27636" y="222985"/>
                  <a:pt x="20827" y="225808"/>
                </a:cubicBezTo>
                <a:lnTo>
                  <a:pt x="0" y="245729"/>
                </a:lnTo>
                <a:lnTo>
                  <a:pt x="0" y="39109"/>
                </a:lnTo>
                <a:lnTo>
                  <a:pt x="19554" y="0"/>
                </a:lnTo>
                <a:lnTo>
                  <a:pt x="536200" y="0"/>
                </a:lnTo>
                <a:close/>
              </a:path>
            </a:pathLst>
          </a:custGeom>
          <a:solidFill>
            <a:schemeClr val="accent5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107099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421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oto Serif"/>
              <a:ea typeface="+mn-ea"/>
              <a:cs typeface="+mn-cs"/>
            </a:endParaRPr>
          </a:p>
        </p:txBody>
      </p:sp>
      <p:sp>
        <p:nvSpPr>
          <p:cNvPr id="111" name="Freeform: Shape 110">
            <a:extLst>
              <a:ext uri="{FF2B5EF4-FFF2-40B4-BE49-F238E27FC236}">
                <a16:creationId xmlns:a16="http://schemas.microsoft.com/office/drawing/2014/main" id="{A8561C23-D569-BB42-5DE6-0A91726F0B11}"/>
              </a:ext>
            </a:extLst>
          </p:cNvPr>
          <p:cNvSpPr/>
          <p:nvPr/>
        </p:nvSpPr>
        <p:spPr>
          <a:xfrm rot="5400000" flipH="1">
            <a:off x="47938" y="4386150"/>
            <a:ext cx="731900" cy="782799"/>
          </a:xfrm>
          <a:custGeom>
            <a:avLst/>
            <a:gdLst>
              <a:gd name="connsiteX0" fmla="*/ 337219 w 731900"/>
              <a:gd name="connsiteY0" fmla="*/ 644637 h 782799"/>
              <a:gd name="connsiteX1" fmla="*/ 282364 w 731900"/>
              <a:gd name="connsiteY1" fmla="*/ 700633 h 782799"/>
              <a:gd name="connsiteX2" fmla="*/ 260814 w 731900"/>
              <a:gd name="connsiteY2" fmla="*/ 700633 h 782799"/>
              <a:gd name="connsiteX3" fmla="*/ 260814 w 731900"/>
              <a:gd name="connsiteY3" fmla="*/ 699668 h 782799"/>
              <a:gd name="connsiteX4" fmla="*/ 108006 w 731900"/>
              <a:gd name="connsiteY4" fmla="*/ 690978 h 782799"/>
              <a:gd name="connsiteX5" fmla="*/ 62947 w 731900"/>
              <a:gd name="connsiteY5" fmla="*/ 645602 h 782799"/>
              <a:gd name="connsiteX6" fmla="*/ 107026 w 731900"/>
              <a:gd name="connsiteY6" fmla="*/ 600226 h 782799"/>
              <a:gd name="connsiteX7" fmla="*/ 282364 w 731900"/>
              <a:gd name="connsiteY7" fmla="*/ 589605 h 782799"/>
              <a:gd name="connsiteX8" fmla="*/ 337219 w 731900"/>
              <a:gd name="connsiteY8" fmla="*/ 644637 h 782799"/>
              <a:gd name="connsiteX9" fmla="*/ 337220 w 731900"/>
              <a:gd name="connsiteY9" fmla="*/ 137684 h 782799"/>
              <a:gd name="connsiteX10" fmla="*/ 279427 w 731900"/>
              <a:gd name="connsiteY10" fmla="*/ 192245 h 782799"/>
              <a:gd name="connsiteX11" fmla="*/ 108986 w 731900"/>
              <a:gd name="connsiteY11" fmla="*/ 182673 h 782799"/>
              <a:gd name="connsiteX12" fmla="*/ 62948 w 731900"/>
              <a:gd name="connsiteY12" fmla="*/ 136727 h 782799"/>
              <a:gd name="connsiteX13" fmla="*/ 110945 w 731900"/>
              <a:gd name="connsiteY13" fmla="*/ 91738 h 782799"/>
              <a:gd name="connsiteX14" fmla="*/ 259836 w 731900"/>
              <a:gd name="connsiteY14" fmla="*/ 83123 h 782799"/>
              <a:gd name="connsiteX15" fmla="*/ 278447 w 731900"/>
              <a:gd name="connsiteY15" fmla="*/ 82166 h 782799"/>
              <a:gd name="connsiteX16" fmla="*/ 337220 w 731900"/>
              <a:gd name="connsiteY16" fmla="*/ 137684 h 782799"/>
              <a:gd name="connsiteX17" fmla="*/ 348602 w 731900"/>
              <a:gd name="connsiteY17" fmla="*/ 391268 h 782799"/>
              <a:gd name="connsiteX18" fmla="*/ 292302 w 731900"/>
              <a:gd name="connsiteY18" fmla="*/ 446543 h 782799"/>
              <a:gd name="connsiteX19" fmla="*/ 237026 w 731900"/>
              <a:gd name="connsiteY19" fmla="*/ 391268 h 782799"/>
              <a:gd name="connsiteX20" fmla="*/ 293327 w 731900"/>
              <a:gd name="connsiteY20" fmla="*/ 334968 h 782799"/>
              <a:gd name="connsiteX21" fmla="*/ 348602 w 731900"/>
              <a:gd name="connsiteY21" fmla="*/ 391268 h 782799"/>
              <a:gd name="connsiteX22" fmla="*/ 409840 w 731900"/>
              <a:gd name="connsiteY22" fmla="*/ 262891 h 782799"/>
              <a:gd name="connsiteX23" fmla="*/ 353540 w 731900"/>
              <a:gd name="connsiteY23" fmla="*/ 320214 h 782799"/>
              <a:gd name="connsiteX24" fmla="*/ 298265 w 731900"/>
              <a:gd name="connsiteY24" fmla="*/ 263915 h 782799"/>
              <a:gd name="connsiteX25" fmla="*/ 354564 w 731900"/>
              <a:gd name="connsiteY25" fmla="*/ 207615 h 782799"/>
              <a:gd name="connsiteX26" fmla="*/ 409840 w 731900"/>
              <a:gd name="connsiteY26" fmla="*/ 262891 h 782799"/>
              <a:gd name="connsiteX27" fmla="*/ 409840 w 731900"/>
              <a:gd name="connsiteY27" fmla="*/ 519759 h 782799"/>
              <a:gd name="connsiteX28" fmla="*/ 354021 w 731900"/>
              <a:gd name="connsiteY28" fmla="*/ 574065 h 782799"/>
              <a:gd name="connsiteX29" fmla="*/ 299216 w 731900"/>
              <a:gd name="connsiteY29" fmla="*/ 519759 h 782799"/>
              <a:gd name="connsiteX30" fmla="*/ 355035 w 731900"/>
              <a:gd name="connsiteY30" fmla="*/ 463441 h 782799"/>
              <a:gd name="connsiteX31" fmla="*/ 409840 w 731900"/>
              <a:gd name="connsiteY31" fmla="*/ 519759 h 782799"/>
              <a:gd name="connsiteX32" fmla="*/ 483900 w 731900"/>
              <a:gd name="connsiteY32" fmla="*/ 645269 h 782799"/>
              <a:gd name="connsiteX33" fmla="*/ 429095 w 731900"/>
              <a:gd name="connsiteY33" fmla="*/ 700074 h 782799"/>
              <a:gd name="connsiteX34" fmla="*/ 373276 w 731900"/>
              <a:gd name="connsiteY34" fmla="*/ 644255 h 782799"/>
              <a:gd name="connsiteX35" fmla="*/ 428081 w 731900"/>
              <a:gd name="connsiteY35" fmla="*/ 589450 h 782799"/>
              <a:gd name="connsiteX36" fmla="*/ 483900 w 731900"/>
              <a:gd name="connsiteY36" fmla="*/ 645269 h 782799"/>
              <a:gd name="connsiteX37" fmla="*/ 484851 w 731900"/>
              <a:gd name="connsiteY37" fmla="*/ 140028 h 782799"/>
              <a:gd name="connsiteX38" fmla="*/ 429575 w 731900"/>
              <a:gd name="connsiteY38" fmla="*/ 194778 h 782799"/>
              <a:gd name="connsiteX39" fmla="*/ 373275 w 731900"/>
              <a:gd name="connsiteY39" fmla="*/ 140028 h 782799"/>
              <a:gd name="connsiteX40" fmla="*/ 429575 w 731900"/>
              <a:gd name="connsiteY40" fmla="*/ 82179 h 782799"/>
              <a:gd name="connsiteX41" fmla="*/ 484851 w 731900"/>
              <a:gd name="connsiteY41" fmla="*/ 140028 h 782799"/>
              <a:gd name="connsiteX42" fmla="*/ 484851 w 731900"/>
              <a:gd name="connsiteY42" fmla="*/ 390244 h 782799"/>
              <a:gd name="connsiteX43" fmla="*/ 429575 w 731900"/>
              <a:gd name="connsiteY43" fmla="*/ 446543 h 782799"/>
              <a:gd name="connsiteX44" fmla="*/ 373275 w 731900"/>
              <a:gd name="connsiteY44" fmla="*/ 391268 h 782799"/>
              <a:gd name="connsiteX45" fmla="*/ 429575 w 731900"/>
              <a:gd name="connsiteY45" fmla="*/ 334968 h 782799"/>
              <a:gd name="connsiteX46" fmla="*/ 484851 w 731900"/>
              <a:gd name="connsiteY46" fmla="*/ 390244 h 782799"/>
              <a:gd name="connsiteX47" fmla="*/ 559934 w 731900"/>
              <a:gd name="connsiteY47" fmla="*/ 263915 h 782799"/>
              <a:gd name="connsiteX48" fmla="*/ 505129 w 731900"/>
              <a:gd name="connsiteY48" fmla="*/ 320214 h 782799"/>
              <a:gd name="connsiteX49" fmla="*/ 449310 w 731900"/>
              <a:gd name="connsiteY49" fmla="*/ 263915 h 782799"/>
              <a:gd name="connsiteX50" fmla="*/ 505129 w 731900"/>
              <a:gd name="connsiteY50" fmla="*/ 207615 h 782799"/>
              <a:gd name="connsiteX51" fmla="*/ 559934 w 731900"/>
              <a:gd name="connsiteY51" fmla="*/ 263915 h 782799"/>
              <a:gd name="connsiteX52" fmla="*/ 559934 w 731900"/>
              <a:gd name="connsiteY52" fmla="*/ 518753 h 782799"/>
              <a:gd name="connsiteX53" fmla="*/ 503634 w 731900"/>
              <a:gd name="connsiteY53" fmla="*/ 574065 h 782799"/>
              <a:gd name="connsiteX54" fmla="*/ 448358 w 731900"/>
              <a:gd name="connsiteY54" fmla="*/ 518753 h 782799"/>
              <a:gd name="connsiteX55" fmla="*/ 503634 w 731900"/>
              <a:gd name="connsiteY55" fmla="*/ 463441 h 782799"/>
              <a:gd name="connsiteX56" fmla="*/ 559934 w 731900"/>
              <a:gd name="connsiteY56" fmla="*/ 518753 h 782799"/>
              <a:gd name="connsiteX57" fmla="*/ 623812 w 731900"/>
              <a:gd name="connsiteY57" fmla="*/ 391268 h 782799"/>
              <a:gd name="connsiteX58" fmla="*/ 569007 w 731900"/>
              <a:gd name="connsiteY58" fmla="*/ 447567 h 782799"/>
              <a:gd name="connsiteX59" fmla="*/ 513188 w 731900"/>
              <a:gd name="connsiteY59" fmla="*/ 391268 h 782799"/>
              <a:gd name="connsiteX60" fmla="*/ 569007 w 731900"/>
              <a:gd name="connsiteY60" fmla="*/ 334968 h 782799"/>
              <a:gd name="connsiteX61" fmla="*/ 623812 w 731900"/>
              <a:gd name="connsiteY61" fmla="*/ 391268 h 782799"/>
              <a:gd name="connsiteX62" fmla="*/ 731900 w 731900"/>
              <a:gd name="connsiteY62" fmla="*/ 391400 h 782799"/>
              <a:gd name="connsiteX63" fmla="*/ 536200 w 731900"/>
              <a:gd name="connsiteY63" fmla="*/ 0 h 782799"/>
              <a:gd name="connsiteX64" fmla="*/ 19554 w 731900"/>
              <a:gd name="connsiteY64" fmla="*/ 0 h 782799"/>
              <a:gd name="connsiteX65" fmla="*/ 0 w 731900"/>
              <a:gd name="connsiteY65" fmla="*/ 39109 h 782799"/>
              <a:gd name="connsiteX66" fmla="*/ 0 w 731900"/>
              <a:gd name="connsiteY66" fmla="*/ 245728 h 782799"/>
              <a:gd name="connsiteX67" fmla="*/ 20827 w 731900"/>
              <a:gd name="connsiteY67" fmla="*/ 225808 h 782799"/>
              <a:gd name="connsiteX68" fmla="*/ 42225 w 731900"/>
              <a:gd name="connsiteY68" fmla="*/ 221103 h 782799"/>
              <a:gd name="connsiteX69" fmla="*/ 205625 w 731900"/>
              <a:gd name="connsiteY69" fmla="*/ 210750 h 782799"/>
              <a:gd name="connsiteX70" fmla="*/ 266900 w 731900"/>
              <a:gd name="connsiteY70" fmla="*/ 265335 h 782799"/>
              <a:gd name="connsiteX71" fmla="*/ 204652 w 731900"/>
              <a:gd name="connsiteY71" fmla="*/ 318979 h 782799"/>
              <a:gd name="connsiteX72" fmla="*/ 152131 w 731900"/>
              <a:gd name="connsiteY72" fmla="*/ 316155 h 782799"/>
              <a:gd name="connsiteX73" fmla="*/ 40280 w 731900"/>
              <a:gd name="connsiteY73" fmla="*/ 309568 h 782799"/>
              <a:gd name="connsiteX74" fmla="*/ 11345 w 731900"/>
              <a:gd name="connsiteY74" fmla="*/ 298745 h 782799"/>
              <a:gd name="connsiteX75" fmla="*/ 0 w 731900"/>
              <a:gd name="connsiteY75" fmla="*/ 280843 h 782799"/>
              <a:gd name="connsiteX76" fmla="*/ 0 w 731900"/>
              <a:gd name="connsiteY76" fmla="*/ 347131 h 782799"/>
              <a:gd name="connsiteX77" fmla="*/ 141151 w 731900"/>
              <a:gd name="connsiteY77" fmla="*/ 338392 h 782799"/>
              <a:gd name="connsiteX78" fmla="*/ 203425 w 731900"/>
              <a:gd name="connsiteY78" fmla="*/ 391149 h 782799"/>
              <a:gd name="connsiteX79" fmla="*/ 142123 w 731900"/>
              <a:gd name="connsiteY79" fmla="*/ 444831 h 782799"/>
              <a:gd name="connsiteX80" fmla="*/ 110012 w 731900"/>
              <a:gd name="connsiteY80" fmla="*/ 442980 h 782799"/>
              <a:gd name="connsiteX81" fmla="*/ 0 w 731900"/>
              <a:gd name="connsiteY81" fmla="*/ 436870 h 782799"/>
              <a:gd name="connsiteX82" fmla="*/ 0 w 731900"/>
              <a:gd name="connsiteY82" fmla="*/ 499189 h 782799"/>
              <a:gd name="connsiteX83" fmla="*/ 5560 w 731900"/>
              <a:gd name="connsiteY83" fmla="*/ 486287 h 782799"/>
              <a:gd name="connsiteX84" fmla="*/ 37534 w 731900"/>
              <a:gd name="connsiteY84" fmla="*/ 472644 h 782799"/>
              <a:gd name="connsiteX85" fmla="*/ 147857 w 731900"/>
              <a:gd name="connsiteY85" fmla="*/ 466000 h 782799"/>
              <a:gd name="connsiteX86" fmla="*/ 206436 w 731900"/>
              <a:gd name="connsiteY86" fmla="*/ 463153 h 782799"/>
              <a:gd name="connsiteX87" fmla="*/ 265014 w 731900"/>
              <a:gd name="connsiteY87" fmla="*/ 517251 h 782799"/>
              <a:gd name="connsiteX88" fmla="*/ 207412 w 731900"/>
              <a:gd name="connsiteY88" fmla="*/ 572299 h 782799"/>
              <a:gd name="connsiteX89" fmla="*/ 34605 w 731900"/>
              <a:gd name="connsiteY89" fmla="*/ 561859 h 782799"/>
              <a:gd name="connsiteX90" fmla="*/ 3730 w 731900"/>
              <a:gd name="connsiteY90" fmla="*/ 547267 h 782799"/>
              <a:gd name="connsiteX91" fmla="*/ 0 w 731900"/>
              <a:gd name="connsiteY91" fmla="*/ 536867 h 782799"/>
              <a:gd name="connsiteX92" fmla="*/ 0 w 731900"/>
              <a:gd name="connsiteY92" fmla="*/ 743690 h 782799"/>
              <a:gd name="connsiteX93" fmla="*/ 19554 w 731900"/>
              <a:gd name="connsiteY93" fmla="*/ 782799 h 782799"/>
              <a:gd name="connsiteX94" fmla="*/ 536200 w 731900"/>
              <a:gd name="connsiteY94" fmla="*/ 782799 h 782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731900" h="782799">
                <a:moveTo>
                  <a:pt x="337219" y="644637"/>
                </a:moveTo>
                <a:cubicBezTo>
                  <a:pt x="338198" y="675531"/>
                  <a:pt x="313710" y="699668"/>
                  <a:pt x="282364" y="700633"/>
                </a:cubicBezTo>
                <a:cubicBezTo>
                  <a:pt x="274528" y="700633"/>
                  <a:pt x="267671" y="700633"/>
                  <a:pt x="260814" y="700633"/>
                </a:cubicBezTo>
                <a:cubicBezTo>
                  <a:pt x="260814" y="700633"/>
                  <a:pt x="260814" y="699668"/>
                  <a:pt x="260814" y="699668"/>
                </a:cubicBezTo>
                <a:cubicBezTo>
                  <a:pt x="209878" y="696771"/>
                  <a:pt x="158942" y="693875"/>
                  <a:pt x="108006" y="690978"/>
                </a:cubicBezTo>
                <a:cubicBezTo>
                  <a:pt x="82538" y="689048"/>
                  <a:pt x="63926" y="669738"/>
                  <a:pt x="62947" y="645602"/>
                </a:cubicBezTo>
                <a:cubicBezTo>
                  <a:pt x="62947" y="622431"/>
                  <a:pt x="80579" y="602156"/>
                  <a:pt x="107026" y="600226"/>
                </a:cubicBezTo>
                <a:cubicBezTo>
                  <a:pt x="164819" y="595398"/>
                  <a:pt x="223592" y="591536"/>
                  <a:pt x="282364" y="589605"/>
                </a:cubicBezTo>
                <a:cubicBezTo>
                  <a:pt x="312730" y="588640"/>
                  <a:pt x="337219" y="613742"/>
                  <a:pt x="337219" y="644637"/>
                </a:cubicBezTo>
                <a:close/>
                <a:moveTo>
                  <a:pt x="337220" y="137684"/>
                </a:moveTo>
                <a:cubicBezTo>
                  <a:pt x="338199" y="168314"/>
                  <a:pt x="311751" y="194159"/>
                  <a:pt x="279427" y="192245"/>
                </a:cubicBezTo>
                <a:cubicBezTo>
                  <a:pt x="222613" y="190330"/>
                  <a:pt x="165800" y="186501"/>
                  <a:pt x="108986" y="182673"/>
                </a:cubicBezTo>
                <a:cubicBezTo>
                  <a:pt x="81559" y="180758"/>
                  <a:pt x="62948" y="161614"/>
                  <a:pt x="62948" y="136727"/>
                </a:cubicBezTo>
                <a:cubicBezTo>
                  <a:pt x="63927" y="112797"/>
                  <a:pt x="83518" y="93652"/>
                  <a:pt x="110945" y="91738"/>
                </a:cubicBezTo>
                <a:cubicBezTo>
                  <a:pt x="160902" y="88866"/>
                  <a:pt x="209879" y="85995"/>
                  <a:pt x="259836" y="83123"/>
                </a:cubicBezTo>
                <a:cubicBezTo>
                  <a:pt x="265713" y="83123"/>
                  <a:pt x="272570" y="82166"/>
                  <a:pt x="278447" y="82166"/>
                </a:cubicBezTo>
                <a:cubicBezTo>
                  <a:pt x="311751" y="82166"/>
                  <a:pt x="337220" y="106096"/>
                  <a:pt x="337220" y="137684"/>
                </a:cubicBezTo>
                <a:close/>
                <a:moveTo>
                  <a:pt x="348602" y="391268"/>
                </a:moveTo>
                <a:cubicBezTo>
                  <a:pt x="348602" y="421976"/>
                  <a:pt x="324035" y="447567"/>
                  <a:pt x="292302" y="446543"/>
                </a:cubicBezTo>
                <a:cubicBezTo>
                  <a:pt x="262616" y="446543"/>
                  <a:pt x="237026" y="421976"/>
                  <a:pt x="237026" y="391268"/>
                </a:cubicBezTo>
                <a:cubicBezTo>
                  <a:pt x="236003" y="360559"/>
                  <a:pt x="261594" y="334968"/>
                  <a:pt x="293327" y="334968"/>
                </a:cubicBezTo>
                <a:cubicBezTo>
                  <a:pt x="324036" y="334968"/>
                  <a:pt x="348602" y="359535"/>
                  <a:pt x="348602" y="391268"/>
                </a:cubicBezTo>
                <a:close/>
                <a:moveTo>
                  <a:pt x="409840" y="262891"/>
                </a:moveTo>
                <a:cubicBezTo>
                  <a:pt x="409840" y="294623"/>
                  <a:pt x="385273" y="320214"/>
                  <a:pt x="353540" y="320214"/>
                </a:cubicBezTo>
                <a:cubicBezTo>
                  <a:pt x="323856" y="319190"/>
                  <a:pt x="298265" y="294623"/>
                  <a:pt x="298265" y="263915"/>
                </a:cubicBezTo>
                <a:cubicBezTo>
                  <a:pt x="297241" y="233206"/>
                  <a:pt x="322832" y="207615"/>
                  <a:pt x="354564" y="207615"/>
                </a:cubicBezTo>
                <a:cubicBezTo>
                  <a:pt x="385273" y="207615"/>
                  <a:pt x="409840" y="232182"/>
                  <a:pt x="409840" y="262891"/>
                </a:cubicBezTo>
                <a:close/>
                <a:moveTo>
                  <a:pt x="409840" y="519759"/>
                </a:moveTo>
                <a:cubicBezTo>
                  <a:pt x="409840" y="550935"/>
                  <a:pt x="385482" y="574065"/>
                  <a:pt x="354021" y="574065"/>
                </a:cubicBezTo>
                <a:cubicBezTo>
                  <a:pt x="323574" y="574065"/>
                  <a:pt x="299216" y="548923"/>
                  <a:pt x="299216" y="519759"/>
                </a:cubicBezTo>
                <a:cubicBezTo>
                  <a:pt x="299216" y="489589"/>
                  <a:pt x="324589" y="463441"/>
                  <a:pt x="355035" y="463441"/>
                </a:cubicBezTo>
                <a:cubicBezTo>
                  <a:pt x="385482" y="463441"/>
                  <a:pt x="409840" y="488583"/>
                  <a:pt x="409840" y="519759"/>
                </a:cubicBezTo>
                <a:close/>
                <a:moveTo>
                  <a:pt x="483900" y="645269"/>
                </a:moveTo>
                <a:cubicBezTo>
                  <a:pt x="483900" y="675716"/>
                  <a:pt x="459542" y="700074"/>
                  <a:pt x="429095" y="700074"/>
                </a:cubicBezTo>
                <a:cubicBezTo>
                  <a:pt x="397634" y="700074"/>
                  <a:pt x="373276" y="675716"/>
                  <a:pt x="373276" y="644255"/>
                </a:cubicBezTo>
                <a:cubicBezTo>
                  <a:pt x="373276" y="612793"/>
                  <a:pt x="397634" y="589450"/>
                  <a:pt x="428081" y="589450"/>
                </a:cubicBezTo>
                <a:cubicBezTo>
                  <a:pt x="459542" y="589450"/>
                  <a:pt x="483900" y="613808"/>
                  <a:pt x="483900" y="645269"/>
                </a:cubicBezTo>
                <a:close/>
                <a:moveTo>
                  <a:pt x="484851" y="140028"/>
                </a:moveTo>
                <a:cubicBezTo>
                  <a:pt x="484851" y="171019"/>
                  <a:pt x="460284" y="194778"/>
                  <a:pt x="429575" y="194778"/>
                </a:cubicBezTo>
                <a:cubicBezTo>
                  <a:pt x="397842" y="194778"/>
                  <a:pt x="374299" y="171019"/>
                  <a:pt x="373275" y="140028"/>
                </a:cubicBezTo>
                <a:cubicBezTo>
                  <a:pt x="373275" y="108004"/>
                  <a:pt x="397842" y="82179"/>
                  <a:pt x="429575" y="82179"/>
                </a:cubicBezTo>
                <a:cubicBezTo>
                  <a:pt x="460284" y="82179"/>
                  <a:pt x="485875" y="108004"/>
                  <a:pt x="484851" y="140028"/>
                </a:cubicBezTo>
                <a:close/>
                <a:moveTo>
                  <a:pt x="484851" y="390244"/>
                </a:moveTo>
                <a:cubicBezTo>
                  <a:pt x="485875" y="421976"/>
                  <a:pt x="460284" y="447567"/>
                  <a:pt x="429575" y="446543"/>
                </a:cubicBezTo>
                <a:cubicBezTo>
                  <a:pt x="398866" y="446543"/>
                  <a:pt x="374299" y="421976"/>
                  <a:pt x="373275" y="391268"/>
                </a:cubicBezTo>
                <a:cubicBezTo>
                  <a:pt x="373275" y="360559"/>
                  <a:pt x="398866" y="334968"/>
                  <a:pt x="429575" y="334968"/>
                </a:cubicBezTo>
                <a:cubicBezTo>
                  <a:pt x="461308" y="334968"/>
                  <a:pt x="484851" y="359535"/>
                  <a:pt x="484851" y="390244"/>
                </a:cubicBezTo>
                <a:close/>
                <a:moveTo>
                  <a:pt x="559934" y="263915"/>
                </a:moveTo>
                <a:cubicBezTo>
                  <a:pt x="559934" y="294623"/>
                  <a:pt x="535576" y="319190"/>
                  <a:pt x="505129" y="320214"/>
                </a:cubicBezTo>
                <a:cubicBezTo>
                  <a:pt x="474683" y="320214"/>
                  <a:pt x="449310" y="294623"/>
                  <a:pt x="449310" y="263915"/>
                </a:cubicBezTo>
                <a:cubicBezTo>
                  <a:pt x="449310" y="232182"/>
                  <a:pt x="473668" y="207615"/>
                  <a:pt x="505129" y="207615"/>
                </a:cubicBezTo>
                <a:cubicBezTo>
                  <a:pt x="536591" y="207615"/>
                  <a:pt x="559934" y="232182"/>
                  <a:pt x="559934" y="263915"/>
                </a:cubicBezTo>
                <a:close/>
                <a:moveTo>
                  <a:pt x="559934" y="518753"/>
                </a:moveTo>
                <a:cubicBezTo>
                  <a:pt x="559934" y="549929"/>
                  <a:pt x="535367" y="574065"/>
                  <a:pt x="503634" y="574065"/>
                </a:cubicBezTo>
                <a:cubicBezTo>
                  <a:pt x="472925" y="574065"/>
                  <a:pt x="447334" y="548923"/>
                  <a:pt x="448358" y="518753"/>
                </a:cubicBezTo>
                <a:cubicBezTo>
                  <a:pt x="448358" y="488583"/>
                  <a:pt x="473949" y="464447"/>
                  <a:pt x="503634" y="463441"/>
                </a:cubicBezTo>
                <a:cubicBezTo>
                  <a:pt x="534343" y="463441"/>
                  <a:pt x="559934" y="488583"/>
                  <a:pt x="559934" y="518753"/>
                </a:cubicBezTo>
                <a:close/>
                <a:moveTo>
                  <a:pt x="623812" y="391268"/>
                </a:moveTo>
                <a:cubicBezTo>
                  <a:pt x="623812" y="421976"/>
                  <a:pt x="599454" y="446543"/>
                  <a:pt x="569007" y="447567"/>
                </a:cubicBezTo>
                <a:cubicBezTo>
                  <a:pt x="538561" y="447567"/>
                  <a:pt x="513188" y="421976"/>
                  <a:pt x="513188" y="391268"/>
                </a:cubicBezTo>
                <a:cubicBezTo>
                  <a:pt x="513188" y="359535"/>
                  <a:pt x="537546" y="334968"/>
                  <a:pt x="569007" y="334968"/>
                </a:cubicBezTo>
                <a:cubicBezTo>
                  <a:pt x="600469" y="334968"/>
                  <a:pt x="623812" y="359535"/>
                  <a:pt x="623812" y="391268"/>
                </a:cubicBezTo>
                <a:close/>
                <a:moveTo>
                  <a:pt x="731900" y="391400"/>
                </a:moveTo>
                <a:lnTo>
                  <a:pt x="536200" y="0"/>
                </a:lnTo>
                <a:lnTo>
                  <a:pt x="19554" y="0"/>
                </a:lnTo>
                <a:lnTo>
                  <a:pt x="0" y="39109"/>
                </a:lnTo>
                <a:lnTo>
                  <a:pt x="0" y="245728"/>
                </a:lnTo>
                <a:lnTo>
                  <a:pt x="20827" y="225808"/>
                </a:lnTo>
                <a:cubicBezTo>
                  <a:pt x="27636" y="222985"/>
                  <a:pt x="34444" y="221103"/>
                  <a:pt x="42225" y="221103"/>
                </a:cubicBezTo>
                <a:cubicBezTo>
                  <a:pt x="96692" y="217338"/>
                  <a:pt x="151158" y="213574"/>
                  <a:pt x="205625" y="210750"/>
                </a:cubicBezTo>
                <a:cubicBezTo>
                  <a:pt x="241612" y="208868"/>
                  <a:pt x="266900" y="232396"/>
                  <a:pt x="266900" y="265335"/>
                </a:cubicBezTo>
                <a:cubicBezTo>
                  <a:pt x="266900" y="298274"/>
                  <a:pt x="240639" y="320861"/>
                  <a:pt x="204652" y="318979"/>
                </a:cubicBezTo>
                <a:cubicBezTo>
                  <a:pt x="187145" y="318038"/>
                  <a:pt x="169638" y="317097"/>
                  <a:pt x="152131" y="316155"/>
                </a:cubicBezTo>
                <a:cubicBezTo>
                  <a:pt x="115171" y="314273"/>
                  <a:pt x="77239" y="312391"/>
                  <a:pt x="40280" y="309568"/>
                </a:cubicBezTo>
                <a:cubicBezTo>
                  <a:pt x="29095" y="309097"/>
                  <a:pt x="19126" y="305098"/>
                  <a:pt x="11345" y="298745"/>
                </a:cubicBezTo>
                <a:lnTo>
                  <a:pt x="0" y="280843"/>
                </a:lnTo>
                <a:lnTo>
                  <a:pt x="0" y="347131"/>
                </a:lnTo>
                <a:lnTo>
                  <a:pt x="141151" y="338392"/>
                </a:lnTo>
                <a:cubicBezTo>
                  <a:pt x="175207" y="335615"/>
                  <a:pt x="203426" y="359680"/>
                  <a:pt x="203425" y="391149"/>
                </a:cubicBezTo>
                <a:cubicBezTo>
                  <a:pt x="203425" y="423543"/>
                  <a:pt x="176180" y="447608"/>
                  <a:pt x="142123" y="444831"/>
                </a:cubicBezTo>
                <a:cubicBezTo>
                  <a:pt x="131419" y="444831"/>
                  <a:pt x="120716" y="443906"/>
                  <a:pt x="110012" y="442980"/>
                </a:cubicBezTo>
                <a:lnTo>
                  <a:pt x="0" y="436870"/>
                </a:lnTo>
                <a:lnTo>
                  <a:pt x="0" y="499189"/>
                </a:lnTo>
                <a:lnTo>
                  <a:pt x="5560" y="486287"/>
                </a:lnTo>
                <a:cubicBezTo>
                  <a:pt x="13615" y="478576"/>
                  <a:pt x="24842" y="473593"/>
                  <a:pt x="37534" y="472644"/>
                </a:cubicBezTo>
                <a:cubicBezTo>
                  <a:pt x="74634" y="470746"/>
                  <a:pt x="111734" y="468848"/>
                  <a:pt x="147857" y="466000"/>
                </a:cubicBezTo>
                <a:cubicBezTo>
                  <a:pt x="167383" y="465051"/>
                  <a:pt x="186909" y="463153"/>
                  <a:pt x="206436" y="463153"/>
                </a:cubicBezTo>
                <a:cubicBezTo>
                  <a:pt x="239630" y="462204"/>
                  <a:pt x="265014" y="485931"/>
                  <a:pt x="265014" y="517251"/>
                </a:cubicBezTo>
                <a:cubicBezTo>
                  <a:pt x="265014" y="548572"/>
                  <a:pt x="240606" y="574197"/>
                  <a:pt x="207412" y="572299"/>
                </a:cubicBezTo>
                <a:cubicBezTo>
                  <a:pt x="149810" y="569452"/>
                  <a:pt x="92208" y="565655"/>
                  <a:pt x="34605" y="561859"/>
                </a:cubicBezTo>
                <a:cubicBezTo>
                  <a:pt x="21913" y="560910"/>
                  <a:pt x="11174" y="555453"/>
                  <a:pt x="3730" y="547267"/>
                </a:cubicBezTo>
                <a:lnTo>
                  <a:pt x="0" y="536867"/>
                </a:lnTo>
                <a:lnTo>
                  <a:pt x="0" y="743690"/>
                </a:lnTo>
                <a:lnTo>
                  <a:pt x="19554" y="782799"/>
                </a:lnTo>
                <a:lnTo>
                  <a:pt x="536200" y="782799"/>
                </a:lnTo>
                <a:close/>
              </a:path>
            </a:pathLst>
          </a:custGeom>
          <a:solidFill>
            <a:schemeClr val="accent5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107099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421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oto Serif"/>
              <a:ea typeface="+mn-ea"/>
              <a:cs typeface="+mn-cs"/>
            </a:endParaRPr>
          </a:p>
        </p:txBody>
      </p:sp>
      <p:sp>
        <p:nvSpPr>
          <p:cNvPr id="159" name="Freeform: Shape 158">
            <a:extLst>
              <a:ext uri="{FF2B5EF4-FFF2-40B4-BE49-F238E27FC236}">
                <a16:creationId xmlns:a16="http://schemas.microsoft.com/office/drawing/2014/main" id="{012D0345-98F9-5A9A-B922-A78B198EBA4D}"/>
              </a:ext>
            </a:extLst>
          </p:cNvPr>
          <p:cNvSpPr/>
          <p:nvPr/>
        </p:nvSpPr>
        <p:spPr>
          <a:xfrm rot="16200000">
            <a:off x="6612842" y="1413227"/>
            <a:ext cx="908046" cy="782799"/>
          </a:xfrm>
          <a:custGeom>
            <a:avLst/>
            <a:gdLst>
              <a:gd name="connsiteX0" fmla="*/ 379571 w 908046"/>
              <a:gd name="connsiteY0" fmla="*/ 391149 h 782799"/>
              <a:gd name="connsiteX1" fmla="*/ 317297 w 908046"/>
              <a:gd name="connsiteY1" fmla="*/ 338392 h 782799"/>
              <a:gd name="connsiteX2" fmla="*/ 152851 w 908046"/>
              <a:gd name="connsiteY2" fmla="*/ 348573 h 782799"/>
              <a:gd name="connsiteX3" fmla="*/ 108090 w 908046"/>
              <a:gd name="connsiteY3" fmla="*/ 391149 h 782799"/>
              <a:gd name="connsiteX4" fmla="*/ 152850 w 908046"/>
              <a:gd name="connsiteY4" fmla="*/ 435576 h 782799"/>
              <a:gd name="connsiteX5" fmla="*/ 286158 w 908046"/>
              <a:gd name="connsiteY5" fmla="*/ 442980 h 782799"/>
              <a:gd name="connsiteX6" fmla="*/ 318269 w 908046"/>
              <a:gd name="connsiteY6" fmla="*/ 444831 h 782799"/>
              <a:gd name="connsiteX7" fmla="*/ 379571 w 908046"/>
              <a:gd name="connsiteY7" fmla="*/ 391149 h 782799"/>
              <a:gd name="connsiteX8" fmla="*/ 441160 w 908046"/>
              <a:gd name="connsiteY8" fmla="*/ 517251 h 782799"/>
              <a:gd name="connsiteX9" fmla="*/ 382582 w 908046"/>
              <a:gd name="connsiteY9" fmla="*/ 463153 h 782799"/>
              <a:gd name="connsiteX10" fmla="*/ 324003 w 908046"/>
              <a:gd name="connsiteY10" fmla="*/ 466000 h 782799"/>
              <a:gd name="connsiteX11" fmla="*/ 213680 w 908046"/>
              <a:gd name="connsiteY11" fmla="*/ 472644 h 782799"/>
              <a:gd name="connsiteX12" fmla="*/ 168770 w 908046"/>
              <a:gd name="connsiteY12" fmla="*/ 516302 h 782799"/>
              <a:gd name="connsiteX13" fmla="*/ 210751 w 908046"/>
              <a:gd name="connsiteY13" fmla="*/ 561859 h 782799"/>
              <a:gd name="connsiteX14" fmla="*/ 383558 w 908046"/>
              <a:gd name="connsiteY14" fmla="*/ 572299 h 782799"/>
              <a:gd name="connsiteX15" fmla="*/ 441160 w 908046"/>
              <a:gd name="connsiteY15" fmla="*/ 517251 h 782799"/>
              <a:gd name="connsiteX16" fmla="*/ 443046 w 908046"/>
              <a:gd name="connsiteY16" fmla="*/ 265335 h 782799"/>
              <a:gd name="connsiteX17" fmla="*/ 381771 w 908046"/>
              <a:gd name="connsiteY17" fmla="*/ 210750 h 782799"/>
              <a:gd name="connsiteX18" fmla="*/ 218371 w 908046"/>
              <a:gd name="connsiteY18" fmla="*/ 221103 h 782799"/>
              <a:gd name="connsiteX19" fmla="*/ 196973 w 908046"/>
              <a:gd name="connsiteY19" fmla="*/ 225808 h 782799"/>
              <a:gd name="connsiteX20" fmla="*/ 171685 w 908046"/>
              <a:gd name="connsiteY20" fmla="*/ 273805 h 782799"/>
              <a:gd name="connsiteX21" fmla="*/ 216426 w 908046"/>
              <a:gd name="connsiteY21" fmla="*/ 309568 h 782799"/>
              <a:gd name="connsiteX22" fmla="*/ 328277 w 908046"/>
              <a:gd name="connsiteY22" fmla="*/ 316155 h 782799"/>
              <a:gd name="connsiteX23" fmla="*/ 380798 w 908046"/>
              <a:gd name="connsiteY23" fmla="*/ 318979 h 782799"/>
              <a:gd name="connsiteX24" fmla="*/ 443046 w 908046"/>
              <a:gd name="connsiteY24" fmla="*/ 265335 h 782799"/>
              <a:gd name="connsiteX25" fmla="*/ 513365 w 908046"/>
              <a:gd name="connsiteY25" fmla="*/ 644637 h 782799"/>
              <a:gd name="connsiteX26" fmla="*/ 458510 w 908046"/>
              <a:gd name="connsiteY26" fmla="*/ 589605 h 782799"/>
              <a:gd name="connsiteX27" fmla="*/ 283172 w 908046"/>
              <a:gd name="connsiteY27" fmla="*/ 600226 h 782799"/>
              <a:gd name="connsiteX28" fmla="*/ 239093 w 908046"/>
              <a:gd name="connsiteY28" fmla="*/ 645602 h 782799"/>
              <a:gd name="connsiteX29" fmla="*/ 284152 w 908046"/>
              <a:gd name="connsiteY29" fmla="*/ 690978 h 782799"/>
              <a:gd name="connsiteX30" fmla="*/ 436960 w 908046"/>
              <a:gd name="connsiteY30" fmla="*/ 699668 h 782799"/>
              <a:gd name="connsiteX31" fmla="*/ 436960 w 908046"/>
              <a:gd name="connsiteY31" fmla="*/ 700633 h 782799"/>
              <a:gd name="connsiteX32" fmla="*/ 458510 w 908046"/>
              <a:gd name="connsiteY32" fmla="*/ 700633 h 782799"/>
              <a:gd name="connsiteX33" fmla="*/ 513365 w 908046"/>
              <a:gd name="connsiteY33" fmla="*/ 644637 h 782799"/>
              <a:gd name="connsiteX34" fmla="*/ 513366 w 908046"/>
              <a:gd name="connsiteY34" fmla="*/ 137684 h 782799"/>
              <a:gd name="connsiteX35" fmla="*/ 454593 w 908046"/>
              <a:gd name="connsiteY35" fmla="*/ 82166 h 782799"/>
              <a:gd name="connsiteX36" fmla="*/ 435982 w 908046"/>
              <a:gd name="connsiteY36" fmla="*/ 83123 h 782799"/>
              <a:gd name="connsiteX37" fmla="*/ 287091 w 908046"/>
              <a:gd name="connsiteY37" fmla="*/ 91738 h 782799"/>
              <a:gd name="connsiteX38" fmla="*/ 239094 w 908046"/>
              <a:gd name="connsiteY38" fmla="*/ 136727 h 782799"/>
              <a:gd name="connsiteX39" fmla="*/ 285132 w 908046"/>
              <a:gd name="connsiteY39" fmla="*/ 182673 h 782799"/>
              <a:gd name="connsiteX40" fmla="*/ 455573 w 908046"/>
              <a:gd name="connsiteY40" fmla="*/ 192245 h 782799"/>
              <a:gd name="connsiteX41" fmla="*/ 513366 w 908046"/>
              <a:gd name="connsiteY41" fmla="*/ 137684 h 782799"/>
              <a:gd name="connsiteX42" fmla="*/ 524748 w 908046"/>
              <a:gd name="connsiteY42" fmla="*/ 391268 h 782799"/>
              <a:gd name="connsiteX43" fmla="*/ 469473 w 908046"/>
              <a:gd name="connsiteY43" fmla="*/ 334968 h 782799"/>
              <a:gd name="connsiteX44" fmla="*/ 413172 w 908046"/>
              <a:gd name="connsiteY44" fmla="*/ 391268 h 782799"/>
              <a:gd name="connsiteX45" fmla="*/ 468448 w 908046"/>
              <a:gd name="connsiteY45" fmla="*/ 446543 h 782799"/>
              <a:gd name="connsiteX46" fmla="*/ 524748 w 908046"/>
              <a:gd name="connsiteY46" fmla="*/ 391268 h 782799"/>
              <a:gd name="connsiteX47" fmla="*/ 585986 w 908046"/>
              <a:gd name="connsiteY47" fmla="*/ 519759 h 782799"/>
              <a:gd name="connsiteX48" fmla="*/ 531181 w 908046"/>
              <a:gd name="connsiteY48" fmla="*/ 463441 h 782799"/>
              <a:gd name="connsiteX49" fmla="*/ 475362 w 908046"/>
              <a:gd name="connsiteY49" fmla="*/ 519759 h 782799"/>
              <a:gd name="connsiteX50" fmla="*/ 530167 w 908046"/>
              <a:gd name="connsiteY50" fmla="*/ 574065 h 782799"/>
              <a:gd name="connsiteX51" fmla="*/ 585986 w 908046"/>
              <a:gd name="connsiteY51" fmla="*/ 519759 h 782799"/>
              <a:gd name="connsiteX52" fmla="*/ 585986 w 908046"/>
              <a:gd name="connsiteY52" fmla="*/ 262891 h 782799"/>
              <a:gd name="connsiteX53" fmla="*/ 530710 w 908046"/>
              <a:gd name="connsiteY53" fmla="*/ 207615 h 782799"/>
              <a:gd name="connsiteX54" fmla="*/ 474411 w 908046"/>
              <a:gd name="connsiteY54" fmla="*/ 263915 h 782799"/>
              <a:gd name="connsiteX55" fmla="*/ 529686 w 908046"/>
              <a:gd name="connsiteY55" fmla="*/ 320214 h 782799"/>
              <a:gd name="connsiteX56" fmla="*/ 585986 w 908046"/>
              <a:gd name="connsiteY56" fmla="*/ 262891 h 782799"/>
              <a:gd name="connsiteX57" fmla="*/ 660046 w 908046"/>
              <a:gd name="connsiteY57" fmla="*/ 645269 h 782799"/>
              <a:gd name="connsiteX58" fmla="*/ 604227 w 908046"/>
              <a:gd name="connsiteY58" fmla="*/ 589450 h 782799"/>
              <a:gd name="connsiteX59" fmla="*/ 549422 w 908046"/>
              <a:gd name="connsiteY59" fmla="*/ 644255 h 782799"/>
              <a:gd name="connsiteX60" fmla="*/ 605241 w 908046"/>
              <a:gd name="connsiteY60" fmla="*/ 700074 h 782799"/>
              <a:gd name="connsiteX61" fmla="*/ 660046 w 908046"/>
              <a:gd name="connsiteY61" fmla="*/ 645269 h 782799"/>
              <a:gd name="connsiteX62" fmla="*/ 660997 w 908046"/>
              <a:gd name="connsiteY62" fmla="*/ 390244 h 782799"/>
              <a:gd name="connsiteX63" fmla="*/ 605721 w 908046"/>
              <a:gd name="connsiteY63" fmla="*/ 334968 h 782799"/>
              <a:gd name="connsiteX64" fmla="*/ 549421 w 908046"/>
              <a:gd name="connsiteY64" fmla="*/ 391268 h 782799"/>
              <a:gd name="connsiteX65" fmla="*/ 605721 w 908046"/>
              <a:gd name="connsiteY65" fmla="*/ 446543 h 782799"/>
              <a:gd name="connsiteX66" fmla="*/ 660997 w 908046"/>
              <a:gd name="connsiteY66" fmla="*/ 390244 h 782799"/>
              <a:gd name="connsiteX67" fmla="*/ 660997 w 908046"/>
              <a:gd name="connsiteY67" fmla="*/ 140028 h 782799"/>
              <a:gd name="connsiteX68" fmla="*/ 605721 w 908046"/>
              <a:gd name="connsiteY68" fmla="*/ 82179 h 782799"/>
              <a:gd name="connsiteX69" fmla="*/ 549421 w 908046"/>
              <a:gd name="connsiteY69" fmla="*/ 140028 h 782799"/>
              <a:gd name="connsiteX70" fmla="*/ 605721 w 908046"/>
              <a:gd name="connsiteY70" fmla="*/ 194778 h 782799"/>
              <a:gd name="connsiteX71" fmla="*/ 660997 w 908046"/>
              <a:gd name="connsiteY71" fmla="*/ 140028 h 782799"/>
              <a:gd name="connsiteX72" fmla="*/ 736080 w 908046"/>
              <a:gd name="connsiteY72" fmla="*/ 518753 h 782799"/>
              <a:gd name="connsiteX73" fmla="*/ 679780 w 908046"/>
              <a:gd name="connsiteY73" fmla="*/ 463441 h 782799"/>
              <a:gd name="connsiteX74" fmla="*/ 624504 w 908046"/>
              <a:gd name="connsiteY74" fmla="*/ 518753 h 782799"/>
              <a:gd name="connsiteX75" fmla="*/ 679780 w 908046"/>
              <a:gd name="connsiteY75" fmla="*/ 574065 h 782799"/>
              <a:gd name="connsiteX76" fmla="*/ 736080 w 908046"/>
              <a:gd name="connsiteY76" fmla="*/ 518753 h 782799"/>
              <a:gd name="connsiteX77" fmla="*/ 736080 w 908046"/>
              <a:gd name="connsiteY77" fmla="*/ 263915 h 782799"/>
              <a:gd name="connsiteX78" fmla="*/ 681275 w 908046"/>
              <a:gd name="connsiteY78" fmla="*/ 207615 h 782799"/>
              <a:gd name="connsiteX79" fmla="*/ 625456 w 908046"/>
              <a:gd name="connsiteY79" fmla="*/ 263915 h 782799"/>
              <a:gd name="connsiteX80" fmla="*/ 681275 w 908046"/>
              <a:gd name="connsiteY80" fmla="*/ 320214 h 782799"/>
              <a:gd name="connsiteX81" fmla="*/ 736080 w 908046"/>
              <a:gd name="connsiteY81" fmla="*/ 263915 h 782799"/>
              <a:gd name="connsiteX82" fmla="*/ 799958 w 908046"/>
              <a:gd name="connsiteY82" fmla="*/ 391268 h 782799"/>
              <a:gd name="connsiteX83" fmla="*/ 745153 w 908046"/>
              <a:gd name="connsiteY83" fmla="*/ 334968 h 782799"/>
              <a:gd name="connsiteX84" fmla="*/ 689334 w 908046"/>
              <a:gd name="connsiteY84" fmla="*/ 391268 h 782799"/>
              <a:gd name="connsiteX85" fmla="*/ 745153 w 908046"/>
              <a:gd name="connsiteY85" fmla="*/ 447567 h 782799"/>
              <a:gd name="connsiteX86" fmla="*/ 799958 w 908046"/>
              <a:gd name="connsiteY86" fmla="*/ 391268 h 782799"/>
              <a:gd name="connsiteX87" fmla="*/ 908046 w 908046"/>
              <a:gd name="connsiteY87" fmla="*/ 391400 h 782799"/>
              <a:gd name="connsiteX88" fmla="*/ 712346 w 908046"/>
              <a:gd name="connsiteY88" fmla="*/ 782799 h 782799"/>
              <a:gd name="connsiteX89" fmla="*/ 195700 w 908046"/>
              <a:gd name="connsiteY89" fmla="*/ 782799 h 782799"/>
              <a:gd name="connsiteX90" fmla="*/ 0 w 908046"/>
              <a:gd name="connsiteY90" fmla="*/ 391400 h 782799"/>
              <a:gd name="connsiteX91" fmla="*/ 195700 w 908046"/>
              <a:gd name="connsiteY91" fmla="*/ 0 h 782799"/>
              <a:gd name="connsiteX92" fmla="*/ 712346 w 908046"/>
              <a:gd name="connsiteY92" fmla="*/ 0 h 782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</a:cxnLst>
            <a:rect l="l" t="t" r="r" b="b"/>
            <a:pathLst>
              <a:path w="908046" h="782799">
                <a:moveTo>
                  <a:pt x="379571" y="391149"/>
                </a:moveTo>
                <a:cubicBezTo>
                  <a:pt x="379572" y="359680"/>
                  <a:pt x="351353" y="335615"/>
                  <a:pt x="317297" y="338392"/>
                </a:cubicBezTo>
                <a:cubicBezTo>
                  <a:pt x="262806" y="341168"/>
                  <a:pt x="208315" y="344871"/>
                  <a:pt x="152851" y="348573"/>
                </a:cubicBezTo>
                <a:cubicBezTo>
                  <a:pt x="126579" y="349498"/>
                  <a:pt x="108091" y="367084"/>
                  <a:pt x="108090" y="391149"/>
                </a:cubicBezTo>
                <a:cubicBezTo>
                  <a:pt x="108090" y="415213"/>
                  <a:pt x="126578" y="433725"/>
                  <a:pt x="152850" y="435576"/>
                </a:cubicBezTo>
                <a:cubicBezTo>
                  <a:pt x="197611" y="438352"/>
                  <a:pt x="241398" y="440204"/>
                  <a:pt x="286158" y="442980"/>
                </a:cubicBezTo>
                <a:cubicBezTo>
                  <a:pt x="296862" y="443906"/>
                  <a:pt x="307565" y="444831"/>
                  <a:pt x="318269" y="444831"/>
                </a:cubicBezTo>
                <a:cubicBezTo>
                  <a:pt x="352326" y="447608"/>
                  <a:pt x="379571" y="423543"/>
                  <a:pt x="379571" y="391149"/>
                </a:cubicBezTo>
                <a:close/>
                <a:moveTo>
                  <a:pt x="441160" y="517251"/>
                </a:moveTo>
                <a:cubicBezTo>
                  <a:pt x="441160" y="485931"/>
                  <a:pt x="415776" y="462204"/>
                  <a:pt x="382582" y="463153"/>
                </a:cubicBezTo>
                <a:cubicBezTo>
                  <a:pt x="363055" y="463153"/>
                  <a:pt x="343529" y="465051"/>
                  <a:pt x="324003" y="466000"/>
                </a:cubicBezTo>
                <a:cubicBezTo>
                  <a:pt x="287880" y="468848"/>
                  <a:pt x="250780" y="470746"/>
                  <a:pt x="213680" y="472644"/>
                </a:cubicBezTo>
                <a:cubicBezTo>
                  <a:pt x="188296" y="474542"/>
                  <a:pt x="168770" y="492575"/>
                  <a:pt x="168770" y="516302"/>
                </a:cubicBezTo>
                <a:cubicBezTo>
                  <a:pt x="167794" y="540030"/>
                  <a:pt x="185367" y="559961"/>
                  <a:pt x="210751" y="561859"/>
                </a:cubicBezTo>
                <a:cubicBezTo>
                  <a:pt x="268354" y="565655"/>
                  <a:pt x="325956" y="569452"/>
                  <a:pt x="383558" y="572299"/>
                </a:cubicBezTo>
                <a:cubicBezTo>
                  <a:pt x="416752" y="574197"/>
                  <a:pt x="441160" y="548572"/>
                  <a:pt x="441160" y="517251"/>
                </a:cubicBezTo>
                <a:close/>
                <a:moveTo>
                  <a:pt x="443046" y="265335"/>
                </a:moveTo>
                <a:cubicBezTo>
                  <a:pt x="443046" y="232396"/>
                  <a:pt x="417758" y="208868"/>
                  <a:pt x="381771" y="210750"/>
                </a:cubicBezTo>
                <a:cubicBezTo>
                  <a:pt x="327304" y="213574"/>
                  <a:pt x="272838" y="217338"/>
                  <a:pt x="218371" y="221103"/>
                </a:cubicBezTo>
                <a:cubicBezTo>
                  <a:pt x="210590" y="221103"/>
                  <a:pt x="203782" y="222985"/>
                  <a:pt x="196973" y="225808"/>
                </a:cubicBezTo>
                <a:cubicBezTo>
                  <a:pt x="178494" y="234278"/>
                  <a:pt x="167795" y="254983"/>
                  <a:pt x="171685" y="273805"/>
                </a:cubicBezTo>
                <a:cubicBezTo>
                  <a:pt x="176548" y="293569"/>
                  <a:pt x="194056" y="308627"/>
                  <a:pt x="216426" y="309568"/>
                </a:cubicBezTo>
                <a:cubicBezTo>
                  <a:pt x="253385" y="312391"/>
                  <a:pt x="291317" y="314273"/>
                  <a:pt x="328277" y="316155"/>
                </a:cubicBezTo>
                <a:cubicBezTo>
                  <a:pt x="345784" y="317097"/>
                  <a:pt x="363291" y="318038"/>
                  <a:pt x="380798" y="318979"/>
                </a:cubicBezTo>
                <a:cubicBezTo>
                  <a:pt x="416785" y="320861"/>
                  <a:pt x="443046" y="298274"/>
                  <a:pt x="443046" y="265335"/>
                </a:cubicBezTo>
                <a:close/>
                <a:moveTo>
                  <a:pt x="513365" y="644637"/>
                </a:moveTo>
                <a:cubicBezTo>
                  <a:pt x="513365" y="613742"/>
                  <a:pt x="488876" y="588640"/>
                  <a:pt x="458510" y="589605"/>
                </a:cubicBezTo>
                <a:cubicBezTo>
                  <a:pt x="399738" y="591536"/>
                  <a:pt x="340965" y="595398"/>
                  <a:pt x="283172" y="600226"/>
                </a:cubicBezTo>
                <a:cubicBezTo>
                  <a:pt x="256725" y="602156"/>
                  <a:pt x="239093" y="622431"/>
                  <a:pt x="239093" y="645602"/>
                </a:cubicBezTo>
                <a:cubicBezTo>
                  <a:pt x="240072" y="669738"/>
                  <a:pt x="258684" y="689048"/>
                  <a:pt x="284152" y="690978"/>
                </a:cubicBezTo>
                <a:cubicBezTo>
                  <a:pt x="335088" y="693875"/>
                  <a:pt x="386024" y="696771"/>
                  <a:pt x="436960" y="699668"/>
                </a:cubicBezTo>
                <a:cubicBezTo>
                  <a:pt x="436960" y="699668"/>
                  <a:pt x="436960" y="700633"/>
                  <a:pt x="436960" y="700633"/>
                </a:cubicBezTo>
                <a:cubicBezTo>
                  <a:pt x="443817" y="700633"/>
                  <a:pt x="450674" y="700633"/>
                  <a:pt x="458510" y="700633"/>
                </a:cubicBezTo>
                <a:cubicBezTo>
                  <a:pt x="489856" y="699668"/>
                  <a:pt x="514344" y="675531"/>
                  <a:pt x="513365" y="644637"/>
                </a:cubicBezTo>
                <a:close/>
                <a:moveTo>
                  <a:pt x="513366" y="137684"/>
                </a:moveTo>
                <a:cubicBezTo>
                  <a:pt x="513366" y="106096"/>
                  <a:pt x="487897" y="82166"/>
                  <a:pt x="454593" y="82166"/>
                </a:cubicBezTo>
                <a:cubicBezTo>
                  <a:pt x="448716" y="82166"/>
                  <a:pt x="441859" y="83123"/>
                  <a:pt x="435982" y="83123"/>
                </a:cubicBezTo>
                <a:cubicBezTo>
                  <a:pt x="386025" y="85995"/>
                  <a:pt x="337048" y="88866"/>
                  <a:pt x="287091" y="91738"/>
                </a:cubicBezTo>
                <a:cubicBezTo>
                  <a:pt x="259664" y="93652"/>
                  <a:pt x="240073" y="112797"/>
                  <a:pt x="239094" y="136727"/>
                </a:cubicBezTo>
                <a:cubicBezTo>
                  <a:pt x="239094" y="161614"/>
                  <a:pt x="257705" y="180758"/>
                  <a:pt x="285132" y="182673"/>
                </a:cubicBezTo>
                <a:cubicBezTo>
                  <a:pt x="341946" y="186501"/>
                  <a:pt x="398759" y="190330"/>
                  <a:pt x="455573" y="192245"/>
                </a:cubicBezTo>
                <a:cubicBezTo>
                  <a:pt x="487897" y="194159"/>
                  <a:pt x="514345" y="168314"/>
                  <a:pt x="513366" y="137684"/>
                </a:cubicBezTo>
                <a:close/>
                <a:moveTo>
                  <a:pt x="524748" y="391268"/>
                </a:moveTo>
                <a:cubicBezTo>
                  <a:pt x="524748" y="359535"/>
                  <a:pt x="500182" y="334968"/>
                  <a:pt x="469473" y="334968"/>
                </a:cubicBezTo>
                <a:cubicBezTo>
                  <a:pt x="437740" y="334968"/>
                  <a:pt x="412149" y="360559"/>
                  <a:pt x="413172" y="391268"/>
                </a:cubicBezTo>
                <a:cubicBezTo>
                  <a:pt x="413172" y="421976"/>
                  <a:pt x="438762" y="446543"/>
                  <a:pt x="468448" y="446543"/>
                </a:cubicBezTo>
                <a:cubicBezTo>
                  <a:pt x="500181" y="447567"/>
                  <a:pt x="524748" y="421976"/>
                  <a:pt x="524748" y="391268"/>
                </a:cubicBezTo>
                <a:close/>
                <a:moveTo>
                  <a:pt x="585986" y="519759"/>
                </a:moveTo>
                <a:cubicBezTo>
                  <a:pt x="585986" y="488583"/>
                  <a:pt x="561628" y="463441"/>
                  <a:pt x="531181" y="463441"/>
                </a:cubicBezTo>
                <a:cubicBezTo>
                  <a:pt x="500735" y="463441"/>
                  <a:pt x="475362" y="489589"/>
                  <a:pt x="475362" y="519759"/>
                </a:cubicBezTo>
                <a:cubicBezTo>
                  <a:pt x="475362" y="548923"/>
                  <a:pt x="499720" y="574065"/>
                  <a:pt x="530167" y="574065"/>
                </a:cubicBezTo>
                <a:cubicBezTo>
                  <a:pt x="561628" y="574065"/>
                  <a:pt x="585986" y="550935"/>
                  <a:pt x="585986" y="519759"/>
                </a:cubicBezTo>
                <a:close/>
                <a:moveTo>
                  <a:pt x="585986" y="262891"/>
                </a:moveTo>
                <a:cubicBezTo>
                  <a:pt x="585986" y="232182"/>
                  <a:pt x="561419" y="207615"/>
                  <a:pt x="530710" y="207615"/>
                </a:cubicBezTo>
                <a:cubicBezTo>
                  <a:pt x="498978" y="207615"/>
                  <a:pt x="473387" y="233206"/>
                  <a:pt x="474411" y="263915"/>
                </a:cubicBezTo>
                <a:cubicBezTo>
                  <a:pt x="474411" y="294623"/>
                  <a:pt x="500002" y="319190"/>
                  <a:pt x="529686" y="320214"/>
                </a:cubicBezTo>
                <a:cubicBezTo>
                  <a:pt x="561419" y="320214"/>
                  <a:pt x="585986" y="294623"/>
                  <a:pt x="585986" y="262891"/>
                </a:cubicBezTo>
                <a:close/>
                <a:moveTo>
                  <a:pt x="660046" y="645269"/>
                </a:moveTo>
                <a:cubicBezTo>
                  <a:pt x="660046" y="613808"/>
                  <a:pt x="635688" y="589450"/>
                  <a:pt x="604227" y="589450"/>
                </a:cubicBezTo>
                <a:cubicBezTo>
                  <a:pt x="573780" y="589450"/>
                  <a:pt x="549422" y="612793"/>
                  <a:pt x="549422" y="644255"/>
                </a:cubicBezTo>
                <a:cubicBezTo>
                  <a:pt x="549422" y="675716"/>
                  <a:pt x="573780" y="700074"/>
                  <a:pt x="605241" y="700074"/>
                </a:cubicBezTo>
                <a:cubicBezTo>
                  <a:pt x="635688" y="700074"/>
                  <a:pt x="660046" y="675716"/>
                  <a:pt x="660046" y="645269"/>
                </a:cubicBezTo>
                <a:close/>
                <a:moveTo>
                  <a:pt x="660997" y="390244"/>
                </a:moveTo>
                <a:cubicBezTo>
                  <a:pt x="660997" y="359535"/>
                  <a:pt x="637454" y="334968"/>
                  <a:pt x="605721" y="334968"/>
                </a:cubicBezTo>
                <a:cubicBezTo>
                  <a:pt x="575012" y="334968"/>
                  <a:pt x="549421" y="360559"/>
                  <a:pt x="549421" y="391268"/>
                </a:cubicBezTo>
                <a:cubicBezTo>
                  <a:pt x="550445" y="421976"/>
                  <a:pt x="575012" y="446543"/>
                  <a:pt x="605721" y="446543"/>
                </a:cubicBezTo>
                <a:cubicBezTo>
                  <a:pt x="636430" y="447567"/>
                  <a:pt x="662021" y="421976"/>
                  <a:pt x="660997" y="390244"/>
                </a:cubicBezTo>
                <a:close/>
                <a:moveTo>
                  <a:pt x="660997" y="140028"/>
                </a:moveTo>
                <a:cubicBezTo>
                  <a:pt x="662021" y="108004"/>
                  <a:pt x="636430" y="82179"/>
                  <a:pt x="605721" y="82179"/>
                </a:cubicBezTo>
                <a:cubicBezTo>
                  <a:pt x="573988" y="82179"/>
                  <a:pt x="549421" y="108004"/>
                  <a:pt x="549421" y="140028"/>
                </a:cubicBezTo>
                <a:cubicBezTo>
                  <a:pt x="550445" y="171019"/>
                  <a:pt x="573988" y="194778"/>
                  <a:pt x="605721" y="194778"/>
                </a:cubicBezTo>
                <a:cubicBezTo>
                  <a:pt x="636430" y="194778"/>
                  <a:pt x="660997" y="171019"/>
                  <a:pt x="660997" y="140028"/>
                </a:cubicBezTo>
                <a:close/>
                <a:moveTo>
                  <a:pt x="736080" y="518753"/>
                </a:moveTo>
                <a:cubicBezTo>
                  <a:pt x="736080" y="488583"/>
                  <a:pt x="710489" y="463441"/>
                  <a:pt x="679780" y="463441"/>
                </a:cubicBezTo>
                <a:cubicBezTo>
                  <a:pt x="650095" y="464447"/>
                  <a:pt x="624504" y="488583"/>
                  <a:pt x="624504" y="518753"/>
                </a:cubicBezTo>
                <a:cubicBezTo>
                  <a:pt x="623480" y="548923"/>
                  <a:pt x="649071" y="574065"/>
                  <a:pt x="679780" y="574065"/>
                </a:cubicBezTo>
                <a:cubicBezTo>
                  <a:pt x="711513" y="574065"/>
                  <a:pt x="736080" y="549929"/>
                  <a:pt x="736080" y="518753"/>
                </a:cubicBezTo>
                <a:close/>
                <a:moveTo>
                  <a:pt x="736080" y="263915"/>
                </a:moveTo>
                <a:cubicBezTo>
                  <a:pt x="736080" y="232182"/>
                  <a:pt x="712737" y="207615"/>
                  <a:pt x="681275" y="207615"/>
                </a:cubicBezTo>
                <a:cubicBezTo>
                  <a:pt x="649814" y="207615"/>
                  <a:pt x="625456" y="232182"/>
                  <a:pt x="625456" y="263915"/>
                </a:cubicBezTo>
                <a:cubicBezTo>
                  <a:pt x="625456" y="294623"/>
                  <a:pt x="650829" y="320214"/>
                  <a:pt x="681275" y="320214"/>
                </a:cubicBezTo>
                <a:cubicBezTo>
                  <a:pt x="711722" y="319190"/>
                  <a:pt x="736080" y="294623"/>
                  <a:pt x="736080" y="263915"/>
                </a:cubicBezTo>
                <a:close/>
                <a:moveTo>
                  <a:pt x="799958" y="391268"/>
                </a:moveTo>
                <a:cubicBezTo>
                  <a:pt x="799958" y="359535"/>
                  <a:pt x="776615" y="334968"/>
                  <a:pt x="745153" y="334968"/>
                </a:cubicBezTo>
                <a:cubicBezTo>
                  <a:pt x="713692" y="334968"/>
                  <a:pt x="689334" y="359535"/>
                  <a:pt x="689334" y="391268"/>
                </a:cubicBezTo>
                <a:cubicBezTo>
                  <a:pt x="689334" y="421976"/>
                  <a:pt x="714707" y="447567"/>
                  <a:pt x="745153" y="447567"/>
                </a:cubicBezTo>
                <a:cubicBezTo>
                  <a:pt x="775600" y="446543"/>
                  <a:pt x="799958" y="421976"/>
                  <a:pt x="799958" y="391268"/>
                </a:cubicBezTo>
                <a:close/>
                <a:moveTo>
                  <a:pt x="908046" y="391400"/>
                </a:moveTo>
                <a:lnTo>
                  <a:pt x="712346" y="782799"/>
                </a:lnTo>
                <a:lnTo>
                  <a:pt x="195700" y="782799"/>
                </a:lnTo>
                <a:lnTo>
                  <a:pt x="0" y="391400"/>
                </a:lnTo>
                <a:lnTo>
                  <a:pt x="195700" y="0"/>
                </a:lnTo>
                <a:lnTo>
                  <a:pt x="712346" y="0"/>
                </a:lnTo>
                <a:close/>
              </a:path>
            </a:pathLst>
          </a:custGeom>
          <a:solidFill>
            <a:schemeClr val="accent5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107099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421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oto Serif"/>
              <a:ea typeface="+mn-ea"/>
              <a:cs typeface="+mn-cs"/>
            </a:endParaRPr>
          </a:p>
        </p:txBody>
      </p:sp>
      <p:sp>
        <p:nvSpPr>
          <p:cNvPr id="162" name="Freeform: Shape 161">
            <a:extLst>
              <a:ext uri="{FF2B5EF4-FFF2-40B4-BE49-F238E27FC236}">
                <a16:creationId xmlns:a16="http://schemas.microsoft.com/office/drawing/2014/main" id="{80ECA986-CE83-F623-5CA7-E009FD2A6D59}"/>
              </a:ext>
            </a:extLst>
          </p:cNvPr>
          <p:cNvSpPr/>
          <p:nvPr/>
        </p:nvSpPr>
        <p:spPr>
          <a:xfrm rot="16200000">
            <a:off x="5781220" y="1413227"/>
            <a:ext cx="908046" cy="782799"/>
          </a:xfrm>
          <a:custGeom>
            <a:avLst/>
            <a:gdLst>
              <a:gd name="connsiteX0" fmla="*/ 379571 w 908046"/>
              <a:gd name="connsiteY0" fmla="*/ 391149 h 782799"/>
              <a:gd name="connsiteX1" fmla="*/ 317297 w 908046"/>
              <a:gd name="connsiteY1" fmla="*/ 338392 h 782799"/>
              <a:gd name="connsiteX2" fmla="*/ 152851 w 908046"/>
              <a:gd name="connsiteY2" fmla="*/ 348573 h 782799"/>
              <a:gd name="connsiteX3" fmla="*/ 108090 w 908046"/>
              <a:gd name="connsiteY3" fmla="*/ 391149 h 782799"/>
              <a:gd name="connsiteX4" fmla="*/ 152850 w 908046"/>
              <a:gd name="connsiteY4" fmla="*/ 435576 h 782799"/>
              <a:gd name="connsiteX5" fmla="*/ 286158 w 908046"/>
              <a:gd name="connsiteY5" fmla="*/ 442980 h 782799"/>
              <a:gd name="connsiteX6" fmla="*/ 318269 w 908046"/>
              <a:gd name="connsiteY6" fmla="*/ 444831 h 782799"/>
              <a:gd name="connsiteX7" fmla="*/ 379571 w 908046"/>
              <a:gd name="connsiteY7" fmla="*/ 391149 h 782799"/>
              <a:gd name="connsiteX8" fmla="*/ 441160 w 908046"/>
              <a:gd name="connsiteY8" fmla="*/ 517251 h 782799"/>
              <a:gd name="connsiteX9" fmla="*/ 382582 w 908046"/>
              <a:gd name="connsiteY9" fmla="*/ 463153 h 782799"/>
              <a:gd name="connsiteX10" fmla="*/ 324003 w 908046"/>
              <a:gd name="connsiteY10" fmla="*/ 466000 h 782799"/>
              <a:gd name="connsiteX11" fmla="*/ 213680 w 908046"/>
              <a:gd name="connsiteY11" fmla="*/ 472644 h 782799"/>
              <a:gd name="connsiteX12" fmla="*/ 168770 w 908046"/>
              <a:gd name="connsiteY12" fmla="*/ 516302 h 782799"/>
              <a:gd name="connsiteX13" fmla="*/ 210751 w 908046"/>
              <a:gd name="connsiteY13" fmla="*/ 561859 h 782799"/>
              <a:gd name="connsiteX14" fmla="*/ 383558 w 908046"/>
              <a:gd name="connsiteY14" fmla="*/ 572299 h 782799"/>
              <a:gd name="connsiteX15" fmla="*/ 441160 w 908046"/>
              <a:gd name="connsiteY15" fmla="*/ 517251 h 782799"/>
              <a:gd name="connsiteX16" fmla="*/ 443046 w 908046"/>
              <a:gd name="connsiteY16" fmla="*/ 265335 h 782799"/>
              <a:gd name="connsiteX17" fmla="*/ 381771 w 908046"/>
              <a:gd name="connsiteY17" fmla="*/ 210750 h 782799"/>
              <a:gd name="connsiteX18" fmla="*/ 218371 w 908046"/>
              <a:gd name="connsiteY18" fmla="*/ 221103 h 782799"/>
              <a:gd name="connsiteX19" fmla="*/ 196973 w 908046"/>
              <a:gd name="connsiteY19" fmla="*/ 225808 h 782799"/>
              <a:gd name="connsiteX20" fmla="*/ 171685 w 908046"/>
              <a:gd name="connsiteY20" fmla="*/ 273805 h 782799"/>
              <a:gd name="connsiteX21" fmla="*/ 216426 w 908046"/>
              <a:gd name="connsiteY21" fmla="*/ 309568 h 782799"/>
              <a:gd name="connsiteX22" fmla="*/ 328277 w 908046"/>
              <a:gd name="connsiteY22" fmla="*/ 316155 h 782799"/>
              <a:gd name="connsiteX23" fmla="*/ 380798 w 908046"/>
              <a:gd name="connsiteY23" fmla="*/ 318979 h 782799"/>
              <a:gd name="connsiteX24" fmla="*/ 443046 w 908046"/>
              <a:gd name="connsiteY24" fmla="*/ 265335 h 782799"/>
              <a:gd name="connsiteX25" fmla="*/ 513365 w 908046"/>
              <a:gd name="connsiteY25" fmla="*/ 644637 h 782799"/>
              <a:gd name="connsiteX26" fmla="*/ 458510 w 908046"/>
              <a:gd name="connsiteY26" fmla="*/ 589605 h 782799"/>
              <a:gd name="connsiteX27" fmla="*/ 283172 w 908046"/>
              <a:gd name="connsiteY27" fmla="*/ 600226 h 782799"/>
              <a:gd name="connsiteX28" fmla="*/ 239093 w 908046"/>
              <a:gd name="connsiteY28" fmla="*/ 645602 h 782799"/>
              <a:gd name="connsiteX29" fmla="*/ 284152 w 908046"/>
              <a:gd name="connsiteY29" fmla="*/ 690978 h 782799"/>
              <a:gd name="connsiteX30" fmla="*/ 436960 w 908046"/>
              <a:gd name="connsiteY30" fmla="*/ 699668 h 782799"/>
              <a:gd name="connsiteX31" fmla="*/ 436960 w 908046"/>
              <a:gd name="connsiteY31" fmla="*/ 700633 h 782799"/>
              <a:gd name="connsiteX32" fmla="*/ 458510 w 908046"/>
              <a:gd name="connsiteY32" fmla="*/ 700633 h 782799"/>
              <a:gd name="connsiteX33" fmla="*/ 513365 w 908046"/>
              <a:gd name="connsiteY33" fmla="*/ 644637 h 782799"/>
              <a:gd name="connsiteX34" fmla="*/ 513366 w 908046"/>
              <a:gd name="connsiteY34" fmla="*/ 137684 h 782799"/>
              <a:gd name="connsiteX35" fmla="*/ 454593 w 908046"/>
              <a:gd name="connsiteY35" fmla="*/ 82166 h 782799"/>
              <a:gd name="connsiteX36" fmla="*/ 435982 w 908046"/>
              <a:gd name="connsiteY36" fmla="*/ 83123 h 782799"/>
              <a:gd name="connsiteX37" fmla="*/ 287091 w 908046"/>
              <a:gd name="connsiteY37" fmla="*/ 91738 h 782799"/>
              <a:gd name="connsiteX38" fmla="*/ 239094 w 908046"/>
              <a:gd name="connsiteY38" fmla="*/ 136727 h 782799"/>
              <a:gd name="connsiteX39" fmla="*/ 285132 w 908046"/>
              <a:gd name="connsiteY39" fmla="*/ 182673 h 782799"/>
              <a:gd name="connsiteX40" fmla="*/ 455573 w 908046"/>
              <a:gd name="connsiteY40" fmla="*/ 192245 h 782799"/>
              <a:gd name="connsiteX41" fmla="*/ 513366 w 908046"/>
              <a:gd name="connsiteY41" fmla="*/ 137684 h 782799"/>
              <a:gd name="connsiteX42" fmla="*/ 524748 w 908046"/>
              <a:gd name="connsiteY42" fmla="*/ 391268 h 782799"/>
              <a:gd name="connsiteX43" fmla="*/ 469473 w 908046"/>
              <a:gd name="connsiteY43" fmla="*/ 334968 h 782799"/>
              <a:gd name="connsiteX44" fmla="*/ 413172 w 908046"/>
              <a:gd name="connsiteY44" fmla="*/ 391268 h 782799"/>
              <a:gd name="connsiteX45" fmla="*/ 468448 w 908046"/>
              <a:gd name="connsiteY45" fmla="*/ 446543 h 782799"/>
              <a:gd name="connsiteX46" fmla="*/ 524748 w 908046"/>
              <a:gd name="connsiteY46" fmla="*/ 391268 h 782799"/>
              <a:gd name="connsiteX47" fmla="*/ 585986 w 908046"/>
              <a:gd name="connsiteY47" fmla="*/ 519759 h 782799"/>
              <a:gd name="connsiteX48" fmla="*/ 531181 w 908046"/>
              <a:gd name="connsiteY48" fmla="*/ 463441 h 782799"/>
              <a:gd name="connsiteX49" fmla="*/ 475362 w 908046"/>
              <a:gd name="connsiteY49" fmla="*/ 519759 h 782799"/>
              <a:gd name="connsiteX50" fmla="*/ 530167 w 908046"/>
              <a:gd name="connsiteY50" fmla="*/ 574065 h 782799"/>
              <a:gd name="connsiteX51" fmla="*/ 585986 w 908046"/>
              <a:gd name="connsiteY51" fmla="*/ 519759 h 782799"/>
              <a:gd name="connsiteX52" fmla="*/ 585986 w 908046"/>
              <a:gd name="connsiteY52" fmla="*/ 262891 h 782799"/>
              <a:gd name="connsiteX53" fmla="*/ 530710 w 908046"/>
              <a:gd name="connsiteY53" fmla="*/ 207615 h 782799"/>
              <a:gd name="connsiteX54" fmla="*/ 474411 w 908046"/>
              <a:gd name="connsiteY54" fmla="*/ 263915 h 782799"/>
              <a:gd name="connsiteX55" fmla="*/ 529686 w 908046"/>
              <a:gd name="connsiteY55" fmla="*/ 320214 h 782799"/>
              <a:gd name="connsiteX56" fmla="*/ 585986 w 908046"/>
              <a:gd name="connsiteY56" fmla="*/ 262891 h 782799"/>
              <a:gd name="connsiteX57" fmla="*/ 660046 w 908046"/>
              <a:gd name="connsiteY57" fmla="*/ 645269 h 782799"/>
              <a:gd name="connsiteX58" fmla="*/ 604227 w 908046"/>
              <a:gd name="connsiteY58" fmla="*/ 589450 h 782799"/>
              <a:gd name="connsiteX59" fmla="*/ 549422 w 908046"/>
              <a:gd name="connsiteY59" fmla="*/ 644255 h 782799"/>
              <a:gd name="connsiteX60" fmla="*/ 605241 w 908046"/>
              <a:gd name="connsiteY60" fmla="*/ 700074 h 782799"/>
              <a:gd name="connsiteX61" fmla="*/ 660046 w 908046"/>
              <a:gd name="connsiteY61" fmla="*/ 645269 h 782799"/>
              <a:gd name="connsiteX62" fmla="*/ 660997 w 908046"/>
              <a:gd name="connsiteY62" fmla="*/ 390244 h 782799"/>
              <a:gd name="connsiteX63" fmla="*/ 605721 w 908046"/>
              <a:gd name="connsiteY63" fmla="*/ 334968 h 782799"/>
              <a:gd name="connsiteX64" fmla="*/ 549421 w 908046"/>
              <a:gd name="connsiteY64" fmla="*/ 391268 h 782799"/>
              <a:gd name="connsiteX65" fmla="*/ 605721 w 908046"/>
              <a:gd name="connsiteY65" fmla="*/ 446543 h 782799"/>
              <a:gd name="connsiteX66" fmla="*/ 660997 w 908046"/>
              <a:gd name="connsiteY66" fmla="*/ 390244 h 782799"/>
              <a:gd name="connsiteX67" fmla="*/ 660997 w 908046"/>
              <a:gd name="connsiteY67" fmla="*/ 140028 h 782799"/>
              <a:gd name="connsiteX68" fmla="*/ 605721 w 908046"/>
              <a:gd name="connsiteY68" fmla="*/ 82179 h 782799"/>
              <a:gd name="connsiteX69" fmla="*/ 549421 w 908046"/>
              <a:gd name="connsiteY69" fmla="*/ 140028 h 782799"/>
              <a:gd name="connsiteX70" fmla="*/ 605721 w 908046"/>
              <a:gd name="connsiteY70" fmla="*/ 194778 h 782799"/>
              <a:gd name="connsiteX71" fmla="*/ 660997 w 908046"/>
              <a:gd name="connsiteY71" fmla="*/ 140028 h 782799"/>
              <a:gd name="connsiteX72" fmla="*/ 736080 w 908046"/>
              <a:gd name="connsiteY72" fmla="*/ 518753 h 782799"/>
              <a:gd name="connsiteX73" fmla="*/ 679780 w 908046"/>
              <a:gd name="connsiteY73" fmla="*/ 463441 h 782799"/>
              <a:gd name="connsiteX74" fmla="*/ 624504 w 908046"/>
              <a:gd name="connsiteY74" fmla="*/ 518753 h 782799"/>
              <a:gd name="connsiteX75" fmla="*/ 679780 w 908046"/>
              <a:gd name="connsiteY75" fmla="*/ 574065 h 782799"/>
              <a:gd name="connsiteX76" fmla="*/ 736080 w 908046"/>
              <a:gd name="connsiteY76" fmla="*/ 518753 h 782799"/>
              <a:gd name="connsiteX77" fmla="*/ 736080 w 908046"/>
              <a:gd name="connsiteY77" fmla="*/ 263915 h 782799"/>
              <a:gd name="connsiteX78" fmla="*/ 681275 w 908046"/>
              <a:gd name="connsiteY78" fmla="*/ 207615 h 782799"/>
              <a:gd name="connsiteX79" fmla="*/ 625456 w 908046"/>
              <a:gd name="connsiteY79" fmla="*/ 263915 h 782799"/>
              <a:gd name="connsiteX80" fmla="*/ 681275 w 908046"/>
              <a:gd name="connsiteY80" fmla="*/ 320214 h 782799"/>
              <a:gd name="connsiteX81" fmla="*/ 736080 w 908046"/>
              <a:gd name="connsiteY81" fmla="*/ 263915 h 782799"/>
              <a:gd name="connsiteX82" fmla="*/ 799958 w 908046"/>
              <a:gd name="connsiteY82" fmla="*/ 391268 h 782799"/>
              <a:gd name="connsiteX83" fmla="*/ 745153 w 908046"/>
              <a:gd name="connsiteY83" fmla="*/ 334968 h 782799"/>
              <a:gd name="connsiteX84" fmla="*/ 689334 w 908046"/>
              <a:gd name="connsiteY84" fmla="*/ 391268 h 782799"/>
              <a:gd name="connsiteX85" fmla="*/ 745153 w 908046"/>
              <a:gd name="connsiteY85" fmla="*/ 447567 h 782799"/>
              <a:gd name="connsiteX86" fmla="*/ 799958 w 908046"/>
              <a:gd name="connsiteY86" fmla="*/ 391268 h 782799"/>
              <a:gd name="connsiteX87" fmla="*/ 908046 w 908046"/>
              <a:gd name="connsiteY87" fmla="*/ 391400 h 782799"/>
              <a:gd name="connsiteX88" fmla="*/ 712346 w 908046"/>
              <a:gd name="connsiteY88" fmla="*/ 782799 h 782799"/>
              <a:gd name="connsiteX89" fmla="*/ 195700 w 908046"/>
              <a:gd name="connsiteY89" fmla="*/ 782799 h 782799"/>
              <a:gd name="connsiteX90" fmla="*/ 0 w 908046"/>
              <a:gd name="connsiteY90" fmla="*/ 391400 h 782799"/>
              <a:gd name="connsiteX91" fmla="*/ 195700 w 908046"/>
              <a:gd name="connsiteY91" fmla="*/ 0 h 782799"/>
              <a:gd name="connsiteX92" fmla="*/ 712346 w 908046"/>
              <a:gd name="connsiteY92" fmla="*/ 0 h 782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</a:cxnLst>
            <a:rect l="l" t="t" r="r" b="b"/>
            <a:pathLst>
              <a:path w="908046" h="782799">
                <a:moveTo>
                  <a:pt x="379571" y="391149"/>
                </a:moveTo>
                <a:cubicBezTo>
                  <a:pt x="379572" y="359680"/>
                  <a:pt x="351353" y="335615"/>
                  <a:pt x="317297" y="338392"/>
                </a:cubicBezTo>
                <a:cubicBezTo>
                  <a:pt x="262806" y="341168"/>
                  <a:pt x="208315" y="344871"/>
                  <a:pt x="152851" y="348573"/>
                </a:cubicBezTo>
                <a:cubicBezTo>
                  <a:pt x="126579" y="349498"/>
                  <a:pt x="108091" y="367084"/>
                  <a:pt x="108090" y="391149"/>
                </a:cubicBezTo>
                <a:cubicBezTo>
                  <a:pt x="108090" y="415213"/>
                  <a:pt x="126578" y="433725"/>
                  <a:pt x="152850" y="435576"/>
                </a:cubicBezTo>
                <a:cubicBezTo>
                  <a:pt x="197611" y="438352"/>
                  <a:pt x="241398" y="440204"/>
                  <a:pt x="286158" y="442980"/>
                </a:cubicBezTo>
                <a:cubicBezTo>
                  <a:pt x="296862" y="443906"/>
                  <a:pt x="307565" y="444831"/>
                  <a:pt x="318269" y="444831"/>
                </a:cubicBezTo>
                <a:cubicBezTo>
                  <a:pt x="352326" y="447608"/>
                  <a:pt x="379571" y="423543"/>
                  <a:pt x="379571" y="391149"/>
                </a:cubicBezTo>
                <a:close/>
                <a:moveTo>
                  <a:pt x="441160" y="517251"/>
                </a:moveTo>
                <a:cubicBezTo>
                  <a:pt x="441160" y="485931"/>
                  <a:pt x="415776" y="462204"/>
                  <a:pt x="382582" y="463153"/>
                </a:cubicBezTo>
                <a:cubicBezTo>
                  <a:pt x="363055" y="463153"/>
                  <a:pt x="343529" y="465051"/>
                  <a:pt x="324003" y="466000"/>
                </a:cubicBezTo>
                <a:cubicBezTo>
                  <a:pt x="287880" y="468848"/>
                  <a:pt x="250780" y="470746"/>
                  <a:pt x="213680" y="472644"/>
                </a:cubicBezTo>
                <a:cubicBezTo>
                  <a:pt x="188296" y="474542"/>
                  <a:pt x="168770" y="492575"/>
                  <a:pt x="168770" y="516302"/>
                </a:cubicBezTo>
                <a:cubicBezTo>
                  <a:pt x="167794" y="540030"/>
                  <a:pt x="185367" y="559961"/>
                  <a:pt x="210751" y="561859"/>
                </a:cubicBezTo>
                <a:cubicBezTo>
                  <a:pt x="268354" y="565655"/>
                  <a:pt x="325956" y="569452"/>
                  <a:pt x="383558" y="572299"/>
                </a:cubicBezTo>
                <a:cubicBezTo>
                  <a:pt x="416752" y="574197"/>
                  <a:pt x="441160" y="548572"/>
                  <a:pt x="441160" y="517251"/>
                </a:cubicBezTo>
                <a:close/>
                <a:moveTo>
                  <a:pt x="443046" y="265335"/>
                </a:moveTo>
                <a:cubicBezTo>
                  <a:pt x="443046" y="232396"/>
                  <a:pt x="417758" y="208868"/>
                  <a:pt x="381771" y="210750"/>
                </a:cubicBezTo>
                <a:cubicBezTo>
                  <a:pt x="327304" y="213574"/>
                  <a:pt x="272838" y="217338"/>
                  <a:pt x="218371" y="221103"/>
                </a:cubicBezTo>
                <a:cubicBezTo>
                  <a:pt x="210590" y="221103"/>
                  <a:pt x="203782" y="222985"/>
                  <a:pt x="196973" y="225808"/>
                </a:cubicBezTo>
                <a:cubicBezTo>
                  <a:pt x="178494" y="234278"/>
                  <a:pt x="167795" y="254983"/>
                  <a:pt x="171685" y="273805"/>
                </a:cubicBezTo>
                <a:cubicBezTo>
                  <a:pt x="176548" y="293569"/>
                  <a:pt x="194056" y="308627"/>
                  <a:pt x="216426" y="309568"/>
                </a:cubicBezTo>
                <a:cubicBezTo>
                  <a:pt x="253385" y="312391"/>
                  <a:pt x="291317" y="314273"/>
                  <a:pt x="328277" y="316155"/>
                </a:cubicBezTo>
                <a:cubicBezTo>
                  <a:pt x="345784" y="317097"/>
                  <a:pt x="363291" y="318038"/>
                  <a:pt x="380798" y="318979"/>
                </a:cubicBezTo>
                <a:cubicBezTo>
                  <a:pt x="416785" y="320861"/>
                  <a:pt x="443046" y="298274"/>
                  <a:pt x="443046" y="265335"/>
                </a:cubicBezTo>
                <a:close/>
                <a:moveTo>
                  <a:pt x="513365" y="644637"/>
                </a:moveTo>
                <a:cubicBezTo>
                  <a:pt x="513365" y="613742"/>
                  <a:pt x="488876" y="588640"/>
                  <a:pt x="458510" y="589605"/>
                </a:cubicBezTo>
                <a:cubicBezTo>
                  <a:pt x="399738" y="591536"/>
                  <a:pt x="340965" y="595398"/>
                  <a:pt x="283172" y="600226"/>
                </a:cubicBezTo>
                <a:cubicBezTo>
                  <a:pt x="256725" y="602156"/>
                  <a:pt x="239093" y="622431"/>
                  <a:pt x="239093" y="645602"/>
                </a:cubicBezTo>
                <a:cubicBezTo>
                  <a:pt x="240072" y="669738"/>
                  <a:pt x="258684" y="689048"/>
                  <a:pt x="284152" y="690978"/>
                </a:cubicBezTo>
                <a:cubicBezTo>
                  <a:pt x="335088" y="693875"/>
                  <a:pt x="386024" y="696771"/>
                  <a:pt x="436960" y="699668"/>
                </a:cubicBezTo>
                <a:cubicBezTo>
                  <a:pt x="436960" y="699668"/>
                  <a:pt x="436960" y="700633"/>
                  <a:pt x="436960" y="700633"/>
                </a:cubicBezTo>
                <a:cubicBezTo>
                  <a:pt x="443817" y="700633"/>
                  <a:pt x="450674" y="700633"/>
                  <a:pt x="458510" y="700633"/>
                </a:cubicBezTo>
                <a:cubicBezTo>
                  <a:pt x="489856" y="699668"/>
                  <a:pt x="514344" y="675531"/>
                  <a:pt x="513365" y="644637"/>
                </a:cubicBezTo>
                <a:close/>
                <a:moveTo>
                  <a:pt x="513366" y="137684"/>
                </a:moveTo>
                <a:cubicBezTo>
                  <a:pt x="513366" y="106096"/>
                  <a:pt x="487897" y="82166"/>
                  <a:pt x="454593" y="82166"/>
                </a:cubicBezTo>
                <a:cubicBezTo>
                  <a:pt x="448716" y="82166"/>
                  <a:pt x="441859" y="83123"/>
                  <a:pt x="435982" y="83123"/>
                </a:cubicBezTo>
                <a:cubicBezTo>
                  <a:pt x="386025" y="85995"/>
                  <a:pt x="337048" y="88866"/>
                  <a:pt x="287091" y="91738"/>
                </a:cubicBezTo>
                <a:cubicBezTo>
                  <a:pt x="259664" y="93652"/>
                  <a:pt x="240073" y="112797"/>
                  <a:pt x="239094" y="136727"/>
                </a:cubicBezTo>
                <a:cubicBezTo>
                  <a:pt x="239094" y="161614"/>
                  <a:pt x="257705" y="180758"/>
                  <a:pt x="285132" y="182673"/>
                </a:cubicBezTo>
                <a:cubicBezTo>
                  <a:pt x="341946" y="186501"/>
                  <a:pt x="398759" y="190330"/>
                  <a:pt x="455573" y="192245"/>
                </a:cubicBezTo>
                <a:cubicBezTo>
                  <a:pt x="487897" y="194159"/>
                  <a:pt x="514345" y="168314"/>
                  <a:pt x="513366" y="137684"/>
                </a:cubicBezTo>
                <a:close/>
                <a:moveTo>
                  <a:pt x="524748" y="391268"/>
                </a:moveTo>
                <a:cubicBezTo>
                  <a:pt x="524748" y="359535"/>
                  <a:pt x="500182" y="334968"/>
                  <a:pt x="469473" y="334968"/>
                </a:cubicBezTo>
                <a:cubicBezTo>
                  <a:pt x="437740" y="334968"/>
                  <a:pt x="412149" y="360559"/>
                  <a:pt x="413172" y="391268"/>
                </a:cubicBezTo>
                <a:cubicBezTo>
                  <a:pt x="413172" y="421976"/>
                  <a:pt x="438762" y="446543"/>
                  <a:pt x="468448" y="446543"/>
                </a:cubicBezTo>
                <a:cubicBezTo>
                  <a:pt x="500181" y="447567"/>
                  <a:pt x="524748" y="421976"/>
                  <a:pt x="524748" y="391268"/>
                </a:cubicBezTo>
                <a:close/>
                <a:moveTo>
                  <a:pt x="585986" y="519759"/>
                </a:moveTo>
                <a:cubicBezTo>
                  <a:pt x="585986" y="488583"/>
                  <a:pt x="561628" y="463441"/>
                  <a:pt x="531181" y="463441"/>
                </a:cubicBezTo>
                <a:cubicBezTo>
                  <a:pt x="500735" y="463441"/>
                  <a:pt x="475362" y="489589"/>
                  <a:pt x="475362" y="519759"/>
                </a:cubicBezTo>
                <a:cubicBezTo>
                  <a:pt x="475362" y="548923"/>
                  <a:pt x="499720" y="574065"/>
                  <a:pt x="530167" y="574065"/>
                </a:cubicBezTo>
                <a:cubicBezTo>
                  <a:pt x="561628" y="574065"/>
                  <a:pt x="585986" y="550935"/>
                  <a:pt x="585986" y="519759"/>
                </a:cubicBezTo>
                <a:close/>
                <a:moveTo>
                  <a:pt x="585986" y="262891"/>
                </a:moveTo>
                <a:cubicBezTo>
                  <a:pt x="585986" y="232182"/>
                  <a:pt x="561419" y="207615"/>
                  <a:pt x="530710" y="207615"/>
                </a:cubicBezTo>
                <a:cubicBezTo>
                  <a:pt x="498978" y="207615"/>
                  <a:pt x="473387" y="233206"/>
                  <a:pt x="474411" y="263915"/>
                </a:cubicBezTo>
                <a:cubicBezTo>
                  <a:pt x="474411" y="294623"/>
                  <a:pt x="500002" y="319190"/>
                  <a:pt x="529686" y="320214"/>
                </a:cubicBezTo>
                <a:cubicBezTo>
                  <a:pt x="561419" y="320214"/>
                  <a:pt x="585986" y="294623"/>
                  <a:pt x="585986" y="262891"/>
                </a:cubicBezTo>
                <a:close/>
                <a:moveTo>
                  <a:pt x="660046" y="645269"/>
                </a:moveTo>
                <a:cubicBezTo>
                  <a:pt x="660046" y="613808"/>
                  <a:pt x="635688" y="589450"/>
                  <a:pt x="604227" y="589450"/>
                </a:cubicBezTo>
                <a:cubicBezTo>
                  <a:pt x="573780" y="589450"/>
                  <a:pt x="549422" y="612793"/>
                  <a:pt x="549422" y="644255"/>
                </a:cubicBezTo>
                <a:cubicBezTo>
                  <a:pt x="549422" y="675716"/>
                  <a:pt x="573780" y="700074"/>
                  <a:pt x="605241" y="700074"/>
                </a:cubicBezTo>
                <a:cubicBezTo>
                  <a:pt x="635688" y="700074"/>
                  <a:pt x="660046" y="675716"/>
                  <a:pt x="660046" y="645269"/>
                </a:cubicBezTo>
                <a:close/>
                <a:moveTo>
                  <a:pt x="660997" y="390244"/>
                </a:moveTo>
                <a:cubicBezTo>
                  <a:pt x="660997" y="359535"/>
                  <a:pt x="637454" y="334968"/>
                  <a:pt x="605721" y="334968"/>
                </a:cubicBezTo>
                <a:cubicBezTo>
                  <a:pt x="575012" y="334968"/>
                  <a:pt x="549421" y="360559"/>
                  <a:pt x="549421" y="391268"/>
                </a:cubicBezTo>
                <a:cubicBezTo>
                  <a:pt x="550445" y="421976"/>
                  <a:pt x="575012" y="446543"/>
                  <a:pt x="605721" y="446543"/>
                </a:cubicBezTo>
                <a:cubicBezTo>
                  <a:pt x="636430" y="447567"/>
                  <a:pt x="662021" y="421976"/>
                  <a:pt x="660997" y="390244"/>
                </a:cubicBezTo>
                <a:close/>
                <a:moveTo>
                  <a:pt x="660997" y="140028"/>
                </a:moveTo>
                <a:cubicBezTo>
                  <a:pt x="662021" y="108004"/>
                  <a:pt x="636430" y="82179"/>
                  <a:pt x="605721" y="82179"/>
                </a:cubicBezTo>
                <a:cubicBezTo>
                  <a:pt x="573988" y="82179"/>
                  <a:pt x="549421" y="108004"/>
                  <a:pt x="549421" y="140028"/>
                </a:cubicBezTo>
                <a:cubicBezTo>
                  <a:pt x="550445" y="171019"/>
                  <a:pt x="573988" y="194778"/>
                  <a:pt x="605721" y="194778"/>
                </a:cubicBezTo>
                <a:cubicBezTo>
                  <a:pt x="636430" y="194778"/>
                  <a:pt x="660997" y="171019"/>
                  <a:pt x="660997" y="140028"/>
                </a:cubicBezTo>
                <a:close/>
                <a:moveTo>
                  <a:pt x="736080" y="518753"/>
                </a:moveTo>
                <a:cubicBezTo>
                  <a:pt x="736080" y="488583"/>
                  <a:pt x="710489" y="463441"/>
                  <a:pt x="679780" y="463441"/>
                </a:cubicBezTo>
                <a:cubicBezTo>
                  <a:pt x="650095" y="464447"/>
                  <a:pt x="624504" y="488583"/>
                  <a:pt x="624504" y="518753"/>
                </a:cubicBezTo>
                <a:cubicBezTo>
                  <a:pt x="623480" y="548923"/>
                  <a:pt x="649071" y="574065"/>
                  <a:pt x="679780" y="574065"/>
                </a:cubicBezTo>
                <a:cubicBezTo>
                  <a:pt x="711513" y="574065"/>
                  <a:pt x="736080" y="549929"/>
                  <a:pt x="736080" y="518753"/>
                </a:cubicBezTo>
                <a:close/>
                <a:moveTo>
                  <a:pt x="736080" y="263915"/>
                </a:moveTo>
                <a:cubicBezTo>
                  <a:pt x="736080" y="232182"/>
                  <a:pt x="712737" y="207615"/>
                  <a:pt x="681275" y="207615"/>
                </a:cubicBezTo>
                <a:cubicBezTo>
                  <a:pt x="649814" y="207615"/>
                  <a:pt x="625456" y="232182"/>
                  <a:pt x="625456" y="263915"/>
                </a:cubicBezTo>
                <a:cubicBezTo>
                  <a:pt x="625456" y="294623"/>
                  <a:pt x="650829" y="320214"/>
                  <a:pt x="681275" y="320214"/>
                </a:cubicBezTo>
                <a:cubicBezTo>
                  <a:pt x="711722" y="319190"/>
                  <a:pt x="736080" y="294623"/>
                  <a:pt x="736080" y="263915"/>
                </a:cubicBezTo>
                <a:close/>
                <a:moveTo>
                  <a:pt x="799958" y="391268"/>
                </a:moveTo>
                <a:cubicBezTo>
                  <a:pt x="799958" y="359535"/>
                  <a:pt x="776615" y="334968"/>
                  <a:pt x="745153" y="334968"/>
                </a:cubicBezTo>
                <a:cubicBezTo>
                  <a:pt x="713692" y="334968"/>
                  <a:pt x="689334" y="359535"/>
                  <a:pt x="689334" y="391268"/>
                </a:cubicBezTo>
                <a:cubicBezTo>
                  <a:pt x="689334" y="421976"/>
                  <a:pt x="714707" y="447567"/>
                  <a:pt x="745153" y="447567"/>
                </a:cubicBezTo>
                <a:cubicBezTo>
                  <a:pt x="775600" y="446543"/>
                  <a:pt x="799958" y="421976"/>
                  <a:pt x="799958" y="391268"/>
                </a:cubicBezTo>
                <a:close/>
                <a:moveTo>
                  <a:pt x="908046" y="391400"/>
                </a:moveTo>
                <a:lnTo>
                  <a:pt x="712346" y="782799"/>
                </a:lnTo>
                <a:lnTo>
                  <a:pt x="195700" y="782799"/>
                </a:lnTo>
                <a:lnTo>
                  <a:pt x="0" y="391400"/>
                </a:lnTo>
                <a:lnTo>
                  <a:pt x="195700" y="0"/>
                </a:lnTo>
                <a:lnTo>
                  <a:pt x="712346" y="0"/>
                </a:lnTo>
                <a:close/>
              </a:path>
            </a:pathLst>
          </a:custGeom>
          <a:solidFill>
            <a:schemeClr val="accent5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107099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421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oto Serif"/>
              <a:ea typeface="+mn-ea"/>
              <a:cs typeface="+mn-cs"/>
            </a:endParaRPr>
          </a:p>
        </p:txBody>
      </p:sp>
      <p:sp>
        <p:nvSpPr>
          <p:cNvPr id="163" name="Freeform: Shape 162">
            <a:extLst>
              <a:ext uri="{FF2B5EF4-FFF2-40B4-BE49-F238E27FC236}">
                <a16:creationId xmlns:a16="http://schemas.microsoft.com/office/drawing/2014/main" id="{B0D16571-5033-690C-8355-9F7506ADC96F}"/>
              </a:ext>
            </a:extLst>
          </p:cNvPr>
          <p:cNvSpPr/>
          <p:nvPr/>
        </p:nvSpPr>
        <p:spPr>
          <a:xfrm rot="16200000">
            <a:off x="4949598" y="1413227"/>
            <a:ext cx="908046" cy="782799"/>
          </a:xfrm>
          <a:custGeom>
            <a:avLst/>
            <a:gdLst>
              <a:gd name="connsiteX0" fmla="*/ 379571 w 908046"/>
              <a:gd name="connsiteY0" fmla="*/ 391149 h 782799"/>
              <a:gd name="connsiteX1" fmla="*/ 317297 w 908046"/>
              <a:gd name="connsiteY1" fmla="*/ 338392 h 782799"/>
              <a:gd name="connsiteX2" fmla="*/ 152851 w 908046"/>
              <a:gd name="connsiteY2" fmla="*/ 348573 h 782799"/>
              <a:gd name="connsiteX3" fmla="*/ 108090 w 908046"/>
              <a:gd name="connsiteY3" fmla="*/ 391149 h 782799"/>
              <a:gd name="connsiteX4" fmla="*/ 152850 w 908046"/>
              <a:gd name="connsiteY4" fmla="*/ 435576 h 782799"/>
              <a:gd name="connsiteX5" fmla="*/ 286158 w 908046"/>
              <a:gd name="connsiteY5" fmla="*/ 442980 h 782799"/>
              <a:gd name="connsiteX6" fmla="*/ 318269 w 908046"/>
              <a:gd name="connsiteY6" fmla="*/ 444831 h 782799"/>
              <a:gd name="connsiteX7" fmla="*/ 379571 w 908046"/>
              <a:gd name="connsiteY7" fmla="*/ 391149 h 782799"/>
              <a:gd name="connsiteX8" fmla="*/ 441160 w 908046"/>
              <a:gd name="connsiteY8" fmla="*/ 517251 h 782799"/>
              <a:gd name="connsiteX9" fmla="*/ 382582 w 908046"/>
              <a:gd name="connsiteY9" fmla="*/ 463153 h 782799"/>
              <a:gd name="connsiteX10" fmla="*/ 324003 w 908046"/>
              <a:gd name="connsiteY10" fmla="*/ 466000 h 782799"/>
              <a:gd name="connsiteX11" fmla="*/ 213680 w 908046"/>
              <a:gd name="connsiteY11" fmla="*/ 472644 h 782799"/>
              <a:gd name="connsiteX12" fmla="*/ 168770 w 908046"/>
              <a:gd name="connsiteY12" fmla="*/ 516302 h 782799"/>
              <a:gd name="connsiteX13" fmla="*/ 210751 w 908046"/>
              <a:gd name="connsiteY13" fmla="*/ 561859 h 782799"/>
              <a:gd name="connsiteX14" fmla="*/ 383558 w 908046"/>
              <a:gd name="connsiteY14" fmla="*/ 572299 h 782799"/>
              <a:gd name="connsiteX15" fmla="*/ 441160 w 908046"/>
              <a:gd name="connsiteY15" fmla="*/ 517251 h 782799"/>
              <a:gd name="connsiteX16" fmla="*/ 443046 w 908046"/>
              <a:gd name="connsiteY16" fmla="*/ 265335 h 782799"/>
              <a:gd name="connsiteX17" fmla="*/ 381771 w 908046"/>
              <a:gd name="connsiteY17" fmla="*/ 210750 h 782799"/>
              <a:gd name="connsiteX18" fmla="*/ 218371 w 908046"/>
              <a:gd name="connsiteY18" fmla="*/ 221103 h 782799"/>
              <a:gd name="connsiteX19" fmla="*/ 196973 w 908046"/>
              <a:gd name="connsiteY19" fmla="*/ 225808 h 782799"/>
              <a:gd name="connsiteX20" fmla="*/ 171685 w 908046"/>
              <a:gd name="connsiteY20" fmla="*/ 273805 h 782799"/>
              <a:gd name="connsiteX21" fmla="*/ 216426 w 908046"/>
              <a:gd name="connsiteY21" fmla="*/ 309568 h 782799"/>
              <a:gd name="connsiteX22" fmla="*/ 328277 w 908046"/>
              <a:gd name="connsiteY22" fmla="*/ 316155 h 782799"/>
              <a:gd name="connsiteX23" fmla="*/ 380798 w 908046"/>
              <a:gd name="connsiteY23" fmla="*/ 318979 h 782799"/>
              <a:gd name="connsiteX24" fmla="*/ 443046 w 908046"/>
              <a:gd name="connsiteY24" fmla="*/ 265335 h 782799"/>
              <a:gd name="connsiteX25" fmla="*/ 513365 w 908046"/>
              <a:gd name="connsiteY25" fmla="*/ 644637 h 782799"/>
              <a:gd name="connsiteX26" fmla="*/ 458510 w 908046"/>
              <a:gd name="connsiteY26" fmla="*/ 589605 h 782799"/>
              <a:gd name="connsiteX27" fmla="*/ 283172 w 908046"/>
              <a:gd name="connsiteY27" fmla="*/ 600226 h 782799"/>
              <a:gd name="connsiteX28" fmla="*/ 239093 w 908046"/>
              <a:gd name="connsiteY28" fmla="*/ 645602 h 782799"/>
              <a:gd name="connsiteX29" fmla="*/ 284152 w 908046"/>
              <a:gd name="connsiteY29" fmla="*/ 690978 h 782799"/>
              <a:gd name="connsiteX30" fmla="*/ 436960 w 908046"/>
              <a:gd name="connsiteY30" fmla="*/ 699668 h 782799"/>
              <a:gd name="connsiteX31" fmla="*/ 436960 w 908046"/>
              <a:gd name="connsiteY31" fmla="*/ 700633 h 782799"/>
              <a:gd name="connsiteX32" fmla="*/ 458510 w 908046"/>
              <a:gd name="connsiteY32" fmla="*/ 700633 h 782799"/>
              <a:gd name="connsiteX33" fmla="*/ 513365 w 908046"/>
              <a:gd name="connsiteY33" fmla="*/ 644637 h 782799"/>
              <a:gd name="connsiteX34" fmla="*/ 513366 w 908046"/>
              <a:gd name="connsiteY34" fmla="*/ 137684 h 782799"/>
              <a:gd name="connsiteX35" fmla="*/ 454593 w 908046"/>
              <a:gd name="connsiteY35" fmla="*/ 82166 h 782799"/>
              <a:gd name="connsiteX36" fmla="*/ 435982 w 908046"/>
              <a:gd name="connsiteY36" fmla="*/ 83123 h 782799"/>
              <a:gd name="connsiteX37" fmla="*/ 287091 w 908046"/>
              <a:gd name="connsiteY37" fmla="*/ 91738 h 782799"/>
              <a:gd name="connsiteX38" fmla="*/ 239094 w 908046"/>
              <a:gd name="connsiteY38" fmla="*/ 136727 h 782799"/>
              <a:gd name="connsiteX39" fmla="*/ 285132 w 908046"/>
              <a:gd name="connsiteY39" fmla="*/ 182673 h 782799"/>
              <a:gd name="connsiteX40" fmla="*/ 455573 w 908046"/>
              <a:gd name="connsiteY40" fmla="*/ 192245 h 782799"/>
              <a:gd name="connsiteX41" fmla="*/ 513366 w 908046"/>
              <a:gd name="connsiteY41" fmla="*/ 137684 h 782799"/>
              <a:gd name="connsiteX42" fmla="*/ 524748 w 908046"/>
              <a:gd name="connsiteY42" fmla="*/ 391268 h 782799"/>
              <a:gd name="connsiteX43" fmla="*/ 469473 w 908046"/>
              <a:gd name="connsiteY43" fmla="*/ 334968 h 782799"/>
              <a:gd name="connsiteX44" fmla="*/ 413172 w 908046"/>
              <a:gd name="connsiteY44" fmla="*/ 391268 h 782799"/>
              <a:gd name="connsiteX45" fmla="*/ 468448 w 908046"/>
              <a:gd name="connsiteY45" fmla="*/ 446543 h 782799"/>
              <a:gd name="connsiteX46" fmla="*/ 524748 w 908046"/>
              <a:gd name="connsiteY46" fmla="*/ 391268 h 782799"/>
              <a:gd name="connsiteX47" fmla="*/ 585986 w 908046"/>
              <a:gd name="connsiteY47" fmla="*/ 519759 h 782799"/>
              <a:gd name="connsiteX48" fmla="*/ 531181 w 908046"/>
              <a:gd name="connsiteY48" fmla="*/ 463441 h 782799"/>
              <a:gd name="connsiteX49" fmla="*/ 475362 w 908046"/>
              <a:gd name="connsiteY49" fmla="*/ 519759 h 782799"/>
              <a:gd name="connsiteX50" fmla="*/ 530167 w 908046"/>
              <a:gd name="connsiteY50" fmla="*/ 574065 h 782799"/>
              <a:gd name="connsiteX51" fmla="*/ 585986 w 908046"/>
              <a:gd name="connsiteY51" fmla="*/ 519759 h 782799"/>
              <a:gd name="connsiteX52" fmla="*/ 585986 w 908046"/>
              <a:gd name="connsiteY52" fmla="*/ 262891 h 782799"/>
              <a:gd name="connsiteX53" fmla="*/ 530710 w 908046"/>
              <a:gd name="connsiteY53" fmla="*/ 207615 h 782799"/>
              <a:gd name="connsiteX54" fmla="*/ 474411 w 908046"/>
              <a:gd name="connsiteY54" fmla="*/ 263915 h 782799"/>
              <a:gd name="connsiteX55" fmla="*/ 529686 w 908046"/>
              <a:gd name="connsiteY55" fmla="*/ 320214 h 782799"/>
              <a:gd name="connsiteX56" fmla="*/ 585986 w 908046"/>
              <a:gd name="connsiteY56" fmla="*/ 262891 h 782799"/>
              <a:gd name="connsiteX57" fmla="*/ 660046 w 908046"/>
              <a:gd name="connsiteY57" fmla="*/ 645269 h 782799"/>
              <a:gd name="connsiteX58" fmla="*/ 604227 w 908046"/>
              <a:gd name="connsiteY58" fmla="*/ 589450 h 782799"/>
              <a:gd name="connsiteX59" fmla="*/ 549422 w 908046"/>
              <a:gd name="connsiteY59" fmla="*/ 644255 h 782799"/>
              <a:gd name="connsiteX60" fmla="*/ 605241 w 908046"/>
              <a:gd name="connsiteY60" fmla="*/ 700074 h 782799"/>
              <a:gd name="connsiteX61" fmla="*/ 660046 w 908046"/>
              <a:gd name="connsiteY61" fmla="*/ 645269 h 782799"/>
              <a:gd name="connsiteX62" fmla="*/ 660997 w 908046"/>
              <a:gd name="connsiteY62" fmla="*/ 390244 h 782799"/>
              <a:gd name="connsiteX63" fmla="*/ 605721 w 908046"/>
              <a:gd name="connsiteY63" fmla="*/ 334968 h 782799"/>
              <a:gd name="connsiteX64" fmla="*/ 549421 w 908046"/>
              <a:gd name="connsiteY64" fmla="*/ 391268 h 782799"/>
              <a:gd name="connsiteX65" fmla="*/ 605721 w 908046"/>
              <a:gd name="connsiteY65" fmla="*/ 446543 h 782799"/>
              <a:gd name="connsiteX66" fmla="*/ 660997 w 908046"/>
              <a:gd name="connsiteY66" fmla="*/ 390244 h 782799"/>
              <a:gd name="connsiteX67" fmla="*/ 660997 w 908046"/>
              <a:gd name="connsiteY67" fmla="*/ 140028 h 782799"/>
              <a:gd name="connsiteX68" fmla="*/ 605721 w 908046"/>
              <a:gd name="connsiteY68" fmla="*/ 82179 h 782799"/>
              <a:gd name="connsiteX69" fmla="*/ 549421 w 908046"/>
              <a:gd name="connsiteY69" fmla="*/ 140028 h 782799"/>
              <a:gd name="connsiteX70" fmla="*/ 605721 w 908046"/>
              <a:gd name="connsiteY70" fmla="*/ 194778 h 782799"/>
              <a:gd name="connsiteX71" fmla="*/ 660997 w 908046"/>
              <a:gd name="connsiteY71" fmla="*/ 140028 h 782799"/>
              <a:gd name="connsiteX72" fmla="*/ 736080 w 908046"/>
              <a:gd name="connsiteY72" fmla="*/ 518753 h 782799"/>
              <a:gd name="connsiteX73" fmla="*/ 679780 w 908046"/>
              <a:gd name="connsiteY73" fmla="*/ 463441 h 782799"/>
              <a:gd name="connsiteX74" fmla="*/ 624504 w 908046"/>
              <a:gd name="connsiteY74" fmla="*/ 518753 h 782799"/>
              <a:gd name="connsiteX75" fmla="*/ 679780 w 908046"/>
              <a:gd name="connsiteY75" fmla="*/ 574065 h 782799"/>
              <a:gd name="connsiteX76" fmla="*/ 736080 w 908046"/>
              <a:gd name="connsiteY76" fmla="*/ 518753 h 782799"/>
              <a:gd name="connsiteX77" fmla="*/ 736080 w 908046"/>
              <a:gd name="connsiteY77" fmla="*/ 263915 h 782799"/>
              <a:gd name="connsiteX78" fmla="*/ 681275 w 908046"/>
              <a:gd name="connsiteY78" fmla="*/ 207615 h 782799"/>
              <a:gd name="connsiteX79" fmla="*/ 625456 w 908046"/>
              <a:gd name="connsiteY79" fmla="*/ 263915 h 782799"/>
              <a:gd name="connsiteX80" fmla="*/ 681275 w 908046"/>
              <a:gd name="connsiteY80" fmla="*/ 320214 h 782799"/>
              <a:gd name="connsiteX81" fmla="*/ 736080 w 908046"/>
              <a:gd name="connsiteY81" fmla="*/ 263915 h 782799"/>
              <a:gd name="connsiteX82" fmla="*/ 799958 w 908046"/>
              <a:gd name="connsiteY82" fmla="*/ 391268 h 782799"/>
              <a:gd name="connsiteX83" fmla="*/ 745153 w 908046"/>
              <a:gd name="connsiteY83" fmla="*/ 334968 h 782799"/>
              <a:gd name="connsiteX84" fmla="*/ 689334 w 908046"/>
              <a:gd name="connsiteY84" fmla="*/ 391268 h 782799"/>
              <a:gd name="connsiteX85" fmla="*/ 745153 w 908046"/>
              <a:gd name="connsiteY85" fmla="*/ 447567 h 782799"/>
              <a:gd name="connsiteX86" fmla="*/ 799958 w 908046"/>
              <a:gd name="connsiteY86" fmla="*/ 391268 h 782799"/>
              <a:gd name="connsiteX87" fmla="*/ 908046 w 908046"/>
              <a:gd name="connsiteY87" fmla="*/ 391400 h 782799"/>
              <a:gd name="connsiteX88" fmla="*/ 712346 w 908046"/>
              <a:gd name="connsiteY88" fmla="*/ 782799 h 782799"/>
              <a:gd name="connsiteX89" fmla="*/ 195700 w 908046"/>
              <a:gd name="connsiteY89" fmla="*/ 782799 h 782799"/>
              <a:gd name="connsiteX90" fmla="*/ 0 w 908046"/>
              <a:gd name="connsiteY90" fmla="*/ 391400 h 782799"/>
              <a:gd name="connsiteX91" fmla="*/ 195700 w 908046"/>
              <a:gd name="connsiteY91" fmla="*/ 0 h 782799"/>
              <a:gd name="connsiteX92" fmla="*/ 712346 w 908046"/>
              <a:gd name="connsiteY92" fmla="*/ 0 h 782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</a:cxnLst>
            <a:rect l="l" t="t" r="r" b="b"/>
            <a:pathLst>
              <a:path w="908046" h="782799">
                <a:moveTo>
                  <a:pt x="379571" y="391149"/>
                </a:moveTo>
                <a:cubicBezTo>
                  <a:pt x="379572" y="359680"/>
                  <a:pt x="351353" y="335615"/>
                  <a:pt x="317297" y="338392"/>
                </a:cubicBezTo>
                <a:cubicBezTo>
                  <a:pt x="262806" y="341168"/>
                  <a:pt x="208315" y="344871"/>
                  <a:pt x="152851" y="348573"/>
                </a:cubicBezTo>
                <a:cubicBezTo>
                  <a:pt x="126579" y="349498"/>
                  <a:pt x="108091" y="367084"/>
                  <a:pt x="108090" y="391149"/>
                </a:cubicBezTo>
                <a:cubicBezTo>
                  <a:pt x="108090" y="415213"/>
                  <a:pt x="126578" y="433725"/>
                  <a:pt x="152850" y="435576"/>
                </a:cubicBezTo>
                <a:cubicBezTo>
                  <a:pt x="197611" y="438352"/>
                  <a:pt x="241398" y="440204"/>
                  <a:pt x="286158" y="442980"/>
                </a:cubicBezTo>
                <a:cubicBezTo>
                  <a:pt x="296862" y="443906"/>
                  <a:pt x="307565" y="444831"/>
                  <a:pt x="318269" y="444831"/>
                </a:cubicBezTo>
                <a:cubicBezTo>
                  <a:pt x="352326" y="447608"/>
                  <a:pt x="379571" y="423543"/>
                  <a:pt x="379571" y="391149"/>
                </a:cubicBezTo>
                <a:close/>
                <a:moveTo>
                  <a:pt x="441160" y="517251"/>
                </a:moveTo>
                <a:cubicBezTo>
                  <a:pt x="441160" y="485931"/>
                  <a:pt x="415776" y="462204"/>
                  <a:pt x="382582" y="463153"/>
                </a:cubicBezTo>
                <a:cubicBezTo>
                  <a:pt x="363055" y="463153"/>
                  <a:pt x="343529" y="465051"/>
                  <a:pt x="324003" y="466000"/>
                </a:cubicBezTo>
                <a:cubicBezTo>
                  <a:pt x="287880" y="468848"/>
                  <a:pt x="250780" y="470746"/>
                  <a:pt x="213680" y="472644"/>
                </a:cubicBezTo>
                <a:cubicBezTo>
                  <a:pt x="188296" y="474542"/>
                  <a:pt x="168770" y="492575"/>
                  <a:pt x="168770" y="516302"/>
                </a:cubicBezTo>
                <a:cubicBezTo>
                  <a:pt x="167794" y="540030"/>
                  <a:pt x="185367" y="559961"/>
                  <a:pt x="210751" y="561859"/>
                </a:cubicBezTo>
                <a:cubicBezTo>
                  <a:pt x="268354" y="565655"/>
                  <a:pt x="325956" y="569452"/>
                  <a:pt x="383558" y="572299"/>
                </a:cubicBezTo>
                <a:cubicBezTo>
                  <a:pt x="416752" y="574197"/>
                  <a:pt x="441160" y="548572"/>
                  <a:pt x="441160" y="517251"/>
                </a:cubicBezTo>
                <a:close/>
                <a:moveTo>
                  <a:pt x="443046" y="265335"/>
                </a:moveTo>
                <a:cubicBezTo>
                  <a:pt x="443046" y="232396"/>
                  <a:pt x="417758" y="208868"/>
                  <a:pt x="381771" y="210750"/>
                </a:cubicBezTo>
                <a:cubicBezTo>
                  <a:pt x="327304" y="213574"/>
                  <a:pt x="272838" y="217338"/>
                  <a:pt x="218371" y="221103"/>
                </a:cubicBezTo>
                <a:cubicBezTo>
                  <a:pt x="210590" y="221103"/>
                  <a:pt x="203782" y="222985"/>
                  <a:pt x="196973" y="225808"/>
                </a:cubicBezTo>
                <a:cubicBezTo>
                  <a:pt x="178494" y="234278"/>
                  <a:pt x="167795" y="254983"/>
                  <a:pt x="171685" y="273805"/>
                </a:cubicBezTo>
                <a:cubicBezTo>
                  <a:pt x="176548" y="293569"/>
                  <a:pt x="194056" y="308627"/>
                  <a:pt x="216426" y="309568"/>
                </a:cubicBezTo>
                <a:cubicBezTo>
                  <a:pt x="253385" y="312391"/>
                  <a:pt x="291317" y="314273"/>
                  <a:pt x="328277" y="316155"/>
                </a:cubicBezTo>
                <a:cubicBezTo>
                  <a:pt x="345784" y="317097"/>
                  <a:pt x="363291" y="318038"/>
                  <a:pt x="380798" y="318979"/>
                </a:cubicBezTo>
                <a:cubicBezTo>
                  <a:pt x="416785" y="320861"/>
                  <a:pt x="443046" y="298274"/>
                  <a:pt x="443046" y="265335"/>
                </a:cubicBezTo>
                <a:close/>
                <a:moveTo>
                  <a:pt x="513365" y="644637"/>
                </a:moveTo>
                <a:cubicBezTo>
                  <a:pt x="513365" y="613742"/>
                  <a:pt x="488876" y="588640"/>
                  <a:pt x="458510" y="589605"/>
                </a:cubicBezTo>
                <a:cubicBezTo>
                  <a:pt x="399738" y="591536"/>
                  <a:pt x="340965" y="595398"/>
                  <a:pt x="283172" y="600226"/>
                </a:cubicBezTo>
                <a:cubicBezTo>
                  <a:pt x="256725" y="602156"/>
                  <a:pt x="239093" y="622431"/>
                  <a:pt x="239093" y="645602"/>
                </a:cubicBezTo>
                <a:cubicBezTo>
                  <a:pt x="240072" y="669738"/>
                  <a:pt x="258684" y="689048"/>
                  <a:pt x="284152" y="690978"/>
                </a:cubicBezTo>
                <a:cubicBezTo>
                  <a:pt x="335088" y="693875"/>
                  <a:pt x="386024" y="696771"/>
                  <a:pt x="436960" y="699668"/>
                </a:cubicBezTo>
                <a:cubicBezTo>
                  <a:pt x="436960" y="699668"/>
                  <a:pt x="436960" y="700633"/>
                  <a:pt x="436960" y="700633"/>
                </a:cubicBezTo>
                <a:cubicBezTo>
                  <a:pt x="443817" y="700633"/>
                  <a:pt x="450674" y="700633"/>
                  <a:pt x="458510" y="700633"/>
                </a:cubicBezTo>
                <a:cubicBezTo>
                  <a:pt x="489856" y="699668"/>
                  <a:pt x="514344" y="675531"/>
                  <a:pt x="513365" y="644637"/>
                </a:cubicBezTo>
                <a:close/>
                <a:moveTo>
                  <a:pt x="513366" y="137684"/>
                </a:moveTo>
                <a:cubicBezTo>
                  <a:pt x="513366" y="106096"/>
                  <a:pt x="487897" y="82166"/>
                  <a:pt x="454593" y="82166"/>
                </a:cubicBezTo>
                <a:cubicBezTo>
                  <a:pt x="448716" y="82166"/>
                  <a:pt x="441859" y="83123"/>
                  <a:pt x="435982" y="83123"/>
                </a:cubicBezTo>
                <a:cubicBezTo>
                  <a:pt x="386025" y="85995"/>
                  <a:pt x="337048" y="88866"/>
                  <a:pt x="287091" y="91738"/>
                </a:cubicBezTo>
                <a:cubicBezTo>
                  <a:pt x="259664" y="93652"/>
                  <a:pt x="240073" y="112797"/>
                  <a:pt x="239094" y="136727"/>
                </a:cubicBezTo>
                <a:cubicBezTo>
                  <a:pt x="239094" y="161614"/>
                  <a:pt x="257705" y="180758"/>
                  <a:pt x="285132" y="182673"/>
                </a:cubicBezTo>
                <a:cubicBezTo>
                  <a:pt x="341946" y="186501"/>
                  <a:pt x="398759" y="190330"/>
                  <a:pt x="455573" y="192245"/>
                </a:cubicBezTo>
                <a:cubicBezTo>
                  <a:pt x="487897" y="194159"/>
                  <a:pt x="514345" y="168314"/>
                  <a:pt x="513366" y="137684"/>
                </a:cubicBezTo>
                <a:close/>
                <a:moveTo>
                  <a:pt x="524748" y="391268"/>
                </a:moveTo>
                <a:cubicBezTo>
                  <a:pt x="524748" y="359535"/>
                  <a:pt x="500182" y="334968"/>
                  <a:pt x="469473" y="334968"/>
                </a:cubicBezTo>
                <a:cubicBezTo>
                  <a:pt x="437740" y="334968"/>
                  <a:pt x="412149" y="360559"/>
                  <a:pt x="413172" y="391268"/>
                </a:cubicBezTo>
                <a:cubicBezTo>
                  <a:pt x="413172" y="421976"/>
                  <a:pt x="438762" y="446543"/>
                  <a:pt x="468448" y="446543"/>
                </a:cubicBezTo>
                <a:cubicBezTo>
                  <a:pt x="500181" y="447567"/>
                  <a:pt x="524748" y="421976"/>
                  <a:pt x="524748" y="391268"/>
                </a:cubicBezTo>
                <a:close/>
                <a:moveTo>
                  <a:pt x="585986" y="519759"/>
                </a:moveTo>
                <a:cubicBezTo>
                  <a:pt x="585986" y="488583"/>
                  <a:pt x="561628" y="463441"/>
                  <a:pt x="531181" y="463441"/>
                </a:cubicBezTo>
                <a:cubicBezTo>
                  <a:pt x="500735" y="463441"/>
                  <a:pt x="475362" y="489589"/>
                  <a:pt x="475362" y="519759"/>
                </a:cubicBezTo>
                <a:cubicBezTo>
                  <a:pt x="475362" y="548923"/>
                  <a:pt x="499720" y="574065"/>
                  <a:pt x="530167" y="574065"/>
                </a:cubicBezTo>
                <a:cubicBezTo>
                  <a:pt x="561628" y="574065"/>
                  <a:pt x="585986" y="550935"/>
                  <a:pt x="585986" y="519759"/>
                </a:cubicBezTo>
                <a:close/>
                <a:moveTo>
                  <a:pt x="585986" y="262891"/>
                </a:moveTo>
                <a:cubicBezTo>
                  <a:pt x="585986" y="232182"/>
                  <a:pt x="561419" y="207615"/>
                  <a:pt x="530710" y="207615"/>
                </a:cubicBezTo>
                <a:cubicBezTo>
                  <a:pt x="498978" y="207615"/>
                  <a:pt x="473387" y="233206"/>
                  <a:pt x="474411" y="263915"/>
                </a:cubicBezTo>
                <a:cubicBezTo>
                  <a:pt x="474411" y="294623"/>
                  <a:pt x="500002" y="319190"/>
                  <a:pt x="529686" y="320214"/>
                </a:cubicBezTo>
                <a:cubicBezTo>
                  <a:pt x="561419" y="320214"/>
                  <a:pt x="585986" y="294623"/>
                  <a:pt x="585986" y="262891"/>
                </a:cubicBezTo>
                <a:close/>
                <a:moveTo>
                  <a:pt x="660046" y="645269"/>
                </a:moveTo>
                <a:cubicBezTo>
                  <a:pt x="660046" y="613808"/>
                  <a:pt x="635688" y="589450"/>
                  <a:pt x="604227" y="589450"/>
                </a:cubicBezTo>
                <a:cubicBezTo>
                  <a:pt x="573780" y="589450"/>
                  <a:pt x="549422" y="612793"/>
                  <a:pt x="549422" y="644255"/>
                </a:cubicBezTo>
                <a:cubicBezTo>
                  <a:pt x="549422" y="675716"/>
                  <a:pt x="573780" y="700074"/>
                  <a:pt x="605241" y="700074"/>
                </a:cubicBezTo>
                <a:cubicBezTo>
                  <a:pt x="635688" y="700074"/>
                  <a:pt x="660046" y="675716"/>
                  <a:pt x="660046" y="645269"/>
                </a:cubicBezTo>
                <a:close/>
                <a:moveTo>
                  <a:pt x="660997" y="390244"/>
                </a:moveTo>
                <a:cubicBezTo>
                  <a:pt x="660997" y="359535"/>
                  <a:pt x="637454" y="334968"/>
                  <a:pt x="605721" y="334968"/>
                </a:cubicBezTo>
                <a:cubicBezTo>
                  <a:pt x="575012" y="334968"/>
                  <a:pt x="549421" y="360559"/>
                  <a:pt x="549421" y="391268"/>
                </a:cubicBezTo>
                <a:cubicBezTo>
                  <a:pt x="550445" y="421976"/>
                  <a:pt x="575012" y="446543"/>
                  <a:pt x="605721" y="446543"/>
                </a:cubicBezTo>
                <a:cubicBezTo>
                  <a:pt x="636430" y="447567"/>
                  <a:pt x="662021" y="421976"/>
                  <a:pt x="660997" y="390244"/>
                </a:cubicBezTo>
                <a:close/>
                <a:moveTo>
                  <a:pt x="660997" y="140028"/>
                </a:moveTo>
                <a:cubicBezTo>
                  <a:pt x="662021" y="108004"/>
                  <a:pt x="636430" y="82179"/>
                  <a:pt x="605721" y="82179"/>
                </a:cubicBezTo>
                <a:cubicBezTo>
                  <a:pt x="573988" y="82179"/>
                  <a:pt x="549421" y="108004"/>
                  <a:pt x="549421" y="140028"/>
                </a:cubicBezTo>
                <a:cubicBezTo>
                  <a:pt x="550445" y="171019"/>
                  <a:pt x="573988" y="194778"/>
                  <a:pt x="605721" y="194778"/>
                </a:cubicBezTo>
                <a:cubicBezTo>
                  <a:pt x="636430" y="194778"/>
                  <a:pt x="660997" y="171019"/>
                  <a:pt x="660997" y="140028"/>
                </a:cubicBezTo>
                <a:close/>
                <a:moveTo>
                  <a:pt x="736080" y="518753"/>
                </a:moveTo>
                <a:cubicBezTo>
                  <a:pt x="736080" y="488583"/>
                  <a:pt x="710489" y="463441"/>
                  <a:pt x="679780" y="463441"/>
                </a:cubicBezTo>
                <a:cubicBezTo>
                  <a:pt x="650095" y="464447"/>
                  <a:pt x="624504" y="488583"/>
                  <a:pt x="624504" y="518753"/>
                </a:cubicBezTo>
                <a:cubicBezTo>
                  <a:pt x="623480" y="548923"/>
                  <a:pt x="649071" y="574065"/>
                  <a:pt x="679780" y="574065"/>
                </a:cubicBezTo>
                <a:cubicBezTo>
                  <a:pt x="711513" y="574065"/>
                  <a:pt x="736080" y="549929"/>
                  <a:pt x="736080" y="518753"/>
                </a:cubicBezTo>
                <a:close/>
                <a:moveTo>
                  <a:pt x="736080" y="263915"/>
                </a:moveTo>
                <a:cubicBezTo>
                  <a:pt x="736080" y="232182"/>
                  <a:pt x="712737" y="207615"/>
                  <a:pt x="681275" y="207615"/>
                </a:cubicBezTo>
                <a:cubicBezTo>
                  <a:pt x="649814" y="207615"/>
                  <a:pt x="625456" y="232182"/>
                  <a:pt x="625456" y="263915"/>
                </a:cubicBezTo>
                <a:cubicBezTo>
                  <a:pt x="625456" y="294623"/>
                  <a:pt x="650829" y="320214"/>
                  <a:pt x="681275" y="320214"/>
                </a:cubicBezTo>
                <a:cubicBezTo>
                  <a:pt x="711722" y="319190"/>
                  <a:pt x="736080" y="294623"/>
                  <a:pt x="736080" y="263915"/>
                </a:cubicBezTo>
                <a:close/>
                <a:moveTo>
                  <a:pt x="799958" y="391268"/>
                </a:moveTo>
                <a:cubicBezTo>
                  <a:pt x="799958" y="359535"/>
                  <a:pt x="776615" y="334968"/>
                  <a:pt x="745153" y="334968"/>
                </a:cubicBezTo>
                <a:cubicBezTo>
                  <a:pt x="713692" y="334968"/>
                  <a:pt x="689334" y="359535"/>
                  <a:pt x="689334" y="391268"/>
                </a:cubicBezTo>
                <a:cubicBezTo>
                  <a:pt x="689334" y="421976"/>
                  <a:pt x="714707" y="447567"/>
                  <a:pt x="745153" y="447567"/>
                </a:cubicBezTo>
                <a:cubicBezTo>
                  <a:pt x="775600" y="446543"/>
                  <a:pt x="799958" y="421976"/>
                  <a:pt x="799958" y="391268"/>
                </a:cubicBezTo>
                <a:close/>
                <a:moveTo>
                  <a:pt x="908046" y="391400"/>
                </a:moveTo>
                <a:lnTo>
                  <a:pt x="712346" y="782799"/>
                </a:lnTo>
                <a:lnTo>
                  <a:pt x="195700" y="782799"/>
                </a:lnTo>
                <a:lnTo>
                  <a:pt x="0" y="391400"/>
                </a:lnTo>
                <a:lnTo>
                  <a:pt x="195700" y="0"/>
                </a:lnTo>
                <a:lnTo>
                  <a:pt x="712346" y="0"/>
                </a:lnTo>
                <a:close/>
              </a:path>
            </a:pathLst>
          </a:custGeom>
          <a:solidFill>
            <a:schemeClr val="accent5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107099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421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oto Serif"/>
              <a:ea typeface="+mn-ea"/>
              <a:cs typeface="+mn-cs"/>
            </a:endParaRPr>
          </a:p>
        </p:txBody>
      </p:sp>
      <p:sp>
        <p:nvSpPr>
          <p:cNvPr id="164" name="Freeform: Shape 163">
            <a:extLst>
              <a:ext uri="{FF2B5EF4-FFF2-40B4-BE49-F238E27FC236}">
                <a16:creationId xmlns:a16="http://schemas.microsoft.com/office/drawing/2014/main" id="{25A4BE1F-8325-BF13-B975-E96B8BE61D72}"/>
              </a:ext>
            </a:extLst>
          </p:cNvPr>
          <p:cNvSpPr/>
          <p:nvPr/>
        </p:nvSpPr>
        <p:spPr>
          <a:xfrm rot="16200000">
            <a:off x="4117976" y="1413227"/>
            <a:ext cx="908046" cy="782799"/>
          </a:xfrm>
          <a:custGeom>
            <a:avLst/>
            <a:gdLst>
              <a:gd name="connsiteX0" fmla="*/ 379571 w 908046"/>
              <a:gd name="connsiteY0" fmla="*/ 391149 h 782799"/>
              <a:gd name="connsiteX1" fmla="*/ 317297 w 908046"/>
              <a:gd name="connsiteY1" fmla="*/ 338392 h 782799"/>
              <a:gd name="connsiteX2" fmla="*/ 152851 w 908046"/>
              <a:gd name="connsiteY2" fmla="*/ 348573 h 782799"/>
              <a:gd name="connsiteX3" fmla="*/ 108090 w 908046"/>
              <a:gd name="connsiteY3" fmla="*/ 391149 h 782799"/>
              <a:gd name="connsiteX4" fmla="*/ 152850 w 908046"/>
              <a:gd name="connsiteY4" fmla="*/ 435576 h 782799"/>
              <a:gd name="connsiteX5" fmla="*/ 286158 w 908046"/>
              <a:gd name="connsiteY5" fmla="*/ 442980 h 782799"/>
              <a:gd name="connsiteX6" fmla="*/ 318269 w 908046"/>
              <a:gd name="connsiteY6" fmla="*/ 444831 h 782799"/>
              <a:gd name="connsiteX7" fmla="*/ 379571 w 908046"/>
              <a:gd name="connsiteY7" fmla="*/ 391149 h 782799"/>
              <a:gd name="connsiteX8" fmla="*/ 441160 w 908046"/>
              <a:gd name="connsiteY8" fmla="*/ 517251 h 782799"/>
              <a:gd name="connsiteX9" fmla="*/ 382582 w 908046"/>
              <a:gd name="connsiteY9" fmla="*/ 463153 h 782799"/>
              <a:gd name="connsiteX10" fmla="*/ 324003 w 908046"/>
              <a:gd name="connsiteY10" fmla="*/ 466000 h 782799"/>
              <a:gd name="connsiteX11" fmla="*/ 213680 w 908046"/>
              <a:gd name="connsiteY11" fmla="*/ 472644 h 782799"/>
              <a:gd name="connsiteX12" fmla="*/ 168770 w 908046"/>
              <a:gd name="connsiteY12" fmla="*/ 516302 h 782799"/>
              <a:gd name="connsiteX13" fmla="*/ 210751 w 908046"/>
              <a:gd name="connsiteY13" fmla="*/ 561859 h 782799"/>
              <a:gd name="connsiteX14" fmla="*/ 383558 w 908046"/>
              <a:gd name="connsiteY14" fmla="*/ 572299 h 782799"/>
              <a:gd name="connsiteX15" fmla="*/ 441160 w 908046"/>
              <a:gd name="connsiteY15" fmla="*/ 517251 h 782799"/>
              <a:gd name="connsiteX16" fmla="*/ 443046 w 908046"/>
              <a:gd name="connsiteY16" fmla="*/ 265335 h 782799"/>
              <a:gd name="connsiteX17" fmla="*/ 381771 w 908046"/>
              <a:gd name="connsiteY17" fmla="*/ 210750 h 782799"/>
              <a:gd name="connsiteX18" fmla="*/ 218371 w 908046"/>
              <a:gd name="connsiteY18" fmla="*/ 221103 h 782799"/>
              <a:gd name="connsiteX19" fmla="*/ 196973 w 908046"/>
              <a:gd name="connsiteY19" fmla="*/ 225808 h 782799"/>
              <a:gd name="connsiteX20" fmla="*/ 171685 w 908046"/>
              <a:gd name="connsiteY20" fmla="*/ 273805 h 782799"/>
              <a:gd name="connsiteX21" fmla="*/ 216426 w 908046"/>
              <a:gd name="connsiteY21" fmla="*/ 309568 h 782799"/>
              <a:gd name="connsiteX22" fmla="*/ 328277 w 908046"/>
              <a:gd name="connsiteY22" fmla="*/ 316155 h 782799"/>
              <a:gd name="connsiteX23" fmla="*/ 380798 w 908046"/>
              <a:gd name="connsiteY23" fmla="*/ 318979 h 782799"/>
              <a:gd name="connsiteX24" fmla="*/ 443046 w 908046"/>
              <a:gd name="connsiteY24" fmla="*/ 265335 h 782799"/>
              <a:gd name="connsiteX25" fmla="*/ 513365 w 908046"/>
              <a:gd name="connsiteY25" fmla="*/ 644637 h 782799"/>
              <a:gd name="connsiteX26" fmla="*/ 458510 w 908046"/>
              <a:gd name="connsiteY26" fmla="*/ 589605 h 782799"/>
              <a:gd name="connsiteX27" fmla="*/ 283172 w 908046"/>
              <a:gd name="connsiteY27" fmla="*/ 600226 h 782799"/>
              <a:gd name="connsiteX28" fmla="*/ 239093 w 908046"/>
              <a:gd name="connsiteY28" fmla="*/ 645602 h 782799"/>
              <a:gd name="connsiteX29" fmla="*/ 284152 w 908046"/>
              <a:gd name="connsiteY29" fmla="*/ 690978 h 782799"/>
              <a:gd name="connsiteX30" fmla="*/ 436960 w 908046"/>
              <a:gd name="connsiteY30" fmla="*/ 699668 h 782799"/>
              <a:gd name="connsiteX31" fmla="*/ 436960 w 908046"/>
              <a:gd name="connsiteY31" fmla="*/ 700633 h 782799"/>
              <a:gd name="connsiteX32" fmla="*/ 458510 w 908046"/>
              <a:gd name="connsiteY32" fmla="*/ 700633 h 782799"/>
              <a:gd name="connsiteX33" fmla="*/ 513365 w 908046"/>
              <a:gd name="connsiteY33" fmla="*/ 644637 h 782799"/>
              <a:gd name="connsiteX34" fmla="*/ 513366 w 908046"/>
              <a:gd name="connsiteY34" fmla="*/ 137684 h 782799"/>
              <a:gd name="connsiteX35" fmla="*/ 454593 w 908046"/>
              <a:gd name="connsiteY35" fmla="*/ 82166 h 782799"/>
              <a:gd name="connsiteX36" fmla="*/ 435982 w 908046"/>
              <a:gd name="connsiteY36" fmla="*/ 83123 h 782799"/>
              <a:gd name="connsiteX37" fmla="*/ 287091 w 908046"/>
              <a:gd name="connsiteY37" fmla="*/ 91738 h 782799"/>
              <a:gd name="connsiteX38" fmla="*/ 239094 w 908046"/>
              <a:gd name="connsiteY38" fmla="*/ 136727 h 782799"/>
              <a:gd name="connsiteX39" fmla="*/ 285132 w 908046"/>
              <a:gd name="connsiteY39" fmla="*/ 182673 h 782799"/>
              <a:gd name="connsiteX40" fmla="*/ 455573 w 908046"/>
              <a:gd name="connsiteY40" fmla="*/ 192245 h 782799"/>
              <a:gd name="connsiteX41" fmla="*/ 513366 w 908046"/>
              <a:gd name="connsiteY41" fmla="*/ 137684 h 782799"/>
              <a:gd name="connsiteX42" fmla="*/ 524748 w 908046"/>
              <a:gd name="connsiteY42" fmla="*/ 391268 h 782799"/>
              <a:gd name="connsiteX43" fmla="*/ 469473 w 908046"/>
              <a:gd name="connsiteY43" fmla="*/ 334968 h 782799"/>
              <a:gd name="connsiteX44" fmla="*/ 413172 w 908046"/>
              <a:gd name="connsiteY44" fmla="*/ 391268 h 782799"/>
              <a:gd name="connsiteX45" fmla="*/ 468448 w 908046"/>
              <a:gd name="connsiteY45" fmla="*/ 446543 h 782799"/>
              <a:gd name="connsiteX46" fmla="*/ 524748 w 908046"/>
              <a:gd name="connsiteY46" fmla="*/ 391268 h 782799"/>
              <a:gd name="connsiteX47" fmla="*/ 585986 w 908046"/>
              <a:gd name="connsiteY47" fmla="*/ 519759 h 782799"/>
              <a:gd name="connsiteX48" fmla="*/ 531181 w 908046"/>
              <a:gd name="connsiteY48" fmla="*/ 463441 h 782799"/>
              <a:gd name="connsiteX49" fmla="*/ 475362 w 908046"/>
              <a:gd name="connsiteY49" fmla="*/ 519759 h 782799"/>
              <a:gd name="connsiteX50" fmla="*/ 530167 w 908046"/>
              <a:gd name="connsiteY50" fmla="*/ 574065 h 782799"/>
              <a:gd name="connsiteX51" fmla="*/ 585986 w 908046"/>
              <a:gd name="connsiteY51" fmla="*/ 519759 h 782799"/>
              <a:gd name="connsiteX52" fmla="*/ 585986 w 908046"/>
              <a:gd name="connsiteY52" fmla="*/ 262891 h 782799"/>
              <a:gd name="connsiteX53" fmla="*/ 530710 w 908046"/>
              <a:gd name="connsiteY53" fmla="*/ 207615 h 782799"/>
              <a:gd name="connsiteX54" fmla="*/ 474411 w 908046"/>
              <a:gd name="connsiteY54" fmla="*/ 263915 h 782799"/>
              <a:gd name="connsiteX55" fmla="*/ 529686 w 908046"/>
              <a:gd name="connsiteY55" fmla="*/ 320214 h 782799"/>
              <a:gd name="connsiteX56" fmla="*/ 585986 w 908046"/>
              <a:gd name="connsiteY56" fmla="*/ 262891 h 782799"/>
              <a:gd name="connsiteX57" fmla="*/ 660046 w 908046"/>
              <a:gd name="connsiteY57" fmla="*/ 645269 h 782799"/>
              <a:gd name="connsiteX58" fmla="*/ 604227 w 908046"/>
              <a:gd name="connsiteY58" fmla="*/ 589450 h 782799"/>
              <a:gd name="connsiteX59" fmla="*/ 549422 w 908046"/>
              <a:gd name="connsiteY59" fmla="*/ 644255 h 782799"/>
              <a:gd name="connsiteX60" fmla="*/ 605241 w 908046"/>
              <a:gd name="connsiteY60" fmla="*/ 700074 h 782799"/>
              <a:gd name="connsiteX61" fmla="*/ 660046 w 908046"/>
              <a:gd name="connsiteY61" fmla="*/ 645269 h 782799"/>
              <a:gd name="connsiteX62" fmla="*/ 660997 w 908046"/>
              <a:gd name="connsiteY62" fmla="*/ 390244 h 782799"/>
              <a:gd name="connsiteX63" fmla="*/ 605721 w 908046"/>
              <a:gd name="connsiteY63" fmla="*/ 334968 h 782799"/>
              <a:gd name="connsiteX64" fmla="*/ 549421 w 908046"/>
              <a:gd name="connsiteY64" fmla="*/ 391268 h 782799"/>
              <a:gd name="connsiteX65" fmla="*/ 605721 w 908046"/>
              <a:gd name="connsiteY65" fmla="*/ 446543 h 782799"/>
              <a:gd name="connsiteX66" fmla="*/ 660997 w 908046"/>
              <a:gd name="connsiteY66" fmla="*/ 390244 h 782799"/>
              <a:gd name="connsiteX67" fmla="*/ 660997 w 908046"/>
              <a:gd name="connsiteY67" fmla="*/ 140028 h 782799"/>
              <a:gd name="connsiteX68" fmla="*/ 605721 w 908046"/>
              <a:gd name="connsiteY68" fmla="*/ 82179 h 782799"/>
              <a:gd name="connsiteX69" fmla="*/ 549421 w 908046"/>
              <a:gd name="connsiteY69" fmla="*/ 140028 h 782799"/>
              <a:gd name="connsiteX70" fmla="*/ 605721 w 908046"/>
              <a:gd name="connsiteY70" fmla="*/ 194778 h 782799"/>
              <a:gd name="connsiteX71" fmla="*/ 660997 w 908046"/>
              <a:gd name="connsiteY71" fmla="*/ 140028 h 782799"/>
              <a:gd name="connsiteX72" fmla="*/ 736080 w 908046"/>
              <a:gd name="connsiteY72" fmla="*/ 518753 h 782799"/>
              <a:gd name="connsiteX73" fmla="*/ 679780 w 908046"/>
              <a:gd name="connsiteY73" fmla="*/ 463441 h 782799"/>
              <a:gd name="connsiteX74" fmla="*/ 624504 w 908046"/>
              <a:gd name="connsiteY74" fmla="*/ 518753 h 782799"/>
              <a:gd name="connsiteX75" fmla="*/ 679780 w 908046"/>
              <a:gd name="connsiteY75" fmla="*/ 574065 h 782799"/>
              <a:gd name="connsiteX76" fmla="*/ 736080 w 908046"/>
              <a:gd name="connsiteY76" fmla="*/ 518753 h 782799"/>
              <a:gd name="connsiteX77" fmla="*/ 736080 w 908046"/>
              <a:gd name="connsiteY77" fmla="*/ 263915 h 782799"/>
              <a:gd name="connsiteX78" fmla="*/ 681275 w 908046"/>
              <a:gd name="connsiteY78" fmla="*/ 207615 h 782799"/>
              <a:gd name="connsiteX79" fmla="*/ 625456 w 908046"/>
              <a:gd name="connsiteY79" fmla="*/ 263915 h 782799"/>
              <a:gd name="connsiteX80" fmla="*/ 681275 w 908046"/>
              <a:gd name="connsiteY80" fmla="*/ 320214 h 782799"/>
              <a:gd name="connsiteX81" fmla="*/ 736080 w 908046"/>
              <a:gd name="connsiteY81" fmla="*/ 263915 h 782799"/>
              <a:gd name="connsiteX82" fmla="*/ 799958 w 908046"/>
              <a:gd name="connsiteY82" fmla="*/ 391268 h 782799"/>
              <a:gd name="connsiteX83" fmla="*/ 745153 w 908046"/>
              <a:gd name="connsiteY83" fmla="*/ 334968 h 782799"/>
              <a:gd name="connsiteX84" fmla="*/ 689334 w 908046"/>
              <a:gd name="connsiteY84" fmla="*/ 391268 h 782799"/>
              <a:gd name="connsiteX85" fmla="*/ 745153 w 908046"/>
              <a:gd name="connsiteY85" fmla="*/ 447567 h 782799"/>
              <a:gd name="connsiteX86" fmla="*/ 799958 w 908046"/>
              <a:gd name="connsiteY86" fmla="*/ 391268 h 782799"/>
              <a:gd name="connsiteX87" fmla="*/ 908046 w 908046"/>
              <a:gd name="connsiteY87" fmla="*/ 391400 h 782799"/>
              <a:gd name="connsiteX88" fmla="*/ 712346 w 908046"/>
              <a:gd name="connsiteY88" fmla="*/ 782799 h 782799"/>
              <a:gd name="connsiteX89" fmla="*/ 195700 w 908046"/>
              <a:gd name="connsiteY89" fmla="*/ 782799 h 782799"/>
              <a:gd name="connsiteX90" fmla="*/ 0 w 908046"/>
              <a:gd name="connsiteY90" fmla="*/ 391400 h 782799"/>
              <a:gd name="connsiteX91" fmla="*/ 195700 w 908046"/>
              <a:gd name="connsiteY91" fmla="*/ 0 h 782799"/>
              <a:gd name="connsiteX92" fmla="*/ 712346 w 908046"/>
              <a:gd name="connsiteY92" fmla="*/ 0 h 782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</a:cxnLst>
            <a:rect l="l" t="t" r="r" b="b"/>
            <a:pathLst>
              <a:path w="908046" h="782799">
                <a:moveTo>
                  <a:pt x="379571" y="391149"/>
                </a:moveTo>
                <a:cubicBezTo>
                  <a:pt x="379572" y="359680"/>
                  <a:pt x="351353" y="335615"/>
                  <a:pt x="317297" y="338392"/>
                </a:cubicBezTo>
                <a:cubicBezTo>
                  <a:pt x="262806" y="341168"/>
                  <a:pt x="208315" y="344871"/>
                  <a:pt x="152851" y="348573"/>
                </a:cubicBezTo>
                <a:cubicBezTo>
                  <a:pt x="126579" y="349498"/>
                  <a:pt x="108091" y="367084"/>
                  <a:pt x="108090" y="391149"/>
                </a:cubicBezTo>
                <a:cubicBezTo>
                  <a:pt x="108090" y="415213"/>
                  <a:pt x="126578" y="433725"/>
                  <a:pt x="152850" y="435576"/>
                </a:cubicBezTo>
                <a:cubicBezTo>
                  <a:pt x="197611" y="438352"/>
                  <a:pt x="241398" y="440204"/>
                  <a:pt x="286158" y="442980"/>
                </a:cubicBezTo>
                <a:cubicBezTo>
                  <a:pt x="296862" y="443906"/>
                  <a:pt x="307565" y="444831"/>
                  <a:pt x="318269" y="444831"/>
                </a:cubicBezTo>
                <a:cubicBezTo>
                  <a:pt x="352326" y="447608"/>
                  <a:pt x="379571" y="423543"/>
                  <a:pt x="379571" y="391149"/>
                </a:cubicBezTo>
                <a:close/>
                <a:moveTo>
                  <a:pt x="441160" y="517251"/>
                </a:moveTo>
                <a:cubicBezTo>
                  <a:pt x="441160" y="485931"/>
                  <a:pt x="415776" y="462204"/>
                  <a:pt x="382582" y="463153"/>
                </a:cubicBezTo>
                <a:cubicBezTo>
                  <a:pt x="363055" y="463153"/>
                  <a:pt x="343529" y="465051"/>
                  <a:pt x="324003" y="466000"/>
                </a:cubicBezTo>
                <a:cubicBezTo>
                  <a:pt x="287880" y="468848"/>
                  <a:pt x="250780" y="470746"/>
                  <a:pt x="213680" y="472644"/>
                </a:cubicBezTo>
                <a:cubicBezTo>
                  <a:pt x="188296" y="474542"/>
                  <a:pt x="168770" y="492575"/>
                  <a:pt x="168770" y="516302"/>
                </a:cubicBezTo>
                <a:cubicBezTo>
                  <a:pt x="167794" y="540030"/>
                  <a:pt x="185367" y="559961"/>
                  <a:pt x="210751" y="561859"/>
                </a:cubicBezTo>
                <a:cubicBezTo>
                  <a:pt x="268354" y="565655"/>
                  <a:pt x="325956" y="569452"/>
                  <a:pt x="383558" y="572299"/>
                </a:cubicBezTo>
                <a:cubicBezTo>
                  <a:pt x="416752" y="574197"/>
                  <a:pt x="441160" y="548572"/>
                  <a:pt x="441160" y="517251"/>
                </a:cubicBezTo>
                <a:close/>
                <a:moveTo>
                  <a:pt x="443046" y="265335"/>
                </a:moveTo>
                <a:cubicBezTo>
                  <a:pt x="443046" y="232396"/>
                  <a:pt x="417758" y="208868"/>
                  <a:pt x="381771" y="210750"/>
                </a:cubicBezTo>
                <a:cubicBezTo>
                  <a:pt x="327304" y="213574"/>
                  <a:pt x="272838" y="217338"/>
                  <a:pt x="218371" y="221103"/>
                </a:cubicBezTo>
                <a:cubicBezTo>
                  <a:pt x="210590" y="221103"/>
                  <a:pt x="203782" y="222985"/>
                  <a:pt x="196973" y="225808"/>
                </a:cubicBezTo>
                <a:cubicBezTo>
                  <a:pt x="178494" y="234278"/>
                  <a:pt x="167795" y="254983"/>
                  <a:pt x="171685" y="273805"/>
                </a:cubicBezTo>
                <a:cubicBezTo>
                  <a:pt x="176548" y="293569"/>
                  <a:pt x="194056" y="308627"/>
                  <a:pt x="216426" y="309568"/>
                </a:cubicBezTo>
                <a:cubicBezTo>
                  <a:pt x="253385" y="312391"/>
                  <a:pt x="291317" y="314273"/>
                  <a:pt x="328277" y="316155"/>
                </a:cubicBezTo>
                <a:cubicBezTo>
                  <a:pt x="345784" y="317097"/>
                  <a:pt x="363291" y="318038"/>
                  <a:pt x="380798" y="318979"/>
                </a:cubicBezTo>
                <a:cubicBezTo>
                  <a:pt x="416785" y="320861"/>
                  <a:pt x="443046" y="298274"/>
                  <a:pt x="443046" y="265335"/>
                </a:cubicBezTo>
                <a:close/>
                <a:moveTo>
                  <a:pt x="513365" y="644637"/>
                </a:moveTo>
                <a:cubicBezTo>
                  <a:pt x="513365" y="613742"/>
                  <a:pt x="488876" y="588640"/>
                  <a:pt x="458510" y="589605"/>
                </a:cubicBezTo>
                <a:cubicBezTo>
                  <a:pt x="399738" y="591536"/>
                  <a:pt x="340965" y="595398"/>
                  <a:pt x="283172" y="600226"/>
                </a:cubicBezTo>
                <a:cubicBezTo>
                  <a:pt x="256725" y="602156"/>
                  <a:pt x="239093" y="622431"/>
                  <a:pt x="239093" y="645602"/>
                </a:cubicBezTo>
                <a:cubicBezTo>
                  <a:pt x="240072" y="669738"/>
                  <a:pt x="258684" y="689048"/>
                  <a:pt x="284152" y="690978"/>
                </a:cubicBezTo>
                <a:cubicBezTo>
                  <a:pt x="335088" y="693875"/>
                  <a:pt x="386024" y="696771"/>
                  <a:pt x="436960" y="699668"/>
                </a:cubicBezTo>
                <a:cubicBezTo>
                  <a:pt x="436960" y="699668"/>
                  <a:pt x="436960" y="700633"/>
                  <a:pt x="436960" y="700633"/>
                </a:cubicBezTo>
                <a:cubicBezTo>
                  <a:pt x="443817" y="700633"/>
                  <a:pt x="450674" y="700633"/>
                  <a:pt x="458510" y="700633"/>
                </a:cubicBezTo>
                <a:cubicBezTo>
                  <a:pt x="489856" y="699668"/>
                  <a:pt x="514344" y="675531"/>
                  <a:pt x="513365" y="644637"/>
                </a:cubicBezTo>
                <a:close/>
                <a:moveTo>
                  <a:pt x="513366" y="137684"/>
                </a:moveTo>
                <a:cubicBezTo>
                  <a:pt x="513366" y="106096"/>
                  <a:pt x="487897" y="82166"/>
                  <a:pt x="454593" y="82166"/>
                </a:cubicBezTo>
                <a:cubicBezTo>
                  <a:pt x="448716" y="82166"/>
                  <a:pt x="441859" y="83123"/>
                  <a:pt x="435982" y="83123"/>
                </a:cubicBezTo>
                <a:cubicBezTo>
                  <a:pt x="386025" y="85995"/>
                  <a:pt x="337048" y="88866"/>
                  <a:pt x="287091" y="91738"/>
                </a:cubicBezTo>
                <a:cubicBezTo>
                  <a:pt x="259664" y="93652"/>
                  <a:pt x="240073" y="112797"/>
                  <a:pt x="239094" y="136727"/>
                </a:cubicBezTo>
                <a:cubicBezTo>
                  <a:pt x="239094" y="161614"/>
                  <a:pt x="257705" y="180758"/>
                  <a:pt x="285132" y="182673"/>
                </a:cubicBezTo>
                <a:cubicBezTo>
                  <a:pt x="341946" y="186501"/>
                  <a:pt x="398759" y="190330"/>
                  <a:pt x="455573" y="192245"/>
                </a:cubicBezTo>
                <a:cubicBezTo>
                  <a:pt x="487897" y="194159"/>
                  <a:pt x="514345" y="168314"/>
                  <a:pt x="513366" y="137684"/>
                </a:cubicBezTo>
                <a:close/>
                <a:moveTo>
                  <a:pt x="524748" y="391268"/>
                </a:moveTo>
                <a:cubicBezTo>
                  <a:pt x="524748" y="359535"/>
                  <a:pt x="500182" y="334968"/>
                  <a:pt x="469473" y="334968"/>
                </a:cubicBezTo>
                <a:cubicBezTo>
                  <a:pt x="437740" y="334968"/>
                  <a:pt x="412149" y="360559"/>
                  <a:pt x="413172" y="391268"/>
                </a:cubicBezTo>
                <a:cubicBezTo>
                  <a:pt x="413172" y="421976"/>
                  <a:pt x="438762" y="446543"/>
                  <a:pt x="468448" y="446543"/>
                </a:cubicBezTo>
                <a:cubicBezTo>
                  <a:pt x="500181" y="447567"/>
                  <a:pt x="524748" y="421976"/>
                  <a:pt x="524748" y="391268"/>
                </a:cubicBezTo>
                <a:close/>
                <a:moveTo>
                  <a:pt x="585986" y="519759"/>
                </a:moveTo>
                <a:cubicBezTo>
                  <a:pt x="585986" y="488583"/>
                  <a:pt x="561628" y="463441"/>
                  <a:pt x="531181" y="463441"/>
                </a:cubicBezTo>
                <a:cubicBezTo>
                  <a:pt x="500735" y="463441"/>
                  <a:pt x="475362" y="489589"/>
                  <a:pt x="475362" y="519759"/>
                </a:cubicBezTo>
                <a:cubicBezTo>
                  <a:pt x="475362" y="548923"/>
                  <a:pt x="499720" y="574065"/>
                  <a:pt x="530167" y="574065"/>
                </a:cubicBezTo>
                <a:cubicBezTo>
                  <a:pt x="561628" y="574065"/>
                  <a:pt x="585986" y="550935"/>
                  <a:pt x="585986" y="519759"/>
                </a:cubicBezTo>
                <a:close/>
                <a:moveTo>
                  <a:pt x="585986" y="262891"/>
                </a:moveTo>
                <a:cubicBezTo>
                  <a:pt x="585986" y="232182"/>
                  <a:pt x="561419" y="207615"/>
                  <a:pt x="530710" y="207615"/>
                </a:cubicBezTo>
                <a:cubicBezTo>
                  <a:pt x="498978" y="207615"/>
                  <a:pt x="473387" y="233206"/>
                  <a:pt x="474411" y="263915"/>
                </a:cubicBezTo>
                <a:cubicBezTo>
                  <a:pt x="474411" y="294623"/>
                  <a:pt x="500002" y="319190"/>
                  <a:pt x="529686" y="320214"/>
                </a:cubicBezTo>
                <a:cubicBezTo>
                  <a:pt x="561419" y="320214"/>
                  <a:pt x="585986" y="294623"/>
                  <a:pt x="585986" y="262891"/>
                </a:cubicBezTo>
                <a:close/>
                <a:moveTo>
                  <a:pt x="660046" y="645269"/>
                </a:moveTo>
                <a:cubicBezTo>
                  <a:pt x="660046" y="613808"/>
                  <a:pt x="635688" y="589450"/>
                  <a:pt x="604227" y="589450"/>
                </a:cubicBezTo>
                <a:cubicBezTo>
                  <a:pt x="573780" y="589450"/>
                  <a:pt x="549422" y="612793"/>
                  <a:pt x="549422" y="644255"/>
                </a:cubicBezTo>
                <a:cubicBezTo>
                  <a:pt x="549422" y="675716"/>
                  <a:pt x="573780" y="700074"/>
                  <a:pt x="605241" y="700074"/>
                </a:cubicBezTo>
                <a:cubicBezTo>
                  <a:pt x="635688" y="700074"/>
                  <a:pt x="660046" y="675716"/>
                  <a:pt x="660046" y="645269"/>
                </a:cubicBezTo>
                <a:close/>
                <a:moveTo>
                  <a:pt x="660997" y="390244"/>
                </a:moveTo>
                <a:cubicBezTo>
                  <a:pt x="660997" y="359535"/>
                  <a:pt x="637454" y="334968"/>
                  <a:pt x="605721" y="334968"/>
                </a:cubicBezTo>
                <a:cubicBezTo>
                  <a:pt x="575012" y="334968"/>
                  <a:pt x="549421" y="360559"/>
                  <a:pt x="549421" y="391268"/>
                </a:cubicBezTo>
                <a:cubicBezTo>
                  <a:pt x="550445" y="421976"/>
                  <a:pt x="575012" y="446543"/>
                  <a:pt x="605721" y="446543"/>
                </a:cubicBezTo>
                <a:cubicBezTo>
                  <a:pt x="636430" y="447567"/>
                  <a:pt x="662021" y="421976"/>
                  <a:pt x="660997" y="390244"/>
                </a:cubicBezTo>
                <a:close/>
                <a:moveTo>
                  <a:pt x="660997" y="140028"/>
                </a:moveTo>
                <a:cubicBezTo>
                  <a:pt x="662021" y="108004"/>
                  <a:pt x="636430" y="82179"/>
                  <a:pt x="605721" y="82179"/>
                </a:cubicBezTo>
                <a:cubicBezTo>
                  <a:pt x="573988" y="82179"/>
                  <a:pt x="549421" y="108004"/>
                  <a:pt x="549421" y="140028"/>
                </a:cubicBezTo>
                <a:cubicBezTo>
                  <a:pt x="550445" y="171019"/>
                  <a:pt x="573988" y="194778"/>
                  <a:pt x="605721" y="194778"/>
                </a:cubicBezTo>
                <a:cubicBezTo>
                  <a:pt x="636430" y="194778"/>
                  <a:pt x="660997" y="171019"/>
                  <a:pt x="660997" y="140028"/>
                </a:cubicBezTo>
                <a:close/>
                <a:moveTo>
                  <a:pt x="736080" y="518753"/>
                </a:moveTo>
                <a:cubicBezTo>
                  <a:pt x="736080" y="488583"/>
                  <a:pt x="710489" y="463441"/>
                  <a:pt x="679780" y="463441"/>
                </a:cubicBezTo>
                <a:cubicBezTo>
                  <a:pt x="650095" y="464447"/>
                  <a:pt x="624504" y="488583"/>
                  <a:pt x="624504" y="518753"/>
                </a:cubicBezTo>
                <a:cubicBezTo>
                  <a:pt x="623480" y="548923"/>
                  <a:pt x="649071" y="574065"/>
                  <a:pt x="679780" y="574065"/>
                </a:cubicBezTo>
                <a:cubicBezTo>
                  <a:pt x="711513" y="574065"/>
                  <a:pt x="736080" y="549929"/>
                  <a:pt x="736080" y="518753"/>
                </a:cubicBezTo>
                <a:close/>
                <a:moveTo>
                  <a:pt x="736080" y="263915"/>
                </a:moveTo>
                <a:cubicBezTo>
                  <a:pt x="736080" y="232182"/>
                  <a:pt x="712737" y="207615"/>
                  <a:pt x="681275" y="207615"/>
                </a:cubicBezTo>
                <a:cubicBezTo>
                  <a:pt x="649814" y="207615"/>
                  <a:pt x="625456" y="232182"/>
                  <a:pt x="625456" y="263915"/>
                </a:cubicBezTo>
                <a:cubicBezTo>
                  <a:pt x="625456" y="294623"/>
                  <a:pt x="650829" y="320214"/>
                  <a:pt x="681275" y="320214"/>
                </a:cubicBezTo>
                <a:cubicBezTo>
                  <a:pt x="711722" y="319190"/>
                  <a:pt x="736080" y="294623"/>
                  <a:pt x="736080" y="263915"/>
                </a:cubicBezTo>
                <a:close/>
                <a:moveTo>
                  <a:pt x="799958" y="391268"/>
                </a:moveTo>
                <a:cubicBezTo>
                  <a:pt x="799958" y="359535"/>
                  <a:pt x="776615" y="334968"/>
                  <a:pt x="745153" y="334968"/>
                </a:cubicBezTo>
                <a:cubicBezTo>
                  <a:pt x="713692" y="334968"/>
                  <a:pt x="689334" y="359535"/>
                  <a:pt x="689334" y="391268"/>
                </a:cubicBezTo>
                <a:cubicBezTo>
                  <a:pt x="689334" y="421976"/>
                  <a:pt x="714707" y="447567"/>
                  <a:pt x="745153" y="447567"/>
                </a:cubicBezTo>
                <a:cubicBezTo>
                  <a:pt x="775600" y="446543"/>
                  <a:pt x="799958" y="421976"/>
                  <a:pt x="799958" y="391268"/>
                </a:cubicBezTo>
                <a:close/>
                <a:moveTo>
                  <a:pt x="908046" y="391400"/>
                </a:moveTo>
                <a:lnTo>
                  <a:pt x="712346" y="782799"/>
                </a:lnTo>
                <a:lnTo>
                  <a:pt x="195700" y="782799"/>
                </a:lnTo>
                <a:lnTo>
                  <a:pt x="0" y="391400"/>
                </a:lnTo>
                <a:lnTo>
                  <a:pt x="195700" y="0"/>
                </a:lnTo>
                <a:lnTo>
                  <a:pt x="712346" y="0"/>
                </a:lnTo>
                <a:close/>
              </a:path>
            </a:pathLst>
          </a:custGeom>
          <a:solidFill>
            <a:schemeClr val="accent5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107099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421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oto Serif"/>
              <a:ea typeface="+mn-ea"/>
              <a:cs typeface="+mn-cs"/>
            </a:endParaRPr>
          </a:p>
        </p:txBody>
      </p:sp>
      <p:sp>
        <p:nvSpPr>
          <p:cNvPr id="165" name="Freeform: Shape 164">
            <a:extLst>
              <a:ext uri="{FF2B5EF4-FFF2-40B4-BE49-F238E27FC236}">
                <a16:creationId xmlns:a16="http://schemas.microsoft.com/office/drawing/2014/main" id="{78D20E0E-6DB5-2F8A-F5B9-707B8982DB19}"/>
              </a:ext>
            </a:extLst>
          </p:cNvPr>
          <p:cNvSpPr/>
          <p:nvPr/>
        </p:nvSpPr>
        <p:spPr>
          <a:xfrm rot="16200000">
            <a:off x="3286354" y="1413227"/>
            <a:ext cx="908046" cy="782799"/>
          </a:xfrm>
          <a:custGeom>
            <a:avLst/>
            <a:gdLst>
              <a:gd name="connsiteX0" fmla="*/ 379571 w 908046"/>
              <a:gd name="connsiteY0" fmla="*/ 391149 h 782799"/>
              <a:gd name="connsiteX1" fmla="*/ 317297 w 908046"/>
              <a:gd name="connsiteY1" fmla="*/ 338392 h 782799"/>
              <a:gd name="connsiteX2" fmla="*/ 152851 w 908046"/>
              <a:gd name="connsiteY2" fmla="*/ 348573 h 782799"/>
              <a:gd name="connsiteX3" fmla="*/ 108090 w 908046"/>
              <a:gd name="connsiteY3" fmla="*/ 391149 h 782799"/>
              <a:gd name="connsiteX4" fmla="*/ 152850 w 908046"/>
              <a:gd name="connsiteY4" fmla="*/ 435576 h 782799"/>
              <a:gd name="connsiteX5" fmla="*/ 286158 w 908046"/>
              <a:gd name="connsiteY5" fmla="*/ 442980 h 782799"/>
              <a:gd name="connsiteX6" fmla="*/ 318269 w 908046"/>
              <a:gd name="connsiteY6" fmla="*/ 444831 h 782799"/>
              <a:gd name="connsiteX7" fmla="*/ 379571 w 908046"/>
              <a:gd name="connsiteY7" fmla="*/ 391149 h 782799"/>
              <a:gd name="connsiteX8" fmla="*/ 441160 w 908046"/>
              <a:gd name="connsiteY8" fmla="*/ 517251 h 782799"/>
              <a:gd name="connsiteX9" fmla="*/ 382582 w 908046"/>
              <a:gd name="connsiteY9" fmla="*/ 463153 h 782799"/>
              <a:gd name="connsiteX10" fmla="*/ 324003 w 908046"/>
              <a:gd name="connsiteY10" fmla="*/ 466000 h 782799"/>
              <a:gd name="connsiteX11" fmla="*/ 213680 w 908046"/>
              <a:gd name="connsiteY11" fmla="*/ 472644 h 782799"/>
              <a:gd name="connsiteX12" fmla="*/ 168770 w 908046"/>
              <a:gd name="connsiteY12" fmla="*/ 516302 h 782799"/>
              <a:gd name="connsiteX13" fmla="*/ 210751 w 908046"/>
              <a:gd name="connsiteY13" fmla="*/ 561859 h 782799"/>
              <a:gd name="connsiteX14" fmla="*/ 383558 w 908046"/>
              <a:gd name="connsiteY14" fmla="*/ 572299 h 782799"/>
              <a:gd name="connsiteX15" fmla="*/ 441160 w 908046"/>
              <a:gd name="connsiteY15" fmla="*/ 517251 h 782799"/>
              <a:gd name="connsiteX16" fmla="*/ 443046 w 908046"/>
              <a:gd name="connsiteY16" fmla="*/ 265335 h 782799"/>
              <a:gd name="connsiteX17" fmla="*/ 381771 w 908046"/>
              <a:gd name="connsiteY17" fmla="*/ 210750 h 782799"/>
              <a:gd name="connsiteX18" fmla="*/ 218371 w 908046"/>
              <a:gd name="connsiteY18" fmla="*/ 221103 h 782799"/>
              <a:gd name="connsiteX19" fmla="*/ 196973 w 908046"/>
              <a:gd name="connsiteY19" fmla="*/ 225808 h 782799"/>
              <a:gd name="connsiteX20" fmla="*/ 171685 w 908046"/>
              <a:gd name="connsiteY20" fmla="*/ 273805 h 782799"/>
              <a:gd name="connsiteX21" fmla="*/ 216426 w 908046"/>
              <a:gd name="connsiteY21" fmla="*/ 309568 h 782799"/>
              <a:gd name="connsiteX22" fmla="*/ 328277 w 908046"/>
              <a:gd name="connsiteY22" fmla="*/ 316155 h 782799"/>
              <a:gd name="connsiteX23" fmla="*/ 380798 w 908046"/>
              <a:gd name="connsiteY23" fmla="*/ 318979 h 782799"/>
              <a:gd name="connsiteX24" fmla="*/ 443046 w 908046"/>
              <a:gd name="connsiteY24" fmla="*/ 265335 h 782799"/>
              <a:gd name="connsiteX25" fmla="*/ 513365 w 908046"/>
              <a:gd name="connsiteY25" fmla="*/ 644637 h 782799"/>
              <a:gd name="connsiteX26" fmla="*/ 458510 w 908046"/>
              <a:gd name="connsiteY26" fmla="*/ 589605 h 782799"/>
              <a:gd name="connsiteX27" fmla="*/ 283172 w 908046"/>
              <a:gd name="connsiteY27" fmla="*/ 600226 h 782799"/>
              <a:gd name="connsiteX28" fmla="*/ 239093 w 908046"/>
              <a:gd name="connsiteY28" fmla="*/ 645602 h 782799"/>
              <a:gd name="connsiteX29" fmla="*/ 284152 w 908046"/>
              <a:gd name="connsiteY29" fmla="*/ 690978 h 782799"/>
              <a:gd name="connsiteX30" fmla="*/ 436960 w 908046"/>
              <a:gd name="connsiteY30" fmla="*/ 699668 h 782799"/>
              <a:gd name="connsiteX31" fmla="*/ 436960 w 908046"/>
              <a:gd name="connsiteY31" fmla="*/ 700633 h 782799"/>
              <a:gd name="connsiteX32" fmla="*/ 458510 w 908046"/>
              <a:gd name="connsiteY32" fmla="*/ 700633 h 782799"/>
              <a:gd name="connsiteX33" fmla="*/ 513365 w 908046"/>
              <a:gd name="connsiteY33" fmla="*/ 644637 h 782799"/>
              <a:gd name="connsiteX34" fmla="*/ 513366 w 908046"/>
              <a:gd name="connsiteY34" fmla="*/ 137684 h 782799"/>
              <a:gd name="connsiteX35" fmla="*/ 454593 w 908046"/>
              <a:gd name="connsiteY35" fmla="*/ 82166 h 782799"/>
              <a:gd name="connsiteX36" fmla="*/ 435982 w 908046"/>
              <a:gd name="connsiteY36" fmla="*/ 83123 h 782799"/>
              <a:gd name="connsiteX37" fmla="*/ 287091 w 908046"/>
              <a:gd name="connsiteY37" fmla="*/ 91738 h 782799"/>
              <a:gd name="connsiteX38" fmla="*/ 239094 w 908046"/>
              <a:gd name="connsiteY38" fmla="*/ 136727 h 782799"/>
              <a:gd name="connsiteX39" fmla="*/ 285132 w 908046"/>
              <a:gd name="connsiteY39" fmla="*/ 182673 h 782799"/>
              <a:gd name="connsiteX40" fmla="*/ 455573 w 908046"/>
              <a:gd name="connsiteY40" fmla="*/ 192245 h 782799"/>
              <a:gd name="connsiteX41" fmla="*/ 513366 w 908046"/>
              <a:gd name="connsiteY41" fmla="*/ 137684 h 782799"/>
              <a:gd name="connsiteX42" fmla="*/ 524748 w 908046"/>
              <a:gd name="connsiteY42" fmla="*/ 391268 h 782799"/>
              <a:gd name="connsiteX43" fmla="*/ 469473 w 908046"/>
              <a:gd name="connsiteY43" fmla="*/ 334968 h 782799"/>
              <a:gd name="connsiteX44" fmla="*/ 413172 w 908046"/>
              <a:gd name="connsiteY44" fmla="*/ 391268 h 782799"/>
              <a:gd name="connsiteX45" fmla="*/ 468448 w 908046"/>
              <a:gd name="connsiteY45" fmla="*/ 446543 h 782799"/>
              <a:gd name="connsiteX46" fmla="*/ 524748 w 908046"/>
              <a:gd name="connsiteY46" fmla="*/ 391268 h 782799"/>
              <a:gd name="connsiteX47" fmla="*/ 585986 w 908046"/>
              <a:gd name="connsiteY47" fmla="*/ 519759 h 782799"/>
              <a:gd name="connsiteX48" fmla="*/ 531181 w 908046"/>
              <a:gd name="connsiteY48" fmla="*/ 463441 h 782799"/>
              <a:gd name="connsiteX49" fmla="*/ 475362 w 908046"/>
              <a:gd name="connsiteY49" fmla="*/ 519759 h 782799"/>
              <a:gd name="connsiteX50" fmla="*/ 530167 w 908046"/>
              <a:gd name="connsiteY50" fmla="*/ 574065 h 782799"/>
              <a:gd name="connsiteX51" fmla="*/ 585986 w 908046"/>
              <a:gd name="connsiteY51" fmla="*/ 519759 h 782799"/>
              <a:gd name="connsiteX52" fmla="*/ 585986 w 908046"/>
              <a:gd name="connsiteY52" fmla="*/ 262891 h 782799"/>
              <a:gd name="connsiteX53" fmla="*/ 530710 w 908046"/>
              <a:gd name="connsiteY53" fmla="*/ 207615 h 782799"/>
              <a:gd name="connsiteX54" fmla="*/ 474411 w 908046"/>
              <a:gd name="connsiteY54" fmla="*/ 263915 h 782799"/>
              <a:gd name="connsiteX55" fmla="*/ 529686 w 908046"/>
              <a:gd name="connsiteY55" fmla="*/ 320214 h 782799"/>
              <a:gd name="connsiteX56" fmla="*/ 585986 w 908046"/>
              <a:gd name="connsiteY56" fmla="*/ 262891 h 782799"/>
              <a:gd name="connsiteX57" fmla="*/ 660046 w 908046"/>
              <a:gd name="connsiteY57" fmla="*/ 645269 h 782799"/>
              <a:gd name="connsiteX58" fmla="*/ 604227 w 908046"/>
              <a:gd name="connsiteY58" fmla="*/ 589450 h 782799"/>
              <a:gd name="connsiteX59" fmla="*/ 549422 w 908046"/>
              <a:gd name="connsiteY59" fmla="*/ 644255 h 782799"/>
              <a:gd name="connsiteX60" fmla="*/ 605241 w 908046"/>
              <a:gd name="connsiteY60" fmla="*/ 700074 h 782799"/>
              <a:gd name="connsiteX61" fmla="*/ 660046 w 908046"/>
              <a:gd name="connsiteY61" fmla="*/ 645269 h 782799"/>
              <a:gd name="connsiteX62" fmla="*/ 660997 w 908046"/>
              <a:gd name="connsiteY62" fmla="*/ 390244 h 782799"/>
              <a:gd name="connsiteX63" fmla="*/ 605721 w 908046"/>
              <a:gd name="connsiteY63" fmla="*/ 334968 h 782799"/>
              <a:gd name="connsiteX64" fmla="*/ 549421 w 908046"/>
              <a:gd name="connsiteY64" fmla="*/ 391268 h 782799"/>
              <a:gd name="connsiteX65" fmla="*/ 605721 w 908046"/>
              <a:gd name="connsiteY65" fmla="*/ 446543 h 782799"/>
              <a:gd name="connsiteX66" fmla="*/ 660997 w 908046"/>
              <a:gd name="connsiteY66" fmla="*/ 390244 h 782799"/>
              <a:gd name="connsiteX67" fmla="*/ 660997 w 908046"/>
              <a:gd name="connsiteY67" fmla="*/ 140028 h 782799"/>
              <a:gd name="connsiteX68" fmla="*/ 605721 w 908046"/>
              <a:gd name="connsiteY68" fmla="*/ 82179 h 782799"/>
              <a:gd name="connsiteX69" fmla="*/ 549421 w 908046"/>
              <a:gd name="connsiteY69" fmla="*/ 140028 h 782799"/>
              <a:gd name="connsiteX70" fmla="*/ 605721 w 908046"/>
              <a:gd name="connsiteY70" fmla="*/ 194778 h 782799"/>
              <a:gd name="connsiteX71" fmla="*/ 660997 w 908046"/>
              <a:gd name="connsiteY71" fmla="*/ 140028 h 782799"/>
              <a:gd name="connsiteX72" fmla="*/ 736080 w 908046"/>
              <a:gd name="connsiteY72" fmla="*/ 518753 h 782799"/>
              <a:gd name="connsiteX73" fmla="*/ 679780 w 908046"/>
              <a:gd name="connsiteY73" fmla="*/ 463441 h 782799"/>
              <a:gd name="connsiteX74" fmla="*/ 624504 w 908046"/>
              <a:gd name="connsiteY74" fmla="*/ 518753 h 782799"/>
              <a:gd name="connsiteX75" fmla="*/ 679780 w 908046"/>
              <a:gd name="connsiteY75" fmla="*/ 574065 h 782799"/>
              <a:gd name="connsiteX76" fmla="*/ 736080 w 908046"/>
              <a:gd name="connsiteY76" fmla="*/ 518753 h 782799"/>
              <a:gd name="connsiteX77" fmla="*/ 736080 w 908046"/>
              <a:gd name="connsiteY77" fmla="*/ 263915 h 782799"/>
              <a:gd name="connsiteX78" fmla="*/ 681275 w 908046"/>
              <a:gd name="connsiteY78" fmla="*/ 207615 h 782799"/>
              <a:gd name="connsiteX79" fmla="*/ 625456 w 908046"/>
              <a:gd name="connsiteY79" fmla="*/ 263915 h 782799"/>
              <a:gd name="connsiteX80" fmla="*/ 681275 w 908046"/>
              <a:gd name="connsiteY80" fmla="*/ 320214 h 782799"/>
              <a:gd name="connsiteX81" fmla="*/ 736080 w 908046"/>
              <a:gd name="connsiteY81" fmla="*/ 263915 h 782799"/>
              <a:gd name="connsiteX82" fmla="*/ 799958 w 908046"/>
              <a:gd name="connsiteY82" fmla="*/ 391268 h 782799"/>
              <a:gd name="connsiteX83" fmla="*/ 745153 w 908046"/>
              <a:gd name="connsiteY83" fmla="*/ 334968 h 782799"/>
              <a:gd name="connsiteX84" fmla="*/ 689334 w 908046"/>
              <a:gd name="connsiteY84" fmla="*/ 391268 h 782799"/>
              <a:gd name="connsiteX85" fmla="*/ 745153 w 908046"/>
              <a:gd name="connsiteY85" fmla="*/ 447567 h 782799"/>
              <a:gd name="connsiteX86" fmla="*/ 799958 w 908046"/>
              <a:gd name="connsiteY86" fmla="*/ 391268 h 782799"/>
              <a:gd name="connsiteX87" fmla="*/ 908046 w 908046"/>
              <a:gd name="connsiteY87" fmla="*/ 391400 h 782799"/>
              <a:gd name="connsiteX88" fmla="*/ 712346 w 908046"/>
              <a:gd name="connsiteY88" fmla="*/ 782799 h 782799"/>
              <a:gd name="connsiteX89" fmla="*/ 195700 w 908046"/>
              <a:gd name="connsiteY89" fmla="*/ 782799 h 782799"/>
              <a:gd name="connsiteX90" fmla="*/ 0 w 908046"/>
              <a:gd name="connsiteY90" fmla="*/ 391400 h 782799"/>
              <a:gd name="connsiteX91" fmla="*/ 195700 w 908046"/>
              <a:gd name="connsiteY91" fmla="*/ 0 h 782799"/>
              <a:gd name="connsiteX92" fmla="*/ 712346 w 908046"/>
              <a:gd name="connsiteY92" fmla="*/ 0 h 782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</a:cxnLst>
            <a:rect l="l" t="t" r="r" b="b"/>
            <a:pathLst>
              <a:path w="908046" h="782799">
                <a:moveTo>
                  <a:pt x="379571" y="391149"/>
                </a:moveTo>
                <a:cubicBezTo>
                  <a:pt x="379572" y="359680"/>
                  <a:pt x="351353" y="335615"/>
                  <a:pt x="317297" y="338392"/>
                </a:cubicBezTo>
                <a:cubicBezTo>
                  <a:pt x="262806" y="341168"/>
                  <a:pt x="208315" y="344871"/>
                  <a:pt x="152851" y="348573"/>
                </a:cubicBezTo>
                <a:cubicBezTo>
                  <a:pt x="126579" y="349498"/>
                  <a:pt x="108091" y="367084"/>
                  <a:pt x="108090" y="391149"/>
                </a:cubicBezTo>
                <a:cubicBezTo>
                  <a:pt x="108090" y="415213"/>
                  <a:pt x="126578" y="433725"/>
                  <a:pt x="152850" y="435576"/>
                </a:cubicBezTo>
                <a:cubicBezTo>
                  <a:pt x="197611" y="438352"/>
                  <a:pt x="241398" y="440204"/>
                  <a:pt x="286158" y="442980"/>
                </a:cubicBezTo>
                <a:cubicBezTo>
                  <a:pt x="296862" y="443906"/>
                  <a:pt x="307565" y="444831"/>
                  <a:pt x="318269" y="444831"/>
                </a:cubicBezTo>
                <a:cubicBezTo>
                  <a:pt x="352326" y="447608"/>
                  <a:pt x="379571" y="423543"/>
                  <a:pt x="379571" y="391149"/>
                </a:cubicBezTo>
                <a:close/>
                <a:moveTo>
                  <a:pt x="441160" y="517251"/>
                </a:moveTo>
                <a:cubicBezTo>
                  <a:pt x="441160" y="485931"/>
                  <a:pt x="415776" y="462204"/>
                  <a:pt x="382582" y="463153"/>
                </a:cubicBezTo>
                <a:cubicBezTo>
                  <a:pt x="363055" y="463153"/>
                  <a:pt x="343529" y="465051"/>
                  <a:pt x="324003" y="466000"/>
                </a:cubicBezTo>
                <a:cubicBezTo>
                  <a:pt x="287880" y="468848"/>
                  <a:pt x="250780" y="470746"/>
                  <a:pt x="213680" y="472644"/>
                </a:cubicBezTo>
                <a:cubicBezTo>
                  <a:pt x="188296" y="474542"/>
                  <a:pt x="168770" y="492575"/>
                  <a:pt x="168770" y="516302"/>
                </a:cubicBezTo>
                <a:cubicBezTo>
                  <a:pt x="167794" y="540030"/>
                  <a:pt x="185367" y="559961"/>
                  <a:pt x="210751" y="561859"/>
                </a:cubicBezTo>
                <a:cubicBezTo>
                  <a:pt x="268354" y="565655"/>
                  <a:pt x="325956" y="569452"/>
                  <a:pt x="383558" y="572299"/>
                </a:cubicBezTo>
                <a:cubicBezTo>
                  <a:pt x="416752" y="574197"/>
                  <a:pt x="441160" y="548572"/>
                  <a:pt x="441160" y="517251"/>
                </a:cubicBezTo>
                <a:close/>
                <a:moveTo>
                  <a:pt x="443046" y="265335"/>
                </a:moveTo>
                <a:cubicBezTo>
                  <a:pt x="443046" y="232396"/>
                  <a:pt x="417758" y="208868"/>
                  <a:pt x="381771" y="210750"/>
                </a:cubicBezTo>
                <a:cubicBezTo>
                  <a:pt x="327304" y="213574"/>
                  <a:pt x="272838" y="217338"/>
                  <a:pt x="218371" y="221103"/>
                </a:cubicBezTo>
                <a:cubicBezTo>
                  <a:pt x="210590" y="221103"/>
                  <a:pt x="203782" y="222985"/>
                  <a:pt x="196973" y="225808"/>
                </a:cubicBezTo>
                <a:cubicBezTo>
                  <a:pt x="178494" y="234278"/>
                  <a:pt x="167795" y="254983"/>
                  <a:pt x="171685" y="273805"/>
                </a:cubicBezTo>
                <a:cubicBezTo>
                  <a:pt x="176548" y="293569"/>
                  <a:pt x="194056" y="308627"/>
                  <a:pt x="216426" y="309568"/>
                </a:cubicBezTo>
                <a:cubicBezTo>
                  <a:pt x="253385" y="312391"/>
                  <a:pt x="291317" y="314273"/>
                  <a:pt x="328277" y="316155"/>
                </a:cubicBezTo>
                <a:cubicBezTo>
                  <a:pt x="345784" y="317097"/>
                  <a:pt x="363291" y="318038"/>
                  <a:pt x="380798" y="318979"/>
                </a:cubicBezTo>
                <a:cubicBezTo>
                  <a:pt x="416785" y="320861"/>
                  <a:pt x="443046" y="298274"/>
                  <a:pt x="443046" y="265335"/>
                </a:cubicBezTo>
                <a:close/>
                <a:moveTo>
                  <a:pt x="513365" y="644637"/>
                </a:moveTo>
                <a:cubicBezTo>
                  <a:pt x="513365" y="613742"/>
                  <a:pt x="488876" y="588640"/>
                  <a:pt x="458510" y="589605"/>
                </a:cubicBezTo>
                <a:cubicBezTo>
                  <a:pt x="399738" y="591536"/>
                  <a:pt x="340965" y="595398"/>
                  <a:pt x="283172" y="600226"/>
                </a:cubicBezTo>
                <a:cubicBezTo>
                  <a:pt x="256725" y="602156"/>
                  <a:pt x="239093" y="622431"/>
                  <a:pt x="239093" y="645602"/>
                </a:cubicBezTo>
                <a:cubicBezTo>
                  <a:pt x="240072" y="669738"/>
                  <a:pt x="258684" y="689048"/>
                  <a:pt x="284152" y="690978"/>
                </a:cubicBezTo>
                <a:cubicBezTo>
                  <a:pt x="335088" y="693875"/>
                  <a:pt x="386024" y="696771"/>
                  <a:pt x="436960" y="699668"/>
                </a:cubicBezTo>
                <a:cubicBezTo>
                  <a:pt x="436960" y="699668"/>
                  <a:pt x="436960" y="700633"/>
                  <a:pt x="436960" y="700633"/>
                </a:cubicBezTo>
                <a:cubicBezTo>
                  <a:pt x="443817" y="700633"/>
                  <a:pt x="450674" y="700633"/>
                  <a:pt x="458510" y="700633"/>
                </a:cubicBezTo>
                <a:cubicBezTo>
                  <a:pt x="489856" y="699668"/>
                  <a:pt x="514344" y="675531"/>
                  <a:pt x="513365" y="644637"/>
                </a:cubicBezTo>
                <a:close/>
                <a:moveTo>
                  <a:pt x="513366" y="137684"/>
                </a:moveTo>
                <a:cubicBezTo>
                  <a:pt x="513366" y="106096"/>
                  <a:pt x="487897" y="82166"/>
                  <a:pt x="454593" y="82166"/>
                </a:cubicBezTo>
                <a:cubicBezTo>
                  <a:pt x="448716" y="82166"/>
                  <a:pt x="441859" y="83123"/>
                  <a:pt x="435982" y="83123"/>
                </a:cubicBezTo>
                <a:cubicBezTo>
                  <a:pt x="386025" y="85995"/>
                  <a:pt x="337048" y="88866"/>
                  <a:pt x="287091" y="91738"/>
                </a:cubicBezTo>
                <a:cubicBezTo>
                  <a:pt x="259664" y="93652"/>
                  <a:pt x="240073" y="112797"/>
                  <a:pt x="239094" y="136727"/>
                </a:cubicBezTo>
                <a:cubicBezTo>
                  <a:pt x="239094" y="161614"/>
                  <a:pt x="257705" y="180758"/>
                  <a:pt x="285132" y="182673"/>
                </a:cubicBezTo>
                <a:cubicBezTo>
                  <a:pt x="341946" y="186501"/>
                  <a:pt x="398759" y="190330"/>
                  <a:pt x="455573" y="192245"/>
                </a:cubicBezTo>
                <a:cubicBezTo>
                  <a:pt x="487897" y="194159"/>
                  <a:pt x="514345" y="168314"/>
                  <a:pt x="513366" y="137684"/>
                </a:cubicBezTo>
                <a:close/>
                <a:moveTo>
                  <a:pt x="524748" y="391268"/>
                </a:moveTo>
                <a:cubicBezTo>
                  <a:pt x="524748" y="359535"/>
                  <a:pt x="500182" y="334968"/>
                  <a:pt x="469473" y="334968"/>
                </a:cubicBezTo>
                <a:cubicBezTo>
                  <a:pt x="437740" y="334968"/>
                  <a:pt x="412149" y="360559"/>
                  <a:pt x="413172" y="391268"/>
                </a:cubicBezTo>
                <a:cubicBezTo>
                  <a:pt x="413172" y="421976"/>
                  <a:pt x="438762" y="446543"/>
                  <a:pt x="468448" y="446543"/>
                </a:cubicBezTo>
                <a:cubicBezTo>
                  <a:pt x="500181" y="447567"/>
                  <a:pt x="524748" y="421976"/>
                  <a:pt x="524748" y="391268"/>
                </a:cubicBezTo>
                <a:close/>
                <a:moveTo>
                  <a:pt x="585986" y="519759"/>
                </a:moveTo>
                <a:cubicBezTo>
                  <a:pt x="585986" y="488583"/>
                  <a:pt x="561628" y="463441"/>
                  <a:pt x="531181" y="463441"/>
                </a:cubicBezTo>
                <a:cubicBezTo>
                  <a:pt x="500735" y="463441"/>
                  <a:pt x="475362" y="489589"/>
                  <a:pt x="475362" y="519759"/>
                </a:cubicBezTo>
                <a:cubicBezTo>
                  <a:pt x="475362" y="548923"/>
                  <a:pt x="499720" y="574065"/>
                  <a:pt x="530167" y="574065"/>
                </a:cubicBezTo>
                <a:cubicBezTo>
                  <a:pt x="561628" y="574065"/>
                  <a:pt x="585986" y="550935"/>
                  <a:pt x="585986" y="519759"/>
                </a:cubicBezTo>
                <a:close/>
                <a:moveTo>
                  <a:pt x="585986" y="262891"/>
                </a:moveTo>
                <a:cubicBezTo>
                  <a:pt x="585986" y="232182"/>
                  <a:pt x="561419" y="207615"/>
                  <a:pt x="530710" y="207615"/>
                </a:cubicBezTo>
                <a:cubicBezTo>
                  <a:pt x="498978" y="207615"/>
                  <a:pt x="473387" y="233206"/>
                  <a:pt x="474411" y="263915"/>
                </a:cubicBezTo>
                <a:cubicBezTo>
                  <a:pt x="474411" y="294623"/>
                  <a:pt x="500002" y="319190"/>
                  <a:pt x="529686" y="320214"/>
                </a:cubicBezTo>
                <a:cubicBezTo>
                  <a:pt x="561419" y="320214"/>
                  <a:pt x="585986" y="294623"/>
                  <a:pt x="585986" y="262891"/>
                </a:cubicBezTo>
                <a:close/>
                <a:moveTo>
                  <a:pt x="660046" y="645269"/>
                </a:moveTo>
                <a:cubicBezTo>
                  <a:pt x="660046" y="613808"/>
                  <a:pt x="635688" y="589450"/>
                  <a:pt x="604227" y="589450"/>
                </a:cubicBezTo>
                <a:cubicBezTo>
                  <a:pt x="573780" y="589450"/>
                  <a:pt x="549422" y="612793"/>
                  <a:pt x="549422" y="644255"/>
                </a:cubicBezTo>
                <a:cubicBezTo>
                  <a:pt x="549422" y="675716"/>
                  <a:pt x="573780" y="700074"/>
                  <a:pt x="605241" y="700074"/>
                </a:cubicBezTo>
                <a:cubicBezTo>
                  <a:pt x="635688" y="700074"/>
                  <a:pt x="660046" y="675716"/>
                  <a:pt x="660046" y="645269"/>
                </a:cubicBezTo>
                <a:close/>
                <a:moveTo>
                  <a:pt x="660997" y="390244"/>
                </a:moveTo>
                <a:cubicBezTo>
                  <a:pt x="660997" y="359535"/>
                  <a:pt x="637454" y="334968"/>
                  <a:pt x="605721" y="334968"/>
                </a:cubicBezTo>
                <a:cubicBezTo>
                  <a:pt x="575012" y="334968"/>
                  <a:pt x="549421" y="360559"/>
                  <a:pt x="549421" y="391268"/>
                </a:cubicBezTo>
                <a:cubicBezTo>
                  <a:pt x="550445" y="421976"/>
                  <a:pt x="575012" y="446543"/>
                  <a:pt x="605721" y="446543"/>
                </a:cubicBezTo>
                <a:cubicBezTo>
                  <a:pt x="636430" y="447567"/>
                  <a:pt x="662021" y="421976"/>
                  <a:pt x="660997" y="390244"/>
                </a:cubicBezTo>
                <a:close/>
                <a:moveTo>
                  <a:pt x="660997" y="140028"/>
                </a:moveTo>
                <a:cubicBezTo>
                  <a:pt x="662021" y="108004"/>
                  <a:pt x="636430" y="82179"/>
                  <a:pt x="605721" y="82179"/>
                </a:cubicBezTo>
                <a:cubicBezTo>
                  <a:pt x="573988" y="82179"/>
                  <a:pt x="549421" y="108004"/>
                  <a:pt x="549421" y="140028"/>
                </a:cubicBezTo>
                <a:cubicBezTo>
                  <a:pt x="550445" y="171019"/>
                  <a:pt x="573988" y="194778"/>
                  <a:pt x="605721" y="194778"/>
                </a:cubicBezTo>
                <a:cubicBezTo>
                  <a:pt x="636430" y="194778"/>
                  <a:pt x="660997" y="171019"/>
                  <a:pt x="660997" y="140028"/>
                </a:cubicBezTo>
                <a:close/>
                <a:moveTo>
                  <a:pt x="736080" y="518753"/>
                </a:moveTo>
                <a:cubicBezTo>
                  <a:pt x="736080" y="488583"/>
                  <a:pt x="710489" y="463441"/>
                  <a:pt x="679780" y="463441"/>
                </a:cubicBezTo>
                <a:cubicBezTo>
                  <a:pt x="650095" y="464447"/>
                  <a:pt x="624504" y="488583"/>
                  <a:pt x="624504" y="518753"/>
                </a:cubicBezTo>
                <a:cubicBezTo>
                  <a:pt x="623480" y="548923"/>
                  <a:pt x="649071" y="574065"/>
                  <a:pt x="679780" y="574065"/>
                </a:cubicBezTo>
                <a:cubicBezTo>
                  <a:pt x="711513" y="574065"/>
                  <a:pt x="736080" y="549929"/>
                  <a:pt x="736080" y="518753"/>
                </a:cubicBezTo>
                <a:close/>
                <a:moveTo>
                  <a:pt x="736080" y="263915"/>
                </a:moveTo>
                <a:cubicBezTo>
                  <a:pt x="736080" y="232182"/>
                  <a:pt x="712737" y="207615"/>
                  <a:pt x="681275" y="207615"/>
                </a:cubicBezTo>
                <a:cubicBezTo>
                  <a:pt x="649814" y="207615"/>
                  <a:pt x="625456" y="232182"/>
                  <a:pt x="625456" y="263915"/>
                </a:cubicBezTo>
                <a:cubicBezTo>
                  <a:pt x="625456" y="294623"/>
                  <a:pt x="650829" y="320214"/>
                  <a:pt x="681275" y="320214"/>
                </a:cubicBezTo>
                <a:cubicBezTo>
                  <a:pt x="711722" y="319190"/>
                  <a:pt x="736080" y="294623"/>
                  <a:pt x="736080" y="263915"/>
                </a:cubicBezTo>
                <a:close/>
                <a:moveTo>
                  <a:pt x="799958" y="391268"/>
                </a:moveTo>
                <a:cubicBezTo>
                  <a:pt x="799958" y="359535"/>
                  <a:pt x="776615" y="334968"/>
                  <a:pt x="745153" y="334968"/>
                </a:cubicBezTo>
                <a:cubicBezTo>
                  <a:pt x="713692" y="334968"/>
                  <a:pt x="689334" y="359535"/>
                  <a:pt x="689334" y="391268"/>
                </a:cubicBezTo>
                <a:cubicBezTo>
                  <a:pt x="689334" y="421976"/>
                  <a:pt x="714707" y="447567"/>
                  <a:pt x="745153" y="447567"/>
                </a:cubicBezTo>
                <a:cubicBezTo>
                  <a:pt x="775600" y="446543"/>
                  <a:pt x="799958" y="421976"/>
                  <a:pt x="799958" y="391268"/>
                </a:cubicBezTo>
                <a:close/>
                <a:moveTo>
                  <a:pt x="908046" y="391400"/>
                </a:moveTo>
                <a:lnTo>
                  <a:pt x="712346" y="782799"/>
                </a:lnTo>
                <a:lnTo>
                  <a:pt x="195700" y="782799"/>
                </a:lnTo>
                <a:lnTo>
                  <a:pt x="0" y="391400"/>
                </a:lnTo>
                <a:lnTo>
                  <a:pt x="195700" y="0"/>
                </a:lnTo>
                <a:lnTo>
                  <a:pt x="712346" y="0"/>
                </a:lnTo>
                <a:close/>
              </a:path>
            </a:pathLst>
          </a:custGeom>
          <a:solidFill>
            <a:schemeClr val="accent5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107099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421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oto Serif"/>
              <a:ea typeface="+mn-ea"/>
              <a:cs typeface="+mn-cs"/>
            </a:endParaRPr>
          </a:p>
        </p:txBody>
      </p:sp>
      <p:sp>
        <p:nvSpPr>
          <p:cNvPr id="166" name="Freeform: Shape 165">
            <a:extLst>
              <a:ext uri="{FF2B5EF4-FFF2-40B4-BE49-F238E27FC236}">
                <a16:creationId xmlns:a16="http://schemas.microsoft.com/office/drawing/2014/main" id="{76F6D81D-3B2E-095E-AE25-13D336A7150D}"/>
              </a:ext>
            </a:extLst>
          </p:cNvPr>
          <p:cNvSpPr/>
          <p:nvPr/>
        </p:nvSpPr>
        <p:spPr>
          <a:xfrm rot="16200000">
            <a:off x="2454732" y="1413227"/>
            <a:ext cx="908046" cy="782799"/>
          </a:xfrm>
          <a:custGeom>
            <a:avLst/>
            <a:gdLst>
              <a:gd name="connsiteX0" fmla="*/ 379571 w 908046"/>
              <a:gd name="connsiteY0" fmla="*/ 391149 h 782799"/>
              <a:gd name="connsiteX1" fmla="*/ 317297 w 908046"/>
              <a:gd name="connsiteY1" fmla="*/ 338392 h 782799"/>
              <a:gd name="connsiteX2" fmla="*/ 152851 w 908046"/>
              <a:gd name="connsiteY2" fmla="*/ 348573 h 782799"/>
              <a:gd name="connsiteX3" fmla="*/ 108090 w 908046"/>
              <a:gd name="connsiteY3" fmla="*/ 391149 h 782799"/>
              <a:gd name="connsiteX4" fmla="*/ 152850 w 908046"/>
              <a:gd name="connsiteY4" fmla="*/ 435576 h 782799"/>
              <a:gd name="connsiteX5" fmla="*/ 286158 w 908046"/>
              <a:gd name="connsiteY5" fmla="*/ 442980 h 782799"/>
              <a:gd name="connsiteX6" fmla="*/ 318269 w 908046"/>
              <a:gd name="connsiteY6" fmla="*/ 444831 h 782799"/>
              <a:gd name="connsiteX7" fmla="*/ 379571 w 908046"/>
              <a:gd name="connsiteY7" fmla="*/ 391149 h 782799"/>
              <a:gd name="connsiteX8" fmla="*/ 441160 w 908046"/>
              <a:gd name="connsiteY8" fmla="*/ 517251 h 782799"/>
              <a:gd name="connsiteX9" fmla="*/ 382582 w 908046"/>
              <a:gd name="connsiteY9" fmla="*/ 463153 h 782799"/>
              <a:gd name="connsiteX10" fmla="*/ 324003 w 908046"/>
              <a:gd name="connsiteY10" fmla="*/ 466000 h 782799"/>
              <a:gd name="connsiteX11" fmla="*/ 213680 w 908046"/>
              <a:gd name="connsiteY11" fmla="*/ 472644 h 782799"/>
              <a:gd name="connsiteX12" fmla="*/ 168770 w 908046"/>
              <a:gd name="connsiteY12" fmla="*/ 516302 h 782799"/>
              <a:gd name="connsiteX13" fmla="*/ 210751 w 908046"/>
              <a:gd name="connsiteY13" fmla="*/ 561859 h 782799"/>
              <a:gd name="connsiteX14" fmla="*/ 383558 w 908046"/>
              <a:gd name="connsiteY14" fmla="*/ 572299 h 782799"/>
              <a:gd name="connsiteX15" fmla="*/ 441160 w 908046"/>
              <a:gd name="connsiteY15" fmla="*/ 517251 h 782799"/>
              <a:gd name="connsiteX16" fmla="*/ 443046 w 908046"/>
              <a:gd name="connsiteY16" fmla="*/ 265335 h 782799"/>
              <a:gd name="connsiteX17" fmla="*/ 381771 w 908046"/>
              <a:gd name="connsiteY17" fmla="*/ 210750 h 782799"/>
              <a:gd name="connsiteX18" fmla="*/ 218371 w 908046"/>
              <a:gd name="connsiteY18" fmla="*/ 221103 h 782799"/>
              <a:gd name="connsiteX19" fmla="*/ 196973 w 908046"/>
              <a:gd name="connsiteY19" fmla="*/ 225808 h 782799"/>
              <a:gd name="connsiteX20" fmla="*/ 171685 w 908046"/>
              <a:gd name="connsiteY20" fmla="*/ 273805 h 782799"/>
              <a:gd name="connsiteX21" fmla="*/ 216426 w 908046"/>
              <a:gd name="connsiteY21" fmla="*/ 309568 h 782799"/>
              <a:gd name="connsiteX22" fmla="*/ 328277 w 908046"/>
              <a:gd name="connsiteY22" fmla="*/ 316155 h 782799"/>
              <a:gd name="connsiteX23" fmla="*/ 380798 w 908046"/>
              <a:gd name="connsiteY23" fmla="*/ 318979 h 782799"/>
              <a:gd name="connsiteX24" fmla="*/ 443046 w 908046"/>
              <a:gd name="connsiteY24" fmla="*/ 265335 h 782799"/>
              <a:gd name="connsiteX25" fmla="*/ 513365 w 908046"/>
              <a:gd name="connsiteY25" fmla="*/ 644637 h 782799"/>
              <a:gd name="connsiteX26" fmla="*/ 458510 w 908046"/>
              <a:gd name="connsiteY26" fmla="*/ 589605 h 782799"/>
              <a:gd name="connsiteX27" fmla="*/ 283172 w 908046"/>
              <a:gd name="connsiteY27" fmla="*/ 600226 h 782799"/>
              <a:gd name="connsiteX28" fmla="*/ 239093 w 908046"/>
              <a:gd name="connsiteY28" fmla="*/ 645602 h 782799"/>
              <a:gd name="connsiteX29" fmla="*/ 284152 w 908046"/>
              <a:gd name="connsiteY29" fmla="*/ 690978 h 782799"/>
              <a:gd name="connsiteX30" fmla="*/ 436960 w 908046"/>
              <a:gd name="connsiteY30" fmla="*/ 699668 h 782799"/>
              <a:gd name="connsiteX31" fmla="*/ 436960 w 908046"/>
              <a:gd name="connsiteY31" fmla="*/ 700633 h 782799"/>
              <a:gd name="connsiteX32" fmla="*/ 458510 w 908046"/>
              <a:gd name="connsiteY32" fmla="*/ 700633 h 782799"/>
              <a:gd name="connsiteX33" fmla="*/ 513365 w 908046"/>
              <a:gd name="connsiteY33" fmla="*/ 644637 h 782799"/>
              <a:gd name="connsiteX34" fmla="*/ 513366 w 908046"/>
              <a:gd name="connsiteY34" fmla="*/ 137684 h 782799"/>
              <a:gd name="connsiteX35" fmla="*/ 454593 w 908046"/>
              <a:gd name="connsiteY35" fmla="*/ 82166 h 782799"/>
              <a:gd name="connsiteX36" fmla="*/ 435982 w 908046"/>
              <a:gd name="connsiteY36" fmla="*/ 83123 h 782799"/>
              <a:gd name="connsiteX37" fmla="*/ 287091 w 908046"/>
              <a:gd name="connsiteY37" fmla="*/ 91738 h 782799"/>
              <a:gd name="connsiteX38" fmla="*/ 239094 w 908046"/>
              <a:gd name="connsiteY38" fmla="*/ 136727 h 782799"/>
              <a:gd name="connsiteX39" fmla="*/ 285132 w 908046"/>
              <a:gd name="connsiteY39" fmla="*/ 182673 h 782799"/>
              <a:gd name="connsiteX40" fmla="*/ 455573 w 908046"/>
              <a:gd name="connsiteY40" fmla="*/ 192245 h 782799"/>
              <a:gd name="connsiteX41" fmla="*/ 513366 w 908046"/>
              <a:gd name="connsiteY41" fmla="*/ 137684 h 782799"/>
              <a:gd name="connsiteX42" fmla="*/ 524748 w 908046"/>
              <a:gd name="connsiteY42" fmla="*/ 391268 h 782799"/>
              <a:gd name="connsiteX43" fmla="*/ 469473 w 908046"/>
              <a:gd name="connsiteY43" fmla="*/ 334968 h 782799"/>
              <a:gd name="connsiteX44" fmla="*/ 413172 w 908046"/>
              <a:gd name="connsiteY44" fmla="*/ 391268 h 782799"/>
              <a:gd name="connsiteX45" fmla="*/ 468448 w 908046"/>
              <a:gd name="connsiteY45" fmla="*/ 446543 h 782799"/>
              <a:gd name="connsiteX46" fmla="*/ 524748 w 908046"/>
              <a:gd name="connsiteY46" fmla="*/ 391268 h 782799"/>
              <a:gd name="connsiteX47" fmla="*/ 585986 w 908046"/>
              <a:gd name="connsiteY47" fmla="*/ 519759 h 782799"/>
              <a:gd name="connsiteX48" fmla="*/ 531181 w 908046"/>
              <a:gd name="connsiteY48" fmla="*/ 463441 h 782799"/>
              <a:gd name="connsiteX49" fmla="*/ 475362 w 908046"/>
              <a:gd name="connsiteY49" fmla="*/ 519759 h 782799"/>
              <a:gd name="connsiteX50" fmla="*/ 530167 w 908046"/>
              <a:gd name="connsiteY50" fmla="*/ 574065 h 782799"/>
              <a:gd name="connsiteX51" fmla="*/ 585986 w 908046"/>
              <a:gd name="connsiteY51" fmla="*/ 519759 h 782799"/>
              <a:gd name="connsiteX52" fmla="*/ 585986 w 908046"/>
              <a:gd name="connsiteY52" fmla="*/ 262891 h 782799"/>
              <a:gd name="connsiteX53" fmla="*/ 530710 w 908046"/>
              <a:gd name="connsiteY53" fmla="*/ 207615 h 782799"/>
              <a:gd name="connsiteX54" fmla="*/ 474411 w 908046"/>
              <a:gd name="connsiteY54" fmla="*/ 263915 h 782799"/>
              <a:gd name="connsiteX55" fmla="*/ 529686 w 908046"/>
              <a:gd name="connsiteY55" fmla="*/ 320214 h 782799"/>
              <a:gd name="connsiteX56" fmla="*/ 585986 w 908046"/>
              <a:gd name="connsiteY56" fmla="*/ 262891 h 782799"/>
              <a:gd name="connsiteX57" fmla="*/ 660046 w 908046"/>
              <a:gd name="connsiteY57" fmla="*/ 645269 h 782799"/>
              <a:gd name="connsiteX58" fmla="*/ 604227 w 908046"/>
              <a:gd name="connsiteY58" fmla="*/ 589450 h 782799"/>
              <a:gd name="connsiteX59" fmla="*/ 549422 w 908046"/>
              <a:gd name="connsiteY59" fmla="*/ 644255 h 782799"/>
              <a:gd name="connsiteX60" fmla="*/ 605241 w 908046"/>
              <a:gd name="connsiteY60" fmla="*/ 700074 h 782799"/>
              <a:gd name="connsiteX61" fmla="*/ 660046 w 908046"/>
              <a:gd name="connsiteY61" fmla="*/ 645269 h 782799"/>
              <a:gd name="connsiteX62" fmla="*/ 660997 w 908046"/>
              <a:gd name="connsiteY62" fmla="*/ 390244 h 782799"/>
              <a:gd name="connsiteX63" fmla="*/ 605721 w 908046"/>
              <a:gd name="connsiteY63" fmla="*/ 334968 h 782799"/>
              <a:gd name="connsiteX64" fmla="*/ 549421 w 908046"/>
              <a:gd name="connsiteY64" fmla="*/ 391268 h 782799"/>
              <a:gd name="connsiteX65" fmla="*/ 605721 w 908046"/>
              <a:gd name="connsiteY65" fmla="*/ 446543 h 782799"/>
              <a:gd name="connsiteX66" fmla="*/ 660997 w 908046"/>
              <a:gd name="connsiteY66" fmla="*/ 390244 h 782799"/>
              <a:gd name="connsiteX67" fmla="*/ 660997 w 908046"/>
              <a:gd name="connsiteY67" fmla="*/ 140028 h 782799"/>
              <a:gd name="connsiteX68" fmla="*/ 605721 w 908046"/>
              <a:gd name="connsiteY68" fmla="*/ 82179 h 782799"/>
              <a:gd name="connsiteX69" fmla="*/ 549421 w 908046"/>
              <a:gd name="connsiteY69" fmla="*/ 140028 h 782799"/>
              <a:gd name="connsiteX70" fmla="*/ 605721 w 908046"/>
              <a:gd name="connsiteY70" fmla="*/ 194778 h 782799"/>
              <a:gd name="connsiteX71" fmla="*/ 660997 w 908046"/>
              <a:gd name="connsiteY71" fmla="*/ 140028 h 782799"/>
              <a:gd name="connsiteX72" fmla="*/ 736080 w 908046"/>
              <a:gd name="connsiteY72" fmla="*/ 518753 h 782799"/>
              <a:gd name="connsiteX73" fmla="*/ 679780 w 908046"/>
              <a:gd name="connsiteY73" fmla="*/ 463441 h 782799"/>
              <a:gd name="connsiteX74" fmla="*/ 624504 w 908046"/>
              <a:gd name="connsiteY74" fmla="*/ 518753 h 782799"/>
              <a:gd name="connsiteX75" fmla="*/ 679780 w 908046"/>
              <a:gd name="connsiteY75" fmla="*/ 574065 h 782799"/>
              <a:gd name="connsiteX76" fmla="*/ 736080 w 908046"/>
              <a:gd name="connsiteY76" fmla="*/ 518753 h 782799"/>
              <a:gd name="connsiteX77" fmla="*/ 736080 w 908046"/>
              <a:gd name="connsiteY77" fmla="*/ 263915 h 782799"/>
              <a:gd name="connsiteX78" fmla="*/ 681275 w 908046"/>
              <a:gd name="connsiteY78" fmla="*/ 207615 h 782799"/>
              <a:gd name="connsiteX79" fmla="*/ 625456 w 908046"/>
              <a:gd name="connsiteY79" fmla="*/ 263915 h 782799"/>
              <a:gd name="connsiteX80" fmla="*/ 681275 w 908046"/>
              <a:gd name="connsiteY80" fmla="*/ 320214 h 782799"/>
              <a:gd name="connsiteX81" fmla="*/ 736080 w 908046"/>
              <a:gd name="connsiteY81" fmla="*/ 263915 h 782799"/>
              <a:gd name="connsiteX82" fmla="*/ 799958 w 908046"/>
              <a:gd name="connsiteY82" fmla="*/ 391268 h 782799"/>
              <a:gd name="connsiteX83" fmla="*/ 745153 w 908046"/>
              <a:gd name="connsiteY83" fmla="*/ 334968 h 782799"/>
              <a:gd name="connsiteX84" fmla="*/ 689334 w 908046"/>
              <a:gd name="connsiteY84" fmla="*/ 391268 h 782799"/>
              <a:gd name="connsiteX85" fmla="*/ 745153 w 908046"/>
              <a:gd name="connsiteY85" fmla="*/ 447567 h 782799"/>
              <a:gd name="connsiteX86" fmla="*/ 799958 w 908046"/>
              <a:gd name="connsiteY86" fmla="*/ 391268 h 782799"/>
              <a:gd name="connsiteX87" fmla="*/ 908046 w 908046"/>
              <a:gd name="connsiteY87" fmla="*/ 391400 h 782799"/>
              <a:gd name="connsiteX88" fmla="*/ 712346 w 908046"/>
              <a:gd name="connsiteY88" fmla="*/ 782799 h 782799"/>
              <a:gd name="connsiteX89" fmla="*/ 195700 w 908046"/>
              <a:gd name="connsiteY89" fmla="*/ 782799 h 782799"/>
              <a:gd name="connsiteX90" fmla="*/ 0 w 908046"/>
              <a:gd name="connsiteY90" fmla="*/ 391400 h 782799"/>
              <a:gd name="connsiteX91" fmla="*/ 195700 w 908046"/>
              <a:gd name="connsiteY91" fmla="*/ 0 h 782799"/>
              <a:gd name="connsiteX92" fmla="*/ 712346 w 908046"/>
              <a:gd name="connsiteY92" fmla="*/ 0 h 782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</a:cxnLst>
            <a:rect l="l" t="t" r="r" b="b"/>
            <a:pathLst>
              <a:path w="908046" h="782799">
                <a:moveTo>
                  <a:pt x="379571" y="391149"/>
                </a:moveTo>
                <a:cubicBezTo>
                  <a:pt x="379572" y="359680"/>
                  <a:pt x="351353" y="335615"/>
                  <a:pt x="317297" y="338392"/>
                </a:cubicBezTo>
                <a:cubicBezTo>
                  <a:pt x="262806" y="341168"/>
                  <a:pt x="208315" y="344871"/>
                  <a:pt x="152851" y="348573"/>
                </a:cubicBezTo>
                <a:cubicBezTo>
                  <a:pt x="126579" y="349498"/>
                  <a:pt x="108091" y="367084"/>
                  <a:pt x="108090" y="391149"/>
                </a:cubicBezTo>
                <a:cubicBezTo>
                  <a:pt x="108090" y="415213"/>
                  <a:pt x="126578" y="433725"/>
                  <a:pt x="152850" y="435576"/>
                </a:cubicBezTo>
                <a:cubicBezTo>
                  <a:pt x="197611" y="438352"/>
                  <a:pt x="241398" y="440204"/>
                  <a:pt x="286158" y="442980"/>
                </a:cubicBezTo>
                <a:cubicBezTo>
                  <a:pt x="296862" y="443906"/>
                  <a:pt x="307565" y="444831"/>
                  <a:pt x="318269" y="444831"/>
                </a:cubicBezTo>
                <a:cubicBezTo>
                  <a:pt x="352326" y="447608"/>
                  <a:pt x="379571" y="423543"/>
                  <a:pt x="379571" y="391149"/>
                </a:cubicBezTo>
                <a:close/>
                <a:moveTo>
                  <a:pt x="441160" y="517251"/>
                </a:moveTo>
                <a:cubicBezTo>
                  <a:pt x="441160" y="485931"/>
                  <a:pt x="415776" y="462204"/>
                  <a:pt x="382582" y="463153"/>
                </a:cubicBezTo>
                <a:cubicBezTo>
                  <a:pt x="363055" y="463153"/>
                  <a:pt x="343529" y="465051"/>
                  <a:pt x="324003" y="466000"/>
                </a:cubicBezTo>
                <a:cubicBezTo>
                  <a:pt x="287880" y="468848"/>
                  <a:pt x="250780" y="470746"/>
                  <a:pt x="213680" y="472644"/>
                </a:cubicBezTo>
                <a:cubicBezTo>
                  <a:pt x="188296" y="474542"/>
                  <a:pt x="168770" y="492575"/>
                  <a:pt x="168770" y="516302"/>
                </a:cubicBezTo>
                <a:cubicBezTo>
                  <a:pt x="167794" y="540030"/>
                  <a:pt x="185367" y="559961"/>
                  <a:pt x="210751" y="561859"/>
                </a:cubicBezTo>
                <a:cubicBezTo>
                  <a:pt x="268354" y="565655"/>
                  <a:pt x="325956" y="569452"/>
                  <a:pt x="383558" y="572299"/>
                </a:cubicBezTo>
                <a:cubicBezTo>
                  <a:pt x="416752" y="574197"/>
                  <a:pt x="441160" y="548572"/>
                  <a:pt x="441160" y="517251"/>
                </a:cubicBezTo>
                <a:close/>
                <a:moveTo>
                  <a:pt x="443046" y="265335"/>
                </a:moveTo>
                <a:cubicBezTo>
                  <a:pt x="443046" y="232396"/>
                  <a:pt x="417758" y="208868"/>
                  <a:pt x="381771" y="210750"/>
                </a:cubicBezTo>
                <a:cubicBezTo>
                  <a:pt x="327304" y="213574"/>
                  <a:pt x="272838" y="217338"/>
                  <a:pt x="218371" y="221103"/>
                </a:cubicBezTo>
                <a:cubicBezTo>
                  <a:pt x="210590" y="221103"/>
                  <a:pt x="203782" y="222985"/>
                  <a:pt x="196973" y="225808"/>
                </a:cubicBezTo>
                <a:cubicBezTo>
                  <a:pt x="178494" y="234278"/>
                  <a:pt x="167795" y="254983"/>
                  <a:pt x="171685" y="273805"/>
                </a:cubicBezTo>
                <a:cubicBezTo>
                  <a:pt x="176548" y="293569"/>
                  <a:pt x="194056" y="308627"/>
                  <a:pt x="216426" y="309568"/>
                </a:cubicBezTo>
                <a:cubicBezTo>
                  <a:pt x="253385" y="312391"/>
                  <a:pt x="291317" y="314273"/>
                  <a:pt x="328277" y="316155"/>
                </a:cubicBezTo>
                <a:cubicBezTo>
                  <a:pt x="345784" y="317097"/>
                  <a:pt x="363291" y="318038"/>
                  <a:pt x="380798" y="318979"/>
                </a:cubicBezTo>
                <a:cubicBezTo>
                  <a:pt x="416785" y="320861"/>
                  <a:pt x="443046" y="298274"/>
                  <a:pt x="443046" y="265335"/>
                </a:cubicBezTo>
                <a:close/>
                <a:moveTo>
                  <a:pt x="513365" y="644637"/>
                </a:moveTo>
                <a:cubicBezTo>
                  <a:pt x="513365" y="613742"/>
                  <a:pt x="488876" y="588640"/>
                  <a:pt x="458510" y="589605"/>
                </a:cubicBezTo>
                <a:cubicBezTo>
                  <a:pt x="399738" y="591536"/>
                  <a:pt x="340965" y="595398"/>
                  <a:pt x="283172" y="600226"/>
                </a:cubicBezTo>
                <a:cubicBezTo>
                  <a:pt x="256725" y="602156"/>
                  <a:pt x="239093" y="622431"/>
                  <a:pt x="239093" y="645602"/>
                </a:cubicBezTo>
                <a:cubicBezTo>
                  <a:pt x="240072" y="669738"/>
                  <a:pt x="258684" y="689048"/>
                  <a:pt x="284152" y="690978"/>
                </a:cubicBezTo>
                <a:cubicBezTo>
                  <a:pt x="335088" y="693875"/>
                  <a:pt x="386024" y="696771"/>
                  <a:pt x="436960" y="699668"/>
                </a:cubicBezTo>
                <a:cubicBezTo>
                  <a:pt x="436960" y="699668"/>
                  <a:pt x="436960" y="700633"/>
                  <a:pt x="436960" y="700633"/>
                </a:cubicBezTo>
                <a:cubicBezTo>
                  <a:pt x="443817" y="700633"/>
                  <a:pt x="450674" y="700633"/>
                  <a:pt x="458510" y="700633"/>
                </a:cubicBezTo>
                <a:cubicBezTo>
                  <a:pt x="489856" y="699668"/>
                  <a:pt x="514344" y="675531"/>
                  <a:pt x="513365" y="644637"/>
                </a:cubicBezTo>
                <a:close/>
                <a:moveTo>
                  <a:pt x="513366" y="137684"/>
                </a:moveTo>
                <a:cubicBezTo>
                  <a:pt x="513366" y="106096"/>
                  <a:pt x="487897" y="82166"/>
                  <a:pt x="454593" y="82166"/>
                </a:cubicBezTo>
                <a:cubicBezTo>
                  <a:pt x="448716" y="82166"/>
                  <a:pt x="441859" y="83123"/>
                  <a:pt x="435982" y="83123"/>
                </a:cubicBezTo>
                <a:cubicBezTo>
                  <a:pt x="386025" y="85995"/>
                  <a:pt x="337048" y="88866"/>
                  <a:pt x="287091" y="91738"/>
                </a:cubicBezTo>
                <a:cubicBezTo>
                  <a:pt x="259664" y="93652"/>
                  <a:pt x="240073" y="112797"/>
                  <a:pt x="239094" y="136727"/>
                </a:cubicBezTo>
                <a:cubicBezTo>
                  <a:pt x="239094" y="161614"/>
                  <a:pt x="257705" y="180758"/>
                  <a:pt x="285132" y="182673"/>
                </a:cubicBezTo>
                <a:cubicBezTo>
                  <a:pt x="341946" y="186501"/>
                  <a:pt x="398759" y="190330"/>
                  <a:pt x="455573" y="192245"/>
                </a:cubicBezTo>
                <a:cubicBezTo>
                  <a:pt x="487897" y="194159"/>
                  <a:pt x="514345" y="168314"/>
                  <a:pt x="513366" y="137684"/>
                </a:cubicBezTo>
                <a:close/>
                <a:moveTo>
                  <a:pt x="524748" y="391268"/>
                </a:moveTo>
                <a:cubicBezTo>
                  <a:pt x="524748" y="359535"/>
                  <a:pt x="500182" y="334968"/>
                  <a:pt x="469473" y="334968"/>
                </a:cubicBezTo>
                <a:cubicBezTo>
                  <a:pt x="437740" y="334968"/>
                  <a:pt x="412149" y="360559"/>
                  <a:pt x="413172" y="391268"/>
                </a:cubicBezTo>
                <a:cubicBezTo>
                  <a:pt x="413172" y="421976"/>
                  <a:pt x="438762" y="446543"/>
                  <a:pt x="468448" y="446543"/>
                </a:cubicBezTo>
                <a:cubicBezTo>
                  <a:pt x="500181" y="447567"/>
                  <a:pt x="524748" y="421976"/>
                  <a:pt x="524748" y="391268"/>
                </a:cubicBezTo>
                <a:close/>
                <a:moveTo>
                  <a:pt x="585986" y="519759"/>
                </a:moveTo>
                <a:cubicBezTo>
                  <a:pt x="585986" y="488583"/>
                  <a:pt x="561628" y="463441"/>
                  <a:pt x="531181" y="463441"/>
                </a:cubicBezTo>
                <a:cubicBezTo>
                  <a:pt x="500735" y="463441"/>
                  <a:pt x="475362" y="489589"/>
                  <a:pt x="475362" y="519759"/>
                </a:cubicBezTo>
                <a:cubicBezTo>
                  <a:pt x="475362" y="548923"/>
                  <a:pt x="499720" y="574065"/>
                  <a:pt x="530167" y="574065"/>
                </a:cubicBezTo>
                <a:cubicBezTo>
                  <a:pt x="561628" y="574065"/>
                  <a:pt x="585986" y="550935"/>
                  <a:pt x="585986" y="519759"/>
                </a:cubicBezTo>
                <a:close/>
                <a:moveTo>
                  <a:pt x="585986" y="262891"/>
                </a:moveTo>
                <a:cubicBezTo>
                  <a:pt x="585986" y="232182"/>
                  <a:pt x="561419" y="207615"/>
                  <a:pt x="530710" y="207615"/>
                </a:cubicBezTo>
                <a:cubicBezTo>
                  <a:pt x="498978" y="207615"/>
                  <a:pt x="473387" y="233206"/>
                  <a:pt x="474411" y="263915"/>
                </a:cubicBezTo>
                <a:cubicBezTo>
                  <a:pt x="474411" y="294623"/>
                  <a:pt x="500002" y="319190"/>
                  <a:pt x="529686" y="320214"/>
                </a:cubicBezTo>
                <a:cubicBezTo>
                  <a:pt x="561419" y="320214"/>
                  <a:pt x="585986" y="294623"/>
                  <a:pt x="585986" y="262891"/>
                </a:cubicBezTo>
                <a:close/>
                <a:moveTo>
                  <a:pt x="660046" y="645269"/>
                </a:moveTo>
                <a:cubicBezTo>
                  <a:pt x="660046" y="613808"/>
                  <a:pt x="635688" y="589450"/>
                  <a:pt x="604227" y="589450"/>
                </a:cubicBezTo>
                <a:cubicBezTo>
                  <a:pt x="573780" y="589450"/>
                  <a:pt x="549422" y="612793"/>
                  <a:pt x="549422" y="644255"/>
                </a:cubicBezTo>
                <a:cubicBezTo>
                  <a:pt x="549422" y="675716"/>
                  <a:pt x="573780" y="700074"/>
                  <a:pt x="605241" y="700074"/>
                </a:cubicBezTo>
                <a:cubicBezTo>
                  <a:pt x="635688" y="700074"/>
                  <a:pt x="660046" y="675716"/>
                  <a:pt x="660046" y="645269"/>
                </a:cubicBezTo>
                <a:close/>
                <a:moveTo>
                  <a:pt x="660997" y="390244"/>
                </a:moveTo>
                <a:cubicBezTo>
                  <a:pt x="660997" y="359535"/>
                  <a:pt x="637454" y="334968"/>
                  <a:pt x="605721" y="334968"/>
                </a:cubicBezTo>
                <a:cubicBezTo>
                  <a:pt x="575012" y="334968"/>
                  <a:pt x="549421" y="360559"/>
                  <a:pt x="549421" y="391268"/>
                </a:cubicBezTo>
                <a:cubicBezTo>
                  <a:pt x="550445" y="421976"/>
                  <a:pt x="575012" y="446543"/>
                  <a:pt x="605721" y="446543"/>
                </a:cubicBezTo>
                <a:cubicBezTo>
                  <a:pt x="636430" y="447567"/>
                  <a:pt x="662021" y="421976"/>
                  <a:pt x="660997" y="390244"/>
                </a:cubicBezTo>
                <a:close/>
                <a:moveTo>
                  <a:pt x="660997" y="140028"/>
                </a:moveTo>
                <a:cubicBezTo>
                  <a:pt x="662021" y="108004"/>
                  <a:pt x="636430" y="82179"/>
                  <a:pt x="605721" y="82179"/>
                </a:cubicBezTo>
                <a:cubicBezTo>
                  <a:pt x="573988" y="82179"/>
                  <a:pt x="549421" y="108004"/>
                  <a:pt x="549421" y="140028"/>
                </a:cubicBezTo>
                <a:cubicBezTo>
                  <a:pt x="550445" y="171019"/>
                  <a:pt x="573988" y="194778"/>
                  <a:pt x="605721" y="194778"/>
                </a:cubicBezTo>
                <a:cubicBezTo>
                  <a:pt x="636430" y="194778"/>
                  <a:pt x="660997" y="171019"/>
                  <a:pt x="660997" y="140028"/>
                </a:cubicBezTo>
                <a:close/>
                <a:moveTo>
                  <a:pt x="736080" y="518753"/>
                </a:moveTo>
                <a:cubicBezTo>
                  <a:pt x="736080" y="488583"/>
                  <a:pt x="710489" y="463441"/>
                  <a:pt x="679780" y="463441"/>
                </a:cubicBezTo>
                <a:cubicBezTo>
                  <a:pt x="650095" y="464447"/>
                  <a:pt x="624504" y="488583"/>
                  <a:pt x="624504" y="518753"/>
                </a:cubicBezTo>
                <a:cubicBezTo>
                  <a:pt x="623480" y="548923"/>
                  <a:pt x="649071" y="574065"/>
                  <a:pt x="679780" y="574065"/>
                </a:cubicBezTo>
                <a:cubicBezTo>
                  <a:pt x="711513" y="574065"/>
                  <a:pt x="736080" y="549929"/>
                  <a:pt x="736080" y="518753"/>
                </a:cubicBezTo>
                <a:close/>
                <a:moveTo>
                  <a:pt x="736080" y="263915"/>
                </a:moveTo>
                <a:cubicBezTo>
                  <a:pt x="736080" y="232182"/>
                  <a:pt x="712737" y="207615"/>
                  <a:pt x="681275" y="207615"/>
                </a:cubicBezTo>
                <a:cubicBezTo>
                  <a:pt x="649814" y="207615"/>
                  <a:pt x="625456" y="232182"/>
                  <a:pt x="625456" y="263915"/>
                </a:cubicBezTo>
                <a:cubicBezTo>
                  <a:pt x="625456" y="294623"/>
                  <a:pt x="650829" y="320214"/>
                  <a:pt x="681275" y="320214"/>
                </a:cubicBezTo>
                <a:cubicBezTo>
                  <a:pt x="711722" y="319190"/>
                  <a:pt x="736080" y="294623"/>
                  <a:pt x="736080" y="263915"/>
                </a:cubicBezTo>
                <a:close/>
                <a:moveTo>
                  <a:pt x="799958" y="391268"/>
                </a:moveTo>
                <a:cubicBezTo>
                  <a:pt x="799958" y="359535"/>
                  <a:pt x="776615" y="334968"/>
                  <a:pt x="745153" y="334968"/>
                </a:cubicBezTo>
                <a:cubicBezTo>
                  <a:pt x="713692" y="334968"/>
                  <a:pt x="689334" y="359535"/>
                  <a:pt x="689334" y="391268"/>
                </a:cubicBezTo>
                <a:cubicBezTo>
                  <a:pt x="689334" y="421976"/>
                  <a:pt x="714707" y="447567"/>
                  <a:pt x="745153" y="447567"/>
                </a:cubicBezTo>
                <a:cubicBezTo>
                  <a:pt x="775600" y="446543"/>
                  <a:pt x="799958" y="421976"/>
                  <a:pt x="799958" y="391268"/>
                </a:cubicBezTo>
                <a:close/>
                <a:moveTo>
                  <a:pt x="908046" y="391400"/>
                </a:moveTo>
                <a:lnTo>
                  <a:pt x="712346" y="782799"/>
                </a:lnTo>
                <a:lnTo>
                  <a:pt x="195700" y="782799"/>
                </a:lnTo>
                <a:lnTo>
                  <a:pt x="0" y="391400"/>
                </a:lnTo>
                <a:lnTo>
                  <a:pt x="195700" y="0"/>
                </a:lnTo>
                <a:lnTo>
                  <a:pt x="712346" y="0"/>
                </a:lnTo>
                <a:close/>
              </a:path>
            </a:pathLst>
          </a:custGeom>
          <a:solidFill>
            <a:schemeClr val="accent5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107099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421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oto Serif"/>
              <a:ea typeface="+mn-ea"/>
              <a:cs typeface="+mn-cs"/>
            </a:endParaRPr>
          </a:p>
        </p:txBody>
      </p:sp>
      <p:sp>
        <p:nvSpPr>
          <p:cNvPr id="167" name="Freeform: Shape 166">
            <a:extLst>
              <a:ext uri="{FF2B5EF4-FFF2-40B4-BE49-F238E27FC236}">
                <a16:creationId xmlns:a16="http://schemas.microsoft.com/office/drawing/2014/main" id="{229DAE18-BFF3-C5B6-17D9-E823FF325CA7}"/>
              </a:ext>
            </a:extLst>
          </p:cNvPr>
          <p:cNvSpPr/>
          <p:nvPr/>
        </p:nvSpPr>
        <p:spPr>
          <a:xfrm rot="16200000">
            <a:off x="1623110" y="1413227"/>
            <a:ext cx="908046" cy="782799"/>
          </a:xfrm>
          <a:custGeom>
            <a:avLst/>
            <a:gdLst>
              <a:gd name="connsiteX0" fmla="*/ 379571 w 908046"/>
              <a:gd name="connsiteY0" fmla="*/ 391149 h 782799"/>
              <a:gd name="connsiteX1" fmla="*/ 317297 w 908046"/>
              <a:gd name="connsiteY1" fmla="*/ 338392 h 782799"/>
              <a:gd name="connsiteX2" fmla="*/ 152851 w 908046"/>
              <a:gd name="connsiteY2" fmla="*/ 348573 h 782799"/>
              <a:gd name="connsiteX3" fmla="*/ 108090 w 908046"/>
              <a:gd name="connsiteY3" fmla="*/ 391149 h 782799"/>
              <a:gd name="connsiteX4" fmla="*/ 152850 w 908046"/>
              <a:gd name="connsiteY4" fmla="*/ 435576 h 782799"/>
              <a:gd name="connsiteX5" fmla="*/ 286158 w 908046"/>
              <a:gd name="connsiteY5" fmla="*/ 442980 h 782799"/>
              <a:gd name="connsiteX6" fmla="*/ 318269 w 908046"/>
              <a:gd name="connsiteY6" fmla="*/ 444831 h 782799"/>
              <a:gd name="connsiteX7" fmla="*/ 379571 w 908046"/>
              <a:gd name="connsiteY7" fmla="*/ 391149 h 782799"/>
              <a:gd name="connsiteX8" fmla="*/ 441160 w 908046"/>
              <a:gd name="connsiteY8" fmla="*/ 517251 h 782799"/>
              <a:gd name="connsiteX9" fmla="*/ 382582 w 908046"/>
              <a:gd name="connsiteY9" fmla="*/ 463153 h 782799"/>
              <a:gd name="connsiteX10" fmla="*/ 324003 w 908046"/>
              <a:gd name="connsiteY10" fmla="*/ 466000 h 782799"/>
              <a:gd name="connsiteX11" fmla="*/ 213680 w 908046"/>
              <a:gd name="connsiteY11" fmla="*/ 472644 h 782799"/>
              <a:gd name="connsiteX12" fmla="*/ 168770 w 908046"/>
              <a:gd name="connsiteY12" fmla="*/ 516302 h 782799"/>
              <a:gd name="connsiteX13" fmla="*/ 210751 w 908046"/>
              <a:gd name="connsiteY13" fmla="*/ 561859 h 782799"/>
              <a:gd name="connsiteX14" fmla="*/ 383558 w 908046"/>
              <a:gd name="connsiteY14" fmla="*/ 572299 h 782799"/>
              <a:gd name="connsiteX15" fmla="*/ 441160 w 908046"/>
              <a:gd name="connsiteY15" fmla="*/ 517251 h 782799"/>
              <a:gd name="connsiteX16" fmla="*/ 443046 w 908046"/>
              <a:gd name="connsiteY16" fmla="*/ 265335 h 782799"/>
              <a:gd name="connsiteX17" fmla="*/ 381771 w 908046"/>
              <a:gd name="connsiteY17" fmla="*/ 210750 h 782799"/>
              <a:gd name="connsiteX18" fmla="*/ 218371 w 908046"/>
              <a:gd name="connsiteY18" fmla="*/ 221103 h 782799"/>
              <a:gd name="connsiteX19" fmla="*/ 196973 w 908046"/>
              <a:gd name="connsiteY19" fmla="*/ 225808 h 782799"/>
              <a:gd name="connsiteX20" fmla="*/ 171685 w 908046"/>
              <a:gd name="connsiteY20" fmla="*/ 273805 h 782799"/>
              <a:gd name="connsiteX21" fmla="*/ 216426 w 908046"/>
              <a:gd name="connsiteY21" fmla="*/ 309568 h 782799"/>
              <a:gd name="connsiteX22" fmla="*/ 328277 w 908046"/>
              <a:gd name="connsiteY22" fmla="*/ 316155 h 782799"/>
              <a:gd name="connsiteX23" fmla="*/ 380798 w 908046"/>
              <a:gd name="connsiteY23" fmla="*/ 318979 h 782799"/>
              <a:gd name="connsiteX24" fmla="*/ 443046 w 908046"/>
              <a:gd name="connsiteY24" fmla="*/ 265335 h 782799"/>
              <a:gd name="connsiteX25" fmla="*/ 513365 w 908046"/>
              <a:gd name="connsiteY25" fmla="*/ 644637 h 782799"/>
              <a:gd name="connsiteX26" fmla="*/ 458510 w 908046"/>
              <a:gd name="connsiteY26" fmla="*/ 589605 h 782799"/>
              <a:gd name="connsiteX27" fmla="*/ 283172 w 908046"/>
              <a:gd name="connsiteY27" fmla="*/ 600226 h 782799"/>
              <a:gd name="connsiteX28" fmla="*/ 239093 w 908046"/>
              <a:gd name="connsiteY28" fmla="*/ 645602 h 782799"/>
              <a:gd name="connsiteX29" fmla="*/ 284152 w 908046"/>
              <a:gd name="connsiteY29" fmla="*/ 690978 h 782799"/>
              <a:gd name="connsiteX30" fmla="*/ 436960 w 908046"/>
              <a:gd name="connsiteY30" fmla="*/ 699668 h 782799"/>
              <a:gd name="connsiteX31" fmla="*/ 436960 w 908046"/>
              <a:gd name="connsiteY31" fmla="*/ 700633 h 782799"/>
              <a:gd name="connsiteX32" fmla="*/ 458510 w 908046"/>
              <a:gd name="connsiteY32" fmla="*/ 700633 h 782799"/>
              <a:gd name="connsiteX33" fmla="*/ 513365 w 908046"/>
              <a:gd name="connsiteY33" fmla="*/ 644637 h 782799"/>
              <a:gd name="connsiteX34" fmla="*/ 513366 w 908046"/>
              <a:gd name="connsiteY34" fmla="*/ 137684 h 782799"/>
              <a:gd name="connsiteX35" fmla="*/ 454593 w 908046"/>
              <a:gd name="connsiteY35" fmla="*/ 82166 h 782799"/>
              <a:gd name="connsiteX36" fmla="*/ 435982 w 908046"/>
              <a:gd name="connsiteY36" fmla="*/ 83123 h 782799"/>
              <a:gd name="connsiteX37" fmla="*/ 287091 w 908046"/>
              <a:gd name="connsiteY37" fmla="*/ 91738 h 782799"/>
              <a:gd name="connsiteX38" fmla="*/ 239094 w 908046"/>
              <a:gd name="connsiteY38" fmla="*/ 136727 h 782799"/>
              <a:gd name="connsiteX39" fmla="*/ 285132 w 908046"/>
              <a:gd name="connsiteY39" fmla="*/ 182673 h 782799"/>
              <a:gd name="connsiteX40" fmla="*/ 455573 w 908046"/>
              <a:gd name="connsiteY40" fmla="*/ 192245 h 782799"/>
              <a:gd name="connsiteX41" fmla="*/ 513366 w 908046"/>
              <a:gd name="connsiteY41" fmla="*/ 137684 h 782799"/>
              <a:gd name="connsiteX42" fmla="*/ 524748 w 908046"/>
              <a:gd name="connsiteY42" fmla="*/ 391268 h 782799"/>
              <a:gd name="connsiteX43" fmla="*/ 469473 w 908046"/>
              <a:gd name="connsiteY43" fmla="*/ 334968 h 782799"/>
              <a:gd name="connsiteX44" fmla="*/ 413172 w 908046"/>
              <a:gd name="connsiteY44" fmla="*/ 391268 h 782799"/>
              <a:gd name="connsiteX45" fmla="*/ 468448 w 908046"/>
              <a:gd name="connsiteY45" fmla="*/ 446543 h 782799"/>
              <a:gd name="connsiteX46" fmla="*/ 524748 w 908046"/>
              <a:gd name="connsiteY46" fmla="*/ 391268 h 782799"/>
              <a:gd name="connsiteX47" fmla="*/ 585986 w 908046"/>
              <a:gd name="connsiteY47" fmla="*/ 519759 h 782799"/>
              <a:gd name="connsiteX48" fmla="*/ 531181 w 908046"/>
              <a:gd name="connsiteY48" fmla="*/ 463441 h 782799"/>
              <a:gd name="connsiteX49" fmla="*/ 475362 w 908046"/>
              <a:gd name="connsiteY49" fmla="*/ 519759 h 782799"/>
              <a:gd name="connsiteX50" fmla="*/ 530167 w 908046"/>
              <a:gd name="connsiteY50" fmla="*/ 574065 h 782799"/>
              <a:gd name="connsiteX51" fmla="*/ 585986 w 908046"/>
              <a:gd name="connsiteY51" fmla="*/ 519759 h 782799"/>
              <a:gd name="connsiteX52" fmla="*/ 585986 w 908046"/>
              <a:gd name="connsiteY52" fmla="*/ 262891 h 782799"/>
              <a:gd name="connsiteX53" fmla="*/ 530710 w 908046"/>
              <a:gd name="connsiteY53" fmla="*/ 207615 h 782799"/>
              <a:gd name="connsiteX54" fmla="*/ 474411 w 908046"/>
              <a:gd name="connsiteY54" fmla="*/ 263915 h 782799"/>
              <a:gd name="connsiteX55" fmla="*/ 529686 w 908046"/>
              <a:gd name="connsiteY55" fmla="*/ 320214 h 782799"/>
              <a:gd name="connsiteX56" fmla="*/ 585986 w 908046"/>
              <a:gd name="connsiteY56" fmla="*/ 262891 h 782799"/>
              <a:gd name="connsiteX57" fmla="*/ 660046 w 908046"/>
              <a:gd name="connsiteY57" fmla="*/ 645269 h 782799"/>
              <a:gd name="connsiteX58" fmla="*/ 604227 w 908046"/>
              <a:gd name="connsiteY58" fmla="*/ 589450 h 782799"/>
              <a:gd name="connsiteX59" fmla="*/ 549422 w 908046"/>
              <a:gd name="connsiteY59" fmla="*/ 644255 h 782799"/>
              <a:gd name="connsiteX60" fmla="*/ 605241 w 908046"/>
              <a:gd name="connsiteY60" fmla="*/ 700074 h 782799"/>
              <a:gd name="connsiteX61" fmla="*/ 660046 w 908046"/>
              <a:gd name="connsiteY61" fmla="*/ 645269 h 782799"/>
              <a:gd name="connsiteX62" fmla="*/ 660997 w 908046"/>
              <a:gd name="connsiteY62" fmla="*/ 390244 h 782799"/>
              <a:gd name="connsiteX63" fmla="*/ 605721 w 908046"/>
              <a:gd name="connsiteY63" fmla="*/ 334968 h 782799"/>
              <a:gd name="connsiteX64" fmla="*/ 549421 w 908046"/>
              <a:gd name="connsiteY64" fmla="*/ 391268 h 782799"/>
              <a:gd name="connsiteX65" fmla="*/ 605721 w 908046"/>
              <a:gd name="connsiteY65" fmla="*/ 446543 h 782799"/>
              <a:gd name="connsiteX66" fmla="*/ 660997 w 908046"/>
              <a:gd name="connsiteY66" fmla="*/ 390244 h 782799"/>
              <a:gd name="connsiteX67" fmla="*/ 660997 w 908046"/>
              <a:gd name="connsiteY67" fmla="*/ 140028 h 782799"/>
              <a:gd name="connsiteX68" fmla="*/ 605721 w 908046"/>
              <a:gd name="connsiteY68" fmla="*/ 82179 h 782799"/>
              <a:gd name="connsiteX69" fmla="*/ 549421 w 908046"/>
              <a:gd name="connsiteY69" fmla="*/ 140028 h 782799"/>
              <a:gd name="connsiteX70" fmla="*/ 605721 w 908046"/>
              <a:gd name="connsiteY70" fmla="*/ 194778 h 782799"/>
              <a:gd name="connsiteX71" fmla="*/ 660997 w 908046"/>
              <a:gd name="connsiteY71" fmla="*/ 140028 h 782799"/>
              <a:gd name="connsiteX72" fmla="*/ 736080 w 908046"/>
              <a:gd name="connsiteY72" fmla="*/ 518753 h 782799"/>
              <a:gd name="connsiteX73" fmla="*/ 679780 w 908046"/>
              <a:gd name="connsiteY73" fmla="*/ 463441 h 782799"/>
              <a:gd name="connsiteX74" fmla="*/ 624504 w 908046"/>
              <a:gd name="connsiteY74" fmla="*/ 518753 h 782799"/>
              <a:gd name="connsiteX75" fmla="*/ 679780 w 908046"/>
              <a:gd name="connsiteY75" fmla="*/ 574065 h 782799"/>
              <a:gd name="connsiteX76" fmla="*/ 736080 w 908046"/>
              <a:gd name="connsiteY76" fmla="*/ 518753 h 782799"/>
              <a:gd name="connsiteX77" fmla="*/ 736080 w 908046"/>
              <a:gd name="connsiteY77" fmla="*/ 263915 h 782799"/>
              <a:gd name="connsiteX78" fmla="*/ 681275 w 908046"/>
              <a:gd name="connsiteY78" fmla="*/ 207615 h 782799"/>
              <a:gd name="connsiteX79" fmla="*/ 625456 w 908046"/>
              <a:gd name="connsiteY79" fmla="*/ 263915 h 782799"/>
              <a:gd name="connsiteX80" fmla="*/ 681275 w 908046"/>
              <a:gd name="connsiteY80" fmla="*/ 320214 h 782799"/>
              <a:gd name="connsiteX81" fmla="*/ 736080 w 908046"/>
              <a:gd name="connsiteY81" fmla="*/ 263915 h 782799"/>
              <a:gd name="connsiteX82" fmla="*/ 799958 w 908046"/>
              <a:gd name="connsiteY82" fmla="*/ 391268 h 782799"/>
              <a:gd name="connsiteX83" fmla="*/ 745153 w 908046"/>
              <a:gd name="connsiteY83" fmla="*/ 334968 h 782799"/>
              <a:gd name="connsiteX84" fmla="*/ 689334 w 908046"/>
              <a:gd name="connsiteY84" fmla="*/ 391268 h 782799"/>
              <a:gd name="connsiteX85" fmla="*/ 745153 w 908046"/>
              <a:gd name="connsiteY85" fmla="*/ 447567 h 782799"/>
              <a:gd name="connsiteX86" fmla="*/ 799958 w 908046"/>
              <a:gd name="connsiteY86" fmla="*/ 391268 h 782799"/>
              <a:gd name="connsiteX87" fmla="*/ 908046 w 908046"/>
              <a:gd name="connsiteY87" fmla="*/ 391400 h 782799"/>
              <a:gd name="connsiteX88" fmla="*/ 712346 w 908046"/>
              <a:gd name="connsiteY88" fmla="*/ 782799 h 782799"/>
              <a:gd name="connsiteX89" fmla="*/ 195700 w 908046"/>
              <a:gd name="connsiteY89" fmla="*/ 782799 h 782799"/>
              <a:gd name="connsiteX90" fmla="*/ 0 w 908046"/>
              <a:gd name="connsiteY90" fmla="*/ 391400 h 782799"/>
              <a:gd name="connsiteX91" fmla="*/ 195700 w 908046"/>
              <a:gd name="connsiteY91" fmla="*/ 0 h 782799"/>
              <a:gd name="connsiteX92" fmla="*/ 712346 w 908046"/>
              <a:gd name="connsiteY92" fmla="*/ 0 h 782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</a:cxnLst>
            <a:rect l="l" t="t" r="r" b="b"/>
            <a:pathLst>
              <a:path w="908046" h="782799">
                <a:moveTo>
                  <a:pt x="379571" y="391149"/>
                </a:moveTo>
                <a:cubicBezTo>
                  <a:pt x="379572" y="359680"/>
                  <a:pt x="351353" y="335615"/>
                  <a:pt x="317297" y="338392"/>
                </a:cubicBezTo>
                <a:cubicBezTo>
                  <a:pt x="262806" y="341168"/>
                  <a:pt x="208315" y="344871"/>
                  <a:pt x="152851" y="348573"/>
                </a:cubicBezTo>
                <a:cubicBezTo>
                  <a:pt x="126579" y="349498"/>
                  <a:pt x="108091" y="367084"/>
                  <a:pt x="108090" y="391149"/>
                </a:cubicBezTo>
                <a:cubicBezTo>
                  <a:pt x="108090" y="415213"/>
                  <a:pt x="126578" y="433725"/>
                  <a:pt x="152850" y="435576"/>
                </a:cubicBezTo>
                <a:cubicBezTo>
                  <a:pt x="197611" y="438352"/>
                  <a:pt x="241398" y="440204"/>
                  <a:pt x="286158" y="442980"/>
                </a:cubicBezTo>
                <a:cubicBezTo>
                  <a:pt x="296862" y="443906"/>
                  <a:pt x="307565" y="444831"/>
                  <a:pt x="318269" y="444831"/>
                </a:cubicBezTo>
                <a:cubicBezTo>
                  <a:pt x="352326" y="447608"/>
                  <a:pt x="379571" y="423543"/>
                  <a:pt x="379571" y="391149"/>
                </a:cubicBezTo>
                <a:close/>
                <a:moveTo>
                  <a:pt x="441160" y="517251"/>
                </a:moveTo>
                <a:cubicBezTo>
                  <a:pt x="441160" y="485931"/>
                  <a:pt x="415776" y="462204"/>
                  <a:pt x="382582" y="463153"/>
                </a:cubicBezTo>
                <a:cubicBezTo>
                  <a:pt x="363055" y="463153"/>
                  <a:pt x="343529" y="465051"/>
                  <a:pt x="324003" y="466000"/>
                </a:cubicBezTo>
                <a:cubicBezTo>
                  <a:pt x="287880" y="468848"/>
                  <a:pt x="250780" y="470746"/>
                  <a:pt x="213680" y="472644"/>
                </a:cubicBezTo>
                <a:cubicBezTo>
                  <a:pt x="188296" y="474542"/>
                  <a:pt x="168770" y="492575"/>
                  <a:pt x="168770" y="516302"/>
                </a:cubicBezTo>
                <a:cubicBezTo>
                  <a:pt x="167794" y="540030"/>
                  <a:pt x="185367" y="559961"/>
                  <a:pt x="210751" y="561859"/>
                </a:cubicBezTo>
                <a:cubicBezTo>
                  <a:pt x="268354" y="565655"/>
                  <a:pt x="325956" y="569452"/>
                  <a:pt x="383558" y="572299"/>
                </a:cubicBezTo>
                <a:cubicBezTo>
                  <a:pt x="416752" y="574197"/>
                  <a:pt x="441160" y="548572"/>
                  <a:pt x="441160" y="517251"/>
                </a:cubicBezTo>
                <a:close/>
                <a:moveTo>
                  <a:pt x="443046" y="265335"/>
                </a:moveTo>
                <a:cubicBezTo>
                  <a:pt x="443046" y="232396"/>
                  <a:pt x="417758" y="208868"/>
                  <a:pt x="381771" y="210750"/>
                </a:cubicBezTo>
                <a:cubicBezTo>
                  <a:pt x="327304" y="213574"/>
                  <a:pt x="272838" y="217338"/>
                  <a:pt x="218371" y="221103"/>
                </a:cubicBezTo>
                <a:cubicBezTo>
                  <a:pt x="210590" y="221103"/>
                  <a:pt x="203782" y="222985"/>
                  <a:pt x="196973" y="225808"/>
                </a:cubicBezTo>
                <a:cubicBezTo>
                  <a:pt x="178494" y="234278"/>
                  <a:pt x="167795" y="254983"/>
                  <a:pt x="171685" y="273805"/>
                </a:cubicBezTo>
                <a:cubicBezTo>
                  <a:pt x="176548" y="293569"/>
                  <a:pt x="194056" y="308627"/>
                  <a:pt x="216426" y="309568"/>
                </a:cubicBezTo>
                <a:cubicBezTo>
                  <a:pt x="253385" y="312391"/>
                  <a:pt x="291317" y="314273"/>
                  <a:pt x="328277" y="316155"/>
                </a:cubicBezTo>
                <a:cubicBezTo>
                  <a:pt x="345784" y="317097"/>
                  <a:pt x="363291" y="318038"/>
                  <a:pt x="380798" y="318979"/>
                </a:cubicBezTo>
                <a:cubicBezTo>
                  <a:pt x="416785" y="320861"/>
                  <a:pt x="443046" y="298274"/>
                  <a:pt x="443046" y="265335"/>
                </a:cubicBezTo>
                <a:close/>
                <a:moveTo>
                  <a:pt x="513365" y="644637"/>
                </a:moveTo>
                <a:cubicBezTo>
                  <a:pt x="513365" y="613742"/>
                  <a:pt x="488876" y="588640"/>
                  <a:pt x="458510" y="589605"/>
                </a:cubicBezTo>
                <a:cubicBezTo>
                  <a:pt x="399738" y="591536"/>
                  <a:pt x="340965" y="595398"/>
                  <a:pt x="283172" y="600226"/>
                </a:cubicBezTo>
                <a:cubicBezTo>
                  <a:pt x="256725" y="602156"/>
                  <a:pt x="239093" y="622431"/>
                  <a:pt x="239093" y="645602"/>
                </a:cubicBezTo>
                <a:cubicBezTo>
                  <a:pt x="240072" y="669738"/>
                  <a:pt x="258684" y="689048"/>
                  <a:pt x="284152" y="690978"/>
                </a:cubicBezTo>
                <a:cubicBezTo>
                  <a:pt x="335088" y="693875"/>
                  <a:pt x="386024" y="696771"/>
                  <a:pt x="436960" y="699668"/>
                </a:cubicBezTo>
                <a:cubicBezTo>
                  <a:pt x="436960" y="699668"/>
                  <a:pt x="436960" y="700633"/>
                  <a:pt x="436960" y="700633"/>
                </a:cubicBezTo>
                <a:cubicBezTo>
                  <a:pt x="443817" y="700633"/>
                  <a:pt x="450674" y="700633"/>
                  <a:pt x="458510" y="700633"/>
                </a:cubicBezTo>
                <a:cubicBezTo>
                  <a:pt x="489856" y="699668"/>
                  <a:pt x="514344" y="675531"/>
                  <a:pt x="513365" y="644637"/>
                </a:cubicBezTo>
                <a:close/>
                <a:moveTo>
                  <a:pt x="513366" y="137684"/>
                </a:moveTo>
                <a:cubicBezTo>
                  <a:pt x="513366" y="106096"/>
                  <a:pt x="487897" y="82166"/>
                  <a:pt x="454593" y="82166"/>
                </a:cubicBezTo>
                <a:cubicBezTo>
                  <a:pt x="448716" y="82166"/>
                  <a:pt x="441859" y="83123"/>
                  <a:pt x="435982" y="83123"/>
                </a:cubicBezTo>
                <a:cubicBezTo>
                  <a:pt x="386025" y="85995"/>
                  <a:pt x="337048" y="88866"/>
                  <a:pt x="287091" y="91738"/>
                </a:cubicBezTo>
                <a:cubicBezTo>
                  <a:pt x="259664" y="93652"/>
                  <a:pt x="240073" y="112797"/>
                  <a:pt x="239094" y="136727"/>
                </a:cubicBezTo>
                <a:cubicBezTo>
                  <a:pt x="239094" y="161614"/>
                  <a:pt x="257705" y="180758"/>
                  <a:pt x="285132" y="182673"/>
                </a:cubicBezTo>
                <a:cubicBezTo>
                  <a:pt x="341946" y="186501"/>
                  <a:pt x="398759" y="190330"/>
                  <a:pt x="455573" y="192245"/>
                </a:cubicBezTo>
                <a:cubicBezTo>
                  <a:pt x="487897" y="194159"/>
                  <a:pt x="514345" y="168314"/>
                  <a:pt x="513366" y="137684"/>
                </a:cubicBezTo>
                <a:close/>
                <a:moveTo>
                  <a:pt x="524748" y="391268"/>
                </a:moveTo>
                <a:cubicBezTo>
                  <a:pt x="524748" y="359535"/>
                  <a:pt x="500182" y="334968"/>
                  <a:pt x="469473" y="334968"/>
                </a:cubicBezTo>
                <a:cubicBezTo>
                  <a:pt x="437740" y="334968"/>
                  <a:pt x="412149" y="360559"/>
                  <a:pt x="413172" y="391268"/>
                </a:cubicBezTo>
                <a:cubicBezTo>
                  <a:pt x="413172" y="421976"/>
                  <a:pt x="438762" y="446543"/>
                  <a:pt x="468448" y="446543"/>
                </a:cubicBezTo>
                <a:cubicBezTo>
                  <a:pt x="500181" y="447567"/>
                  <a:pt x="524748" y="421976"/>
                  <a:pt x="524748" y="391268"/>
                </a:cubicBezTo>
                <a:close/>
                <a:moveTo>
                  <a:pt x="585986" y="519759"/>
                </a:moveTo>
                <a:cubicBezTo>
                  <a:pt x="585986" y="488583"/>
                  <a:pt x="561628" y="463441"/>
                  <a:pt x="531181" y="463441"/>
                </a:cubicBezTo>
                <a:cubicBezTo>
                  <a:pt x="500735" y="463441"/>
                  <a:pt x="475362" y="489589"/>
                  <a:pt x="475362" y="519759"/>
                </a:cubicBezTo>
                <a:cubicBezTo>
                  <a:pt x="475362" y="548923"/>
                  <a:pt x="499720" y="574065"/>
                  <a:pt x="530167" y="574065"/>
                </a:cubicBezTo>
                <a:cubicBezTo>
                  <a:pt x="561628" y="574065"/>
                  <a:pt x="585986" y="550935"/>
                  <a:pt x="585986" y="519759"/>
                </a:cubicBezTo>
                <a:close/>
                <a:moveTo>
                  <a:pt x="585986" y="262891"/>
                </a:moveTo>
                <a:cubicBezTo>
                  <a:pt x="585986" y="232182"/>
                  <a:pt x="561419" y="207615"/>
                  <a:pt x="530710" y="207615"/>
                </a:cubicBezTo>
                <a:cubicBezTo>
                  <a:pt x="498978" y="207615"/>
                  <a:pt x="473387" y="233206"/>
                  <a:pt x="474411" y="263915"/>
                </a:cubicBezTo>
                <a:cubicBezTo>
                  <a:pt x="474411" y="294623"/>
                  <a:pt x="500002" y="319190"/>
                  <a:pt x="529686" y="320214"/>
                </a:cubicBezTo>
                <a:cubicBezTo>
                  <a:pt x="561419" y="320214"/>
                  <a:pt x="585986" y="294623"/>
                  <a:pt x="585986" y="262891"/>
                </a:cubicBezTo>
                <a:close/>
                <a:moveTo>
                  <a:pt x="660046" y="645269"/>
                </a:moveTo>
                <a:cubicBezTo>
                  <a:pt x="660046" y="613808"/>
                  <a:pt x="635688" y="589450"/>
                  <a:pt x="604227" y="589450"/>
                </a:cubicBezTo>
                <a:cubicBezTo>
                  <a:pt x="573780" y="589450"/>
                  <a:pt x="549422" y="612793"/>
                  <a:pt x="549422" y="644255"/>
                </a:cubicBezTo>
                <a:cubicBezTo>
                  <a:pt x="549422" y="675716"/>
                  <a:pt x="573780" y="700074"/>
                  <a:pt x="605241" y="700074"/>
                </a:cubicBezTo>
                <a:cubicBezTo>
                  <a:pt x="635688" y="700074"/>
                  <a:pt x="660046" y="675716"/>
                  <a:pt x="660046" y="645269"/>
                </a:cubicBezTo>
                <a:close/>
                <a:moveTo>
                  <a:pt x="660997" y="390244"/>
                </a:moveTo>
                <a:cubicBezTo>
                  <a:pt x="660997" y="359535"/>
                  <a:pt x="637454" y="334968"/>
                  <a:pt x="605721" y="334968"/>
                </a:cubicBezTo>
                <a:cubicBezTo>
                  <a:pt x="575012" y="334968"/>
                  <a:pt x="549421" y="360559"/>
                  <a:pt x="549421" y="391268"/>
                </a:cubicBezTo>
                <a:cubicBezTo>
                  <a:pt x="550445" y="421976"/>
                  <a:pt x="575012" y="446543"/>
                  <a:pt x="605721" y="446543"/>
                </a:cubicBezTo>
                <a:cubicBezTo>
                  <a:pt x="636430" y="447567"/>
                  <a:pt x="662021" y="421976"/>
                  <a:pt x="660997" y="390244"/>
                </a:cubicBezTo>
                <a:close/>
                <a:moveTo>
                  <a:pt x="660997" y="140028"/>
                </a:moveTo>
                <a:cubicBezTo>
                  <a:pt x="662021" y="108004"/>
                  <a:pt x="636430" y="82179"/>
                  <a:pt x="605721" y="82179"/>
                </a:cubicBezTo>
                <a:cubicBezTo>
                  <a:pt x="573988" y="82179"/>
                  <a:pt x="549421" y="108004"/>
                  <a:pt x="549421" y="140028"/>
                </a:cubicBezTo>
                <a:cubicBezTo>
                  <a:pt x="550445" y="171019"/>
                  <a:pt x="573988" y="194778"/>
                  <a:pt x="605721" y="194778"/>
                </a:cubicBezTo>
                <a:cubicBezTo>
                  <a:pt x="636430" y="194778"/>
                  <a:pt x="660997" y="171019"/>
                  <a:pt x="660997" y="140028"/>
                </a:cubicBezTo>
                <a:close/>
                <a:moveTo>
                  <a:pt x="736080" y="518753"/>
                </a:moveTo>
                <a:cubicBezTo>
                  <a:pt x="736080" y="488583"/>
                  <a:pt x="710489" y="463441"/>
                  <a:pt x="679780" y="463441"/>
                </a:cubicBezTo>
                <a:cubicBezTo>
                  <a:pt x="650095" y="464447"/>
                  <a:pt x="624504" y="488583"/>
                  <a:pt x="624504" y="518753"/>
                </a:cubicBezTo>
                <a:cubicBezTo>
                  <a:pt x="623480" y="548923"/>
                  <a:pt x="649071" y="574065"/>
                  <a:pt x="679780" y="574065"/>
                </a:cubicBezTo>
                <a:cubicBezTo>
                  <a:pt x="711513" y="574065"/>
                  <a:pt x="736080" y="549929"/>
                  <a:pt x="736080" y="518753"/>
                </a:cubicBezTo>
                <a:close/>
                <a:moveTo>
                  <a:pt x="736080" y="263915"/>
                </a:moveTo>
                <a:cubicBezTo>
                  <a:pt x="736080" y="232182"/>
                  <a:pt x="712737" y="207615"/>
                  <a:pt x="681275" y="207615"/>
                </a:cubicBezTo>
                <a:cubicBezTo>
                  <a:pt x="649814" y="207615"/>
                  <a:pt x="625456" y="232182"/>
                  <a:pt x="625456" y="263915"/>
                </a:cubicBezTo>
                <a:cubicBezTo>
                  <a:pt x="625456" y="294623"/>
                  <a:pt x="650829" y="320214"/>
                  <a:pt x="681275" y="320214"/>
                </a:cubicBezTo>
                <a:cubicBezTo>
                  <a:pt x="711722" y="319190"/>
                  <a:pt x="736080" y="294623"/>
                  <a:pt x="736080" y="263915"/>
                </a:cubicBezTo>
                <a:close/>
                <a:moveTo>
                  <a:pt x="799958" y="391268"/>
                </a:moveTo>
                <a:cubicBezTo>
                  <a:pt x="799958" y="359535"/>
                  <a:pt x="776615" y="334968"/>
                  <a:pt x="745153" y="334968"/>
                </a:cubicBezTo>
                <a:cubicBezTo>
                  <a:pt x="713692" y="334968"/>
                  <a:pt x="689334" y="359535"/>
                  <a:pt x="689334" y="391268"/>
                </a:cubicBezTo>
                <a:cubicBezTo>
                  <a:pt x="689334" y="421976"/>
                  <a:pt x="714707" y="447567"/>
                  <a:pt x="745153" y="447567"/>
                </a:cubicBezTo>
                <a:cubicBezTo>
                  <a:pt x="775600" y="446543"/>
                  <a:pt x="799958" y="421976"/>
                  <a:pt x="799958" y="391268"/>
                </a:cubicBezTo>
                <a:close/>
                <a:moveTo>
                  <a:pt x="908046" y="391400"/>
                </a:moveTo>
                <a:lnTo>
                  <a:pt x="712346" y="782799"/>
                </a:lnTo>
                <a:lnTo>
                  <a:pt x="195700" y="782799"/>
                </a:lnTo>
                <a:lnTo>
                  <a:pt x="0" y="391400"/>
                </a:lnTo>
                <a:lnTo>
                  <a:pt x="195700" y="0"/>
                </a:lnTo>
                <a:lnTo>
                  <a:pt x="712346" y="0"/>
                </a:lnTo>
                <a:close/>
              </a:path>
            </a:pathLst>
          </a:custGeom>
          <a:solidFill>
            <a:schemeClr val="accent5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107099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421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oto Serif"/>
              <a:ea typeface="+mn-ea"/>
              <a:cs typeface="+mn-cs"/>
            </a:endParaRPr>
          </a:p>
        </p:txBody>
      </p:sp>
      <p:sp>
        <p:nvSpPr>
          <p:cNvPr id="168" name="Freeform: Shape 167">
            <a:extLst>
              <a:ext uri="{FF2B5EF4-FFF2-40B4-BE49-F238E27FC236}">
                <a16:creationId xmlns:a16="http://schemas.microsoft.com/office/drawing/2014/main" id="{C0A02925-AE6F-FF70-344C-646E7F5EC4AC}"/>
              </a:ext>
            </a:extLst>
          </p:cNvPr>
          <p:cNvSpPr/>
          <p:nvPr/>
        </p:nvSpPr>
        <p:spPr>
          <a:xfrm rot="16200000">
            <a:off x="6196163" y="2178477"/>
            <a:ext cx="908046" cy="782799"/>
          </a:xfrm>
          <a:custGeom>
            <a:avLst/>
            <a:gdLst>
              <a:gd name="connsiteX0" fmla="*/ 379571 w 908046"/>
              <a:gd name="connsiteY0" fmla="*/ 391149 h 782799"/>
              <a:gd name="connsiteX1" fmla="*/ 317297 w 908046"/>
              <a:gd name="connsiteY1" fmla="*/ 338392 h 782799"/>
              <a:gd name="connsiteX2" fmla="*/ 152851 w 908046"/>
              <a:gd name="connsiteY2" fmla="*/ 348573 h 782799"/>
              <a:gd name="connsiteX3" fmla="*/ 108090 w 908046"/>
              <a:gd name="connsiteY3" fmla="*/ 391149 h 782799"/>
              <a:gd name="connsiteX4" fmla="*/ 152850 w 908046"/>
              <a:gd name="connsiteY4" fmla="*/ 435576 h 782799"/>
              <a:gd name="connsiteX5" fmla="*/ 286158 w 908046"/>
              <a:gd name="connsiteY5" fmla="*/ 442980 h 782799"/>
              <a:gd name="connsiteX6" fmla="*/ 318269 w 908046"/>
              <a:gd name="connsiteY6" fmla="*/ 444831 h 782799"/>
              <a:gd name="connsiteX7" fmla="*/ 379571 w 908046"/>
              <a:gd name="connsiteY7" fmla="*/ 391149 h 782799"/>
              <a:gd name="connsiteX8" fmla="*/ 441160 w 908046"/>
              <a:gd name="connsiteY8" fmla="*/ 517251 h 782799"/>
              <a:gd name="connsiteX9" fmla="*/ 382582 w 908046"/>
              <a:gd name="connsiteY9" fmla="*/ 463153 h 782799"/>
              <a:gd name="connsiteX10" fmla="*/ 324003 w 908046"/>
              <a:gd name="connsiteY10" fmla="*/ 466000 h 782799"/>
              <a:gd name="connsiteX11" fmla="*/ 213680 w 908046"/>
              <a:gd name="connsiteY11" fmla="*/ 472644 h 782799"/>
              <a:gd name="connsiteX12" fmla="*/ 168770 w 908046"/>
              <a:gd name="connsiteY12" fmla="*/ 516302 h 782799"/>
              <a:gd name="connsiteX13" fmla="*/ 210751 w 908046"/>
              <a:gd name="connsiteY13" fmla="*/ 561859 h 782799"/>
              <a:gd name="connsiteX14" fmla="*/ 383558 w 908046"/>
              <a:gd name="connsiteY14" fmla="*/ 572299 h 782799"/>
              <a:gd name="connsiteX15" fmla="*/ 441160 w 908046"/>
              <a:gd name="connsiteY15" fmla="*/ 517251 h 782799"/>
              <a:gd name="connsiteX16" fmla="*/ 443046 w 908046"/>
              <a:gd name="connsiteY16" fmla="*/ 265335 h 782799"/>
              <a:gd name="connsiteX17" fmla="*/ 381771 w 908046"/>
              <a:gd name="connsiteY17" fmla="*/ 210750 h 782799"/>
              <a:gd name="connsiteX18" fmla="*/ 218371 w 908046"/>
              <a:gd name="connsiteY18" fmla="*/ 221103 h 782799"/>
              <a:gd name="connsiteX19" fmla="*/ 196973 w 908046"/>
              <a:gd name="connsiteY19" fmla="*/ 225808 h 782799"/>
              <a:gd name="connsiteX20" fmla="*/ 171685 w 908046"/>
              <a:gd name="connsiteY20" fmla="*/ 273805 h 782799"/>
              <a:gd name="connsiteX21" fmla="*/ 216426 w 908046"/>
              <a:gd name="connsiteY21" fmla="*/ 309568 h 782799"/>
              <a:gd name="connsiteX22" fmla="*/ 328277 w 908046"/>
              <a:gd name="connsiteY22" fmla="*/ 316155 h 782799"/>
              <a:gd name="connsiteX23" fmla="*/ 380798 w 908046"/>
              <a:gd name="connsiteY23" fmla="*/ 318979 h 782799"/>
              <a:gd name="connsiteX24" fmla="*/ 443046 w 908046"/>
              <a:gd name="connsiteY24" fmla="*/ 265335 h 782799"/>
              <a:gd name="connsiteX25" fmla="*/ 513365 w 908046"/>
              <a:gd name="connsiteY25" fmla="*/ 644637 h 782799"/>
              <a:gd name="connsiteX26" fmla="*/ 458510 w 908046"/>
              <a:gd name="connsiteY26" fmla="*/ 589605 h 782799"/>
              <a:gd name="connsiteX27" fmla="*/ 283172 w 908046"/>
              <a:gd name="connsiteY27" fmla="*/ 600226 h 782799"/>
              <a:gd name="connsiteX28" fmla="*/ 239093 w 908046"/>
              <a:gd name="connsiteY28" fmla="*/ 645602 h 782799"/>
              <a:gd name="connsiteX29" fmla="*/ 284152 w 908046"/>
              <a:gd name="connsiteY29" fmla="*/ 690978 h 782799"/>
              <a:gd name="connsiteX30" fmla="*/ 436960 w 908046"/>
              <a:gd name="connsiteY30" fmla="*/ 699668 h 782799"/>
              <a:gd name="connsiteX31" fmla="*/ 436960 w 908046"/>
              <a:gd name="connsiteY31" fmla="*/ 700633 h 782799"/>
              <a:gd name="connsiteX32" fmla="*/ 458510 w 908046"/>
              <a:gd name="connsiteY32" fmla="*/ 700633 h 782799"/>
              <a:gd name="connsiteX33" fmla="*/ 513365 w 908046"/>
              <a:gd name="connsiteY33" fmla="*/ 644637 h 782799"/>
              <a:gd name="connsiteX34" fmla="*/ 513366 w 908046"/>
              <a:gd name="connsiteY34" fmla="*/ 137684 h 782799"/>
              <a:gd name="connsiteX35" fmla="*/ 454593 w 908046"/>
              <a:gd name="connsiteY35" fmla="*/ 82166 h 782799"/>
              <a:gd name="connsiteX36" fmla="*/ 435982 w 908046"/>
              <a:gd name="connsiteY36" fmla="*/ 83123 h 782799"/>
              <a:gd name="connsiteX37" fmla="*/ 287091 w 908046"/>
              <a:gd name="connsiteY37" fmla="*/ 91738 h 782799"/>
              <a:gd name="connsiteX38" fmla="*/ 239094 w 908046"/>
              <a:gd name="connsiteY38" fmla="*/ 136727 h 782799"/>
              <a:gd name="connsiteX39" fmla="*/ 285132 w 908046"/>
              <a:gd name="connsiteY39" fmla="*/ 182673 h 782799"/>
              <a:gd name="connsiteX40" fmla="*/ 455573 w 908046"/>
              <a:gd name="connsiteY40" fmla="*/ 192245 h 782799"/>
              <a:gd name="connsiteX41" fmla="*/ 513366 w 908046"/>
              <a:gd name="connsiteY41" fmla="*/ 137684 h 782799"/>
              <a:gd name="connsiteX42" fmla="*/ 524748 w 908046"/>
              <a:gd name="connsiteY42" fmla="*/ 391268 h 782799"/>
              <a:gd name="connsiteX43" fmla="*/ 469473 w 908046"/>
              <a:gd name="connsiteY43" fmla="*/ 334968 h 782799"/>
              <a:gd name="connsiteX44" fmla="*/ 413172 w 908046"/>
              <a:gd name="connsiteY44" fmla="*/ 391268 h 782799"/>
              <a:gd name="connsiteX45" fmla="*/ 468448 w 908046"/>
              <a:gd name="connsiteY45" fmla="*/ 446543 h 782799"/>
              <a:gd name="connsiteX46" fmla="*/ 524748 w 908046"/>
              <a:gd name="connsiteY46" fmla="*/ 391268 h 782799"/>
              <a:gd name="connsiteX47" fmla="*/ 585986 w 908046"/>
              <a:gd name="connsiteY47" fmla="*/ 519759 h 782799"/>
              <a:gd name="connsiteX48" fmla="*/ 531181 w 908046"/>
              <a:gd name="connsiteY48" fmla="*/ 463441 h 782799"/>
              <a:gd name="connsiteX49" fmla="*/ 475362 w 908046"/>
              <a:gd name="connsiteY49" fmla="*/ 519759 h 782799"/>
              <a:gd name="connsiteX50" fmla="*/ 530167 w 908046"/>
              <a:gd name="connsiteY50" fmla="*/ 574065 h 782799"/>
              <a:gd name="connsiteX51" fmla="*/ 585986 w 908046"/>
              <a:gd name="connsiteY51" fmla="*/ 519759 h 782799"/>
              <a:gd name="connsiteX52" fmla="*/ 585986 w 908046"/>
              <a:gd name="connsiteY52" fmla="*/ 262891 h 782799"/>
              <a:gd name="connsiteX53" fmla="*/ 530710 w 908046"/>
              <a:gd name="connsiteY53" fmla="*/ 207615 h 782799"/>
              <a:gd name="connsiteX54" fmla="*/ 474411 w 908046"/>
              <a:gd name="connsiteY54" fmla="*/ 263915 h 782799"/>
              <a:gd name="connsiteX55" fmla="*/ 529686 w 908046"/>
              <a:gd name="connsiteY55" fmla="*/ 320214 h 782799"/>
              <a:gd name="connsiteX56" fmla="*/ 585986 w 908046"/>
              <a:gd name="connsiteY56" fmla="*/ 262891 h 782799"/>
              <a:gd name="connsiteX57" fmla="*/ 660046 w 908046"/>
              <a:gd name="connsiteY57" fmla="*/ 645269 h 782799"/>
              <a:gd name="connsiteX58" fmla="*/ 604227 w 908046"/>
              <a:gd name="connsiteY58" fmla="*/ 589450 h 782799"/>
              <a:gd name="connsiteX59" fmla="*/ 549422 w 908046"/>
              <a:gd name="connsiteY59" fmla="*/ 644255 h 782799"/>
              <a:gd name="connsiteX60" fmla="*/ 605241 w 908046"/>
              <a:gd name="connsiteY60" fmla="*/ 700074 h 782799"/>
              <a:gd name="connsiteX61" fmla="*/ 660046 w 908046"/>
              <a:gd name="connsiteY61" fmla="*/ 645269 h 782799"/>
              <a:gd name="connsiteX62" fmla="*/ 660997 w 908046"/>
              <a:gd name="connsiteY62" fmla="*/ 390244 h 782799"/>
              <a:gd name="connsiteX63" fmla="*/ 605721 w 908046"/>
              <a:gd name="connsiteY63" fmla="*/ 334968 h 782799"/>
              <a:gd name="connsiteX64" fmla="*/ 549421 w 908046"/>
              <a:gd name="connsiteY64" fmla="*/ 391268 h 782799"/>
              <a:gd name="connsiteX65" fmla="*/ 605721 w 908046"/>
              <a:gd name="connsiteY65" fmla="*/ 446543 h 782799"/>
              <a:gd name="connsiteX66" fmla="*/ 660997 w 908046"/>
              <a:gd name="connsiteY66" fmla="*/ 390244 h 782799"/>
              <a:gd name="connsiteX67" fmla="*/ 660997 w 908046"/>
              <a:gd name="connsiteY67" fmla="*/ 140028 h 782799"/>
              <a:gd name="connsiteX68" fmla="*/ 605721 w 908046"/>
              <a:gd name="connsiteY68" fmla="*/ 82179 h 782799"/>
              <a:gd name="connsiteX69" fmla="*/ 549421 w 908046"/>
              <a:gd name="connsiteY69" fmla="*/ 140028 h 782799"/>
              <a:gd name="connsiteX70" fmla="*/ 605721 w 908046"/>
              <a:gd name="connsiteY70" fmla="*/ 194778 h 782799"/>
              <a:gd name="connsiteX71" fmla="*/ 660997 w 908046"/>
              <a:gd name="connsiteY71" fmla="*/ 140028 h 782799"/>
              <a:gd name="connsiteX72" fmla="*/ 736080 w 908046"/>
              <a:gd name="connsiteY72" fmla="*/ 518753 h 782799"/>
              <a:gd name="connsiteX73" fmla="*/ 679780 w 908046"/>
              <a:gd name="connsiteY73" fmla="*/ 463441 h 782799"/>
              <a:gd name="connsiteX74" fmla="*/ 624504 w 908046"/>
              <a:gd name="connsiteY74" fmla="*/ 518753 h 782799"/>
              <a:gd name="connsiteX75" fmla="*/ 679780 w 908046"/>
              <a:gd name="connsiteY75" fmla="*/ 574065 h 782799"/>
              <a:gd name="connsiteX76" fmla="*/ 736080 w 908046"/>
              <a:gd name="connsiteY76" fmla="*/ 518753 h 782799"/>
              <a:gd name="connsiteX77" fmla="*/ 736080 w 908046"/>
              <a:gd name="connsiteY77" fmla="*/ 263915 h 782799"/>
              <a:gd name="connsiteX78" fmla="*/ 681275 w 908046"/>
              <a:gd name="connsiteY78" fmla="*/ 207615 h 782799"/>
              <a:gd name="connsiteX79" fmla="*/ 625456 w 908046"/>
              <a:gd name="connsiteY79" fmla="*/ 263915 h 782799"/>
              <a:gd name="connsiteX80" fmla="*/ 681275 w 908046"/>
              <a:gd name="connsiteY80" fmla="*/ 320214 h 782799"/>
              <a:gd name="connsiteX81" fmla="*/ 736080 w 908046"/>
              <a:gd name="connsiteY81" fmla="*/ 263915 h 782799"/>
              <a:gd name="connsiteX82" fmla="*/ 799958 w 908046"/>
              <a:gd name="connsiteY82" fmla="*/ 391268 h 782799"/>
              <a:gd name="connsiteX83" fmla="*/ 745153 w 908046"/>
              <a:gd name="connsiteY83" fmla="*/ 334968 h 782799"/>
              <a:gd name="connsiteX84" fmla="*/ 689334 w 908046"/>
              <a:gd name="connsiteY84" fmla="*/ 391268 h 782799"/>
              <a:gd name="connsiteX85" fmla="*/ 745153 w 908046"/>
              <a:gd name="connsiteY85" fmla="*/ 447567 h 782799"/>
              <a:gd name="connsiteX86" fmla="*/ 799958 w 908046"/>
              <a:gd name="connsiteY86" fmla="*/ 391268 h 782799"/>
              <a:gd name="connsiteX87" fmla="*/ 908046 w 908046"/>
              <a:gd name="connsiteY87" fmla="*/ 391400 h 782799"/>
              <a:gd name="connsiteX88" fmla="*/ 712346 w 908046"/>
              <a:gd name="connsiteY88" fmla="*/ 782799 h 782799"/>
              <a:gd name="connsiteX89" fmla="*/ 195700 w 908046"/>
              <a:gd name="connsiteY89" fmla="*/ 782799 h 782799"/>
              <a:gd name="connsiteX90" fmla="*/ 0 w 908046"/>
              <a:gd name="connsiteY90" fmla="*/ 391400 h 782799"/>
              <a:gd name="connsiteX91" fmla="*/ 195700 w 908046"/>
              <a:gd name="connsiteY91" fmla="*/ 0 h 782799"/>
              <a:gd name="connsiteX92" fmla="*/ 712346 w 908046"/>
              <a:gd name="connsiteY92" fmla="*/ 0 h 782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</a:cxnLst>
            <a:rect l="l" t="t" r="r" b="b"/>
            <a:pathLst>
              <a:path w="908046" h="782799">
                <a:moveTo>
                  <a:pt x="379571" y="391149"/>
                </a:moveTo>
                <a:cubicBezTo>
                  <a:pt x="379572" y="359680"/>
                  <a:pt x="351353" y="335615"/>
                  <a:pt x="317297" y="338392"/>
                </a:cubicBezTo>
                <a:cubicBezTo>
                  <a:pt x="262806" y="341168"/>
                  <a:pt x="208315" y="344871"/>
                  <a:pt x="152851" y="348573"/>
                </a:cubicBezTo>
                <a:cubicBezTo>
                  <a:pt x="126579" y="349498"/>
                  <a:pt x="108091" y="367084"/>
                  <a:pt x="108090" y="391149"/>
                </a:cubicBezTo>
                <a:cubicBezTo>
                  <a:pt x="108090" y="415213"/>
                  <a:pt x="126578" y="433725"/>
                  <a:pt x="152850" y="435576"/>
                </a:cubicBezTo>
                <a:cubicBezTo>
                  <a:pt x="197611" y="438352"/>
                  <a:pt x="241398" y="440204"/>
                  <a:pt x="286158" y="442980"/>
                </a:cubicBezTo>
                <a:cubicBezTo>
                  <a:pt x="296862" y="443906"/>
                  <a:pt x="307565" y="444831"/>
                  <a:pt x="318269" y="444831"/>
                </a:cubicBezTo>
                <a:cubicBezTo>
                  <a:pt x="352326" y="447608"/>
                  <a:pt x="379571" y="423543"/>
                  <a:pt x="379571" y="391149"/>
                </a:cubicBezTo>
                <a:close/>
                <a:moveTo>
                  <a:pt x="441160" y="517251"/>
                </a:moveTo>
                <a:cubicBezTo>
                  <a:pt x="441160" y="485931"/>
                  <a:pt x="415776" y="462204"/>
                  <a:pt x="382582" y="463153"/>
                </a:cubicBezTo>
                <a:cubicBezTo>
                  <a:pt x="363055" y="463153"/>
                  <a:pt x="343529" y="465051"/>
                  <a:pt x="324003" y="466000"/>
                </a:cubicBezTo>
                <a:cubicBezTo>
                  <a:pt x="287880" y="468848"/>
                  <a:pt x="250780" y="470746"/>
                  <a:pt x="213680" y="472644"/>
                </a:cubicBezTo>
                <a:cubicBezTo>
                  <a:pt x="188296" y="474542"/>
                  <a:pt x="168770" y="492575"/>
                  <a:pt x="168770" y="516302"/>
                </a:cubicBezTo>
                <a:cubicBezTo>
                  <a:pt x="167794" y="540030"/>
                  <a:pt x="185367" y="559961"/>
                  <a:pt x="210751" y="561859"/>
                </a:cubicBezTo>
                <a:cubicBezTo>
                  <a:pt x="268354" y="565655"/>
                  <a:pt x="325956" y="569452"/>
                  <a:pt x="383558" y="572299"/>
                </a:cubicBezTo>
                <a:cubicBezTo>
                  <a:pt x="416752" y="574197"/>
                  <a:pt x="441160" y="548572"/>
                  <a:pt x="441160" y="517251"/>
                </a:cubicBezTo>
                <a:close/>
                <a:moveTo>
                  <a:pt x="443046" y="265335"/>
                </a:moveTo>
                <a:cubicBezTo>
                  <a:pt x="443046" y="232396"/>
                  <a:pt x="417758" y="208868"/>
                  <a:pt x="381771" y="210750"/>
                </a:cubicBezTo>
                <a:cubicBezTo>
                  <a:pt x="327304" y="213574"/>
                  <a:pt x="272838" y="217338"/>
                  <a:pt x="218371" y="221103"/>
                </a:cubicBezTo>
                <a:cubicBezTo>
                  <a:pt x="210590" y="221103"/>
                  <a:pt x="203782" y="222985"/>
                  <a:pt x="196973" y="225808"/>
                </a:cubicBezTo>
                <a:cubicBezTo>
                  <a:pt x="178494" y="234278"/>
                  <a:pt x="167795" y="254983"/>
                  <a:pt x="171685" y="273805"/>
                </a:cubicBezTo>
                <a:cubicBezTo>
                  <a:pt x="176548" y="293569"/>
                  <a:pt x="194056" y="308627"/>
                  <a:pt x="216426" y="309568"/>
                </a:cubicBezTo>
                <a:cubicBezTo>
                  <a:pt x="253385" y="312391"/>
                  <a:pt x="291317" y="314273"/>
                  <a:pt x="328277" y="316155"/>
                </a:cubicBezTo>
                <a:cubicBezTo>
                  <a:pt x="345784" y="317097"/>
                  <a:pt x="363291" y="318038"/>
                  <a:pt x="380798" y="318979"/>
                </a:cubicBezTo>
                <a:cubicBezTo>
                  <a:pt x="416785" y="320861"/>
                  <a:pt x="443046" y="298274"/>
                  <a:pt x="443046" y="265335"/>
                </a:cubicBezTo>
                <a:close/>
                <a:moveTo>
                  <a:pt x="513365" y="644637"/>
                </a:moveTo>
                <a:cubicBezTo>
                  <a:pt x="513365" y="613742"/>
                  <a:pt x="488876" y="588640"/>
                  <a:pt x="458510" y="589605"/>
                </a:cubicBezTo>
                <a:cubicBezTo>
                  <a:pt x="399738" y="591536"/>
                  <a:pt x="340965" y="595398"/>
                  <a:pt x="283172" y="600226"/>
                </a:cubicBezTo>
                <a:cubicBezTo>
                  <a:pt x="256725" y="602156"/>
                  <a:pt x="239093" y="622431"/>
                  <a:pt x="239093" y="645602"/>
                </a:cubicBezTo>
                <a:cubicBezTo>
                  <a:pt x="240072" y="669738"/>
                  <a:pt x="258684" y="689048"/>
                  <a:pt x="284152" y="690978"/>
                </a:cubicBezTo>
                <a:cubicBezTo>
                  <a:pt x="335088" y="693875"/>
                  <a:pt x="386024" y="696771"/>
                  <a:pt x="436960" y="699668"/>
                </a:cubicBezTo>
                <a:cubicBezTo>
                  <a:pt x="436960" y="699668"/>
                  <a:pt x="436960" y="700633"/>
                  <a:pt x="436960" y="700633"/>
                </a:cubicBezTo>
                <a:cubicBezTo>
                  <a:pt x="443817" y="700633"/>
                  <a:pt x="450674" y="700633"/>
                  <a:pt x="458510" y="700633"/>
                </a:cubicBezTo>
                <a:cubicBezTo>
                  <a:pt x="489856" y="699668"/>
                  <a:pt x="514344" y="675531"/>
                  <a:pt x="513365" y="644637"/>
                </a:cubicBezTo>
                <a:close/>
                <a:moveTo>
                  <a:pt x="513366" y="137684"/>
                </a:moveTo>
                <a:cubicBezTo>
                  <a:pt x="513366" y="106096"/>
                  <a:pt x="487897" y="82166"/>
                  <a:pt x="454593" y="82166"/>
                </a:cubicBezTo>
                <a:cubicBezTo>
                  <a:pt x="448716" y="82166"/>
                  <a:pt x="441859" y="83123"/>
                  <a:pt x="435982" y="83123"/>
                </a:cubicBezTo>
                <a:cubicBezTo>
                  <a:pt x="386025" y="85995"/>
                  <a:pt x="337048" y="88866"/>
                  <a:pt x="287091" y="91738"/>
                </a:cubicBezTo>
                <a:cubicBezTo>
                  <a:pt x="259664" y="93652"/>
                  <a:pt x="240073" y="112797"/>
                  <a:pt x="239094" y="136727"/>
                </a:cubicBezTo>
                <a:cubicBezTo>
                  <a:pt x="239094" y="161614"/>
                  <a:pt x="257705" y="180758"/>
                  <a:pt x="285132" y="182673"/>
                </a:cubicBezTo>
                <a:cubicBezTo>
                  <a:pt x="341946" y="186501"/>
                  <a:pt x="398759" y="190330"/>
                  <a:pt x="455573" y="192245"/>
                </a:cubicBezTo>
                <a:cubicBezTo>
                  <a:pt x="487897" y="194159"/>
                  <a:pt x="514345" y="168314"/>
                  <a:pt x="513366" y="137684"/>
                </a:cubicBezTo>
                <a:close/>
                <a:moveTo>
                  <a:pt x="524748" y="391268"/>
                </a:moveTo>
                <a:cubicBezTo>
                  <a:pt x="524748" y="359535"/>
                  <a:pt x="500182" y="334968"/>
                  <a:pt x="469473" y="334968"/>
                </a:cubicBezTo>
                <a:cubicBezTo>
                  <a:pt x="437740" y="334968"/>
                  <a:pt x="412149" y="360559"/>
                  <a:pt x="413172" y="391268"/>
                </a:cubicBezTo>
                <a:cubicBezTo>
                  <a:pt x="413172" y="421976"/>
                  <a:pt x="438762" y="446543"/>
                  <a:pt x="468448" y="446543"/>
                </a:cubicBezTo>
                <a:cubicBezTo>
                  <a:pt x="500181" y="447567"/>
                  <a:pt x="524748" y="421976"/>
                  <a:pt x="524748" y="391268"/>
                </a:cubicBezTo>
                <a:close/>
                <a:moveTo>
                  <a:pt x="585986" y="519759"/>
                </a:moveTo>
                <a:cubicBezTo>
                  <a:pt x="585986" y="488583"/>
                  <a:pt x="561628" y="463441"/>
                  <a:pt x="531181" y="463441"/>
                </a:cubicBezTo>
                <a:cubicBezTo>
                  <a:pt x="500735" y="463441"/>
                  <a:pt x="475362" y="489589"/>
                  <a:pt x="475362" y="519759"/>
                </a:cubicBezTo>
                <a:cubicBezTo>
                  <a:pt x="475362" y="548923"/>
                  <a:pt x="499720" y="574065"/>
                  <a:pt x="530167" y="574065"/>
                </a:cubicBezTo>
                <a:cubicBezTo>
                  <a:pt x="561628" y="574065"/>
                  <a:pt x="585986" y="550935"/>
                  <a:pt x="585986" y="519759"/>
                </a:cubicBezTo>
                <a:close/>
                <a:moveTo>
                  <a:pt x="585986" y="262891"/>
                </a:moveTo>
                <a:cubicBezTo>
                  <a:pt x="585986" y="232182"/>
                  <a:pt x="561419" y="207615"/>
                  <a:pt x="530710" y="207615"/>
                </a:cubicBezTo>
                <a:cubicBezTo>
                  <a:pt x="498978" y="207615"/>
                  <a:pt x="473387" y="233206"/>
                  <a:pt x="474411" y="263915"/>
                </a:cubicBezTo>
                <a:cubicBezTo>
                  <a:pt x="474411" y="294623"/>
                  <a:pt x="500002" y="319190"/>
                  <a:pt x="529686" y="320214"/>
                </a:cubicBezTo>
                <a:cubicBezTo>
                  <a:pt x="561419" y="320214"/>
                  <a:pt x="585986" y="294623"/>
                  <a:pt x="585986" y="262891"/>
                </a:cubicBezTo>
                <a:close/>
                <a:moveTo>
                  <a:pt x="660046" y="645269"/>
                </a:moveTo>
                <a:cubicBezTo>
                  <a:pt x="660046" y="613808"/>
                  <a:pt x="635688" y="589450"/>
                  <a:pt x="604227" y="589450"/>
                </a:cubicBezTo>
                <a:cubicBezTo>
                  <a:pt x="573780" y="589450"/>
                  <a:pt x="549422" y="612793"/>
                  <a:pt x="549422" y="644255"/>
                </a:cubicBezTo>
                <a:cubicBezTo>
                  <a:pt x="549422" y="675716"/>
                  <a:pt x="573780" y="700074"/>
                  <a:pt x="605241" y="700074"/>
                </a:cubicBezTo>
                <a:cubicBezTo>
                  <a:pt x="635688" y="700074"/>
                  <a:pt x="660046" y="675716"/>
                  <a:pt x="660046" y="645269"/>
                </a:cubicBezTo>
                <a:close/>
                <a:moveTo>
                  <a:pt x="660997" y="390244"/>
                </a:moveTo>
                <a:cubicBezTo>
                  <a:pt x="660997" y="359535"/>
                  <a:pt x="637454" y="334968"/>
                  <a:pt x="605721" y="334968"/>
                </a:cubicBezTo>
                <a:cubicBezTo>
                  <a:pt x="575012" y="334968"/>
                  <a:pt x="549421" y="360559"/>
                  <a:pt x="549421" y="391268"/>
                </a:cubicBezTo>
                <a:cubicBezTo>
                  <a:pt x="550445" y="421976"/>
                  <a:pt x="575012" y="446543"/>
                  <a:pt x="605721" y="446543"/>
                </a:cubicBezTo>
                <a:cubicBezTo>
                  <a:pt x="636430" y="447567"/>
                  <a:pt x="662021" y="421976"/>
                  <a:pt x="660997" y="390244"/>
                </a:cubicBezTo>
                <a:close/>
                <a:moveTo>
                  <a:pt x="660997" y="140028"/>
                </a:moveTo>
                <a:cubicBezTo>
                  <a:pt x="662021" y="108004"/>
                  <a:pt x="636430" y="82179"/>
                  <a:pt x="605721" y="82179"/>
                </a:cubicBezTo>
                <a:cubicBezTo>
                  <a:pt x="573988" y="82179"/>
                  <a:pt x="549421" y="108004"/>
                  <a:pt x="549421" y="140028"/>
                </a:cubicBezTo>
                <a:cubicBezTo>
                  <a:pt x="550445" y="171019"/>
                  <a:pt x="573988" y="194778"/>
                  <a:pt x="605721" y="194778"/>
                </a:cubicBezTo>
                <a:cubicBezTo>
                  <a:pt x="636430" y="194778"/>
                  <a:pt x="660997" y="171019"/>
                  <a:pt x="660997" y="140028"/>
                </a:cubicBezTo>
                <a:close/>
                <a:moveTo>
                  <a:pt x="736080" y="518753"/>
                </a:moveTo>
                <a:cubicBezTo>
                  <a:pt x="736080" y="488583"/>
                  <a:pt x="710489" y="463441"/>
                  <a:pt x="679780" y="463441"/>
                </a:cubicBezTo>
                <a:cubicBezTo>
                  <a:pt x="650095" y="464447"/>
                  <a:pt x="624504" y="488583"/>
                  <a:pt x="624504" y="518753"/>
                </a:cubicBezTo>
                <a:cubicBezTo>
                  <a:pt x="623480" y="548923"/>
                  <a:pt x="649071" y="574065"/>
                  <a:pt x="679780" y="574065"/>
                </a:cubicBezTo>
                <a:cubicBezTo>
                  <a:pt x="711513" y="574065"/>
                  <a:pt x="736080" y="549929"/>
                  <a:pt x="736080" y="518753"/>
                </a:cubicBezTo>
                <a:close/>
                <a:moveTo>
                  <a:pt x="736080" y="263915"/>
                </a:moveTo>
                <a:cubicBezTo>
                  <a:pt x="736080" y="232182"/>
                  <a:pt x="712737" y="207615"/>
                  <a:pt x="681275" y="207615"/>
                </a:cubicBezTo>
                <a:cubicBezTo>
                  <a:pt x="649814" y="207615"/>
                  <a:pt x="625456" y="232182"/>
                  <a:pt x="625456" y="263915"/>
                </a:cubicBezTo>
                <a:cubicBezTo>
                  <a:pt x="625456" y="294623"/>
                  <a:pt x="650829" y="320214"/>
                  <a:pt x="681275" y="320214"/>
                </a:cubicBezTo>
                <a:cubicBezTo>
                  <a:pt x="711722" y="319190"/>
                  <a:pt x="736080" y="294623"/>
                  <a:pt x="736080" y="263915"/>
                </a:cubicBezTo>
                <a:close/>
                <a:moveTo>
                  <a:pt x="799958" y="391268"/>
                </a:moveTo>
                <a:cubicBezTo>
                  <a:pt x="799958" y="359535"/>
                  <a:pt x="776615" y="334968"/>
                  <a:pt x="745153" y="334968"/>
                </a:cubicBezTo>
                <a:cubicBezTo>
                  <a:pt x="713692" y="334968"/>
                  <a:pt x="689334" y="359535"/>
                  <a:pt x="689334" y="391268"/>
                </a:cubicBezTo>
                <a:cubicBezTo>
                  <a:pt x="689334" y="421976"/>
                  <a:pt x="714707" y="447567"/>
                  <a:pt x="745153" y="447567"/>
                </a:cubicBezTo>
                <a:cubicBezTo>
                  <a:pt x="775600" y="446543"/>
                  <a:pt x="799958" y="421976"/>
                  <a:pt x="799958" y="391268"/>
                </a:cubicBezTo>
                <a:close/>
                <a:moveTo>
                  <a:pt x="908046" y="391400"/>
                </a:moveTo>
                <a:lnTo>
                  <a:pt x="712346" y="782799"/>
                </a:lnTo>
                <a:lnTo>
                  <a:pt x="195700" y="782799"/>
                </a:lnTo>
                <a:lnTo>
                  <a:pt x="0" y="391400"/>
                </a:lnTo>
                <a:lnTo>
                  <a:pt x="195700" y="0"/>
                </a:lnTo>
                <a:lnTo>
                  <a:pt x="712346" y="0"/>
                </a:lnTo>
                <a:close/>
              </a:path>
            </a:pathLst>
          </a:custGeom>
          <a:solidFill>
            <a:schemeClr val="accent5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107099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421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oto Serif"/>
              <a:ea typeface="+mn-ea"/>
              <a:cs typeface="+mn-cs"/>
            </a:endParaRPr>
          </a:p>
        </p:txBody>
      </p:sp>
      <p:sp>
        <p:nvSpPr>
          <p:cNvPr id="169" name="Freeform: Shape 168">
            <a:extLst>
              <a:ext uri="{FF2B5EF4-FFF2-40B4-BE49-F238E27FC236}">
                <a16:creationId xmlns:a16="http://schemas.microsoft.com/office/drawing/2014/main" id="{743934B6-AF9A-C15C-F693-D4D19775C838}"/>
              </a:ext>
            </a:extLst>
          </p:cNvPr>
          <p:cNvSpPr/>
          <p:nvPr/>
        </p:nvSpPr>
        <p:spPr>
          <a:xfrm rot="16200000">
            <a:off x="5364890" y="2178477"/>
            <a:ext cx="908046" cy="782799"/>
          </a:xfrm>
          <a:custGeom>
            <a:avLst/>
            <a:gdLst>
              <a:gd name="connsiteX0" fmla="*/ 379571 w 908046"/>
              <a:gd name="connsiteY0" fmla="*/ 391149 h 782799"/>
              <a:gd name="connsiteX1" fmla="*/ 317297 w 908046"/>
              <a:gd name="connsiteY1" fmla="*/ 338392 h 782799"/>
              <a:gd name="connsiteX2" fmla="*/ 152851 w 908046"/>
              <a:gd name="connsiteY2" fmla="*/ 348573 h 782799"/>
              <a:gd name="connsiteX3" fmla="*/ 108090 w 908046"/>
              <a:gd name="connsiteY3" fmla="*/ 391149 h 782799"/>
              <a:gd name="connsiteX4" fmla="*/ 152850 w 908046"/>
              <a:gd name="connsiteY4" fmla="*/ 435576 h 782799"/>
              <a:gd name="connsiteX5" fmla="*/ 286158 w 908046"/>
              <a:gd name="connsiteY5" fmla="*/ 442980 h 782799"/>
              <a:gd name="connsiteX6" fmla="*/ 318269 w 908046"/>
              <a:gd name="connsiteY6" fmla="*/ 444831 h 782799"/>
              <a:gd name="connsiteX7" fmla="*/ 379571 w 908046"/>
              <a:gd name="connsiteY7" fmla="*/ 391149 h 782799"/>
              <a:gd name="connsiteX8" fmla="*/ 441160 w 908046"/>
              <a:gd name="connsiteY8" fmla="*/ 517251 h 782799"/>
              <a:gd name="connsiteX9" fmla="*/ 382582 w 908046"/>
              <a:gd name="connsiteY9" fmla="*/ 463153 h 782799"/>
              <a:gd name="connsiteX10" fmla="*/ 324003 w 908046"/>
              <a:gd name="connsiteY10" fmla="*/ 466000 h 782799"/>
              <a:gd name="connsiteX11" fmla="*/ 213680 w 908046"/>
              <a:gd name="connsiteY11" fmla="*/ 472644 h 782799"/>
              <a:gd name="connsiteX12" fmla="*/ 168770 w 908046"/>
              <a:gd name="connsiteY12" fmla="*/ 516302 h 782799"/>
              <a:gd name="connsiteX13" fmla="*/ 210751 w 908046"/>
              <a:gd name="connsiteY13" fmla="*/ 561859 h 782799"/>
              <a:gd name="connsiteX14" fmla="*/ 383558 w 908046"/>
              <a:gd name="connsiteY14" fmla="*/ 572299 h 782799"/>
              <a:gd name="connsiteX15" fmla="*/ 441160 w 908046"/>
              <a:gd name="connsiteY15" fmla="*/ 517251 h 782799"/>
              <a:gd name="connsiteX16" fmla="*/ 443046 w 908046"/>
              <a:gd name="connsiteY16" fmla="*/ 265335 h 782799"/>
              <a:gd name="connsiteX17" fmla="*/ 381771 w 908046"/>
              <a:gd name="connsiteY17" fmla="*/ 210750 h 782799"/>
              <a:gd name="connsiteX18" fmla="*/ 218371 w 908046"/>
              <a:gd name="connsiteY18" fmla="*/ 221103 h 782799"/>
              <a:gd name="connsiteX19" fmla="*/ 196973 w 908046"/>
              <a:gd name="connsiteY19" fmla="*/ 225808 h 782799"/>
              <a:gd name="connsiteX20" fmla="*/ 171685 w 908046"/>
              <a:gd name="connsiteY20" fmla="*/ 273805 h 782799"/>
              <a:gd name="connsiteX21" fmla="*/ 216426 w 908046"/>
              <a:gd name="connsiteY21" fmla="*/ 309568 h 782799"/>
              <a:gd name="connsiteX22" fmla="*/ 328277 w 908046"/>
              <a:gd name="connsiteY22" fmla="*/ 316155 h 782799"/>
              <a:gd name="connsiteX23" fmla="*/ 380798 w 908046"/>
              <a:gd name="connsiteY23" fmla="*/ 318979 h 782799"/>
              <a:gd name="connsiteX24" fmla="*/ 443046 w 908046"/>
              <a:gd name="connsiteY24" fmla="*/ 265335 h 782799"/>
              <a:gd name="connsiteX25" fmla="*/ 513365 w 908046"/>
              <a:gd name="connsiteY25" fmla="*/ 644637 h 782799"/>
              <a:gd name="connsiteX26" fmla="*/ 458510 w 908046"/>
              <a:gd name="connsiteY26" fmla="*/ 589605 h 782799"/>
              <a:gd name="connsiteX27" fmla="*/ 283172 w 908046"/>
              <a:gd name="connsiteY27" fmla="*/ 600226 h 782799"/>
              <a:gd name="connsiteX28" fmla="*/ 239093 w 908046"/>
              <a:gd name="connsiteY28" fmla="*/ 645602 h 782799"/>
              <a:gd name="connsiteX29" fmla="*/ 284152 w 908046"/>
              <a:gd name="connsiteY29" fmla="*/ 690978 h 782799"/>
              <a:gd name="connsiteX30" fmla="*/ 436960 w 908046"/>
              <a:gd name="connsiteY30" fmla="*/ 699668 h 782799"/>
              <a:gd name="connsiteX31" fmla="*/ 436960 w 908046"/>
              <a:gd name="connsiteY31" fmla="*/ 700633 h 782799"/>
              <a:gd name="connsiteX32" fmla="*/ 458510 w 908046"/>
              <a:gd name="connsiteY32" fmla="*/ 700633 h 782799"/>
              <a:gd name="connsiteX33" fmla="*/ 513365 w 908046"/>
              <a:gd name="connsiteY33" fmla="*/ 644637 h 782799"/>
              <a:gd name="connsiteX34" fmla="*/ 513366 w 908046"/>
              <a:gd name="connsiteY34" fmla="*/ 137684 h 782799"/>
              <a:gd name="connsiteX35" fmla="*/ 454593 w 908046"/>
              <a:gd name="connsiteY35" fmla="*/ 82166 h 782799"/>
              <a:gd name="connsiteX36" fmla="*/ 435982 w 908046"/>
              <a:gd name="connsiteY36" fmla="*/ 83123 h 782799"/>
              <a:gd name="connsiteX37" fmla="*/ 287091 w 908046"/>
              <a:gd name="connsiteY37" fmla="*/ 91738 h 782799"/>
              <a:gd name="connsiteX38" fmla="*/ 239094 w 908046"/>
              <a:gd name="connsiteY38" fmla="*/ 136727 h 782799"/>
              <a:gd name="connsiteX39" fmla="*/ 285132 w 908046"/>
              <a:gd name="connsiteY39" fmla="*/ 182673 h 782799"/>
              <a:gd name="connsiteX40" fmla="*/ 455573 w 908046"/>
              <a:gd name="connsiteY40" fmla="*/ 192245 h 782799"/>
              <a:gd name="connsiteX41" fmla="*/ 513366 w 908046"/>
              <a:gd name="connsiteY41" fmla="*/ 137684 h 782799"/>
              <a:gd name="connsiteX42" fmla="*/ 524748 w 908046"/>
              <a:gd name="connsiteY42" fmla="*/ 391268 h 782799"/>
              <a:gd name="connsiteX43" fmla="*/ 469473 w 908046"/>
              <a:gd name="connsiteY43" fmla="*/ 334968 h 782799"/>
              <a:gd name="connsiteX44" fmla="*/ 413172 w 908046"/>
              <a:gd name="connsiteY44" fmla="*/ 391268 h 782799"/>
              <a:gd name="connsiteX45" fmla="*/ 468448 w 908046"/>
              <a:gd name="connsiteY45" fmla="*/ 446543 h 782799"/>
              <a:gd name="connsiteX46" fmla="*/ 524748 w 908046"/>
              <a:gd name="connsiteY46" fmla="*/ 391268 h 782799"/>
              <a:gd name="connsiteX47" fmla="*/ 585986 w 908046"/>
              <a:gd name="connsiteY47" fmla="*/ 519759 h 782799"/>
              <a:gd name="connsiteX48" fmla="*/ 531181 w 908046"/>
              <a:gd name="connsiteY48" fmla="*/ 463441 h 782799"/>
              <a:gd name="connsiteX49" fmla="*/ 475362 w 908046"/>
              <a:gd name="connsiteY49" fmla="*/ 519759 h 782799"/>
              <a:gd name="connsiteX50" fmla="*/ 530167 w 908046"/>
              <a:gd name="connsiteY50" fmla="*/ 574065 h 782799"/>
              <a:gd name="connsiteX51" fmla="*/ 585986 w 908046"/>
              <a:gd name="connsiteY51" fmla="*/ 519759 h 782799"/>
              <a:gd name="connsiteX52" fmla="*/ 585986 w 908046"/>
              <a:gd name="connsiteY52" fmla="*/ 262891 h 782799"/>
              <a:gd name="connsiteX53" fmla="*/ 530710 w 908046"/>
              <a:gd name="connsiteY53" fmla="*/ 207615 h 782799"/>
              <a:gd name="connsiteX54" fmla="*/ 474411 w 908046"/>
              <a:gd name="connsiteY54" fmla="*/ 263915 h 782799"/>
              <a:gd name="connsiteX55" fmla="*/ 529686 w 908046"/>
              <a:gd name="connsiteY55" fmla="*/ 320214 h 782799"/>
              <a:gd name="connsiteX56" fmla="*/ 585986 w 908046"/>
              <a:gd name="connsiteY56" fmla="*/ 262891 h 782799"/>
              <a:gd name="connsiteX57" fmla="*/ 660046 w 908046"/>
              <a:gd name="connsiteY57" fmla="*/ 645269 h 782799"/>
              <a:gd name="connsiteX58" fmla="*/ 604227 w 908046"/>
              <a:gd name="connsiteY58" fmla="*/ 589450 h 782799"/>
              <a:gd name="connsiteX59" fmla="*/ 549422 w 908046"/>
              <a:gd name="connsiteY59" fmla="*/ 644255 h 782799"/>
              <a:gd name="connsiteX60" fmla="*/ 605241 w 908046"/>
              <a:gd name="connsiteY60" fmla="*/ 700074 h 782799"/>
              <a:gd name="connsiteX61" fmla="*/ 660046 w 908046"/>
              <a:gd name="connsiteY61" fmla="*/ 645269 h 782799"/>
              <a:gd name="connsiteX62" fmla="*/ 660997 w 908046"/>
              <a:gd name="connsiteY62" fmla="*/ 390244 h 782799"/>
              <a:gd name="connsiteX63" fmla="*/ 605721 w 908046"/>
              <a:gd name="connsiteY63" fmla="*/ 334968 h 782799"/>
              <a:gd name="connsiteX64" fmla="*/ 549421 w 908046"/>
              <a:gd name="connsiteY64" fmla="*/ 391268 h 782799"/>
              <a:gd name="connsiteX65" fmla="*/ 605721 w 908046"/>
              <a:gd name="connsiteY65" fmla="*/ 446543 h 782799"/>
              <a:gd name="connsiteX66" fmla="*/ 660997 w 908046"/>
              <a:gd name="connsiteY66" fmla="*/ 390244 h 782799"/>
              <a:gd name="connsiteX67" fmla="*/ 660997 w 908046"/>
              <a:gd name="connsiteY67" fmla="*/ 140028 h 782799"/>
              <a:gd name="connsiteX68" fmla="*/ 605721 w 908046"/>
              <a:gd name="connsiteY68" fmla="*/ 82179 h 782799"/>
              <a:gd name="connsiteX69" fmla="*/ 549421 w 908046"/>
              <a:gd name="connsiteY69" fmla="*/ 140028 h 782799"/>
              <a:gd name="connsiteX70" fmla="*/ 605721 w 908046"/>
              <a:gd name="connsiteY70" fmla="*/ 194778 h 782799"/>
              <a:gd name="connsiteX71" fmla="*/ 660997 w 908046"/>
              <a:gd name="connsiteY71" fmla="*/ 140028 h 782799"/>
              <a:gd name="connsiteX72" fmla="*/ 736080 w 908046"/>
              <a:gd name="connsiteY72" fmla="*/ 518753 h 782799"/>
              <a:gd name="connsiteX73" fmla="*/ 679780 w 908046"/>
              <a:gd name="connsiteY73" fmla="*/ 463441 h 782799"/>
              <a:gd name="connsiteX74" fmla="*/ 624504 w 908046"/>
              <a:gd name="connsiteY74" fmla="*/ 518753 h 782799"/>
              <a:gd name="connsiteX75" fmla="*/ 679780 w 908046"/>
              <a:gd name="connsiteY75" fmla="*/ 574065 h 782799"/>
              <a:gd name="connsiteX76" fmla="*/ 736080 w 908046"/>
              <a:gd name="connsiteY76" fmla="*/ 518753 h 782799"/>
              <a:gd name="connsiteX77" fmla="*/ 736080 w 908046"/>
              <a:gd name="connsiteY77" fmla="*/ 263915 h 782799"/>
              <a:gd name="connsiteX78" fmla="*/ 681275 w 908046"/>
              <a:gd name="connsiteY78" fmla="*/ 207615 h 782799"/>
              <a:gd name="connsiteX79" fmla="*/ 625456 w 908046"/>
              <a:gd name="connsiteY79" fmla="*/ 263915 h 782799"/>
              <a:gd name="connsiteX80" fmla="*/ 681275 w 908046"/>
              <a:gd name="connsiteY80" fmla="*/ 320214 h 782799"/>
              <a:gd name="connsiteX81" fmla="*/ 736080 w 908046"/>
              <a:gd name="connsiteY81" fmla="*/ 263915 h 782799"/>
              <a:gd name="connsiteX82" fmla="*/ 799958 w 908046"/>
              <a:gd name="connsiteY82" fmla="*/ 391268 h 782799"/>
              <a:gd name="connsiteX83" fmla="*/ 745153 w 908046"/>
              <a:gd name="connsiteY83" fmla="*/ 334968 h 782799"/>
              <a:gd name="connsiteX84" fmla="*/ 689334 w 908046"/>
              <a:gd name="connsiteY84" fmla="*/ 391268 h 782799"/>
              <a:gd name="connsiteX85" fmla="*/ 745153 w 908046"/>
              <a:gd name="connsiteY85" fmla="*/ 447567 h 782799"/>
              <a:gd name="connsiteX86" fmla="*/ 799958 w 908046"/>
              <a:gd name="connsiteY86" fmla="*/ 391268 h 782799"/>
              <a:gd name="connsiteX87" fmla="*/ 908046 w 908046"/>
              <a:gd name="connsiteY87" fmla="*/ 391400 h 782799"/>
              <a:gd name="connsiteX88" fmla="*/ 712346 w 908046"/>
              <a:gd name="connsiteY88" fmla="*/ 782799 h 782799"/>
              <a:gd name="connsiteX89" fmla="*/ 195700 w 908046"/>
              <a:gd name="connsiteY89" fmla="*/ 782799 h 782799"/>
              <a:gd name="connsiteX90" fmla="*/ 0 w 908046"/>
              <a:gd name="connsiteY90" fmla="*/ 391400 h 782799"/>
              <a:gd name="connsiteX91" fmla="*/ 195700 w 908046"/>
              <a:gd name="connsiteY91" fmla="*/ 0 h 782799"/>
              <a:gd name="connsiteX92" fmla="*/ 712346 w 908046"/>
              <a:gd name="connsiteY92" fmla="*/ 0 h 782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</a:cxnLst>
            <a:rect l="l" t="t" r="r" b="b"/>
            <a:pathLst>
              <a:path w="908046" h="782799">
                <a:moveTo>
                  <a:pt x="379571" y="391149"/>
                </a:moveTo>
                <a:cubicBezTo>
                  <a:pt x="379572" y="359680"/>
                  <a:pt x="351353" y="335615"/>
                  <a:pt x="317297" y="338392"/>
                </a:cubicBezTo>
                <a:cubicBezTo>
                  <a:pt x="262806" y="341168"/>
                  <a:pt x="208315" y="344871"/>
                  <a:pt x="152851" y="348573"/>
                </a:cubicBezTo>
                <a:cubicBezTo>
                  <a:pt x="126579" y="349498"/>
                  <a:pt x="108091" y="367084"/>
                  <a:pt x="108090" y="391149"/>
                </a:cubicBezTo>
                <a:cubicBezTo>
                  <a:pt x="108090" y="415213"/>
                  <a:pt x="126578" y="433725"/>
                  <a:pt x="152850" y="435576"/>
                </a:cubicBezTo>
                <a:cubicBezTo>
                  <a:pt x="197611" y="438352"/>
                  <a:pt x="241398" y="440204"/>
                  <a:pt x="286158" y="442980"/>
                </a:cubicBezTo>
                <a:cubicBezTo>
                  <a:pt x="296862" y="443906"/>
                  <a:pt x="307565" y="444831"/>
                  <a:pt x="318269" y="444831"/>
                </a:cubicBezTo>
                <a:cubicBezTo>
                  <a:pt x="352326" y="447608"/>
                  <a:pt x="379571" y="423543"/>
                  <a:pt x="379571" y="391149"/>
                </a:cubicBezTo>
                <a:close/>
                <a:moveTo>
                  <a:pt x="441160" y="517251"/>
                </a:moveTo>
                <a:cubicBezTo>
                  <a:pt x="441160" y="485931"/>
                  <a:pt x="415776" y="462204"/>
                  <a:pt x="382582" y="463153"/>
                </a:cubicBezTo>
                <a:cubicBezTo>
                  <a:pt x="363055" y="463153"/>
                  <a:pt x="343529" y="465051"/>
                  <a:pt x="324003" y="466000"/>
                </a:cubicBezTo>
                <a:cubicBezTo>
                  <a:pt x="287880" y="468848"/>
                  <a:pt x="250780" y="470746"/>
                  <a:pt x="213680" y="472644"/>
                </a:cubicBezTo>
                <a:cubicBezTo>
                  <a:pt x="188296" y="474542"/>
                  <a:pt x="168770" y="492575"/>
                  <a:pt x="168770" y="516302"/>
                </a:cubicBezTo>
                <a:cubicBezTo>
                  <a:pt x="167794" y="540030"/>
                  <a:pt x="185367" y="559961"/>
                  <a:pt x="210751" y="561859"/>
                </a:cubicBezTo>
                <a:cubicBezTo>
                  <a:pt x="268354" y="565655"/>
                  <a:pt x="325956" y="569452"/>
                  <a:pt x="383558" y="572299"/>
                </a:cubicBezTo>
                <a:cubicBezTo>
                  <a:pt x="416752" y="574197"/>
                  <a:pt x="441160" y="548572"/>
                  <a:pt x="441160" y="517251"/>
                </a:cubicBezTo>
                <a:close/>
                <a:moveTo>
                  <a:pt x="443046" y="265335"/>
                </a:moveTo>
                <a:cubicBezTo>
                  <a:pt x="443046" y="232396"/>
                  <a:pt x="417758" y="208868"/>
                  <a:pt x="381771" y="210750"/>
                </a:cubicBezTo>
                <a:cubicBezTo>
                  <a:pt x="327304" y="213574"/>
                  <a:pt x="272838" y="217338"/>
                  <a:pt x="218371" y="221103"/>
                </a:cubicBezTo>
                <a:cubicBezTo>
                  <a:pt x="210590" y="221103"/>
                  <a:pt x="203782" y="222985"/>
                  <a:pt x="196973" y="225808"/>
                </a:cubicBezTo>
                <a:cubicBezTo>
                  <a:pt x="178494" y="234278"/>
                  <a:pt x="167795" y="254983"/>
                  <a:pt x="171685" y="273805"/>
                </a:cubicBezTo>
                <a:cubicBezTo>
                  <a:pt x="176548" y="293569"/>
                  <a:pt x="194056" y="308627"/>
                  <a:pt x="216426" y="309568"/>
                </a:cubicBezTo>
                <a:cubicBezTo>
                  <a:pt x="253385" y="312391"/>
                  <a:pt x="291317" y="314273"/>
                  <a:pt x="328277" y="316155"/>
                </a:cubicBezTo>
                <a:cubicBezTo>
                  <a:pt x="345784" y="317097"/>
                  <a:pt x="363291" y="318038"/>
                  <a:pt x="380798" y="318979"/>
                </a:cubicBezTo>
                <a:cubicBezTo>
                  <a:pt x="416785" y="320861"/>
                  <a:pt x="443046" y="298274"/>
                  <a:pt x="443046" y="265335"/>
                </a:cubicBezTo>
                <a:close/>
                <a:moveTo>
                  <a:pt x="513365" y="644637"/>
                </a:moveTo>
                <a:cubicBezTo>
                  <a:pt x="513365" y="613742"/>
                  <a:pt x="488876" y="588640"/>
                  <a:pt x="458510" y="589605"/>
                </a:cubicBezTo>
                <a:cubicBezTo>
                  <a:pt x="399738" y="591536"/>
                  <a:pt x="340965" y="595398"/>
                  <a:pt x="283172" y="600226"/>
                </a:cubicBezTo>
                <a:cubicBezTo>
                  <a:pt x="256725" y="602156"/>
                  <a:pt x="239093" y="622431"/>
                  <a:pt x="239093" y="645602"/>
                </a:cubicBezTo>
                <a:cubicBezTo>
                  <a:pt x="240072" y="669738"/>
                  <a:pt x="258684" y="689048"/>
                  <a:pt x="284152" y="690978"/>
                </a:cubicBezTo>
                <a:cubicBezTo>
                  <a:pt x="335088" y="693875"/>
                  <a:pt x="386024" y="696771"/>
                  <a:pt x="436960" y="699668"/>
                </a:cubicBezTo>
                <a:cubicBezTo>
                  <a:pt x="436960" y="699668"/>
                  <a:pt x="436960" y="700633"/>
                  <a:pt x="436960" y="700633"/>
                </a:cubicBezTo>
                <a:cubicBezTo>
                  <a:pt x="443817" y="700633"/>
                  <a:pt x="450674" y="700633"/>
                  <a:pt x="458510" y="700633"/>
                </a:cubicBezTo>
                <a:cubicBezTo>
                  <a:pt x="489856" y="699668"/>
                  <a:pt x="514344" y="675531"/>
                  <a:pt x="513365" y="644637"/>
                </a:cubicBezTo>
                <a:close/>
                <a:moveTo>
                  <a:pt x="513366" y="137684"/>
                </a:moveTo>
                <a:cubicBezTo>
                  <a:pt x="513366" y="106096"/>
                  <a:pt x="487897" y="82166"/>
                  <a:pt x="454593" y="82166"/>
                </a:cubicBezTo>
                <a:cubicBezTo>
                  <a:pt x="448716" y="82166"/>
                  <a:pt x="441859" y="83123"/>
                  <a:pt x="435982" y="83123"/>
                </a:cubicBezTo>
                <a:cubicBezTo>
                  <a:pt x="386025" y="85995"/>
                  <a:pt x="337048" y="88866"/>
                  <a:pt x="287091" y="91738"/>
                </a:cubicBezTo>
                <a:cubicBezTo>
                  <a:pt x="259664" y="93652"/>
                  <a:pt x="240073" y="112797"/>
                  <a:pt x="239094" y="136727"/>
                </a:cubicBezTo>
                <a:cubicBezTo>
                  <a:pt x="239094" y="161614"/>
                  <a:pt x="257705" y="180758"/>
                  <a:pt x="285132" y="182673"/>
                </a:cubicBezTo>
                <a:cubicBezTo>
                  <a:pt x="341946" y="186501"/>
                  <a:pt x="398759" y="190330"/>
                  <a:pt x="455573" y="192245"/>
                </a:cubicBezTo>
                <a:cubicBezTo>
                  <a:pt x="487897" y="194159"/>
                  <a:pt x="514345" y="168314"/>
                  <a:pt x="513366" y="137684"/>
                </a:cubicBezTo>
                <a:close/>
                <a:moveTo>
                  <a:pt x="524748" y="391268"/>
                </a:moveTo>
                <a:cubicBezTo>
                  <a:pt x="524748" y="359535"/>
                  <a:pt x="500182" y="334968"/>
                  <a:pt x="469473" y="334968"/>
                </a:cubicBezTo>
                <a:cubicBezTo>
                  <a:pt x="437740" y="334968"/>
                  <a:pt x="412149" y="360559"/>
                  <a:pt x="413172" y="391268"/>
                </a:cubicBezTo>
                <a:cubicBezTo>
                  <a:pt x="413172" y="421976"/>
                  <a:pt x="438762" y="446543"/>
                  <a:pt x="468448" y="446543"/>
                </a:cubicBezTo>
                <a:cubicBezTo>
                  <a:pt x="500181" y="447567"/>
                  <a:pt x="524748" y="421976"/>
                  <a:pt x="524748" y="391268"/>
                </a:cubicBezTo>
                <a:close/>
                <a:moveTo>
                  <a:pt x="585986" y="519759"/>
                </a:moveTo>
                <a:cubicBezTo>
                  <a:pt x="585986" y="488583"/>
                  <a:pt x="561628" y="463441"/>
                  <a:pt x="531181" y="463441"/>
                </a:cubicBezTo>
                <a:cubicBezTo>
                  <a:pt x="500735" y="463441"/>
                  <a:pt x="475362" y="489589"/>
                  <a:pt x="475362" y="519759"/>
                </a:cubicBezTo>
                <a:cubicBezTo>
                  <a:pt x="475362" y="548923"/>
                  <a:pt x="499720" y="574065"/>
                  <a:pt x="530167" y="574065"/>
                </a:cubicBezTo>
                <a:cubicBezTo>
                  <a:pt x="561628" y="574065"/>
                  <a:pt x="585986" y="550935"/>
                  <a:pt x="585986" y="519759"/>
                </a:cubicBezTo>
                <a:close/>
                <a:moveTo>
                  <a:pt x="585986" y="262891"/>
                </a:moveTo>
                <a:cubicBezTo>
                  <a:pt x="585986" y="232182"/>
                  <a:pt x="561419" y="207615"/>
                  <a:pt x="530710" y="207615"/>
                </a:cubicBezTo>
                <a:cubicBezTo>
                  <a:pt x="498978" y="207615"/>
                  <a:pt x="473387" y="233206"/>
                  <a:pt x="474411" y="263915"/>
                </a:cubicBezTo>
                <a:cubicBezTo>
                  <a:pt x="474411" y="294623"/>
                  <a:pt x="500002" y="319190"/>
                  <a:pt x="529686" y="320214"/>
                </a:cubicBezTo>
                <a:cubicBezTo>
                  <a:pt x="561419" y="320214"/>
                  <a:pt x="585986" y="294623"/>
                  <a:pt x="585986" y="262891"/>
                </a:cubicBezTo>
                <a:close/>
                <a:moveTo>
                  <a:pt x="660046" y="645269"/>
                </a:moveTo>
                <a:cubicBezTo>
                  <a:pt x="660046" y="613808"/>
                  <a:pt x="635688" y="589450"/>
                  <a:pt x="604227" y="589450"/>
                </a:cubicBezTo>
                <a:cubicBezTo>
                  <a:pt x="573780" y="589450"/>
                  <a:pt x="549422" y="612793"/>
                  <a:pt x="549422" y="644255"/>
                </a:cubicBezTo>
                <a:cubicBezTo>
                  <a:pt x="549422" y="675716"/>
                  <a:pt x="573780" y="700074"/>
                  <a:pt x="605241" y="700074"/>
                </a:cubicBezTo>
                <a:cubicBezTo>
                  <a:pt x="635688" y="700074"/>
                  <a:pt x="660046" y="675716"/>
                  <a:pt x="660046" y="645269"/>
                </a:cubicBezTo>
                <a:close/>
                <a:moveTo>
                  <a:pt x="660997" y="390244"/>
                </a:moveTo>
                <a:cubicBezTo>
                  <a:pt x="660997" y="359535"/>
                  <a:pt x="637454" y="334968"/>
                  <a:pt x="605721" y="334968"/>
                </a:cubicBezTo>
                <a:cubicBezTo>
                  <a:pt x="575012" y="334968"/>
                  <a:pt x="549421" y="360559"/>
                  <a:pt x="549421" y="391268"/>
                </a:cubicBezTo>
                <a:cubicBezTo>
                  <a:pt x="550445" y="421976"/>
                  <a:pt x="575012" y="446543"/>
                  <a:pt x="605721" y="446543"/>
                </a:cubicBezTo>
                <a:cubicBezTo>
                  <a:pt x="636430" y="447567"/>
                  <a:pt x="662021" y="421976"/>
                  <a:pt x="660997" y="390244"/>
                </a:cubicBezTo>
                <a:close/>
                <a:moveTo>
                  <a:pt x="660997" y="140028"/>
                </a:moveTo>
                <a:cubicBezTo>
                  <a:pt x="662021" y="108004"/>
                  <a:pt x="636430" y="82179"/>
                  <a:pt x="605721" y="82179"/>
                </a:cubicBezTo>
                <a:cubicBezTo>
                  <a:pt x="573988" y="82179"/>
                  <a:pt x="549421" y="108004"/>
                  <a:pt x="549421" y="140028"/>
                </a:cubicBezTo>
                <a:cubicBezTo>
                  <a:pt x="550445" y="171019"/>
                  <a:pt x="573988" y="194778"/>
                  <a:pt x="605721" y="194778"/>
                </a:cubicBezTo>
                <a:cubicBezTo>
                  <a:pt x="636430" y="194778"/>
                  <a:pt x="660997" y="171019"/>
                  <a:pt x="660997" y="140028"/>
                </a:cubicBezTo>
                <a:close/>
                <a:moveTo>
                  <a:pt x="736080" y="518753"/>
                </a:moveTo>
                <a:cubicBezTo>
                  <a:pt x="736080" y="488583"/>
                  <a:pt x="710489" y="463441"/>
                  <a:pt x="679780" y="463441"/>
                </a:cubicBezTo>
                <a:cubicBezTo>
                  <a:pt x="650095" y="464447"/>
                  <a:pt x="624504" y="488583"/>
                  <a:pt x="624504" y="518753"/>
                </a:cubicBezTo>
                <a:cubicBezTo>
                  <a:pt x="623480" y="548923"/>
                  <a:pt x="649071" y="574065"/>
                  <a:pt x="679780" y="574065"/>
                </a:cubicBezTo>
                <a:cubicBezTo>
                  <a:pt x="711513" y="574065"/>
                  <a:pt x="736080" y="549929"/>
                  <a:pt x="736080" y="518753"/>
                </a:cubicBezTo>
                <a:close/>
                <a:moveTo>
                  <a:pt x="736080" y="263915"/>
                </a:moveTo>
                <a:cubicBezTo>
                  <a:pt x="736080" y="232182"/>
                  <a:pt x="712737" y="207615"/>
                  <a:pt x="681275" y="207615"/>
                </a:cubicBezTo>
                <a:cubicBezTo>
                  <a:pt x="649814" y="207615"/>
                  <a:pt x="625456" y="232182"/>
                  <a:pt x="625456" y="263915"/>
                </a:cubicBezTo>
                <a:cubicBezTo>
                  <a:pt x="625456" y="294623"/>
                  <a:pt x="650829" y="320214"/>
                  <a:pt x="681275" y="320214"/>
                </a:cubicBezTo>
                <a:cubicBezTo>
                  <a:pt x="711722" y="319190"/>
                  <a:pt x="736080" y="294623"/>
                  <a:pt x="736080" y="263915"/>
                </a:cubicBezTo>
                <a:close/>
                <a:moveTo>
                  <a:pt x="799958" y="391268"/>
                </a:moveTo>
                <a:cubicBezTo>
                  <a:pt x="799958" y="359535"/>
                  <a:pt x="776615" y="334968"/>
                  <a:pt x="745153" y="334968"/>
                </a:cubicBezTo>
                <a:cubicBezTo>
                  <a:pt x="713692" y="334968"/>
                  <a:pt x="689334" y="359535"/>
                  <a:pt x="689334" y="391268"/>
                </a:cubicBezTo>
                <a:cubicBezTo>
                  <a:pt x="689334" y="421976"/>
                  <a:pt x="714707" y="447567"/>
                  <a:pt x="745153" y="447567"/>
                </a:cubicBezTo>
                <a:cubicBezTo>
                  <a:pt x="775600" y="446543"/>
                  <a:pt x="799958" y="421976"/>
                  <a:pt x="799958" y="391268"/>
                </a:cubicBezTo>
                <a:close/>
                <a:moveTo>
                  <a:pt x="908046" y="391400"/>
                </a:moveTo>
                <a:lnTo>
                  <a:pt x="712346" y="782799"/>
                </a:lnTo>
                <a:lnTo>
                  <a:pt x="195700" y="782799"/>
                </a:lnTo>
                <a:lnTo>
                  <a:pt x="0" y="391400"/>
                </a:lnTo>
                <a:lnTo>
                  <a:pt x="195700" y="0"/>
                </a:lnTo>
                <a:lnTo>
                  <a:pt x="712346" y="0"/>
                </a:lnTo>
                <a:close/>
              </a:path>
            </a:pathLst>
          </a:custGeom>
          <a:solidFill>
            <a:schemeClr val="accent5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107099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421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oto Serif"/>
              <a:ea typeface="+mn-ea"/>
              <a:cs typeface="+mn-cs"/>
            </a:endParaRPr>
          </a:p>
        </p:txBody>
      </p:sp>
      <p:sp>
        <p:nvSpPr>
          <p:cNvPr id="170" name="Freeform: Shape 169">
            <a:extLst>
              <a:ext uri="{FF2B5EF4-FFF2-40B4-BE49-F238E27FC236}">
                <a16:creationId xmlns:a16="http://schemas.microsoft.com/office/drawing/2014/main" id="{D4E4726D-DB1E-CFA5-4388-62F62303F059}"/>
              </a:ext>
            </a:extLst>
          </p:cNvPr>
          <p:cNvSpPr/>
          <p:nvPr/>
        </p:nvSpPr>
        <p:spPr>
          <a:xfrm rot="16200000">
            <a:off x="4533617" y="2178477"/>
            <a:ext cx="908046" cy="782799"/>
          </a:xfrm>
          <a:custGeom>
            <a:avLst/>
            <a:gdLst>
              <a:gd name="connsiteX0" fmla="*/ 379571 w 908046"/>
              <a:gd name="connsiteY0" fmla="*/ 391149 h 782799"/>
              <a:gd name="connsiteX1" fmla="*/ 317297 w 908046"/>
              <a:gd name="connsiteY1" fmla="*/ 338392 h 782799"/>
              <a:gd name="connsiteX2" fmla="*/ 152851 w 908046"/>
              <a:gd name="connsiteY2" fmla="*/ 348573 h 782799"/>
              <a:gd name="connsiteX3" fmla="*/ 108090 w 908046"/>
              <a:gd name="connsiteY3" fmla="*/ 391149 h 782799"/>
              <a:gd name="connsiteX4" fmla="*/ 152850 w 908046"/>
              <a:gd name="connsiteY4" fmla="*/ 435576 h 782799"/>
              <a:gd name="connsiteX5" fmla="*/ 286158 w 908046"/>
              <a:gd name="connsiteY5" fmla="*/ 442980 h 782799"/>
              <a:gd name="connsiteX6" fmla="*/ 318269 w 908046"/>
              <a:gd name="connsiteY6" fmla="*/ 444831 h 782799"/>
              <a:gd name="connsiteX7" fmla="*/ 379571 w 908046"/>
              <a:gd name="connsiteY7" fmla="*/ 391149 h 782799"/>
              <a:gd name="connsiteX8" fmla="*/ 441160 w 908046"/>
              <a:gd name="connsiteY8" fmla="*/ 517251 h 782799"/>
              <a:gd name="connsiteX9" fmla="*/ 382582 w 908046"/>
              <a:gd name="connsiteY9" fmla="*/ 463153 h 782799"/>
              <a:gd name="connsiteX10" fmla="*/ 324003 w 908046"/>
              <a:gd name="connsiteY10" fmla="*/ 466000 h 782799"/>
              <a:gd name="connsiteX11" fmla="*/ 213680 w 908046"/>
              <a:gd name="connsiteY11" fmla="*/ 472644 h 782799"/>
              <a:gd name="connsiteX12" fmla="*/ 168770 w 908046"/>
              <a:gd name="connsiteY12" fmla="*/ 516302 h 782799"/>
              <a:gd name="connsiteX13" fmla="*/ 210751 w 908046"/>
              <a:gd name="connsiteY13" fmla="*/ 561859 h 782799"/>
              <a:gd name="connsiteX14" fmla="*/ 383558 w 908046"/>
              <a:gd name="connsiteY14" fmla="*/ 572299 h 782799"/>
              <a:gd name="connsiteX15" fmla="*/ 441160 w 908046"/>
              <a:gd name="connsiteY15" fmla="*/ 517251 h 782799"/>
              <a:gd name="connsiteX16" fmla="*/ 443046 w 908046"/>
              <a:gd name="connsiteY16" fmla="*/ 265335 h 782799"/>
              <a:gd name="connsiteX17" fmla="*/ 381771 w 908046"/>
              <a:gd name="connsiteY17" fmla="*/ 210750 h 782799"/>
              <a:gd name="connsiteX18" fmla="*/ 218371 w 908046"/>
              <a:gd name="connsiteY18" fmla="*/ 221103 h 782799"/>
              <a:gd name="connsiteX19" fmla="*/ 196973 w 908046"/>
              <a:gd name="connsiteY19" fmla="*/ 225808 h 782799"/>
              <a:gd name="connsiteX20" fmla="*/ 171685 w 908046"/>
              <a:gd name="connsiteY20" fmla="*/ 273805 h 782799"/>
              <a:gd name="connsiteX21" fmla="*/ 216426 w 908046"/>
              <a:gd name="connsiteY21" fmla="*/ 309568 h 782799"/>
              <a:gd name="connsiteX22" fmla="*/ 328277 w 908046"/>
              <a:gd name="connsiteY22" fmla="*/ 316155 h 782799"/>
              <a:gd name="connsiteX23" fmla="*/ 380798 w 908046"/>
              <a:gd name="connsiteY23" fmla="*/ 318979 h 782799"/>
              <a:gd name="connsiteX24" fmla="*/ 443046 w 908046"/>
              <a:gd name="connsiteY24" fmla="*/ 265335 h 782799"/>
              <a:gd name="connsiteX25" fmla="*/ 513365 w 908046"/>
              <a:gd name="connsiteY25" fmla="*/ 644637 h 782799"/>
              <a:gd name="connsiteX26" fmla="*/ 458510 w 908046"/>
              <a:gd name="connsiteY26" fmla="*/ 589605 h 782799"/>
              <a:gd name="connsiteX27" fmla="*/ 283172 w 908046"/>
              <a:gd name="connsiteY27" fmla="*/ 600226 h 782799"/>
              <a:gd name="connsiteX28" fmla="*/ 239093 w 908046"/>
              <a:gd name="connsiteY28" fmla="*/ 645602 h 782799"/>
              <a:gd name="connsiteX29" fmla="*/ 284152 w 908046"/>
              <a:gd name="connsiteY29" fmla="*/ 690978 h 782799"/>
              <a:gd name="connsiteX30" fmla="*/ 436960 w 908046"/>
              <a:gd name="connsiteY30" fmla="*/ 699668 h 782799"/>
              <a:gd name="connsiteX31" fmla="*/ 436960 w 908046"/>
              <a:gd name="connsiteY31" fmla="*/ 700633 h 782799"/>
              <a:gd name="connsiteX32" fmla="*/ 458510 w 908046"/>
              <a:gd name="connsiteY32" fmla="*/ 700633 h 782799"/>
              <a:gd name="connsiteX33" fmla="*/ 513365 w 908046"/>
              <a:gd name="connsiteY33" fmla="*/ 644637 h 782799"/>
              <a:gd name="connsiteX34" fmla="*/ 513366 w 908046"/>
              <a:gd name="connsiteY34" fmla="*/ 137684 h 782799"/>
              <a:gd name="connsiteX35" fmla="*/ 454593 w 908046"/>
              <a:gd name="connsiteY35" fmla="*/ 82166 h 782799"/>
              <a:gd name="connsiteX36" fmla="*/ 435982 w 908046"/>
              <a:gd name="connsiteY36" fmla="*/ 83123 h 782799"/>
              <a:gd name="connsiteX37" fmla="*/ 287091 w 908046"/>
              <a:gd name="connsiteY37" fmla="*/ 91738 h 782799"/>
              <a:gd name="connsiteX38" fmla="*/ 239094 w 908046"/>
              <a:gd name="connsiteY38" fmla="*/ 136727 h 782799"/>
              <a:gd name="connsiteX39" fmla="*/ 285132 w 908046"/>
              <a:gd name="connsiteY39" fmla="*/ 182673 h 782799"/>
              <a:gd name="connsiteX40" fmla="*/ 455573 w 908046"/>
              <a:gd name="connsiteY40" fmla="*/ 192245 h 782799"/>
              <a:gd name="connsiteX41" fmla="*/ 513366 w 908046"/>
              <a:gd name="connsiteY41" fmla="*/ 137684 h 782799"/>
              <a:gd name="connsiteX42" fmla="*/ 524748 w 908046"/>
              <a:gd name="connsiteY42" fmla="*/ 391268 h 782799"/>
              <a:gd name="connsiteX43" fmla="*/ 469473 w 908046"/>
              <a:gd name="connsiteY43" fmla="*/ 334968 h 782799"/>
              <a:gd name="connsiteX44" fmla="*/ 413172 w 908046"/>
              <a:gd name="connsiteY44" fmla="*/ 391268 h 782799"/>
              <a:gd name="connsiteX45" fmla="*/ 468448 w 908046"/>
              <a:gd name="connsiteY45" fmla="*/ 446543 h 782799"/>
              <a:gd name="connsiteX46" fmla="*/ 524748 w 908046"/>
              <a:gd name="connsiteY46" fmla="*/ 391268 h 782799"/>
              <a:gd name="connsiteX47" fmla="*/ 585986 w 908046"/>
              <a:gd name="connsiteY47" fmla="*/ 519759 h 782799"/>
              <a:gd name="connsiteX48" fmla="*/ 531181 w 908046"/>
              <a:gd name="connsiteY48" fmla="*/ 463441 h 782799"/>
              <a:gd name="connsiteX49" fmla="*/ 475362 w 908046"/>
              <a:gd name="connsiteY49" fmla="*/ 519759 h 782799"/>
              <a:gd name="connsiteX50" fmla="*/ 530167 w 908046"/>
              <a:gd name="connsiteY50" fmla="*/ 574065 h 782799"/>
              <a:gd name="connsiteX51" fmla="*/ 585986 w 908046"/>
              <a:gd name="connsiteY51" fmla="*/ 519759 h 782799"/>
              <a:gd name="connsiteX52" fmla="*/ 585986 w 908046"/>
              <a:gd name="connsiteY52" fmla="*/ 262891 h 782799"/>
              <a:gd name="connsiteX53" fmla="*/ 530710 w 908046"/>
              <a:gd name="connsiteY53" fmla="*/ 207615 h 782799"/>
              <a:gd name="connsiteX54" fmla="*/ 474411 w 908046"/>
              <a:gd name="connsiteY54" fmla="*/ 263915 h 782799"/>
              <a:gd name="connsiteX55" fmla="*/ 529686 w 908046"/>
              <a:gd name="connsiteY55" fmla="*/ 320214 h 782799"/>
              <a:gd name="connsiteX56" fmla="*/ 585986 w 908046"/>
              <a:gd name="connsiteY56" fmla="*/ 262891 h 782799"/>
              <a:gd name="connsiteX57" fmla="*/ 660046 w 908046"/>
              <a:gd name="connsiteY57" fmla="*/ 645269 h 782799"/>
              <a:gd name="connsiteX58" fmla="*/ 604227 w 908046"/>
              <a:gd name="connsiteY58" fmla="*/ 589450 h 782799"/>
              <a:gd name="connsiteX59" fmla="*/ 549422 w 908046"/>
              <a:gd name="connsiteY59" fmla="*/ 644255 h 782799"/>
              <a:gd name="connsiteX60" fmla="*/ 605241 w 908046"/>
              <a:gd name="connsiteY60" fmla="*/ 700074 h 782799"/>
              <a:gd name="connsiteX61" fmla="*/ 660046 w 908046"/>
              <a:gd name="connsiteY61" fmla="*/ 645269 h 782799"/>
              <a:gd name="connsiteX62" fmla="*/ 660997 w 908046"/>
              <a:gd name="connsiteY62" fmla="*/ 390244 h 782799"/>
              <a:gd name="connsiteX63" fmla="*/ 605721 w 908046"/>
              <a:gd name="connsiteY63" fmla="*/ 334968 h 782799"/>
              <a:gd name="connsiteX64" fmla="*/ 549421 w 908046"/>
              <a:gd name="connsiteY64" fmla="*/ 391268 h 782799"/>
              <a:gd name="connsiteX65" fmla="*/ 605721 w 908046"/>
              <a:gd name="connsiteY65" fmla="*/ 446543 h 782799"/>
              <a:gd name="connsiteX66" fmla="*/ 660997 w 908046"/>
              <a:gd name="connsiteY66" fmla="*/ 390244 h 782799"/>
              <a:gd name="connsiteX67" fmla="*/ 660997 w 908046"/>
              <a:gd name="connsiteY67" fmla="*/ 140028 h 782799"/>
              <a:gd name="connsiteX68" fmla="*/ 605721 w 908046"/>
              <a:gd name="connsiteY68" fmla="*/ 82179 h 782799"/>
              <a:gd name="connsiteX69" fmla="*/ 549421 w 908046"/>
              <a:gd name="connsiteY69" fmla="*/ 140028 h 782799"/>
              <a:gd name="connsiteX70" fmla="*/ 605721 w 908046"/>
              <a:gd name="connsiteY70" fmla="*/ 194778 h 782799"/>
              <a:gd name="connsiteX71" fmla="*/ 660997 w 908046"/>
              <a:gd name="connsiteY71" fmla="*/ 140028 h 782799"/>
              <a:gd name="connsiteX72" fmla="*/ 736080 w 908046"/>
              <a:gd name="connsiteY72" fmla="*/ 518753 h 782799"/>
              <a:gd name="connsiteX73" fmla="*/ 679780 w 908046"/>
              <a:gd name="connsiteY73" fmla="*/ 463441 h 782799"/>
              <a:gd name="connsiteX74" fmla="*/ 624504 w 908046"/>
              <a:gd name="connsiteY74" fmla="*/ 518753 h 782799"/>
              <a:gd name="connsiteX75" fmla="*/ 679780 w 908046"/>
              <a:gd name="connsiteY75" fmla="*/ 574065 h 782799"/>
              <a:gd name="connsiteX76" fmla="*/ 736080 w 908046"/>
              <a:gd name="connsiteY76" fmla="*/ 518753 h 782799"/>
              <a:gd name="connsiteX77" fmla="*/ 736080 w 908046"/>
              <a:gd name="connsiteY77" fmla="*/ 263915 h 782799"/>
              <a:gd name="connsiteX78" fmla="*/ 681275 w 908046"/>
              <a:gd name="connsiteY78" fmla="*/ 207615 h 782799"/>
              <a:gd name="connsiteX79" fmla="*/ 625456 w 908046"/>
              <a:gd name="connsiteY79" fmla="*/ 263915 h 782799"/>
              <a:gd name="connsiteX80" fmla="*/ 681275 w 908046"/>
              <a:gd name="connsiteY80" fmla="*/ 320214 h 782799"/>
              <a:gd name="connsiteX81" fmla="*/ 736080 w 908046"/>
              <a:gd name="connsiteY81" fmla="*/ 263915 h 782799"/>
              <a:gd name="connsiteX82" fmla="*/ 799958 w 908046"/>
              <a:gd name="connsiteY82" fmla="*/ 391268 h 782799"/>
              <a:gd name="connsiteX83" fmla="*/ 745153 w 908046"/>
              <a:gd name="connsiteY83" fmla="*/ 334968 h 782799"/>
              <a:gd name="connsiteX84" fmla="*/ 689334 w 908046"/>
              <a:gd name="connsiteY84" fmla="*/ 391268 h 782799"/>
              <a:gd name="connsiteX85" fmla="*/ 745153 w 908046"/>
              <a:gd name="connsiteY85" fmla="*/ 447567 h 782799"/>
              <a:gd name="connsiteX86" fmla="*/ 799958 w 908046"/>
              <a:gd name="connsiteY86" fmla="*/ 391268 h 782799"/>
              <a:gd name="connsiteX87" fmla="*/ 908046 w 908046"/>
              <a:gd name="connsiteY87" fmla="*/ 391400 h 782799"/>
              <a:gd name="connsiteX88" fmla="*/ 712346 w 908046"/>
              <a:gd name="connsiteY88" fmla="*/ 782799 h 782799"/>
              <a:gd name="connsiteX89" fmla="*/ 195700 w 908046"/>
              <a:gd name="connsiteY89" fmla="*/ 782799 h 782799"/>
              <a:gd name="connsiteX90" fmla="*/ 0 w 908046"/>
              <a:gd name="connsiteY90" fmla="*/ 391400 h 782799"/>
              <a:gd name="connsiteX91" fmla="*/ 195700 w 908046"/>
              <a:gd name="connsiteY91" fmla="*/ 0 h 782799"/>
              <a:gd name="connsiteX92" fmla="*/ 712346 w 908046"/>
              <a:gd name="connsiteY92" fmla="*/ 0 h 782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</a:cxnLst>
            <a:rect l="l" t="t" r="r" b="b"/>
            <a:pathLst>
              <a:path w="908046" h="782799">
                <a:moveTo>
                  <a:pt x="379571" y="391149"/>
                </a:moveTo>
                <a:cubicBezTo>
                  <a:pt x="379572" y="359680"/>
                  <a:pt x="351353" y="335615"/>
                  <a:pt x="317297" y="338392"/>
                </a:cubicBezTo>
                <a:cubicBezTo>
                  <a:pt x="262806" y="341168"/>
                  <a:pt x="208315" y="344871"/>
                  <a:pt x="152851" y="348573"/>
                </a:cubicBezTo>
                <a:cubicBezTo>
                  <a:pt x="126579" y="349498"/>
                  <a:pt x="108091" y="367084"/>
                  <a:pt x="108090" y="391149"/>
                </a:cubicBezTo>
                <a:cubicBezTo>
                  <a:pt x="108090" y="415213"/>
                  <a:pt x="126578" y="433725"/>
                  <a:pt x="152850" y="435576"/>
                </a:cubicBezTo>
                <a:cubicBezTo>
                  <a:pt x="197611" y="438352"/>
                  <a:pt x="241398" y="440204"/>
                  <a:pt x="286158" y="442980"/>
                </a:cubicBezTo>
                <a:cubicBezTo>
                  <a:pt x="296862" y="443906"/>
                  <a:pt x="307565" y="444831"/>
                  <a:pt x="318269" y="444831"/>
                </a:cubicBezTo>
                <a:cubicBezTo>
                  <a:pt x="352326" y="447608"/>
                  <a:pt x="379571" y="423543"/>
                  <a:pt x="379571" y="391149"/>
                </a:cubicBezTo>
                <a:close/>
                <a:moveTo>
                  <a:pt x="441160" y="517251"/>
                </a:moveTo>
                <a:cubicBezTo>
                  <a:pt x="441160" y="485931"/>
                  <a:pt x="415776" y="462204"/>
                  <a:pt x="382582" y="463153"/>
                </a:cubicBezTo>
                <a:cubicBezTo>
                  <a:pt x="363055" y="463153"/>
                  <a:pt x="343529" y="465051"/>
                  <a:pt x="324003" y="466000"/>
                </a:cubicBezTo>
                <a:cubicBezTo>
                  <a:pt x="287880" y="468848"/>
                  <a:pt x="250780" y="470746"/>
                  <a:pt x="213680" y="472644"/>
                </a:cubicBezTo>
                <a:cubicBezTo>
                  <a:pt x="188296" y="474542"/>
                  <a:pt x="168770" y="492575"/>
                  <a:pt x="168770" y="516302"/>
                </a:cubicBezTo>
                <a:cubicBezTo>
                  <a:pt x="167794" y="540030"/>
                  <a:pt x="185367" y="559961"/>
                  <a:pt x="210751" y="561859"/>
                </a:cubicBezTo>
                <a:cubicBezTo>
                  <a:pt x="268354" y="565655"/>
                  <a:pt x="325956" y="569452"/>
                  <a:pt x="383558" y="572299"/>
                </a:cubicBezTo>
                <a:cubicBezTo>
                  <a:pt x="416752" y="574197"/>
                  <a:pt x="441160" y="548572"/>
                  <a:pt x="441160" y="517251"/>
                </a:cubicBezTo>
                <a:close/>
                <a:moveTo>
                  <a:pt x="443046" y="265335"/>
                </a:moveTo>
                <a:cubicBezTo>
                  <a:pt x="443046" y="232396"/>
                  <a:pt x="417758" y="208868"/>
                  <a:pt x="381771" y="210750"/>
                </a:cubicBezTo>
                <a:cubicBezTo>
                  <a:pt x="327304" y="213574"/>
                  <a:pt x="272838" y="217338"/>
                  <a:pt x="218371" y="221103"/>
                </a:cubicBezTo>
                <a:cubicBezTo>
                  <a:pt x="210590" y="221103"/>
                  <a:pt x="203782" y="222985"/>
                  <a:pt x="196973" y="225808"/>
                </a:cubicBezTo>
                <a:cubicBezTo>
                  <a:pt x="178494" y="234278"/>
                  <a:pt x="167795" y="254983"/>
                  <a:pt x="171685" y="273805"/>
                </a:cubicBezTo>
                <a:cubicBezTo>
                  <a:pt x="176548" y="293569"/>
                  <a:pt x="194056" y="308627"/>
                  <a:pt x="216426" y="309568"/>
                </a:cubicBezTo>
                <a:cubicBezTo>
                  <a:pt x="253385" y="312391"/>
                  <a:pt x="291317" y="314273"/>
                  <a:pt x="328277" y="316155"/>
                </a:cubicBezTo>
                <a:cubicBezTo>
                  <a:pt x="345784" y="317097"/>
                  <a:pt x="363291" y="318038"/>
                  <a:pt x="380798" y="318979"/>
                </a:cubicBezTo>
                <a:cubicBezTo>
                  <a:pt x="416785" y="320861"/>
                  <a:pt x="443046" y="298274"/>
                  <a:pt x="443046" y="265335"/>
                </a:cubicBezTo>
                <a:close/>
                <a:moveTo>
                  <a:pt x="513365" y="644637"/>
                </a:moveTo>
                <a:cubicBezTo>
                  <a:pt x="513365" y="613742"/>
                  <a:pt x="488876" y="588640"/>
                  <a:pt x="458510" y="589605"/>
                </a:cubicBezTo>
                <a:cubicBezTo>
                  <a:pt x="399738" y="591536"/>
                  <a:pt x="340965" y="595398"/>
                  <a:pt x="283172" y="600226"/>
                </a:cubicBezTo>
                <a:cubicBezTo>
                  <a:pt x="256725" y="602156"/>
                  <a:pt x="239093" y="622431"/>
                  <a:pt x="239093" y="645602"/>
                </a:cubicBezTo>
                <a:cubicBezTo>
                  <a:pt x="240072" y="669738"/>
                  <a:pt x="258684" y="689048"/>
                  <a:pt x="284152" y="690978"/>
                </a:cubicBezTo>
                <a:cubicBezTo>
                  <a:pt x="335088" y="693875"/>
                  <a:pt x="386024" y="696771"/>
                  <a:pt x="436960" y="699668"/>
                </a:cubicBezTo>
                <a:cubicBezTo>
                  <a:pt x="436960" y="699668"/>
                  <a:pt x="436960" y="700633"/>
                  <a:pt x="436960" y="700633"/>
                </a:cubicBezTo>
                <a:cubicBezTo>
                  <a:pt x="443817" y="700633"/>
                  <a:pt x="450674" y="700633"/>
                  <a:pt x="458510" y="700633"/>
                </a:cubicBezTo>
                <a:cubicBezTo>
                  <a:pt x="489856" y="699668"/>
                  <a:pt x="514344" y="675531"/>
                  <a:pt x="513365" y="644637"/>
                </a:cubicBezTo>
                <a:close/>
                <a:moveTo>
                  <a:pt x="513366" y="137684"/>
                </a:moveTo>
                <a:cubicBezTo>
                  <a:pt x="513366" y="106096"/>
                  <a:pt x="487897" y="82166"/>
                  <a:pt x="454593" y="82166"/>
                </a:cubicBezTo>
                <a:cubicBezTo>
                  <a:pt x="448716" y="82166"/>
                  <a:pt x="441859" y="83123"/>
                  <a:pt x="435982" y="83123"/>
                </a:cubicBezTo>
                <a:cubicBezTo>
                  <a:pt x="386025" y="85995"/>
                  <a:pt x="337048" y="88866"/>
                  <a:pt x="287091" y="91738"/>
                </a:cubicBezTo>
                <a:cubicBezTo>
                  <a:pt x="259664" y="93652"/>
                  <a:pt x="240073" y="112797"/>
                  <a:pt x="239094" y="136727"/>
                </a:cubicBezTo>
                <a:cubicBezTo>
                  <a:pt x="239094" y="161614"/>
                  <a:pt x="257705" y="180758"/>
                  <a:pt x="285132" y="182673"/>
                </a:cubicBezTo>
                <a:cubicBezTo>
                  <a:pt x="341946" y="186501"/>
                  <a:pt x="398759" y="190330"/>
                  <a:pt x="455573" y="192245"/>
                </a:cubicBezTo>
                <a:cubicBezTo>
                  <a:pt x="487897" y="194159"/>
                  <a:pt x="514345" y="168314"/>
                  <a:pt x="513366" y="137684"/>
                </a:cubicBezTo>
                <a:close/>
                <a:moveTo>
                  <a:pt x="524748" y="391268"/>
                </a:moveTo>
                <a:cubicBezTo>
                  <a:pt x="524748" y="359535"/>
                  <a:pt x="500182" y="334968"/>
                  <a:pt x="469473" y="334968"/>
                </a:cubicBezTo>
                <a:cubicBezTo>
                  <a:pt x="437740" y="334968"/>
                  <a:pt x="412149" y="360559"/>
                  <a:pt x="413172" y="391268"/>
                </a:cubicBezTo>
                <a:cubicBezTo>
                  <a:pt x="413172" y="421976"/>
                  <a:pt x="438762" y="446543"/>
                  <a:pt x="468448" y="446543"/>
                </a:cubicBezTo>
                <a:cubicBezTo>
                  <a:pt x="500181" y="447567"/>
                  <a:pt x="524748" y="421976"/>
                  <a:pt x="524748" y="391268"/>
                </a:cubicBezTo>
                <a:close/>
                <a:moveTo>
                  <a:pt x="585986" y="519759"/>
                </a:moveTo>
                <a:cubicBezTo>
                  <a:pt x="585986" y="488583"/>
                  <a:pt x="561628" y="463441"/>
                  <a:pt x="531181" y="463441"/>
                </a:cubicBezTo>
                <a:cubicBezTo>
                  <a:pt x="500735" y="463441"/>
                  <a:pt x="475362" y="489589"/>
                  <a:pt x="475362" y="519759"/>
                </a:cubicBezTo>
                <a:cubicBezTo>
                  <a:pt x="475362" y="548923"/>
                  <a:pt x="499720" y="574065"/>
                  <a:pt x="530167" y="574065"/>
                </a:cubicBezTo>
                <a:cubicBezTo>
                  <a:pt x="561628" y="574065"/>
                  <a:pt x="585986" y="550935"/>
                  <a:pt x="585986" y="519759"/>
                </a:cubicBezTo>
                <a:close/>
                <a:moveTo>
                  <a:pt x="585986" y="262891"/>
                </a:moveTo>
                <a:cubicBezTo>
                  <a:pt x="585986" y="232182"/>
                  <a:pt x="561419" y="207615"/>
                  <a:pt x="530710" y="207615"/>
                </a:cubicBezTo>
                <a:cubicBezTo>
                  <a:pt x="498978" y="207615"/>
                  <a:pt x="473387" y="233206"/>
                  <a:pt x="474411" y="263915"/>
                </a:cubicBezTo>
                <a:cubicBezTo>
                  <a:pt x="474411" y="294623"/>
                  <a:pt x="500002" y="319190"/>
                  <a:pt x="529686" y="320214"/>
                </a:cubicBezTo>
                <a:cubicBezTo>
                  <a:pt x="561419" y="320214"/>
                  <a:pt x="585986" y="294623"/>
                  <a:pt x="585986" y="262891"/>
                </a:cubicBezTo>
                <a:close/>
                <a:moveTo>
                  <a:pt x="660046" y="645269"/>
                </a:moveTo>
                <a:cubicBezTo>
                  <a:pt x="660046" y="613808"/>
                  <a:pt x="635688" y="589450"/>
                  <a:pt x="604227" y="589450"/>
                </a:cubicBezTo>
                <a:cubicBezTo>
                  <a:pt x="573780" y="589450"/>
                  <a:pt x="549422" y="612793"/>
                  <a:pt x="549422" y="644255"/>
                </a:cubicBezTo>
                <a:cubicBezTo>
                  <a:pt x="549422" y="675716"/>
                  <a:pt x="573780" y="700074"/>
                  <a:pt x="605241" y="700074"/>
                </a:cubicBezTo>
                <a:cubicBezTo>
                  <a:pt x="635688" y="700074"/>
                  <a:pt x="660046" y="675716"/>
                  <a:pt x="660046" y="645269"/>
                </a:cubicBezTo>
                <a:close/>
                <a:moveTo>
                  <a:pt x="660997" y="390244"/>
                </a:moveTo>
                <a:cubicBezTo>
                  <a:pt x="660997" y="359535"/>
                  <a:pt x="637454" y="334968"/>
                  <a:pt x="605721" y="334968"/>
                </a:cubicBezTo>
                <a:cubicBezTo>
                  <a:pt x="575012" y="334968"/>
                  <a:pt x="549421" y="360559"/>
                  <a:pt x="549421" y="391268"/>
                </a:cubicBezTo>
                <a:cubicBezTo>
                  <a:pt x="550445" y="421976"/>
                  <a:pt x="575012" y="446543"/>
                  <a:pt x="605721" y="446543"/>
                </a:cubicBezTo>
                <a:cubicBezTo>
                  <a:pt x="636430" y="447567"/>
                  <a:pt x="662021" y="421976"/>
                  <a:pt x="660997" y="390244"/>
                </a:cubicBezTo>
                <a:close/>
                <a:moveTo>
                  <a:pt x="660997" y="140028"/>
                </a:moveTo>
                <a:cubicBezTo>
                  <a:pt x="662021" y="108004"/>
                  <a:pt x="636430" y="82179"/>
                  <a:pt x="605721" y="82179"/>
                </a:cubicBezTo>
                <a:cubicBezTo>
                  <a:pt x="573988" y="82179"/>
                  <a:pt x="549421" y="108004"/>
                  <a:pt x="549421" y="140028"/>
                </a:cubicBezTo>
                <a:cubicBezTo>
                  <a:pt x="550445" y="171019"/>
                  <a:pt x="573988" y="194778"/>
                  <a:pt x="605721" y="194778"/>
                </a:cubicBezTo>
                <a:cubicBezTo>
                  <a:pt x="636430" y="194778"/>
                  <a:pt x="660997" y="171019"/>
                  <a:pt x="660997" y="140028"/>
                </a:cubicBezTo>
                <a:close/>
                <a:moveTo>
                  <a:pt x="736080" y="518753"/>
                </a:moveTo>
                <a:cubicBezTo>
                  <a:pt x="736080" y="488583"/>
                  <a:pt x="710489" y="463441"/>
                  <a:pt x="679780" y="463441"/>
                </a:cubicBezTo>
                <a:cubicBezTo>
                  <a:pt x="650095" y="464447"/>
                  <a:pt x="624504" y="488583"/>
                  <a:pt x="624504" y="518753"/>
                </a:cubicBezTo>
                <a:cubicBezTo>
                  <a:pt x="623480" y="548923"/>
                  <a:pt x="649071" y="574065"/>
                  <a:pt x="679780" y="574065"/>
                </a:cubicBezTo>
                <a:cubicBezTo>
                  <a:pt x="711513" y="574065"/>
                  <a:pt x="736080" y="549929"/>
                  <a:pt x="736080" y="518753"/>
                </a:cubicBezTo>
                <a:close/>
                <a:moveTo>
                  <a:pt x="736080" y="263915"/>
                </a:moveTo>
                <a:cubicBezTo>
                  <a:pt x="736080" y="232182"/>
                  <a:pt x="712737" y="207615"/>
                  <a:pt x="681275" y="207615"/>
                </a:cubicBezTo>
                <a:cubicBezTo>
                  <a:pt x="649814" y="207615"/>
                  <a:pt x="625456" y="232182"/>
                  <a:pt x="625456" y="263915"/>
                </a:cubicBezTo>
                <a:cubicBezTo>
                  <a:pt x="625456" y="294623"/>
                  <a:pt x="650829" y="320214"/>
                  <a:pt x="681275" y="320214"/>
                </a:cubicBezTo>
                <a:cubicBezTo>
                  <a:pt x="711722" y="319190"/>
                  <a:pt x="736080" y="294623"/>
                  <a:pt x="736080" y="263915"/>
                </a:cubicBezTo>
                <a:close/>
                <a:moveTo>
                  <a:pt x="799958" y="391268"/>
                </a:moveTo>
                <a:cubicBezTo>
                  <a:pt x="799958" y="359535"/>
                  <a:pt x="776615" y="334968"/>
                  <a:pt x="745153" y="334968"/>
                </a:cubicBezTo>
                <a:cubicBezTo>
                  <a:pt x="713692" y="334968"/>
                  <a:pt x="689334" y="359535"/>
                  <a:pt x="689334" y="391268"/>
                </a:cubicBezTo>
                <a:cubicBezTo>
                  <a:pt x="689334" y="421976"/>
                  <a:pt x="714707" y="447567"/>
                  <a:pt x="745153" y="447567"/>
                </a:cubicBezTo>
                <a:cubicBezTo>
                  <a:pt x="775600" y="446543"/>
                  <a:pt x="799958" y="421976"/>
                  <a:pt x="799958" y="391268"/>
                </a:cubicBezTo>
                <a:close/>
                <a:moveTo>
                  <a:pt x="908046" y="391400"/>
                </a:moveTo>
                <a:lnTo>
                  <a:pt x="712346" y="782799"/>
                </a:lnTo>
                <a:lnTo>
                  <a:pt x="195700" y="782799"/>
                </a:lnTo>
                <a:lnTo>
                  <a:pt x="0" y="391400"/>
                </a:lnTo>
                <a:lnTo>
                  <a:pt x="195700" y="0"/>
                </a:lnTo>
                <a:lnTo>
                  <a:pt x="712346" y="0"/>
                </a:lnTo>
                <a:close/>
              </a:path>
            </a:pathLst>
          </a:custGeom>
          <a:solidFill>
            <a:schemeClr val="accent5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107099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421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oto Serif"/>
              <a:ea typeface="+mn-ea"/>
              <a:cs typeface="+mn-cs"/>
            </a:endParaRPr>
          </a:p>
        </p:txBody>
      </p:sp>
      <p:sp>
        <p:nvSpPr>
          <p:cNvPr id="171" name="Freeform: Shape 170">
            <a:extLst>
              <a:ext uri="{FF2B5EF4-FFF2-40B4-BE49-F238E27FC236}">
                <a16:creationId xmlns:a16="http://schemas.microsoft.com/office/drawing/2014/main" id="{994E8706-7FC6-BC70-6FC2-B2B1E8D49446}"/>
              </a:ext>
            </a:extLst>
          </p:cNvPr>
          <p:cNvSpPr/>
          <p:nvPr/>
        </p:nvSpPr>
        <p:spPr>
          <a:xfrm rot="16200000">
            <a:off x="3702344" y="2178477"/>
            <a:ext cx="908046" cy="782799"/>
          </a:xfrm>
          <a:custGeom>
            <a:avLst/>
            <a:gdLst>
              <a:gd name="connsiteX0" fmla="*/ 379571 w 908046"/>
              <a:gd name="connsiteY0" fmla="*/ 391149 h 782799"/>
              <a:gd name="connsiteX1" fmla="*/ 317297 w 908046"/>
              <a:gd name="connsiteY1" fmla="*/ 338392 h 782799"/>
              <a:gd name="connsiteX2" fmla="*/ 152851 w 908046"/>
              <a:gd name="connsiteY2" fmla="*/ 348573 h 782799"/>
              <a:gd name="connsiteX3" fmla="*/ 108090 w 908046"/>
              <a:gd name="connsiteY3" fmla="*/ 391149 h 782799"/>
              <a:gd name="connsiteX4" fmla="*/ 152850 w 908046"/>
              <a:gd name="connsiteY4" fmla="*/ 435576 h 782799"/>
              <a:gd name="connsiteX5" fmla="*/ 286158 w 908046"/>
              <a:gd name="connsiteY5" fmla="*/ 442980 h 782799"/>
              <a:gd name="connsiteX6" fmla="*/ 318269 w 908046"/>
              <a:gd name="connsiteY6" fmla="*/ 444831 h 782799"/>
              <a:gd name="connsiteX7" fmla="*/ 379571 w 908046"/>
              <a:gd name="connsiteY7" fmla="*/ 391149 h 782799"/>
              <a:gd name="connsiteX8" fmla="*/ 441160 w 908046"/>
              <a:gd name="connsiteY8" fmla="*/ 517251 h 782799"/>
              <a:gd name="connsiteX9" fmla="*/ 382582 w 908046"/>
              <a:gd name="connsiteY9" fmla="*/ 463153 h 782799"/>
              <a:gd name="connsiteX10" fmla="*/ 324003 w 908046"/>
              <a:gd name="connsiteY10" fmla="*/ 466000 h 782799"/>
              <a:gd name="connsiteX11" fmla="*/ 213680 w 908046"/>
              <a:gd name="connsiteY11" fmla="*/ 472644 h 782799"/>
              <a:gd name="connsiteX12" fmla="*/ 168770 w 908046"/>
              <a:gd name="connsiteY12" fmla="*/ 516302 h 782799"/>
              <a:gd name="connsiteX13" fmla="*/ 210751 w 908046"/>
              <a:gd name="connsiteY13" fmla="*/ 561859 h 782799"/>
              <a:gd name="connsiteX14" fmla="*/ 383558 w 908046"/>
              <a:gd name="connsiteY14" fmla="*/ 572299 h 782799"/>
              <a:gd name="connsiteX15" fmla="*/ 441160 w 908046"/>
              <a:gd name="connsiteY15" fmla="*/ 517251 h 782799"/>
              <a:gd name="connsiteX16" fmla="*/ 443046 w 908046"/>
              <a:gd name="connsiteY16" fmla="*/ 265335 h 782799"/>
              <a:gd name="connsiteX17" fmla="*/ 381771 w 908046"/>
              <a:gd name="connsiteY17" fmla="*/ 210750 h 782799"/>
              <a:gd name="connsiteX18" fmla="*/ 218371 w 908046"/>
              <a:gd name="connsiteY18" fmla="*/ 221103 h 782799"/>
              <a:gd name="connsiteX19" fmla="*/ 196973 w 908046"/>
              <a:gd name="connsiteY19" fmla="*/ 225808 h 782799"/>
              <a:gd name="connsiteX20" fmla="*/ 171685 w 908046"/>
              <a:gd name="connsiteY20" fmla="*/ 273805 h 782799"/>
              <a:gd name="connsiteX21" fmla="*/ 216426 w 908046"/>
              <a:gd name="connsiteY21" fmla="*/ 309568 h 782799"/>
              <a:gd name="connsiteX22" fmla="*/ 328277 w 908046"/>
              <a:gd name="connsiteY22" fmla="*/ 316155 h 782799"/>
              <a:gd name="connsiteX23" fmla="*/ 380798 w 908046"/>
              <a:gd name="connsiteY23" fmla="*/ 318979 h 782799"/>
              <a:gd name="connsiteX24" fmla="*/ 443046 w 908046"/>
              <a:gd name="connsiteY24" fmla="*/ 265335 h 782799"/>
              <a:gd name="connsiteX25" fmla="*/ 513365 w 908046"/>
              <a:gd name="connsiteY25" fmla="*/ 644637 h 782799"/>
              <a:gd name="connsiteX26" fmla="*/ 458510 w 908046"/>
              <a:gd name="connsiteY26" fmla="*/ 589605 h 782799"/>
              <a:gd name="connsiteX27" fmla="*/ 283172 w 908046"/>
              <a:gd name="connsiteY27" fmla="*/ 600226 h 782799"/>
              <a:gd name="connsiteX28" fmla="*/ 239093 w 908046"/>
              <a:gd name="connsiteY28" fmla="*/ 645602 h 782799"/>
              <a:gd name="connsiteX29" fmla="*/ 284152 w 908046"/>
              <a:gd name="connsiteY29" fmla="*/ 690978 h 782799"/>
              <a:gd name="connsiteX30" fmla="*/ 436960 w 908046"/>
              <a:gd name="connsiteY30" fmla="*/ 699668 h 782799"/>
              <a:gd name="connsiteX31" fmla="*/ 436960 w 908046"/>
              <a:gd name="connsiteY31" fmla="*/ 700633 h 782799"/>
              <a:gd name="connsiteX32" fmla="*/ 458510 w 908046"/>
              <a:gd name="connsiteY32" fmla="*/ 700633 h 782799"/>
              <a:gd name="connsiteX33" fmla="*/ 513365 w 908046"/>
              <a:gd name="connsiteY33" fmla="*/ 644637 h 782799"/>
              <a:gd name="connsiteX34" fmla="*/ 513366 w 908046"/>
              <a:gd name="connsiteY34" fmla="*/ 137684 h 782799"/>
              <a:gd name="connsiteX35" fmla="*/ 454593 w 908046"/>
              <a:gd name="connsiteY35" fmla="*/ 82166 h 782799"/>
              <a:gd name="connsiteX36" fmla="*/ 435982 w 908046"/>
              <a:gd name="connsiteY36" fmla="*/ 83123 h 782799"/>
              <a:gd name="connsiteX37" fmla="*/ 287091 w 908046"/>
              <a:gd name="connsiteY37" fmla="*/ 91738 h 782799"/>
              <a:gd name="connsiteX38" fmla="*/ 239094 w 908046"/>
              <a:gd name="connsiteY38" fmla="*/ 136727 h 782799"/>
              <a:gd name="connsiteX39" fmla="*/ 285132 w 908046"/>
              <a:gd name="connsiteY39" fmla="*/ 182673 h 782799"/>
              <a:gd name="connsiteX40" fmla="*/ 455573 w 908046"/>
              <a:gd name="connsiteY40" fmla="*/ 192245 h 782799"/>
              <a:gd name="connsiteX41" fmla="*/ 513366 w 908046"/>
              <a:gd name="connsiteY41" fmla="*/ 137684 h 782799"/>
              <a:gd name="connsiteX42" fmla="*/ 524748 w 908046"/>
              <a:gd name="connsiteY42" fmla="*/ 391268 h 782799"/>
              <a:gd name="connsiteX43" fmla="*/ 469473 w 908046"/>
              <a:gd name="connsiteY43" fmla="*/ 334968 h 782799"/>
              <a:gd name="connsiteX44" fmla="*/ 413172 w 908046"/>
              <a:gd name="connsiteY44" fmla="*/ 391268 h 782799"/>
              <a:gd name="connsiteX45" fmla="*/ 468448 w 908046"/>
              <a:gd name="connsiteY45" fmla="*/ 446543 h 782799"/>
              <a:gd name="connsiteX46" fmla="*/ 524748 w 908046"/>
              <a:gd name="connsiteY46" fmla="*/ 391268 h 782799"/>
              <a:gd name="connsiteX47" fmla="*/ 585986 w 908046"/>
              <a:gd name="connsiteY47" fmla="*/ 519759 h 782799"/>
              <a:gd name="connsiteX48" fmla="*/ 531181 w 908046"/>
              <a:gd name="connsiteY48" fmla="*/ 463441 h 782799"/>
              <a:gd name="connsiteX49" fmla="*/ 475362 w 908046"/>
              <a:gd name="connsiteY49" fmla="*/ 519759 h 782799"/>
              <a:gd name="connsiteX50" fmla="*/ 530167 w 908046"/>
              <a:gd name="connsiteY50" fmla="*/ 574065 h 782799"/>
              <a:gd name="connsiteX51" fmla="*/ 585986 w 908046"/>
              <a:gd name="connsiteY51" fmla="*/ 519759 h 782799"/>
              <a:gd name="connsiteX52" fmla="*/ 585986 w 908046"/>
              <a:gd name="connsiteY52" fmla="*/ 262891 h 782799"/>
              <a:gd name="connsiteX53" fmla="*/ 530710 w 908046"/>
              <a:gd name="connsiteY53" fmla="*/ 207615 h 782799"/>
              <a:gd name="connsiteX54" fmla="*/ 474411 w 908046"/>
              <a:gd name="connsiteY54" fmla="*/ 263915 h 782799"/>
              <a:gd name="connsiteX55" fmla="*/ 529686 w 908046"/>
              <a:gd name="connsiteY55" fmla="*/ 320214 h 782799"/>
              <a:gd name="connsiteX56" fmla="*/ 585986 w 908046"/>
              <a:gd name="connsiteY56" fmla="*/ 262891 h 782799"/>
              <a:gd name="connsiteX57" fmla="*/ 660046 w 908046"/>
              <a:gd name="connsiteY57" fmla="*/ 645269 h 782799"/>
              <a:gd name="connsiteX58" fmla="*/ 604227 w 908046"/>
              <a:gd name="connsiteY58" fmla="*/ 589450 h 782799"/>
              <a:gd name="connsiteX59" fmla="*/ 549422 w 908046"/>
              <a:gd name="connsiteY59" fmla="*/ 644255 h 782799"/>
              <a:gd name="connsiteX60" fmla="*/ 605241 w 908046"/>
              <a:gd name="connsiteY60" fmla="*/ 700074 h 782799"/>
              <a:gd name="connsiteX61" fmla="*/ 660046 w 908046"/>
              <a:gd name="connsiteY61" fmla="*/ 645269 h 782799"/>
              <a:gd name="connsiteX62" fmla="*/ 660997 w 908046"/>
              <a:gd name="connsiteY62" fmla="*/ 390244 h 782799"/>
              <a:gd name="connsiteX63" fmla="*/ 605721 w 908046"/>
              <a:gd name="connsiteY63" fmla="*/ 334968 h 782799"/>
              <a:gd name="connsiteX64" fmla="*/ 549421 w 908046"/>
              <a:gd name="connsiteY64" fmla="*/ 391268 h 782799"/>
              <a:gd name="connsiteX65" fmla="*/ 605721 w 908046"/>
              <a:gd name="connsiteY65" fmla="*/ 446543 h 782799"/>
              <a:gd name="connsiteX66" fmla="*/ 660997 w 908046"/>
              <a:gd name="connsiteY66" fmla="*/ 390244 h 782799"/>
              <a:gd name="connsiteX67" fmla="*/ 660997 w 908046"/>
              <a:gd name="connsiteY67" fmla="*/ 140028 h 782799"/>
              <a:gd name="connsiteX68" fmla="*/ 605721 w 908046"/>
              <a:gd name="connsiteY68" fmla="*/ 82179 h 782799"/>
              <a:gd name="connsiteX69" fmla="*/ 549421 w 908046"/>
              <a:gd name="connsiteY69" fmla="*/ 140028 h 782799"/>
              <a:gd name="connsiteX70" fmla="*/ 605721 w 908046"/>
              <a:gd name="connsiteY70" fmla="*/ 194778 h 782799"/>
              <a:gd name="connsiteX71" fmla="*/ 660997 w 908046"/>
              <a:gd name="connsiteY71" fmla="*/ 140028 h 782799"/>
              <a:gd name="connsiteX72" fmla="*/ 736080 w 908046"/>
              <a:gd name="connsiteY72" fmla="*/ 518753 h 782799"/>
              <a:gd name="connsiteX73" fmla="*/ 679780 w 908046"/>
              <a:gd name="connsiteY73" fmla="*/ 463441 h 782799"/>
              <a:gd name="connsiteX74" fmla="*/ 624504 w 908046"/>
              <a:gd name="connsiteY74" fmla="*/ 518753 h 782799"/>
              <a:gd name="connsiteX75" fmla="*/ 679780 w 908046"/>
              <a:gd name="connsiteY75" fmla="*/ 574065 h 782799"/>
              <a:gd name="connsiteX76" fmla="*/ 736080 w 908046"/>
              <a:gd name="connsiteY76" fmla="*/ 518753 h 782799"/>
              <a:gd name="connsiteX77" fmla="*/ 736080 w 908046"/>
              <a:gd name="connsiteY77" fmla="*/ 263915 h 782799"/>
              <a:gd name="connsiteX78" fmla="*/ 681275 w 908046"/>
              <a:gd name="connsiteY78" fmla="*/ 207615 h 782799"/>
              <a:gd name="connsiteX79" fmla="*/ 625456 w 908046"/>
              <a:gd name="connsiteY79" fmla="*/ 263915 h 782799"/>
              <a:gd name="connsiteX80" fmla="*/ 681275 w 908046"/>
              <a:gd name="connsiteY80" fmla="*/ 320214 h 782799"/>
              <a:gd name="connsiteX81" fmla="*/ 736080 w 908046"/>
              <a:gd name="connsiteY81" fmla="*/ 263915 h 782799"/>
              <a:gd name="connsiteX82" fmla="*/ 799958 w 908046"/>
              <a:gd name="connsiteY82" fmla="*/ 391268 h 782799"/>
              <a:gd name="connsiteX83" fmla="*/ 745153 w 908046"/>
              <a:gd name="connsiteY83" fmla="*/ 334968 h 782799"/>
              <a:gd name="connsiteX84" fmla="*/ 689334 w 908046"/>
              <a:gd name="connsiteY84" fmla="*/ 391268 h 782799"/>
              <a:gd name="connsiteX85" fmla="*/ 745153 w 908046"/>
              <a:gd name="connsiteY85" fmla="*/ 447567 h 782799"/>
              <a:gd name="connsiteX86" fmla="*/ 799958 w 908046"/>
              <a:gd name="connsiteY86" fmla="*/ 391268 h 782799"/>
              <a:gd name="connsiteX87" fmla="*/ 908046 w 908046"/>
              <a:gd name="connsiteY87" fmla="*/ 391400 h 782799"/>
              <a:gd name="connsiteX88" fmla="*/ 712346 w 908046"/>
              <a:gd name="connsiteY88" fmla="*/ 782799 h 782799"/>
              <a:gd name="connsiteX89" fmla="*/ 195700 w 908046"/>
              <a:gd name="connsiteY89" fmla="*/ 782799 h 782799"/>
              <a:gd name="connsiteX90" fmla="*/ 0 w 908046"/>
              <a:gd name="connsiteY90" fmla="*/ 391400 h 782799"/>
              <a:gd name="connsiteX91" fmla="*/ 195700 w 908046"/>
              <a:gd name="connsiteY91" fmla="*/ 0 h 782799"/>
              <a:gd name="connsiteX92" fmla="*/ 712346 w 908046"/>
              <a:gd name="connsiteY92" fmla="*/ 0 h 782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</a:cxnLst>
            <a:rect l="l" t="t" r="r" b="b"/>
            <a:pathLst>
              <a:path w="908046" h="782799">
                <a:moveTo>
                  <a:pt x="379571" y="391149"/>
                </a:moveTo>
                <a:cubicBezTo>
                  <a:pt x="379572" y="359680"/>
                  <a:pt x="351353" y="335615"/>
                  <a:pt x="317297" y="338392"/>
                </a:cubicBezTo>
                <a:cubicBezTo>
                  <a:pt x="262806" y="341168"/>
                  <a:pt x="208315" y="344871"/>
                  <a:pt x="152851" y="348573"/>
                </a:cubicBezTo>
                <a:cubicBezTo>
                  <a:pt x="126579" y="349498"/>
                  <a:pt x="108091" y="367084"/>
                  <a:pt x="108090" y="391149"/>
                </a:cubicBezTo>
                <a:cubicBezTo>
                  <a:pt x="108090" y="415213"/>
                  <a:pt x="126578" y="433725"/>
                  <a:pt x="152850" y="435576"/>
                </a:cubicBezTo>
                <a:cubicBezTo>
                  <a:pt x="197611" y="438352"/>
                  <a:pt x="241398" y="440204"/>
                  <a:pt x="286158" y="442980"/>
                </a:cubicBezTo>
                <a:cubicBezTo>
                  <a:pt x="296862" y="443906"/>
                  <a:pt x="307565" y="444831"/>
                  <a:pt x="318269" y="444831"/>
                </a:cubicBezTo>
                <a:cubicBezTo>
                  <a:pt x="352326" y="447608"/>
                  <a:pt x="379571" y="423543"/>
                  <a:pt x="379571" y="391149"/>
                </a:cubicBezTo>
                <a:close/>
                <a:moveTo>
                  <a:pt x="441160" y="517251"/>
                </a:moveTo>
                <a:cubicBezTo>
                  <a:pt x="441160" y="485931"/>
                  <a:pt x="415776" y="462204"/>
                  <a:pt x="382582" y="463153"/>
                </a:cubicBezTo>
                <a:cubicBezTo>
                  <a:pt x="363055" y="463153"/>
                  <a:pt x="343529" y="465051"/>
                  <a:pt x="324003" y="466000"/>
                </a:cubicBezTo>
                <a:cubicBezTo>
                  <a:pt x="287880" y="468848"/>
                  <a:pt x="250780" y="470746"/>
                  <a:pt x="213680" y="472644"/>
                </a:cubicBezTo>
                <a:cubicBezTo>
                  <a:pt x="188296" y="474542"/>
                  <a:pt x="168770" y="492575"/>
                  <a:pt x="168770" y="516302"/>
                </a:cubicBezTo>
                <a:cubicBezTo>
                  <a:pt x="167794" y="540030"/>
                  <a:pt x="185367" y="559961"/>
                  <a:pt x="210751" y="561859"/>
                </a:cubicBezTo>
                <a:cubicBezTo>
                  <a:pt x="268354" y="565655"/>
                  <a:pt x="325956" y="569452"/>
                  <a:pt x="383558" y="572299"/>
                </a:cubicBezTo>
                <a:cubicBezTo>
                  <a:pt x="416752" y="574197"/>
                  <a:pt x="441160" y="548572"/>
                  <a:pt x="441160" y="517251"/>
                </a:cubicBezTo>
                <a:close/>
                <a:moveTo>
                  <a:pt x="443046" y="265335"/>
                </a:moveTo>
                <a:cubicBezTo>
                  <a:pt x="443046" y="232396"/>
                  <a:pt x="417758" y="208868"/>
                  <a:pt x="381771" y="210750"/>
                </a:cubicBezTo>
                <a:cubicBezTo>
                  <a:pt x="327304" y="213574"/>
                  <a:pt x="272838" y="217338"/>
                  <a:pt x="218371" y="221103"/>
                </a:cubicBezTo>
                <a:cubicBezTo>
                  <a:pt x="210590" y="221103"/>
                  <a:pt x="203782" y="222985"/>
                  <a:pt x="196973" y="225808"/>
                </a:cubicBezTo>
                <a:cubicBezTo>
                  <a:pt x="178494" y="234278"/>
                  <a:pt x="167795" y="254983"/>
                  <a:pt x="171685" y="273805"/>
                </a:cubicBezTo>
                <a:cubicBezTo>
                  <a:pt x="176548" y="293569"/>
                  <a:pt x="194056" y="308627"/>
                  <a:pt x="216426" y="309568"/>
                </a:cubicBezTo>
                <a:cubicBezTo>
                  <a:pt x="253385" y="312391"/>
                  <a:pt x="291317" y="314273"/>
                  <a:pt x="328277" y="316155"/>
                </a:cubicBezTo>
                <a:cubicBezTo>
                  <a:pt x="345784" y="317097"/>
                  <a:pt x="363291" y="318038"/>
                  <a:pt x="380798" y="318979"/>
                </a:cubicBezTo>
                <a:cubicBezTo>
                  <a:pt x="416785" y="320861"/>
                  <a:pt x="443046" y="298274"/>
                  <a:pt x="443046" y="265335"/>
                </a:cubicBezTo>
                <a:close/>
                <a:moveTo>
                  <a:pt x="513365" y="644637"/>
                </a:moveTo>
                <a:cubicBezTo>
                  <a:pt x="513365" y="613742"/>
                  <a:pt x="488876" y="588640"/>
                  <a:pt x="458510" y="589605"/>
                </a:cubicBezTo>
                <a:cubicBezTo>
                  <a:pt x="399738" y="591536"/>
                  <a:pt x="340965" y="595398"/>
                  <a:pt x="283172" y="600226"/>
                </a:cubicBezTo>
                <a:cubicBezTo>
                  <a:pt x="256725" y="602156"/>
                  <a:pt x="239093" y="622431"/>
                  <a:pt x="239093" y="645602"/>
                </a:cubicBezTo>
                <a:cubicBezTo>
                  <a:pt x="240072" y="669738"/>
                  <a:pt x="258684" y="689048"/>
                  <a:pt x="284152" y="690978"/>
                </a:cubicBezTo>
                <a:cubicBezTo>
                  <a:pt x="335088" y="693875"/>
                  <a:pt x="386024" y="696771"/>
                  <a:pt x="436960" y="699668"/>
                </a:cubicBezTo>
                <a:cubicBezTo>
                  <a:pt x="436960" y="699668"/>
                  <a:pt x="436960" y="700633"/>
                  <a:pt x="436960" y="700633"/>
                </a:cubicBezTo>
                <a:cubicBezTo>
                  <a:pt x="443817" y="700633"/>
                  <a:pt x="450674" y="700633"/>
                  <a:pt x="458510" y="700633"/>
                </a:cubicBezTo>
                <a:cubicBezTo>
                  <a:pt x="489856" y="699668"/>
                  <a:pt x="514344" y="675531"/>
                  <a:pt x="513365" y="644637"/>
                </a:cubicBezTo>
                <a:close/>
                <a:moveTo>
                  <a:pt x="513366" y="137684"/>
                </a:moveTo>
                <a:cubicBezTo>
                  <a:pt x="513366" y="106096"/>
                  <a:pt x="487897" y="82166"/>
                  <a:pt x="454593" y="82166"/>
                </a:cubicBezTo>
                <a:cubicBezTo>
                  <a:pt x="448716" y="82166"/>
                  <a:pt x="441859" y="83123"/>
                  <a:pt x="435982" y="83123"/>
                </a:cubicBezTo>
                <a:cubicBezTo>
                  <a:pt x="386025" y="85995"/>
                  <a:pt x="337048" y="88866"/>
                  <a:pt x="287091" y="91738"/>
                </a:cubicBezTo>
                <a:cubicBezTo>
                  <a:pt x="259664" y="93652"/>
                  <a:pt x="240073" y="112797"/>
                  <a:pt x="239094" y="136727"/>
                </a:cubicBezTo>
                <a:cubicBezTo>
                  <a:pt x="239094" y="161614"/>
                  <a:pt x="257705" y="180758"/>
                  <a:pt x="285132" y="182673"/>
                </a:cubicBezTo>
                <a:cubicBezTo>
                  <a:pt x="341946" y="186501"/>
                  <a:pt x="398759" y="190330"/>
                  <a:pt x="455573" y="192245"/>
                </a:cubicBezTo>
                <a:cubicBezTo>
                  <a:pt x="487897" y="194159"/>
                  <a:pt x="514345" y="168314"/>
                  <a:pt x="513366" y="137684"/>
                </a:cubicBezTo>
                <a:close/>
                <a:moveTo>
                  <a:pt x="524748" y="391268"/>
                </a:moveTo>
                <a:cubicBezTo>
                  <a:pt x="524748" y="359535"/>
                  <a:pt x="500182" y="334968"/>
                  <a:pt x="469473" y="334968"/>
                </a:cubicBezTo>
                <a:cubicBezTo>
                  <a:pt x="437740" y="334968"/>
                  <a:pt x="412149" y="360559"/>
                  <a:pt x="413172" y="391268"/>
                </a:cubicBezTo>
                <a:cubicBezTo>
                  <a:pt x="413172" y="421976"/>
                  <a:pt x="438762" y="446543"/>
                  <a:pt x="468448" y="446543"/>
                </a:cubicBezTo>
                <a:cubicBezTo>
                  <a:pt x="500181" y="447567"/>
                  <a:pt x="524748" y="421976"/>
                  <a:pt x="524748" y="391268"/>
                </a:cubicBezTo>
                <a:close/>
                <a:moveTo>
                  <a:pt x="585986" y="519759"/>
                </a:moveTo>
                <a:cubicBezTo>
                  <a:pt x="585986" y="488583"/>
                  <a:pt x="561628" y="463441"/>
                  <a:pt x="531181" y="463441"/>
                </a:cubicBezTo>
                <a:cubicBezTo>
                  <a:pt x="500735" y="463441"/>
                  <a:pt x="475362" y="489589"/>
                  <a:pt x="475362" y="519759"/>
                </a:cubicBezTo>
                <a:cubicBezTo>
                  <a:pt x="475362" y="548923"/>
                  <a:pt x="499720" y="574065"/>
                  <a:pt x="530167" y="574065"/>
                </a:cubicBezTo>
                <a:cubicBezTo>
                  <a:pt x="561628" y="574065"/>
                  <a:pt x="585986" y="550935"/>
                  <a:pt x="585986" y="519759"/>
                </a:cubicBezTo>
                <a:close/>
                <a:moveTo>
                  <a:pt x="585986" y="262891"/>
                </a:moveTo>
                <a:cubicBezTo>
                  <a:pt x="585986" y="232182"/>
                  <a:pt x="561419" y="207615"/>
                  <a:pt x="530710" y="207615"/>
                </a:cubicBezTo>
                <a:cubicBezTo>
                  <a:pt x="498978" y="207615"/>
                  <a:pt x="473387" y="233206"/>
                  <a:pt x="474411" y="263915"/>
                </a:cubicBezTo>
                <a:cubicBezTo>
                  <a:pt x="474411" y="294623"/>
                  <a:pt x="500002" y="319190"/>
                  <a:pt x="529686" y="320214"/>
                </a:cubicBezTo>
                <a:cubicBezTo>
                  <a:pt x="561419" y="320214"/>
                  <a:pt x="585986" y="294623"/>
                  <a:pt x="585986" y="262891"/>
                </a:cubicBezTo>
                <a:close/>
                <a:moveTo>
                  <a:pt x="660046" y="645269"/>
                </a:moveTo>
                <a:cubicBezTo>
                  <a:pt x="660046" y="613808"/>
                  <a:pt x="635688" y="589450"/>
                  <a:pt x="604227" y="589450"/>
                </a:cubicBezTo>
                <a:cubicBezTo>
                  <a:pt x="573780" y="589450"/>
                  <a:pt x="549422" y="612793"/>
                  <a:pt x="549422" y="644255"/>
                </a:cubicBezTo>
                <a:cubicBezTo>
                  <a:pt x="549422" y="675716"/>
                  <a:pt x="573780" y="700074"/>
                  <a:pt x="605241" y="700074"/>
                </a:cubicBezTo>
                <a:cubicBezTo>
                  <a:pt x="635688" y="700074"/>
                  <a:pt x="660046" y="675716"/>
                  <a:pt x="660046" y="645269"/>
                </a:cubicBezTo>
                <a:close/>
                <a:moveTo>
                  <a:pt x="660997" y="390244"/>
                </a:moveTo>
                <a:cubicBezTo>
                  <a:pt x="660997" y="359535"/>
                  <a:pt x="637454" y="334968"/>
                  <a:pt x="605721" y="334968"/>
                </a:cubicBezTo>
                <a:cubicBezTo>
                  <a:pt x="575012" y="334968"/>
                  <a:pt x="549421" y="360559"/>
                  <a:pt x="549421" y="391268"/>
                </a:cubicBezTo>
                <a:cubicBezTo>
                  <a:pt x="550445" y="421976"/>
                  <a:pt x="575012" y="446543"/>
                  <a:pt x="605721" y="446543"/>
                </a:cubicBezTo>
                <a:cubicBezTo>
                  <a:pt x="636430" y="447567"/>
                  <a:pt x="662021" y="421976"/>
                  <a:pt x="660997" y="390244"/>
                </a:cubicBezTo>
                <a:close/>
                <a:moveTo>
                  <a:pt x="660997" y="140028"/>
                </a:moveTo>
                <a:cubicBezTo>
                  <a:pt x="662021" y="108004"/>
                  <a:pt x="636430" y="82179"/>
                  <a:pt x="605721" y="82179"/>
                </a:cubicBezTo>
                <a:cubicBezTo>
                  <a:pt x="573988" y="82179"/>
                  <a:pt x="549421" y="108004"/>
                  <a:pt x="549421" y="140028"/>
                </a:cubicBezTo>
                <a:cubicBezTo>
                  <a:pt x="550445" y="171019"/>
                  <a:pt x="573988" y="194778"/>
                  <a:pt x="605721" y="194778"/>
                </a:cubicBezTo>
                <a:cubicBezTo>
                  <a:pt x="636430" y="194778"/>
                  <a:pt x="660997" y="171019"/>
                  <a:pt x="660997" y="140028"/>
                </a:cubicBezTo>
                <a:close/>
                <a:moveTo>
                  <a:pt x="736080" y="518753"/>
                </a:moveTo>
                <a:cubicBezTo>
                  <a:pt x="736080" y="488583"/>
                  <a:pt x="710489" y="463441"/>
                  <a:pt x="679780" y="463441"/>
                </a:cubicBezTo>
                <a:cubicBezTo>
                  <a:pt x="650095" y="464447"/>
                  <a:pt x="624504" y="488583"/>
                  <a:pt x="624504" y="518753"/>
                </a:cubicBezTo>
                <a:cubicBezTo>
                  <a:pt x="623480" y="548923"/>
                  <a:pt x="649071" y="574065"/>
                  <a:pt x="679780" y="574065"/>
                </a:cubicBezTo>
                <a:cubicBezTo>
                  <a:pt x="711513" y="574065"/>
                  <a:pt x="736080" y="549929"/>
                  <a:pt x="736080" y="518753"/>
                </a:cubicBezTo>
                <a:close/>
                <a:moveTo>
                  <a:pt x="736080" y="263915"/>
                </a:moveTo>
                <a:cubicBezTo>
                  <a:pt x="736080" y="232182"/>
                  <a:pt x="712737" y="207615"/>
                  <a:pt x="681275" y="207615"/>
                </a:cubicBezTo>
                <a:cubicBezTo>
                  <a:pt x="649814" y="207615"/>
                  <a:pt x="625456" y="232182"/>
                  <a:pt x="625456" y="263915"/>
                </a:cubicBezTo>
                <a:cubicBezTo>
                  <a:pt x="625456" y="294623"/>
                  <a:pt x="650829" y="320214"/>
                  <a:pt x="681275" y="320214"/>
                </a:cubicBezTo>
                <a:cubicBezTo>
                  <a:pt x="711722" y="319190"/>
                  <a:pt x="736080" y="294623"/>
                  <a:pt x="736080" y="263915"/>
                </a:cubicBezTo>
                <a:close/>
                <a:moveTo>
                  <a:pt x="799958" y="391268"/>
                </a:moveTo>
                <a:cubicBezTo>
                  <a:pt x="799958" y="359535"/>
                  <a:pt x="776615" y="334968"/>
                  <a:pt x="745153" y="334968"/>
                </a:cubicBezTo>
                <a:cubicBezTo>
                  <a:pt x="713692" y="334968"/>
                  <a:pt x="689334" y="359535"/>
                  <a:pt x="689334" y="391268"/>
                </a:cubicBezTo>
                <a:cubicBezTo>
                  <a:pt x="689334" y="421976"/>
                  <a:pt x="714707" y="447567"/>
                  <a:pt x="745153" y="447567"/>
                </a:cubicBezTo>
                <a:cubicBezTo>
                  <a:pt x="775600" y="446543"/>
                  <a:pt x="799958" y="421976"/>
                  <a:pt x="799958" y="391268"/>
                </a:cubicBezTo>
                <a:close/>
                <a:moveTo>
                  <a:pt x="908046" y="391400"/>
                </a:moveTo>
                <a:lnTo>
                  <a:pt x="712346" y="782799"/>
                </a:lnTo>
                <a:lnTo>
                  <a:pt x="195700" y="782799"/>
                </a:lnTo>
                <a:lnTo>
                  <a:pt x="0" y="391400"/>
                </a:lnTo>
                <a:lnTo>
                  <a:pt x="195700" y="0"/>
                </a:lnTo>
                <a:lnTo>
                  <a:pt x="712346" y="0"/>
                </a:lnTo>
                <a:close/>
              </a:path>
            </a:pathLst>
          </a:custGeom>
          <a:solidFill>
            <a:schemeClr val="accent5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107099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421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oto Serif"/>
              <a:ea typeface="+mn-ea"/>
              <a:cs typeface="+mn-cs"/>
            </a:endParaRPr>
          </a:p>
        </p:txBody>
      </p:sp>
      <p:sp>
        <p:nvSpPr>
          <p:cNvPr id="172" name="Freeform: Shape 171">
            <a:extLst>
              <a:ext uri="{FF2B5EF4-FFF2-40B4-BE49-F238E27FC236}">
                <a16:creationId xmlns:a16="http://schemas.microsoft.com/office/drawing/2014/main" id="{8965DA35-FA0F-C374-3E6D-9EDD1127FA18}"/>
              </a:ext>
            </a:extLst>
          </p:cNvPr>
          <p:cNvSpPr/>
          <p:nvPr/>
        </p:nvSpPr>
        <p:spPr>
          <a:xfrm rot="16200000">
            <a:off x="2871071" y="2178477"/>
            <a:ext cx="908046" cy="782799"/>
          </a:xfrm>
          <a:custGeom>
            <a:avLst/>
            <a:gdLst>
              <a:gd name="connsiteX0" fmla="*/ 379571 w 908046"/>
              <a:gd name="connsiteY0" fmla="*/ 391149 h 782799"/>
              <a:gd name="connsiteX1" fmla="*/ 317297 w 908046"/>
              <a:gd name="connsiteY1" fmla="*/ 338392 h 782799"/>
              <a:gd name="connsiteX2" fmla="*/ 152851 w 908046"/>
              <a:gd name="connsiteY2" fmla="*/ 348573 h 782799"/>
              <a:gd name="connsiteX3" fmla="*/ 108090 w 908046"/>
              <a:gd name="connsiteY3" fmla="*/ 391149 h 782799"/>
              <a:gd name="connsiteX4" fmla="*/ 152850 w 908046"/>
              <a:gd name="connsiteY4" fmla="*/ 435576 h 782799"/>
              <a:gd name="connsiteX5" fmla="*/ 286158 w 908046"/>
              <a:gd name="connsiteY5" fmla="*/ 442980 h 782799"/>
              <a:gd name="connsiteX6" fmla="*/ 318269 w 908046"/>
              <a:gd name="connsiteY6" fmla="*/ 444831 h 782799"/>
              <a:gd name="connsiteX7" fmla="*/ 379571 w 908046"/>
              <a:gd name="connsiteY7" fmla="*/ 391149 h 782799"/>
              <a:gd name="connsiteX8" fmla="*/ 441160 w 908046"/>
              <a:gd name="connsiteY8" fmla="*/ 517251 h 782799"/>
              <a:gd name="connsiteX9" fmla="*/ 382582 w 908046"/>
              <a:gd name="connsiteY9" fmla="*/ 463153 h 782799"/>
              <a:gd name="connsiteX10" fmla="*/ 324003 w 908046"/>
              <a:gd name="connsiteY10" fmla="*/ 466000 h 782799"/>
              <a:gd name="connsiteX11" fmla="*/ 213680 w 908046"/>
              <a:gd name="connsiteY11" fmla="*/ 472644 h 782799"/>
              <a:gd name="connsiteX12" fmla="*/ 168770 w 908046"/>
              <a:gd name="connsiteY12" fmla="*/ 516302 h 782799"/>
              <a:gd name="connsiteX13" fmla="*/ 210751 w 908046"/>
              <a:gd name="connsiteY13" fmla="*/ 561859 h 782799"/>
              <a:gd name="connsiteX14" fmla="*/ 383558 w 908046"/>
              <a:gd name="connsiteY14" fmla="*/ 572299 h 782799"/>
              <a:gd name="connsiteX15" fmla="*/ 441160 w 908046"/>
              <a:gd name="connsiteY15" fmla="*/ 517251 h 782799"/>
              <a:gd name="connsiteX16" fmla="*/ 443046 w 908046"/>
              <a:gd name="connsiteY16" fmla="*/ 265335 h 782799"/>
              <a:gd name="connsiteX17" fmla="*/ 381771 w 908046"/>
              <a:gd name="connsiteY17" fmla="*/ 210750 h 782799"/>
              <a:gd name="connsiteX18" fmla="*/ 218371 w 908046"/>
              <a:gd name="connsiteY18" fmla="*/ 221103 h 782799"/>
              <a:gd name="connsiteX19" fmla="*/ 196973 w 908046"/>
              <a:gd name="connsiteY19" fmla="*/ 225808 h 782799"/>
              <a:gd name="connsiteX20" fmla="*/ 171685 w 908046"/>
              <a:gd name="connsiteY20" fmla="*/ 273805 h 782799"/>
              <a:gd name="connsiteX21" fmla="*/ 216426 w 908046"/>
              <a:gd name="connsiteY21" fmla="*/ 309568 h 782799"/>
              <a:gd name="connsiteX22" fmla="*/ 328277 w 908046"/>
              <a:gd name="connsiteY22" fmla="*/ 316155 h 782799"/>
              <a:gd name="connsiteX23" fmla="*/ 380798 w 908046"/>
              <a:gd name="connsiteY23" fmla="*/ 318979 h 782799"/>
              <a:gd name="connsiteX24" fmla="*/ 443046 w 908046"/>
              <a:gd name="connsiteY24" fmla="*/ 265335 h 782799"/>
              <a:gd name="connsiteX25" fmla="*/ 513365 w 908046"/>
              <a:gd name="connsiteY25" fmla="*/ 644637 h 782799"/>
              <a:gd name="connsiteX26" fmla="*/ 458510 w 908046"/>
              <a:gd name="connsiteY26" fmla="*/ 589605 h 782799"/>
              <a:gd name="connsiteX27" fmla="*/ 283172 w 908046"/>
              <a:gd name="connsiteY27" fmla="*/ 600226 h 782799"/>
              <a:gd name="connsiteX28" fmla="*/ 239093 w 908046"/>
              <a:gd name="connsiteY28" fmla="*/ 645602 h 782799"/>
              <a:gd name="connsiteX29" fmla="*/ 284152 w 908046"/>
              <a:gd name="connsiteY29" fmla="*/ 690978 h 782799"/>
              <a:gd name="connsiteX30" fmla="*/ 436960 w 908046"/>
              <a:gd name="connsiteY30" fmla="*/ 699668 h 782799"/>
              <a:gd name="connsiteX31" fmla="*/ 436960 w 908046"/>
              <a:gd name="connsiteY31" fmla="*/ 700633 h 782799"/>
              <a:gd name="connsiteX32" fmla="*/ 458510 w 908046"/>
              <a:gd name="connsiteY32" fmla="*/ 700633 h 782799"/>
              <a:gd name="connsiteX33" fmla="*/ 513365 w 908046"/>
              <a:gd name="connsiteY33" fmla="*/ 644637 h 782799"/>
              <a:gd name="connsiteX34" fmla="*/ 513366 w 908046"/>
              <a:gd name="connsiteY34" fmla="*/ 137684 h 782799"/>
              <a:gd name="connsiteX35" fmla="*/ 454593 w 908046"/>
              <a:gd name="connsiteY35" fmla="*/ 82166 h 782799"/>
              <a:gd name="connsiteX36" fmla="*/ 435982 w 908046"/>
              <a:gd name="connsiteY36" fmla="*/ 83123 h 782799"/>
              <a:gd name="connsiteX37" fmla="*/ 287091 w 908046"/>
              <a:gd name="connsiteY37" fmla="*/ 91738 h 782799"/>
              <a:gd name="connsiteX38" fmla="*/ 239094 w 908046"/>
              <a:gd name="connsiteY38" fmla="*/ 136727 h 782799"/>
              <a:gd name="connsiteX39" fmla="*/ 285132 w 908046"/>
              <a:gd name="connsiteY39" fmla="*/ 182673 h 782799"/>
              <a:gd name="connsiteX40" fmla="*/ 455573 w 908046"/>
              <a:gd name="connsiteY40" fmla="*/ 192245 h 782799"/>
              <a:gd name="connsiteX41" fmla="*/ 513366 w 908046"/>
              <a:gd name="connsiteY41" fmla="*/ 137684 h 782799"/>
              <a:gd name="connsiteX42" fmla="*/ 524748 w 908046"/>
              <a:gd name="connsiteY42" fmla="*/ 391268 h 782799"/>
              <a:gd name="connsiteX43" fmla="*/ 469473 w 908046"/>
              <a:gd name="connsiteY43" fmla="*/ 334968 h 782799"/>
              <a:gd name="connsiteX44" fmla="*/ 413172 w 908046"/>
              <a:gd name="connsiteY44" fmla="*/ 391268 h 782799"/>
              <a:gd name="connsiteX45" fmla="*/ 468448 w 908046"/>
              <a:gd name="connsiteY45" fmla="*/ 446543 h 782799"/>
              <a:gd name="connsiteX46" fmla="*/ 524748 w 908046"/>
              <a:gd name="connsiteY46" fmla="*/ 391268 h 782799"/>
              <a:gd name="connsiteX47" fmla="*/ 585986 w 908046"/>
              <a:gd name="connsiteY47" fmla="*/ 519759 h 782799"/>
              <a:gd name="connsiteX48" fmla="*/ 531181 w 908046"/>
              <a:gd name="connsiteY48" fmla="*/ 463441 h 782799"/>
              <a:gd name="connsiteX49" fmla="*/ 475362 w 908046"/>
              <a:gd name="connsiteY49" fmla="*/ 519759 h 782799"/>
              <a:gd name="connsiteX50" fmla="*/ 530167 w 908046"/>
              <a:gd name="connsiteY50" fmla="*/ 574065 h 782799"/>
              <a:gd name="connsiteX51" fmla="*/ 585986 w 908046"/>
              <a:gd name="connsiteY51" fmla="*/ 519759 h 782799"/>
              <a:gd name="connsiteX52" fmla="*/ 585986 w 908046"/>
              <a:gd name="connsiteY52" fmla="*/ 262891 h 782799"/>
              <a:gd name="connsiteX53" fmla="*/ 530710 w 908046"/>
              <a:gd name="connsiteY53" fmla="*/ 207615 h 782799"/>
              <a:gd name="connsiteX54" fmla="*/ 474411 w 908046"/>
              <a:gd name="connsiteY54" fmla="*/ 263915 h 782799"/>
              <a:gd name="connsiteX55" fmla="*/ 529686 w 908046"/>
              <a:gd name="connsiteY55" fmla="*/ 320214 h 782799"/>
              <a:gd name="connsiteX56" fmla="*/ 585986 w 908046"/>
              <a:gd name="connsiteY56" fmla="*/ 262891 h 782799"/>
              <a:gd name="connsiteX57" fmla="*/ 660046 w 908046"/>
              <a:gd name="connsiteY57" fmla="*/ 645269 h 782799"/>
              <a:gd name="connsiteX58" fmla="*/ 604227 w 908046"/>
              <a:gd name="connsiteY58" fmla="*/ 589450 h 782799"/>
              <a:gd name="connsiteX59" fmla="*/ 549422 w 908046"/>
              <a:gd name="connsiteY59" fmla="*/ 644255 h 782799"/>
              <a:gd name="connsiteX60" fmla="*/ 605241 w 908046"/>
              <a:gd name="connsiteY60" fmla="*/ 700074 h 782799"/>
              <a:gd name="connsiteX61" fmla="*/ 660046 w 908046"/>
              <a:gd name="connsiteY61" fmla="*/ 645269 h 782799"/>
              <a:gd name="connsiteX62" fmla="*/ 660997 w 908046"/>
              <a:gd name="connsiteY62" fmla="*/ 390244 h 782799"/>
              <a:gd name="connsiteX63" fmla="*/ 605721 w 908046"/>
              <a:gd name="connsiteY63" fmla="*/ 334968 h 782799"/>
              <a:gd name="connsiteX64" fmla="*/ 549421 w 908046"/>
              <a:gd name="connsiteY64" fmla="*/ 391268 h 782799"/>
              <a:gd name="connsiteX65" fmla="*/ 605721 w 908046"/>
              <a:gd name="connsiteY65" fmla="*/ 446543 h 782799"/>
              <a:gd name="connsiteX66" fmla="*/ 660997 w 908046"/>
              <a:gd name="connsiteY66" fmla="*/ 390244 h 782799"/>
              <a:gd name="connsiteX67" fmla="*/ 660997 w 908046"/>
              <a:gd name="connsiteY67" fmla="*/ 140028 h 782799"/>
              <a:gd name="connsiteX68" fmla="*/ 605721 w 908046"/>
              <a:gd name="connsiteY68" fmla="*/ 82179 h 782799"/>
              <a:gd name="connsiteX69" fmla="*/ 549421 w 908046"/>
              <a:gd name="connsiteY69" fmla="*/ 140028 h 782799"/>
              <a:gd name="connsiteX70" fmla="*/ 605721 w 908046"/>
              <a:gd name="connsiteY70" fmla="*/ 194778 h 782799"/>
              <a:gd name="connsiteX71" fmla="*/ 660997 w 908046"/>
              <a:gd name="connsiteY71" fmla="*/ 140028 h 782799"/>
              <a:gd name="connsiteX72" fmla="*/ 736080 w 908046"/>
              <a:gd name="connsiteY72" fmla="*/ 518753 h 782799"/>
              <a:gd name="connsiteX73" fmla="*/ 679780 w 908046"/>
              <a:gd name="connsiteY73" fmla="*/ 463441 h 782799"/>
              <a:gd name="connsiteX74" fmla="*/ 624504 w 908046"/>
              <a:gd name="connsiteY74" fmla="*/ 518753 h 782799"/>
              <a:gd name="connsiteX75" fmla="*/ 679780 w 908046"/>
              <a:gd name="connsiteY75" fmla="*/ 574065 h 782799"/>
              <a:gd name="connsiteX76" fmla="*/ 736080 w 908046"/>
              <a:gd name="connsiteY76" fmla="*/ 518753 h 782799"/>
              <a:gd name="connsiteX77" fmla="*/ 736080 w 908046"/>
              <a:gd name="connsiteY77" fmla="*/ 263915 h 782799"/>
              <a:gd name="connsiteX78" fmla="*/ 681275 w 908046"/>
              <a:gd name="connsiteY78" fmla="*/ 207615 h 782799"/>
              <a:gd name="connsiteX79" fmla="*/ 625456 w 908046"/>
              <a:gd name="connsiteY79" fmla="*/ 263915 h 782799"/>
              <a:gd name="connsiteX80" fmla="*/ 681275 w 908046"/>
              <a:gd name="connsiteY80" fmla="*/ 320214 h 782799"/>
              <a:gd name="connsiteX81" fmla="*/ 736080 w 908046"/>
              <a:gd name="connsiteY81" fmla="*/ 263915 h 782799"/>
              <a:gd name="connsiteX82" fmla="*/ 799958 w 908046"/>
              <a:gd name="connsiteY82" fmla="*/ 391268 h 782799"/>
              <a:gd name="connsiteX83" fmla="*/ 745153 w 908046"/>
              <a:gd name="connsiteY83" fmla="*/ 334968 h 782799"/>
              <a:gd name="connsiteX84" fmla="*/ 689334 w 908046"/>
              <a:gd name="connsiteY84" fmla="*/ 391268 h 782799"/>
              <a:gd name="connsiteX85" fmla="*/ 745153 w 908046"/>
              <a:gd name="connsiteY85" fmla="*/ 447567 h 782799"/>
              <a:gd name="connsiteX86" fmla="*/ 799958 w 908046"/>
              <a:gd name="connsiteY86" fmla="*/ 391268 h 782799"/>
              <a:gd name="connsiteX87" fmla="*/ 908046 w 908046"/>
              <a:gd name="connsiteY87" fmla="*/ 391400 h 782799"/>
              <a:gd name="connsiteX88" fmla="*/ 712346 w 908046"/>
              <a:gd name="connsiteY88" fmla="*/ 782799 h 782799"/>
              <a:gd name="connsiteX89" fmla="*/ 195700 w 908046"/>
              <a:gd name="connsiteY89" fmla="*/ 782799 h 782799"/>
              <a:gd name="connsiteX90" fmla="*/ 0 w 908046"/>
              <a:gd name="connsiteY90" fmla="*/ 391400 h 782799"/>
              <a:gd name="connsiteX91" fmla="*/ 195700 w 908046"/>
              <a:gd name="connsiteY91" fmla="*/ 0 h 782799"/>
              <a:gd name="connsiteX92" fmla="*/ 712346 w 908046"/>
              <a:gd name="connsiteY92" fmla="*/ 0 h 782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</a:cxnLst>
            <a:rect l="l" t="t" r="r" b="b"/>
            <a:pathLst>
              <a:path w="908046" h="782799">
                <a:moveTo>
                  <a:pt x="379571" y="391149"/>
                </a:moveTo>
                <a:cubicBezTo>
                  <a:pt x="379572" y="359680"/>
                  <a:pt x="351353" y="335615"/>
                  <a:pt x="317297" y="338392"/>
                </a:cubicBezTo>
                <a:cubicBezTo>
                  <a:pt x="262806" y="341168"/>
                  <a:pt x="208315" y="344871"/>
                  <a:pt x="152851" y="348573"/>
                </a:cubicBezTo>
                <a:cubicBezTo>
                  <a:pt x="126579" y="349498"/>
                  <a:pt x="108091" y="367084"/>
                  <a:pt x="108090" y="391149"/>
                </a:cubicBezTo>
                <a:cubicBezTo>
                  <a:pt x="108090" y="415213"/>
                  <a:pt x="126578" y="433725"/>
                  <a:pt x="152850" y="435576"/>
                </a:cubicBezTo>
                <a:cubicBezTo>
                  <a:pt x="197611" y="438352"/>
                  <a:pt x="241398" y="440204"/>
                  <a:pt x="286158" y="442980"/>
                </a:cubicBezTo>
                <a:cubicBezTo>
                  <a:pt x="296862" y="443906"/>
                  <a:pt x="307565" y="444831"/>
                  <a:pt x="318269" y="444831"/>
                </a:cubicBezTo>
                <a:cubicBezTo>
                  <a:pt x="352326" y="447608"/>
                  <a:pt x="379571" y="423543"/>
                  <a:pt x="379571" y="391149"/>
                </a:cubicBezTo>
                <a:close/>
                <a:moveTo>
                  <a:pt x="441160" y="517251"/>
                </a:moveTo>
                <a:cubicBezTo>
                  <a:pt x="441160" y="485931"/>
                  <a:pt x="415776" y="462204"/>
                  <a:pt x="382582" y="463153"/>
                </a:cubicBezTo>
                <a:cubicBezTo>
                  <a:pt x="363055" y="463153"/>
                  <a:pt x="343529" y="465051"/>
                  <a:pt x="324003" y="466000"/>
                </a:cubicBezTo>
                <a:cubicBezTo>
                  <a:pt x="287880" y="468848"/>
                  <a:pt x="250780" y="470746"/>
                  <a:pt x="213680" y="472644"/>
                </a:cubicBezTo>
                <a:cubicBezTo>
                  <a:pt x="188296" y="474542"/>
                  <a:pt x="168770" y="492575"/>
                  <a:pt x="168770" y="516302"/>
                </a:cubicBezTo>
                <a:cubicBezTo>
                  <a:pt x="167794" y="540030"/>
                  <a:pt x="185367" y="559961"/>
                  <a:pt x="210751" y="561859"/>
                </a:cubicBezTo>
                <a:cubicBezTo>
                  <a:pt x="268354" y="565655"/>
                  <a:pt x="325956" y="569452"/>
                  <a:pt x="383558" y="572299"/>
                </a:cubicBezTo>
                <a:cubicBezTo>
                  <a:pt x="416752" y="574197"/>
                  <a:pt x="441160" y="548572"/>
                  <a:pt x="441160" y="517251"/>
                </a:cubicBezTo>
                <a:close/>
                <a:moveTo>
                  <a:pt x="443046" y="265335"/>
                </a:moveTo>
                <a:cubicBezTo>
                  <a:pt x="443046" y="232396"/>
                  <a:pt x="417758" y="208868"/>
                  <a:pt x="381771" y="210750"/>
                </a:cubicBezTo>
                <a:cubicBezTo>
                  <a:pt x="327304" y="213574"/>
                  <a:pt x="272838" y="217338"/>
                  <a:pt x="218371" y="221103"/>
                </a:cubicBezTo>
                <a:cubicBezTo>
                  <a:pt x="210590" y="221103"/>
                  <a:pt x="203782" y="222985"/>
                  <a:pt x="196973" y="225808"/>
                </a:cubicBezTo>
                <a:cubicBezTo>
                  <a:pt x="178494" y="234278"/>
                  <a:pt x="167795" y="254983"/>
                  <a:pt x="171685" y="273805"/>
                </a:cubicBezTo>
                <a:cubicBezTo>
                  <a:pt x="176548" y="293569"/>
                  <a:pt x="194056" y="308627"/>
                  <a:pt x="216426" y="309568"/>
                </a:cubicBezTo>
                <a:cubicBezTo>
                  <a:pt x="253385" y="312391"/>
                  <a:pt x="291317" y="314273"/>
                  <a:pt x="328277" y="316155"/>
                </a:cubicBezTo>
                <a:cubicBezTo>
                  <a:pt x="345784" y="317097"/>
                  <a:pt x="363291" y="318038"/>
                  <a:pt x="380798" y="318979"/>
                </a:cubicBezTo>
                <a:cubicBezTo>
                  <a:pt x="416785" y="320861"/>
                  <a:pt x="443046" y="298274"/>
                  <a:pt x="443046" y="265335"/>
                </a:cubicBezTo>
                <a:close/>
                <a:moveTo>
                  <a:pt x="513365" y="644637"/>
                </a:moveTo>
                <a:cubicBezTo>
                  <a:pt x="513365" y="613742"/>
                  <a:pt x="488876" y="588640"/>
                  <a:pt x="458510" y="589605"/>
                </a:cubicBezTo>
                <a:cubicBezTo>
                  <a:pt x="399738" y="591536"/>
                  <a:pt x="340965" y="595398"/>
                  <a:pt x="283172" y="600226"/>
                </a:cubicBezTo>
                <a:cubicBezTo>
                  <a:pt x="256725" y="602156"/>
                  <a:pt x="239093" y="622431"/>
                  <a:pt x="239093" y="645602"/>
                </a:cubicBezTo>
                <a:cubicBezTo>
                  <a:pt x="240072" y="669738"/>
                  <a:pt x="258684" y="689048"/>
                  <a:pt x="284152" y="690978"/>
                </a:cubicBezTo>
                <a:cubicBezTo>
                  <a:pt x="335088" y="693875"/>
                  <a:pt x="386024" y="696771"/>
                  <a:pt x="436960" y="699668"/>
                </a:cubicBezTo>
                <a:cubicBezTo>
                  <a:pt x="436960" y="699668"/>
                  <a:pt x="436960" y="700633"/>
                  <a:pt x="436960" y="700633"/>
                </a:cubicBezTo>
                <a:cubicBezTo>
                  <a:pt x="443817" y="700633"/>
                  <a:pt x="450674" y="700633"/>
                  <a:pt x="458510" y="700633"/>
                </a:cubicBezTo>
                <a:cubicBezTo>
                  <a:pt x="489856" y="699668"/>
                  <a:pt x="514344" y="675531"/>
                  <a:pt x="513365" y="644637"/>
                </a:cubicBezTo>
                <a:close/>
                <a:moveTo>
                  <a:pt x="513366" y="137684"/>
                </a:moveTo>
                <a:cubicBezTo>
                  <a:pt x="513366" y="106096"/>
                  <a:pt x="487897" y="82166"/>
                  <a:pt x="454593" y="82166"/>
                </a:cubicBezTo>
                <a:cubicBezTo>
                  <a:pt x="448716" y="82166"/>
                  <a:pt x="441859" y="83123"/>
                  <a:pt x="435982" y="83123"/>
                </a:cubicBezTo>
                <a:cubicBezTo>
                  <a:pt x="386025" y="85995"/>
                  <a:pt x="337048" y="88866"/>
                  <a:pt x="287091" y="91738"/>
                </a:cubicBezTo>
                <a:cubicBezTo>
                  <a:pt x="259664" y="93652"/>
                  <a:pt x="240073" y="112797"/>
                  <a:pt x="239094" y="136727"/>
                </a:cubicBezTo>
                <a:cubicBezTo>
                  <a:pt x="239094" y="161614"/>
                  <a:pt x="257705" y="180758"/>
                  <a:pt x="285132" y="182673"/>
                </a:cubicBezTo>
                <a:cubicBezTo>
                  <a:pt x="341946" y="186501"/>
                  <a:pt x="398759" y="190330"/>
                  <a:pt x="455573" y="192245"/>
                </a:cubicBezTo>
                <a:cubicBezTo>
                  <a:pt x="487897" y="194159"/>
                  <a:pt x="514345" y="168314"/>
                  <a:pt x="513366" y="137684"/>
                </a:cubicBezTo>
                <a:close/>
                <a:moveTo>
                  <a:pt x="524748" y="391268"/>
                </a:moveTo>
                <a:cubicBezTo>
                  <a:pt x="524748" y="359535"/>
                  <a:pt x="500182" y="334968"/>
                  <a:pt x="469473" y="334968"/>
                </a:cubicBezTo>
                <a:cubicBezTo>
                  <a:pt x="437740" y="334968"/>
                  <a:pt x="412149" y="360559"/>
                  <a:pt x="413172" y="391268"/>
                </a:cubicBezTo>
                <a:cubicBezTo>
                  <a:pt x="413172" y="421976"/>
                  <a:pt x="438762" y="446543"/>
                  <a:pt x="468448" y="446543"/>
                </a:cubicBezTo>
                <a:cubicBezTo>
                  <a:pt x="500181" y="447567"/>
                  <a:pt x="524748" y="421976"/>
                  <a:pt x="524748" y="391268"/>
                </a:cubicBezTo>
                <a:close/>
                <a:moveTo>
                  <a:pt x="585986" y="519759"/>
                </a:moveTo>
                <a:cubicBezTo>
                  <a:pt x="585986" y="488583"/>
                  <a:pt x="561628" y="463441"/>
                  <a:pt x="531181" y="463441"/>
                </a:cubicBezTo>
                <a:cubicBezTo>
                  <a:pt x="500735" y="463441"/>
                  <a:pt x="475362" y="489589"/>
                  <a:pt x="475362" y="519759"/>
                </a:cubicBezTo>
                <a:cubicBezTo>
                  <a:pt x="475362" y="548923"/>
                  <a:pt x="499720" y="574065"/>
                  <a:pt x="530167" y="574065"/>
                </a:cubicBezTo>
                <a:cubicBezTo>
                  <a:pt x="561628" y="574065"/>
                  <a:pt x="585986" y="550935"/>
                  <a:pt x="585986" y="519759"/>
                </a:cubicBezTo>
                <a:close/>
                <a:moveTo>
                  <a:pt x="585986" y="262891"/>
                </a:moveTo>
                <a:cubicBezTo>
                  <a:pt x="585986" y="232182"/>
                  <a:pt x="561419" y="207615"/>
                  <a:pt x="530710" y="207615"/>
                </a:cubicBezTo>
                <a:cubicBezTo>
                  <a:pt x="498978" y="207615"/>
                  <a:pt x="473387" y="233206"/>
                  <a:pt x="474411" y="263915"/>
                </a:cubicBezTo>
                <a:cubicBezTo>
                  <a:pt x="474411" y="294623"/>
                  <a:pt x="500002" y="319190"/>
                  <a:pt x="529686" y="320214"/>
                </a:cubicBezTo>
                <a:cubicBezTo>
                  <a:pt x="561419" y="320214"/>
                  <a:pt x="585986" y="294623"/>
                  <a:pt x="585986" y="262891"/>
                </a:cubicBezTo>
                <a:close/>
                <a:moveTo>
                  <a:pt x="660046" y="645269"/>
                </a:moveTo>
                <a:cubicBezTo>
                  <a:pt x="660046" y="613808"/>
                  <a:pt x="635688" y="589450"/>
                  <a:pt x="604227" y="589450"/>
                </a:cubicBezTo>
                <a:cubicBezTo>
                  <a:pt x="573780" y="589450"/>
                  <a:pt x="549422" y="612793"/>
                  <a:pt x="549422" y="644255"/>
                </a:cubicBezTo>
                <a:cubicBezTo>
                  <a:pt x="549422" y="675716"/>
                  <a:pt x="573780" y="700074"/>
                  <a:pt x="605241" y="700074"/>
                </a:cubicBezTo>
                <a:cubicBezTo>
                  <a:pt x="635688" y="700074"/>
                  <a:pt x="660046" y="675716"/>
                  <a:pt x="660046" y="645269"/>
                </a:cubicBezTo>
                <a:close/>
                <a:moveTo>
                  <a:pt x="660997" y="390244"/>
                </a:moveTo>
                <a:cubicBezTo>
                  <a:pt x="660997" y="359535"/>
                  <a:pt x="637454" y="334968"/>
                  <a:pt x="605721" y="334968"/>
                </a:cubicBezTo>
                <a:cubicBezTo>
                  <a:pt x="575012" y="334968"/>
                  <a:pt x="549421" y="360559"/>
                  <a:pt x="549421" y="391268"/>
                </a:cubicBezTo>
                <a:cubicBezTo>
                  <a:pt x="550445" y="421976"/>
                  <a:pt x="575012" y="446543"/>
                  <a:pt x="605721" y="446543"/>
                </a:cubicBezTo>
                <a:cubicBezTo>
                  <a:pt x="636430" y="447567"/>
                  <a:pt x="662021" y="421976"/>
                  <a:pt x="660997" y="390244"/>
                </a:cubicBezTo>
                <a:close/>
                <a:moveTo>
                  <a:pt x="660997" y="140028"/>
                </a:moveTo>
                <a:cubicBezTo>
                  <a:pt x="662021" y="108004"/>
                  <a:pt x="636430" y="82179"/>
                  <a:pt x="605721" y="82179"/>
                </a:cubicBezTo>
                <a:cubicBezTo>
                  <a:pt x="573988" y="82179"/>
                  <a:pt x="549421" y="108004"/>
                  <a:pt x="549421" y="140028"/>
                </a:cubicBezTo>
                <a:cubicBezTo>
                  <a:pt x="550445" y="171019"/>
                  <a:pt x="573988" y="194778"/>
                  <a:pt x="605721" y="194778"/>
                </a:cubicBezTo>
                <a:cubicBezTo>
                  <a:pt x="636430" y="194778"/>
                  <a:pt x="660997" y="171019"/>
                  <a:pt x="660997" y="140028"/>
                </a:cubicBezTo>
                <a:close/>
                <a:moveTo>
                  <a:pt x="736080" y="518753"/>
                </a:moveTo>
                <a:cubicBezTo>
                  <a:pt x="736080" y="488583"/>
                  <a:pt x="710489" y="463441"/>
                  <a:pt x="679780" y="463441"/>
                </a:cubicBezTo>
                <a:cubicBezTo>
                  <a:pt x="650095" y="464447"/>
                  <a:pt x="624504" y="488583"/>
                  <a:pt x="624504" y="518753"/>
                </a:cubicBezTo>
                <a:cubicBezTo>
                  <a:pt x="623480" y="548923"/>
                  <a:pt x="649071" y="574065"/>
                  <a:pt x="679780" y="574065"/>
                </a:cubicBezTo>
                <a:cubicBezTo>
                  <a:pt x="711513" y="574065"/>
                  <a:pt x="736080" y="549929"/>
                  <a:pt x="736080" y="518753"/>
                </a:cubicBezTo>
                <a:close/>
                <a:moveTo>
                  <a:pt x="736080" y="263915"/>
                </a:moveTo>
                <a:cubicBezTo>
                  <a:pt x="736080" y="232182"/>
                  <a:pt x="712737" y="207615"/>
                  <a:pt x="681275" y="207615"/>
                </a:cubicBezTo>
                <a:cubicBezTo>
                  <a:pt x="649814" y="207615"/>
                  <a:pt x="625456" y="232182"/>
                  <a:pt x="625456" y="263915"/>
                </a:cubicBezTo>
                <a:cubicBezTo>
                  <a:pt x="625456" y="294623"/>
                  <a:pt x="650829" y="320214"/>
                  <a:pt x="681275" y="320214"/>
                </a:cubicBezTo>
                <a:cubicBezTo>
                  <a:pt x="711722" y="319190"/>
                  <a:pt x="736080" y="294623"/>
                  <a:pt x="736080" y="263915"/>
                </a:cubicBezTo>
                <a:close/>
                <a:moveTo>
                  <a:pt x="799958" y="391268"/>
                </a:moveTo>
                <a:cubicBezTo>
                  <a:pt x="799958" y="359535"/>
                  <a:pt x="776615" y="334968"/>
                  <a:pt x="745153" y="334968"/>
                </a:cubicBezTo>
                <a:cubicBezTo>
                  <a:pt x="713692" y="334968"/>
                  <a:pt x="689334" y="359535"/>
                  <a:pt x="689334" y="391268"/>
                </a:cubicBezTo>
                <a:cubicBezTo>
                  <a:pt x="689334" y="421976"/>
                  <a:pt x="714707" y="447567"/>
                  <a:pt x="745153" y="447567"/>
                </a:cubicBezTo>
                <a:cubicBezTo>
                  <a:pt x="775600" y="446543"/>
                  <a:pt x="799958" y="421976"/>
                  <a:pt x="799958" y="391268"/>
                </a:cubicBezTo>
                <a:close/>
                <a:moveTo>
                  <a:pt x="908046" y="391400"/>
                </a:moveTo>
                <a:lnTo>
                  <a:pt x="712346" y="782799"/>
                </a:lnTo>
                <a:lnTo>
                  <a:pt x="195700" y="782799"/>
                </a:lnTo>
                <a:lnTo>
                  <a:pt x="0" y="391400"/>
                </a:lnTo>
                <a:lnTo>
                  <a:pt x="195700" y="0"/>
                </a:lnTo>
                <a:lnTo>
                  <a:pt x="712346" y="0"/>
                </a:lnTo>
                <a:close/>
              </a:path>
            </a:pathLst>
          </a:custGeom>
          <a:solidFill>
            <a:schemeClr val="accent5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107099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421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oto Serif"/>
              <a:ea typeface="+mn-ea"/>
              <a:cs typeface="+mn-cs"/>
            </a:endParaRPr>
          </a:p>
        </p:txBody>
      </p:sp>
      <p:sp>
        <p:nvSpPr>
          <p:cNvPr id="173" name="Freeform: Shape 172">
            <a:extLst>
              <a:ext uri="{FF2B5EF4-FFF2-40B4-BE49-F238E27FC236}">
                <a16:creationId xmlns:a16="http://schemas.microsoft.com/office/drawing/2014/main" id="{B607BCF6-EE1A-3A61-5516-405AADFFEA03}"/>
              </a:ext>
            </a:extLst>
          </p:cNvPr>
          <p:cNvSpPr/>
          <p:nvPr/>
        </p:nvSpPr>
        <p:spPr>
          <a:xfrm rot="16200000">
            <a:off x="2039798" y="2178477"/>
            <a:ext cx="908046" cy="782799"/>
          </a:xfrm>
          <a:custGeom>
            <a:avLst/>
            <a:gdLst>
              <a:gd name="connsiteX0" fmla="*/ 379571 w 908046"/>
              <a:gd name="connsiteY0" fmla="*/ 391149 h 782799"/>
              <a:gd name="connsiteX1" fmla="*/ 317297 w 908046"/>
              <a:gd name="connsiteY1" fmla="*/ 338392 h 782799"/>
              <a:gd name="connsiteX2" fmla="*/ 152851 w 908046"/>
              <a:gd name="connsiteY2" fmla="*/ 348573 h 782799"/>
              <a:gd name="connsiteX3" fmla="*/ 108090 w 908046"/>
              <a:gd name="connsiteY3" fmla="*/ 391149 h 782799"/>
              <a:gd name="connsiteX4" fmla="*/ 152850 w 908046"/>
              <a:gd name="connsiteY4" fmla="*/ 435576 h 782799"/>
              <a:gd name="connsiteX5" fmla="*/ 286158 w 908046"/>
              <a:gd name="connsiteY5" fmla="*/ 442980 h 782799"/>
              <a:gd name="connsiteX6" fmla="*/ 318269 w 908046"/>
              <a:gd name="connsiteY6" fmla="*/ 444831 h 782799"/>
              <a:gd name="connsiteX7" fmla="*/ 379571 w 908046"/>
              <a:gd name="connsiteY7" fmla="*/ 391149 h 782799"/>
              <a:gd name="connsiteX8" fmla="*/ 441160 w 908046"/>
              <a:gd name="connsiteY8" fmla="*/ 517251 h 782799"/>
              <a:gd name="connsiteX9" fmla="*/ 382582 w 908046"/>
              <a:gd name="connsiteY9" fmla="*/ 463153 h 782799"/>
              <a:gd name="connsiteX10" fmla="*/ 324003 w 908046"/>
              <a:gd name="connsiteY10" fmla="*/ 466000 h 782799"/>
              <a:gd name="connsiteX11" fmla="*/ 213680 w 908046"/>
              <a:gd name="connsiteY11" fmla="*/ 472644 h 782799"/>
              <a:gd name="connsiteX12" fmla="*/ 168770 w 908046"/>
              <a:gd name="connsiteY12" fmla="*/ 516302 h 782799"/>
              <a:gd name="connsiteX13" fmla="*/ 210751 w 908046"/>
              <a:gd name="connsiteY13" fmla="*/ 561859 h 782799"/>
              <a:gd name="connsiteX14" fmla="*/ 383558 w 908046"/>
              <a:gd name="connsiteY14" fmla="*/ 572299 h 782799"/>
              <a:gd name="connsiteX15" fmla="*/ 441160 w 908046"/>
              <a:gd name="connsiteY15" fmla="*/ 517251 h 782799"/>
              <a:gd name="connsiteX16" fmla="*/ 443046 w 908046"/>
              <a:gd name="connsiteY16" fmla="*/ 265335 h 782799"/>
              <a:gd name="connsiteX17" fmla="*/ 381771 w 908046"/>
              <a:gd name="connsiteY17" fmla="*/ 210750 h 782799"/>
              <a:gd name="connsiteX18" fmla="*/ 218371 w 908046"/>
              <a:gd name="connsiteY18" fmla="*/ 221103 h 782799"/>
              <a:gd name="connsiteX19" fmla="*/ 196973 w 908046"/>
              <a:gd name="connsiteY19" fmla="*/ 225808 h 782799"/>
              <a:gd name="connsiteX20" fmla="*/ 171685 w 908046"/>
              <a:gd name="connsiteY20" fmla="*/ 273805 h 782799"/>
              <a:gd name="connsiteX21" fmla="*/ 216426 w 908046"/>
              <a:gd name="connsiteY21" fmla="*/ 309568 h 782799"/>
              <a:gd name="connsiteX22" fmla="*/ 328277 w 908046"/>
              <a:gd name="connsiteY22" fmla="*/ 316155 h 782799"/>
              <a:gd name="connsiteX23" fmla="*/ 380798 w 908046"/>
              <a:gd name="connsiteY23" fmla="*/ 318979 h 782799"/>
              <a:gd name="connsiteX24" fmla="*/ 443046 w 908046"/>
              <a:gd name="connsiteY24" fmla="*/ 265335 h 782799"/>
              <a:gd name="connsiteX25" fmla="*/ 513365 w 908046"/>
              <a:gd name="connsiteY25" fmla="*/ 644637 h 782799"/>
              <a:gd name="connsiteX26" fmla="*/ 458510 w 908046"/>
              <a:gd name="connsiteY26" fmla="*/ 589605 h 782799"/>
              <a:gd name="connsiteX27" fmla="*/ 283172 w 908046"/>
              <a:gd name="connsiteY27" fmla="*/ 600226 h 782799"/>
              <a:gd name="connsiteX28" fmla="*/ 239093 w 908046"/>
              <a:gd name="connsiteY28" fmla="*/ 645602 h 782799"/>
              <a:gd name="connsiteX29" fmla="*/ 284152 w 908046"/>
              <a:gd name="connsiteY29" fmla="*/ 690978 h 782799"/>
              <a:gd name="connsiteX30" fmla="*/ 436960 w 908046"/>
              <a:gd name="connsiteY30" fmla="*/ 699668 h 782799"/>
              <a:gd name="connsiteX31" fmla="*/ 436960 w 908046"/>
              <a:gd name="connsiteY31" fmla="*/ 700633 h 782799"/>
              <a:gd name="connsiteX32" fmla="*/ 458510 w 908046"/>
              <a:gd name="connsiteY32" fmla="*/ 700633 h 782799"/>
              <a:gd name="connsiteX33" fmla="*/ 513365 w 908046"/>
              <a:gd name="connsiteY33" fmla="*/ 644637 h 782799"/>
              <a:gd name="connsiteX34" fmla="*/ 513366 w 908046"/>
              <a:gd name="connsiteY34" fmla="*/ 137684 h 782799"/>
              <a:gd name="connsiteX35" fmla="*/ 454593 w 908046"/>
              <a:gd name="connsiteY35" fmla="*/ 82166 h 782799"/>
              <a:gd name="connsiteX36" fmla="*/ 435982 w 908046"/>
              <a:gd name="connsiteY36" fmla="*/ 83123 h 782799"/>
              <a:gd name="connsiteX37" fmla="*/ 287091 w 908046"/>
              <a:gd name="connsiteY37" fmla="*/ 91738 h 782799"/>
              <a:gd name="connsiteX38" fmla="*/ 239094 w 908046"/>
              <a:gd name="connsiteY38" fmla="*/ 136727 h 782799"/>
              <a:gd name="connsiteX39" fmla="*/ 285132 w 908046"/>
              <a:gd name="connsiteY39" fmla="*/ 182673 h 782799"/>
              <a:gd name="connsiteX40" fmla="*/ 455573 w 908046"/>
              <a:gd name="connsiteY40" fmla="*/ 192245 h 782799"/>
              <a:gd name="connsiteX41" fmla="*/ 513366 w 908046"/>
              <a:gd name="connsiteY41" fmla="*/ 137684 h 782799"/>
              <a:gd name="connsiteX42" fmla="*/ 524748 w 908046"/>
              <a:gd name="connsiteY42" fmla="*/ 391268 h 782799"/>
              <a:gd name="connsiteX43" fmla="*/ 469473 w 908046"/>
              <a:gd name="connsiteY43" fmla="*/ 334968 h 782799"/>
              <a:gd name="connsiteX44" fmla="*/ 413172 w 908046"/>
              <a:gd name="connsiteY44" fmla="*/ 391268 h 782799"/>
              <a:gd name="connsiteX45" fmla="*/ 468448 w 908046"/>
              <a:gd name="connsiteY45" fmla="*/ 446543 h 782799"/>
              <a:gd name="connsiteX46" fmla="*/ 524748 w 908046"/>
              <a:gd name="connsiteY46" fmla="*/ 391268 h 782799"/>
              <a:gd name="connsiteX47" fmla="*/ 585986 w 908046"/>
              <a:gd name="connsiteY47" fmla="*/ 519759 h 782799"/>
              <a:gd name="connsiteX48" fmla="*/ 531181 w 908046"/>
              <a:gd name="connsiteY48" fmla="*/ 463441 h 782799"/>
              <a:gd name="connsiteX49" fmla="*/ 475362 w 908046"/>
              <a:gd name="connsiteY49" fmla="*/ 519759 h 782799"/>
              <a:gd name="connsiteX50" fmla="*/ 530167 w 908046"/>
              <a:gd name="connsiteY50" fmla="*/ 574065 h 782799"/>
              <a:gd name="connsiteX51" fmla="*/ 585986 w 908046"/>
              <a:gd name="connsiteY51" fmla="*/ 519759 h 782799"/>
              <a:gd name="connsiteX52" fmla="*/ 585986 w 908046"/>
              <a:gd name="connsiteY52" fmla="*/ 262891 h 782799"/>
              <a:gd name="connsiteX53" fmla="*/ 530710 w 908046"/>
              <a:gd name="connsiteY53" fmla="*/ 207615 h 782799"/>
              <a:gd name="connsiteX54" fmla="*/ 474411 w 908046"/>
              <a:gd name="connsiteY54" fmla="*/ 263915 h 782799"/>
              <a:gd name="connsiteX55" fmla="*/ 529686 w 908046"/>
              <a:gd name="connsiteY55" fmla="*/ 320214 h 782799"/>
              <a:gd name="connsiteX56" fmla="*/ 585986 w 908046"/>
              <a:gd name="connsiteY56" fmla="*/ 262891 h 782799"/>
              <a:gd name="connsiteX57" fmla="*/ 660046 w 908046"/>
              <a:gd name="connsiteY57" fmla="*/ 645269 h 782799"/>
              <a:gd name="connsiteX58" fmla="*/ 604227 w 908046"/>
              <a:gd name="connsiteY58" fmla="*/ 589450 h 782799"/>
              <a:gd name="connsiteX59" fmla="*/ 549422 w 908046"/>
              <a:gd name="connsiteY59" fmla="*/ 644255 h 782799"/>
              <a:gd name="connsiteX60" fmla="*/ 605241 w 908046"/>
              <a:gd name="connsiteY60" fmla="*/ 700074 h 782799"/>
              <a:gd name="connsiteX61" fmla="*/ 660046 w 908046"/>
              <a:gd name="connsiteY61" fmla="*/ 645269 h 782799"/>
              <a:gd name="connsiteX62" fmla="*/ 660997 w 908046"/>
              <a:gd name="connsiteY62" fmla="*/ 390244 h 782799"/>
              <a:gd name="connsiteX63" fmla="*/ 605721 w 908046"/>
              <a:gd name="connsiteY63" fmla="*/ 334968 h 782799"/>
              <a:gd name="connsiteX64" fmla="*/ 549421 w 908046"/>
              <a:gd name="connsiteY64" fmla="*/ 391268 h 782799"/>
              <a:gd name="connsiteX65" fmla="*/ 605721 w 908046"/>
              <a:gd name="connsiteY65" fmla="*/ 446543 h 782799"/>
              <a:gd name="connsiteX66" fmla="*/ 660997 w 908046"/>
              <a:gd name="connsiteY66" fmla="*/ 390244 h 782799"/>
              <a:gd name="connsiteX67" fmla="*/ 660997 w 908046"/>
              <a:gd name="connsiteY67" fmla="*/ 140028 h 782799"/>
              <a:gd name="connsiteX68" fmla="*/ 605721 w 908046"/>
              <a:gd name="connsiteY68" fmla="*/ 82179 h 782799"/>
              <a:gd name="connsiteX69" fmla="*/ 549421 w 908046"/>
              <a:gd name="connsiteY69" fmla="*/ 140028 h 782799"/>
              <a:gd name="connsiteX70" fmla="*/ 605721 w 908046"/>
              <a:gd name="connsiteY70" fmla="*/ 194778 h 782799"/>
              <a:gd name="connsiteX71" fmla="*/ 660997 w 908046"/>
              <a:gd name="connsiteY71" fmla="*/ 140028 h 782799"/>
              <a:gd name="connsiteX72" fmla="*/ 736080 w 908046"/>
              <a:gd name="connsiteY72" fmla="*/ 518753 h 782799"/>
              <a:gd name="connsiteX73" fmla="*/ 679780 w 908046"/>
              <a:gd name="connsiteY73" fmla="*/ 463441 h 782799"/>
              <a:gd name="connsiteX74" fmla="*/ 624504 w 908046"/>
              <a:gd name="connsiteY74" fmla="*/ 518753 h 782799"/>
              <a:gd name="connsiteX75" fmla="*/ 679780 w 908046"/>
              <a:gd name="connsiteY75" fmla="*/ 574065 h 782799"/>
              <a:gd name="connsiteX76" fmla="*/ 736080 w 908046"/>
              <a:gd name="connsiteY76" fmla="*/ 518753 h 782799"/>
              <a:gd name="connsiteX77" fmla="*/ 736080 w 908046"/>
              <a:gd name="connsiteY77" fmla="*/ 263915 h 782799"/>
              <a:gd name="connsiteX78" fmla="*/ 681275 w 908046"/>
              <a:gd name="connsiteY78" fmla="*/ 207615 h 782799"/>
              <a:gd name="connsiteX79" fmla="*/ 625456 w 908046"/>
              <a:gd name="connsiteY79" fmla="*/ 263915 h 782799"/>
              <a:gd name="connsiteX80" fmla="*/ 681275 w 908046"/>
              <a:gd name="connsiteY80" fmla="*/ 320214 h 782799"/>
              <a:gd name="connsiteX81" fmla="*/ 736080 w 908046"/>
              <a:gd name="connsiteY81" fmla="*/ 263915 h 782799"/>
              <a:gd name="connsiteX82" fmla="*/ 799958 w 908046"/>
              <a:gd name="connsiteY82" fmla="*/ 391268 h 782799"/>
              <a:gd name="connsiteX83" fmla="*/ 745153 w 908046"/>
              <a:gd name="connsiteY83" fmla="*/ 334968 h 782799"/>
              <a:gd name="connsiteX84" fmla="*/ 689334 w 908046"/>
              <a:gd name="connsiteY84" fmla="*/ 391268 h 782799"/>
              <a:gd name="connsiteX85" fmla="*/ 745153 w 908046"/>
              <a:gd name="connsiteY85" fmla="*/ 447567 h 782799"/>
              <a:gd name="connsiteX86" fmla="*/ 799958 w 908046"/>
              <a:gd name="connsiteY86" fmla="*/ 391268 h 782799"/>
              <a:gd name="connsiteX87" fmla="*/ 908046 w 908046"/>
              <a:gd name="connsiteY87" fmla="*/ 391400 h 782799"/>
              <a:gd name="connsiteX88" fmla="*/ 712346 w 908046"/>
              <a:gd name="connsiteY88" fmla="*/ 782799 h 782799"/>
              <a:gd name="connsiteX89" fmla="*/ 195700 w 908046"/>
              <a:gd name="connsiteY89" fmla="*/ 782799 h 782799"/>
              <a:gd name="connsiteX90" fmla="*/ 0 w 908046"/>
              <a:gd name="connsiteY90" fmla="*/ 391400 h 782799"/>
              <a:gd name="connsiteX91" fmla="*/ 195700 w 908046"/>
              <a:gd name="connsiteY91" fmla="*/ 0 h 782799"/>
              <a:gd name="connsiteX92" fmla="*/ 712346 w 908046"/>
              <a:gd name="connsiteY92" fmla="*/ 0 h 782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</a:cxnLst>
            <a:rect l="l" t="t" r="r" b="b"/>
            <a:pathLst>
              <a:path w="908046" h="782799">
                <a:moveTo>
                  <a:pt x="379571" y="391149"/>
                </a:moveTo>
                <a:cubicBezTo>
                  <a:pt x="379572" y="359680"/>
                  <a:pt x="351353" y="335615"/>
                  <a:pt x="317297" y="338392"/>
                </a:cubicBezTo>
                <a:cubicBezTo>
                  <a:pt x="262806" y="341168"/>
                  <a:pt x="208315" y="344871"/>
                  <a:pt x="152851" y="348573"/>
                </a:cubicBezTo>
                <a:cubicBezTo>
                  <a:pt x="126579" y="349498"/>
                  <a:pt x="108091" y="367084"/>
                  <a:pt x="108090" y="391149"/>
                </a:cubicBezTo>
                <a:cubicBezTo>
                  <a:pt x="108090" y="415213"/>
                  <a:pt x="126578" y="433725"/>
                  <a:pt x="152850" y="435576"/>
                </a:cubicBezTo>
                <a:cubicBezTo>
                  <a:pt x="197611" y="438352"/>
                  <a:pt x="241398" y="440204"/>
                  <a:pt x="286158" y="442980"/>
                </a:cubicBezTo>
                <a:cubicBezTo>
                  <a:pt x="296862" y="443906"/>
                  <a:pt x="307565" y="444831"/>
                  <a:pt x="318269" y="444831"/>
                </a:cubicBezTo>
                <a:cubicBezTo>
                  <a:pt x="352326" y="447608"/>
                  <a:pt x="379571" y="423543"/>
                  <a:pt x="379571" y="391149"/>
                </a:cubicBezTo>
                <a:close/>
                <a:moveTo>
                  <a:pt x="441160" y="517251"/>
                </a:moveTo>
                <a:cubicBezTo>
                  <a:pt x="441160" y="485931"/>
                  <a:pt x="415776" y="462204"/>
                  <a:pt x="382582" y="463153"/>
                </a:cubicBezTo>
                <a:cubicBezTo>
                  <a:pt x="363055" y="463153"/>
                  <a:pt x="343529" y="465051"/>
                  <a:pt x="324003" y="466000"/>
                </a:cubicBezTo>
                <a:cubicBezTo>
                  <a:pt x="287880" y="468848"/>
                  <a:pt x="250780" y="470746"/>
                  <a:pt x="213680" y="472644"/>
                </a:cubicBezTo>
                <a:cubicBezTo>
                  <a:pt x="188296" y="474542"/>
                  <a:pt x="168770" y="492575"/>
                  <a:pt x="168770" y="516302"/>
                </a:cubicBezTo>
                <a:cubicBezTo>
                  <a:pt x="167794" y="540030"/>
                  <a:pt x="185367" y="559961"/>
                  <a:pt x="210751" y="561859"/>
                </a:cubicBezTo>
                <a:cubicBezTo>
                  <a:pt x="268354" y="565655"/>
                  <a:pt x="325956" y="569452"/>
                  <a:pt x="383558" y="572299"/>
                </a:cubicBezTo>
                <a:cubicBezTo>
                  <a:pt x="416752" y="574197"/>
                  <a:pt x="441160" y="548572"/>
                  <a:pt x="441160" y="517251"/>
                </a:cubicBezTo>
                <a:close/>
                <a:moveTo>
                  <a:pt x="443046" y="265335"/>
                </a:moveTo>
                <a:cubicBezTo>
                  <a:pt x="443046" y="232396"/>
                  <a:pt x="417758" y="208868"/>
                  <a:pt x="381771" y="210750"/>
                </a:cubicBezTo>
                <a:cubicBezTo>
                  <a:pt x="327304" y="213574"/>
                  <a:pt x="272838" y="217338"/>
                  <a:pt x="218371" y="221103"/>
                </a:cubicBezTo>
                <a:cubicBezTo>
                  <a:pt x="210590" y="221103"/>
                  <a:pt x="203782" y="222985"/>
                  <a:pt x="196973" y="225808"/>
                </a:cubicBezTo>
                <a:cubicBezTo>
                  <a:pt x="178494" y="234278"/>
                  <a:pt x="167795" y="254983"/>
                  <a:pt x="171685" y="273805"/>
                </a:cubicBezTo>
                <a:cubicBezTo>
                  <a:pt x="176548" y="293569"/>
                  <a:pt x="194056" y="308627"/>
                  <a:pt x="216426" y="309568"/>
                </a:cubicBezTo>
                <a:cubicBezTo>
                  <a:pt x="253385" y="312391"/>
                  <a:pt x="291317" y="314273"/>
                  <a:pt x="328277" y="316155"/>
                </a:cubicBezTo>
                <a:cubicBezTo>
                  <a:pt x="345784" y="317097"/>
                  <a:pt x="363291" y="318038"/>
                  <a:pt x="380798" y="318979"/>
                </a:cubicBezTo>
                <a:cubicBezTo>
                  <a:pt x="416785" y="320861"/>
                  <a:pt x="443046" y="298274"/>
                  <a:pt x="443046" y="265335"/>
                </a:cubicBezTo>
                <a:close/>
                <a:moveTo>
                  <a:pt x="513365" y="644637"/>
                </a:moveTo>
                <a:cubicBezTo>
                  <a:pt x="513365" y="613742"/>
                  <a:pt x="488876" y="588640"/>
                  <a:pt x="458510" y="589605"/>
                </a:cubicBezTo>
                <a:cubicBezTo>
                  <a:pt x="399738" y="591536"/>
                  <a:pt x="340965" y="595398"/>
                  <a:pt x="283172" y="600226"/>
                </a:cubicBezTo>
                <a:cubicBezTo>
                  <a:pt x="256725" y="602156"/>
                  <a:pt x="239093" y="622431"/>
                  <a:pt x="239093" y="645602"/>
                </a:cubicBezTo>
                <a:cubicBezTo>
                  <a:pt x="240072" y="669738"/>
                  <a:pt x="258684" y="689048"/>
                  <a:pt x="284152" y="690978"/>
                </a:cubicBezTo>
                <a:cubicBezTo>
                  <a:pt x="335088" y="693875"/>
                  <a:pt x="386024" y="696771"/>
                  <a:pt x="436960" y="699668"/>
                </a:cubicBezTo>
                <a:cubicBezTo>
                  <a:pt x="436960" y="699668"/>
                  <a:pt x="436960" y="700633"/>
                  <a:pt x="436960" y="700633"/>
                </a:cubicBezTo>
                <a:cubicBezTo>
                  <a:pt x="443817" y="700633"/>
                  <a:pt x="450674" y="700633"/>
                  <a:pt x="458510" y="700633"/>
                </a:cubicBezTo>
                <a:cubicBezTo>
                  <a:pt x="489856" y="699668"/>
                  <a:pt x="514344" y="675531"/>
                  <a:pt x="513365" y="644637"/>
                </a:cubicBezTo>
                <a:close/>
                <a:moveTo>
                  <a:pt x="513366" y="137684"/>
                </a:moveTo>
                <a:cubicBezTo>
                  <a:pt x="513366" y="106096"/>
                  <a:pt x="487897" y="82166"/>
                  <a:pt x="454593" y="82166"/>
                </a:cubicBezTo>
                <a:cubicBezTo>
                  <a:pt x="448716" y="82166"/>
                  <a:pt x="441859" y="83123"/>
                  <a:pt x="435982" y="83123"/>
                </a:cubicBezTo>
                <a:cubicBezTo>
                  <a:pt x="386025" y="85995"/>
                  <a:pt x="337048" y="88866"/>
                  <a:pt x="287091" y="91738"/>
                </a:cubicBezTo>
                <a:cubicBezTo>
                  <a:pt x="259664" y="93652"/>
                  <a:pt x="240073" y="112797"/>
                  <a:pt x="239094" y="136727"/>
                </a:cubicBezTo>
                <a:cubicBezTo>
                  <a:pt x="239094" y="161614"/>
                  <a:pt x="257705" y="180758"/>
                  <a:pt x="285132" y="182673"/>
                </a:cubicBezTo>
                <a:cubicBezTo>
                  <a:pt x="341946" y="186501"/>
                  <a:pt x="398759" y="190330"/>
                  <a:pt x="455573" y="192245"/>
                </a:cubicBezTo>
                <a:cubicBezTo>
                  <a:pt x="487897" y="194159"/>
                  <a:pt x="514345" y="168314"/>
                  <a:pt x="513366" y="137684"/>
                </a:cubicBezTo>
                <a:close/>
                <a:moveTo>
                  <a:pt x="524748" y="391268"/>
                </a:moveTo>
                <a:cubicBezTo>
                  <a:pt x="524748" y="359535"/>
                  <a:pt x="500182" y="334968"/>
                  <a:pt x="469473" y="334968"/>
                </a:cubicBezTo>
                <a:cubicBezTo>
                  <a:pt x="437740" y="334968"/>
                  <a:pt x="412149" y="360559"/>
                  <a:pt x="413172" y="391268"/>
                </a:cubicBezTo>
                <a:cubicBezTo>
                  <a:pt x="413172" y="421976"/>
                  <a:pt x="438762" y="446543"/>
                  <a:pt x="468448" y="446543"/>
                </a:cubicBezTo>
                <a:cubicBezTo>
                  <a:pt x="500181" y="447567"/>
                  <a:pt x="524748" y="421976"/>
                  <a:pt x="524748" y="391268"/>
                </a:cubicBezTo>
                <a:close/>
                <a:moveTo>
                  <a:pt x="585986" y="519759"/>
                </a:moveTo>
                <a:cubicBezTo>
                  <a:pt x="585986" y="488583"/>
                  <a:pt x="561628" y="463441"/>
                  <a:pt x="531181" y="463441"/>
                </a:cubicBezTo>
                <a:cubicBezTo>
                  <a:pt x="500735" y="463441"/>
                  <a:pt x="475362" y="489589"/>
                  <a:pt x="475362" y="519759"/>
                </a:cubicBezTo>
                <a:cubicBezTo>
                  <a:pt x="475362" y="548923"/>
                  <a:pt x="499720" y="574065"/>
                  <a:pt x="530167" y="574065"/>
                </a:cubicBezTo>
                <a:cubicBezTo>
                  <a:pt x="561628" y="574065"/>
                  <a:pt x="585986" y="550935"/>
                  <a:pt x="585986" y="519759"/>
                </a:cubicBezTo>
                <a:close/>
                <a:moveTo>
                  <a:pt x="585986" y="262891"/>
                </a:moveTo>
                <a:cubicBezTo>
                  <a:pt x="585986" y="232182"/>
                  <a:pt x="561419" y="207615"/>
                  <a:pt x="530710" y="207615"/>
                </a:cubicBezTo>
                <a:cubicBezTo>
                  <a:pt x="498978" y="207615"/>
                  <a:pt x="473387" y="233206"/>
                  <a:pt x="474411" y="263915"/>
                </a:cubicBezTo>
                <a:cubicBezTo>
                  <a:pt x="474411" y="294623"/>
                  <a:pt x="500002" y="319190"/>
                  <a:pt x="529686" y="320214"/>
                </a:cubicBezTo>
                <a:cubicBezTo>
                  <a:pt x="561419" y="320214"/>
                  <a:pt x="585986" y="294623"/>
                  <a:pt x="585986" y="262891"/>
                </a:cubicBezTo>
                <a:close/>
                <a:moveTo>
                  <a:pt x="660046" y="645269"/>
                </a:moveTo>
                <a:cubicBezTo>
                  <a:pt x="660046" y="613808"/>
                  <a:pt x="635688" y="589450"/>
                  <a:pt x="604227" y="589450"/>
                </a:cubicBezTo>
                <a:cubicBezTo>
                  <a:pt x="573780" y="589450"/>
                  <a:pt x="549422" y="612793"/>
                  <a:pt x="549422" y="644255"/>
                </a:cubicBezTo>
                <a:cubicBezTo>
                  <a:pt x="549422" y="675716"/>
                  <a:pt x="573780" y="700074"/>
                  <a:pt x="605241" y="700074"/>
                </a:cubicBezTo>
                <a:cubicBezTo>
                  <a:pt x="635688" y="700074"/>
                  <a:pt x="660046" y="675716"/>
                  <a:pt x="660046" y="645269"/>
                </a:cubicBezTo>
                <a:close/>
                <a:moveTo>
                  <a:pt x="660997" y="390244"/>
                </a:moveTo>
                <a:cubicBezTo>
                  <a:pt x="660997" y="359535"/>
                  <a:pt x="637454" y="334968"/>
                  <a:pt x="605721" y="334968"/>
                </a:cubicBezTo>
                <a:cubicBezTo>
                  <a:pt x="575012" y="334968"/>
                  <a:pt x="549421" y="360559"/>
                  <a:pt x="549421" y="391268"/>
                </a:cubicBezTo>
                <a:cubicBezTo>
                  <a:pt x="550445" y="421976"/>
                  <a:pt x="575012" y="446543"/>
                  <a:pt x="605721" y="446543"/>
                </a:cubicBezTo>
                <a:cubicBezTo>
                  <a:pt x="636430" y="447567"/>
                  <a:pt x="662021" y="421976"/>
                  <a:pt x="660997" y="390244"/>
                </a:cubicBezTo>
                <a:close/>
                <a:moveTo>
                  <a:pt x="660997" y="140028"/>
                </a:moveTo>
                <a:cubicBezTo>
                  <a:pt x="662021" y="108004"/>
                  <a:pt x="636430" y="82179"/>
                  <a:pt x="605721" y="82179"/>
                </a:cubicBezTo>
                <a:cubicBezTo>
                  <a:pt x="573988" y="82179"/>
                  <a:pt x="549421" y="108004"/>
                  <a:pt x="549421" y="140028"/>
                </a:cubicBezTo>
                <a:cubicBezTo>
                  <a:pt x="550445" y="171019"/>
                  <a:pt x="573988" y="194778"/>
                  <a:pt x="605721" y="194778"/>
                </a:cubicBezTo>
                <a:cubicBezTo>
                  <a:pt x="636430" y="194778"/>
                  <a:pt x="660997" y="171019"/>
                  <a:pt x="660997" y="140028"/>
                </a:cubicBezTo>
                <a:close/>
                <a:moveTo>
                  <a:pt x="736080" y="518753"/>
                </a:moveTo>
                <a:cubicBezTo>
                  <a:pt x="736080" y="488583"/>
                  <a:pt x="710489" y="463441"/>
                  <a:pt x="679780" y="463441"/>
                </a:cubicBezTo>
                <a:cubicBezTo>
                  <a:pt x="650095" y="464447"/>
                  <a:pt x="624504" y="488583"/>
                  <a:pt x="624504" y="518753"/>
                </a:cubicBezTo>
                <a:cubicBezTo>
                  <a:pt x="623480" y="548923"/>
                  <a:pt x="649071" y="574065"/>
                  <a:pt x="679780" y="574065"/>
                </a:cubicBezTo>
                <a:cubicBezTo>
                  <a:pt x="711513" y="574065"/>
                  <a:pt x="736080" y="549929"/>
                  <a:pt x="736080" y="518753"/>
                </a:cubicBezTo>
                <a:close/>
                <a:moveTo>
                  <a:pt x="736080" y="263915"/>
                </a:moveTo>
                <a:cubicBezTo>
                  <a:pt x="736080" y="232182"/>
                  <a:pt x="712737" y="207615"/>
                  <a:pt x="681275" y="207615"/>
                </a:cubicBezTo>
                <a:cubicBezTo>
                  <a:pt x="649814" y="207615"/>
                  <a:pt x="625456" y="232182"/>
                  <a:pt x="625456" y="263915"/>
                </a:cubicBezTo>
                <a:cubicBezTo>
                  <a:pt x="625456" y="294623"/>
                  <a:pt x="650829" y="320214"/>
                  <a:pt x="681275" y="320214"/>
                </a:cubicBezTo>
                <a:cubicBezTo>
                  <a:pt x="711722" y="319190"/>
                  <a:pt x="736080" y="294623"/>
                  <a:pt x="736080" y="263915"/>
                </a:cubicBezTo>
                <a:close/>
                <a:moveTo>
                  <a:pt x="799958" y="391268"/>
                </a:moveTo>
                <a:cubicBezTo>
                  <a:pt x="799958" y="359535"/>
                  <a:pt x="776615" y="334968"/>
                  <a:pt x="745153" y="334968"/>
                </a:cubicBezTo>
                <a:cubicBezTo>
                  <a:pt x="713692" y="334968"/>
                  <a:pt x="689334" y="359535"/>
                  <a:pt x="689334" y="391268"/>
                </a:cubicBezTo>
                <a:cubicBezTo>
                  <a:pt x="689334" y="421976"/>
                  <a:pt x="714707" y="447567"/>
                  <a:pt x="745153" y="447567"/>
                </a:cubicBezTo>
                <a:cubicBezTo>
                  <a:pt x="775600" y="446543"/>
                  <a:pt x="799958" y="421976"/>
                  <a:pt x="799958" y="391268"/>
                </a:cubicBezTo>
                <a:close/>
                <a:moveTo>
                  <a:pt x="908046" y="391400"/>
                </a:moveTo>
                <a:lnTo>
                  <a:pt x="712346" y="782799"/>
                </a:lnTo>
                <a:lnTo>
                  <a:pt x="195700" y="782799"/>
                </a:lnTo>
                <a:lnTo>
                  <a:pt x="0" y="391400"/>
                </a:lnTo>
                <a:lnTo>
                  <a:pt x="195700" y="0"/>
                </a:lnTo>
                <a:lnTo>
                  <a:pt x="712346" y="0"/>
                </a:lnTo>
                <a:close/>
              </a:path>
            </a:pathLst>
          </a:custGeom>
          <a:solidFill>
            <a:schemeClr val="accent5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107099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421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oto Serif"/>
              <a:ea typeface="+mn-ea"/>
              <a:cs typeface="+mn-cs"/>
            </a:endParaRPr>
          </a:p>
        </p:txBody>
      </p:sp>
      <p:sp>
        <p:nvSpPr>
          <p:cNvPr id="161" name="Rectangle 160">
            <a:extLst>
              <a:ext uri="{FF2B5EF4-FFF2-40B4-BE49-F238E27FC236}">
                <a16:creationId xmlns:a16="http://schemas.microsoft.com/office/drawing/2014/main" id="{A9D6ABD6-C558-159C-EB59-A83ABC356EB0}"/>
              </a:ext>
            </a:extLst>
          </p:cNvPr>
          <p:cNvSpPr/>
          <p:nvPr/>
        </p:nvSpPr>
        <p:spPr>
          <a:xfrm>
            <a:off x="1" y="0"/>
            <a:ext cx="9158802" cy="5143499"/>
          </a:xfrm>
          <a:prstGeom prst="rect">
            <a:avLst/>
          </a:prstGeom>
          <a:solidFill>
            <a:srgbClr val="191B21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54" name="TextBox 153">
            <a:extLst>
              <a:ext uri="{FF2B5EF4-FFF2-40B4-BE49-F238E27FC236}">
                <a16:creationId xmlns:a16="http://schemas.microsoft.com/office/drawing/2014/main" id="{5969093E-B01E-FEB3-BB3F-24D803EFF590}"/>
              </a:ext>
            </a:extLst>
          </p:cNvPr>
          <p:cNvSpPr txBox="1"/>
          <p:nvPr/>
        </p:nvSpPr>
        <p:spPr>
          <a:xfrm>
            <a:off x="1706593" y="1914970"/>
            <a:ext cx="5705384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800"/>
              </a:lnSpc>
            </a:pPr>
            <a:r>
              <a:rPr lang="en-GB" sz="3600" dirty="0" err="1">
                <a:solidFill>
                  <a:schemeClr val="bg1"/>
                </a:solidFill>
                <a:latin typeface="Montserrat Bold" panose="00000800000000000000" charset="0"/>
              </a:rPr>
              <a:t>Automatizace</a:t>
            </a:r>
            <a:r>
              <a:rPr lang="en-GB" sz="3600" dirty="0">
                <a:solidFill>
                  <a:schemeClr val="bg1"/>
                </a:solidFill>
                <a:latin typeface="Montserrat Bold" panose="00000800000000000000" charset="0"/>
              </a:rPr>
              <a:t> </a:t>
            </a:r>
            <a:r>
              <a:rPr lang="en-GB" sz="3600" dirty="0" err="1">
                <a:solidFill>
                  <a:schemeClr val="bg1"/>
                </a:solidFill>
                <a:latin typeface="Montserrat Bold" panose="00000800000000000000" charset="0"/>
              </a:rPr>
              <a:t>procesů</a:t>
            </a:r>
            <a:r>
              <a:rPr lang="en-GB" sz="3600" dirty="0">
                <a:solidFill>
                  <a:schemeClr val="bg1"/>
                </a:solidFill>
                <a:latin typeface="Montserrat Bold" panose="00000800000000000000" charset="0"/>
              </a:rPr>
              <a:t> </a:t>
            </a:r>
          </a:p>
          <a:p>
            <a:pPr>
              <a:lnSpc>
                <a:spcPts val="3800"/>
              </a:lnSpc>
            </a:pPr>
            <a:r>
              <a:rPr lang="en-GB" sz="3600" dirty="0">
                <a:solidFill>
                  <a:srgbClr val="E87917"/>
                </a:solidFill>
                <a:latin typeface="Montserrat Bold" panose="00000800000000000000" charset="0"/>
              </a:rPr>
              <a:t>V </a:t>
            </a:r>
            <a:r>
              <a:rPr lang="en-GB" sz="3600" dirty="0" err="1">
                <a:solidFill>
                  <a:srgbClr val="E87917"/>
                </a:solidFill>
                <a:latin typeface="Montserrat Bold" panose="00000800000000000000" charset="0"/>
              </a:rPr>
              <a:t>prostředí</a:t>
            </a:r>
            <a:r>
              <a:rPr lang="en-GB" sz="3600" dirty="0">
                <a:solidFill>
                  <a:srgbClr val="E87917"/>
                </a:solidFill>
                <a:latin typeface="Montserrat Bold" panose="00000800000000000000" charset="0"/>
              </a:rPr>
              <a:t> </a:t>
            </a:r>
            <a:r>
              <a:rPr lang="en-GB" sz="3600" dirty="0" err="1">
                <a:solidFill>
                  <a:srgbClr val="E87917"/>
                </a:solidFill>
                <a:latin typeface="Montserrat Bold" panose="00000800000000000000" charset="0"/>
              </a:rPr>
              <a:t>magistrát</a:t>
            </a:r>
            <a:r>
              <a:rPr lang="cs-CZ" sz="3600" dirty="0">
                <a:solidFill>
                  <a:srgbClr val="E87917"/>
                </a:solidFill>
                <a:latin typeface="Montserrat Bold" panose="00000800000000000000" charset="0"/>
              </a:rPr>
              <a:t>u</a:t>
            </a:r>
          </a:p>
          <a:p>
            <a:pPr>
              <a:lnSpc>
                <a:spcPts val="3800"/>
              </a:lnSpc>
            </a:pPr>
            <a:r>
              <a:rPr lang="cs-CZ" sz="3600" dirty="0">
                <a:solidFill>
                  <a:srgbClr val="E87917"/>
                </a:solidFill>
                <a:latin typeface="Montserrat Bold" panose="00000800000000000000" charset="0"/>
              </a:rPr>
              <a:t>město Zlín</a:t>
            </a:r>
            <a:endParaRPr lang="en-GB" sz="3600" dirty="0">
              <a:solidFill>
                <a:srgbClr val="E87917"/>
              </a:solidFill>
              <a:latin typeface="Montserrat Bold" panose="00000800000000000000" charset="0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D1421EBE-6151-5E95-FBE5-3F9DAC72889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611188" y="425840"/>
            <a:ext cx="1400483" cy="319029"/>
          </a:xfrm>
          <a:prstGeom prst="rect">
            <a:avLst/>
          </a:prstGeom>
        </p:spPr>
      </p:pic>
      <p:pic>
        <p:nvPicPr>
          <p:cNvPr id="2" name="Graphic 16">
            <a:extLst>
              <a:ext uri="{FF2B5EF4-FFF2-40B4-BE49-F238E27FC236}">
                <a16:creationId xmlns:a16="http://schemas.microsoft.com/office/drawing/2014/main" id="{4AD07580-A728-AE37-7E59-EFCC06BFCCE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891808" y="364075"/>
            <a:ext cx="705095" cy="477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1792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ight Arrow 7">
            <a:extLst>
              <a:ext uri="{FF2B5EF4-FFF2-40B4-BE49-F238E27FC236}">
                <a16:creationId xmlns:a16="http://schemas.microsoft.com/office/drawing/2014/main" id="{F5C2C9AB-2B40-1F8A-3A10-34DB755B0A42}"/>
              </a:ext>
            </a:extLst>
          </p:cNvPr>
          <p:cNvSpPr/>
          <p:nvPr/>
        </p:nvSpPr>
        <p:spPr>
          <a:xfrm>
            <a:off x="714277" y="1564953"/>
            <a:ext cx="7857068" cy="1597891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Z"/>
          </a:p>
        </p:txBody>
      </p:sp>
      <p:sp>
        <p:nvSpPr>
          <p:cNvPr id="9" name="Text Placeholder 1">
            <a:extLst>
              <a:ext uri="{FF2B5EF4-FFF2-40B4-BE49-F238E27FC236}">
                <a16:creationId xmlns:a16="http://schemas.microsoft.com/office/drawing/2014/main" id="{FD2BA2D0-FCAB-4CE0-0797-144FF81A799E}"/>
              </a:ext>
            </a:extLst>
          </p:cNvPr>
          <p:cNvSpPr txBox="1">
            <a:spLocks/>
          </p:cNvSpPr>
          <p:nvPr/>
        </p:nvSpPr>
        <p:spPr>
          <a:xfrm>
            <a:off x="714276" y="629096"/>
            <a:ext cx="6075144" cy="491965"/>
          </a:xfrm>
          <a:prstGeom prst="rect">
            <a:avLst/>
          </a:prstGeom>
        </p:spPr>
        <p:txBody>
          <a:bodyPr/>
          <a:lstStyle>
            <a:lvl1pPr marL="204213" indent="-204213" algn="l" defTabSz="816846" rtl="0" eaLnBrk="1" latinLnBrk="0" hangingPunct="1">
              <a:lnSpc>
                <a:spcPct val="90000"/>
              </a:lnSpc>
              <a:spcBef>
                <a:spcPts val="892"/>
              </a:spcBef>
              <a:buFont typeface="Arial" panose="020B0604020202020204" pitchFamily="34" charset="0"/>
              <a:buChar char="•"/>
              <a:defRPr sz="24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12636" indent="-204213" algn="l" defTabSz="816846" rtl="0" eaLnBrk="1" latinLnBrk="0" hangingPunct="1">
              <a:lnSpc>
                <a:spcPct val="90000"/>
              </a:lnSpc>
              <a:spcBef>
                <a:spcPts val="447"/>
              </a:spcBef>
              <a:buFont typeface="Arial" panose="020B0604020202020204" pitchFamily="34" charset="0"/>
              <a:buChar char="•"/>
              <a:defRPr sz="214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21057" indent="-204213" algn="l" defTabSz="816846" rtl="0" eaLnBrk="1" latinLnBrk="0" hangingPunct="1">
              <a:lnSpc>
                <a:spcPct val="90000"/>
              </a:lnSpc>
              <a:spcBef>
                <a:spcPts val="447"/>
              </a:spcBef>
              <a:buFont typeface="Arial" panose="020B0604020202020204" pitchFamily="34" charset="0"/>
              <a:buChar char="•"/>
              <a:defRPr sz="17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29482" indent="-204213" algn="l" defTabSz="816846" rtl="0" eaLnBrk="1" latinLnBrk="0" hangingPunct="1">
              <a:lnSpc>
                <a:spcPct val="90000"/>
              </a:lnSpc>
              <a:spcBef>
                <a:spcPts val="447"/>
              </a:spcBef>
              <a:buFont typeface="Arial" panose="020B0604020202020204" pitchFamily="34" charset="0"/>
              <a:buChar char="•"/>
              <a:defRPr sz="160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37906" indent="-204213" algn="l" defTabSz="816846" rtl="0" eaLnBrk="1" latinLnBrk="0" hangingPunct="1">
              <a:lnSpc>
                <a:spcPct val="90000"/>
              </a:lnSpc>
              <a:spcBef>
                <a:spcPts val="447"/>
              </a:spcBef>
              <a:buFont typeface="Arial" panose="020B0604020202020204" pitchFamily="34" charset="0"/>
              <a:buChar char="•"/>
              <a:defRPr sz="160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46326" indent="-204213" algn="l" defTabSz="816846" rtl="0" eaLnBrk="1" latinLnBrk="0" hangingPunct="1">
              <a:lnSpc>
                <a:spcPct val="90000"/>
              </a:lnSpc>
              <a:spcBef>
                <a:spcPts val="447"/>
              </a:spcBef>
              <a:buFont typeface="Arial" panose="020B0604020202020204" pitchFamily="34" charset="0"/>
              <a:buChar char="•"/>
              <a:defRPr sz="160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654752" indent="-204213" algn="l" defTabSz="816846" rtl="0" eaLnBrk="1" latinLnBrk="0" hangingPunct="1">
              <a:lnSpc>
                <a:spcPct val="90000"/>
              </a:lnSpc>
              <a:spcBef>
                <a:spcPts val="447"/>
              </a:spcBef>
              <a:buFont typeface="Arial" panose="020B0604020202020204" pitchFamily="34" charset="0"/>
              <a:buChar char="•"/>
              <a:defRPr sz="160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063175" indent="-204213" algn="l" defTabSz="816846" rtl="0" eaLnBrk="1" latinLnBrk="0" hangingPunct="1">
              <a:lnSpc>
                <a:spcPct val="90000"/>
              </a:lnSpc>
              <a:spcBef>
                <a:spcPts val="447"/>
              </a:spcBef>
              <a:buFont typeface="Arial" panose="020B0604020202020204" pitchFamily="34" charset="0"/>
              <a:buChar char="•"/>
              <a:defRPr sz="160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471598" indent="-204213" algn="l" defTabSz="816846" rtl="0" eaLnBrk="1" latinLnBrk="0" hangingPunct="1">
              <a:lnSpc>
                <a:spcPct val="90000"/>
              </a:lnSpc>
              <a:spcBef>
                <a:spcPts val="447"/>
              </a:spcBef>
              <a:buFont typeface="Arial" panose="020B0604020202020204" pitchFamily="34" charset="0"/>
              <a:buChar char="•"/>
              <a:defRPr sz="160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b="1" dirty="0" err="1">
                <a:solidFill>
                  <a:schemeClr val="bg1"/>
                </a:solidFill>
                <a:latin typeface="+mj-lt"/>
              </a:rPr>
              <a:t>Automatizace</a:t>
            </a:r>
            <a:r>
              <a:rPr lang="en-GB" b="1" dirty="0">
                <a:solidFill>
                  <a:schemeClr val="bg1"/>
                </a:solidFill>
                <a:latin typeface="+mj-lt"/>
              </a:rPr>
              <a:t> </a:t>
            </a:r>
            <a:r>
              <a:rPr lang="en-GB" b="1" dirty="0" err="1">
                <a:solidFill>
                  <a:schemeClr val="bg1"/>
                </a:solidFill>
                <a:latin typeface="+mj-lt"/>
              </a:rPr>
              <a:t>proces</a:t>
            </a:r>
            <a:r>
              <a:rPr lang="cs-CZ" b="1" dirty="0">
                <a:solidFill>
                  <a:schemeClr val="bg1"/>
                </a:solidFill>
                <a:latin typeface="+mj-lt"/>
              </a:rPr>
              <a:t>ů v prostředí </a:t>
            </a:r>
            <a:r>
              <a:rPr lang="cs-CZ" b="1" dirty="0">
                <a:solidFill>
                  <a:srgbClr val="E87917"/>
                </a:solidFill>
                <a:latin typeface="+mj-lt"/>
              </a:rPr>
              <a:t>magistrátu města Zlín</a:t>
            </a:r>
            <a:endParaRPr lang="en-CZ" b="1" dirty="0">
              <a:solidFill>
                <a:srgbClr val="E87917"/>
              </a:solidFill>
              <a:latin typeface="+mj-lt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E5B2EFC-FAD0-2873-2756-C59C089CAF05}"/>
              </a:ext>
            </a:extLst>
          </p:cNvPr>
          <p:cNvSpPr txBox="1"/>
          <p:nvPr/>
        </p:nvSpPr>
        <p:spPr>
          <a:xfrm>
            <a:off x="926576" y="2017872"/>
            <a:ext cx="18737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800" b="1" dirty="0" err="1">
                <a:solidFill>
                  <a:schemeClr val="bg1"/>
                </a:solidFill>
                <a:latin typeface="Montserrat SemiBold" pitchFamily="2" charset="77"/>
              </a:rPr>
              <a:t>Automati</a:t>
            </a:r>
            <a:r>
              <a:rPr lang="cs-CZ" sz="1800" b="1" dirty="0">
                <a:solidFill>
                  <a:schemeClr val="bg1"/>
                </a:solidFill>
                <a:latin typeface="Montserrat SemiBold" pitchFamily="2" charset="77"/>
              </a:rPr>
              <a:t>z</a:t>
            </a:r>
            <a:r>
              <a:rPr lang="en-GB" sz="1800" b="1" dirty="0">
                <a:solidFill>
                  <a:schemeClr val="bg1"/>
                </a:solidFill>
                <a:latin typeface="Montserrat SemiBold" pitchFamily="2" charset="77"/>
              </a:rPr>
              <a:t>ace</a:t>
            </a:r>
            <a:r>
              <a:rPr lang="en-CZ" sz="1800" b="1" dirty="0">
                <a:solidFill>
                  <a:schemeClr val="bg1"/>
                </a:solidFill>
                <a:latin typeface="Montserrat SemiBold" pitchFamily="2" charset="77"/>
              </a:rPr>
              <a:t> </a:t>
            </a:r>
          </a:p>
          <a:p>
            <a:pPr algn="ctr"/>
            <a:r>
              <a:rPr lang="en-CZ" sz="1800" b="1" dirty="0">
                <a:solidFill>
                  <a:schemeClr val="bg1"/>
                </a:solidFill>
                <a:latin typeface="Montserrat SemiBold" pitchFamily="2" charset="77"/>
              </a:rPr>
              <a:t>Strategie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22BE0F4-018A-098C-88FB-554CC5D9F9BE}"/>
              </a:ext>
            </a:extLst>
          </p:cNvPr>
          <p:cNvSpPr txBox="1"/>
          <p:nvPr/>
        </p:nvSpPr>
        <p:spPr>
          <a:xfrm>
            <a:off x="3320192" y="2038174"/>
            <a:ext cx="15379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Z" sz="1800" b="1" dirty="0">
                <a:solidFill>
                  <a:schemeClr val="bg1"/>
                </a:solidFill>
                <a:latin typeface="Montserrat SemiBold" pitchFamily="2" charset="77"/>
              </a:rPr>
              <a:t>Pilotní </a:t>
            </a:r>
          </a:p>
          <a:p>
            <a:pPr algn="ctr"/>
            <a:r>
              <a:rPr lang="en-CZ" sz="1800" b="1" dirty="0">
                <a:solidFill>
                  <a:schemeClr val="bg1"/>
                </a:solidFill>
                <a:latin typeface="Montserrat SemiBold" pitchFamily="2" charset="77"/>
              </a:rPr>
              <a:t>ověření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8205FEB-45E7-C107-26A1-F01E1F908759}"/>
              </a:ext>
            </a:extLst>
          </p:cNvPr>
          <p:cNvSpPr txBox="1"/>
          <p:nvPr/>
        </p:nvSpPr>
        <p:spPr>
          <a:xfrm>
            <a:off x="5713809" y="2038174"/>
            <a:ext cx="1958965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CZ" sz="1800" b="1">
                <a:solidFill>
                  <a:schemeClr val="bg1"/>
                </a:solidFill>
                <a:latin typeface="Montserrat SemiBold"/>
              </a:rPr>
              <a:t>Automatizační program</a:t>
            </a:r>
            <a:endParaRPr lang="cs-CZ">
              <a:solidFill>
                <a:schemeClr val="bg1"/>
              </a:solidFill>
              <a:latin typeface="Montserrat SemiBold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765F300-BD4D-28CA-215E-2F65BE935CB9}"/>
              </a:ext>
            </a:extLst>
          </p:cNvPr>
          <p:cNvSpPr txBox="1"/>
          <p:nvPr/>
        </p:nvSpPr>
        <p:spPr>
          <a:xfrm>
            <a:off x="714276" y="3014303"/>
            <a:ext cx="2351573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Blip>
                <a:blip r:embed="rId2"/>
              </a:buBlip>
            </a:pPr>
            <a:r>
              <a:rPr lang="cs-CZ" sz="1000" dirty="0">
                <a:solidFill>
                  <a:schemeClr val="bg1"/>
                </a:solidFill>
                <a:latin typeface="Montserrat" pitchFamily="2" charset="77"/>
              </a:rPr>
              <a:t>Představení</a:t>
            </a:r>
            <a:r>
              <a:rPr lang="en-GB" sz="1000" dirty="0">
                <a:solidFill>
                  <a:schemeClr val="bg1"/>
                </a:solidFill>
                <a:latin typeface="Montserrat" pitchFamily="2" charset="77"/>
              </a:rPr>
              <a:t> </a:t>
            </a:r>
            <a:r>
              <a:rPr lang="en-GB" sz="1000" dirty="0" err="1">
                <a:solidFill>
                  <a:schemeClr val="bg1"/>
                </a:solidFill>
                <a:latin typeface="Montserrat" pitchFamily="2" charset="77"/>
              </a:rPr>
              <a:t>technologií</a:t>
            </a:r>
            <a:endParaRPr lang="en-GB" sz="1000" dirty="0">
              <a:solidFill>
                <a:schemeClr val="bg1"/>
              </a:solidFill>
              <a:latin typeface="Montserrat" pitchFamily="2" charset="77"/>
            </a:endParaRPr>
          </a:p>
          <a:p>
            <a:endParaRPr lang="en-GB" sz="1000" dirty="0">
              <a:solidFill>
                <a:schemeClr val="bg1"/>
              </a:solidFill>
              <a:latin typeface="Montserrat" pitchFamily="2" charset="77"/>
            </a:endParaRPr>
          </a:p>
          <a:p>
            <a:pPr marL="171450" indent="-171450">
              <a:buBlip>
                <a:blip r:embed="rId2"/>
              </a:buBlip>
            </a:pPr>
            <a:r>
              <a:rPr lang="cs-CZ" sz="1000" dirty="0">
                <a:solidFill>
                  <a:schemeClr val="bg1"/>
                </a:solidFill>
                <a:latin typeface="Montserrat" pitchFamily="2" charset="77"/>
              </a:rPr>
              <a:t>Posouzení připravenosti organizace </a:t>
            </a:r>
            <a:r>
              <a:rPr lang="en-GB" sz="1000" dirty="0">
                <a:solidFill>
                  <a:schemeClr val="bg1"/>
                </a:solidFill>
                <a:latin typeface="Montserrat" pitchFamily="2" charset="77"/>
              </a:rPr>
              <a:t> k </a:t>
            </a:r>
            <a:r>
              <a:rPr lang="en-GB" sz="1000" dirty="0" err="1">
                <a:solidFill>
                  <a:schemeClr val="bg1"/>
                </a:solidFill>
                <a:latin typeface="Montserrat" pitchFamily="2" charset="77"/>
              </a:rPr>
              <a:t>automatizaci</a:t>
            </a:r>
            <a:endParaRPr lang="en-GB" sz="1000" dirty="0">
              <a:solidFill>
                <a:schemeClr val="bg1"/>
              </a:solidFill>
              <a:latin typeface="Montserrat" pitchFamily="2" charset="77"/>
            </a:endParaRPr>
          </a:p>
          <a:p>
            <a:pPr marL="171450" indent="-171450">
              <a:buBlip>
                <a:blip r:embed="rId2"/>
              </a:buBlip>
            </a:pPr>
            <a:endParaRPr lang="cs-CZ" sz="1000" dirty="0">
              <a:solidFill>
                <a:schemeClr val="bg1"/>
              </a:solidFill>
              <a:latin typeface="Montserrat" pitchFamily="2" charset="77"/>
            </a:endParaRPr>
          </a:p>
          <a:p>
            <a:pPr marL="171450" indent="-171450">
              <a:buBlip>
                <a:blip r:embed="rId2"/>
              </a:buBlip>
            </a:pPr>
            <a:r>
              <a:rPr lang="en-GB" sz="1000" dirty="0" err="1">
                <a:solidFill>
                  <a:schemeClr val="bg1"/>
                </a:solidFill>
                <a:latin typeface="Montserrat" pitchFamily="2" charset="77"/>
              </a:rPr>
              <a:t>Výběr</a:t>
            </a:r>
            <a:r>
              <a:rPr lang="en-GB" sz="1000" dirty="0">
                <a:solidFill>
                  <a:schemeClr val="bg1"/>
                </a:solidFill>
                <a:latin typeface="Montserrat" pitchFamily="2" charset="77"/>
              </a:rPr>
              <a:t> </a:t>
            </a:r>
            <a:r>
              <a:rPr lang="cs-CZ" sz="1000" dirty="0">
                <a:solidFill>
                  <a:schemeClr val="bg1"/>
                </a:solidFill>
                <a:latin typeface="Montserrat" pitchFamily="2" charset="77"/>
              </a:rPr>
              <a:t>technologie / </a:t>
            </a:r>
            <a:r>
              <a:rPr lang="en-GB" sz="1000" dirty="0" err="1">
                <a:solidFill>
                  <a:schemeClr val="bg1"/>
                </a:solidFill>
                <a:latin typeface="Montserrat" pitchFamily="2" charset="77"/>
              </a:rPr>
              <a:t>softwar</a:t>
            </a:r>
            <a:r>
              <a:rPr lang="cs-CZ" sz="1000" dirty="0">
                <a:solidFill>
                  <a:schemeClr val="bg1"/>
                </a:solidFill>
                <a:latin typeface="Montserrat" pitchFamily="2" charset="77"/>
              </a:rPr>
              <a:t>e</a:t>
            </a:r>
            <a:endParaRPr lang="en-GB" sz="1000" dirty="0">
              <a:solidFill>
                <a:schemeClr val="bg1"/>
              </a:solidFill>
              <a:latin typeface="Montserrat" pitchFamily="2" charset="77"/>
            </a:endParaRPr>
          </a:p>
          <a:p>
            <a:endParaRPr lang="en-GB" sz="1000" dirty="0">
              <a:solidFill>
                <a:schemeClr val="bg1"/>
              </a:solidFill>
              <a:latin typeface="Montserrat" pitchFamily="2" charset="77"/>
            </a:endParaRPr>
          </a:p>
          <a:p>
            <a:pPr marL="171450" indent="-171450">
              <a:buBlip>
                <a:blip r:embed="rId2"/>
              </a:buBlip>
            </a:pPr>
            <a:r>
              <a:rPr lang="cs-CZ" sz="1000" dirty="0">
                <a:solidFill>
                  <a:schemeClr val="bg1"/>
                </a:solidFill>
                <a:latin typeface="Montserrat" pitchFamily="2" charset="77"/>
              </a:rPr>
              <a:t>Finalizace Automatizační strategie (Plán)</a:t>
            </a:r>
            <a:endParaRPr lang="en-GB" sz="1000" dirty="0">
              <a:solidFill>
                <a:schemeClr val="bg1"/>
              </a:solidFill>
              <a:latin typeface="Montserrat" pitchFamily="2" charset="77"/>
            </a:endParaRPr>
          </a:p>
          <a:p>
            <a:endParaRPr lang="en-GB" sz="1000" dirty="0" err="1">
              <a:solidFill>
                <a:schemeClr val="bg1"/>
              </a:solidFill>
              <a:latin typeface="Montserrat" pitchFamily="2" charset="77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E44EC3C-30F4-C1C7-841B-0260CD840A40}"/>
              </a:ext>
            </a:extLst>
          </p:cNvPr>
          <p:cNvSpPr txBox="1"/>
          <p:nvPr/>
        </p:nvSpPr>
        <p:spPr>
          <a:xfrm>
            <a:off x="3171387" y="3018112"/>
            <a:ext cx="235157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Blip>
                <a:blip r:embed="rId2"/>
              </a:buBlip>
            </a:pPr>
            <a:r>
              <a:rPr lang="en-GB" sz="1000" dirty="0" err="1">
                <a:solidFill>
                  <a:schemeClr val="bg1"/>
                </a:solidFill>
                <a:latin typeface="Montserrat" pitchFamily="2" charset="77"/>
              </a:rPr>
              <a:t>Výběr</a:t>
            </a:r>
            <a:r>
              <a:rPr lang="en-GB" sz="1000" dirty="0">
                <a:solidFill>
                  <a:schemeClr val="bg1"/>
                </a:solidFill>
                <a:latin typeface="Montserrat" pitchFamily="2" charset="77"/>
              </a:rPr>
              <a:t> </a:t>
            </a:r>
            <a:r>
              <a:rPr lang="en-GB" sz="1000" dirty="0" err="1">
                <a:solidFill>
                  <a:schemeClr val="bg1"/>
                </a:solidFill>
                <a:latin typeface="Montserrat" pitchFamily="2" charset="77"/>
              </a:rPr>
              <a:t>procesů</a:t>
            </a:r>
            <a:r>
              <a:rPr lang="en-GB" sz="1000" dirty="0">
                <a:solidFill>
                  <a:schemeClr val="bg1"/>
                </a:solidFill>
                <a:latin typeface="Montserrat" pitchFamily="2" charset="77"/>
              </a:rPr>
              <a:t> k PoC</a:t>
            </a:r>
          </a:p>
          <a:p>
            <a:pPr marL="171450" indent="-171450">
              <a:buBlip>
                <a:blip r:embed="rId2"/>
              </a:buBlip>
            </a:pPr>
            <a:endParaRPr lang="en-GB" sz="1000" dirty="0">
              <a:solidFill>
                <a:schemeClr val="bg1"/>
              </a:solidFill>
              <a:latin typeface="Montserrat" pitchFamily="2" charset="77"/>
            </a:endParaRPr>
          </a:p>
          <a:p>
            <a:pPr marL="171450" indent="-171450">
              <a:buBlip>
                <a:blip r:embed="rId2"/>
              </a:buBlip>
            </a:pPr>
            <a:r>
              <a:rPr lang="en-GB" sz="1000" dirty="0" err="1">
                <a:solidFill>
                  <a:schemeClr val="bg1"/>
                </a:solidFill>
                <a:latin typeface="Montserrat" pitchFamily="2" charset="77"/>
              </a:rPr>
              <a:t>Realizace</a:t>
            </a:r>
            <a:r>
              <a:rPr lang="en-GB" sz="1000" dirty="0">
                <a:solidFill>
                  <a:schemeClr val="bg1"/>
                </a:solidFill>
                <a:latin typeface="Montserrat" pitchFamily="2" charset="77"/>
              </a:rPr>
              <a:t> </a:t>
            </a:r>
            <a:r>
              <a:rPr lang="en-GB" sz="1000" dirty="0" err="1">
                <a:solidFill>
                  <a:schemeClr val="bg1"/>
                </a:solidFill>
                <a:latin typeface="Montserrat" pitchFamily="2" charset="77"/>
              </a:rPr>
              <a:t>pilotního</a:t>
            </a:r>
            <a:r>
              <a:rPr lang="en-GB" sz="1000" dirty="0">
                <a:solidFill>
                  <a:schemeClr val="bg1"/>
                </a:solidFill>
                <a:latin typeface="Montserrat" pitchFamily="2" charset="77"/>
              </a:rPr>
              <a:t> </a:t>
            </a:r>
            <a:r>
              <a:rPr lang="en-GB" sz="1000" dirty="0" err="1">
                <a:solidFill>
                  <a:schemeClr val="bg1"/>
                </a:solidFill>
                <a:latin typeface="Montserrat" pitchFamily="2" charset="77"/>
              </a:rPr>
              <a:t>provozu</a:t>
            </a:r>
            <a:endParaRPr lang="en-GB" sz="1000" dirty="0">
              <a:solidFill>
                <a:schemeClr val="bg1"/>
              </a:solidFill>
              <a:latin typeface="Montserrat" pitchFamily="2" charset="77"/>
            </a:endParaRPr>
          </a:p>
          <a:p>
            <a:pPr marL="171450" indent="-171450">
              <a:buBlip>
                <a:blip r:embed="rId2"/>
              </a:buBlip>
            </a:pPr>
            <a:endParaRPr lang="en-GB" sz="1000" dirty="0">
              <a:solidFill>
                <a:schemeClr val="bg1"/>
              </a:solidFill>
              <a:latin typeface="Montserrat" pitchFamily="2" charset="77"/>
            </a:endParaRPr>
          </a:p>
          <a:p>
            <a:pPr marL="171450" indent="-171450">
              <a:buBlip>
                <a:blip r:embed="rId2"/>
              </a:buBlip>
            </a:pPr>
            <a:r>
              <a:rPr lang="en-GB" sz="1000" dirty="0" err="1">
                <a:solidFill>
                  <a:schemeClr val="bg1"/>
                </a:solidFill>
                <a:latin typeface="Montserrat" pitchFamily="2" charset="77"/>
              </a:rPr>
              <a:t>Analýza</a:t>
            </a:r>
            <a:r>
              <a:rPr lang="en-GB" sz="1000" dirty="0">
                <a:solidFill>
                  <a:schemeClr val="bg1"/>
                </a:solidFill>
                <a:latin typeface="Montserrat" pitchFamily="2" charset="77"/>
              </a:rPr>
              <a:t> </a:t>
            </a:r>
            <a:r>
              <a:rPr lang="en-GB" sz="1000" dirty="0" err="1">
                <a:solidFill>
                  <a:schemeClr val="bg1"/>
                </a:solidFill>
                <a:latin typeface="Montserrat" pitchFamily="2" charset="77"/>
              </a:rPr>
              <a:t>výsledku</a:t>
            </a:r>
            <a:endParaRPr lang="en-GB" sz="1000" dirty="0">
              <a:solidFill>
                <a:schemeClr val="bg1"/>
              </a:solidFill>
              <a:latin typeface="Montserrat" pitchFamily="2" charset="77"/>
            </a:endParaRPr>
          </a:p>
          <a:p>
            <a:pPr marL="171450" indent="-171450">
              <a:buBlip>
                <a:blip r:embed="rId2"/>
              </a:buBlip>
            </a:pPr>
            <a:endParaRPr lang="en-GB" sz="1000" dirty="0">
              <a:solidFill>
                <a:schemeClr val="bg1"/>
              </a:solidFill>
              <a:latin typeface="Montserrat" pitchFamily="2" charset="77"/>
            </a:endParaRPr>
          </a:p>
          <a:p>
            <a:pPr marL="171450" indent="-171450">
              <a:buBlip>
                <a:blip r:embed="rId2"/>
              </a:buBlip>
            </a:pPr>
            <a:r>
              <a:rPr lang="en-GB" sz="1000" dirty="0" err="1">
                <a:solidFill>
                  <a:schemeClr val="bg1"/>
                </a:solidFill>
                <a:latin typeface="Montserrat" pitchFamily="2" charset="77"/>
              </a:rPr>
              <a:t>Rozhodnutí</a:t>
            </a:r>
            <a:r>
              <a:rPr lang="en-GB" sz="1000" dirty="0">
                <a:solidFill>
                  <a:schemeClr val="bg1"/>
                </a:solidFill>
                <a:latin typeface="Montserrat" pitchFamily="2" charset="77"/>
              </a:rPr>
              <a:t> o </a:t>
            </a:r>
            <a:r>
              <a:rPr lang="cs-CZ" sz="1000" dirty="0">
                <a:solidFill>
                  <a:schemeClr val="bg1"/>
                </a:solidFill>
                <a:latin typeface="Montserrat" pitchFamily="2" charset="77"/>
              </a:rPr>
              <a:t>Automatizačním </a:t>
            </a:r>
            <a:r>
              <a:rPr lang="en-GB" sz="1000" dirty="0" err="1">
                <a:solidFill>
                  <a:schemeClr val="bg1"/>
                </a:solidFill>
                <a:latin typeface="Montserrat" pitchFamily="2" charset="77"/>
              </a:rPr>
              <a:t>programu</a:t>
            </a:r>
            <a:endParaRPr lang="en-GB" sz="1000" dirty="0">
              <a:solidFill>
                <a:schemeClr val="bg1"/>
              </a:solidFill>
              <a:latin typeface="Montserrat" pitchFamily="2" charset="77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467B9B0-7DFA-7C36-7FD1-4A459B594F8F}"/>
              </a:ext>
            </a:extLst>
          </p:cNvPr>
          <p:cNvSpPr txBox="1"/>
          <p:nvPr/>
        </p:nvSpPr>
        <p:spPr>
          <a:xfrm>
            <a:off x="5580612" y="3000199"/>
            <a:ext cx="2351573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Blip>
                <a:blip r:embed="rId2"/>
              </a:buBlip>
            </a:pPr>
            <a:r>
              <a:rPr lang="en-GB" sz="1000" dirty="0" err="1">
                <a:solidFill>
                  <a:schemeClr val="bg1"/>
                </a:solidFill>
                <a:latin typeface="Montserrat" pitchFamily="2" charset="77"/>
              </a:rPr>
              <a:t>Automatizace</a:t>
            </a:r>
            <a:r>
              <a:rPr lang="en-GB" sz="1000" dirty="0">
                <a:solidFill>
                  <a:schemeClr val="bg1"/>
                </a:solidFill>
                <a:latin typeface="Montserrat" pitchFamily="2" charset="77"/>
              </a:rPr>
              <a:t>  </a:t>
            </a:r>
            <a:r>
              <a:rPr lang="en-GB" sz="1000" dirty="0" err="1">
                <a:solidFill>
                  <a:schemeClr val="bg1"/>
                </a:solidFill>
                <a:latin typeface="Montserrat" pitchFamily="2" charset="77"/>
              </a:rPr>
              <a:t>procesů</a:t>
            </a:r>
            <a:endParaRPr lang="en-GB" sz="1000" dirty="0">
              <a:solidFill>
                <a:schemeClr val="bg1"/>
              </a:solidFill>
              <a:latin typeface="Montserrat" pitchFamily="2" charset="77"/>
            </a:endParaRPr>
          </a:p>
          <a:p>
            <a:pPr marL="171450" indent="-171450">
              <a:buBlip>
                <a:blip r:embed="rId2"/>
              </a:buBlip>
            </a:pPr>
            <a:endParaRPr lang="en-GB" sz="1000" dirty="0">
              <a:solidFill>
                <a:schemeClr val="bg1"/>
              </a:solidFill>
              <a:latin typeface="Montserrat" pitchFamily="2" charset="77"/>
            </a:endParaRPr>
          </a:p>
          <a:p>
            <a:pPr marL="171450" indent="-171450">
              <a:buBlip>
                <a:blip r:embed="rId2"/>
              </a:buBlip>
            </a:pPr>
            <a:r>
              <a:rPr lang="en-GB" sz="1000" dirty="0" err="1">
                <a:solidFill>
                  <a:schemeClr val="bg1"/>
                </a:solidFill>
                <a:latin typeface="Montserrat" pitchFamily="2" charset="77"/>
              </a:rPr>
              <a:t>Správa</a:t>
            </a:r>
            <a:r>
              <a:rPr lang="cs-CZ" sz="1000" dirty="0">
                <a:solidFill>
                  <a:schemeClr val="bg1"/>
                </a:solidFill>
                <a:latin typeface="Montserrat" pitchFamily="2" charset="77"/>
              </a:rPr>
              <a:t>/Provoz</a:t>
            </a:r>
            <a:r>
              <a:rPr lang="en-GB" sz="1000" dirty="0">
                <a:solidFill>
                  <a:schemeClr val="bg1"/>
                </a:solidFill>
                <a:latin typeface="Montserrat" pitchFamily="2" charset="77"/>
              </a:rPr>
              <a:t> </a:t>
            </a:r>
            <a:r>
              <a:rPr lang="cs-CZ" sz="1000" dirty="0">
                <a:solidFill>
                  <a:schemeClr val="bg1"/>
                </a:solidFill>
                <a:latin typeface="Montserrat" pitchFamily="2" charset="77"/>
              </a:rPr>
              <a:t>Automatizační</a:t>
            </a:r>
            <a:r>
              <a:rPr lang="en-GB" sz="1000" dirty="0">
                <a:solidFill>
                  <a:schemeClr val="bg1"/>
                </a:solidFill>
                <a:latin typeface="Montserrat" pitchFamily="2" charset="77"/>
              </a:rPr>
              <a:t> </a:t>
            </a:r>
            <a:r>
              <a:rPr lang="en-GB" sz="1000" dirty="0" err="1">
                <a:solidFill>
                  <a:schemeClr val="bg1"/>
                </a:solidFill>
                <a:latin typeface="Montserrat" pitchFamily="2" charset="77"/>
              </a:rPr>
              <a:t>agendy</a:t>
            </a:r>
            <a:endParaRPr lang="en-GB" sz="1000" dirty="0">
              <a:solidFill>
                <a:schemeClr val="bg1"/>
              </a:solidFill>
              <a:latin typeface="Montserrat" pitchFamily="2" charset="77"/>
            </a:endParaRPr>
          </a:p>
          <a:p>
            <a:pPr marL="171450" indent="-171450">
              <a:buBlip>
                <a:blip r:embed="rId2"/>
              </a:buBlip>
            </a:pPr>
            <a:endParaRPr lang="en-GB" sz="1000" dirty="0">
              <a:solidFill>
                <a:schemeClr val="bg1"/>
              </a:solidFill>
              <a:latin typeface="Montserrat" pitchFamily="2" charset="77"/>
            </a:endParaRPr>
          </a:p>
          <a:p>
            <a:pPr marL="171450" indent="-171450">
              <a:buBlip>
                <a:blip r:embed="rId2"/>
              </a:buBlip>
            </a:pPr>
            <a:r>
              <a:rPr lang="en-GB" sz="1000" dirty="0" err="1">
                <a:solidFill>
                  <a:schemeClr val="bg1"/>
                </a:solidFill>
                <a:latin typeface="Montserrat" pitchFamily="2" charset="77"/>
              </a:rPr>
              <a:t>Zapojení</a:t>
            </a:r>
            <a:r>
              <a:rPr lang="en-GB" sz="1000" dirty="0">
                <a:solidFill>
                  <a:schemeClr val="bg1"/>
                </a:solidFill>
                <a:latin typeface="Montserrat" pitchFamily="2" charset="77"/>
              </a:rPr>
              <a:t> </a:t>
            </a:r>
            <a:r>
              <a:rPr lang="en-GB" sz="1000" dirty="0" err="1">
                <a:solidFill>
                  <a:schemeClr val="bg1"/>
                </a:solidFill>
                <a:latin typeface="Montserrat" pitchFamily="2" charset="77"/>
              </a:rPr>
              <a:t>dalších</a:t>
            </a:r>
            <a:r>
              <a:rPr lang="en-GB" sz="1000" dirty="0">
                <a:solidFill>
                  <a:schemeClr val="bg1"/>
                </a:solidFill>
                <a:latin typeface="Montserrat" pitchFamily="2" charset="77"/>
              </a:rPr>
              <a:t> </a:t>
            </a:r>
            <a:r>
              <a:rPr lang="en-GB" sz="1000" dirty="0" err="1">
                <a:solidFill>
                  <a:schemeClr val="bg1"/>
                </a:solidFill>
                <a:latin typeface="Montserrat" pitchFamily="2" charset="77"/>
              </a:rPr>
              <a:t>odborů</a:t>
            </a:r>
            <a:r>
              <a:rPr lang="en-GB" sz="1000" dirty="0">
                <a:solidFill>
                  <a:schemeClr val="bg1"/>
                </a:solidFill>
                <a:latin typeface="Montserrat" pitchFamily="2" charset="77"/>
              </a:rPr>
              <a:t> / </a:t>
            </a:r>
            <a:r>
              <a:rPr lang="en-GB" sz="1000" dirty="0" err="1">
                <a:solidFill>
                  <a:schemeClr val="bg1"/>
                </a:solidFill>
                <a:latin typeface="Montserrat" pitchFamily="2" charset="77"/>
              </a:rPr>
              <a:t>útvarů</a:t>
            </a:r>
            <a:endParaRPr lang="en-GB" sz="1000" dirty="0">
              <a:solidFill>
                <a:schemeClr val="bg1"/>
              </a:solidFill>
              <a:latin typeface="Montserrat" pitchFamily="2" charset="77"/>
            </a:endParaRPr>
          </a:p>
          <a:p>
            <a:pPr marL="171450" indent="-171450">
              <a:buBlip>
                <a:blip r:embed="rId2"/>
              </a:buBlip>
            </a:pPr>
            <a:endParaRPr lang="en-GB" sz="1000" dirty="0">
              <a:solidFill>
                <a:schemeClr val="bg1"/>
              </a:solidFill>
              <a:latin typeface="Montserrat" pitchFamily="2" charset="77"/>
            </a:endParaRPr>
          </a:p>
          <a:p>
            <a:pPr marL="171450" indent="-171450">
              <a:buBlip>
                <a:blip r:embed="rId2"/>
              </a:buBlip>
            </a:pPr>
            <a:r>
              <a:rPr lang="en-GB" sz="1000" dirty="0" err="1">
                <a:solidFill>
                  <a:schemeClr val="bg1"/>
                </a:solidFill>
                <a:latin typeface="Montserrat" pitchFamily="2" charset="77"/>
              </a:rPr>
              <a:t>Škálování</a:t>
            </a:r>
            <a:r>
              <a:rPr lang="cs-CZ" sz="1000" dirty="0">
                <a:solidFill>
                  <a:schemeClr val="bg1"/>
                </a:solidFill>
                <a:latin typeface="Montserrat" pitchFamily="2" charset="77"/>
              </a:rPr>
              <a:t> – další technologie</a:t>
            </a:r>
            <a:endParaRPr lang="en-GB" sz="1000" dirty="0">
              <a:solidFill>
                <a:schemeClr val="bg1"/>
              </a:solidFill>
              <a:latin typeface="Montserrat" pitchFamily="2" charset="77"/>
            </a:endParaRPr>
          </a:p>
          <a:p>
            <a:endParaRPr lang="en-GB" sz="1000" dirty="0" err="1">
              <a:solidFill>
                <a:schemeClr val="bg1"/>
              </a:solidFill>
              <a:latin typeface="Montserrat" pitchFamily="2" charset="77"/>
            </a:endParaRPr>
          </a:p>
        </p:txBody>
      </p:sp>
      <p:pic>
        <p:nvPicPr>
          <p:cNvPr id="2" name="Graphic 16">
            <a:extLst>
              <a:ext uri="{FF2B5EF4-FFF2-40B4-BE49-F238E27FC236}">
                <a16:creationId xmlns:a16="http://schemas.microsoft.com/office/drawing/2014/main" id="{0668A596-162E-E6FD-2C23-6C0E2F319B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067307" y="604439"/>
            <a:ext cx="705095" cy="477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08324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HYVERR">
      <a:dk1>
        <a:srgbClr val="191B21"/>
      </a:dk1>
      <a:lt1>
        <a:sysClr val="window" lastClr="FFFFFF"/>
      </a:lt1>
      <a:dk2>
        <a:srgbClr val="66738D"/>
      </a:dk2>
      <a:lt2>
        <a:srgbClr val="EEF0F2"/>
      </a:lt2>
      <a:accent1>
        <a:srgbClr val="E87917"/>
      </a:accent1>
      <a:accent2>
        <a:srgbClr val="142850"/>
      </a:accent2>
      <a:accent3>
        <a:srgbClr val="EEF0F2"/>
      </a:accent3>
      <a:accent4>
        <a:srgbClr val="66738D"/>
      </a:accent4>
      <a:accent5>
        <a:srgbClr val="73777F"/>
      </a:accent5>
      <a:accent6>
        <a:srgbClr val="BDE1F4"/>
      </a:accent6>
      <a:hlink>
        <a:srgbClr val="E87917"/>
      </a:hlink>
      <a:folHlink>
        <a:srgbClr val="142850"/>
      </a:folHlink>
    </a:clrScheme>
    <a:fontScheme name="hyverr fonts">
      <a:majorFont>
        <a:latin typeface="Montserrat Bold"/>
        <a:ea typeface=""/>
        <a:cs typeface=""/>
      </a:majorFont>
      <a:minorFont>
        <a:latin typeface="Noto Serif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63C73ADA68B89428BD5DE35C5A43AAC" ma:contentTypeVersion="16" ma:contentTypeDescription="Create a new document." ma:contentTypeScope="" ma:versionID="a049e48959535aa1c737069b5bf89a59">
  <xsd:schema xmlns:xsd="http://www.w3.org/2001/XMLSchema" xmlns:xs="http://www.w3.org/2001/XMLSchema" xmlns:p="http://schemas.microsoft.com/office/2006/metadata/properties" xmlns:ns2="17c6f6b7-1694-4bc5-936c-3672ea85b04e" xmlns:ns3="63c67b85-4329-44ff-8d4c-32000ab47b20" targetNamespace="http://schemas.microsoft.com/office/2006/metadata/properties" ma:root="true" ma:fieldsID="32798591553d05fa6507ec4393912fbf" ns2:_="" ns3:_="">
    <xsd:import namespace="17c6f6b7-1694-4bc5-936c-3672ea85b04e"/>
    <xsd:import namespace="63c67b85-4329-44ff-8d4c-32000ab47b20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DateTaken" minOccurs="0"/>
                <xsd:element ref="ns3:MediaServiceLocation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7c6f6b7-1694-4bc5-936c-3672ea85b04e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b3dc4086-82ec-431f-bd04-b800be822736}" ma:internalName="TaxCatchAll" ma:showField="CatchAllData" ma:web="17c6f6b7-1694-4bc5-936c-3672ea85b04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3c67b85-4329-44ff-8d4c-32000ab47b2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MediaServiceAutoTags" ma:internalName="MediaServiceAutoTags" ma:readOnly="true">
      <xsd:simpleType>
        <xsd:restriction base="dms:Text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4" nillable="true" ma:displayName="MediaServiceLocation" ma:internalName="MediaServiceLocation" ma:readOnly="true">
      <xsd:simpleType>
        <xsd:restriction base="dms:Text"/>
      </xsd:simpleType>
    </xsd:element>
    <xsd:element name="MediaServiceOCR" ma:index="15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afce3c58-b1e7-4514-82df-f8c324596e6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60E1755-2C1C-4A67-B99B-274B3EFDAE9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D1A14EA-73D0-471C-9084-EE06663C649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7c6f6b7-1694-4bc5-936c-3672ea85b04e"/>
    <ds:schemaRef ds:uri="63c67b85-4329-44ff-8d4c-32000ab47b2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1944</TotalTime>
  <Words>893</Words>
  <Application>Microsoft Office PowerPoint</Application>
  <PresentationFormat>Předvádění na obrazovce (16:9)</PresentationFormat>
  <Paragraphs>182</Paragraphs>
  <Slides>13</Slides>
  <Notes>0</Notes>
  <HiddenSlides>0</HiddenSlides>
  <MMClips>1</MMClips>
  <ScaleCrop>false</ScaleCrop>
  <HeadingPairs>
    <vt:vector size="6" baseType="variant">
      <vt:variant>
        <vt:lpstr>Použitá písma</vt:lpstr>
      </vt:variant>
      <vt:variant>
        <vt:i4>8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13</vt:i4>
      </vt:variant>
    </vt:vector>
  </HeadingPairs>
  <TitlesOfParts>
    <vt:vector size="22" baseType="lpstr">
      <vt:lpstr>Arial</vt:lpstr>
      <vt:lpstr>Montserrat Medium</vt:lpstr>
      <vt:lpstr>Noto Serif</vt:lpstr>
      <vt:lpstr>Calibri</vt:lpstr>
      <vt:lpstr>Montserrat SemiBold</vt:lpstr>
      <vt:lpstr>Aptos Narrow</vt:lpstr>
      <vt:lpstr>Montserrat</vt:lpstr>
      <vt:lpstr>Montserrat Bold</vt:lpstr>
      <vt:lpstr>Office Theme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>Fujitsu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Thomas, Ian IS</dc:creator>
  <cp:lastModifiedBy>Řeha, Lukáš</cp:lastModifiedBy>
  <cp:revision>294</cp:revision>
  <dcterms:created xsi:type="dcterms:W3CDTF">2020-11-04T14:03:31Z</dcterms:created>
  <dcterms:modified xsi:type="dcterms:W3CDTF">2024-11-06T09:34:40Z</dcterms:modified>
</cp:coreProperties>
</file>