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8" r:id="rId4"/>
    <p:sldMasterId id="2147483833" r:id="rId5"/>
  </p:sldMasterIdLst>
  <p:notesMasterIdLst>
    <p:notesMasterId r:id="rId125"/>
  </p:notesMasterIdLst>
  <p:handoutMasterIdLst>
    <p:handoutMasterId r:id="rId126"/>
  </p:handoutMasterIdLst>
  <p:sldIdLst>
    <p:sldId id="891" r:id="rId6"/>
    <p:sldId id="1418" r:id="rId7"/>
    <p:sldId id="1484" r:id="rId8"/>
    <p:sldId id="1487" r:id="rId9"/>
    <p:sldId id="1522" r:id="rId10"/>
    <p:sldId id="1485" r:id="rId11"/>
    <p:sldId id="1486" r:id="rId12"/>
    <p:sldId id="1408" r:id="rId13"/>
    <p:sldId id="1488" r:id="rId14"/>
    <p:sldId id="1351" r:id="rId15"/>
    <p:sldId id="1419" r:id="rId16"/>
    <p:sldId id="1420" r:id="rId17"/>
    <p:sldId id="1489" r:id="rId18"/>
    <p:sldId id="1490" r:id="rId19"/>
    <p:sldId id="1410" r:id="rId20"/>
    <p:sldId id="1483" r:id="rId21"/>
    <p:sldId id="1491" r:id="rId22"/>
    <p:sldId id="1492" r:id="rId23"/>
    <p:sldId id="1493" r:id="rId24"/>
    <p:sldId id="1494" r:id="rId25"/>
    <p:sldId id="1495" r:id="rId26"/>
    <p:sldId id="1523" r:id="rId27"/>
    <p:sldId id="1421" r:id="rId28"/>
    <p:sldId id="1422" r:id="rId29"/>
    <p:sldId id="1423" r:id="rId30"/>
    <p:sldId id="1424" r:id="rId31"/>
    <p:sldId id="1496" r:id="rId32"/>
    <p:sldId id="1497" r:id="rId33"/>
    <p:sldId id="1498" r:id="rId34"/>
    <p:sldId id="1425" r:id="rId35"/>
    <p:sldId id="1499" r:id="rId36"/>
    <p:sldId id="1500" r:id="rId37"/>
    <p:sldId id="1501" r:id="rId38"/>
    <p:sldId id="1502" r:id="rId39"/>
    <p:sldId id="1503" r:id="rId40"/>
    <p:sldId id="1504" r:id="rId41"/>
    <p:sldId id="1427" r:id="rId42"/>
    <p:sldId id="1505" r:id="rId43"/>
    <p:sldId id="1428" r:id="rId44"/>
    <p:sldId id="1429" r:id="rId45"/>
    <p:sldId id="1430" r:id="rId46"/>
    <p:sldId id="1432" r:id="rId47"/>
    <p:sldId id="1433" r:id="rId48"/>
    <p:sldId id="1434" r:id="rId49"/>
    <p:sldId id="1435" r:id="rId50"/>
    <p:sldId id="1436" r:id="rId51"/>
    <p:sldId id="1437" r:id="rId52"/>
    <p:sldId id="1438" r:id="rId53"/>
    <p:sldId id="1439" r:id="rId54"/>
    <p:sldId id="1440" r:id="rId55"/>
    <p:sldId id="1441" r:id="rId56"/>
    <p:sldId id="1442" r:id="rId57"/>
    <p:sldId id="1443" r:id="rId58"/>
    <p:sldId id="1444" r:id="rId59"/>
    <p:sldId id="1445" r:id="rId60"/>
    <p:sldId id="1446" r:id="rId61"/>
    <p:sldId id="1447" r:id="rId62"/>
    <p:sldId id="1448" r:id="rId63"/>
    <p:sldId id="1449" r:id="rId64"/>
    <p:sldId id="1450" r:id="rId65"/>
    <p:sldId id="1451" r:id="rId66"/>
    <p:sldId id="1452" r:id="rId67"/>
    <p:sldId id="1453" r:id="rId68"/>
    <p:sldId id="1512" r:id="rId69"/>
    <p:sldId id="1454" r:id="rId70"/>
    <p:sldId id="1455" r:id="rId71"/>
    <p:sldId id="1456" r:id="rId72"/>
    <p:sldId id="1457" r:id="rId73"/>
    <p:sldId id="1458" r:id="rId74"/>
    <p:sldId id="1513" r:id="rId75"/>
    <p:sldId id="1515" r:id="rId76"/>
    <p:sldId id="1516" r:id="rId77"/>
    <p:sldId id="1517" r:id="rId78"/>
    <p:sldId id="1519" r:id="rId79"/>
    <p:sldId id="1524" r:id="rId80"/>
    <p:sldId id="1525" r:id="rId81"/>
    <p:sldId id="1526" r:id="rId82"/>
    <p:sldId id="1527" r:id="rId83"/>
    <p:sldId id="1528" r:id="rId84"/>
    <p:sldId id="1529" r:id="rId85"/>
    <p:sldId id="1530" r:id="rId86"/>
    <p:sldId id="1531" r:id="rId87"/>
    <p:sldId id="1532" r:id="rId88"/>
    <p:sldId id="1533" r:id="rId89"/>
    <p:sldId id="1535" r:id="rId90"/>
    <p:sldId id="1536" r:id="rId91"/>
    <p:sldId id="1537" r:id="rId92"/>
    <p:sldId id="1538" r:id="rId93"/>
    <p:sldId id="1557" r:id="rId94"/>
    <p:sldId id="1547" r:id="rId95"/>
    <p:sldId id="1558" r:id="rId96"/>
    <p:sldId id="1550" r:id="rId97"/>
    <p:sldId id="1551" r:id="rId98"/>
    <p:sldId id="1552" r:id="rId99"/>
    <p:sldId id="1553" r:id="rId100"/>
    <p:sldId id="1459" r:id="rId101"/>
    <p:sldId id="1460" r:id="rId102"/>
    <p:sldId id="1461" r:id="rId103"/>
    <p:sldId id="1462" r:id="rId104"/>
    <p:sldId id="1463" r:id="rId105"/>
    <p:sldId id="1465" r:id="rId106"/>
    <p:sldId id="1466" r:id="rId107"/>
    <p:sldId id="1467" r:id="rId108"/>
    <p:sldId id="1468" r:id="rId109"/>
    <p:sldId id="1469" r:id="rId110"/>
    <p:sldId id="1470" r:id="rId111"/>
    <p:sldId id="1471" r:id="rId112"/>
    <p:sldId id="1472" r:id="rId113"/>
    <p:sldId id="1473" r:id="rId114"/>
    <p:sldId id="1474" r:id="rId115"/>
    <p:sldId id="1475" r:id="rId116"/>
    <p:sldId id="1476" r:id="rId117"/>
    <p:sldId id="1477" r:id="rId118"/>
    <p:sldId id="1478" r:id="rId119"/>
    <p:sldId id="1479" r:id="rId120"/>
    <p:sldId id="1480" r:id="rId121"/>
    <p:sldId id="1481" r:id="rId122"/>
    <p:sldId id="1337" r:id="rId123"/>
    <p:sldId id="1008" r:id="rId124"/>
  </p:sldIdLst>
  <p:sldSz cx="12192000" cy="6858000"/>
  <p:notesSz cx="6797675" cy="9926638"/>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688"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osi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9800"/>
    <a:srgbClr val="E4E4E4"/>
    <a:srgbClr val="E9E9E9"/>
    <a:srgbClr val="CDCDCD"/>
    <a:srgbClr val="E8E8E8"/>
    <a:srgbClr val="F3F3F3"/>
    <a:srgbClr val="FF5A41"/>
    <a:srgbClr val="FF6E52"/>
    <a:srgbClr val="00AE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78DF2-2E16-74A0-A9A3-4BEE33CAC7BC}" v="232" dt="2024-06-04T09:45:26.579"/>
    <p1510:client id="{ED3E211E-9143-ECD9-58D2-C99093259575}" v="7" dt="2024-06-04T08:57:30.789"/>
  </p1510:revLst>
</p1510:revInfo>
</file>

<file path=ppt/tableStyles.xml><?xml version="1.0" encoding="utf-8"?>
<a:tblStyleLst xmlns:a="http://schemas.openxmlformats.org/drawingml/2006/main" def="{2D5ABB26-0587-4C30-8999-92F81FD0307C}">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Styl pośredni 1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guide pos="688"/>
      </p:guideLst>
    </p:cSldViewPr>
  </p:slideViewPr>
  <p:notesViewPr>
    <p:cSldViewPr snapToGrid="0">
      <p:cViewPr>
        <p:scale>
          <a:sx n="1" d="2"/>
          <a:sy n="1" d="2"/>
        </p:scale>
        <p:origin x="0" y="0"/>
      </p:cViewPr>
      <p:guideLst>
        <p:guide orient="horz" pos="3126"/>
        <p:guide pos="214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microsoft.com/office/2016/11/relationships/changesInfo" Target="changesInfos/changesInfo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Šipeková" userId="S::asipekova_techniserv-it.cz#ext#@assecoce.onmicrosoft.com::3f687794-327d-47aa-9ac9-48052a8799d6" providerId="AD" clId="Web-{C4D78DF2-2E16-74A0-A9A3-4BEE33CAC7BC}"/>
    <pc:docChg chg="addSld delSld modSld">
      <pc:chgData name="Alexandra Šipeková" userId="S::asipekova_techniserv-it.cz#ext#@assecoce.onmicrosoft.com::3f687794-327d-47aa-9ac9-48052a8799d6" providerId="AD" clId="Web-{C4D78DF2-2E16-74A0-A9A3-4BEE33CAC7BC}" dt="2024-06-04T09:45:26.579" v="241" actId="1076"/>
      <pc:docMkLst>
        <pc:docMk/>
      </pc:docMkLst>
      <pc:sldChg chg="modSp">
        <pc:chgData name="Alexandra Šipeková" userId="S::asipekova_techniserv-it.cz#ext#@assecoce.onmicrosoft.com::3f687794-327d-47aa-9ac9-48052a8799d6" providerId="AD" clId="Web-{C4D78DF2-2E16-74A0-A9A3-4BEE33CAC7BC}" dt="2024-06-04T09:43:05.636" v="233" actId="20577"/>
        <pc:sldMkLst>
          <pc:docMk/>
          <pc:sldMk cId="1275598677" sldId="1410"/>
        </pc:sldMkLst>
        <pc:spChg chg="mod">
          <ac:chgData name="Alexandra Šipeková" userId="S::asipekova_techniserv-it.cz#ext#@assecoce.onmicrosoft.com::3f687794-327d-47aa-9ac9-48052a8799d6" providerId="AD" clId="Web-{C4D78DF2-2E16-74A0-A9A3-4BEE33CAC7BC}" dt="2024-06-04T09:43:05.636" v="233" actId="20577"/>
          <ac:spMkLst>
            <pc:docMk/>
            <pc:sldMk cId="1275598677" sldId="1410"/>
            <ac:spMk id="4" creationId="{A5585B17-604C-4253-89A5-94B87906252F}"/>
          </ac:spMkLst>
        </pc:spChg>
      </pc:sldChg>
      <pc:sldChg chg="addSp delSp modSp">
        <pc:chgData name="Alexandra Šipeková" userId="S::asipekova_techniserv-it.cz#ext#@assecoce.onmicrosoft.com::3f687794-327d-47aa-9ac9-48052a8799d6" providerId="AD" clId="Web-{C4D78DF2-2E16-74A0-A9A3-4BEE33CAC7BC}" dt="2024-06-04T09:45:26.579" v="241" actId="1076"/>
        <pc:sldMkLst>
          <pc:docMk/>
          <pc:sldMk cId="3145104291" sldId="1483"/>
        </pc:sldMkLst>
        <pc:spChg chg="mod">
          <ac:chgData name="Alexandra Šipeková" userId="S::asipekova_techniserv-it.cz#ext#@assecoce.onmicrosoft.com::3f687794-327d-47aa-9ac9-48052a8799d6" providerId="AD" clId="Web-{C4D78DF2-2E16-74A0-A9A3-4BEE33CAC7BC}" dt="2024-06-04T09:45:26.579" v="241" actId="1076"/>
          <ac:spMkLst>
            <pc:docMk/>
            <pc:sldMk cId="3145104291" sldId="1483"/>
            <ac:spMk id="4" creationId="{A5585B17-604C-4253-89A5-94B87906252F}"/>
          </ac:spMkLst>
        </pc:spChg>
        <pc:picChg chg="add del mod">
          <ac:chgData name="Alexandra Šipeková" userId="S::asipekova_techniserv-it.cz#ext#@assecoce.onmicrosoft.com::3f687794-327d-47aa-9ac9-48052a8799d6" providerId="AD" clId="Web-{C4D78DF2-2E16-74A0-A9A3-4BEE33CAC7BC}" dt="2024-06-04T09:32:45.125" v="82"/>
          <ac:picMkLst>
            <pc:docMk/>
            <pc:sldMk cId="3145104291" sldId="1483"/>
            <ac:picMk id="6" creationId="{888DED7F-8C5C-E70F-D35F-8B3D94CAD234}"/>
          </ac:picMkLst>
        </pc:picChg>
        <pc:picChg chg="add mod">
          <ac:chgData name="Alexandra Šipeková" userId="S::asipekova_techniserv-it.cz#ext#@assecoce.onmicrosoft.com::3f687794-327d-47aa-9ac9-48052a8799d6" providerId="AD" clId="Web-{C4D78DF2-2E16-74A0-A9A3-4BEE33CAC7BC}" dt="2024-06-04T09:40:31.192" v="185" actId="1076"/>
          <ac:picMkLst>
            <pc:docMk/>
            <pc:sldMk cId="3145104291" sldId="1483"/>
            <ac:picMk id="7" creationId="{9FF10A80-1846-F633-C393-C300E81E0110}"/>
          </ac:picMkLst>
        </pc:picChg>
        <pc:picChg chg="add mod">
          <ac:chgData name="Alexandra Šipeková" userId="S::asipekova_techniserv-it.cz#ext#@assecoce.onmicrosoft.com::3f687794-327d-47aa-9ac9-48052a8799d6" providerId="AD" clId="Web-{C4D78DF2-2E16-74A0-A9A3-4BEE33CAC7BC}" dt="2024-06-04T09:39:58.784" v="177" actId="1076"/>
          <ac:picMkLst>
            <pc:docMk/>
            <pc:sldMk cId="3145104291" sldId="1483"/>
            <ac:picMk id="8" creationId="{18402524-274B-5CD8-ED96-FB471D5A8C0B}"/>
          </ac:picMkLst>
        </pc:picChg>
        <pc:picChg chg="add mod">
          <ac:chgData name="Alexandra Šipeková" userId="S::asipekova_techniserv-it.cz#ext#@assecoce.onmicrosoft.com::3f687794-327d-47aa-9ac9-48052a8799d6" providerId="AD" clId="Web-{C4D78DF2-2E16-74A0-A9A3-4BEE33CAC7BC}" dt="2024-06-04T09:40:14.223" v="180" actId="1076"/>
          <ac:picMkLst>
            <pc:docMk/>
            <pc:sldMk cId="3145104291" sldId="1483"/>
            <ac:picMk id="9" creationId="{D8AA265F-1CDC-D090-B6FE-11F91C0580E2}"/>
          </ac:picMkLst>
        </pc:picChg>
        <pc:picChg chg="add mod">
          <ac:chgData name="Alexandra Šipeková" userId="S::asipekova_techniserv-it.cz#ext#@assecoce.onmicrosoft.com::3f687794-327d-47aa-9ac9-48052a8799d6" providerId="AD" clId="Web-{C4D78DF2-2E16-74A0-A9A3-4BEE33CAC7BC}" dt="2024-06-04T09:40:32.989" v="186" actId="1076"/>
          <ac:picMkLst>
            <pc:docMk/>
            <pc:sldMk cId="3145104291" sldId="1483"/>
            <ac:picMk id="10" creationId="{27473A85-43A3-FE9A-87BB-740C6956C619}"/>
          </ac:picMkLst>
        </pc:picChg>
      </pc:sldChg>
      <pc:sldChg chg="addSp delSp modSp new del">
        <pc:chgData name="Alexandra Šipeková" userId="S::asipekova_techniserv-it.cz#ext#@assecoce.onmicrosoft.com::3f687794-327d-47aa-9ac9-48052a8799d6" providerId="AD" clId="Web-{C4D78DF2-2E16-74A0-A9A3-4BEE33CAC7BC}" dt="2024-06-04T09:44:39.484" v="240"/>
        <pc:sldMkLst>
          <pc:docMk/>
          <pc:sldMk cId="319950329" sldId="1559"/>
        </pc:sldMkLst>
        <pc:spChg chg="del">
          <ac:chgData name="Alexandra Šipeková" userId="S::asipekova_techniserv-it.cz#ext#@assecoce.onmicrosoft.com::3f687794-327d-47aa-9ac9-48052a8799d6" providerId="AD" clId="Web-{C4D78DF2-2E16-74A0-A9A3-4BEE33CAC7BC}" dt="2024-06-04T09:44:27.561" v="235"/>
          <ac:spMkLst>
            <pc:docMk/>
            <pc:sldMk cId="319950329" sldId="1559"/>
            <ac:spMk id="4" creationId="{F5D0564A-7048-08C2-4EDB-EAF83935BAA6}"/>
          </ac:spMkLst>
        </pc:spChg>
        <pc:spChg chg="add mod">
          <ac:chgData name="Alexandra Šipeková" userId="S::asipekova_techniserv-it.cz#ext#@assecoce.onmicrosoft.com::3f687794-327d-47aa-9ac9-48052a8799d6" providerId="AD" clId="Web-{C4D78DF2-2E16-74A0-A9A3-4BEE33CAC7BC}" dt="2024-06-04T09:44:37.124" v="239"/>
          <ac:spMkLst>
            <pc:docMk/>
            <pc:sldMk cId="319950329" sldId="1559"/>
            <ac:spMk id="8" creationId="{F89558B1-321E-B4C6-6EC8-6FD28B9A15FE}"/>
          </ac:spMkLst>
        </pc:spChg>
        <pc:picChg chg="add del mod ord">
          <ac:chgData name="Alexandra Šipeková" userId="S::asipekova_techniserv-it.cz#ext#@assecoce.onmicrosoft.com::3f687794-327d-47aa-9ac9-48052a8799d6" providerId="AD" clId="Web-{C4D78DF2-2E16-74A0-A9A3-4BEE33CAC7BC}" dt="2024-06-04T09:44:37.124" v="239"/>
          <ac:picMkLst>
            <pc:docMk/>
            <pc:sldMk cId="319950329" sldId="1559"/>
            <ac:picMk id="6" creationId="{2EE94F83-8C9D-62B2-4FF7-2EB150499430}"/>
          </ac:picMkLst>
        </pc:picChg>
      </pc:sldChg>
    </pc:docChg>
  </pc:docChgLst>
  <pc:docChgLst>
    <pc:chgData name="HORVÁTH Martin" userId="S::martin.horvath@asseco-ce.com::16f09757-3bab-4733-b03f-65ac1d169c55" providerId="AD" clId="Web-{ED3E211E-9143-ECD9-58D2-C99093259575}"/>
    <pc:docChg chg="modSld">
      <pc:chgData name="HORVÁTH Martin" userId="S::martin.horvath@asseco-ce.com::16f09757-3bab-4733-b03f-65ac1d169c55" providerId="AD" clId="Web-{ED3E211E-9143-ECD9-58D2-C99093259575}" dt="2024-06-04T08:57:24.742" v="5" actId="20577"/>
      <pc:docMkLst>
        <pc:docMk/>
      </pc:docMkLst>
      <pc:sldChg chg="modSp">
        <pc:chgData name="HORVÁTH Martin" userId="S::martin.horvath@asseco-ce.com::16f09757-3bab-4733-b03f-65ac1d169c55" providerId="AD" clId="Web-{ED3E211E-9143-ECD9-58D2-C99093259575}" dt="2024-06-04T08:57:24.742" v="5" actId="20577"/>
        <pc:sldMkLst>
          <pc:docMk/>
          <pc:sldMk cId="510611219" sldId="1484"/>
        </pc:sldMkLst>
        <pc:spChg chg="mod">
          <ac:chgData name="HORVÁTH Martin" userId="S::martin.horvath@asseco-ce.com::16f09757-3bab-4733-b03f-65ac1d169c55" providerId="AD" clId="Web-{ED3E211E-9143-ECD9-58D2-C99093259575}" dt="2024-06-04T08:57:24.742" v="5" actId="20577"/>
          <ac:spMkLst>
            <pc:docMk/>
            <pc:sldMk cId="510611219" sldId="1484"/>
            <ac:spMk id="4" creationId="{A5585B17-604C-4253-89A5-94B87906252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r>
              <a:rPr lang="pl-PL" sz="1000"/>
              <a:t>Asseco Poland S.A.</a:t>
            </a:r>
          </a:p>
        </p:txBody>
      </p:sp>
      <p:sp>
        <p:nvSpPr>
          <p:cNvPr id="3" name="Symbol zastępczy daty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8058D9CF-951F-4DB7-A66F-C025D3B84BF9}" type="datetimeFigureOut">
              <a:rPr lang="pl-PL" sz="1000" smtClean="0"/>
              <a:t>04.06.2024</a:t>
            </a:fld>
            <a:endParaRPr lang="pl-PL" sz="1000"/>
          </a:p>
        </p:txBody>
      </p:sp>
      <p:sp>
        <p:nvSpPr>
          <p:cNvPr id="4" name="Symbol zastępczy stopki 3"/>
          <p:cNvSpPr>
            <a:spLocks noGrp="1"/>
          </p:cNvSpPr>
          <p:nvPr>
            <p:ph type="ftr" sz="quarter" idx="2"/>
          </p:nvPr>
        </p:nvSpPr>
        <p:spPr>
          <a:xfrm>
            <a:off x="0" y="9428164"/>
            <a:ext cx="2944958" cy="496887"/>
          </a:xfrm>
          <a:prstGeom prst="rect">
            <a:avLst/>
          </a:prstGeom>
        </p:spPr>
        <p:txBody>
          <a:bodyPr vert="horz" lIns="91440" tIns="45720" rIns="91440" bIns="45720" rtlCol="0" anchor="b"/>
          <a:lstStyle>
            <a:lvl1pPr algn="l">
              <a:defRPr sz="1200"/>
            </a:lvl1pPr>
          </a:lstStyle>
          <a:p>
            <a:r>
              <a:rPr lang="pl-PL" sz="1000">
                <a:solidFill>
                  <a:srgbClr val="58595B"/>
                </a:solidFill>
              </a:rPr>
              <a:t>asseco.pl</a:t>
            </a:r>
          </a:p>
        </p:txBody>
      </p:sp>
      <p:sp>
        <p:nvSpPr>
          <p:cNvPr id="5" name="Symbol zastępczy numeru slajdu 4"/>
          <p:cNvSpPr>
            <a:spLocks noGrp="1"/>
          </p:cNvSpPr>
          <p:nvPr>
            <p:ph type="sldNum" sz="quarter" idx="3"/>
          </p:nvPr>
        </p:nvSpPr>
        <p:spPr>
          <a:xfrm>
            <a:off x="3851098" y="9428164"/>
            <a:ext cx="2944958" cy="496887"/>
          </a:xfrm>
          <a:prstGeom prst="rect">
            <a:avLst/>
          </a:prstGeom>
        </p:spPr>
        <p:txBody>
          <a:bodyPr vert="horz" lIns="91440" tIns="45720" rIns="91440" bIns="45720" rtlCol="0" anchor="b"/>
          <a:lstStyle>
            <a:lvl1pPr algn="r">
              <a:defRPr sz="1200"/>
            </a:lvl1pPr>
          </a:lstStyle>
          <a:p>
            <a:fld id="{D58FC140-D6D2-468F-97D6-897500CBF34B}" type="slidenum">
              <a:rPr lang="pl-PL" sz="900" smtClean="0"/>
              <a:t>‹#›</a:t>
            </a:fld>
            <a:endParaRPr lang="pl-PL" sz="900"/>
          </a:p>
        </p:txBody>
      </p:sp>
    </p:spTree>
    <p:extLst>
      <p:ext uri="{BB962C8B-B14F-4D97-AF65-F5344CB8AC3E}">
        <p14:creationId xmlns:p14="http://schemas.microsoft.com/office/powerpoint/2010/main" val="1179787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000"/>
            </a:lvl1pPr>
          </a:lstStyle>
          <a:p>
            <a:r>
              <a:rPr lang="pl-PL"/>
              <a:t>Asseco Poland S.A.</a:t>
            </a:r>
          </a:p>
        </p:txBody>
      </p:sp>
      <p:sp>
        <p:nvSpPr>
          <p:cNvPr id="3" name="Symbol zastępczy daty 2"/>
          <p:cNvSpPr>
            <a:spLocks noGrp="1"/>
          </p:cNvSpPr>
          <p:nvPr>
            <p:ph type="dt" idx="1"/>
          </p:nvPr>
        </p:nvSpPr>
        <p:spPr>
          <a:xfrm>
            <a:off x="3851098" y="0"/>
            <a:ext cx="2944958" cy="496888"/>
          </a:xfrm>
          <a:prstGeom prst="rect">
            <a:avLst/>
          </a:prstGeom>
        </p:spPr>
        <p:txBody>
          <a:bodyPr vert="horz" lIns="91440" tIns="45720" rIns="91440" bIns="45720" rtlCol="0"/>
          <a:lstStyle>
            <a:lvl1pPr algn="r">
              <a:defRPr sz="1000"/>
            </a:lvl1pPr>
          </a:lstStyle>
          <a:p>
            <a:fld id="{4CEB447A-91AE-4BEF-8DAE-D1B3BDF93E14}" type="datetimeFigureOut">
              <a:rPr lang="pl-PL" smtClean="0"/>
              <a:pPr/>
              <a:t>04.06.2024</a:t>
            </a:fld>
            <a:endParaRPr lang="pl-PL"/>
          </a:p>
        </p:txBody>
      </p:sp>
      <p:sp>
        <p:nvSpPr>
          <p:cNvPr id="4" name="Symbol zastępczy obrazu slajdu 3"/>
          <p:cNvSpPr>
            <a:spLocks noGrp="1" noRot="1" noChangeAspect="1"/>
          </p:cNvSpPr>
          <p:nvPr>
            <p:ph type="sldImg" idx="2"/>
          </p:nvPr>
        </p:nvSpPr>
        <p:spPr>
          <a:xfrm>
            <a:off x="90488" y="744538"/>
            <a:ext cx="6616700" cy="3722687"/>
          </a:xfrm>
          <a:prstGeom prst="rect">
            <a:avLst/>
          </a:prstGeom>
          <a:noFill/>
          <a:ln w="12700">
            <a:solidFill>
              <a:schemeClr val="tx1"/>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606" y="4714876"/>
            <a:ext cx="5438464" cy="446722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164"/>
            <a:ext cx="2944958" cy="496887"/>
          </a:xfrm>
          <a:prstGeom prst="rect">
            <a:avLst/>
          </a:prstGeom>
        </p:spPr>
        <p:txBody>
          <a:bodyPr vert="horz" lIns="91440" tIns="45720" rIns="91440" bIns="45720" rtlCol="0" anchor="b"/>
          <a:lstStyle>
            <a:lvl1pPr algn="l">
              <a:defRPr sz="1000"/>
            </a:lvl1pPr>
          </a:lstStyle>
          <a:p>
            <a:r>
              <a:rPr lang="pl-PL"/>
              <a:t>asseco.pl</a:t>
            </a:r>
          </a:p>
        </p:txBody>
      </p:sp>
      <p:sp>
        <p:nvSpPr>
          <p:cNvPr id="7" name="Symbol zastępczy numeru slajdu 6"/>
          <p:cNvSpPr>
            <a:spLocks noGrp="1"/>
          </p:cNvSpPr>
          <p:nvPr>
            <p:ph type="sldNum" sz="quarter" idx="5"/>
          </p:nvPr>
        </p:nvSpPr>
        <p:spPr>
          <a:xfrm>
            <a:off x="3851098" y="9428164"/>
            <a:ext cx="2944958" cy="496887"/>
          </a:xfrm>
          <a:prstGeom prst="rect">
            <a:avLst/>
          </a:prstGeom>
        </p:spPr>
        <p:txBody>
          <a:bodyPr vert="horz" lIns="91440" tIns="45720" rIns="91440" bIns="45720" rtlCol="0" anchor="b"/>
          <a:lstStyle>
            <a:lvl1pPr algn="r">
              <a:defRPr sz="900"/>
            </a:lvl1pPr>
          </a:lstStyle>
          <a:p>
            <a:fld id="{0C127573-7ADF-411A-9B23-EA9E8B4CF7AA}" type="slidenum">
              <a:rPr lang="pl-PL" smtClean="0"/>
              <a:pPr/>
              <a:t>‹#›</a:t>
            </a:fld>
            <a:endParaRPr lang="pl-PL"/>
          </a:p>
        </p:txBody>
      </p:sp>
    </p:spTree>
    <p:extLst>
      <p:ext uri="{BB962C8B-B14F-4D97-AF65-F5344CB8AC3E}">
        <p14:creationId xmlns:p14="http://schemas.microsoft.com/office/powerpoint/2010/main" val="179630722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0C127573-7ADF-411A-9B23-EA9E8B4CF7AA}" type="slidenum">
              <a:rPr lang="pl-PL" smtClean="0"/>
              <a:pPr/>
              <a:t>8</a:t>
            </a:fld>
            <a:endParaRPr lang="pl-PL"/>
          </a:p>
        </p:txBody>
      </p:sp>
    </p:spTree>
    <p:extLst>
      <p:ext uri="{BB962C8B-B14F-4D97-AF65-F5344CB8AC3E}">
        <p14:creationId xmlns:p14="http://schemas.microsoft.com/office/powerpoint/2010/main" val="148316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3.emf"/><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1)">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FAE1F845-3B37-4F12-BE00-310A83771115}"/>
              </a:ext>
            </a:extLst>
          </p:cNvPr>
          <p:cNvGrpSpPr/>
          <p:nvPr userDrawn="1"/>
        </p:nvGrpSpPr>
        <p:grpSpPr>
          <a:xfrm>
            <a:off x="2794002" y="2539390"/>
            <a:ext cx="6603998" cy="727650"/>
            <a:chOff x="1719263" y="3114675"/>
            <a:chExt cx="5705476" cy="628650"/>
          </a:xfrm>
          <a:solidFill>
            <a:schemeClr val="tx1"/>
          </a:solidFill>
        </p:grpSpPr>
        <p:sp>
          <p:nvSpPr>
            <p:cNvPr id="15" name="Freeform 5">
              <a:extLst>
                <a:ext uri="{FF2B5EF4-FFF2-40B4-BE49-F238E27FC236}">
                  <a16:creationId xmlns:a16="http://schemas.microsoft.com/office/drawing/2014/main" id="{A9E25710-FF62-431B-8241-3941C4EB5A4A}"/>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6">
              <a:extLst>
                <a:ext uri="{FF2B5EF4-FFF2-40B4-BE49-F238E27FC236}">
                  <a16:creationId xmlns:a16="http://schemas.microsoft.com/office/drawing/2014/main" id="{D3F48DA7-4038-4F51-8DF5-4453D97C9206}"/>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7">
              <a:extLst>
                <a:ext uri="{FF2B5EF4-FFF2-40B4-BE49-F238E27FC236}">
                  <a16:creationId xmlns:a16="http://schemas.microsoft.com/office/drawing/2014/main" id="{C62A7380-50C3-4360-9EAE-4D5344106E70}"/>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8">
              <a:extLst>
                <a:ext uri="{FF2B5EF4-FFF2-40B4-BE49-F238E27FC236}">
                  <a16:creationId xmlns:a16="http://schemas.microsoft.com/office/drawing/2014/main" id="{F96FD73A-580A-460A-823E-16A147F80A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9">
              <a:extLst>
                <a:ext uri="{FF2B5EF4-FFF2-40B4-BE49-F238E27FC236}">
                  <a16:creationId xmlns:a16="http://schemas.microsoft.com/office/drawing/2014/main" id="{C88FBBCC-E501-4ED0-9F20-A0B59220DF0E}"/>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10">
              <a:extLst>
                <a:ext uri="{FF2B5EF4-FFF2-40B4-BE49-F238E27FC236}">
                  <a16:creationId xmlns:a16="http://schemas.microsoft.com/office/drawing/2014/main" id="{5607B6C2-6E16-496C-88E8-CDEC4532D51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1929145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 picture (1)">
    <p:spTree>
      <p:nvGrpSpPr>
        <p:cNvPr id="1" name=""/>
        <p:cNvGrpSpPr/>
        <p:nvPr/>
      </p:nvGrpSpPr>
      <p:grpSpPr>
        <a:xfrm>
          <a:off x="0" y="0"/>
          <a:ext cx="0" cy="0"/>
          <a:chOff x="0" y="0"/>
          <a:chExt cx="0" cy="0"/>
        </a:xfrm>
      </p:grpSpPr>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6" name="Titelplatzhalter 1">
            <a:extLst>
              <a:ext uri="{FF2B5EF4-FFF2-40B4-BE49-F238E27FC236}">
                <a16:creationId xmlns:a16="http://schemas.microsoft.com/office/drawing/2014/main" id="{5F8ED1CB-89FD-41D5-9389-0E3205A88DC2}"/>
              </a:ext>
            </a:extLst>
          </p:cNvPr>
          <p:cNvSpPr>
            <a:spLocks noGrp="1"/>
          </p:cNvSpPr>
          <p:nvPr>
            <p:ph type="title" hasCustomPrompt="1"/>
          </p:nvPr>
        </p:nvSpPr>
        <p:spPr>
          <a:xfrm>
            <a:off x="6758552" y="848201"/>
            <a:ext cx="4986984"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endParaRPr lang="pl-PL" noProof="0"/>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6758552"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tx1"/>
                </a:solidFill>
              </a:defRPr>
            </a:lvl1pPr>
          </a:lstStyle>
          <a:p>
            <a:pPr lvl="0"/>
            <a:r>
              <a:rPr lang="en-US" noProof="0"/>
              <a:t>Click to edit Master text styles</a:t>
            </a:r>
            <a:endParaRPr lang="pl-PL" noProof="0"/>
          </a:p>
        </p:txBody>
      </p:sp>
      <p:grpSp>
        <p:nvGrpSpPr>
          <p:cNvPr id="9" name="Grupa 8">
            <a:extLst>
              <a:ext uri="{FF2B5EF4-FFF2-40B4-BE49-F238E27FC236}">
                <a16:creationId xmlns:a16="http://schemas.microsoft.com/office/drawing/2014/main" id="{F907CE01-E0D1-4F13-AD84-B8CA85393517}"/>
              </a:ext>
            </a:extLst>
          </p:cNvPr>
          <p:cNvGrpSpPr/>
          <p:nvPr userDrawn="1"/>
        </p:nvGrpSpPr>
        <p:grpSpPr>
          <a:xfrm>
            <a:off x="9857088" y="296189"/>
            <a:ext cx="1888448" cy="208076"/>
            <a:chOff x="1719263" y="3114675"/>
            <a:chExt cx="5705476" cy="628650"/>
          </a:xfrm>
          <a:solidFill>
            <a:srgbClr val="000000"/>
          </a:solidFill>
        </p:grpSpPr>
        <p:sp>
          <p:nvSpPr>
            <p:cNvPr id="10" name="Freeform 5">
              <a:extLst>
                <a:ext uri="{FF2B5EF4-FFF2-40B4-BE49-F238E27FC236}">
                  <a16:creationId xmlns:a16="http://schemas.microsoft.com/office/drawing/2014/main" id="{BF06E39C-C029-4EB0-8207-2392C9197D08}"/>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1" name="Freeform 6">
              <a:extLst>
                <a:ext uri="{FF2B5EF4-FFF2-40B4-BE49-F238E27FC236}">
                  <a16:creationId xmlns:a16="http://schemas.microsoft.com/office/drawing/2014/main" id="{0D728261-83ED-4D4C-9B91-976C9D6DF0F7}"/>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7">
              <a:extLst>
                <a:ext uri="{FF2B5EF4-FFF2-40B4-BE49-F238E27FC236}">
                  <a16:creationId xmlns:a16="http://schemas.microsoft.com/office/drawing/2014/main" id="{345F75AE-9DCE-410C-9825-A4F969AD5522}"/>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8">
              <a:extLst>
                <a:ext uri="{FF2B5EF4-FFF2-40B4-BE49-F238E27FC236}">
                  <a16:creationId xmlns:a16="http://schemas.microsoft.com/office/drawing/2014/main" id="{039EA57E-5F1F-479F-98F0-8F4953516F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9">
              <a:extLst>
                <a:ext uri="{FF2B5EF4-FFF2-40B4-BE49-F238E27FC236}">
                  <a16:creationId xmlns:a16="http://schemas.microsoft.com/office/drawing/2014/main" id="{49F8D6C9-C6A5-4DB6-97DF-BA8BC6FE1BCB}"/>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10">
              <a:extLst>
                <a:ext uri="{FF2B5EF4-FFF2-40B4-BE49-F238E27FC236}">
                  <a16:creationId xmlns:a16="http://schemas.microsoft.com/office/drawing/2014/main" id="{1980E8DA-9AFA-4A9B-8EFB-549F8E29068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8953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 picture (2)">
    <p:spTree>
      <p:nvGrpSpPr>
        <p:cNvPr id="1" name=""/>
        <p:cNvGrpSpPr/>
        <p:nvPr/>
      </p:nvGrpSpPr>
      <p:grpSpPr>
        <a:xfrm>
          <a:off x="0" y="0"/>
          <a:ext cx="0" cy="0"/>
          <a:chOff x="0" y="0"/>
          <a:chExt cx="0" cy="0"/>
        </a:xfrm>
      </p:grpSpPr>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609600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3" name="Fußzeilenplatzhalter 2"/>
          <p:cNvSpPr>
            <a:spLocks noGrp="1"/>
          </p:cNvSpPr>
          <p:nvPr>
            <p:ph type="ftr" sz="quarter" idx="11"/>
          </p:nvPr>
        </p:nvSpPr>
        <p:spPr>
          <a:xfrm>
            <a:off x="526630" y="6356351"/>
            <a:ext cx="4957792"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526630"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tx1"/>
                </a:solidFill>
              </a:defRPr>
            </a:lvl1pPr>
          </a:lstStyle>
          <a:p>
            <a:pPr lvl="0"/>
            <a:r>
              <a:rPr lang="en-US" noProof="0"/>
              <a:t>Click to edit Master text styles</a:t>
            </a:r>
            <a:endParaRPr lang="pl-PL" noProof="0"/>
          </a:p>
        </p:txBody>
      </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41" name="Titelplatzhalter 1">
            <a:extLst>
              <a:ext uri="{FF2B5EF4-FFF2-40B4-BE49-F238E27FC236}">
                <a16:creationId xmlns:a16="http://schemas.microsoft.com/office/drawing/2014/main" id="{51D51F89-9039-4CB7-A0CD-53EEBDC83129}"/>
              </a:ext>
            </a:extLst>
          </p:cNvPr>
          <p:cNvSpPr>
            <a:spLocks noGrp="1"/>
          </p:cNvSpPr>
          <p:nvPr>
            <p:ph type="title" hasCustomPrompt="1"/>
          </p:nvPr>
        </p:nvSpPr>
        <p:spPr>
          <a:xfrm>
            <a:off x="526631" y="848201"/>
            <a:ext cx="4986984"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endParaRPr lang="pl-PL" noProof="0"/>
          </a:p>
        </p:txBody>
      </p:sp>
    </p:spTree>
    <p:extLst>
      <p:ext uri="{BB962C8B-B14F-4D97-AF65-F5344CB8AC3E}">
        <p14:creationId xmlns:p14="http://schemas.microsoft.com/office/powerpoint/2010/main" val="4054866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1)">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tx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000">
                <a:solidFill>
                  <a:srgbClr val="000000"/>
                </a:solidFill>
              </a:defRPr>
            </a:lvl1pPr>
          </a:lstStyle>
          <a:p>
            <a:pPr lvl="0"/>
            <a:r>
              <a:rPr lang="en-US" noProof="0"/>
              <a:t>Address details / contact</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3600" b="1"/>
            </a:lvl1pPr>
          </a:lstStyle>
          <a:p>
            <a:r>
              <a:rPr lang="en-US" noProof="0"/>
              <a:t>Contact:</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rgbClr val="000000"/>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5C08D64-C3DA-44F9-9E88-3B87D5486FA3}"/>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BACE0832-6D72-4CD5-8EB5-A283E3C107F8}"/>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B83763B0-B546-48E5-9695-F0D83692E13E}"/>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A5E2E277-9B5C-4811-91EF-1CF8B49034F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921F3C-0AB6-4FF1-B65E-E99A463CBDFC}"/>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FA0CE0A7-D80D-40F8-B347-BED9725CC1A4}"/>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26947DDD-797A-42CB-866B-93BCE65A8A29}"/>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AAAA886A-97CE-4CC6-8FF5-825386F12598}"/>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F52EF929-F897-455C-9A7D-A64E6E63F56E}"/>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8AA310E6-D631-4275-A1BF-CD0B0950E78A}"/>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1FFD77D-2DA7-4C65-834B-B1374EC5F670}"/>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2A95DCF-267B-4390-AD3B-5E1C9BC0F1A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91A621E8-38EE-4D8C-B66D-D59F365D4C1C}"/>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C53396C8-3A9C-44E7-9610-6435F4EFAEC0}"/>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5B533D4B-A375-4F00-9C66-BB65C3CEA7B9}"/>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6741CC0E-A391-41CE-9B86-F751CD833F69}"/>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04AF7854-5EDD-4A9B-8B2F-EEAA20B0BC48}"/>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C410A2A-3FB8-44C5-A8B7-89CF29C406B4}"/>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BDA55D02-F9E5-48C8-B198-718002A62506}"/>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6FFC9E8-AB22-405D-8283-72BFCEDC64EE}"/>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14C83B44-05A1-4CAE-ADC7-53BB18A463C2}"/>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DF4700B0-42F3-4819-8132-88B121C23CDA}"/>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917B1461-1C05-4911-B661-1BE152BAB826}"/>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1E02EA0D-0C92-4411-A380-24EFF6FB1145}"/>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22248380-4932-4F50-8533-3B1576BC68EE}"/>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13247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blue)">
    <p:bg>
      <p:bgPr>
        <a:solidFill>
          <a:schemeClr val="accent1"/>
        </a:solidFill>
        <a:effectLst/>
      </p:bgPr>
    </p:bg>
    <p:spTree>
      <p:nvGrpSpPr>
        <p:cNvPr id="1" name=""/>
        <p:cNvGrpSpPr/>
        <p:nvPr/>
      </p:nvGrpSpPr>
      <p:grpSpPr>
        <a:xfrm>
          <a:off x="0" y="0"/>
          <a:ext cx="0" cy="0"/>
          <a:chOff x="0" y="0"/>
          <a:chExt cx="0" cy="0"/>
        </a:xfrm>
      </p:grpSpPr>
      <p:sp>
        <p:nvSpPr>
          <p:cNvPr id="34" name="Prostokąt 33">
            <a:extLst>
              <a:ext uri="{FF2B5EF4-FFF2-40B4-BE49-F238E27FC236}">
                <a16:creationId xmlns:a16="http://schemas.microsoft.com/office/drawing/2014/main" id="{F6FB5C9C-1DF4-4568-A51F-75196DD81FE8}"/>
              </a:ext>
            </a:extLst>
          </p:cNvPr>
          <p:cNvSpPr/>
          <p:nvPr userDrawn="1"/>
        </p:nvSpPr>
        <p:spPr bwMode="auto">
          <a:xfrm>
            <a:off x="-18186" y="0"/>
            <a:ext cx="12192000" cy="6858000"/>
          </a:xfrm>
          <a:prstGeom prst="rect">
            <a:avLst/>
          </a:prstGeom>
          <a:solidFill>
            <a:schemeClr val="accent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55" name="Prostokąt 54">
            <a:extLst>
              <a:ext uri="{FF2B5EF4-FFF2-40B4-BE49-F238E27FC236}">
                <a16:creationId xmlns:a16="http://schemas.microsoft.com/office/drawing/2014/main" id="{1F882F9E-1893-46FF-83A1-5F774F029344}"/>
              </a:ext>
            </a:extLst>
          </p:cNvPr>
          <p:cNvSpPr/>
          <p:nvPr/>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pic>
        <p:nvPicPr>
          <p:cNvPr id="7" name="Obraz 6">
            <a:extLst>
              <a:ext uri="{FF2B5EF4-FFF2-40B4-BE49-F238E27FC236}">
                <a16:creationId xmlns:a16="http://schemas.microsoft.com/office/drawing/2014/main" id="{BCE3F246-6D30-4A6A-ADAF-E173987111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grpSp>
        <p:nvGrpSpPr>
          <p:cNvPr id="65" name="Group 64"/>
          <p:cNvGrpSpPr/>
          <p:nvPr userDrawn="1"/>
        </p:nvGrpSpPr>
        <p:grpSpPr>
          <a:xfrm>
            <a:off x="7089877" y="4945158"/>
            <a:ext cx="254037" cy="254039"/>
            <a:chOff x="5876583" y="4568961"/>
            <a:chExt cx="254037" cy="254039"/>
          </a:xfrm>
        </p:grpSpPr>
        <p:pic>
          <p:nvPicPr>
            <p:cNvPr id="66"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67"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74"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75"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76"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77" name="Picture 76"/>
          <p:cNvPicPr>
            <a:picLocks noChangeAspect="1"/>
          </p:cNvPicPr>
          <p:nvPr userDrawn="1"/>
        </p:nvPicPr>
        <p:blipFill>
          <a:blip r:embed="rId4"/>
          <a:stretch>
            <a:fillRect/>
          </a:stretch>
        </p:blipFill>
        <p:spPr>
          <a:xfrm>
            <a:off x="4599652" y="4588716"/>
            <a:ext cx="269679" cy="260380"/>
          </a:xfrm>
          <a:prstGeom prst="rect">
            <a:avLst/>
          </a:prstGeom>
        </p:spPr>
      </p:pic>
      <p:pic>
        <p:nvPicPr>
          <p:cNvPr id="78" name="Picture 77"/>
          <p:cNvPicPr>
            <a:picLocks noChangeAspect="1"/>
          </p:cNvPicPr>
          <p:nvPr userDrawn="1"/>
        </p:nvPicPr>
        <p:blipFill>
          <a:blip r:embed="rId5"/>
          <a:stretch>
            <a:fillRect/>
          </a:stretch>
        </p:blipFill>
        <p:spPr>
          <a:xfrm>
            <a:off x="7089877" y="4579417"/>
            <a:ext cx="269679" cy="269679"/>
          </a:xfrm>
          <a:prstGeom prst="rect">
            <a:avLst/>
          </a:prstGeom>
        </p:spPr>
      </p:pic>
      <p:pic>
        <p:nvPicPr>
          <p:cNvPr id="79" name="Picture 78"/>
          <p:cNvPicPr>
            <a:picLocks noChangeAspect="1"/>
          </p:cNvPicPr>
          <p:nvPr userDrawn="1"/>
        </p:nvPicPr>
        <p:blipFill>
          <a:blip r:embed="rId6"/>
          <a:stretch>
            <a:fillRect/>
          </a:stretch>
        </p:blipFill>
        <p:spPr>
          <a:xfrm>
            <a:off x="1097700" y="4584000"/>
            <a:ext cx="260380" cy="269679"/>
          </a:xfrm>
          <a:prstGeom prst="rect">
            <a:avLst/>
          </a:prstGeom>
        </p:spPr>
      </p:pic>
      <p:pic>
        <p:nvPicPr>
          <p:cNvPr id="80" name="Picture 79"/>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2076661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turquoise)">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bg2"/>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Trenčianska 56/A</a:t>
            </a:r>
            <a:br>
              <a:rPr lang="en-US" sz="1600" noProof="0">
                <a:solidFill>
                  <a:schemeClr val="tx1"/>
                </a:solidFill>
                <a:cs typeface="Calibri Light" panose="020F0302020204030204" pitchFamily="34" charset="0"/>
              </a:rPr>
            </a:br>
            <a:r>
              <a:rPr lang="en-US" sz="1600" noProof="0">
                <a:solidFill>
                  <a:schemeClr val="tx1"/>
                </a:solidFill>
                <a:cs typeface="Calibri Light" panose="020F0302020204030204" pitchFamily="34" charset="0"/>
              </a:rPr>
              <a:t>821 09 Bratislava, Slovak Republic</a:t>
            </a:r>
          </a:p>
        </p:txBody>
      </p:sp>
      <p:sp>
        <p:nvSpPr>
          <p:cNvPr id="39"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+421 220 838 400</a:t>
            </a:r>
          </a:p>
          <a:p>
            <a:pPr>
              <a:lnSpc>
                <a:spcPct val="150000"/>
              </a:lnSpc>
            </a:pPr>
            <a:r>
              <a:rPr lang="en-US" sz="1600" noProof="0">
                <a:solidFill>
                  <a:schemeClr val="tx1"/>
                </a:solidFill>
                <a:cs typeface="Calibri Light" panose="020F0302020204030204" pitchFamily="34" charset="0"/>
              </a:rPr>
              <a:t>sales@asseco-ce.com</a:t>
            </a:r>
          </a:p>
        </p:txBody>
      </p:sp>
      <p:sp>
        <p:nvSpPr>
          <p:cNvPr id="40"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tx1"/>
                </a:solidFill>
                <a:cs typeface="Calibri Light" panose="020F0302020204030204" pitchFamily="34" charset="0"/>
              </a:rPr>
              <a:t>www.asseco.</a:t>
            </a:r>
            <a:r>
              <a:rPr lang="sk-SK" sz="1600" noProof="0">
                <a:solidFill>
                  <a:schemeClr val="tx1"/>
                </a:solidFill>
                <a:cs typeface="Calibri Light" panose="020F0302020204030204" pitchFamily="34" charset="0"/>
              </a:rPr>
              <a:t>com/ce</a:t>
            </a:r>
            <a:endParaRPr lang="en-US" sz="1600" noProof="0">
              <a:solidFill>
                <a:schemeClr val="tx1"/>
              </a:solidFill>
              <a:cs typeface="Calibri Light" panose="020F0302020204030204" pitchFamily="34" charset="0"/>
            </a:endParaRPr>
          </a:p>
          <a:p>
            <a:pPr>
              <a:lnSpc>
                <a:spcPct val="150000"/>
              </a:lnSpc>
            </a:pPr>
            <a:r>
              <a:rPr lang="en-US" sz="1600" noProof="0">
                <a:solidFill>
                  <a:schemeClr val="tx1"/>
                </a:solidFill>
                <a:cs typeface="Calibri Light" panose="020F0302020204030204" pitchFamily="34" charset="0"/>
              </a:rPr>
              <a:t>linkedin.com/company/asseco-central-europe</a:t>
            </a:r>
          </a:p>
        </p:txBody>
      </p:sp>
      <p:pic>
        <p:nvPicPr>
          <p:cNvPr id="41" name="Picture 40"/>
          <p:cNvPicPr>
            <a:picLocks noChangeAspect="1"/>
          </p:cNvPicPr>
          <p:nvPr userDrawn="1"/>
        </p:nvPicPr>
        <p:blipFill>
          <a:blip r:embed="rId4"/>
          <a:stretch>
            <a:fillRect/>
          </a:stretch>
        </p:blipFill>
        <p:spPr>
          <a:xfrm>
            <a:off x="4599652" y="4588716"/>
            <a:ext cx="269679" cy="260380"/>
          </a:xfrm>
          <a:prstGeom prst="rect">
            <a:avLst/>
          </a:prstGeom>
        </p:spPr>
      </p:pic>
      <p:pic>
        <p:nvPicPr>
          <p:cNvPr id="42" name="Picture 41"/>
          <p:cNvPicPr>
            <a:picLocks noChangeAspect="1"/>
          </p:cNvPicPr>
          <p:nvPr userDrawn="1"/>
        </p:nvPicPr>
        <p:blipFill>
          <a:blip r:embed="rId5"/>
          <a:stretch>
            <a:fillRect/>
          </a:stretch>
        </p:blipFill>
        <p:spPr>
          <a:xfrm>
            <a:off x="7089877" y="4579417"/>
            <a:ext cx="269679" cy="269679"/>
          </a:xfrm>
          <a:prstGeom prst="rect">
            <a:avLst/>
          </a:prstGeom>
        </p:spPr>
      </p:pic>
      <p:pic>
        <p:nvPicPr>
          <p:cNvPr id="43" name="Picture 42"/>
          <p:cNvPicPr>
            <a:picLocks noChangeAspect="1"/>
          </p:cNvPicPr>
          <p:nvPr userDrawn="1"/>
        </p:nvPicPr>
        <p:blipFill>
          <a:blip r:embed="rId6"/>
          <a:stretch>
            <a:fillRect/>
          </a:stretch>
        </p:blipFill>
        <p:spPr>
          <a:xfrm>
            <a:off x="1097700" y="4584000"/>
            <a:ext cx="260380" cy="269679"/>
          </a:xfrm>
          <a:prstGeom prst="rect">
            <a:avLst/>
          </a:prstGeom>
        </p:spPr>
      </p:pic>
      <p:pic>
        <p:nvPicPr>
          <p:cNvPr id="44" name="Picture 43"/>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2704350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green)">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accent2"/>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tx1"/>
                </a:solidFill>
                <a:cs typeface="Calibri Light" panose="020F0302020204030204" pitchFamily="34" charset="0"/>
              </a:rPr>
              <a:t>Asseco </a:t>
            </a:r>
            <a:r>
              <a:rPr lang="sk-SK" sz="2933" b="1" noProof="0">
                <a:solidFill>
                  <a:schemeClr val="tx1"/>
                </a:solidFill>
                <a:cs typeface="Calibri Light" panose="020F0302020204030204" pitchFamily="34" charset="0"/>
              </a:rPr>
              <a:t>Central Europe</a:t>
            </a:r>
            <a:endParaRPr lang="en-US" sz="2933" b="1" noProof="0">
              <a:solidFill>
                <a:schemeClr val="tx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9"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40"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41" name="Picture 40"/>
          <p:cNvPicPr>
            <a:picLocks noChangeAspect="1"/>
          </p:cNvPicPr>
          <p:nvPr userDrawn="1"/>
        </p:nvPicPr>
        <p:blipFill>
          <a:blip r:embed="rId4"/>
          <a:stretch>
            <a:fillRect/>
          </a:stretch>
        </p:blipFill>
        <p:spPr>
          <a:xfrm>
            <a:off x="4599652" y="4588716"/>
            <a:ext cx="269679" cy="260380"/>
          </a:xfrm>
          <a:prstGeom prst="rect">
            <a:avLst/>
          </a:prstGeom>
        </p:spPr>
      </p:pic>
      <p:pic>
        <p:nvPicPr>
          <p:cNvPr id="42" name="Picture 41"/>
          <p:cNvPicPr>
            <a:picLocks noChangeAspect="1"/>
          </p:cNvPicPr>
          <p:nvPr userDrawn="1"/>
        </p:nvPicPr>
        <p:blipFill>
          <a:blip r:embed="rId5"/>
          <a:stretch>
            <a:fillRect/>
          </a:stretch>
        </p:blipFill>
        <p:spPr>
          <a:xfrm>
            <a:off x="7089877" y="4579417"/>
            <a:ext cx="269679" cy="269679"/>
          </a:xfrm>
          <a:prstGeom prst="rect">
            <a:avLst/>
          </a:prstGeom>
        </p:spPr>
      </p:pic>
      <p:pic>
        <p:nvPicPr>
          <p:cNvPr id="43" name="Picture 42"/>
          <p:cNvPicPr>
            <a:picLocks noChangeAspect="1"/>
          </p:cNvPicPr>
          <p:nvPr userDrawn="1"/>
        </p:nvPicPr>
        <p:blipFill>
          <a:blip r:embed="rId6"/>
          <a:stretch>
            <a:fillRect/>
          </a:stretch>
        </p:blipFill>
        <p:spPr>
          <a:xfrm>
            <a:off x="1097700" y="4584000"/>
            <a:ext cx="260380" cy="269679"/>
          </a:xfrm>
          <a:prstGeom prst="rect">
            <a:avLst/>
          </a:prstGeom>
        </p:spPr>
      </p:pic>
      <p:pic>
        <p:nvPicPr>
          <p:cNvPr id="44" name="Picture 43"/>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072146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purple)">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accent3"/>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4"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6" name="Picture 35"/>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37" name="Picture 36"/>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38" name="Picture 37"/>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39" name="Picture 38"/>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4064066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red)">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accent5"/>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9"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40"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41" name="Picture 40"/>
          <p:cNvPicPr>
            <a:picLocks noChangeAspect="1"/>
          </p:cNvPicPr>
          <p:nvPr userDrawn="1"/>
        </p:nvPicPr>
        <p:blipFill>
          <a:blip r:embed="rId4"/>
          <a:stretch>
            <a:fillRect/>
          </a:stretch>
        </p:blipFill>
        <p:spPr>
          <a:xfrm>
            <a:off x="4599652" y="4588716"/>
            <a:ext cx="269679" cy="260380"/>
          </a:xfrm>
          <a:prstGeom prst="rect">
            <a:avLst/>
          </a:prstGeom>
        </p:spPr>
      </p:pic>
      <p:pic>
        <p:nvPicPr>
          <p:cNvPr id="42" name="Picture 41"/>
          <p:cNvPicPr>
            <a:picLocks noChangeAspect="1"/>
          </p:cNvPicPr>
          <p:nvPr userDrawn="1"/>
        </p:nvPicPr>
        <p:blipFill>
          <a:blip r:embed="rId5"/>
          <a:stretch>
            <a:fillRect/>
          </a:stretch>
        </p:blipFill>
        <p:spPr>
          <a:xfrm>
            <a:off x="7089877" y="4579417"/>
            <a:ext cx="269679" cy="269679"/>
          </a:xfrm>
          <a:prstGeom prst="rect">
            <a:avLst/>
          </a:prstGeom>
        </p:spPr>
      </p:pic>
      <p:pic>
        <p:nvPicPr>
          <p:cNvPr id="43" name="Picture 42"/>
          <p:cNvPicPr>
            <a:picLocks noChangeAspect="1"/>
          </p:cNvPicPr>
          <p:nvPr userDrawn="1"/>
        </p:nvPicPr>
        <p:blipFill>
          <a:blip r:embed="rId6"/>
          <a:stretch>
            <a:fillRect/>
          </a:stretch>
        </p:blipFill>
        <p:spPr>
          <a:xfrm>
            <a:off x="1097700" y="4584000"/>
            <a:ext cx="260380" cy="269679"/>
          </a:xfrm>
          <a:prstGeom prst="rect">
            <a:avLst/>
          </a:prstGeom>
        </p:spPr>
      </p:pic>
      <p:pic>
        <p:nvPicPr>
          <p:cNvPr id="44" name="Picture 43"/>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617289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yellow)">
    <p:bg>
      <p:bgPr>
        <a:solidFill>
          <a:schemeClr val="accent1"/>
        </a:solidFill>
        <a:effectLst/>
      </p:bgPr>
    </p:bg>
    <p:spTree>
      <p:nvGrpSpPr>
        <p:cNvPr id="1" name=""/>
        <p:cNvGrpSpPr/>
        <p:nvPr/>
      </p:nvGrpSpPr>
      <p:grpSpPr>
        <a:xfrm>
          <a:off x="0" y="0"/>
          <a:ext cx="0" cy="0"/>
          <a:chOff x="0" y="0"/>
          <a:chExt cx="0" cy="0"/>
        </a:xfrm>
      </p:grpSpPr>
      <p:sp>
        <p:nvSpPr>
          <p:cNvPr id="34" name="Prostokąt 33">
            <a:extLst>
              <a:ext uri="{FF2B5EF4-FFF2-40B4-BE49-F238E27FC236}">
                <a16:creationId xmlns:a16="http://schemas.microsoft.com/office/drawing/2014/main" id="{F6FB5C9C-1DF4-4568-A51F-75196DD81FE8}"/>
              </a:ext>
            </a:extLst>
          </p:cNvPr>
          <p:cNvSpPr/>
          <p:nvPr userDrawn="1"/>
        </p:nvSpPr>
        <p:spPr bwMode="auto">
          <a:xfrm>
            <a:off x="0" y="0"/>
            <a:ext cx="12192000" cy="6858000"/>
          </a:xfrm>
          <a:prstGeom prst="rect">
            <a:avLst/>
          </a:prstGeom>
          <a:solidFill>
            <a:schemeClr val="accent6"/>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7" name="Obraz 6">
            <a:extLst>
              <a:ext uri="{FF2B5EF4-FFF2-40B4-BE49-F238E27FC236}">
                <a16:creationId xmlns:a16="http://schemas.microsoft.com/office/drawing/2014/main" id="{BCE3F246-6D30-4A6A-ADAF-E173987111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tx1"/>
                </a:solidFill>
                <a:cs typeface="Calibri Light" panose="020F0302020204030204" pitchFamily="34" charset="0"/>
              </a:rPr>
              <a:t>Asseco </a:t>
            </a:r>
            <a:r>
              <a:rPr lang="sk-SK" sz="2933" b="1" noProof="0">
                <a:solidFill>
                  <a:schemeClr val="tx1"/>
                </a:solidFill>
                <a:cs typeface="Calibri Light" panose="020F0302020204030204" pitchFamily="34" charset="0"/>
              </a:rPr>
              <a:t>Central Europe</a:t>
            </a:r>
            <a:endParaRPr lang="en-US" sz="2933" b="1" noProof="0">
              <a:solidFill>
                <a:schemeClr val="tx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Trenčianska 56/A</a:t>
            </a:r>
            <a:br>
              <a:rPr lang="en-US" sz="1600" noProof="0">
                <a:solidFill>
                  <a:schemeClr val="tx1"/>
                </a:solidFill>
                <a:cs typeface="Calibri Light" panose="020F0302020204030204" pitchFamily="34" charset="0"/>
              </a:rPr>
            </a:br>
            <a:r>
              <a:rPr lang="en-US" sz="1600" noProof="0">
                <a:solidFill>
                  <a:schemeClr val="tx1"/>
                </a:solidFill>
                <a:cs typeface="Calibri Light" panose="020F0302020204030204" pitchFamily="34" charset="0"/>
              </a:rPr>
              <a:t>821 09 Bratislava, Slovak Republic</a:t>
            </a:r>
          </a:p>
        </p:txBody>
      </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+421 220 838 400</a:t>
            </a:r>
          </a:p>
          <a:p>
            <a:pPr>
              <a:lnSpc>
                <a:spcPct val="150000"/>
              </a:lnSpc>
            </a:pPr>
            <a:r>
              <a:rPr lang="en-US" sz="1600" noProof="0">
                <a:solidFill>
                  <a:schemeClr val="tx1"/>
                </a:solidFill>
                <a:cs typeface="Calibri Light" panose="020F0302020204030204" pitchFamily="34" charset="0"/>
              </a:rPr>
              <a:t>sales@asseco-ce.com</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tx1"/>
                </a:solidFill>
                <a:cs typeface="Calibri Light" panose="020F0302020204030204" pitchFamily="34" charset="0"/>
              </a:rPr>
              <a:t>www.asseco.</a:t>
            </a:r>
            <a:r>
              <a:rPr lang="sk-SK" sz="1600" noProof="0">
                <a:solidFill>
                  <a:schemeClr val="tx1"/>
                </a:solidFill>
                <a:cs typeface="Calibri Light" panose="020F0302020204030204" pitchFamily="34" charset="0"/>
              </a:rPr>
              <a:t>com/ce</a:t>
            </a:r>
            <a:endParaRPr lang="en-US" sz="1600" noProof="0">
              <a:solidFill>
                <a:schemeClr val="tx1"/>
              </a:solidFill>
              <a:cs typeface="Calibri Light" panose="020F0302020204030204" pitchFamily="34" charset="0"/>
            </a:endParaRPr>
          </a:p>
          <a:p>
            <a:pPr>
              <a:lnSpc>
                <a:spcPct val="150000"/>
              </a:lnSpc>
            </a:pPr>
            <a:r>
              <a:rPr lang="en-US" sz="1600" noProof="0">
                <a:solidFill>
                  <a:schemeClr val="tx1"/>
                </a:solidFill>
                <a:cs typeface="Calibri Light" panose="020F0302020204030204" pitchFamily="34" charset="0"/>
              </a:rPr>
              <a:t>linkedin.com/company/asseco-central-europe</a:t>
            </a:r>
          </a:p>
        </p:txBody>
      </p:sp>
      <p:pic>
        <p:nvPicPr>
          <p:cNvPr id="37" name="Picture 36"/>
          <p:cNvPicPr>
            <a:picLocks noChangeAspect="1"/>
          </p:cNvPicPr>
          <p:nvPr userDrawn="1"/>
        </p:nvPicPr>
        <p:blipFill>
          <a:blip r:embed="rId4"/>
          <a:stretch>
            <a:fillRect/>
          </a:stretch>
        </p:blipFill>
        <p:spPr>
          <a:xfrm>
            <a:off x="4599652" y="4588716"/>
            <a:ext cx="269679" cy="260380"/>
          </a:xfrm>
          <a:prstGeom prst="rect">
            <a:avLst/>
          </a:prstGeom>
        </p:spPr>
      </p:pic>
      <p:pic>
        <p:nvPicPr>
          <p:cNvPr id="38" name="Picture 37"/>
          <p:cNvPicPr>
            <a:picLocks noChangeAspect="1"/>
          </p:cNvPicPr>
          <p:nvPr userDrawn="1"/>
        </p:nvPicPr>
        <p:blipFill>
          <a:blip r:embed="rId5"/>
          <a:stretch>
            <a:fillRect/>
          </a:stretch>
        </p:blipFill>
        <p:spPr>
          <a:xfrm>
            <a:off x="7089877" y="4579417"/>
            <a:ext cx="269679" cy="269679"/>
          </a:xfrm>
          <a:prstGeom prst="rect">
            <a:avLst/>
          </a:prstGeom>
        </p:spPr>
      </p:pic>
      <p:pic>
        <p:nvPicPr>
          <p:cNvPr id="40" name="Picture 39"/>
          <p:cNvPicPr>
            <a:picLocks noChangeAspect="1"/>
          </p:cNvPicPr>
          <p:nvPr userDrawn="1"/>
        </p:nvPicPr>
        <p:blipFill>
          <a:blip r:embed="rId6"/>
          <a:stretch>
            <a:fillRect/>
          </a:stretch>
        </p:blipFill>
        <p:spPr>
          <a:xfrm>
            <a:off x="1097700" y="4584000"/>
            <a:ext cx="260380" cy="269679"/>
          </a:xfrm>
          <a:prstGeom prst="rect">
            <a:avLst/>
          </a:prstGeom>
        </p:spPr>
      </p:pic>
      <p:pic>
        <p:nvPicPr>
          <p:cNvPr id="41" name="Picture 40"/>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1749991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ogo (2)">
    <p:bg>
      <p:bgPr>
        <a:solidFill>
          <a:schemeClr val="tx1"/>
        </a:solidFill>
        <a:effectLst/>
      </p:bgPr>
    </p:bg>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D22F0230-BC83-43B4-8F26-F71DCC2423E9}"/>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grpSp>
        <p:nvGrpSpPr>
          <p:cNvPr id="14" name="Grupa 13">
            <a:extLst>
              <a:ext uri="{FF2B5EF4-FFF2-40B4-BE49-F238E27FC236}">
                <a16:creationId xmlns:a16="http://schemas.microsoft.com/office/drawing/2014/main" id="{F7AEC4CB-953A-49D6-846F-CA73583081D9}"/>
              </a:ext>
            </a:extLst>
          </p:cNvPr>
          <p:cNvGrpSpPr/>
          <p:nvPr userDrawn="1"/>
        </p:nvGrpSpPr>
        <p:grpSpPr>
          <a:xfrm>
            <a:off x="2794002" y="2539390"/>
            <a:ext cx="6603998" cy="727650"/>
            <a:chOff x="1719263" y="3114675"/>
            <a:chExt cx="5705476" cy="628650"/>
          </a:xfrm>
          <a:solidFill>
            <a:schemeClr val="bg1"/>
          </a:solidFill>
        </p:grpSpPr>
        <p:sp>
          <p:nvSpPr>
            <p:cNvPr id="15" name="Freeform 5">
              <a:extLst>
                <a:ext uri="{FF2B5EF4-FFF2-40B4-BE49-F238E27FC236}">
                  <a16:creationId xmlns:a16="http://schemas.microsoft.com/office/drawing/2014/main" id="{5BFA6ED9-A9D4-49D0-9AF8-077C41F70E8C}"/>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6">
              <a:extLst>
                <a:ext uri="{FF2B5EF4-FFF2-40B4-BE49-F238E27FC236}">
                  <a16:creationId xmlns:a16="http://schemas.microsoft.com/office/drawing/2014/main" id="{86B6CC05-6796-4D93-8463-98DD7687AFBD}"/>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7">
              <a:extLst>
                <a:ext uri="{FF2B5EF4-FFF2-40B4-BE49-F238E27FC236}">
                  <a16:creationId xmlns:a16="http://schemas.microsoft.com/office/drawing/2014/main" id="{B1F00E6E-81E8-4BF1-B618-930C34EC33A3}"/>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8">
              <a:extLst>
                <a:ext uri="{FF2B5EF4-FFF2-40B4-BE49-F238E27FC236}">
                  <a16:creationId xmlns:a16="http://schemas.microsoft.com/office/drawing/2014/main" id="{A1BB1C4F-CA4D-4407-8C76-D524BBF8750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9">
              <a:extLst>
                <a:ext uri="{FF2B5EF4-FFF2-40B4-BE49-F238E27FC236}">
                  <a16:creationId xmlns:a16="http://schemas.microsoft.com/office/drawing/2014/main" id="{509DBE43-341A-479B-A032-037E9463E440}"/>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10">
              <a:extLst>
                <a:ext uri="{FF2B5EF4-FFF2-40B4-BE49-F238E27FC236}">
                  <a16:creationId xmlns:a16="http://schemas.microsoft.com/office/drawing/2014/main" id="{0004B23C-CB83-4AD0-A06B-D1C8D3B9465F}"/>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2942398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tx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400">
                <a:solidFill>
                  <a:srgbClr val="000000"/>
                </a:solidFill>
              </a:defRPr>
            </a:lvl1pPr>
          </a:lstStyle>
          <a:p>
            <a:pPr lvl="0"/>
            <a:r>
              <a:rPr lang="en-US" noProof="0"/>
              <a:t>Name and surname</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4800" b="1"/>
            </a:lvl1pPr>
          </a:lstStyle>
          <a:p>
            <a:r>
              <a:rPr lang="en-US" noProof="0"/>
              <a:t>Title of presentation</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rgbClr val="000000"/>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3" name="Grupa 72">
            <a:extLst>
              <a:ext uri="{FF2B5EF4-FFF2-40B4-BE49-F238E27FC236}">
                <a16:creationId xmlns:a16="http://schemas.microsoft.com/office/drawing/2014/main" id="{B7478B59-CA66-469F-8F73-AB7FFEA9D6C4}"/>
              </a:ext>
            </a:extLst>
          </p:cNvPr>
          <p:cNvGrpSpPr/>
          <p:nvPr userDrawn="1"/>
        </p:nvGrpSpPr>
        <p:grpSpPr>
          <a:xfrm rot="5400000">
            <a:off x="-3572540" y="3312041"/>
            <a:ext cx="6815472" cy="233918"/>
            <a:chOff x="0" y="-711770"/>
            <a:chExt cx="4642907" cy="564813"/>
          </a:xfrm>
        </p:grpSpPr>
        <p:grpSp>
          <p:nvGrpSpPr>
            <p:cNvPr id="74" name="Grupa 73">
              <a:extLst>
                <a:ext uri="{FF2B5EF4-FFF2-40B4-BE49-F238E27FC236}">
                  <a16:creationId xmlns:a16="http://schemas.microsoft.com/office/drawing/2014/main" id="{746D5FBF-F464-4AED-8FC3-607C9F724FC7}"/>
                </a:ext>
              </a:extLst>
            </p:cNvPr>
            <p:cNvGrpSpPr/>
            <p:nvPr userDrawn="1"/>
          </p:nvGrpSpPr>
          <p:grpSpPr>
            <a:xfrm>
              <a:off x="791421" y="-711770"/>
              <a:ext cx="685800" cy="564813"/>
              <a:chOff x="304800" y="937146"/>
              <a:chExt cx="1624082" cy="286603"/>
            </a:xfrm>
          </p:grpSpPr>
          <p:sp>
            <p:nvSpPr>
              <p:cNvPr id="95" name="Prostokąt: zaokrąglone rogi 94">
                <a:extLst>
                  <a:ext uri="{FF2B5EF4-FFF2-40B4-BE49-F238E27FC236}">
                    <a16:creationId xmlns:a16="http://schemas.microsoft.com/office/drawing/2014/main" id="{FF6EB662-8815-4C4A-8EBE-492B31BD1CB4}"/>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95961A05-9BAE-433E-90DC-6E59AFC85DE7}"/>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rostokąt: zaokrąglone rogi 96">
                <a:extLst>
                  <a:ext uri="{FF2B5EF4-FFF2-40B4-BE49-F238E27FC236}">
                    <a16:creationId xmlns:a16="http://schemas.microsoft.com/office/drawing/2014/main" id="{965E3BDA-0E08-4313-AE93-A8E8D3FC878A}"/>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390CF57-EAE5-4259-9D9F-F1FDF4C5E722}"/>
                </a:ext>
              </a:extLst>
            </p:cNvPr>
            <p:cNvGrpSpPr/>
            <p:nvPr userDrawn="1"/>
          </p:nvGrpSpPr>
          <p:grpSpPr>
            <a:xfrm>
              <a:off x="2374263" y="-711770"/>
              <a:ext cx="685800" cy="564813"/>
              <a:chOff x="304800" y="937146"/>
              <a:chExt cx="1624082" cy="286603"/>
            </a:xfrm>
          </p:grpSpPr>
          <p:sp>
            <p:nvSpPr>
              <p:cNvPr id="92" name="Prostokąt: zaokrąglone rogi 91">
                <a:extLst>
                  <a:ext uri="{FF2B5EF4-FFF2-40B4-BE49-F238E27FC236}">
                    <a16:creationId xmlns:a16="http://schemas.microsoft.com/office/drawing/2014/main" id="{59764DB9-4245-4347-93F2-143C99D602E2}"/>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101207D0-25E6-4E04-BAB8-59F1AD494992}"/>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5C91B490-D9C1-4DCF-8E12-79218EE021B2}"/>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6673C142-71A3-4252-9CE8-CDF64FE32F4C}"/>
                </a:ext>
              </a:extLst>
            </p:cNvPr>
            <p:cNvGrpSpPr/>
            <p:nvPr userDrawn="1"/>
          </p:nvGrpSpPr>
          <p:grpSpPr>
            <a:xfrm>
              <a:off x="1582842" y="-711770"/>
              <a:ext cx="685800" cy="564813"/>
              <a:chOff x="304800" y="937146"/>
              <a:chExt cx="1624082" cy="286603"/>
            </a:xfrm>
          </p:grpSpPr>
          <p:sp>
            <p:nvSpPr>
              <p:cNvPr id="89" name="Prostokąt: zaokrąglone rogi 88">
                <a:extLst>
                  <a:ext uri="{FF2B5EF4-FFF2-40B4-BE49-F238E27FC236}">
                    <a16:creationId xmlns:a16="http://schemas.microsoft.com/office/drawing/2014/main" id="{B50412F8-EA82-4F78-A476-D7A31BB518AB}"/>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8A58F4-D904-4708-B9BE-FE3098ADED1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18D2B323-4DA7-4CC6-B642-B03DD11FC5A1}"/>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32CDD1A5-AF1D-4661-9532-4571DFC4B430}"/>
                </a:ext>
              </a:extLst>
            </p:cNvPr>
            <p:cNvGrpSpPr/>
            <p:nvPr userDrawn="1"/>
          </p:nvGrpSpPr>
          <p:grpSpPr>
            <a:xfrm>
              <a:off x="0" y="-711770"/>
              <a:ext cx="685800" cy="564813"/>
              <a:chOff x="304800" y="937146"/>
              <a:chExt cx="1624082" cy="286603"/>
            </a:xfrm>
          </p:grpSpPr>
          <p:sp>
            <p:nvSpPr>
              <p:cNvPr id="86" name="Prostokąt: zaokrąglone rogi 85">
                <a:extLst>
                  <a:ext uri="{FF2B5EF4-FFF2-40B4-BE49-F238E27FC236}">
                    <a16:creationId xmlns:a16="http://schemas.microsoft.com/office/drawing/2014/main" id="{4E0C28F1-D7B9-4F28-A9E6-E3372B331A28}"/>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C32C97DB-11C1-41AE-BCD8-C2AAEF41838E}"/>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8D49BC9F-9FE6-4B69-B57D-02E1BF47EA44}"/>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F76098CF-4869-4B7C-B9CD-0FC0E7EA1A85}"/>
                </a:ext>
              </a:extLst>
            </p:cNvPr>
            <p:cNvGrpSpPr/>
            <p:nvPr userDrawn="1"/>
          </p:nvGrpSpPr>
          <p:grpSpPr>
            <a:xfrm>
              <a:off x="3957107" y="-711770"/>
              <a:ext cx="685800" cy="564813"/>
              <a:chOff x="304800" y="937146"/>
              <a:chExt cx="1624082" cy="286603"/>
            </a:xfrm>
          </p:grpSpPr>
          <p:sp>
            <p:nvSpPr>
              <p:cNvPr id="83" name="Prostokąt: zaokrąglone rogi 82">
                <a:extLst>
                  <a:ext uri="{FF2B5EF4-FFF2-40B4-BE49-F238E27FC236}">
                    <a16:creationId xmlns:a16="http://schemas.microsoft.com/office/drawing/2014/main" id="{93207ED2-1448-48AA-B1F1-ABF5DE87511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324FDC63-5A45-412B-9979-0D3F70EDEAF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9430D757-0DA1-4C23-A9D5-86A7C4021A5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9" name="Grupa 78">
              <a:extLst>
                <a:ext uri="{FF2B5EF4-FFF2-40B4-BE49-F238E27FC236}">
                  <a16:creationId xmlns:a16="http://schemas.microsoft.com/office/drawing/2014/main" id="{311390E9-B0B0-4832-9EF0-E71F9F6AA7A5}"/>
                </a:ext>
              </a:extLst>
            </p:cNvPr>
            <p:cNvGrpSpPr/>
            <p:nvPr userDrawn="1"/>
          </p:nvGrpSpPr>
          <p:grpSpPr>
            <a:xfrm>
              <a:off x="3165684" y="-711770"/>
              <a:ext cx="685800" cy="564813"/>
              <a:chOff x="304800" y="937146"/>
              <a:chExt cx="1624082" cy="286603"/>
            </a:xfrm>
          </p:grpSpPr>
          <p:sp>
            <p:nvSpPr>
              <p:cNvPr id="80" name="Prostokąt: zaokrąglone rogi 79">
                <a:extLst>
                  <a:ext uri="{FF2B5EF4-FFF2-40B4-BE49-F238E27FC236}">
                    <a16:creationId xmlns:a16="http://schemas.microsoft.com/office/drawing/2014/main" id="{B246218C-1A51-419D-8608-EBEF05F8037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5E41E63D-A1FE-44BF-9F55-EF0453F6C7B5}"/>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FB8A9228-7B43-4B94-A36C-2BF582F5F41E}"/>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747549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tx1"/>
        </a:solidFill>
        <a:effectLst/>
      </p:bgPr>
    </p:bg>
    <p:spTree>
      <p:nvGrpSpPr>
        <p:cNvPr id="1" name=""/>
        <p:cNvGrpSpPr/>
        <p:nvPr/>
      </p:nvGrpSpPr>
      <p:grpSpPr>
        <a:xfrm>
          <a:off x="0" y="0"/>
          <a:ext cx="0" cy="0"/>
          <a:chOff x="0" y="0"/>
          <a:chExt cx="0" cy="0"/>
        </a:xfrm>
      </p:grpSpPr>
      <p:sp>
        <p:nvSpPr>
          <p:cNvPr id="39" name="Prostokąt 38">
            <a:extLst>
              <a:ext uri="{FF2B5EF4-FFF2-40B4-BE49-F238E27FC236}">
                <a16:creationId xmlns:a16="http://schemas.microsoft.com/office/drawing/2014/main" id="{5EEE2F3D-5056-46FA-B773-01BDD9734E42}"/>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bg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400">
                <a:solidFill>
                  <a:schemeClr val="bg1"/>
                </a:solidFill>
              </a:defRPr>
            </a:lvl1pPr>
          </a:lstStyle>
          <a:p>
            <a:pPr lvl="0"/>
            <a:r>
              <a:rPr lang="en-US" noProof="0"/>
              <a:t>Name and surname</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4800" b="1">
                <a:solidFill>
                  <a:schemeClr val="bg1"/>
                </a:solidFill>
              </a:defRPr>
            </a:lvl1pPr>
          </a:lstStyle>
          <a:p>
            <a:r>
              <a:rPr lang="en-US" noProof="0"/>
              <a:t>Title of presentation</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chemeClr val="bg1"/>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3" name="Grupa 72">
            <a:extLst>
              <a:ext uri="{FF2B5EF4-FFF2-40B4-BE49-F238E27FC236}">
                <a16:creationId xmlns:a16="http://schemas.microsoft.com/office/drawing/2014/main" id="{180D6F98-E48F-48F2-AE21-FE38C569C4D6}"/>
              </a:ext>
            </a:extLst>
          </p:cNvPr>
          <p:cNvGrpSpPr/>
          <p:nvPr userDrawn="1"/>
        </p:nvGrpSpPr>
        <p:grpSpPr>
          <a:xfrm rot="5400000">
            <a:off x="-3572540" y="3312041"/>
            <a:ext cx="6815472" cy="233918"/>
            <a:chOff x="0" y="-711770"/>
            <a:chExt cx="4642907" cy="564813"/>
          </a:xfrm>
        </p:grpSpPr>
        <p:grpSp>
          <p:nvGrpSpPr>
            <p:cNvPr id="74" name="Grupa 73">
              <a:extLst>
                <a:ext uri="{FF2B5EF4-FFF2-40B4-BE49-F238E27FC236}">
                  <a16:creationId xmlns:a16="http://schemas.microsoft.com/office/drawing/2014/main" id="{867472D0-194C-4958-A1E3-8A549FB2A7C9}"/>
                </a:ext>
              </a:extLst>
            </p:cNvPr>
            <p:cNvGrpSpPr/>
            <p:nvPr userDrawn="1"/>
          </p:nvGrpSpPr>
          <p:grpSpPr>
            <a:xfrm>
              <a:off x="791421" y="-711770"/>
              <a:ext cx="685800" cy="564813"/>
              <a:chOff x="304800" y="937146"/>
              <a:chExt cx="1624082" cy="286603"/>
            </a:xfrm>
          </p:grpSpPr>
          <p:sp>
            <p:nvSpPr>
              <p:cNvPr id="95" name="Prostokąt: zaokrąglone rogi 94">
                <a:extLst>
                  <a:ext uri="{FF2B5EF4-FFF2-40B4-BE49-F238E27FC236}">
                    <a16:creationId xmlns:a16="http://schemas.microsoft.com/office/drawing/2014/main" id="{A142AB67-0EBA-4E3B-9132-2372FAE43EF7}"/>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F021F457-7475-4CD0-9747-BB6BC6B70B9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rostokąt: zaokrąglone rogi 96">
                <a:extLst>
                  <a:ext uri="{FF2B5EF4-FFF2-40B4-BE49-F238E27FC236}">
                    <a16:creationId xmlns:a16="http://schemas.microsoft.com/office/drawing/2014/main" id="{C7734ED5-D660-47D3-8172-76F6991E500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34F06D12-F0D0-4BB4-A697-1D464F116017}"/>
                </a:ext>
              </a:extLst>
            </p:cNvPr>
            <p:cNvGrpSpPr/>
            <p:nvPr userDrawn="1"/>
          </p:nvGrpSpPr>
          <p:grpSpPr>
            <a:xfrm>
              <a:off x="2374263" y="-711770"/>
              <a:ext cx="685800" cy="564813"/>
              <a:chOff x="304800" y="937146"/>
              <a:chExt cx="1624082" cy="286603"/>
            </a:xfrm>
          </p:grpSpPr>
          <p:sp>
            <p:nvSpPr>
              <p:cNvPr id="92" name="Prostokąt: zaokrąglone rogi 91">
                <a:extLst>
                  <a:ext uri="{FF2B5EF4-FFF2-40B4-BE49-F238E27FC236}">
                    <a16:creationId xmlns:a16="http://schemas.microsoft.com/office/drawing/2014/main" id="{C1554D10-5E44-4B36-BA7D-03925DC9BA02}"/>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538AF2C5-9DB8-4DB3-AD9D-114EB7BE3238}"/>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EE832104-FAD6-49EF-A31B-66A198410C81}"/>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BBEB4BC1-C6B6-4286-9359-6861C5AC6095}"/>
                </a:ext>
              </a:extLst>
            </p:cNvPr>
            <p:cNvGrpSpPr/>
            <p:nvPr userDrawn="1"/>
          </p:nvGrpSpPr>
          <p:grpSpPr>
            <a:xfrm>
              <a:off x="1582842" y="-711770"/>
              <a:ext cx="685800" cy="564813"/>
              <a:chOff x="304800" y="937146"/>
              <a:chExt cx="1624082" cy="286603"/>
            </a:xfrm>
          </p:grpSpPr>
          <p:sp>
            <p:nvSpPr>
              <p:cNvPr id="89" name="Prostokąt: zaokrąglone rogi 88">
                <a:extLst>
                  <a:ext uri="{FF2B5EF4-FFF2-40B4-BE49-F238E27FC236}">
                    <a16:creationId xmlns:a16="http://schemas.microsoft.com/office/drawing/2014/main" id="{21BFEF45-F191-486D-B943-BB4FF81FB333}"/>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FB11255C-BD7C-4950-9FB6-200E8331E9BB}"/>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8FCD4891-00AF-43D7-8614-BF00578A8A50}"/>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A94AA068-C2A5-4092-8EDD-DA105EC777CD}"/>
                </a:ext>
              </a:extLst>
            </p:cNvPr>
            <p:cNvGrpSpPr/>
            <p:nvPr userDrawn="1"/>
          </p:nvGrpSpPr>
          <p:grpSpPr>
            <a:xfrm>
              <a:off x="0" y="-711770"/>
              <a:ext cx="685800" cy="564813"/>
              <a:chOff x="304800" y="937146"/>
              <a:chExt cx="1624082" cy="286603"/>
            </a:xfrm>
          </p:grpSpPr>
          <p:sp>
            <p:nvSpPr>
              <p:cNvPr id="86" name="Prostokąt: zaokrąglone rogi 85">
                <a:extLst>
                  <a:ext uri="{FF2B5EF4-FFF2-40B4-BE49-F238E27FC236}">
                    <a16:creationId xmlns:a16="http://schemas.microsoft.com/office/drawing/2014/main" id="{403EB4B5-2FE5-435A-B871-C17A831E9836}"/>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BC0DED70-1262-4F7F-8C56-68A6A0E4CCDE}"/>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E5CCBF3E-2D4B-4767-91F2-561F255159D9}"/>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CFA25F6D-C93B-49F8-89CE-CA497D5E7943}"/>
                </a:ext>
              </a:extLst>
            </p:cNvPr>
            <p:cNvGrpSpPr/>
            <p:nvPr userDrawn="1"/>
          </p:nvGrpSpPr>
          <p:grpSpPr>
            <a:xfrm>
              <a:off x="3957107" y="-711770"/>
              <a:ext cx="685800" cy="564813"/>
              <a:chOff x="304800" y="937146"/>
              <a:chExt cx="1624082" cy="286603"/>
            </a:xfrm>
          </p:grpSpPr>
          <p:sp>
            <p:nvSpPr>
              <p:cNvPr id="83" name="Prostokąt: zaokrąglone rogi 82">
                <a:extLst>
                  <a:ext uri="{FF2B5EF4-FFF2-40B4-BE49-F238E27FC236}">
                    <a16:creationId xmlns:a16="http://schemas.microsoft.com/office/drawing/2014/main" id="{056933C7-ED4A-4826-9866-BF8A40D13FF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BB58CE3A-2236-47B5-A35B-BD585B15A375}"/>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5E579912-2C2C-42C0-A450-71AF45D48BB9}"/>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9" name="Grupa 78">
              <a:extLst>
                <a:ext uri="{FF2B5EF4-FFF2-40B4-BE49-F238E27FC236}">
                  <a16:creationId xmlns:a16="http://schemas.microsoft.com/office/drawing/2014/main" id="{E901302F-FEF1-4DD1-B1EC-D8A032B258A6}"/>
                </a:ext>
              </a:extLst>
            </p:cNvPr>
            <p:cNvGrpSpPr/>
            <p:nvPr userDrawn="1"/>
          </p:nvGrpSpPr>
          <p:grpSpPr>
            <a:xfrm>
              <a:off x="3165684" y="-711770"/>
              <a:ext cx="685800" cy="564813"/>
              <a:chOff x="304800" y="937146"/>
              <a:chExt cx="1624082" cy="286603"/>
            </a:xfrm>
          </p:grpSpPr>
          <p:sp>
            <p:nvSpPr>
              <p:cNvPr id="80" name="Prostokąt: zaokrąglone rogi 79">
                <a:extLst>
                  <a:ext uri="{FF2B5EF4-FFF2-40B4-BE49-F238E27FC236}">
                    <a16:creationId xmlns:a16="http://schemas.microsoft.com/office/drawing/2014/main" id="{5B193534-2319-4932-B67B-A69B6F382F49}"/>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004C9B93-BCF1-4FAE-834B-24BCBB5E822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1FF192FA-E502-44D7-B72B-23FA12BFAE5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211508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 of contents (3)">
    <p:spTree>
      <p:nvGrpSpPr>
        <p:cNvPr id="1" name=""/>
        <p:cNvGrpSpPr/>
        <p:nvPr/>
      </p:nvGrpSpPr>
      <p:grpSpPr>
        <a:xfrm>
          <a:off x="0" y="0"/>
          <a:ext cx="0" cy="0"/>
          <a:chOff x="0" y="0"/>
          <a:chExt cx="0" cy="0"/>
        </a:xfrm>
      </p:grpSpPr>
      <p:sp>
        <p:nvSpPr>
          <p:cNvPr id="16" name="Prostokąt 15">
            <a:extLst>
              <a:ext uri="{FF2B5EF4-FFF2-40B4-BE49-F238E27FC236}">
                <a16:creationId xmlns:a16="http://schemas.microsoft.com/office/drawing/2014/main" id="{35ADCA27-53A0-4A2E-B059-AA39568B0C4F}"/>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4" name="Fußzeilenplatzhalter 3"/>
          <p:cNvSpPr>
            <a:spLocks noGrp="1"/>
          </p:cNvSpPr>
          <p:nvPr userDrawn="1">
            <p:ph type="ftr" sz="quarter" idx="11"/>
          </p:nvPr>
        </p:nvSpPr>
        <p:spPr>
          <a:xfrm>
            <a:off x="526627"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endParaRPr lang="pl-PL" noProof="0"/>
          </a:p>
        </p:txBody>
      </p:sp>
      <p:sp>
        <p:nvSpPr>
          <p:cNvPr id="14" name="Textplatzhalter 7"/>
          <p:cNvSpPr>
            <a:spLocks noGrp="1"/>
          </p:cNvSpPr>
          <p:nvPr>
            <p:ph type="body" sz="quarter" idx="14" hasCustomPrompt="1"/>
          </p:nvPr>
        </p:nvSpPr>
        <p:spPr>
          <a:xfrm>
            <a:off x="526627" y="2372475"/>
            <a:ext cx="112335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15" name="Grupa 14"/>
          <p:cNvGrpSpPr/>
          <p:nvPr userDrawn="1"/>
        </p:nvGrpSpPr>
        <p:grpSpPr>
          <a:xfrm>
            <a:off x="9857088" y="296189"/>
            <a:ext cx="1888448" cy="208076"/>
            <a:chOff x="1719263" y="3114675"/>
            <a:chExt cx="5705476" cy="628650"/>
          </a:xfrm>
          <a:solidFill>
            <a:schemeClr val="bg1"/>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3" name="Grupa 72">
            <a:extLst>
              <a:ext uri="{FF2B5EF4-FFF2-40B4-BE49-F238E27FC236}">
                <a16:creationId xmlns:a16="http://schemas.microsoft.com/office/drawing/2014/main" id="{91FE2EFA-BAF9-4811-9CC9-143F314E0825}"/>
              </a:ext>
            </a:extLst>
          </p:cNvPr>
          <p:cNvGrpSpPr/>
          <p:nvPr userDrawn="1"/>
        </p:nvGrpSpPr>
        <p:grpSpPr>
          <a:xfrm rot="5400000">
            <a:off x="-3572540" y="3312041"/>
            <a:ext cx="6815472" cy="233918"/>
            <a:chOff x="0" y="-711770"/>
            <a:chExt cx="4642907" cy="564813"/>
          </a:xfrm>
        </p:grpSpPr>
        <p:grpSp>
          <p:nvGrpSpPr>
            <p:cNvPr id="74" name="Grupa 73">
              <a:extLst>
                <a:ext uri="{FF2B5EF4-FFF2-40B4-BE49-F238E27FC236}">
                  <a16:creationId xmlns:a16="http://schemas.microsoft.com/office/drawing/2014/main" id="{FB0B73FD-91EB-478A-AE3F-52387132082C}"/>
                </a:ext>
              </a:extLst>
            </p:cNvPr>
            <p:cNvGrpSpPr/>
            <p:nvPr userDrawn="1"/>
          </p:nvGrpSpPr>
          <p:grpSpPr>
            <a:xfrm>
              <a:off x="791421" y="-711770"/>
              <a:ext cx="685800" cy="564813"/>
              <a:chOff x="304800" y="937146"/>
              <a:chExt cx="1624082" cy="286603"/>
            </a:xfrm>
          </p:grpSpPr>
          <p:sp>
            <p:nvSpPr>
              <p:cNvPr id="95" name="Prostokąt: zaokrąglone rogi 94">
                <a:extLst>
                  <a:ext uri="{FF2B5EF4-FFF2-40B4-BE49-F238E27FC236}">
                    <a16:creationId xmlns:a16="http://schemas.microsoft.com/office/drawing/2014/main" id="{925FFF4D-341C-4D87-85D2-3C58E6AA683F}"/>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5367BD-A882-47D3-A851-057CED9EF78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rostokąt: zaokrąglone rogi 96">
                <a:extLst>
                  <a:ext uri="{FF2B5EF4-FFF2-40B4-BE49-F238E27FC236}">
                    <a16:creationId xmlns:a16="http://schemas.microsoft.com/office/drawing/2014/main" id="{E9631CA3-3EBB-4E1B-9E32-89FFB69E19E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8017BFB2-851D-4DA0-9B12-CF5ADCB607F5}"/>
                </a:ext>
              </a:extLst>
            </p:cNvPr>
            <p:cNvGrpSpPr/>
            <p:nvPr userDrawn="1"/>
          </p:nvGrpSpPr>
          <p:grpSpPr>
            <a:xfrm>
              <a:off x="2374263" y="-711770"/>
              <a:ext cx="685800" cy="564813"/>
              <a:chOff x="304800" y="937146"/>
              <a:chExt cx="1624082" cy="286603"/>
            </a:xfrm>
          </p:grpSpPr>
          <p:sp>
            <p:nvSpPr>
              <p:cNvPr id="92" name="Prostokąt: zaokrąglone rogi 91">
                <a:extLst>
                  <a:ext uri="{FF2B5EF4-FFF2-40B4-BE49-F238E27FC236}">
                    <a16:creationId xmlns:a16="http://schemas.microsoft.com/office/drawing/2014/main" id="{C26F5A38-8966-4F35-BC19-B411F617630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095E6140-3791-469E-BD9A-EC90CC38022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36898833-7699-47B1-8F8A-F4269BA9D719}"/>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FC0C5894-B819-4314-A2EF-84B858A7ECF7}"/>
                </a:ext>
              </a:extLst>
            </p:cNvPr>
            <p:cNvGrpSpPr/>
            <p:nvPr userDrawn="1"/>
          </p:nvGrpSpPr>
          <p:grpSpPr>
            <a:xfrm>
              <a:off x="1582842" y="-711770"/>
              <a:ext cx="685800" cy="564813"/>
              <a:chOff x="304800" y="937146"/>
              <a:chExt cx="1624082" cy="286603"/>
            </a:xfrm>
          </p:grpSpPr>
          <p:sp>
            <p:nvSpPr>
              <p:cNvPr id="89" name="Prostokąt: zaokrąglone rogi 88">
                <a:extLst>
                  <a:ext uri="{FF2B5EF4-FFF2-40B4-BE49-F238E27FC236}">
                    <a16:creationId xmlns:a16="http://schemas.microsoft.com/office/drawing/2014/main" id="{9DCA8034-8CE5-497D-9F48-68D2337A986D}"/>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F9189203-BDB9-40D6-B6B5-1F5845F8C99D}"/>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CC84C926-930F-4B49-A1B9-7F22B65908B4}"/>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BDCEC58-783D-4F21-8767-9D335C620C51}"/>
                </a:ext>
              </a:extLst>
            </p:cNvPr>
            <p:cNvGrpSpPr/>
            <p:nvPr userDrawn="1"/>
          </p:nvGrpSpPr>
          <p:grpSpPr>
            <a:xfrm>
              <a:off x="0" y="-711770"/>
              <a:ext cx="685800" cy="564813"/>
              <a:chOff x="304800" y="937146"/>
              <a:chExt cx="1624082" cy="286603"/>
            </a:xfrm>
          </p:grpSpPr>
          <p:sp>
            <p:nvSpPr>
              <p:cNvPr id="86" name="Prostokąt: zaokrąglone rogi 85">
                <a:extLst>
                  <a:ext uri="{FF2B5EF4-FFF2-40B4-BE49-F238E27FC236}">
                    <a16:creationId xmlns:a16="http://schemas.microsoft.com/office/drawing/2014/main" id="{EFED6E93-E500-424C-A23D-2B0DD20E3F83}"/>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2A4CC74B-ECC3-4CDF-9499-C431A03E9255}"/>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FD07F84A-076C-436F-A107-98D127998F5E}"/>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5903C4D5-626F-44C6-A1CD-389E7848D77D}"/>
                </a:ext>
              </a:extLst>
            </p:cNvPr>
            <p:cNvGrpSpPr/>
            <p:nvPr userDrawn="1"/>
          </p:nvGrpSpPr>
          <p:grpSpPr>
            <a:xfrm>
              <a:off x="3957107" y="-711770"/>
              <a:ext cx="685800" cy="564813"/>
              <a:chOff x="304800" y="937146"/>
              <a:chExt cx="1624082" cy="286603"/>
            </a:xfrm>
          </p:grpSpPr>
          <p:sp>
            <p:nvSpPr>
              <p:cNvPr id="83" name="Prostokąt: zaokrąglone rogi 82">
                <a:extLst>
                  <a:ext uri="{FF2B5EF4-FFF2-40B4-BE49-F238E27FC236}">
                    <a16:creationId xmlns:a16="http://schemas.microsoft.com/office/drawing/2014/main" id="{8730412C-124F-450E-A83B-AC3483202EC5}"/>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B9CEC969-6336-4D13-B70F-CBCD62520731}"/>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1B88C99A-24A9-4751-BBC5-3215D814379B}"/>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9" name="Grupa 78">
              <a:extLst>
                <a:ext uri="{FF2B5EF4-FFF2-40B4-BE49-F238E27FC236}">
                  <a16:creationId xmlns:a16="http://schemas.microsoft.com/office/drawing/2014/main" id="{BD786861-7971-40DD-82AF-3B551D7A71F1}"/>
                </a:ext>
              </a:extLst>
            </p:cNvPr>
            <p:cNvGrpSpPr/>
            <p:nvPr userDrawn="1"/>
          </p:nvGrpSpPr>
          <p:grpSpPr>
            <a:xfrm>
              <a:off x="3165684" y="-711770"/>
              <a:ext cx="685800" cy="564813"/>
              <a:chOff x="304800" y="937146"/>
              <a:chExt cx="1624082" cy="286603"/>
            </a:xfrm>
          </p:grpSpPr>
          <p:sp>
            <p:nvSpPr>
              <p:cNvPr id="80" name="Prostokąt: zaokrąglone rogi 79">
                <a:extLst>
                  <a:ext uri="{FF2B5EF4-FFF2-40B4-BE49-F238E27FC236}">
                    <a16:creationId xmlns:a16="http://schemas.microsoft.com/office/drawing/2014/main" id="{9F27A8B9-58F2-4697-AB6F-CACC1C47DD0A}"/>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6720BB4-9EE5-44B5-AF16-9EBB9CC0FB94}"/>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601562E2-8F95-49A8-A478-F42AAECD3F4D}"/>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226314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 columns (2)">
    <p:spTree>
      <p:nvGrpSpPr>
        <p:cNvPr id="1" name=""/>
        <p:cNvGrpSpPr/>
        <p:nvPr/>
      </p:nvGrpSpPr>
      <p:grpSpPr>
        <a:xfrm>
          <a:off x="0" y="0"/>
          <a:ext cx="0" cy="0"/>
          <a:chOff x="0" y="0"/>
          <a:chExt cx="0" cy="0"/>
        </a:xfrm>
      </p:grpSpPr>
      <p:sp>
        <p:nvSpPr>
          <p:cNvPr id="40" name="Prostokąt 39">
            <a:extLst>
              <a:ext uri="{FF2B5EF4-FFF2-40B4-BE49-F238E27FC236}">
                <a16:creationId xmlns:a16="http://schemas.microsoft.com/office/drawing/2014/main" id="{B16664D4-19EF-4DF7-8FCD-4327534B912D}"/>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4" name="Fußzeilenplatzhalter 3"/>
          <p:cNvSpPr>
            <a:spLocks noGrp="1"/>
          </p:cNvSpPr>
          <p:nvPr userDrawn="1">
            <p:ph type="ftr" sz="quarter" idx="11"/>
          </p:nvPr>
        </p:nvSpPr>
        <p:spPr>
          <a:xfrm>
            <a:off x="526629"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p>
        </p:txBody>
      </p:sp>
      <p:grpSp>
        <p:nvGrpSpPr>
          <p:cNvPr id="15" name="Grupa 14"/>
          <p:cNvGrpSpPr/>
          <p:nvPr userDrawn="1"/>
        </p:nvGrpSpPr>
        <p:grpSpPr>
          <a:xfrm>
            <a:off x="9857088" y="296189"/>
            <a:ext cx="1888448" cy="208076"/>
            <a:chOff x="1719263" y="3114675"/>
            <a:chExt cx="5705476" cy="628650"/>
          </a:xfrm>
          <a:solidFill>
            <a:schemeClr val="bg1"/>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39" name="Textplatzhalter 2">
            <a:extLst>
              <a:ext uri="{FF2B5EF4-FFF2-40B4-BE49-F238E27FC236}">
                <a16:creationId xmlns:a16="http://schemas.microsoft.com/office/drawing/2014/main" id="{B93E5B61-6819-43E8-BA77-7AF99047EB0C}"/>
              </a:ext>
            </a:extLst>
          </p:cNvPr>
          <p:cNvSpPr>
            <a:spLocks noGrp="1"/>
          </p:cNvSpPr>
          <p:nvPr>
            <p:ph idx="1" hasCustomPrompt="1"/>
          </p:nvPr>
        </p:nvSpPr>
        <p:spPr>
          <a:xfrm>
            <a:off x="526629"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bg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bg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41" name="Textplatzhalter 2">
            <a:extLst>
              <a:ext uri="{FF2B5EF4-FFF2-40B4-BE49-F238E27FC236}">
                <a16:creationId xmlns:a16="http://schemas.microsoft.com/office/drawing/2014/main" id="{FA08C6A2-4444-4C51-BD75-84549770A422}"/>
              </a:ext>
            </a:extLst>
          </p:cNvPr>
          <p:cNvSpPr>
            <a:spLocks noGrp="1"/>
          </p:cNvSpPr>
          <p:nvPr>
            <p:ph idx="14" hasCustomPrompt="1"/>
          </p:nvPr>
        </p:nvSpPr>
        <p:spPr>
          <a:xfrm>
            <a:off x="6360211"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bg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bg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429966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with bullet points (2)">
    <p:spTree>
      <p:nvGrpSpPr>
        <p:cNvPr id="1" name=""/>
        <p:cNvGrpSpPr/>
        <p:nvPr/>
      </p:nvGrpSpPr>
      <p:grpSpPr>
        <a:xfrm>
          <a:off x="0" y="0"/>
          <a:ext cx="0" cy="0"/>
          <a:chOff x="0" y="0"/>
          <a:chExt cx="0" cy="0"/>
        </a:xfrm>
      </p:grpSpPr>
      <p:sp>
        <p:nvSpPr>
          <p:cNvPr id="38" name="Prostokąt 37">
            <a:extLst>
              <a:ext uri="{FF2B5EF4-FFF2-40B4-BE49-F238E27FC236}">
                <a16:creationId xmlns:a16="http://schemas.microsoft.com/office/drawing/2014/main" id="{2EF3E1DB-D461-4FCB-9E37-02980F975364}"/>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4" name="Fußzeilenplatzhalter 3"/>
          <p:cNvSpPr>
            <a:spLocks noGrp="1"/>
          </p:cNvSpPr>
          <p:nvPr>
            <p:ph type="ftr" sz="quarter" idx="11"/>
          </p:nvPr>
        </p:nvSpPr>
        <p:spPr>
          <a:xfrm>
            <a:off x="526630" y="6356351"/>
            <a:ext cx="8306825"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3" name="Textplatzhalter 2"/>
          <p:cNvSpPr>
            <a:spLocks noGrp="1"/>
          </p:cNvSpPr>
          <p:nvPr>
            <p:ph idx="1" hasCustomPrompt="1"/>
          </p:nvPr>
        </p:nvSpPr>
        <p:spPr>
          <a:xfrm>
            <a:off x="526630" y="2372474"/>
            <a:ext cx="11234629" cy="3611524"/>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bg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bg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9" name="Titelplatzhalter 1"/>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grpSp>
        <p:nvGrpSpPr>
          <p:cNvPr id="14" name="Grupa 13"/>
          <p:cNvGrpSpPr/>
          <p:nvPr userDrawn="1"/>
        </p:nvGrpSpPr>
        <p:grpSpPr>
          <a:xfrm>
            <a:off x="9857088" y="296189"/>
            <a:ext cx="1888448" cy="208076"/>
            <a:chOff x="1719263" y="3114675"/>
            <a:chExt cx="5705476" cy="628650"/>
          </a:xfrm>
          <a:solidFill>
            <a:schemeClr val="bg1"/>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1" name="Grupa 70">
            <a:extLst>
              <a:ext uri="{FF2B5EF4-FFF2-40B4-BE49-F238E27FC236}">
                <a16:creationId xmlns:a16="http://schemas.microsoft.com/office/drawing/2014/main" id="{9C682C3A-F09C-4D6D-8FB6-C8015B258261}"/>
              </a:ext>
            </a:extLst>
          </p:cNvPr>
          <p:cNvGrpSpPr/>
          <p:nvPr userDrawn="1"/>
        </p:nvGrpSpPr>
        <p:grpSpPr>
          <a:xfrm rot="5400000">
            <a:off x="-3572540" y="3312041"/>
            <a:ext cx="6815472" cy="233918"/>
            <a:chOff x="0" y="-711770"/>
            <a:chExt cx="4642907" cy="564813"/>
          </a:xfrm>
        </p:grpSpPr>
        <p:grpSp>
          <p:nvGrpSpPr>
            <p:cNvPr id="72" name="Grupa 71">
              <a:extLst>
                <a:ext uri="{FF2B5EF4-FFF2-40B4-BE49-F238E27FC236}">
                  <a16:creationId xmlns:a16="http://schemas.microsoft.com/office/drawing/2014/main" id="{03A5AF64-AF11-4F93-9B8F-F9E28A8A00A7}"/>
                </a:ext>
              </a:extLst>
            </p:cNvPr>
            <p:cNvGrpSpPr/>
            <p:nvPr userDrawn="1"/>
          </p:nvGrpSpPr>
          <p:grpSpPr>
            <a:xfrm>
              <a:off x="791421" y="-711770"/>
              <a:ext cx="685800" cy="564813"/>
              <a:chOff x="304800" y="937146"/>
              <a:chExt cx="1624082" cy="286603"/>
            </a:xfrm>
          </p:grpSpPr>
          <p:sp>
            <p:nvSpPr>
              <p:cNvPr id="93" name="Prostokąt: zaokrąglone rogi 92">
                <a:extLst>
                  <a:ext uri="{FF2B5EF4-FFF2-40B4-BE49-F238E27FC236}">
                    <a16:creationId xmlns:a16="http://schemas.microsoft.com/office/drawing/2014/main" id="{86BC8D0C-F624-4E5A-8E31-3F009FB890B4}"/>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635914F0-46A8-4A2F-BD53-7E6BB45EEB79}"/>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7F47053D-C29A-4E33-993E-72DC386AAF92}"/>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C6247D6B-33C3-4D4B-B0E6-3165DFB7A221}"/>
                </a:ext>
              </a:extLst>
            </p:cNvPr>
            <p:cNvGrpSpPr/>
            <p:nvPr userDrawn="1"/>
          </p:nvGrpSpPr>
          <p:grpSpPr>
            <a:xfrm>
              <a:off x="2374263" y="-711770"/>
              <a:ext cx="685800" cy="564813"/>
              <a:chOff x="304800" y="937146"/>
              <a:chExt cx="1624082" cy="286603"/>
            </a:xfrm>
          </p:grpSpPr>
          <p:sp>
            <p:nvSpPr>
              <p:cNvPr id="90" name="Prostokąt: zaokrąglone rogi 89">
                <a:extLst>
                  <a:ext uri="{FF2B5EF4-FFF2-40B4-BE49-F238E27FC236}">
                    <a16:creationId xmlns:a16="http://schemas.microsoft.com/office/drawing/2014/main" id="{65347F58-A344-4A98-88CA-648CAD8C6255}"/>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5CBC0CEF-83C0-434F-B386-FFCBE3025FF5}"/>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D85B423B-0ED2-40F3-9FCB-ACC5EE2309B5}"/>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1B08D0EF-222C-43CF-ABD8-D53BB07048A6}"/>
                </a:ext>
              </a:extLst>
            </p:cNvPr>
            <p:cNvGrpSpPr/>
            <p:nvPr userDrawn="1"/>
          </p:nvGrpSpPr>
          <p:grpSpPr>
            <a:xfrm>
              <a:off x="1582842" y="-711770"/>
              <a:ext cx="685800" cy="564813"/>
              <a:chOff x="304800" y="937146"/>
              <a:chExt cx="1624082" cy="286603"/>
            </a:xfrm>
          </p:grpSpPr>
          <p:sp>
            <p:nvSpPr>
              <p:cNvPr id="87" name="Prostokąt: zaokrąglone rogi 86">
                <a:extLst>
                  <a:ext uri="{FF2B5EF4-FFF2-40B4-BE49-F238E27FC236}">
                    <a16:creationId xmlns:a16="http://schemas.microsoft.com/office/drawing/2014/main" id="{7884096B-B561-4027-A38E-C1768171972D}"/>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0F6ECCE9-81FB-47F4-90A6-D505B749AE5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8BFE4448-E0AB-42F0-9082-6CB6905783A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3758F26-F154-41B5-9253-58E65AB87862}"/>
                </a:ext>
              </a:extLst>
            </p:cNvPr>
            <p:cNvGrpSpPr/>
            <p:nvPr userDrawn="1"/>
          </p:nvGrpSpPr>
          <p:grpSpPr>
            <a:xfrm>
              <a:off x="0" y="-711770"/>
              <a:ext cx="685800" cy="564813"/>
              <a:chOff x="304800" y="937146"/>
              <a:chExt cx="1624082" cy="286603"/>
            </a:xfrm>
          </p:grpSpPr>
          <p:sp>
            <p:nvSpPr>
              <p:cNvPr id="84" name="Prostokąt: zaokrąglone rogi 83">
                <a:extLst>
                  <a:ext uri="{FF2B5EF4-FFF2-40B4-BE49-F238E27FC236}">
                    <a16:creationId xmlns:a16="http://schemas.microsoft.com/office/drawing/2014/main" id="{F99DB95D-838A-49A0-BD8A-42DDA74605DD}"/>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B0E096E5-01B7-491A-BFAA-6897A4F9E931}"/>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F436178-3204-4685-94A1-F42C2640C48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0CCB3424-F934-41C1-B38B-E853C6B701C0}"/>
                </a:ext>
              </a:extLst>
            </p:cNvPr>
            <p:cNvGrpSpPr/>
            <p:nvPr userDrawn="1"/>
          </p:nvGrpSpPr>
          <p:grpSpPr>
            <a:xfrm>
              <a:off x="3957107" y="-711770"/>
              <a:ext cx="685800" cy="564813"/>
              <a:chOff x="304800" y="937146"/>
              <a:chExt cx="1624082" cy="286603"/>
            </a:xfrm>
          </p:grpSpPr>
          <p:sp>
            <p:nvSpPr>
              <p:cNvPr id="81" name="Prostokąt: zaokrąglone rogi 80">
                <a:extLst>
                  <a:ext uri="{FF2B5EF4-FFF2-40B4-BE49-F238E27FC236}">
                    <a16:creationId xmlns:a16="http://schemas.microsoft.com/office/drawing/2014/main" id="{633144AB-437D-4496-B966-D50FC1E0455F}"/>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CEC8A72C-EC72-4DAC-B991-EA2806A33399}"/>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CC4B7A88-0835-42E7-B472-B00F4B35391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5F01D0ED-898E-4BE5-A2AA-366C113A9FF0}"/>
                </a:ext>
              </a:extLst>
            </p:cNvPr>
            <p:cNvGrpSpPr/>
            <p:nvPr userDrawn="1"/>
          </p:nvGrpSpPr>
          <p:grpSpPr>
            <a:xfrm>
              <a:off x="3165684" y="-711770"/>
              <a:ext cx="685800" cy="564813"/>
              <a:chOff x="304800" y="937146"/>
              <a:chExt cx="1624082" cy="286603"/>
            </a:xfrm>
          </p:grpSpPr>
          <p:sp>
            <p:nvSpPr>
              <p:cNvPr id="78" name="Prostokąt: zaokrąglone rogi 77">
                <a:extLst>
                  <a:ext uri="{FF2B5EF4-FFF2-40B4-BE49-F238E27FC236}">
                    <a16:creationId xmlns:a16="http://schemas.microsoft.com/office/drawing/2014/main" id="{22C4765F-90C8-42A0-80DD-9F866A5A5C6A}"/>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0303B914-2696-4CFE-A9D5-22A56A82EACD}"/>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C1267B27-99BC-47F8-8D9A-BD16733319CF}"/>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723113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Empty (2)">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26474D84-863B-4641-BBBC-C164B6289122}"/>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7" name="Fußzeilenplatzhalter 3">
            <a:extLst>
              <a:ext uri="{FF2B5EF4-FFF2-40B4-BE49-F238E27FC236}">
                <a16:creationId xmlns:a16="http://schemas.microsoft.com/office/drawing/2014/main" id="{66480371-4FDE-47F3-8AFB-E42D1696E174}"/>
              </a:ext>
            </a:extLst>
          </p:cNvPr>
          <p:cNvSpPr>
            <a:spLocks noGrp="1"/>
          </p:cNvSpPr>
          <p:nvPr>
            <p:ph type="ftr" sz="quarter" idx="11"/>
          </p:nvPr>
        </p:nvSpPr>
        <p:spPr>
          <a:xfrm>
            <a:off x="526631" y="6356352"/>
            <a:ext cx="8305784" cy="365125"/>
          </a:xfrm>
          <a:prstGeom prst="rect">
            <a:avLst/>
          </a:prstGeo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8" name="Foliennummernplatzhalter 4">
            <a:extLst>
              <a:ext uri="{FF2B5EF4-FFF2-40B4-BE49-F238E27FC236}">
                <a16:creationId xmlns:a16="http://schemas.microsoft.com/office/drawing/2014/main" id="{2A28C150-6E82-427D-A119-35958029323C}"/>
              </a:ext>
            </a:extLst>
          </p:cNvPr>
          <p:cNvSpPr>
            <a:spLocks noGrp="1"/>
          </p:cNvSpPr>
          <p:nvPr>
            <p:ph type="sldNum" sz="quarter" idx="12"/>
          </p:nvPr>
        </p:nvSpPr>
        <p:spPr>
          <a:xfrm>
            <a:off x="8916457" y="6356352"/>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1" name="Titelplatzhalter 1"/>
          <p:cNvSpPr>
            <a:spLocks noGrp="1"/>
          </p:cNvSpPr>
          <p:nvPr>
            <p:ph type="title" hasCustomPrompt="1"/>
          </p:nvPr>
        </p:nvSpPr>
        <p:spPr>
          <a:xfrm>
            <a:off x="526631" y="848201"/>
            <a:ext cx="11234631"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grpSp>
        <p:nvGrpSpPr>
          <p:cNvPr id="9" name="Grupa 8">
            <a:extLst>
              <a:ext uri="{FF2B5EF4-FFF2-40B4-BE49-F238E27FC236}">
                <a16:creationId xmlns:a16="http://schemas.microsoft.com/office/drawing/2014/main" id="{E9B90B24-702B-42EE-A40E-29DD696B0C5D}"/>
              </a:ext>
            </a:extLst>
          </p:cNvPr>
          <p:cNvGrpSpPr/>
          <p:nvPr userDrawn="1"/>
        </p:nvGrpSpPr>
        <p:grpSpPr>
          <a:xfrm>
            <a:off x="9857088" y="296189"/>
            <a:ext cx="1888448" cy="208076"/>
            <a:chOff x="1719263" y="3114675"/>
            <a:chExt cx="5705476" cy="628650"/>
          </a:xfrm>
          <a:solidFill>
            <a:schemeClr val="bg1"/>
          </a:solidFill>
        </p:grpSpPr>
        <p:sp>
          <p:nvSpPr>
            <p:cNvPr id="10" name="Freeform 5">
              <a:extLst>
                <a:ext uri="{FF2B5EF4-FFF2-40B4-BE49-F238E27FC236}">
                  <a16:creationId xmlns:a16="http://schemas.microsoft.com/office/drawing/2014/main" id="{25F1C835-19C7-4C7F-9464-FB16EC223B0B}"/>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6">
              <a:extLst>
                <a:ext uri="{FF2B5EF4-FFF2-40B4-BE49-F238E27FC236}">
                  <a16:creationId xmlns:a16="http://schemas.microsoft.com/office/drawing/2014/main" id="{7A7DD1F0-E342-4FBE-82C6-BCCB7DE00D58}"/>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7">
              <a:extLst>
                <a:ext uri="{FF2B5EF4-FFF2-40B4-BE49-F238E27FC236}">
                  <a16:creationId xmlns:a16="http://schemas.microsoft.com/office/drawing/2014/main" id="{9E84D5F1-E5A8-4E0C-BB35-538A71D71A8B}"/>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8">
              <a:extLst>
                <a:ext uri="{FF2B5EF4-FFF2-40B4-BE49-F238E27FC236}">
                  <a16:creationId xmlns:a16="http://schemas.microsoft.com/office/drawing/2014/main" id="{00099724-5BA6-43BB-8F80-1B2DC86D460E}"/>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9">
              <a:extLst>
                <a:ext uri="{FF2B5EF4-FFF2-40B4-BE49-F238E27FC236}">
                  <a16:creationId xmlns:a16="http://schemas.microsoft.com/office/drawing/2014/main" id="{C73633E4-3F5D-4A74-A131-B49862FC1AFA}"/>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10">
              <a:extLst>
                <a:ext uri="{FF2B5EF4-FFF2-40B4-BE49-F238E27FC236}">
                  <a16:creationId xmlns:a16="http://schemas.microsoft.com/office/drawing/2014/main" id="{BA072500-72F4-4982-8F2E-8E7072B1980D}"/>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68" name="Grupa 67">
            <a:extLst>
              <a:ext uri="{FF2B5EF4-FFF2-40B4-BE49-F238E27FC236}">
                <a16:creationId xmlns:a16="http://schemas.microsoft.com/office/drawing/2014/main" id="{4C901C00-1079-4C82-811A-C85DA4C1BD12}"/>
              </a:ext>
            </a:extLst>
          </p:cNvPr>
          <p:cNvGrpSpPr/>
          <p:nvPr userDrawn="1"/>
        </p:nvGrpSpPr>
        <p:grpSpPr>
          <a:xfrm rot="5400000">
            <a:off x="-3572540" y="3312041"/>
            <a:ext cx="6815472" cy="233918"/>
            <a:chOff x="0" y="-711770"/>
            <a:chExt cx="4642907" cy="564813"/>
          </a:xfrm>
        </p:grpSpPr>
        <p:grpSp>
          <p:nvGrpSpPr>
            <p:cNvPr id="69" name="Grupa 68">
              <a:extLst>
                <a:ext uri="{FF2B5EF4-FFF2-40B4-BE49-F238E27FC236}">
                  <a16:creationId xmlns:a16="http://schemas.microsoft.com/office/drawing/2014/main" id="{75D5C577-73C1-4A19-9CBC-858480C43EAC}"/>
                </a:ext>
              </a:extLst>
            </p:cNvPr>
            <p:cNvGrpSpPr/>
            <p:nvPr userDrawn="1"/>
          </p:nvGrpSpPr>
          <p:grpSpPr>
            <a:xfrm>
              <a:off x="791421" y="-711770"/>
              <a:ext cx="685800" cy="564813"/>
              <a:chOff x="304800" y="937146"/>
              <a:chExt cx="1624082" cy="286603"/>
            </a:xfrm>
          </p:grpSpPr>
          <p:sp>
            <p:nvSpPr>
              <p:cNvPr id="90" name="Prostokąt: zaokrąglone rogi 89">
                <a:extLst>
                  <a:ext uri="{FF2B5EF4-FFF2-40B4-BE49-F238E27FC236}">
                    <a16:creationId xmlns:a16="http://schemas.microsoft.com/office/drawing/2014/main" id="{D8EDA1D5-DFDF-4AAD-9689-6DD1CCC432F3}"/>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25E10447-FA4D-4019-AA84-26C7FB052B8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FAB3DB19-DE5B-4674-9F9D-5EAA9E23D13E}"/>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0" name="Grupa 69">
              <a:extLst>
                <a:ext uri="{FF2B5EF4-FFF2-40B4-BE49-F238E27FC236}">
                  <a16:creationId xmlns:a16="http://schemas.microsoft.com/office/drawing/2014/main" id="{299359DE-619D-4391-BC31-16333FD5C22B}"/>
                </a:ext>
              </a:extLst>
            </p:cNvPr>
            <p:cNvGrpSpPr/>
            <p:nvPr userDrawn="1"/>
          </p:nvGrpSpPr>
          <p:grpSpPr>
            <a:xfrm>
              <a:off x="2374263" y="-711770"/>
              <a:ext cx="685800" cy="564813"/>
              <a:chOff x="304800" y="937146"/>
              <a:chExt cx="1624082" cy="286603"/>
            </a:xfrm>
          </p:grpSpPr>
          <p:sp>
            <p:nvSpPr>
              <p:cNvPr id="87" name="Prostokąt: zaokrąglone rogi 86">
                <a:extLst>
                  <a:ext uri="{FF2B5EF4-FFF2-40B4-BE49-F238E27FC236}">
                    <a16:creationId xmlns:a16="http://schemas.microsoft.com/office/drawing/2014/main" id="{ABB7EAA7-A336-484D-B144-786E62451731}"/>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47A0211C-3B42-450F-B1B4-FC9CB755C517}"/>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4F6CB634-D154-4FCF-AA0B-A587B220429C}"/>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1" name="Grupa 70">
              <a:extLst>
                <a:ext uri="{FF2B5EF4-FFF2-40B4-BE49-F238E27FC236}">
                  <a16:creationId xmlns:a16="http://schemas.microsoft.com/office/drawing/2014/main" id="{AD55FDD8-5CEB-4148-9E39-42595BE9C75F}"/>
                </a:ext>
              </a:extLst>
            </p:cNvPr>
            <p:cNvGrpSpPr/>
            <p:nvPr userDrawn="1"/>
          </p:nvGrpSpPr>
          <p:grpSpPr>
            <a:xfrm>
              <a:off x="1582842" y="-711770"/>
              <a:ext cx="685800" cy="564813"/>
              <a:chOff x="304800" y="937146"/>
              <a:chExt cx="1624082" cy="286603"/>
            </a:xfrm>
          </p:grpSpPr>
          <p:sp>
            <p:nvSpPr>
              <p:cNvPr id="84" name="Prostokąt: zaokrąglone rogi 83">
                <a:extLst>
                  <a:ext uri="{FF2B5EF4-FFF2-40B4-BE49-F238E27FC236}">
                    <a16:creationId xmlns:a16="http://schemas.microsoft.com/office/drawing/2014/main" id="{E05A5853-CEC1-430E-B346-52614CE76980}"/>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DD7F02CE-9595-462E-AB67-A431C55797DB}"/>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5AB1694E-CD8A-4815-9107-81225537BA5A}"/>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2" name="Grupa 71">
              <a:extLst>
                <a:ext uri="{FF2B5EF4-FFF2-40B4-BE49-F238E27FC236}">
                  <a16:creationId xmlns:a16="http://schemas.microsoft.com/office/drawing/2014/main" id="{A2D1824E-A7A9-4693-B9C5-CB9DA168354E}"/>
                </a:ext>
              </a:extLst>
            </p:cNvPr>
            <p:cNvGrpSpPr/>
            <p:nvPr userDrawn="1"/>
          </p:nvGrpSpPr>
          <p:grpSpPr>
            <a:xfrm>
              <a:off x="0" y="-711770"/>
              <a:ext cx="685800" cy="564813"/>
              <a:chOff x="304800" y="937146"/>
              <a:chExt cx="1624082" cy="286603"/>
            </a:xfrm>
          </p:grpSpPr>
          <p:sp>
            <p:nvSpPr>
              <p:cNvPr id="81" name="Prostokąt: zaokrąglone rogi 80">
                <a:extLst>
                  <a:ext uri="{FF2B5EF4-FFF2-40B4-BE49-F238E27FC236}">
                    <a16:creationId xmlns:a16="http://schemas.microsoft.com/office/drawing/2014/main" id="{78F4FF64-0DEC-4C11-A1E8-C832979667A3}"/>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05C9AD2C-37F6-43E9-86B8-F7A6872CCCDA}"/>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FF3C0958-8844-4EAF-9583-4C5673126FE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BD9B5348-D8C5-4DA0-9528-35132D5D4208}"/>
                </a:ext>
              </a:extLst>
            </p:cNvPr>
            <p:cNvGrpSpPr/>
            <p:nvPr userDrawn="1"/>
          </p:nvGrpSpPr>
          <p:grpSpPr>
            <a:xfrm>
              <a:off x="3957107" y="-711770"/>
              <a:ext cx="685800" cy="564813"/>
              <a:chOff x="304800" y="937146"/>
              <a:chExt cx="1624082" cy="286603"/>
            </a:xfrm>
          </p:grpSpPr>
          <p:sp>
            <p:nvSpPr>
              <p:cNvPr id="78" name="Prostokąt: zaokrąglone rogi 77">
                <a:extLst>
                  <a:ext uri="{FF2B5EF4-FFF2-40B4-BE49-F238E27FC236}">
                    <a16:creationId xmlns:a16="http://schemas.microsoft.com/office/drawing/2014/main" id="{009AE69C-2E53-41FB-B6B9-E8F3AE760EC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60923299-D6A9-4214-B8FA-ACCACD02B664}"/>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DEF62D92-3764-44C0-95E6-41A20F845E8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D2FD847F-88B8-4735-8E2A-44EAA23906FC}"/>
                </a:ext>
              </a:extLst>
            </p:cNvPr>
            <p:cNvGrpSpPr/>
            <p:nvPr userDrawn="1"/>
          </p:nvGrpSpPr>
          <p:grpSpPr>
            <a:xfrm>
              <a:off x="3165684" y="-711770"/>
              <a:ext cx="685800" cy="564813"/>
              <a:chOff x="304800" y="937146"/>
              <a:chExt cx="1624082" cy="286603"/>
            </a:xfrm>
          </p:grpSpPr>
          <p:sp>
            <p:nvSpPr>
              <p:cNvPr id="75" name="Prostokąt: zaokrąglone rogi 74">
                <a:extLst>
                  <a:ext uri="{FF2B5EF4-FFF2-40B4-BE49-F238E27FC236}">
                    <a16:creationId xmlns:a16="http://schemas.microsoft.com/office/drawing/2014/main" id="{0AC1A612-493C-4577-8CE9-A0FF1CAAB8D1}"/>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8914395B-6100-4BA0-A5C8-EC69A29F22E7}"/>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rostokąt: zaokrąglone rogi 76">
                <a:extLst>
                  <a:ext uri="{FF2B5EF4-FFF2-40B4-BE49-F238E27FC236}">
                    <a16:creationId xmlns:a16="http://schemas.microsoft.com/office/drawing/2014/main" id="{FFFFB981-7A62-4E92-817B-A18925A39814}"/>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51548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f chapter (2)">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3134956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f chapter (3)">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650208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f chapter (4)">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4284831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f chapter (5)">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2286574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f chapter (6)">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3896404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able of contents (1)">
    <p:bg>
      <p:bgPr>
        <a:solidFill>
          <a:schemeClr val="accent1"/>
        </a:solidFill>
        <a:effectLst/>
      </p:bgPr>
    </p:bg>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7"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bg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endParaRPr lang="pl-PL" noProof="0"/>
          </a:p>
        </p:txBody>
      </p:sp>
      <p:sp>
        <p:nvSpPr>
          <p:cNvPr id="14" name="Textplatzhalter 7"/>
          <p:cNvSpPr>
            <a:spLocks noGrp="1"/>
          </p:cNvSpPr>
          <p:nvPr>
            <p:ph type="body" sz="quarter" idx="14" hasCustomPrompt="1"/>
          </p:nvPr>
        </p:nvSpPr>
        <p:spPr>
          <a:xfrm>
            <a:off x="526627" y="2372475"/>
            <a:ext cx="112335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79079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f chapter (7)">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2190487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f chapter (8)">
    <p:bg>
      <p:bgPr>
        <a:solidFill>
          <a:schemeClr val="bg1"/>
        </a:solidFill>
        <a:effectLst/>
      </p:bgPr>
    </p:bg>
    <p:spTree>
      <p:nvGrpSpPr>
        <p:cNvPr id="1" name=""/>
        <p:cNvGrpSpPr/>
        <p:nvPr/>
      </p:nvGrpSpPr>
      <p:grpSpPr>
        <a:xfrm>
          <a:off x="0" y="0"/>
          <a:ext cx="0" cy="0"/>
          <a:chOff x="0" y="0"/>
          <a:chExt cx="0" cy="0"/>
        </a:xfrm>
      </p:grpSpPr>
      <p:sp>
        <p:nvSpPr>
          <p:cNvPr id="37" name="Prostokąt 36">
            <a:extLst>
              <a:ext uri="{FF2B5EF4-FFF2-40B4-BE49-F238E27FC236}">
                <a16:creationId xmlns:a16="http://schemas.microsoft.com/office/drawing/2014/main" id="{D8DFA976-009F-46DA-B79A-C99C26B2EFD7}"/>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3" name="Untertitel 2"/>
          <p:cNvSpPr>
            <a:spLocks noGrp="1"/>
          </p:cNvSpPr>
          <p:nvPr>
            <p:ph type="subTitle" idx="1" hasCustomPrompt="1"/>
          </p:nvPr>
        </p:nvSpPr>
        <p:spPr>
          <a:xfrm>
            <a:off x="1130300" y="1784538"/>
            <a:ext cx="10541000" cy="817780"/>
          </a:xfrm>
        </p:spPr>
        <p:txBody>
          <a:bodyPr anchor="ctr">
            <a:noAutofit/>
          </a:bodyPr>
          <a:lstStyle>
            <a:lvl1pPr marL="0" indent="0" algn="l">
              <a:buNone/>
              <a:defRPr sz="48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Chapter title</a:t>
            </a:r>
          </a:p>
        </p:txBody>
      </p:sp>
      <p:grpSp>
        <p:nvGrpSpPr>
          <p:cNvPr id="15" name="Grupa 14"/>
          <p:cNvGrpSpPr/>
          <p:nvPr userDrawn="1"/>
        </p:nvGrpSpPr>
        <p:grpSpPr>
          <a:xfrm>
            <a:off x="9857088" y="296189"/>
            <a:ext cx="1888448" cy="208076"/>
            <a:chOff x="1719263" y="3114675"/>
            <a:chExt cx="5705476" cy="628650"/>
          </a:xfrm>
          <a:solidFill>
            <a:schemeClr val="bg1"/>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
        <p:nvSpPr>
          <p:cNvPr id="12" name="Foliennummernplatzhalter 4">
            <a:extLst>
              <a:ext uri="{FF2B5EF4-FFF2-40B4-BE49-F238E27FC236}">
                <a16:creationId xmlns:a16="http://schemas.microsoft.com/office/drawing/2014/main" id="{844D5830-0CA1-448A-8467-38A92D886080}"/>
              </a:ext>
            </a:extLst>
          </p:cNvPr>
          <p:cNvSpPr>
            <a:spLocks noGrp="1"/>
          </p:cNvSpPr>
          <p:nvPr>
            <p:ph type="sldNum" sz="quarter" idx="12"/>
          </p:nvPr>
        </p:nvSpPr>
        <p:spPr>
          <a:xfrm>
            <a:off x="8916457" y="6356351"/>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4" name="Symbol zastępczy obrazu 13">
            <a:extLst>
              <a:ext uri="{FF2B5EF4-FFF2-40B4-BE49-F238E27FC236}">
                <a16:creationId xmlns:a16="http://schemas.microsoft.com/office/drawing/2014/main" id="{53565421-29B1-4419-8F71-A4642E1D4180}"/>
              </a:ext>
            </a:extLst>
          </p:cNvPr>
          <p:cNvSpPr>
            <a:spLocks noGrp="1"/>
          </p:cNvSpPr>
          <p:nvPr>
            <p:ph type="pic" sz="quarter" idx="15" hasCustomPrompt="1"/>
          </p:nvPr>
        </p:nvSpPr>
        <p:spPr>
          <a:xfrm>
            <a:off x="-4764" y="3428999"/>
            <a:ext cx="12196800" cy="3429001"/>
          </a:xfrm>
          <a:custGeom>
            <a:avLst/>
            <a:gdLst>
              <a:gd name="connsiteX0" fmla="*/ 12196712 w 12196800"/>
              <a:gd name="connsiteY0" fmla="*/ 0 h 3429001"/>
              <a:gd name="connsiteX1" fmla="*/ 12196763 w 12196800"/>
              <a:gd name="connsiteY1" fmla="*/ 0 h 3429001"/>
              <a:gd name="connsiteX2" fmla="*/ 12196763 w 12196800"/>
              <a:gd name="connsiteY2" fmla="*/ 1600201 h 3429001"/>
              <a:gd name="connsiteX3" fmla="*/ 12196800 w 12196800"/>
              <a:gd name="connsiteY3" fmla="*/ 1600201 h 3429001"/>
              <a:gd name="connsiteX4" fmla="*/ 12196800 w 12196800"/>
              <a:gd name="connsiteY4" fmla="*/ 3429001 h 3429001"/>
              <a:gd name="connsiteX5" fmla="*/ 0 w 12196800"/>
              <a:gd name="connsiteY5" fmla="*/ 3429001 h 3429001"/>
              <a:gd name="connsiteX6" fmla="*/ 0 w 12196800"/>
              <a:gd name="connsiteY6" fmla="*/ 2320029 h 3429001"/>
              <a:gd name="connsiteX7" fmla="*/ 0 w 12196800"/>
              <a:gd name="connsiteY7" fmla="*/ 1600201 h 3429001"/>
              <a:gd name="connsiteX8" fmla="*/ 0 w 12196800"/>
              <a:gd name="connsiteY8" fmla="*/ 1096213 h 3429001"/>
              <a:gd name="connsiteX9" fmla="*/ 24566 w 12196800"/>
              <a:gd name="connsiteY9" fmla="*/ 1096213 h 3429001"/>
              <a:gd name="connsiteX10" fmla="*/ 497300 w 12196800"/>
              <a:gd name="connsiteY10" fmla="*/ 861548 h 3429001"/>
              <a:gd name="connsiteX11" fmla="*/ 1136599 w 12196800"/>
              <a:gd name="connsiteY11" fmla="*/ 21631 h 3429001"/>
              <a:gd name="connsiteX12" fmla="*/ 7006798 w 12196800"/>
              <a:gd name="connsiteY12" fmla="*/ 21631 h 3429001"/>
              <a:gd name="connsiteX13" fmla="*/ 7008157 w 12196800"/>
              <a:gd name="connsiteY13" fmla="*/ 21494 h 3429001"/>
              <a:gd name="connsiteX14" fmla="*/ 12196712 w 12196800"/>
              <a:gd name="connsiteY14" fmla="*/ 2149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6800" h="3429001">
                <a:moveTo>
                  <a:pt x="12196712" y="0"/>
                </a:moveTo>
                <a:lnTo>
                  <a:pt x="12196763" y="0"/>
                </a:lnTo>
                <a:lnTo>
                  <a:pt x="12196763" y="1600201"/>
                </a:lnTo>
                <a:lnTo>
                  <a:pt x="12196800" y="1600201"/>
                </a:lnTo>
                <a:lnTo>
                  <a:pt x="12196800" y="3429001"/>
                </a:lnTo>
                <a:lnTo>
                  <a:pt x="0" y="3429001"/>
                </a:lnTo>
                <a:lnTo>
                  <a:pt x="0" y="2320029"/>
                </a:lnTo>
                <a:lnTo>
                  <a:pt x="0" y="1600201"/>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72" name="Grupa 71">
            <a:extLst>
              <a:ext uri="{FF2B5EF4-FFF2-40B4-BE49-F238E27FC236}">
                <a16:creationId xmlns:a16="http://schemas.microsoft.com/office/drawing/2014/main" id="{DF22F9D6-FE42-42E7-AD6B-B1FB502A6B5D}"/>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E15F386C-1B29-44DE-800B-B6BE84CCF13E}"/>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B5BB4C98-E9C9-4E34-961B-C7D72A0B5C1E}"/>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D11503F2-A64E-4B84-90B9-26882E6D6E2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81DE1274-9812-4F53-9749-2B0116E7A30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69DE1E4A-0301-4CA1-8864-8EB9379D6CAD}"/>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D7103313-F0C1-438D-AAE8-1D6B2B5999AE}"/>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B7B3A4AC-8314-432C-900D-C8E6B9A1DD6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44E1FF4A-F7EE-462C-B404-9568618AEF49}"/>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F4A0445-806C-40B1-A4FA-6BA2B44EEADA}"/>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56643A36-C510-4B9E-803D-36B2E4E149AA}"/>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D27F557-8572-41B9-B87E-452AD1CCD913}"/>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39396D66-8009-4307-828A-B2F18D534B4A}"/>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96B06E16-A073-4CC8-B6C0-5D2E2FB4EB29}"/>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7DBE6AB5-1EFC-41CA-A76D-FFE5F6093924}"/>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22D1E96-9D7B-4964-9DE3-F90E66376309}"/>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F6E503FF-4A07-4515-938E-C6399EE96B68}"/>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ABC083AA-A35A-4AD1-835F-7C13CCCD6232}"/>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2B98AFD1-4BE8-43B0-8A14-AB175E184A70}"/>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B865E040-8A0A-4F5A-85A8-DC7FBA7378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857325CE-59F4-40AE-92F7-5CE21C774AA2}"/>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78029A04-D479-4C40-B3ED-D00D96E2704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E91696F0-22FE-4C0D-9B10-9D78D8B7122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754BF68-C819-4741-9B4D-9CB0907B03E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757A1D26-43B7-48FB-A64A-5B2ADD23D9B5}"/>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595667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 picture (3)">
    <p:spTree>
      <p:nvGrpSpPr>
        <p:cNvPr id="1" name=""/>
        <p:cNvGrpSpPr/>
        <p:nvPr/>
      </p:nvGrpSpPr>
      <p:grpSpPr>
        <a:xfrm>
          <a:off x="0" y="0"/>
          <a:ext cx="0" cy="0"/>
          <a:chOff x="0" y="0"/>
          <a:chExt cx="0" cy="0"/>
        </a:xfrm>
      </p:grpSpPr>
      <p:sp>
        <p:nvSpPr>
          <p:cNvPr id="41" name="Prostokąt 40">
            <a:extLst>
              <a:ext uri="{FF2B5EF4-FFF2-40B4-BE49-F238E27FC236}">
                <a16:creationId xmlns:a16="http://schemas.microsoft.com/office/drawing/2014/main" id="{E991C80D-DF07-4C02-A41D-8D7BAEBAD072}"/>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6" name="Titelplatzhalter 1">
            <a:extLst>
              <a:ext uri="{FF2B5EF4-FFF2-40B4-BE49-F238E27FC236}">
                <a16:creationId xmlns:a16="http://schemas.microsoft.com/office/drawing/2014/main" id="{5F8ED1CB-89FD-41D5-9389-0E3205A88DC2}"/>
              </a:ext>
            </a:extLst>
          </p:cNvPr>
          <p:cNvSpPr>
            <a:spLocks noGrp="1"/>
          </p:cNvSpPr>
          <p:nvPr>
            <p:ph type="title" hasCustomPrompt="1"/>
          </p:nvPr>
        </p:nvSpPr>
        <p:spPr>
          <a:xfrm>
            <a:off x="6758552" y="848201"/>
            <a:ext cx="4986984"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endParaRPr lang="pl-PL" noProof="0"/>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6758552"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9" name="Grupa 8">
            <a:extLst>
              <a:ext uri="{FF2B5EF4-FFF2-40B4-BE49-F238E27FC236}">
                <a16:creationId xmlns:a16="http://schemas.microsoft.com/office/drawing/2014/main" id="{F907CE01-E0D1-4F13-AD84-B8CA85393517}"/>
              </a:ext>
            </a:extLst>
          </p:cNvPr>
          <p:cNvGrpSpPr/>
          <p:nvPr userDrawn="1"/>
        </p:nvGrpSpPr>
        <p:grpSpPr>
          <a:xfrm>
            <a:off x="9857088" y="296189"/>
            <a:ext cx="1888448" cy="208076"/>
            <a:chOff x="1719263" y="3114675"/>
            <a:chExt cx="5705476" cy="628650"/>
          </a:xfrm>
          <a:solidFill>
            <a:schemeClr val="bg1"/>
          </a:solidFill>
        </p:grpSpPr>
        <p:sp>
          <p:nvSpPr>
            <p:cNvPr id="10" name="Freeform 5">
              <a:extLst>
                <a:ext uri="{FF2B5EF4-FFF2-40B4-BE49-F238E27FC236}">
                  <a16:creationId xmlns:a16="http://schemas.microsoft.com/office/drawing/2014/main" id="{BF06E39C-C029-4EB0-8207-2392C9197D08}"/>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1" name="Freeform 6">
              <a:extLst>
                <a:ext uri="{FF2B5EF4-FFF2-40B4-BE49-F238E27FC236}">
                  <a16:creationId xmlns:a16="http://schemas.microsoft.com/office/drawing/2014/main" id="{0D728261-83ED-4D4C-9B91-976C9D6DF0F7}"/>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7">
              <a:extLst>
                <a:ext uri="{FF2B5EF4-FFF2-40B4-BE49-F238E27FC236}">
                  <a16:creationId xmlns:a16="http://schemas.microsoft.com/office/drawing/2014/main" id="{345F75AE-9DCE-410C-9825-A4F969AD5522}"/>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8">
              <a:extLst>
                <a:ext uri="{FF2B5EF4-FFF2-40B4-BE49-F238E27FC236}">
                  <a16:creationId xmlns:a16="http://schemas.microsoft.com/office/drawing/2014/main" id="{039EA57E-5F1F-479F-98F0-8F4953516F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9">
              <a:extLst>
                <a:ext uri="{FF2B5EF4-FFF2-40B4-BE49-F238E27FC236}">
                  <a16:creationId xmlns:a16="http://schemas.microsoft.com/office/drawing/2014/main" id="{49F8D6C9-C6A5-4DB6-97DF-BA8BC6FE1BCB}"/>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10">
              <a:extLst>
                <a:ext uri="{FF2B5EF4-FFF2-40B4-BE49-F238E27FC236}">
                  <a16:creationId xmlns:a16="http://schemas.microsoft.com/office/drawing/2014/main" id="{1980E8DA-9AFA-4A9B-8EFB-549F8E29068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89861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xt + picture (4)">
    <p:spTree>
      <p:nvGrpSpPr>
        <p:cNvPr id="1" name=""/>
        <p:cNvGrpSpPr/>
        <p:nvPr/>
      </p:nvGrpSpPr>
      <p:grpSpPr>
        <a:xfrm>
          <a:off x="0" y="0"/>
          <a:ext cx="0" cy="0"/>
          <a:chOff x="0" y="0"/>
          <a:chExt cx="0" cy="0"/>
        </a:xfrm>
      </p:grpSpPr>
      <p:sp>
        <p:nvSpPr>
          <p:cNvPr id="42" name="Prostokąt 41">
            <a:extLst>
              <a:ext uri="{FF2B5EF4-FFF2-40B4-BE49-F238E27FC236}">
                <a16:creationId xmlns:a16="http://schemas.microsoft.com/office/drawing/2014/main" id="{CDA8EADF-F84E-4075-A3A1-27B550704B76}"/>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609600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3" name="Fußzeilenplatzhalter 2"/>
          <p:cNvSpPr>
            <a:spLocks noGrp="1"/>
          </p:cNvSpPr>
          <p:nvPr>
            <p:ph type="ftr" sz="quarter" idx="11"/>
          </p:nvPr>
        </p:nvSpPr>
        <p:spPr>
          <a:xfrm>
            <a:off x="526630" y="6356351"/>
            <a:ext cx="4986984"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526630"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41" name="Titelplatzhalter 1">
            <a:extLst>
              <a:ext uri="{FF2B5EF4-FFF2-40B4-BE49-F238E27FC236}">
                <a16:creationId xmlns:a16="http://schemas.microsoft.com/office/drawing/2014/main" id="{51D51F89-9039-4CB7-A0CD-53EEBDC83129}"/>
              </a:ext>
            </a:extLst>
          </p:cNvPr>
          <p:cNvSpPr>
            <a:spLocks noGrp="1"/>
          </p:cNvSpPr>
          <p:nvPr>
            <p:ph type="title" hasCustomPrompt="1"/>
          </p:nvPr>
        </p:nvSpPr>
        <p:spPr>
          <a:xfrm>
            <a:off x="526631" y="848201"/>
            <a:ext cx="4986984"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spTree>
    <p:extLst>
      <p:ext uri="{BB962C8B-B14F-4D97-AF65-F5344CB8AC3E}">
        <p14:creationId xmlns:p14="http://schemas.microsoft.com/office/powerpoint/2010/main" val="3709524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2)">
    <p:bg>
      <p:bgPr>
        <a:solidFill>
          <a:schemeClr val="tx1"/>
        </a:solidFill>
        <a:effectLst/>
      </p:bgPr>
    </p:bg>
    <p:spTree>
      <p:nvGrpSpPr>
        <p:cNvPr id="1" name=""/>
        <p:cNvGrpSpPr/>
        <p:nvPr/>
      </p:nvGrpSpPr>
      <p:grpSpPr>
        <a:xfrm>
          <a:off x="0" y="0"/>
          <a:ext cx="0" cy="0"/>
          <a:chOff x="0" y="0"/>
          <a:chExt cx="0" cy="0"/>
        </a:xfrm>
      </p:grpSpPr>
      <p:sp>
        <p:nvSpPr>
          <p:cNvPr id="39" name="Prostokąt 38">
            <a:extLst>
              <a:ext uri="{FF2B5EF4-FFF2-40B4-BE49-F238E27FC236}">
                <a16:creationId xmlns:a16="http://schemas.microsoft.com/office/drawing/2014/main" id="{C70F3368-4AF3-4607-AA26-51B2750D4D86}"/>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bg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000">
                <a:solidFill>
                  <a:schemeClr val="bg1"/>
                </a:solidFill>
              </a:defRPr>
            </a:lvl1pPr>
          </a:lstStyle>
          <a:p>
            <a:pPr lvl="0"/>
            <a:r>
              <a:rPr lang="en-US" noProof="0"/>
              <a:t>Address details / contact</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3600" b="1">
                <a:solidFill>
                  <a:schemeClr val="bg1"/>
                </a:solidFill>
              </a:defRPr>
            </a:lvl1pPr>
          </a:lstStyle>
          <a:p>
            <a:r>
              <a:rPr lang="en-US" noProof="0"/>
              <a:t>Contact:</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noProof="0"/>
              <a:t>Click on the icon to add a picture.</a:t>
            </a:r>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chemeClr val="bg1"/>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B239E94-A4FC-4A79-88F8-BF53826B0826}"/>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8D81E6EE-D164-49AF-9464-5CA516A6E1FC}"/>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A619B388-EEE1-40E4-9865-15A34529847C}"/>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F7EFF19D-1FF5-4C3A-805D-8FAD44119E1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4FB6CCB3-AE04-4E64-AF52-989CB66D99D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7D0A58BB-EFA3-448C-BB84-2475F90D5E15}"/>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45566D5C-DFD1-40B4-BAE4-26B3DBA750C2}"/>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BFED228C-6D9A-44C5-B840-64B534D5E905}"/>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B8BD77F8-F955-4711-B6BA-EC18ECF328E7}"/>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71166E72-BA22-4279-A2D1-547ECE17480B}"/>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91452950-70E6-41F5-9841-3019AF9A5DC1}"/>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8447A45E-87DB-4FC0-80DD-954D06B52B4A}"/>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3F8BFBF4-64E1-4302-8757-4ACB1317F4C4}"/>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ED2C9FD3-A642-4B03-AA38-C29AA441EB9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18F8819-7801-4625-B184-134993C5FF1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7F00B36F-1B68-4CF8-9142-ACAF88D9D111}"/>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01CB4A2-AC41-4B5F-9B33-BEF8375F4C60}"/>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9BE7761D-DBEE-4A35-B654-A83346E224F4}"/>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A6ECA1A2-5E19-4869-B57C-45E8D2D07CE8}"/>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B7D5C874-73CE-4C99-B5F0-36FF777A6A96}"/>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3588F33B-8F6A-459B-A448-BBFD519A502F}"/>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F9777D70-6396-485F-B57C-7F0DD2A27200}"/>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22067F1A-4308-4A21-8D4F-7B22DB812A17}"/>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983B8C0D-8C73-4986-A23F-33EB396EF8F6}"/>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75F83EDC-E112-44FC-A86A-022BCE187069}"/>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682595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1)">
    <p:bg>
      <p:bgPr>
        <a:solidFill>
          <a:srgbClr val="252527"/>
        </a:solidFill>
        <a:effectLst/>
      </p:bgPr>
    </p:bg>
    <p:spTree>
      <p:nvGrpSpPr>
        <p:cNvPr id="1" name=""/>
        <p:cNvGrpSpPr/>
        <p:nvPr/>
      </p:nvGrpSpPr>
      <p:grpSpPr>
        <a:xfrm>
          <a:off x="0" y="0"/>
          <a:ext cx="0" cy="0"/>
          <a:chOff x="0" y="0"/>
          <a:chExt cx="0" cy="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2" name="Obraz 1">
            <a:extLst>
              <a:ext uri="{FF2B5EF4-FFF2-40B4-BE49-F238E27FC236}">
                <a16:creationId xmlns:a16="http://schemas.microsoft.com/office/drawing/2014/main" id="{A1DD0237-0AA6-4DE3-A5D2-E7CBD3FFF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50256"/>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24970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2)">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A7A03D25-3ED1-4E23-8D29-DFD4D64782DA}"/>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39" name="Obraz 38" descr="Obraz zawierający tekst&#10;&#10;Opis wygenerowany automatycznie">
              <a:extLst>
                <a:ext uri="{FF2B5EF4-FFF2-40B4-BE49-F238E27FC236}">
                  <a16:creationId xmlns:a16="http://schemas.microsoft.com/office/drawing/2014/main" id="{504572A6-AA45-41FF-AF8C-E5A2C7D3FC93}"/>
                </a:ext>
              </a:extLst>
            </p:cNvPr>
            <p:cNvPicPr>
              <a:picLocks noChangeAspect="1"/>
            </p:cNvPicPr>
            <p:nvPr userDrawn="1"/>
          </p:nvPicPr>
          <p:blipFill>
            <a:blip r:embed="rId2"/>
            <a:stretch>
              <a:fillRect/>
            </a:stretch>
          </p:blipFill>
          <p:spPr>
            <a:xfrm>
              <a:off x="626332" y="853503"/>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1118221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3)">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B045A7BC-9052-4F40-8B52-70BB1C9A5360}"/>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F5EB9687-781A-4AFD-92A0-D95553929E1A}"/>
                </a:ext>
              </a:extLst>
            </p:cNvPr>
            <p:cNvPicPr>
              <a:picLocks noChangeAspect="1"/>
            </p:cNvPicPr>
            <p:nvPr userDrawn="1"/>
          </p:nvPicPr>
          <p:blipFill>
            <a:blip r:embed="rId2"/>
            <a:stretch>
              <a:fillRect/>
            </a:stretch>
          </p:blipFill>
          <p:spPr>
            <a:xfrm>
              <a:off x="626332" y="853031"/>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1551058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4)">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30825418-B80A-40E0-9626-C7554C38E80A}"/>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descr="Obraz zawierający tekst&#10;&#10;Opis wygenerowany automatycznie">
              <a:extLst>
                <a:ext uri="{FF2B5EF4-FFF2-40B4-BE49-F238E27FC236}">
                  <a16:creationId xmlns:a16="http://schemas.microsoft.com/office/drawing/2014/main" id="{A16C5DB9-6971-4365-A3E0-EF73EC5F0E40}"/>
                </a:ext>
              </a:extLst>
            </p:cNvPr>
            <p:cNvPicPr>
              <a:picLocks noChangeAspect="1"/>
            </p:cNvPicPr>
            <p:nvPr userDrawn="1"/>
          </p:nvPicPr>
          <p:blipFill>
            <a:blip r:embed="rId2"/>
            <a:stretch>
              <a:fillRect/>
            </a:stretch>
          </p:blipFill>
          <p:spPr>
            <a:xfrm>
              <a:off x="624406" y="860494"/>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259708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5)">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2769961F-D7FF-466D-966A-0E70DA20C0DE}"/>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descr="Obraz zawierający tekst&#10;&#10;Opis wygenerowany automatycznie">
              <a:extLst>
                <a:ext uri="{FF2B5EF4-FFF2-40B4-BE49-F238E27FC236}">
                  <a16:creationId xmlns:a16="http://schemas.microsoft.com/office/drawing/2014/main" id="{4E8E905B-3540-414D-9EC9-F0AC69321E9F}"/>
                </a:ext>
              </a:extLst>
            </p:cNvPr>
            <p:cNvPicPr>
              <a:picLocks noChangeAspect="1"/>
            </p:cNvPicPr>
            <p:nvPr userDrawn="1"/>
          </p:nvPicPr>
          <p:blipFill>
            <a:blip r:embed="rId2"/>
            <a:stretch>
              <a:fillRect/>
            </a:stretch>
          </p:blipFill>
          <p:spPr>
            <a:xfrm>
              <a:off x="627062" y="862399"/>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55446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able of contents (2)">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7" y="6356351"/>
            <a:ext cx="8306825" cy="365125"/>
          </a:xfrm>
        </p:spPr>
        <p:txBody>
          <a:bodyPr/>
          <a:lstStyle>
            <a:lvl1pPr>
              <a:defRPr sz="900">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endParaRPr lang="pl-PL" noProof="0"/>
          </a:p>
        </p:txBody>
      </p:sp>
      <p:sp>
        <p:nvSpPr>
          <p:cNvPr id="14" name="Textplatzhalter 7"/>
          <p:cNvSpPr>
            <a:spLocks noGrp="1"/>
          </p:cNvSpPr>
          <p:nvPr>
            <p:ph type="body" sz="quarter" idx="14" hasCustomPrompt="1"/>
          </p:nvPr>
        </p:nvSpPr>
        <p:spPr>
          <a:xfrm>
            <a:off x="526627" y="2372475"/>
            <a:ext cx="112335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tx1"/>
                </a:solidFill>
              </a:defRPr>
            </a:lvl1pPr>
          </a:lstStyle>
          <a:p>
            <a:pPr lvl="0"/>
            <a:r>
              <a:rPr lang="en-US" noProof="0"/>
              <a:t>Click to edit Master text styles</a:t>
            </a:r>
            <a:endParaRPr lang="pl-PL" noProof="0"/>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128859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6)">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6A13D1E7-1922-48B9-831B-052FCA2BA9B7}"/>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725619A2-61B2-4A9C-8779-2593116394BE}"/>
                </a:ext>
              </a:extLst>
            </p:cNvPr>
            <p:cNvPicPr>
              <a:picLocks noChangeAspect="1"/>
            </p:cNvPicPr>
            <p:nvPr userDrawn="1"/>
          </p:nvPicPr>
          <p:blipFill>
            <a:blip r:embed="rId2"/>
            <a:stretch>
              <a:fillRect/>
            </a:stretch>
          </p:blipFill>
          <p:spPr>
            <a:xfrm>
              <a:off x="625007" y="853031"/>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946858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3 Pictures+text (4)">
    <p:spTree>
      <p:nvGrpSpPr>
        <p:cNvPr id="1" name=""/>
        <p:cNvGrpSpPr/>
        <p:nvPr/>
      </p:nvGrpSpPr>
      <p:grpSpPr>
        <a:xfrm>
          <a:off x="0" y="0"/>
          <a:ext cx="0" cy="0"/>
          <a:chOff x="0" y="0"/>
          <a:chExt cx="0" cy="0"/>
        </a:xfrm>
      </p:grpSpPr>
      <p:sp>
        <p:nvSpPr>
          <p:cNvPr id="45" name="Prostokąt 44">
            <a:extLst>
              <a:ext uri="{FF2B5EF4-FFF2-40B4-BE49-F238E27FC236}">
                <a16:creationId xmlns:a16="http://schemas.microsoft.com/office/drawing/2014/main" id="{4CCBCACA-077E-4F5E-BA02-E16AA479B36C}"/>
              </a:ext>
            </a:extLst>
          </p:cNvPr>
          <p:cNvSpPr/>
          <p:nvPr userDrawn="1"/>
        </p:nvSpPr>
        <p:spPr bwMode="auto">
          <a:xfrm>
            <a:off x="6306782" y="2303965"/>
            <a:ext cx="2950605" cy="2304000"/>
          </a:xfrm>
          <a:prstGeom prst="rect">
            <a:avLst/>
          </a:prstGeom>
          <a:solidFill>
            <a:schemeClr val="accent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latin typeface="Calibri Light" panose="020F0302020204030204" pitchFamily="34" charset="0"/>
              <a:cs typeface="Calibri Light" panose="020F0302020204030204" pitchFamily="34" charset="0"/>
            </a:endParaRPr>
          </a:p>
        </p:txBody>
      </p:sp>
      <p:sp>
        <p:nvSpPr>
          <p:cNvPr id="16" name="Picture Placeholder 2">
            <a:extLst>
              <a:ext uri="{FF2B5EF4-FFF2-40B4-BE49-F238E27FC236}">
                <a16:creationId xmlns:a16="http://schemas.microsoft.com/office/drawing/2014/main" id="{3A842D55-AC9B-4BA0-8D2A-0DD1A862E40C}"/>
              </a:ext>
            </a:extLst>
          </p:cNvPr>
          <p:cNvSpPr>
            <a:spLocks noGrp="1"/>
          </p:cNvSpPr>
          <p:nvPr>
            <p:ph type="pic" sz="quarter" idx="19" hasCustomPrompt="1"/>
          </p:nvPr>
        </p:nvSpPr>
        <p:spPr>
          <a:xfrm>
            <a:off x="6306783" y="820"/>
            <a:ext cx="1976606" cy="1948467"/>
          </a:xfrm>
          <a:prstGeom prst="ellipse">
            <a:avLst/>
          </a:prstGeom>
          <a:ln w="38100">
            <a:noFill/>
          </a:ln>
        </p:spPr>
        <p:txBody>
          <a:bodyPr anchor="ctr">
            <a:normAutofit/>
          </a:bodyPr>
          <a:lstStyle>
            <a:lvl1pPr marL="0" indent="0" algn="ctr">
              <a:buNone/>
              <a:defRPr sz="1333"/>
            </a:lvl1pPr>
          </a:lstStyle>
          <a:p>
            <a:r>
              <a:rPr lang="en-US"/>
              <a:t>Click on the icon to add a picture</a:t>
            </a:r>
            <a:endParaRPr lang="id-ID"/>
          </a:p>
        </p:txBody>
      </p:sp>
      <p:grpSp>
        <p:nvGrpSpPr>
          <p:cNvPr id="22" name="Grupa 21">
            <a:extLst>
              <a:ext uri="{FF2B5EF4-FFF2-40B4-BE49-F238E27FC236}">
                <a16:creationId xmlns:a16="http://schemas.microsoft.com/office/drawing/2014/main" id="{3BFFAC6C-83F9-4110-9B41-662B2DB1B310}"/>
              </a:ext>
            </a:extLst>
          </p:cNvPr>
          <p:cNvGrpSpPr/>
          <p:nvPr userDrawn="1"/>
        </p:nvGrpSpPr>
        <p:grpSpPr>
          <a:xfrm>
            <a:off x="9857088" y="296189"/>
            <a:ext cx="1888448" cy="208076"/>
            <a:chOff x="1719263" y="3114675"/>
            <a:chExt cx="5705476" cy="628650"/>
          </a:xfrm>
          <a:solidFill>
            <a:srgbClr val="000000"/>
          </a:solidFill>
        </p:grpSpPr>
        <p:sp>
          <p:nvSpPr>
            <p:cNvPr id="23" name="Freeform 5">
              <a:extLst>
                <a:ext uri="{FF2B5EF4-FFF2-40B4-BE49-F238E27FC236}">
                  <a16:creationId xmlns:a16="http://schemas.microsoft.com/office/drawing/2014/main" id="{8C89D3CB-71EC-4796-98F8-39D0174F1520}"/>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pl-PL" sz="3200">
                <a:solidFill>
                  <a:schemeClr val="bg1"/>
                </a:solidFill>
              </a:endParaRPr>
            </a:p>
          </p:txBody>
        </p:sp>
        <p:sp>
          <p:nvSpPr>
            <p:cNvPr id="26" name="Freeform 6">
              <a:extLst>
                <a:ext uri="{FF2B5EF4-FFF2-40B4-BE49-F238E27FC236}">
                  <a16:creationId xmlns:a16="http://schemas.microsoft.com/office/drawing/2014/main" id="{D44480DB-B935-4232-8A0D-350BB425928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pl-PL" sz="3200">
                <a:solidFill>
                  <a:schemeClr val="bg1"/>
                </a:solidFill>
              </a:endParaRPr>
            </a:p>
          </p:txBody>
        </p:sp>
        <p:sp>
          <p:nvSpPr>
            <p:cNvPr id="27" name="Freeform 7">
              <a:extLst>
                <a:ext uri="{FF2B5EF4-FFF2-40B4-BE49-F238E27FC236}">
                  <a16:creationId xmlns:a16="http://schemas.microsoft.com/office/drawing/2014/main" id="{5CE5F792-C195-4525-B8F3-F7D99F9FAF6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pl-PL" sz="3200">
                <a:solidFill>
                  <a:schemeClr val="bg1"/>
                </a:solidFill>
              </a:endParaRPr>
            </a:p>
          </p:txBody>
        </p:sp>
        <p:sp>
          <p:nvSpPr>
            <p:cNvPr id="28" name="Freeform 8">
              <a:extLst>
                <a:ext uri="{FF2B5EF4-FFF2-40B4-BE49-F238E27FC236}">
                  <a16:creationId xmlns:a16="http://schemas.microsoft.com/office/drawing/2014/main" id="{405C628B-3E6E-43A3-99E3-F3E76E57CBE7}"/>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pl-PL" sz="3200">
                <a:solidFill>
                  <a:schemeClr val="bg1"/>
                </a:solidFill>
              </a:endParaRPr>
            </a:p>
          </p:txBody>
        </p:sp>
        <p:sp>
          <p:nvSpPr>
            <p:cNvPr id="29" name="Freeform 9">
              <a:extLst>
                <a:ext uri="{FF2B5EF4-FFF2-40B4-BE49-F238E27FC236}">
                  <a16:creationId xmlns:a16="http://schemas.microsoft.com/office/drawing/2014/main" id="{0FC369BA-5DED-47EF-A019-D261745C91CE}"/>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pl-PL" sz="3200">
                <a:solidFill>
                  <a:schemeClr val="bg1"/>
                </a:solidFill>
              </a:endParaRPr>
            </a:p>
          </p:txBody>
        </p:sp>
        <p:sp>
          <p:nvSpPr>
            <p:cNvPr id="30" name="Freeform 10">
              <a:extLst>
                <a:ext uri="{FF2B5EF4-FFF2-40B4-BE49-F238E27FC236}">
                  <a16:creationId xmlns:a16="http://schemas.microsoft.com/office/drawing/2014/main" id="{67DBC3E8-3F71-43AB-AEE7-FF91A5F97250}"/>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pl-PL" sz="3200">
                <a:solidFill>
                  <a:schemeClr val="bg1"/>
                </a:solidFill>
              </a:endParaRPr>
            </a:p>
          </p:txBody>
        </p:sp>
      </p:grpSp>
      <p:sp>
        <p:nvSpPr>
          <p:cNvPr id="31" name="Prostokąt 30">
            <a:extLst>
              <a:ext uri="{FF2B5EF4-FFF2-40B4-BE49-F238E27FC236}">
                <a16:creationId xmlns:a16="http://schemas.microsoft.com/office/drawing/2014/main" id="{13D274EA-DC76-4114-93F1-78D86C91FB9D}"/>
              </a:ext>
            </a:extLst>
          </p:cNvPr>
          <p:cNvSpPr/>
          <p:nvPr userDrawn="1"/>
        </p:nvSpPr>
        <p:spPr bwMode="auto">
          <a:xfrm>
            <a:off x="9243254" y="820"/>
            <a:ext cx="2950605" cy="2304000"/>
          </a:xfrm>
          <a:prstGeom prst="rect">
            <a:avLst/>
          </a:prstGeom>
          <a:solidFill>
            <a:schemeClr val="accent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latin typeface="Calibri Light" panose="020F0302020204030204" pitchFamily="34" charset="0"/>
              <a:cs typeface="Calibri Light" panose="020F0302020204030204" pitchFamily="34" charset="0"/>
            </a:endParaRPr>
          </a:p>
        </p:txBody>
      </p:sp>
      <p:sp>
        <p:nvSpPr>
          <p:cNvPr id="17" name="Symbol zastępczy tekstu 5">
            <a:extLst>
              <a:ext uri="{FF2B5EF4-FFF2-40B4-BE49-F238E27FC236}">
                <a16:creationId xmlns:a16="http://schemas.microsoft.com/office/drawing/2014/main" id="{4FE54921-81B9-4AB2-91F5-4C1122C1F19C}"/>
              </a:ext>
            </a:extLst>
          </p:cNvPr>
          <p:cNvSpPr>
            <a:spLocks noGrp="1"/>
          </p:cNvSpPr>
          <p:nvPr>
            <p:ph type="body" sz="quarter" idx="20" hasCustomPrompt="1"/>
          </p:nvPr>
        </p:nvSpPr>
        <p:spPr>
          <a:xfrm>
            <a:off x="9490254" y="509751"/>
            <a:ext cx="2456607" cy="272895"/>
          </a:xfrm>
          <a:prstGeom prst="rect">
            <a:avLst/>
          </a:prstGeom>
        </p:spPr>
        <p:txBody>
          <a:bodyPr wrap="square">
            <a:noAutofit/>
          </a:bodyPr>
          <a:lstStyle>
            <a:lvl1pPr marL="0" indent="0" algn="ctr">
              <a:buFontTx/>
              <a:buNone/>
              <a:defRPr sz="1800" b="1">
                <a:solidFill>
                  <a:schemeClr val="bg1"/>
                </a:solidFill>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sp>
        <p:nvSpPr>
          <p:cNvPr id="21" name="Symbol zastępczy tekstu 5">
            <a:extLst>
              <a:ext uri="{FF2B5EF4-FFF2-40B4-BE49-F238E27FC236}">
                <a16:creationId xmlns:a16="http://schemas.microsoft.com/office/drawing/2014/main" id="{E999A348-65B7-4713-9EFC-688855800072}"/>
              </a:ext>
            </a:extLst>
          </p:cNvPr>
          <p:cNvSpPr>
            <a:spLocks noGrp="1"/>
          </p:cNvSpPr>
          <p:nvPr>
            <p:ph type="body" sz="quarter" idx="23" hasCustomPrompt="1"/>
          </p:nvPr>
        </p:nvSpPr>
        <p:spPr>
          <a:xfrm>
            <a:off x="9490253" y="1137325"/>
            <a:ext cx="2456609" cy="233911"/>
          </a:xfrm>
          <a:prstGeom prst="rect">
            <a:avLst/>
          </a:prstGeom>
        </p:spPr>
        <p:txBody>
          <a:bodyPr wrap="square">
            <a:noAutofit/>
          </a:bodyPr>
          <a:lstStyle>
            <a:lvl1pPr marL="0" indent="0" algn="ctr">
              <a:buFontTx/>
              <a:buNone/>
              <a:defRPr sz="1600">
                <a:solidFill>
                  <a:schemeClr val="bg1"/>
                </a:solidFill>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sp>
        <p:nvSpPr>
          <p:cNvPr id="42" name="Picture Placeholder 2">
            <a:extLst>
              <a:ext uri="{FF2B5EF4-FFF2-40B4-BE49-F238E27FC236}">
                <a16:creationId xmlns:a16="http://schemas.microsoft.com/office/drawing/2014/main" id="{FF0B5CDE-17EE-422E-B832-391D3B84729B}"/>
              </a:ext>
            </a:extLst>
          </p:cNvPr>
          <p:cNvSpPr>
            <a:spLocks noGrp="1"/>
          </p:cNvSpPr>
          <p:nvPr>
            <p:ph type="pic" sz="quarter" idx="24" hasCustomPrompt="1"/>
          </p:nvPr>
        </p:nvSpPr>
        <p:spPr>
          <a:xfrm>
            <a:off x="9243254" y="2303965"/>
            <a:ext cx="2950605" cy="2304000"/>
          </a:xfrm>
          <a:prstGeom prst="octagon">
            <a:avLst>
              <a:gd name="adj" fmla="val 0"/>
            </a:avLst>
          </a:prstGeom>
          <a:ln w="38100">
            <a:noFill/>
          </a:ln>
        </p:spPr>
        <p:txBody>
          <a:bodyPr anchor="ctr">
            <a:normAutofit/>
          </a:bodyPr>
          <a:lstStyle>
            <a:lvl1pPr marL="0" indent="0" algn="ctr">
              <a:buNone/>
              <a:defRPr sz="1333"/>
            </a:lvl1pPr>
          </a:lstStyle>
          <a:p>
            <a:r>
              <a:rPr lang="en-US"/>
              <a:t>Click on the icon to add a picture</a:t>
            </a:r>
            <a:endParaRPr lang="id-ID"/>
          </a:p>
        </p:txBody>
      </p:sp>
      <p:sp>
        <p:nvSpPr>
          <p:cNvPr id="43" name="Symbol zastępczy tekstu 5">
            <a:extLst>
              <a:ext uri="{FF2B5EF4-FFF2-40B4-BE49-F238E27FC236}">
                <a16:creationId xmlns:a16="http://schemas.microsoft.com/office/drawing/2014/main" id="{1ECD2B61-A279-4B75-940A-C119CABC4B71}"/>
              </a:ext>
            </a:extLst>
          </p:cNvPr>
          <p:cNvSpPr>
            <a:spLocks noGrp="1"/>
          </p:cNvSpPr>
          <p:nvPr>
            <p:ph type="body" sz="quarter" idx="25" hasCustomPrompt="1"/>
          </p:nvPr>
        </p:nvSpPr>
        <p:spPr>
          <a:xfrm>
            <a:off x="6553782" y="2840193"/>
            <a:ext cx="2456607" cy="272895"/>
          </a:xfrm>
          <a:prstGeom prst="rect">
            <a:avLst/>
          </a:prstGeom>
        </p:spPr>
        <p:txBody>
          <a:bodyPr wrap="square">
            <a:noAutofit/>
          </a:bodyPr>
          <a:lstStyle>
            <a:lvl1pPr marL="0" indent="0" algn="ctr">
              <a:buFontTx/>
              <a:buNone/>
              <a:defRPr sz="1800" b="1">
                <a:solidFill>
                  <a:schemeClr val="bg1"/>
                </a:solidFill>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sp>
        <p:nvSpPr>
          <p:cNvPr id="44" name="Symbol zastępczy tekstu 5">
            <a:extLst>
              <a:ext uri="{FF2B5EF4-FFF2-40B4-BE49-F238E27FC236}">
                <a16:creationId xmlns:a16="http://schemas.microsoft.com/office/drawing/2014/main" id="{4198887C-1487-4078-97E4-50E14760718C}"/>
              </a:ext>
            </a:extLst>
          </p:cNvPr>
          <p:cNvSpPr>
            <a:spLocks noGrp="1"/>
          </p:cNvSpPr>
          <p:nvPr>
            <p:ph type="body" sz="quarter" idx="26" hasCustomPrompt="1"/>
          </p:nvPr>
        </p:nvSpPr>
        <p:spPr>
          <a:xfrm>
            <a:off x="6553781" y="3467766"/>
            <a:ext cx="2456609" cy="233911"/>
          </a:xfrm>
          <a:prstGeom prst="rect">
            <a:avLst/>
          </a:prstGeom>
        </p:spPr>
        <p:txBody>
          <a:bodyPr wrap="square">
            <a:noAutofit/>
          </a:bodyPr>
          <a:lstStyle>
            <a:lvl1pPr marL="0" indent="0" algn="ctr">
              <a:buFontTx/>
              <a:buNone/>
              <a:defRPr sz="1600">
                <a:solidFill>
                  <a:schemeClr val="bg1"/>
                </a:solidFill>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sp>
        <p:nvSpPr>
          <p:cNvPr id="46" name="Picture Placeholder 2">
            <a:extLst>
              <a:ext uri="{FF2B5EF4-FFF2-40B4-BE49-F238E27FC236}">
                <a16:creationId xmlns:a16="http://schemas.microsoft.com/office/drawing/2014/main" id="{F1075132-5CF2-4404-B879-86F9DABFF312}"/>
              </a:ext>
            </a:extLst>
          </p:cNvPr>
          <p:cNvSpPr>
            <a:spLocks noGrp="1"/>
          </p:cNvSpPr>
          <p:nvPr>
            <p:ph type="pic" sz="quarter" idx="27" hasCustomPrompt="1"/>
          </p:nvPr>
        </p:nvSpPr>
        <p:spPr>
          <a:xfrm>
            <a:off x="6306782" y="4607965"/>
            <a:ext cx="2950605" cy="2304000"/>
          </a:xfrm>
          <a:prstGeom prst="octagon">
            <a:avLst>
              <a:gd name="adj" fmla="val 0"/>
            </a:avLst>
          </a:prstGeom>
          <a:ln w="38100">
            <a:noFill/>
          </a:ln>
        </p:spPr>
        <p:txBody>
          <a:bodyPr anchor="ctr">
            <a:normAutofit/>
          </a:bodyPr>
          <a:lstStyle>
            <a:lvl1pPr marL="0" indent="0" algn="ctr">
              <a:buNone/>
              <a:defRPr sz="1333"/>
            </a:lvl1pPr>
          </a:lstStyle>
          <a:p>
            <a:r>
              <a:rPr lang="en-US"/>
              <a:t>Click on the icon to add a picture</a:t>
            </a:r>
            <a:endParaRPr lang="id-ID"/>
          </a:p>
        </p:txBody>
      </p:sp>
      <p:sp>
        <p:nvSpPr>
          <p:cNvPr id="47" name="Prostokąt 46">
            <a:extLst>
              <a:ext uri="{FF2B5EF4-FFF2-40B4-BE49-F238E27FC236}">
                <a16:creationId xmlns:a16="http://schemas.microsoft.com/office/drawing/2014/main" id="{71D3AC21-CCC2-494C-B313-8836178FAF14}"/>
              </a:ext>
            </a:extLst>
          </p:cNvPr>
          <p:cNvSpPr/>
          <p:nvPr userDrawn="1"/>
        </p:nvSpPr>
        <p:spPr bwMode="auto">
          <a:xfrm>
            <a:off x="9243254" y="4607965"/>
            <a:ext cx="2950605" cy="2304000"/>
          </a:xfrm>
          <a:prstGeom prst="rect">
            <a:avLst/>
          </a:prstGeom>
          <a:solidFill>
            <a:schemeClr val="accent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latin typeface="Calibri Light" panose="020F0302020204030204" pitchFamily="34" charset="0"/>
              <a:cs typeface="Calibri Light" panose="020F0302020204030204" pitchFamily="34" charset="0"/>
            </a:endParaRPr>
          </a:p>
        </p:txBody>
      </p:sp>
      <p:sp>
        <p:nvSpPr>
          <p:cNvPr id="48" name="Symbol zastępczy tekstu 5">
            <a:extLst>
              <a:ext uri="{FF2B5EF4-FFF2-40B4-BE49-F238E27FC236}">
                <a16:creationId xmlns:a16="http://schemas.microsoft.com/office/drawing/2014/main" id="{BBC3513B-A593-4613-A468-F2A826977663}"/>
              </a:ext>
            </a:extLst>
          </p:cNvPr>
          <p:cNvSpPr>
            <a:spLocks noGrp="1"/>
          </p:cNvSpPr>
          <p:nvPr>
            <p:ph type="body" sz="quarter" idx="28" hasCustomPrompt="1"/>
          </p:nvPr>
        </p:nvSpPr>
        <p:spPr>
          <a:xfrm>
            <a:off x="9490254" y="5116897"/>
            <a:ext cx="2456607" cy="272895"/>
          </a:xfrm>
          <a:prstGeom prst="rect">
            <a:avLst/>
          </a:prstGeom>
        </p:spPr>
        <p:txBody>
          <a:bodyPr wrap="square">
            <a:noAutofit/>
          </a:bodyPr>
          <a:lstStyle>
            <a:lvl1pPr marL="0" indent="0" algn="ctr">
              <a:buFontTx/>
              <a:buNone/>
              <a:defRPr sz="1800" b="1">
                <a:solidFill>
                  <a:schemeClr val="bg1"/>
                </a:solidFill>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sp>
        <p:nvSpPr>
          <p:cNvPr id="49" name="Symbol zastępczy tekstu 5">
            <a:extLst>
              <a:ext uri="{FF2B5EF4-FFF2-40B4-BE49-F238E27FC236}">
                <a16:creationId xmlns:a16="http://schemas.microsoft.com/office/drawing/2014/main" id="{F39BFAB0-A9AD-48DA-80BA-ED0ACDE6746B}"/>
              </a:ext>
            </a:extLst>
          </p:cNvPr>
          <p:cNvSpPr>
            <a:spLocks noGrp="1"/>
          </p:cNvSpPr>
          <p:nvPr>
            <p:ph type="body" sz="quarter" idx="29" hasCustomPrompt="1"/>
          </p:nvPr>
        </p:nvSpPr>
        <p:spPr>
          <a:xfrm>
            <a:off x="9490253" y="5744470"/>
            <a:ext cx="2456609" cy="233911"/>
          </a:xfrm>
          <a:prstGeom prst="rect">
            <a:avLst/>
          </a:prstGeom>
        </p:spPr>
        <p:txBody>
          <a:bodyPr wrap="square">
            <a:noAutofit/>
          </a:bodyPr>
          <a:lstStyle>
            <a:lvl1pPr marL="0" indent="0" algn="ctr">
              <a:buFontTx/>
              <a:buNone/>
              <a:defRPr sz="1600">
                <a:solidFill>
                  <a:schemeClr val="bg1"/>
                </a:solidFill>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sp>
        <p:nvSpPr>
          <p:cNvPr id="35" name="Titelplatzhalter 1">
            <a:extLst>
              <a:ext uri="{FF2B5EF4-FFF2-40B4-BE49-F238E27FC236}">
                <a16:creationId xmlns:a16="http://schemas.microsoft.com/office/drawing/2014/main" id="{4237B39C-CD8A-4E03-844B-1EFB7EB377F7}"/>
              </a:ext>
            </a:extLst>
          </p:cNvPr>
          <p:cNvSpPr>
            <a:spLocks noGrp="1"/>
          </p:cNvSpPr>
          <p:nvPr>
            <p:ph type="title" hasCustomPrompt="1"/>
          </p:nvPr>
        </p:nvSpPr>
        <p:spPr>
          <a:xfrm>
            <a:off x="526630" y="848201"/>
            <a:ext cx="5665257"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endParaRPr lang="pl-PL" noProof="0"/>
          </a:p>
        </p:txBody>
      </p:sp>
      <p:sp>
        <p:nvSpPr>
          <p:cNvPr id="24" name="Textplatzhalter 2">
            <a:extLst>
              <a:ext uri="{FF2B5EF4-FFF2-40B4-BE49-F238E27FC236}">
                <a16:creationId xmlns:a16="http://schemas.microsoft.com/office/drawing/2014/main" id="{EADC2224-0249-4C74-8089-BF7FEB16890B}"/>
              </a:ext>
            </a:extLst>
          </p:cNvPr>
          <p:cNvSpPr>
            <a:spLocks noGrp="1"/>
          </p:cNvSpPr>
          <p:nvPr>
            <p:ph idx="13" hasCustomPrompt="1"/>
          </p:nvPr>
        </p:nvSpPr>
        <p:spPr>
          <a:xfrm>
            <a:off x="526630" y="2642437"/>
            <a:ext cx="5665257" cy="3771824"/>
          </a:xfrm>
          <a:prstGeom prst="rect">
            <a:avLst/>
          </a:prstGeom>
        </p:spPr>
        <p:txBody>
          <a:bodyPr vert="horz" lIns="0" tIns="0" rIns="0" bIns="0" rtlCol="0">
            <a:normAutofit/>
          </a:bodyPr>
          <a:lstStyle>
            <a:lvl1pPr marL="324000" indent="-324000">
              <a:lnSpc>
                <a:spcPct val="95000"/>
              </a:lnSpc>
              <a:spcBef>
                <a:spcPts val="0"/>
              </a:spcBef>
              <a:spcAft>
                <a:spcPts val="800"/>
              </a:spcAft>
              <a:buClr>
                <a:schemeClr val="accent4"/>
              </a:buClr>
              <a:buSzPct val="100000"/>
              <a:defRPr sz="2000">
                <a:solidFill>
                  <a:schemeClr val="tx1"/>
                </a:solidFill>
                <a:latin typeface="Calibri" panose="020F0502020204030204" pitchFamily="34" charset="0"/>
                <a:cs typeface="Calibri" panose="020F0502020204030204" pitchFamily="34" charset="0"/>
              </a:defRPr>
            </a:lvl1pPr>
            <a:lvl2pPr marL="719982" indent="-360000">
              <a:lnSpc>
                <a:spcPct val="95000"/>
              </a:lnSpc>
              <a:spcBef>
                <a:spcPts val="0"/>
              </a:spcBef>
              <a:spcAft>
                <a:spcPts val="800"/>
              </a:spcAft>
              <a:buClr>
                <a:schemeClr val="accent4">
                  <a:lumMod val="75000"/>
                </a:schemeClr>
              </a:buClr>
              <a:buSzPct val="90000"/>
              <a:defRPr sz="2000">
                <a:solidFill>
                  <a:schemeClr val="tx1"/>
                </a:solidFill>
                <a:latin typeface="Calibri" panose="020F0502020204030204" pitchFamily="34" charset="0"/>
                <a:cs typeface="Calibri" panose="020F0502020204030204" pitchFamily="34" charset="0"/>
              </a:defRPr>
            </a:lvl2pPr>
            <a:lvl3pPr marL="1008000" indent="-252000">
              <a:lnSpc>
                <a:spcPct val="95000"/>
              </a:lnSpc>
              <a:spcBef>
                <a:spcPts val="0"/>
              </a:spcBef>
              <a:spcAft>
                <a:spcPts val="800"/>
              </a:spcAft>
              <a:buSzPct val="90000"/>
              <a:defRPr sz="2000">
                <a:solidFill>
                  <a:schemeClr val="tx1"/>
                </a:solidFill>
                <a:latin typeface="Calibri" panose="020F0502020204030204" pitchFamily="34" charset="0"/>
                <a:cs typeface="Calibri" panose="020F0502020204030204" pitchFamily="34" charset="0"/>
              </a:defRPr>
            </a:lvl3pPr>
          </a:lstStyle>
          <a:p>
            <a:pPr lvl="0"/>
            <a:r>
              <a:rPr lang="en-US" noProof="0"/>
              <a:t>Click to edit Master text styles</a:t>
            </a:r>
          </a:p>
          <a:p>
            <a:pPr lvl="1"/>
            <a:r>
              <a:rPr lang="en-US" noProof="0"/>
              <a:t>Second level</a:t>
            </a:r>
          </a:p>
          <a:p>
            <a:pPr lvl="2"/>
            <a:r>
              <a:rPr lang="en-US" noProof="0"/>
              <a:t>Third level</a:t>
            </a:r>
            <a:endParaRPr lang="pl-PL" noProof="0"/>
          </a:p>
        </p:txBody>
      </p:sp>
      <p:sp>
        <p:nvSpPr>
          <p:cNvPr id="33" name="Symbol zastępczy tekstu 5">
            <a:extLst>
              <a:ext uri="{FF2B5EF4-FFF2-40B4-BE49-F238E27FC236}">
                <a16:creationId xmlns:a16="http://schemas.microsoft.com/office/drawing/2014/main" id="{D63D5752-7A30-49FD-9D76-BF05C1F0C4DB}"/>
              </a:ext>
            </a:extLst>
          </p:cNvPr>
          <p:cNvSpPr>
            <a:spLocks noGrp="1"/>
          </p:cNvSpPr>
          <p:nvPr>
            <p:ph type="body" sz="quarter" idx="17" hasCustomPrompt="1"/>
          </p:nvPr>
        </p:nvSpPr>
        <p:spPr>
          <a:xfrm>
            <a:off x="526630" y="2042637"/>
            <a:ext cx="5665257" cy="430507"/>
          </a:xfrm>
          <a:prstGeom prst="rect">
            <a:avLst/>
          </a:prstGeom>
        </p:spPr>
        <p:txBody>
          <a:bodyPr>
            <a:normAutofit/>
          </a:bodyPr>
          <a:lstStyle>
            <a:lvl1pPr marL="0" indent="0">
              <a:buFontTx/>
              <a:buNone/>
              <a:defRPr sz="2400" b="0">
                <a:solidFill>
                  <a:schemeClr val="accent1"/>
                </a:solidFill>
                <a:latin typeface="Calibri" panose="020F0502020204030204" pitchFamily="34" charset="0"/>
                <a:cs typeface="Calibri" panose="020F0502020204030204" pitchFamily="34" charset="0"/>
              </a:defRPr>
            </a:lvl1pPr>
            <a:lvl2pPr marL="479976" indent="0">
              <a:buFontTx/>
              <a:buNone/>
              <a:defRPr/>
            </a:lvl2pPr>
            <a:lvl3pPr marL="1055948" indent="0">
              <a:buFontTx/>
              <a:buNone/>
              <a:defRPr/>
            </a:lvl3pPr>
            <a:lvl4pPr marL="715398" indent="0">
              <a:buFontTx/>
              <a:buNone/>
              <a:defRPr/>
            </a:lvl4pPr>
            <a:lvl5pPr marL="960919" indent="0">
              <a:buFontTx/>
              <a:buNone/>
              <a:defRPr/>
            </a:lvl5pPr>
          </a:lstStyle>
          <a:p>
            <a:pPr lvl="0"/>
            <a:r>
              <a:rPr lang="en-US"/>
              <a:t>Click to edit Master text styles</a:t>
            </a:r>
            <a:endParaRPr lang="pl-PL"/>
          </a:p>
        </p:txBody>
      </p:sp>
      <p:grpSp>
        <p:nvGrpSpPr>
          <p:cNvPr id="25" name="Grupa 24">
            <a:extLst>
              <a:ext uri="{FF2B5EF4-FFF2-40B4-BE49-F238E27FC236}">
                <a16:creationId xmlns:a16="http://schemas.microsoft.com/office/drawing/2014/main" id="{56DB827F-71F0-4B3D-A55C-E144020F6176}"/>
              </a:ext>
            </a:extLst>
          </p:cNvPr>
          <p:cNvGrpSpPr/>
          <p:nvPr userDrawn="1"/>
        </p:nvGrpSpPr>
        <p:grpSpPr>
          <a:xfrm rot="5400000">
            <a:off x="-3572540" y="3312041"/>
            <a:ext cx="6815472" cy="233918"/>
            <a:chOff x="0" y="-711770"/>
            <a:chExt cx="4642907" cy="564813"/>
          </a:xfrm>
        </p:grpSpPr>
        <p:grpSp>
          <p:nvGrpSpPr>
            <p:cNvPr id="32" name="Grupa 31">
              <a:extLst>
                <a:ext uri="{FF2B5EF4-FFF2-40B4-BE49-F238E27FC236}">
                  <a16:creationId xmlns:a16="http://schemas.microsoft.com/office/drawing/2014/main" id="{6019B3A2-A2FC-4AFE-8F37-9B5433842058}"/>
                </a:ext>
              </a:extLst>
            </p:cNvPr>
            <p:cNvGrpSpPr/>
            <p:nvPr userDrawn="1"/>
          </p:nvGrpSpPr>
          <p:grpSpPr>
            <a:xfrm>
              <a:off x="791421" y="-711770"/>
              <a:ext cx="685800" cy="564813"/>
              <a:chOff x="304800" y="937146"/>
              <a:chExt cx="1624082" cy="286603"/>
            </a:xfrm>
          </p:grpSpPr>
          <p:sp>
            <p:nvSpPr>
              <p:cNvPr id="63" name="Prostokąt: zaokrąglone rogi 62">
                <a:extLst>
                  <a:ext uri="{FF2B5EF4-FFF2-40B4-BE49-F238E27FC236}">
                    <a16:creationId xmlns:a16="http://schemas.microsoft.com/office/drawing/2014/main" id="{12B3C1CE-5BE6-4360-81FE-1908C976AEA0}"/>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16159897-A2A0-4044-B9B6-7CC3BC2F1EB4}"/>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rostokąt: zaokrąglone rogi 64">
                <a:extLst>
                  <a:ext uri="{FF2B5EF4-FFF2-40B4-BE49-F238E27FC236}">
                    <a16:creationId xmlns:a16="http://schemas.microsoft.com/office/drawing/2014/main" id="{32A7652B-BAD6-4262-894E-6D2BF16AED8A}"/>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4" name="Grupa 33">
              <a:extLst>
                <a:ext uri="{FF2B5EF4-FFF2-40B4-BE49-F238E27FC236}">
                  <a16:creationId xmlns:a16="http://schemas.microsoft.com/office/drawing/2014/main" id="{FCBBE11C-72E3-4E14-A2F8-C72FAB13843D}"/>
                </a:ext>
              </a:extLst>
            </p:cNvPr>
            <p:cNvGrpSpPr/>
            <p:nvPr userDrawn="1"/>
          </p:nvGrpSpPr>
          <p:grpSpPr>
            <a:xfrm>
              <a:off x="2374263" y="-711770"/>
              <a:ext cx="685800" cy="564813"/>
              <a:chOff x="304800" y="937146"/>
              <a:chExt cx="1624082" cy="286603"/>
            </a:xfrm>
          </p:grpSpPr>
          <p:sp>
            <p:nvSpPr>
              <p:cNvPr id="60" name="Prostokąt: zaokrąglone rogi 59">
                <a:extLst>
                  <a:ext uri="{FF2B5EF4-FFF2-40B4-BE49-F238E27FC236}">
                    <a16:creationId xmlns:a16="http://schemas.microsoft.com/office/drawing/2014/main" id="{994EFD76-064C-4F16-80FE-114210805BDA}"/>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Prostokąt: zaokrąglone rogi 60">
                <a:extLst>
                  <a:ext uri="{FF2B5EF4-FFF2-40B4-BE49-F238E27FC236}">
                    <a16:creationId xmlns:a16="http://schemas.microsoft.com/office/drawing/2014/main" id="{E51A101D-D314-4BD3-A2B7-D9F5EA611444}"/>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rostokąt: zaokrąglone rogi 61">
                <a:extLst>
                  <a:ext uri="{FF2B5EF4-FFF2-40B4-BE49-F238E27FC236}">
                    <a16:creationId xmlns:a16="http://schemas.microsoft.com/office/drawing/2014/main" id="{11395339-3A44-4287-9C8F-54BEE604352F}"/>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6" name="Grupa 35">
              <a:extLst>
                <a:ext uri="{FF2B5EF4-FFF2-40B4-BE49-F238E27FC236}">
                  <a16:creationId xmlns:a16="http://schemas.microsoft.com/office/drawing/2014/main" id="{EFF83353-BDAC-49D6-AA0B-EE7783CF4DEA}"/>
                </a:ext>
              </a:extLst>
            </p:cNvPr>
            <p:cNvGrpSpPr/>
            <p:nvPr userDrawn="1"/>
          </p:nvGrpSpPr>
          <p:grpSpPr>
            <a:xfrm>
              <a:off x="1582842" y="-711770"/>
              <a:ext cx="685800" cy="564813"/>
              <a:chOff x="304800" y="937146"/>
              <a:chExt cx="1624082" cy="286603"/>
            </a:xfrm>
          </p:grpSpPr>
          <p:sp>
            <p:nvSpPr>
              <p:cNvPr id="57" name="Prostokąt: zaokrąglone rogi 56">
                <a:extLst>
                  <a:ext uri="{FF2B5EF4-FFF2-40B4-BE49-F238E27FC236}">
                    <a16:creationId xmlns:a16="http://schemas.microsoft.com/office/drawing/2014/main" id="{666917A8-00A4-42CF-94C0-D62B7CA30D5A}"/>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Prostokąt: zaokrąglone rogi 57">
                <a:extLst>
                  <a:ext uri="{FF2B5EF4-FFF2-40B4-BE49-F238E27FC236}">
                    <a16:creationId xmlns:a16="http://schemas.microsoft.com/office/drawing/2014/main" id="{B6ED261D-1D62-4362-8148-8695FF11267E}"/>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rostokąt: zaokrąglone rogi 58">
                <a:extLst>
                  <a:ext uri="{FF2B5EF4-FFF2-40B4-BE49-F238E27FC236}">
                    <a16:creationId xmlns:a16="http://schemas.microsoft.com/office/drawing/2014/main" id="{A991CCB8-763A-4392-9097-BE85B0D0AFB5}"/>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7" name="Grupa 36">
              <a:extLst>
                <a:ext uri="{FF2B5EF4-FFF2-40B4-BE49-F238E27FC236}">
                  <a16:creationId xmlns:a16="http://schemas.microsoft.com/office/drawing/2014/main" id="{646A1E39-3457-42B7-8343-60E444FF1B16}"/>
                </a:ext>
              </a:extLst>
            </p:cNvPr>
            <p:cNvGrpSpPr/>
            <p:nvPr userDrawn="1"/>
          </p:nvGrpSpPr>
          <p:grpSpPr>
            <a:xfrm>
              <a:off x="0" y="-711770"/>
              <a:ext cx="685800" cy="564813"/>
              <a:chOff x="304800" y="937146"/>
              <a:chExt cx="1624082" cy="286603"/>
            </a:xfrm>
          </p:grpSpPr>
          <p:sp>
            <p:nvSpPr>
              <p:cNvPr id="54" name="Prostokąt: zaokrąglone rogi 53">
                <a:extLst>
                  <a:ext uri="{FF2B5EF4-FFF2-40B4-BE49-F238E27FC236}">
                    <a16:creationId xmlns:a16="http://schemas.microsoft.com/office/drawing/2014/main" id="{2861754D-9C1F-4EEF-8468-EE9A49707014}"/>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Prostokąt: zaokrąglone rogi 54">
                <a:extLst>
                  <a:ext uri="{FF2B5EF4-FFF2-40B4-BE49-F238E27FC236}">
                    <a16:creationId xmlns:a16="http://schemas.microsoft.com/office/drawing/2014/main" id="{9920F5C5-D2B1-47E9-9B24-CA815E7CA742}"/>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zaokrąglone rogi 55">
                <a:extLst>
                  <a:ext uri="{FF2B5EF4-FFF2-40B4-BE49-F238E27FC236}">
                    <a16:creationId xmlns:a16="http://schemas.microsoft.com/office/drawing/2014/main" id="{60B71224-EFFD-46B0-B0BB-05BF5CE0E11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8" name="Grupa 37">
              <a:extLst>
                <a:ext uri="{FF2B5EF4-FFF2-40B4-BE49-F238E27FC236}">
                  <a16:creationId xmlns:a16="http://schemas.microsoft.com/office/drawing/2014/main" id="{7B4F205B-A268-4E98-880F-10F038CB9D97}"/>
                </a:ext>
              </a:extLst>
            </p:cNvPr>
            <p:cNvGrpSpPr/>
            <p:nvPr userDrawn="1"/>
          </p:nvGrpSpPr>
          <p:grpSpPr>
            <a:xfrm>
              <a:off x="3957107" y="-711770"/>
              <a:ext cx="685800" cy="564813"/>
              <a:chOff x="304800" y="937146"/>
              <a:chExt cx="1624082" cy="286603"/>
            </a:xfrm>
          </p:grpSpPr>
          <p:sp>
            <p:nvSpPr>
              <p:cNvPr id="51" name="Prostokąt: zaokrąglone rogi 50">
                <a:extLst>
                  <a:ext uri="{FF2B5EF4-FFF2-40B4-BE49-F238E27FC236}">
                    <a16:creationId xmlns:a16="http://schemas.microsoft.com/office/drawing/2014/main" id="{3CCA63E3-F70D-4128-B653-B624EEEC5FD0}"/>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Prostokąt: zaokrąglone rogi 51">
                <a:extLst>
                  <a:ext uri="{FF2B5EF4-FFF2-40B4-BE49-F238E27FC236}">
                    <a16:creationId xmlns:a16="http://schemas.microsoft.com/office/drawing/2014/main" id="{20DF7EA7-EFF3-4505-A95C-FF15F9FD1F9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zaokrąglone rogi 52">
                <a:extLst>
                  <a:ext uri="{FF2B5EF4-FFF2-40B4-BE49-F238E27FC236}">
                    <a16:creationId xmlns:a16="http://schemas.microsoft.com/office/drawing/2014/main" id="{78E7DEC5-4F09-4039-8B74-35D7CF5FAB4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39" name="Grupa 38">
              <a:extLst>
                <a:ext uri="{FF2B5EF4-FFF2-40B4-BE49-F238E27FC236}">
                  <a16:creationId xmlns:a16="http://schemas.microsoft.com/office/drawing/2014/main" id="{8A7CA7BD-0825-4CAC-8063-3D0487CA9AC3}"/>
                </a:ext>
              </a:extLst>
            </p:cNvPr>
            <p:cNvGrpSpPr/>
            <p:nvPr userDrawn="1"/>
          </p:nvGrpSpPr>
          <p:grpSpPr>
            <a:xfrm>
              <a:off x="3165684" y="-711770"/>
              <a:ext cx="685800" cy="564813"/>
              <a:chOff x="304800" y="937146"/>
              <a:chExt cx="1624082" cy="286603"/>
            </a:xfrm>
          </p:grpSpPr>
          <p:sp>
            <p:nvSpPr>
              <p:cNvPr id="40" name="Prostokąt: zaokrąglone rogi 39">
                <a:extLst>
                  <a:ext uri="{FF2B5EF4-FFF2-40B4-BE49-F238E27FC236}">
                    <a16:creationId xmlns:a16="http://schemas.microsoft.com/office/drawing/2014/main" id="{9C45E143-67CC-4D53-AB14-A7F368617EE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rostokąt: zaokrąglone rogi 40">
                <a:extLst>
                  <a:ext uri="{FF2B5EF4-FFF2-40B4-BE49-F238E27FC236}">
                    <a16:creationId xmlns:a16="http://schemas.microsoft.com/office/drawing/2014/main" id="{6F6095AD-F62D-44A3-B22E-42346E5267C6}"/>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Prostokąt: zaokrąglone rogi 49">
                <a:extLst>
                  <a:ext uri="{FF2B5EF4-FFF2-40B4-BE49-F238E27FC236}">
                    <a16:creationId xmlns:a16="http://schemas.microsoft.com/office/drawing/2014/main" id="{8BFB3FA3-5EF3-4306-AB66-9CD8CA5DF2AE}"/>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4023570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Logo (1)">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FAE1F845-3B37-4F12-BE00-310A83771115}"/>
              </a:ext>
            </a:extLst>
          </p:cNvPr>
          <p:cNvGrpSpPr/>
          <p:nvPr userDrawn="1"/>
        </p:nvGrpSpPr>
        <p:grpSpPr>
          <a:xfrm>
            <a:off x="2794002" y="3065175"/>
            <a:ext cx="6603998" cy="727650"/>
            <a:chOff x="1719263" y="3114675"/>
            <a:chExt cx="5705476" cy="628650"/>
          </a:xfrm>
          <a:solidFill>
            <a:schemeClr val="tx1"/>
          </a:solidFill>
        </p:grpSpPr>
        <p:sp>
          <p:nvSpPr>
            <p:cNvPr id="15" name="Freeform 5">
              <a:extLst>
                <a:ext uri="{FF2B5EF4-FFF2-40B4-BE49-F238E27FC236}">
                  <a16:creationId xmlns:a16="http://schemas.microsoft.com/office/drawing/2014/main" id="{A9E25710-FF62-431B-8241-3941C4EB5A4A}"/>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6">
              <a:extLst>
                <a:ext uri="{FF2B5EF4-FFF2-40B4-BE49-F238E27FC236}">
                  <a16:creationId xmlns:a16="http://schemas.microsoft.com/office/drawing/2014/main" id="{D3F48DA7-4038-4F51-8DF5-4453D97C9206}"/>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7">
              <a:extLst>
                <a:ext uri="{FF2B5EF4-FFF2-40B4-BE49-F238E27FC236}">
                  <a16:creationId xmlns:a16="http://schemas.microsoft.com/office/drawing/2014/main" id="{C62A7380-50C3-4360-9EAE-4D5344106E70}"/>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8">
              <a:extLst>
                <a:ext uri="{FF2B5EF4-FFF2-40B4-BE49-F238E27FC236}">
                  <a16:creationId xmlns:a16="http://schemas.microsoft.com/office/drawing/2014/main" id="{F96FD73A-580A-460A-823E-16A147F80A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9">
              <a:extLst>
                <a:ext uri="{FF2B5EF4-FFF2-40B4-BE49-F238E27FC236}">
                  <a16:creationId xmlns:a16="http://schemas.microsoft.com/office/drawing/2014/main" id="{C88FBBCC-E501-4ED0-9F20-A0B59220DF0E}"/>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10">
              <a:extLst>
                <a:ext uri="{FF2B5EF4-FFF2-40B4-BE49-F238E27FC236}">
                  <a16:creationId xmlns:a16="http://schemas.microsoft.com/office/drawing/2014/main" id="{5607B6C2-6E16-496C-88E8-CDEC4532D51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1711322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tx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400">
                <a:solidFill>
                  <a:srgbClr val="000000"/>
                </a:solidFill>
              </a:defRPr>
            </a:lvl1pPr>
          </a:lstStyle>
          <a:p>
            <a:pPr lvl="0"/>
            <a:r>
              <a:rPr lang="en-US" noProof="0"/>
              <a:t>Name and surname</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4800" b="1"/>
            </a:lvl1pPr>
          </a:lstStyle>
          <a:p>
            <a:r>
              <a:rPr lang="en-US" noProof="0"/>
              <a:t>Title of presentation</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rgbClr val="000000"/>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3" name="Grupa 72">
            <a:extLst>
              <a:ext uri="{FF2B5EF4-FFF2-40B4-BE49-F238E27FC236}">
                <a16:creationId xmlns:a16="http://schemas.microsoft.com/office/drawing/2014/main" id="{B7478B59-CA66-469F-8F73-AB7FFEA9D6C4}"/>
              </a:ext>
            </a:extLst>
          </p:cNvPr>
          <p:cNvGrpSpPr/>
          <p:nvPr userDrawn="1"/>
        </p:nvGrpSpPr>
        <p:grpSpPr>
          <a:xfrm rot="5400000">
            <a:off x="-3572540" y="3312041"/>
            <a:ext cx="6815472" cy="233918"/>
            <a:chOff x="0" y="-711770"/>
            <a:chExt cx="4642907" cy="564813"/>
          </a:xfrm>
        </p:grpSpPr>
        <p:grpSp>
          <p:nvGrpSpPr>
            <p:cNvPr id="74" name="Grupa 73">
              <a:extLst>
                <a:ext uri="{FF2B5EF4-FFF2-40B4-BE49-F238E27FC236}">
                  <a16:creationId xmlns:a16="http://schemas.microsoft.com/office/drawing/2014/main" id="{746D5FBF-F464-4AED-8FC3-607C9F724FC7}"/>
                </a:ext>
              </a:extLst>
            </p:cNvPr>
            <p:cNvGrpSpPr/>
            <p:nvPr userDrawn="1"/>
          </p:nvGrpSpPr>
          <p:grpSpPr>
            <a:xfrm>
              <a:off x="791421" y="-711770"/>
              <a:ext cx="685800" cy="564813"/>
              <a:chOff x="304800" y="937146"/>
              <a:chExt cx="1624082" cy="286603"/>
            </a:xfrm>
          </p:grpSpPr>
          <p:sp>
            <p:nvSpPr>
              <p:cNvPr id="95" name="Prostokąt: zaokrąglone rogi 94">
                <a:extLst>
                  <a:ext uri="{FF2B5EF4-FFF2-40B4-BE49-F238E27FC236}">
                    <a16:creationId xmlns:a16="http://schemas.microsoft.com/office/drawing/2014/main" id="{FF6EB662-8815-4C4A-8EBE-492B31BD1CB4}"/>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95961A05-9BAE-433E-90DC-6E59AFC85DE7}"/>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rostokąt: zaokrąglone rogi 96">
                <a:extLst>
                  <a:ext uri="{FF2B5EF4-FFF2-40B4-BE49-F238E27FC236}">
                    <a16:creationId xmlns:a16="http://schemas.microsoft.com/office/drawing/2014/main" id="{965E3BDA-0E08-4313-AE93-A8E8D3FC878A}"/>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390CF57-EAE5-4259-9D9F-F1FDF4C5E722}"/>
                </a:ext>
              </a:extLst>
            </p:cNvPr>
            <p:cNvGrpSpPr/>
            <p:nvPr userDrawn="1"/>
          </p:nvGrpSpPr>
          <p:grpSpPr>
            <a:xfrm>
              <a:off x="2374263" y="-711770"/>
              <a:ext cx="685800" cy="564813"/>
              <a:chOff x="304800" y="937146"/>
              <a:chExt cx="1624082" cy="286603"/>
            </a:xfrm>
          </p:grpSpPr>
          <p:sp>
            <p:nvSpPr>
              <p:cNvPr id="92" name="Prostokąt: zaokrąglone rogi 91">
                <a:extLst>
                  <a:ext uri="{FF2B5EF4-FFF2-40B4-BE49-F238E27FC236}">
                    <a16:creationId xmlns:a16="http://schemas.microsoft.com/office/drawing/2014/main" id="{59764DB9-4245-4347-93F2-143C99D602E2}"/>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101207D0-25E6-4E04-BAB8-59F1AD494992}"/>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5C91B490-D9C1-4DCF-8E12-79218EE021B2}"/>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6673C142-71A3-4252-9CE8-CDF64FE32F4C}"/>
                </a:ext>
              </a:extLst>
            </p:cNvPr>
            <p:cNvGrpSpPr/>
            <p:nvPr userDrawn="1"/>
          </p:nvGrpSpPr>
          <p:grpSpPr>
            <a:xfrm>
              <a:off x="1582842" y="-711770"/>
              <a:ext cx="685800" cy="564813"/>
              <a:chOff x="304800" y="937146"/>
              <a:chExt cx="1624082" cy="286603"/>
            </a:xfrm>
          </p:grpSpPr>
          <p:sp>
            <p:nvSpPr>
              <p:cNvPr id="89" name="Prostokąt: zaokrąglone rogi 88">
                <a:extLst>
                  <a:ext uri="{FF2B5EF4-FFF2-40B4-BE49-F238E27FC236}">
                    <a16:creationId xmlns:a16="http://schemas.microsoft.com/office/drawing/2014/main" id="{B50412F8-EA82-4F78-A476-D7A31BB518AB}"/>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8A58F4-D904-4708-B9BE-FE3098ADED1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18D2B323-4DA7-4CC6-B642-B03DD11FC5A1}"/>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32CDD1A5-AF1D-4661-9532-4571DFC4B430}"/>
                </a:ext>
              </a:extLst>
            </p:cNvPr>
            <p:cNvGrpSpPr/>
            <p:nvPr userDrawn="1"/>
          </p:nvGrpSpPr>
          <p:grpSpPr>
            <a:xfrm>
              <a:off x="0" y="-711770"/>
              <a:ext cx="685800" cy="564813"/>
              <a:chOff x="304800" y="937146"/>
              <a:chExt cx="1624082" cy="286603"/>
            </a:xfrm>
          </p:grpSpPr>
          <p:sp>
            <p:nvSpPr>
              <p:cNvPr id="86" name="Prostokąt: zaokrąglone rogi 85">
                <a:extLst>
                  <a:ext uri="{FF2B5EF4-FFF2-40B4-BE49-F238E27FC236}">
                    <a16:creationId xmlns:a16="http://schemas.microsoft.com/office/drawing/2014/main" id="{4E0C28F1-D7B9-4F28-A9E6-E3372B331A28}"/>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C32C97DB-11C1-41AE-BCD8-C2AAEF41838E}"/>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8D49BC9F-9FE6-4B69-B57D-02E1BF47EA44}"/>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F76098CF-4869-4B7C-B9CD-0FC0E7EA1A85}"/>
                </a:ext>
              </a:extLst>
            </p:cNvPr>
            <p:cNvGrpSpPr/>
            <p:nvPr userDrawn="1"/>
          </p:nvGrpSpPr>
          <p:grpSpPr>
            <a:xfrm>
              <a:off x="3957107" y="-711770"/>
              <a:ext cx="685800" cy="564813"/>
              <a:chOff x="304800" y="937146"/>
              <a:chExt cx="1624082" cy="286603"/>
            </a:xfrm>
          </p:grpSpPr>
          <p:sp>
            <p:nvSpPr>
              <p:cNvPr id="83" name="Prostokąt: zaokrąglone rogi 82">
                <a:extLst>
                  <a:ext uri="{FF2B5EF4-FFF2-40B4-BE49-F238E27FC236}">
                    <a16:creationId xmlns:a16="http://schemas.microsoft.com/office/drawing/2014/main" id="{93207ED2-1448-48AA-B1F1-ABF5DE87511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324FDC63-5A45-412B-9979-0D3F70EDEAF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9430D757-0DA1-4C23-A9D5-86A7C4021A5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9" name="Grupa 78">
              <a:extLst>
                <a:ext uri="{FF2B5EF4-FFF2-40B4-BE49-F238E27FC236}">
                  <a16:creationId xmlns:a16="http://schemas.microsoft.com/office/drawing/2014/main" id="{311390E9-B0B0-4832-9EF0-E71F9F6AA7A5}"/>
                </a:ext>
              </a:extLst>
            </p:cNvPr>
            <p:cNvGrpSpPr/>
            <p:nvPr userDrawn="1"/>
          </p:nvGrpSpPr>
          <p:grpSpPr>
            <a:xfrm>
              <a:off x="3165684" y="-711770"/>
              <a:ext cx="685800" cy="564813"/>
              <a:chOff x="304800" y="937146"/>
              <a:chExt cx="1624082" cy="286603"/>
            </a:xfrm>
          </p:grpSpPr>
          <p:sp>
            <p:nvSpPr>
              <p:cNvPr id="80" name="Prostokąt: zaokrąglone rogi 79">
                <a:extLst>
                  <a:ext uri="{FF2B5EF4-FFF2-40B4-BE49-F238E27FC236}">
                    <a16:creationId xmlns:a16="http://schemas.microsoft.com/office/drawing/2014/main" id="{B246218C-1A51-419D-8608-EBEF05F8037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5E41E63D-A1FE-44BF-9F55-EF0453F6C7B5}"/>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FB8A9228-7B43-4B94-A36C-2BF582F5F41E}"/>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196391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able of contents (1)">
    <p:bg>
      <p:bgPr>
        <a:solidFill>
          <a:schemeClr val="accent1"/>
        </a:solidFill>
        <a:effectLst/>
      </p:bgPr>
    </p:bg>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7"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bg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endParaRPr lang="pl-PL" noProof="0"/>
          </a:p>
        </p:txBody>
      </p:sp>
      <p:sp>
        <p:nvSpPr>
          <p:cNvPr id="14" name="Textplatzhalter 7"/>
          <p:cNvSpPr>
            <a:spLocks noGrp="1"/>
          </p:cNvSpPr>
          <p:nvPr>
            <p:ph type="body" sz="quarter" idx="14" hasCustomPrompt="1"/>
          </p:nvPr>
        </p:nvSpPr>
        <p:spPr>
          <a:xfrm>
            <a:off x="526627" y="2372475"/>
            <a:ext cx="112335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901756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able of contents (2)">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7"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endParaRPr lang="pl-PL" noProof="0"/>
          </a:p>
        </p:txBody>
      </p:sp>
      <p:sp>
        <p:nvSpPr>
          <p:cNvPr id="14" name="Textplatzhalter 7"/>
          <p:cNvSpPr>
            <a:spLocks noGrp="1"/>
          </p:cNvSpPr>
          <p:nvPr>
            <p:ph type="body" sz="quarter" idx="14" hasCustomPrompt="1"/>
          </p:nvPr>
        </p:nvSpPr>
        <p:spPr>
          <a:xfrm>
            <a:off x="526627" y="2372475"/>
            <a:ext cx="112335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tx1"/>
                </a:solidFill>
              </a:defRPr>
            </a:lvl1pPr>
          </a:lstStyle>
          <a:p>
            <a:pPr lvl="0"/>
            <a:r>
              <a:rPr lang="en-US" noProof="0"/>
              <a:t>Click to edit Master text styles</a:t>
            </a:r>
            <a:endParaRPr lang="pl-PL" noProof="0"/>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202235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columns (1)">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9"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39" name="Textplatzhalter 2">
            <a:extLst>
              <a:ext uri="{FF2B5EF4-FFF2-40B4-BE49-F238E27FC236}">
                <a16:creationId xmlns:a16="http://schemas.microsoft.com/office/drawing/2014/main" id="{B93E5B61-6819-43E8-BA77-7AF99047EB0C}"/>
              </a:ext>
            </a:extLst>
          </p:cNvPr>
          <p:cNvSpPr>
            <a:spLocks noGrp="1"/>
          </p:cNvSpPr>
          <p:nvPr>
            <p:ph idx="1" hasCustomPrompt="1"/>
          </p:nvPr>
        </p:nvSpPr>
        <p:spPr>
          <a:xfrm>
            <a:off x="526629"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tx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tx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tx1"/>
                </a:solidFill>
              </a:defRPr>
            </a:lvl3pPr>
          </a:lstStyle>
          <a:p>
            <a:pPr lvl="0"/>
            <a:r>
              <a:rPr lang="en-US" noProof="0"/>
              <a:t>Click to edit Master text styles</a:t>
            </a:r>
          </a:p>
          <a:p>
            <a:pPr lvl="1"/>
            <a:r>
              <a:rPr lang="en-US" noProof="0"/>
              <a:t>Second level</a:t>
            </a:r>
          </a:p>
          <a:p>
            <a:pPr lvl="2"/>
            <a:r>
              <a:rPr lang="en-US" noProof="0"/>
              <a:t>Third level</a:t>
            </a:r>
          </a:p>
        </p:txBody>
      </p:sp>
      <p:sp>
        <p:nvSpPr>
          <p:cNvPr id="41" name="Textplatzhalter 2">
            <a:extLst>
              <a:ext uri="{FF2B5EF4-FFF2-40B4-BE49-F238E27FC236}">
                <a16:creationId xmlns:a16="http://schemas.microsoft.com/office/drawing/2014/main" id="{FA08C6A2-4444-4C51-BD75-84549770A422}"/>
              </a:ext>
            </a:extLst>
          </p:cNvPr>
          <p:cNvSpPr>
            <a:spLocks noGrp="1"/>
          </p:cNvSpPr>
          <p:nvPr>
            <p:ph idx="14" hasCustomPrompt="1"/>
          </p:nvPr>
        </p:nvSpPr>
        <p:spPr>
          <a:xfrm>
            <a:off x="6360211"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tx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tx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tx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10767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text ">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7"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endParaRPr lang="pl-PL" noProof="0"/>
          </a:p>
        </p:txBody>
      </p:sp>
      <p:grpSp>
        <p:nvGrpSpPr>
          <p:cNvPr id="13" name="Grupa 12"/>
          <p:cNvGrpSpPr/>
          <p:nvPr userDrawn="1"/>
        </p:nvGrpSpPr>
        <p:grpSpPr>
          <a:xfrm>
            <a:off x="9857088" y="296189"/>
            <a:ext cx="1888448" cy="208076"/>
            <a:chOff x="1719263" y="3114675"/>
            <a:chExt cx="5705476" cy="628650"/>
          </a:xfrm>
          <a:solidFill>
            <a:srgbClr val="000000"/>
          </a:solidFill>
        </p:grpSpPr>
        <p:sp>
          <p:nvSpPr>
            <p:cNvPr id="14"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5"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6"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0" name="Grupa 69">
            <a:extLst>
              <a:ext uri="{FF2B5EF4-FFF2-40B4-BE49-F238E27FC236}">
                <a16:creationId xmlns:a16="http://schemas.microsoft.com/office/drawing/2014/main" id="{D5539951-E545-4582-BE00-AC4E71EFCFA2}"/>
              </a:ext>
            </a:extLst>
          </p:cNvPr>
          <p:cNvGrpSpPr/>
          <p:nvPr userDrawn="1"/>
        </p:nvGrpSpPr>
        <p:grpSpPr>
          <a:xfrm rot="5400000">
            <a:off x="-3572540" y="3312041"/>
            <a:ext cx="6815472" cy="233918"/>
            <a:chOff x="0" y="-711770"/>
            <a:chExt cx="4642907" cy="564813"/>
          </a:xfrm>
        </p:grpSpPr>
        <p:grpSp>
          <p:nvGrpSpPr>
            <p:cNvPr id="71" name="Grupa 70">
              <a:extLst>
                <a:ext uri="{FF2B5EF4-FFF2-40B4-BE49-F238E27FC236}">
                  <a16:creationId xmlns:a16="http://schemas.microsoft.com/office/drawing/2014/main" id="{6F49C615-9021-4D6D-B3D4-AAC6EB7AFE32}"/>
                </a:ext>
              </a:extLst>
            </p:cNvPr>
            <p:cNvGrpSpPr/>
            <p:nvPr userDrawn="1"/>
          </p:nvGrpSpPr>
          <p:grpSpPr>
            <a:xfrm>
              <a:off x="791421" y="-711770"/>
              <a:ext cx="685800" cy="564813"/>
              <a:chOff x="304800" y="937146"/>
              <a:chExt cx="1624082" cy="286603"/>
            </a:xfrm>
          </p:grpSpPr>
          <p:sp>
            <p:nvSpPr>
              <p:cNvPr id="92" name="Prostokąt: zaokrąglone rogi 91">
                <a:extLst>
                  <a:ext uri="{FF2B5EF4-FFF2-40B4-BE49-F238E27FC236}">
                    <a16:creationId xmlns:a16="http://schemas.microsoft.com/office/drawing/2014/main" id="{175FAC5E-9D12-42AA-9FAA-597661EEF247}"/>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4403BE2D-633B-4E03-A153-9F47B1C5269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B888EA1E-2D37-47DB-9482-6F31D7FBE55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2" name="Grupa 71">
              <a:extLst>
                <a:ext uri="{FF2B5EF4-FFF2-40B4-BE49-F238E27FC236}">
                  <a16:creationId xmlns:a16="http://schemas.microsoft.com/office/drawing/2014/main" id="{00429A59-91F4-48D6-BA77-086E4D4887B8}"/>
                </a:ext>
              </a:extLst>
            </p:cNvPr>
            <p:cNvGrpSpPr/>
            <p:nvPr userDrawn="1"/>
          </p:nvGrpSpPr>
          <p:grpSpPr>
            <a:xfrm>
              <a:off x="2374263" y="-711770"/>
              <a:ext cx="685800" cy="564813"/>
              <a:chOff x="304800" y="937146"/>
              <a:chExt cx="1624082" cy="286603"/>
            </a:xfrm>
          </p:grpSpPr>
          <p:sp>
            <p:nvSpPr>
              <p:cNvPr id="89" name="Prostokąt: zaokrąglone rogi 88">
                <a:extLst>
                  <a:ext uri="{FF2B5EF4-FFF2-40B4-BE49-F238E27FC236}">
                    <a16:creationId xmlns:a16="http://schemas.microsoft.com/office/drawing/2014/main" id="{85553435-8AD3-409C-B838-3DF3E0B092CD}"/>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2E5CA54E-6AE5-4B16-A352-29AA7097B2E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041B050B-2BB8-4944-81FC-687F0F405E8F}"/>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F10A9DF5-F867-4074-98C0-41D2B18F0C66}"/>
                </a:ext>
              </a:extLst>
            </p:cNvPr>
            <p:cNvGrpSpPr/>
            <p:nvPr userDrawn="1"/>
          </p:nvGrpSpPr>
          <p:grpSpPr>
            <a:xfrm>
              <a:off x="1582842" y="-711770"/>
              <a:ext cx="685800" cy="564813"/>
              <a:chOff x="304800" y="937146"/>
              <a:chExt cx="1624082" cy="286603"/>
            </a:xfrm>
          </p:grpSpPr>
          <p:sp>
            <p:nvSpPr>
              <p:cNvPr id="86" name="Prostokąt: zaokrąglone rogi 85">
                <a:extLst>
                  <a:ext uri="{FF2B5EF4-FFF2-40B4-BE49-F238E27FC236}">
                    <a16:creationId xmlns:a16="http://schemas.microsoft.com/office/drawing/2014/main" id="{F97C62E3-6280-4C41-89CF-39193C8B6E4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3951D5DB-F513-491D-9E1B-30500C153A15}"/>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2F59F67C-D631-49B5-8E61-D73DA0A42CF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E7E0B7E4-9343-4EDB-BF83-05E827E363A3}"/>
                </a:ext>
              </a:extLst>
            </p:cNvPr>
            <p:cNvGrpSpPr/>
            <p:nvPr userDrawn="1"/>
          </p:nvGrpSpPr>
          <p:grpSpPr>
            <a:xfrm>
              <a:off x="0" y="-711770"/>
              <a:ext cx="685800" cy="564813"/>
              <a:chOff x="304800" y="937146"/>
              <a:chExt cx="1624082" cy="286603"/>
            </a:xfrm>
          </p:grpSpPr>
          <p:sp>
            <p:nvSpPr>
              <p:cNvPr id="83" name="Prostokąt: zaokrąglone rogi 82">
                <a:extLst>
                  <a:ext uri="{FF2B5EF4-FFF2-40B4-BE49-F238E27FC236}">
                    <a16:creationId xmlns:a16="http://schemas.microsoft.com/office/drawing/2014/main" id="{9109EA9E-248E-4ADB-AFF8-45FEE1CB8BF9}"/>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41A7283C-376C-4558-8F7F-CF331216340A}"/>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763F5EF9-DB6A-4CC5-904A-E3E9A60D010F}"/>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B04CFC9-0250-45D4-931F-4A9984A41469}"/>
                </a:ext>
              </a:extLst>
            </p:cNvPr>
            <p:cNvGrpSpPr/>
            <p:nvPr userDrawn="1"/>
          </p:nvGrpSpPr>
          <p:grpSpPr>
            <a:xfrm>
              <a:off x="3957107" y="-711770"/>
              <a:ext cx="685800" cy="564813"/>
              <a:chOff x="304800" y="937146"/>
              <a:chExt cx="1624082" cy="286603"/>
            </a:xfrm>
          </p:grpSpPr>
          <p:sp>
            <p:nvSpPr>
              <p:cNvPr id="80" name="Prostokąt: zaokrąglone rogi 79">
                <a:extLst>
                  <a:ext uri="{FF2B5EF4-FFF2-40B4-BE49-F238E27FC236}">
                    <a16:creationId xmlns:a16="http://schemas.microsoft.com/office/drawing/2014/main" id="{C8735117-9F66-4F70-869E-8670DF1D4D98}"/>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02465AE8-EFA2-44FA-8572-427D6C311FC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DFC47CAC-5AFC-4D94-AF57-2058B853FBE4}"/>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860D55B7-6F1E-48CF-9E96-E96EF6BB7CC0}"/>
                </a:ext>
              </a:extLst>
            </p:cNvPr>
            <p:cNvGrpSpPr/>
            <p:nvPr userDrawn="1"/>
          </p:nvGrpSpPr>
          <p:grpSpPr>
            <a:xfrm>
              <a:off x="3165684" y="-711770"/>
              <a:ext cx="685800" cy="564813"/>
              <a:chOff x="304800" y="937146"/>
              <a:chExt cx="1624082" cy="286603"/>
            </a:xfrm>
          </p:grpSpPr>
          <p:sp>
            <p:nvSpPr>
              <p:cNvPr id="77" name="Prostokąt: zaokrąglone rogi 76">
                <a:extLst>
                  <a:ext uri="{FF2B5EF4-FFF2-40B4-BE49-F238E27FC236}">
                    <a16:creationId xmlns:a16="http://schemas.microsoft.com/office/drawing/2014/main" id="{AC72421F-7D88-48A4-9F24-577CC60BC70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BAE7DE43-A30F-4213-954E-440A6CF615AB}"/>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7A34C9A9-DFD9-4118-B8D3-CF2EDABCA633}"/>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630205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with bullet points (1)">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526630" y="6356351"/>
            <a:ext cx="8306825"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3" name="Textplatzhalter 2"/>
          <p:cNvSpPr>
            <a:spLocks noGrp="1"/>
          </p:cNvSpPr>
          <p:nvPr>
            <p:ph idx="1" hasCustomPrompt="1"/>
          </p:nvPr>
        </p:nvSpPr>
        <p:spPr>
          <a:xfrm>
            <a:off x="526630" y="2372474"/>
            <a:ext cx="11234629" cy="3611524"/>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tx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tx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tx1"/>
                </a:solidFill>
              </a:defRPr>
            </a:lvl3pPr>
          </a:lstStyle>
          <a:p>
            <a:pPr lvl="0"/>
            <a:r>
              <a:rPr lang="en-US" noProof="0"/>
              <a:t>Click to edit Master text styles</a:t>
            </a:r>
          </a:p>
          <a:p>
            <a:pPr lvl="1"/>
            <a:r>
              <a:rPr lang="en-US" noProof="0"/>
              <a:t>Second level</a:t>
            </a:r>
          </a:p>
          <a:p>
            <a:pPr lvl="2"/>
            <a:r>
              <a:rPr lang="en-US" noProof="0"/>
              <a:t>Third level</a:t>
            </a:r>
          </a:p>
        </p:txBody>
      </p:sp>
      <p:sp>
        <p:nvSpPr>
          <p:cNvPr id="9" name="Titelplatzhalter 1"/>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p>
        </p:txBody>
      </p:sp>
      <p:grpSp>
        <p:nvGrpSpPr>
          <p:cNvPr id="14" name="Grupa 13"/>
          <p:cNvGrpSpPr/>
          <p:nvPr userDrawn="1"/>
        </p:nvGrpSpPr>
        <p:grpSpPr>
          <a:xfrm>
            <a:off x="9857088" y="296189"/>
            <a:ext cx="1888448" cy="208076"/>
            <a:chOff x="1719263" y="3114675"/>
            <a:chExt cx="5705476" cy="628650"/>
          </a:xfrm>
          <a:solidFill>
            <a:srgbClr val="000000"/>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1" name="Grupa 70">
            <a:extLst>
              <a:ext uri="{FF2B5EF4-FFF2-40B4-BE49-F238E27FC236}">
                <a16:creationId xmlns:a16="http://schemas.microsoft.com/office/drawing/2014/main" id="{9C682C3A-F09C-4D6D-8FB6-C8015B258261}"/>
              </a:ext>
            </a:extLst>
          </p:cNvPr>
          <p:cNvGrpSpPr/>
          <p:nvPr userDrawn="1"/>
        </p:nvGrpSpPr>
        <p:grpSpPr>
          <a:xfrm rot="5400000">
            <a:off x="-3572540" y="3312041"/>
            <a:ext cx="6815472" cy="233918"/>
            <a:chOff x="0" y="-711770"/>
            <a:chExt cx="4642907" cy="564813"/>
          </a:xfrm>
        </p:grpSpPr>
        <p:grpSp>
          <p:nvGrpSpPr>
            <p:cNvPr id="72" name="Grupa 71">
              <a:extLst>
                <a:ext uri="{FF2B5EF4-FFF2-40B4-BE49-F238E27FC236}">
                  <a16:creationId xmlns:a16="http://schemas.microsoft.com/office/drawing/2014/main" id="{03A5AF64-AF11-4F93-9B8F-F9E28A8A00A7}"/>
                </a:ext>
              </a:extLst>
            </p:cNvPr>
            <p:cNvGrpSpPr/>
            <p:nvPr userDrawn="1"/>
          </p:nvGrpSpPr>
          <p:grpSpPr>
            <a:xfrm>
              <a:off x="791421" y="-711770"/>
              <a:ext cx="685800" cy="564813"/>
              <a:chOff x="304800" y="937146"/>
              <a:chExt cx="1624082" cy="286603"/>
            </a:xfrm>
          </p:grpSpPr>
          <p:sp>
            <p:nvSpPr>
              <p:cNvPr id="93" name="Prostokąt: zaokrąglone rogi 92">
                <a:extLst>
                  <a:ext uri="{FF2B5EF4-FFF2-40B4-BE49-F238E27FC236}">
                    <a16:creationId xmlns:a16="http://schemas.microsoft.com/office/drawing/2014/main" id="{86BC8D0C-F624-4E5A-8E31-3F009FB890B4}"/>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635914F0-46A8-4A2F-BD53-7E6BB45EEB79}"/>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7F47053D-C29A-4E33-993E-72DC386AAF92}"/>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C6247D6B-33C3-4D4B-B0E6-3165DFB7A221}"/>
                </a:ext>
              </a:extLst>
            </p:cNvPr>
            <p:cNvGrpSpPr/>
            <p:nvPr userDrawn="1"/>
          </p:nvGrpSpPr>
          <p:grpSpPr>
            <a:xfrm>
              <a:off x="2374263" y="-711770"/>
              <a:ext cx="685800" cy="564813"/>
              <a:chOff x="304800" y="937146"/>
              <a:chExt cx="1624082" cy="286603"/>
            </a:xfrm>
          </p:grpSpPr>
          <p:sp>
            <p:nvSpPr>
              <p:cNvPr id="90" name="Prostokąt: zaokrąglone rogi 89">
                <a:extLst>
                  <a:ext uri="{FF2B5EF4-FFF2-40B4-BE49-F238E27FC236}">
                    <a16:creationId xmlns:a16="http://schemas.microsoft.com/office/drawing/2014/main" id="{65347F58-A344-4A98-88CA-648CAD8C6255}"/>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5CBC0CEF-83C0-434F-B386-FFCBE3025FF5}"/>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D85B423B-0ED2-40F3-9FCB-ACC5EE2309B5}"/>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1B08D0EF-222C-43CF-ABD8-D53BB07048A6}"/>
                </a:ext>
              </a:extLst>
            </p:cNvPr>
            <p:cNvGrpSpPr/>
            <p:nvPr userDrawn="1"/>
          </p:nvGrpSpPr>
          <p:grpSpPr>
            <a:xfrm>
              <a:off x="1582842" y="-711770"/>
              <a:ext cx="685800" cy="564813"/>
              <a:chOff x="304800" y="937146"/>
              <a:chExt cx="1624082" cy="286603"/>
            </a:xfrm>
          </p:grpSpPr>
          <p:sp>
            <p:nvSpPr>
              <p:cNvPr id="87" name="Prostokąt: zaokrąglone rogi 86">
                <a:extLst>
                  <a:ext uri="{FF2B5EF4-FFF2-40B4-BE49-F238E27FC236}">
                    <a16:creationId xmlns:a16="http://schemas.microsoft.com/office/drawing/2014/main" id="{7884096B-B561-4027-A38E-C1768171972D}"/>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0F6ECCE9-81FB-47F4-90A6-D505B749AE5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8BFE4448-E0AB-42F0-9082-6CB6905783A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3758F26-F154-41B5-9253-58E65AB87862}"/>
                </a:ext>
              </a:extLst>
            </p:cNvPr>
            <p:cNvGrpSpPr/>
            <p:nvPr userDrawn="1"/>
          </p:nvGrpSpPr>
          <p:grpSpPr>
            <a:xfrm>
              <a:off x="0" y="-711770"/>
              <a:ext cx="685800" cy="564813"/>
              <a:chOff x="304800" y="937146"/>
              <a:chExt cx="1624082" cy="286603"/>
            </a:xfrm>
          </p:grpSpPr>
          <p:sp>
            <p:nvSpPr>
              <p:cNvPr id="84" name="Prostokąt: zaokrąglone rogi 83">
                <a:extLst>
                  <a:ext uri="{FF2B5EF4-FFF2-40B4-BE49-F238E27FC236}">
                    <a16:creationId xmlns:a16="http://schemas.microsoft.com/office/drawing/2014/main" id="{F99DB95D-838A-49A0-BD8A-42DDA74605DD}"/>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B0E096E5-01B7-491A-BFAA-6897A4F9E931}"/>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F436178-3204-4685-94A1-F42C2640C48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0CCB3424-F934-41C1-B38B-E853C6B701C0}"/>
                </a:ext>
              </a:extLst>
            </p:cNvPr>
            <p:cNvGrpSpPr/>
            <p:nvPr userDrawn="1"/>
          </p:nvGrpSpPr>
          <p:grpSpPr>
            <a:xfrm>
              <a:off x="3957107" y="-711770"/>
              <a:ext cx="685800" cy="564813"/>
              <a:chOff x="304800" y="937146"/>
              <a:chExt cx="1624082" cy="286603"/>
            </a:xfrm>
          </p:grpSpPr>
          <p:sp>
            <p:nvSpPr>
              <p:cNvPr id="81" name="Prostokąt: zaokrąglone rogi 80">
                <a:extLst>
                  <a:ext uri="{FF2B5EF4-FFF2-40B4-BE49-F238E27FC236}">
                    <a16:creationId xmlns:a16="http://schemas.microsoft.com/office/drawing/2014/main" id="{633144AB-437D-4496-B966-D50FC1E0455F}"/>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CEC8A72C-EC72-4DAC-B991-EA2806A33399}"/>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CC4B7A88-0835-42E7-B472-B00F4B35391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5F01D0ED-898E-4BE5-A2AA-366C113A9FF0}"/>
                </a:ext>
              </a:extLst>
            </p:cNvPr>
            <p:cNvGrpSpPr/>
            <p:nvPr userDrawn="1"/>
          </p:nvGrpSpPr>
          <p:grpSpPr>
            <a:xfrm>
              <a:off x="3165684" y="-711770"/>
              <a:ext cx="685800" cy="564813"/>
              <a:chOff x="304800" y="937146"/>
              <a:chExt cx="1624082" cy="286603"/>
            </a:xfrm>
          </p:grpSpPr>
          <p:sp>
            <p:nvSpPr>
              <p:cNvPr id="78" name="Prostokąt: zaokrąglone rogi 77">
                <a:extLst>
                  <a:ext uri="{FF2B5EF4-FFF2-40B4-BE49-F238E27FC236}">
                    <a16:creationId xmlns:a16="http://schemas.microsoft.com/office/drawing/2014/main" id="{22C4765F-90C8-42A0-80DD-9F866A5A5C6A}"/>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0303B914-2696-4CFE-A9D5-22A56A82EACD}"/>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C1267B27-99BC-47F8-8D9A-BD16733319CF}"/>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805621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526630" y="6356351"/>
            <a:ext cx="8318548"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1"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endParaRPr lang="pl-PL" noProof="0"/>
          </a:p>
        </p:txBody>
      </p:sp>
      <p:grpSp>
        <p:nvGrpSpPr>
          <p:cNvPr id="12" name="Grupa 11"/>
          <p:cNvGrpSpPr/>
          <p:nvPr userDrawn="1"/>
        </p:nvGrpSpPr>
        <p:grpSpPr>
          <a:xfrm>
            <a:off x="9857088" y="296189"/>
            <a:ext cx="1888448" cy="208076"/>
            <a:chOff x="1719263" y="3114675"/>
            <a:chExt cx="5705476" cy="628650"/>
          </a:xfrm>
          <a:solidFill>
            <a:srgbClr val="000000"/>
          </a:solidFill>
        </p:grpSpPr>
        <p:sp>
          <p:nvSpPr>
            <p:cNvPr id="13"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69" name="Grupa 68">
            <a:extLst>
              <a:ext uri="{FF2B5EF4-FFF2-40B4-BE49-F238E27FC236}">
                <a16:creationId xmlns:a16="http://schemas.microsoft.com/office/drawing/2014/main" id="{0C2153A0-227F-4792-B2FA-937B9239086B}"/>
              </a:ext>
            </a:extLst>
          </p:cNvPr>
          <p:cNvGrpSpPr/>
          <p:nvPr userDrawn="1"/>
        </p:nvGrpSpPr>
        <p:grpSpPr>
          <a:xfrm rot="5400000">
            <a:off x="-3572540" y="3312041"/>
            <a:ext cx="6815472" cy="233918"/>
            <a:chOff x="0" y="-711770"/>
            <a:chExt cx="4642907" cy="564813"/>
          </a:xfrm>
        </p:grpSpPr>
        <p:grpSp>
          <p:nvGrpSpPr>
            <p:cNvPr id="70" name="Grupa 69">
              <a:extLst>
                <a:ext uri="{FF2B5EF4-FFF2-40B4-BE49-F238E27FC236}">
                  <a16:creationId xmlns:a16="http://schemas.microsoft.com/office/drawing/2014/main" id="{52FB0B31-AD8F-4604-A370-D305F2D5B79E}"/>
                </a:ext>
              </a:extLst>
            </p:cNvPr>
            <p:cNvGrpSpPr/>
            <p:nvPr userDrawn="1"/>
          </p:nvGrpSpPr>
          <p:grpSpPr>
            <a:xfrm>
              <a:off x="791421" y="-711770"/>
              <a:ext cx="685800" cy="564813"/>
              <a:chOff x="304800" y="937146"/>
              <a:chExt cx="1624082" cy="286603"/>
            </a:xfrm>
          </p:grpSpPr>
          <p:sp>
            <p:nvSpPr>
              <p:cNvPr id="91" name="Prostokąt: zaokrąglone rogi 90">
                <a:extLst>
                  <a:ext uri="{FF2B5EF4-FFF2-40B4-BE49-F238E27FC236}">
                    <a16:creationId xmlns:a16="http://schemas.microsoft.com/office/drawing/2014/main" id="{938418D9-7E68-40F7-8248-31646FA70782}"/>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42471B73-D16D-4036-B12B-A0922943644D}"/>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2EA09817-470A-43AF-9AAD-AA407C29FDB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1" name="Grupa 70">
              <a:extLst>
                <a:ext uri="{FF2B5EF4-FFF2-40B4-BE49-F238E27FC236}">
                  <a16:creationId xmlns:a16="http://schemas.microsoft.com/office/drawing/2014/main" id="{F543B03F-E740-4281-9A62-03B82BFDBCF5}"/>
                </a:ext>
              </a:extLst>
            </p:cNvPr>
            <p:cNvGrpSpPr/>
            <p:nvPr userDrawn="1"/>
          </p:nvGrpSpPr>
          <p:grpSpPr>
            <a:xfrm>
              <a:off x="2374263" y="-711770"/>
              <a:ext cx="685800" cy="564813"/>
              <a:chOff x="304800" y="937146"/>
              <a:chExt cx="1624082" cy="286603"/>
            </a:xfrm>
          </p:grpSpPr>
          <p:sp>
            <p:nvSpPr>
              <p:cNvPr id="88" name="Prostokąt: zaokrąglone rogi 87">
                <a:extLst>
                  <a:ext uri="{FF2B5EF4-FFF2-40B4-BE49-F238E27FC236}">
                    <a16:creationId xmlns:a16="http://schemas.microsoft.com/office/drawing/2014/main" id="{9B5C197D-D7CD-4295-A03C-C97A12ADD674}"/>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1E72391C-8493-4E41-A2D5-326871AF2809}"/>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DC357A6D-C370-479A-AE55-57EE5C5A150F}"/>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2" name="Grupa 71">
              <a:extLst>
                <a:ext uri="{FF2B5EF4-FFF2-40B4-BE49-F238E27FC236}">
                  <a16:creationId xmlns:a16="http://schemas.microsoft.com/office/drawing/2014/main" id="{6169A04F-C1BC-4B52-946D-F5A3D1063AD9}"/>
                </a:ext>
              </a:extLst>
            </p:cNvPr>
            <p:cNvGrpSpPr/>
            <p:nvPr userDrawn="1"/>
          </p:nvGrpSpPr>
          <p:grpSpPr>
            <a:xfrm>
              <a:off x="1582842" y="-711770"/>
              <a:ext cx="685800" cy="564813"/>
              <a:chOff x="304800" y="937146"/>
              <a:chExt cx="1624082" cy="286603"/>
            </a:xfrm>
          </p:grpSpPr>
          <p:sp>
            <p:nvSpPr>
              <p:cNvPr id="85" name="Prostokąt: zaokrąglone rogi 84">
                <a:extLst>
                  <a:ext uri="{FF2B5EF4-FFF2-40B4-BE49-F238E27FC236}">
                    <a16:creationId xmlns:a16="http://schemas.microsoft.com/office/drawing/2014/main" id="{C4DBA9AA-6AEA-4B01-B347-76341CF51CB8}"/>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9A706A15-157D-48E7-A31E-E06CBC29FCF6}"/>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6B911BCD-3EBB-4415-A3B0-18F1C23869B7}"/>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399023DA-FB92-43C4-A98E-D47F49F8CFE0}"/>
                </a:ext>
              </a:extLst>
            </p:cNvPr>
            <p:cNvGrpSpPr/>
            <p:nvPr userDrawn="1"/>
          </p:nvGrpSpPr>
          <p:grpSpPr>
            <a:xfrm>
              <a:off x="0" y="-711770"/>
              <a:ext cx="685800" cy="564813"/>
              <a:chOff x="304800" y="937146"/>
              <a:chExt cx="1624082" cy="286603"/>
            </a:xfrm>
          </p:grpSpPr>
          <p:sp>
            <p:nvSpPr>
              <p:cNvPr id="82" name="Prostokąt: zaokrąglone rogi 81">
                <a:extLst>
                  <a:ext uri="{FF2B5EF4-FFF2-40B4-BE49-F238E27FC236}">
                    <a16:creationId xmlns:a16="http://schemas.microsoft.com/office/drawing/2014/main" id="{0C3CD785-B628-4DB8-982F-5732D682A107}"/>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480D745C-90E2-4BB4-97B8-E5122AFA9DE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707B3CA4-E25A-47AD-8EDC-BD9C2A6F755C}"/>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5DF14B2D-8CD4-4EA8-A7E5-9866EC5216F7}"/>
                </a:ext>
              </a:extLst>
            </p:cNvPr>
            <p:cNvGrpSpPr/>
            <p:nvPr userDrawn="1"/>
          </p:nvGrpSpPr>
          <p:grpSpPr>
            <a:xfrm>
              <a:off x="3957107" y="-711770"/>
              <a:ext cx="685800" cy="564813"/>
              <a:chOff x="304800" y="937146"/>
              <a:chExt cx="1624082" cy="286603"/>
            </a:xfrm>
          </p:grpSpPr>
          <p:sp>
            <p:nvSpPr>
              <p:cNvPr id="79" name="Prostokąt: zaokrąglone rogi 78">
                <a:extLst>
                  <a:ext uri="{FF2B5EF4-FFF2-40B4-BE49-F238E27FC236}">
                    <a16:creationId xmlns:a16="http://schemas.microsoft.com/office/drawing/2014/main" id="{CAE3D66A-8D73-4AB0-9811-7679FFD4D797}"/>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230E8C6B-35FC-4D97-9DD5-073107AB6A1D}"/>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ABFCB04D-C179-410E-A25C-26BE3BAD6D78}"/>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9123356-AEDE-4ED6-AA5E-F2CF932C7C5E}"/>
                </a:ext>
              </a:extLst>
            </p:cNvPr>
            <p:cNvGrpSpPr/>
            <p:nvPr userDrawn="1"/>
          </p:nvGrpSpPr>
          <p:grpSpPr>
            <a:xfrm>
              <a:off x="3165684" y="-711770"/>
              <a:ext cx="685800" cy="564813"/>
              <a:chOff x="304800" y="937146"/>
              <a:chExt cx="1624082" cy="286603"/>
            </a:xfrm>
          </p:grpSpPr>
          <p:sp>
            <p:nvSpPr>
              <p:cNvPr id="76" name="Prostokąt: zaokrąglone rogi 75">
                <a:extLst>
                  <a:ext uri="{FF2B5EF4-FFF2-40B4-BE49-F238E27FC236}">
                    <a16:creationId xmlns:a16="http://schemas.microsoft.com/office/drawing/2014/main" id="{5F5234FB-8956-49E6-BDE6-AD8A33A9D28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rostokąt: zaokrąglone rogi 76">
                <a:extLst>
                  <a:ext uri="{FF2B5EF4-FFF2-40B4-BE49-F238E27FC236}">
                    <a16:creationId xmlns:a16="http://schemas.microsoft.com/office/drawing/2014/main" id="{26FDBECF-DBFF-4E4E-9535-4B7111604B2F}"/>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0CDF8590-6034-4296-AA7C-2507404CCA1F}"/>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022028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 columns (1)">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9" y="6356351"/>
            <a:ext cx="8306825" cy="365125"/>
          </a:xfrm>
        </p:spPr>
        <p:txBody>
          <a:bodyPr/>
          <a:lstStyle>
            <a:lvl1pPr>
              <a:defRPr sz="900">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39" name="Textplatzhalter 2">
            <a:extLst>
              <a:ext uri="{FF2B5EF4-FFF2-40B4-BE49-F238E27FC236}">
                <a16:creationId xmlns:a16="http://schemas.microsoft.com/office/drawing/2014/main" id="{B93E5B61-6819-43E8-BA77-7AF99047EB0C}"/>
              </a:ext>
            </a:extLst>
          </p:cNvPr>
          <p:cNvSpPr>
            <a:spLocks noGrp="1"/>
          </p:cNvSpPr>
          <p:nvPr>
            <p:ph idx="1" hasCustomPrompt="1"/>
          </p:nvPr>
        </p:nvSpPr>
        <p:spPr>
          <a:xfrm>
            <a:off x="526629"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tx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tx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tx1"/>
                </a:solidFill>
              </a:defRPr>
            </a:lvl3pPr>
          </a:lstStyle>
          <a:p>
            <a:pPr lvl="0"/>
            <a:r>
              <a:rPr lang="en-US" noProof="0"/>
              <a:t>Click to edit Master text styles</a:t>
            </a:r>
          </a:p>
          <a:p>
            <a:pPr lvl="1"/>
            <a:r>
              <a:rPr lang="en-US" noProof="0"/>
              <a:t>Second level</a:t>
            </a:r>
          </a:p>
          <a:p>
            <a:pPr lvl="2"/>
            <a:r>
              <a:rPr lang="en-US" noProof="0"/>
              <a:t>Third level</a:t>
            </a:r>
          </a:p>
        </p:txBody>
      </p:sp>
      <p:sp>
        <p:nvSpPr>
          <p:cNvPr id="41" name="Textplatzhalter 2">
            <a:extLst>
              <a:ext uri="{FF2B5EF4-FFF2-40B4-BE49-F238E27FC236}">
                <a16:creationId xmlns:a16="http://schemas.microsoft.com/office/drawing/2014/main" id="{FA08C6A2-4444-4C51-BD75-84549770A422}"/>
              </a:ext>
            </a:extLst>
          </p:cNvPr>
          <p:cNvSpPr>
            <a:spLocks noGrp="1"/>
          </p:cNvSpPr>
          <p:nvPr>
            <p:ph idx="14" hasCustomPrompt="1"/>
          </p:nvPr>
        </p:nvSpPr>
        <p:spPr>
          <a:xfrm>
            <a:off x="6360211"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tx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tx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tx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922009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f chapter (1)">
    <p:bg>
      <p:bgPr>
        <a:solidFill>
          <a:schemeClr val="bg1"/>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1130300" y="1784538"/>
            <a:ext cx="10541000" cy="817780"/>
          </a:xfrm>
        </p:spPr>
        <p:txBody>
          <a:bodyPr anchor="ctr">
            <a:noAutofit/>
          </a:bodyPr>
          <a:lstStyle>
            <a:lvl1pPr marL="0" indent="0" algn="l">
              <a:buNone/>
              <a:defRPr sz="4800">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Chapter title</a:t>
            </a:r>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
        <p:nvSpPr>
          <p:cNvPr id="12" name="Foliennummernplatzhalter 4">
            <a:extLst>
              <a:ext uri="{FF2B5EF4-FFF2-40B4-BE49-F238E27FC236}">
                <a16:creationId xmlns:a16="http://schemas.microsoft.com/office/drawing/2014/main" id="{844D5830-0CA1-448A-8467-38A92D886080}"/>
              </a:ext>
            </a:extLst>
          </p:cNvPr>
          <p:cNvSpPr>
            <a:spLocks noGrp="1"/>
          </p:cNvSpPr>
          <p:nvPr>
            <p:ph type="sldNum" sz="quarter" idx="12"/>
          </p:nvPr>
        </p:nvSpPr>
        <p:spPr>
          <a:xfrm>
            <a:off x="8916457" y="6356351"/>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4" name="Symbol zastępczy obrazu 13">
            <a:extLst>
              <a:ext uri="{FF2B5EF4-FFF2-40B4-BE49-F238E27FC236}">
                <a16:creationId xmlns:a16="http://schemas.microsoft.com/office/drawing/2014/main" id="{53565421-29B1-4419-8F71-A4642E1D4180}"/>
              </a:ext>
            </a:extLst>
          </p:cNvPr>
          <p:cNvSpPr>
            <a:spLocks noGrp="1"/>
          </p:cNvSpPr>
          <p:nvPr>
            <p:ph type="pic" sz="quarter" idx="15" hasCustomPrompt="1"/>
          </p:nvPr>
        </p:nvSpPr>
        <p:spPr>
          <a:xfrm>
            <a:off x="-4764" y="3428999"/>
            <a:ext cx="12196800" cy="3429001"/>
          </a:xfrm>
          <a:custGeom>
            <a:avLst/>
            <a:gdLst>
              <a:gd name="connsiteX0" fmla="*/ 12196712 w 12196800"/>
              <a:gd name="connsiteY0" fmla="*/ 0 h 3429001"/>
              <a:gd name="connsiteX1" fmla="*/ 12196763 w 12196800"/>
              <a:gd name="connsiteY1" fmla="*/ 0 h 3429001"/>
              <a:gd name="connsiteX2" fmla="*/ 12196763 w 12196800"/>
              <a:gd name="connsiteY2" fmla="*/ 1600201 h 3429001"/>
              <a:gd name="connsiteX3" fmla="*/ 12196800 w 12196800"/>
              <a:gd name="connsiteY3" fmla="*/ 1600201 h 3429001"/>
              <a:gd name="connsiteX4" fmla="*/ 12196800 w 12196800"/>
              <a:gd name="connsiteY4" fmla="*/ 3429001 h 3429001"/>
              <a:gd name="connsiteX5" fmla="*/ 0 w 12196800"/>
              <a:gd name="connsiteY5" fmla="*/ 3429001 h 3429001"/>
              <a:gd name="connsiteX6" fmla="*/ 0 w 12196800"/>
              <a:gd name="connsiteY6" fmla="*/ 2320029 h 3429001"/>
              <a:gd name="connsiteX7" fmla="*/ 0 w 12196800"/>
              <a:gd name="connsiteY7" fmla="*/ 1600201 h 3429001"/>
              <a:gd name="connsiteX8" fmla="*/ 0 w 12196800"/>
              <a:gd name="connsiteY8" fmla="*/ 1096213 h 3429001"/>
              <a:gd name="connsiteX9" fmla="*/ 24566 w 12196800"/>
              <a:gd name="connsiteY9" fmla="*/ 1096213 h 3429001"/>
              <a:gd name="connsiteX10" fmla="*/ 497300 w 12196800"/>
              <a:gd name="connsiteY10" fmla="*/ 861548 h 3429001"/>
              <a:gd name="connsiteX11" fmla="*/ 1136599 w 12196800"/>
              <a:gd name="connsiteY11" fmla="*/ 21631 h 3429001"/>
              <a:gd name="connsiteX12" fmla="*/ 7006798 w 12196800"/>
              <a:gd name="connsiteY12" fmla="*/ 21631 h 3429001"/>
              <a:gd name="connsiteX13" fmla="*/ 7008157 w 12196800"/>
              <a:gd name="connsiteY13" fmla="*/ 21494 h 3429001"/>
              <a:gd name="connsiteX14" fmla="*/ 12196712 w 12196800"/>
              <a:gd name="connsiteY14" fmla="*/ 2149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6800" h="3429001">
                <a:moveTo>
                  <a:pt x="12196712" y="0"/>
                </a:moveTo>
                <a:lnTo>
                  <a:pt x="12196763" y="0"/>
                </a:lnTo>
                <a:lnTo>
                  <a:pt x="12196763" y="1600201"/>
                </a:lnTo>
                <a:lnTo>
                  <a:pt x="12196800" y="1600201"/>
                </a:lnTo>
                <a:lnTo>
                  <a:pt x="12196800" y="3429001"/>
                </a:lnTo>
                <a:lnTo>
                  <a:pt x="0" y="3429001"/>
                </a:lnTo>
                <a:lnTo>
                  <a:pt x="0" y="2320029"/>
                </a:lnTo>
                <a:lnTo>
                  <a:pt x="0" y="1600201"/>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72" name="Grupa 71">
            <a:extLst>
              <a:ext uri="{FF2B5EF4-FFF2-40B4-BE49-F238E27FC236}">
                <a16:creationId xmlns:a16="http://schemas.microsoft.com/office/drawing/2014/main" id="{DF22F9D6-FE42-42E7-AD6B-B1FB502A6B5D}"/>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E15F386C-1B29-44DE-800B-B6BE84CCF13E}"/>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B5BB4C98-E9C9-4E34-961B-C7D72A0B5C1E}"/>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D11503F2-A64E-4B84-90B9-26882E6D6E2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81DE1274-9812-4F53-9749-2B0116E7A30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69DE1E4A-0301-4CA1-8864-8EB9379D6CAD}"/>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D7103313-F0C1-438D-AAE8-1D6B2B5999AE}"/>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B7B3A4AC-8314-432C-900D-C8E6B9A1DD6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44E1FF4A-F7EE-462C-B404-9568618AEF49}"/>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F4A0445-806C-40B1-A4FA-6BA2B44EEADA}"/>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56643A36-C510-4B9E-803D-36B2E4E149AA}"/>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D27F557-8572-41B9-B87E-452AD1CCD913}"/>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39396D66-8009-4307-828A-B2F18D534B4A}"/>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96B06E16-A073-4CC8-B6C0-5D2E2FB4EB29}"/>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7DBE6AB5-1EFC-41CA-A76D-FFE5F6093924}"/>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22D1E96-9D7B-4964-9DE3-F90E66376309}"/>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F6E503FF-4A07-4515-938E-C6399EE96B68}"/>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ABC083AA-A35A-4AD1-835F-7C13CCCD6232}"/>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2B98AFD1-4BE8-43B0-8A14-AB175E184A70}"/>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B865E040-8A0A-4F5A-85A8-DC7FBA7378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857325CE-59F4-40AE-92F7-5CE21C774AA2}"/>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78029A04-D479-4C40-B3ED-D00D96E2704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E91696F0-22FE-4C0D-9B10-9D78D8B7122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754BF68-C819-4741-9B4D-9CB0907B03E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757A1D26-43B7-48FB-A64A-5B2ADD23D9B5}"/>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649828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 picture (1)">
    <p:spTree>
      <p:nvGrpSpPr>
        <p:cNvPr id="1" name=""/>
        <p:cNvGrpSpPr/>
        <p:nvPr/>
      </p:nvGrpSpPr>
      <p:grpSpPr>
        <a:xfrm>
          <a:off x="0" y="0"/>
          <a:ext cx="0" cy="0"/>
          <a:chOff x="0" y="0"/>
          <a:chExt cx="0" cy="0"/>
        </a:xfrm>
      </p:grpSpPr>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6" name="Titelplatzhalter 1">
            <a:extLst>
              <a:ext uri="{FF2B5EF4-FFF2-40B4-BE49-F238E27FC236}">
                <a16:creationId xmlns:a16="http://schemas.microsoft.com/office/drawing/2014/main" id="{5F8ED1CB-89FD-41D5-9389-0E3205A88DC2}"/>
              </a:ext>
            </a:extLst>
          </p:cNvPr>
          <p:cNvSpPr>
            <a:spLocks noGrp="1"/>
          </p:cNvSpPr>
          <p:nvPr>
            <p:ph type="title" hasCustomPrompt="1"/>
          </p:nvPr>
        </p:nvSpPr>
        <p:spPr>
          <a:xfrm>
            <a:off x="6758552" y="848201"/>
            <a:ext cx="4986984"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endParaRPr lang="pl-PL" noProof="0"/>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6758552"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tx1"/>
                </a:solidFill>
              </a:defRPr>
            </a:lvl1pPr>
          </a:lstStyle>
          <a:p>
            <a:pPr lvl="0"/>
            <a:r>
              <a:rPr lang="en-US" noProof="0"/>
              <a:t>Click to edit Master text styles</a:t>
            </a:r>
            <a:endParaRPr lang="pl-PL" noProof="0"/>
          </a:p>
        </p:txBody>
      </p:sp>
      <p:grpSp>
        <p:nvGrpSpPr>
          <p:cNvPr id="9" name="Grupa 8">
            <a:extLst>
              <a:ext uri="{FF2B5EF4-FFF2-40B4-BE49-F238E27FC236}">
                <a16:creationId xmlns:a16="http://schemas.microsoft.com/office/drawing/2014/main" id="{F907CE01-E0D1-4F13-AD84-B8CA85393517}"/>
              </a:ext>
            </a:extLst>
          </p:cNvPr>
          <p:cNvGrpSpPr/>
          <p:nvPr userDrawn="1"/>
        </p:nvGrpSpPr>
        <p:grpSpPr>
          <a:xfrm>
            <a:off x="9857088" y="296189"/>
            <a:ext cx="1888448" cy="208076"/>
            <a:chOff x="1719263" y="3114675"/>
            <a:chExt cx="5705476" cy="628650"/>
          </a:xfrm>
          <a:solidFill>
            <a:srgbClr val="000000"/>
          </a:solidFill>
        </p:grpSpPr>
        <p:sp>
          <p:nvSpPr>
            <p:cNvPr id="10" name="Freeform 5">
              <a:extLst>
                <a:ext uri="{FF2B5EF4-FFF2-40B4-BE49-F238E27FC236}">
                  <a16:creationId xmlns:a16="http://schemas.microsoft.com/office/drawing/2014/main" id="{BF06E39C-C029-4EB0-8207-2392C9197D08}"/>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1" name="Freeform 6">
              <a:extLst>
                <a:ext uri="{FF2B5EF4-FFF2-40B4-BE49-F238E27FC236}">
                  <a16:creationId xmlns:a16="http://schemas.microsoft.com/office/drawing/2014/main" id="{0D728261-83ED-4D4C-9B91-976C9D6DF0F7}"/>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7">
              <a:extLst>
                <a:ext uri="{FF2B5EF4-FFF2-40B4-BE49-F238E27FC236}">
                  <a16:creationId xmlns:a16="http://schemas.microsoft.com/office/drawing/2014/main" id="{345F75AE-9DCE-410C-9825-A4F969AD5522}"/>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8">
              <a:extLst>
                <a:ext uri="{FF2B5EF4-FFF2-40B4-BE49-F238E27FC236}">
                  <a16:creationId xmlns:a16="http://schemas.microsoft.com/office/drawing/2014/main" id="{039EA57E-5F1F-479F-98F0-8F4953516F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9">
              <a:extLst>
                <a:ext uri="{FF2B5EF4-FFF2-40B4-BE49-F238E27FC236}">
                  <a16:creationId xmlns:a16="http://schemas.microsoft.com/office/drawing/2014/main" id="{49F8D6C9-C6A5-4DB6-97DF-BA8BC6FE1BCB}"/>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10">
              <a:extLst>
                <a:ext uri="{FF2B5EF4-FFF2-40B4-BE49-F238E27FC236}">
                  <a16:creationId xmlns:a16="http://schemas.microsoft.com/office/drawing/2014/main" id="{1980E8DA-9AFA-4A9B-8EFB-549F8E29068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154642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xt + picture (2)">
    <p:spTree>
      <p:nvGrpSpPr>
        <p:cNvPr id="1" name=""/>
        <p:cNvGrpSpPr/>
        <p:nvPr/>
      </p:nvGrpSpPr>
      <p:grpSpPr>
        <a:xfrm>
          <a:off x="0" y="0"/>
          <a:ext cx="0" cy="0"/>
          <a:chOff x="0" y="0"/>
          <a:chExt cx="0" cy="0"/>
        </a:xfrm>
      </p:grpSpPr>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609600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3" name="Fußzeilenplatzhalter 2"/>
          <p:cNvSpPr>
            <a:spLocks noGrp="1"/>
          </p:cNvSpPr>
          <p:nvPr>
            <p:ph type="ftr" sz="quarter" idx="11"/>
          </p:nvPr>
        </p:nvSpPr>
        <p:spPr>
          <a:xfrm>
            <a:off x="526630" y="6356351"/>
            <a:ext cx="4957792"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526630"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tx1"/>
                </a:solidFill>
              </a:defRPr>
            </a:lvl1pPr>
          </a:lstStyle>
          <a:p>
            <a:pPr lvl="0"/>
            <a:r>
              <a:rPr lang="en-US" noProof="0"/>
              <a:t>Click to edit Master text styles</a:t>
            </a:r>
            <a:endParaRPr lang="pl-PL" noProof="0"/>
          </a:p>
        </p:txBody>
      </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41" name="Titelplatzhalter 1">
            <a:extLst>
              <a:ext uri="{FF2B5EF4-FFF2-40B4-BE49-F238E27FC236}">
                <a16:creationId xmlns:a16="http://schemas.microsoft.com/office/drawing/2014/main" id="{51D51F89-9039-4CB7-A0CD-53EEBDC83129}"/>
              </a:ext>
            </a:extLst>
          </p:cNvPr>
          <p:cNvSpPr>
            <a:spLocks noGrp="1"/>
          </p:cNvSpPr>
          <p:nvPr>
            <p:ph type="title" hasCustomPrompt="1"/>
          </p:nvPr>
        </p:nvSpPr>
        <p:spPr>
          <a:xfrm>
            <a:off x="526631" y="848201"/>
            <a:ext cx="4986984"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endParaRPr lang="pl-PL" noProof="0"/>
          </a:p>
        </p:txBody>
      </p:sp>
    </p:spTree>
    <p:extLst>
      <p:ext uri="{BB962C8B-B14F-4D97-AF65-F5344CB8AC3E}">
        <p14:creationId xmlns:p14="http://schemas.microsoft.com/office/powerpoint/2010/main" val="85600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inal slide (1)">
    <p:spTree>
      <p:nvGrpSpPr>
        <p:cNvPr id="1" name=""/>
        <p:cNvGrpSpPr/>
        <p:nvPr/>
      </p:nvGrpSpPr>
      <p:grpSpPr>
        <a:xfrm>
          <a:off x="0" y="0"/>
          <a:ext cx="0" cy="0"/>
          <a:chOff x="0" y="0"/>
          <a:chExt cx="0" cy="0"/>
        </a:xfrm>
      </p:grpSpPr>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tx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000">
                <a:solidFill>
                  <a:srgbClr val="000000"/>
                </a:solidFill>
              </a:defRPr>
            </a:lvl1pPr>
          </a:lstStyle>
          <a:p>
            <a:pPr lvl="0"/>
            <a:r>
              <a:rPr lang="en-US" noProof="0"/>
              <a:t>Address details / contact</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3600" b="1"/>
            </a:lvl1pPr>
          </a:lstStyle>
          <a:p>
            <a:r>
              <a:rPr lang="en-US" noProof="0"/>
              <a:t>Contact:</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rgbClr val="000000"/>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5C08D64-C3DA-44F9-9E88-3B87D5486FA3}"/>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BACE0832-6D72-4CD5-8EB5-A283E3C107F8}"/>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B83763B0-B546-48E5-9695-F0D83692E13E}"/>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A5E2E277-9B5C-4811-91EF-1CF8B49034F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921F3C-0AB6-4FF1-B65E-E99A463CBDFC}"/>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FA0CE0A7-D80D-40F8-B347-BED9725CC1A4}"/>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26947DDD-797A-42CB-866B-93BCE65A8A29}"/>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AAAA886A-97CE-4CC6-8FF5-825386F12598}"/>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F52EF929-F897-455C-9A7D-A64E6E63F56E}"/>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8AA310E6-D631-4275-A1BF-CD0B0950E78A}"/>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1FFD77D-2DA7-4C65-834B-B1374EC5F670}"/>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2A95DCF-267B-4390-AD3B-5E1C9BC0F1A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91A621E8-38EE-4D8C-B66D-D59F365D4C1C}"/>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C53396C8-3A9C-44E7-9610-6435F4EFAEC0}"/>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5B533D4B-A375-4F00-9C66-BB65C3CEA7B9}"/>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6741CC0E-A391-41CE-9B86-F751CD833F69}"/>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04AF7854-5EDD-4A9B-8B2F-EEAA20B0BC48}"/>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C410A2A-3FB8-44C5-A8B7-89CF29C406B4}"/>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BDA55D02-F9E5-48C8-B198-718002A62506}"/>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6FFC9E8-AB22-405D-8283-72BFCEDC64EE}"/>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14C83B44-05A1-4CAE-ADC7-53BB18A463C2}"/>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DF4700B0-42F3-4819-8132-88B121C23CDA}"/>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917B1461-1C05-4911-B661-1BE152BAB826}"/>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1E02EA0D-0C92-4411-A380-24EFF6FB1145}"/>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22248380-4932-4F50-8533-3B1576BC68EE}"/>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188905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Slide with the slogan (blue)">
    <p:bg>
      <p:bgPr>
        <a:solidFill>
          <a:schemeClr val="accent1"/>
        </a:solidFill>
        <a:effectLst/>
      </p:bgPr>
    </p:bg>
    <p:spTree>
      <p:nvGrpSpPr>
        <p:cNvPr id="1" name=""/>
        <p:cNvGrpSpPr/>
        <p:nvPr/>
      </p:nvGrpSpPr>
      <p:grpSpPr>
        <a:xfrm>
          <a:off x="0" y="0"/>
          <a:ext cx="0" cy="0"/>
          <a:chOff x="0" y="0"/>
          <a:chExt cx="0" cy="0"/>
        </a:xfrm>
      </p:grpSpPr>
      <p:sp>
        <p:nvSpPr>
          <p:cNvPr id="34" name="Prostokąt 33">
            <a:extLst>
              <a:ext uri="{FF2B5EF4-FFF2-40B4-BE49-F238E27FC236}">
                <a16:creationId xmlns:a16="http://schemas.microsoft.com/office/drawing/2014/main" id="{F6FB5C9C-1DF4-4568-A51F-75196DD81FE8}"/>
              </a:ext>
            </a:extLst>
          </p:cNvPr>
          <p:cNvSpPr/>
          <p:nvPr userDrawn="1"/>
        </p:nvSpPr>
        <p:spPr bwMode="auto">
          <a:xfrm>
            <a:off x="-18186" y="0"/>
            <a:ext cx="12192000" cy="6858000"/>
          </a:xfrm>
          <a:prstGeom prst="rect">
            <a:avLst/>
          </a:prstGeom>
          <a:solidFill>
            <a:schemeClr val="accent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55" name="Prostokąt 54">
            <a:extLst>
              <a:ext uri="{FF2B5EF4-FFF2-40B4-BE49-F238E27FC236}">
                <a16:creationId xmlns:a16="http://schemas.microsoft.com/office/drawing/2014/main" id="{1F882F9E-1893-46FF-83A1-5F774F029344}"/>
              </a:ext>
            </a:extLst>
          </p:cNvPr>
          <p:cNvSpPr/>
          <p:nvPr/>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pic>
        <p:nvPicPr>
          <p:cNvPr id="7" name="Obraz 6">
            <a:extLst>
              <a:ext uri="{FF2B5EF4-FFF2-40B4-BE49-F238E27FC236}">
                <a16:creationId xmlns:a16="http://schemas.microsoft.com/office/drawing/2014/main" id="{BCE3F246-6D30-4A6A-ADAF-E173987111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grpSp>
        <p:nvGrpSpPr>
          <p:cNvPr id="65" name="Group 64"/>
          <p:cNvGrpSpPr/>
          <p:nvPr userDrawn="1"/>
        </p:nvGrpSpPr>
        <p:grpSpPr>
          <a:xfrm>
            <a:off x="7089877" y="4945158"/>
            <a:ext cx="254037" cy="254039"/>
            <a:chOff x="5876583" y="4568961"/>
            <a:chExt cx="254037" cy="254039"/>
          </a:xfrm>
        </p:grpSpPr>
        <p:pic>
          <p:nvPicPr>
            <p:cNvPr id="66"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67"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74"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75"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76"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77" name="Picture 76"/>
          <p:cNvPicPr>
            <a:picLocks noChangeAspect="1"/>
          </p:cNvPicPr>
          <p:nvPr userDrawn="1"/>
        </p:nvPicPr>
        <p:blipFill>
          <a:blip r:embed="rId4"/>
          <a:stretch>
            <a:fillRect/>
          </a:stretch>
        </p:blipFill>
        <p:spPr>
          <a:xfrm>
            <a:off x="4599652" y="4588716"/>
            <a:ext cx="269679" cy="260380"/>
          </a:xfrm>
          <a:prstGeom prst="rect">
            <a:avLst/>
          </a:prstGeom>
        </p:spPr>
      </p:pic>
      <p:pic>
        <p:nvPicPr>
          <p:cNvPr id="78" name="Picture 77"/>
          <p:cNvPicPr>
            <a:picLocks noChangeAspect="1"/>
          </p:cNvPicPr>
          <p:nvPr userDrawn="1"/>
        </p:nvPicPr>
        <p:blipFill>
          <a:blip r:embed="rId5"/>
          <a:stretch>
            <a:fillRect/>
          </a:stretch>
        </p:blipFill>
        <p:spPr>
          <a:xfrm>
            <a:off x="7089877" y="4579417"/>
            <a:ext cx="269679" cy="269679"/>
          </a:xfrm>
          <a:prstGeom prst="rect">
            <a:avLst/>
          </a:prstGeom>
        </p:spPr>
      </p:pic>
      <p:pic>
        <p:nvPicPr>
          <p:cNvPr id="79" name="Picture 78"/>
          <p:cNvPicPr>
            <a:picLocks noChangeAspect="1"/>
          </p:cNvPicPr>
          <p:nvPr userDrawn="1"/>
        </p:nvPicPr>
        <p:blipFill>
          <a:blip r:embed="rId6"/>
          <a:stretch>
            <a:fillRect/>
          </a:stretch>
        </p:blipFill>
        <p:spPr>
          <a:xfrm>
            <a:off x="1097700" y="4584000"/>
            <a:ext cx="260380" cy="269679"/>
          </a:xfrm>
          <a:prstGeom prst="rect">
            <a:avLst/>
          </a:prstGeom>
        </p:spPr>
      </p:pic>
      <p:pic>
        <p:nvPicPr>
          <p:cNvPr id="80" name="Picture 79"/>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940871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turquoise)">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bg2"/>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Trenčianska 56/A</a:t>
            </a:r>
            <a:br>
              <a:rPr lang="en-US" sz="1600" noProof="0">
                <a:solidFill>
                  <a:schemeClr val="tx1"/>
                </a:solidFill>
                <a:cs typeface="Calibri Light" panose="020F0302020204030204" pitchFamily="34" charset="0"/>
              </a:rPr>
            </a:br>
            <a:r>
              <a:rPr lang="en-US" sz="1600" noProof="0">
                <a:solidFill>
                  <a:schemeClr val="tx1"/>
                </a:solidFill>
                <a:cs typeface="Calibri Light" panose="020F0302020204030204" pitchFamily="34" charset="0"/>
              </a:rPr>
              <a:t>821 09 Bratislava, Slovak Republic</a:t>
            </a:r>
          </a:p>
        </p:txBody>
      </p:sp>
      <p:sp>
        <p:nvSpPr>
          <p:cNvPr id="39"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+421 220 838 400</a:t>
            </a:r>
          </a:p>
          <a:p>
            <a:pPr>
              <a:lnSpc>
                <a:spcPct val="150000"/>
              </a:lnSpc>
            </a:pPr>
            <a:r>
              <a:rPr lang="en-US" sz="1600" noProof="0">
                <a:solidFill>
                  <a:schemeClr val="tx1"/>
                </a:solidFill>
                <a:cs typeface="Calibri Light" panose="020F0302020204030204" pitchFamily="34" charset="0"/>
              </a:rPr>
              <a:t>sales@asseco-ce.com</a:t>
            </a:r>
          </a:p>
        </p:txBody>
      </p:sp>
      <p:sp>
        <p:nvSpPr>
          <p:cNvPr id="40"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tx1"/>
                </a:solidFill>
                <a:cs typeface="Calibri Light" panose="020F0302020204030204" pitchFamily="34" charset="0"/>
              </a:rPr>
              <a:t>www.asseco.</a:t>
            </a:r>
            <a:r>
              <a:rPr lang="sk-SK" sz="1600" noProof="0">
                <a:solidFill>
                  <a:schemeClr val="tx1"/>
                </a:solidFill>
                <a:cs typeface="Calibri Light" panose="020F0302020204030204" pitchFamily="34" charset="0"/>
              </a:rPr>
              <a:t>com/ce</a:t>
            </a:r>
            <a:endParaRPr lang="en-US" sz="1600" noProof="0">
              <a:solidFill>
                <a:schemeClr val="tx1"/>
              </a:solidFill>
              <a:cs typeface="Calibri Light" panose="020F0302020204030204" pitchFamily="34" charset="0"/>
            </a:endParaRPr>
          </a:p>
          <a:p>
            <a:pPr>
              <a:lnSpc>
                <a:spcPct val="150000"/>
              </a:lnSpc>
            </a:pPr>
            <a:r>
              <a:rPr lang="en-US" sz="1600" noProof="0">
                <a:solidFill>
                  <a:schemeClr val="tx1"/>
                </a:solidFill>
                <a:cs typeface="Calibri Light" panose="020F0302020204030204" pitchFamily="34" charset="0"/>
              </a:rPr>
              <a:t>linkedin.com/company/asseco-central-europe</a:t>
            </a:r>
          </a:p>
        </p:txBody>
      </p:sp>
      <p:pic>
        <p:nvPicPr>
          <p:cNvPr id="41" name="Picture 40"/>
          <p:cNvPicPr>
            <a:picLocks noChangeAspect="1"/>
          </p:cNvPicPr>
          <p:nvPr userDrawn="1"/>
        </p:nvPicPr>
        <p:blipFill>
          <a:blip r:embed="rId4"/>
          <a:stretch>
            <a:fillRect/>
          </a:stretch>
        </p:blipFill>
        <p:spPr>
          <a:xfrm>
            <a:off x="4599652" y="4588716"/>
            <a:ext cx="269679" cy="260380"/>
          </a:xfrm>
          <a:prstGeom prst="rect">
            <a:avLst/>
          </a:prstGeom>
        </p:spPr>
      </p:pic>
      <p:pic>
        <p:nvPicPr>
          <p:cNvPr id="42" name="Picture 41"/>
          <p:cNvPicPr>
            <a:picLocks noChangeAspect="1"/>
          </p:cNvPicPr>
          <p:nvPr userDrawn="1"/>
        </p:nvPicPr>
        <p:blipFill>
          <a:blip r:embed="rId5"/>
          <a:stretch>
            <a:fillRect/>
          </a:stretch>
        </p:blipFill>
        <p:spPr>
          <a:xfrm>
            <a:off x="7089877" y="4579417"/>
            <a:ext cx="269679" cy="269679"/>
          </a:xfrm>
          <a:prstGeom prst="rect">
            <a:avLst/>
          </a:prstGeom>
        </p:spPr>
      </p:pic>
      <p:pic>
        <p:nvPicPr>
          <p:cNvPr id="43" name="Picture 42"/>
          <p:cNvPicPr>
            <a:picLocks noChangeAspect="1"/>
          </p:cNvPicPr>
          <p:nvPr userDrawn="1"/>
        </p:nvPicPr>
        <p:blipFill>
          <a:blip r:embed="rId6"/>
          <a:stretch>
            <a:fillRect/>
          </a:stretch>
        </p:blipFill>
        <p:spPr>
          <a:xfrm>
            <a:off x="1097700" y="4584000"/>
            <a:ext cx="260380" cy="269679"/>
          </a:xfrm>
          <a:prstGeom prst="rect">
            <a:avLst/>
          </a:prstGeom>
        </p:spPr>
      </p:pic>
      <p:pic>
        <p:nvPicPr>
          <p:cNvPr id="44" name="Picture 43"/>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994668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green)">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accent2"/>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tx1"/>
                </a:solidFill>
                <a:cs typeface="Calibri Light" panose="020F0302020204030204" pitchFamily="34" charset="0"/>
              </a:rPr>
              <a:t>Asseco </a:t>
            </a:r>
            <a:r>
              <a:rPr lang="sk-SK" sz="2933" b="1" noProof="0">
                <a:solidFill>
                  <a:schemeClr val="tx1"/>
                </a:solidFill>
                <a:cs typeface="Calibri Light" panose="020F0302020204030204" pitchFamily="34" charset="0"/>
              </a:rPr>
              <a:t>Central Europe</a:t>
            </a:r>
            <a:endParaRPr lang="en-US" sz="2933" b="1" noProof="0">
              <a:solidFill>
                <a:schemeClr val="tx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9"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40"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41" name="Picture 40"/>
          <p:cNvPicPr>
            <a:picLocks noChangeAspect="1"/>
          </p:cNvPicPr>
          <p:nvPr userDrawn="1"/>
        </p:nvPicPr>
        <p:blipFill>
          <a:blip r:embed="rId4"/>
          <a:stretch>
            <a:fillRect/>
          </a:stretch>
        </p:blipFill>
        <p:spPr>
          <a:xfrm>
            <a:off x="4599652" y="4588716"/>
            <a:ext cx="269679" cy="260380"/>
          </a:xfrm>
          <a:prstGeom prst="rect">
            <a:avLst/>
          </a:prstGeom>
        </p:spPr>
      </p:pic>
      <p:pic>
        <p:nvPicPr>
          <p:cNvPr id="42" name="Picture 41"/>
          <p:cNvPicPr>
            <a:picLocks noChangeAspect="1"/>
          </p:cNvPicPr>
          <p:nvPr userDrawn="1"/>
        </p:nvPicPr>
        <p:blipFill>
          <a:blip r:embed="rId5"/>
          <a:stretch>
            <a:fillRect/>
          </a:stretch>
        </p:blipFill>
        <p:spPr>
          <a:xfrm>
            <a:off x="7089877" y="4579417"/>
            <a:ext cx="269679" cy="269679"/>
          </a:xfrm>
          <a:prstGeom prst="rect">
            <a:avLst/>
          </a:prstGeom>
        </p:spPr>
      </p:pic>
      <p:pic>
        <p:nvPicPr>
          <p:cNvPr id="43" name="Picture 42"/>
          <p:cNvPicPr>
            <a:picLocks noChangeAspect="1"/>
          </p:cNvPicPr>
          <p:nvPr userDrawn="1"/>
        </p:nvPicPr>
        <p:blipFill>
          <a:blip r:embed="rId6"/>
          <a:stretch>
            <a:fillRect/>
          </a:stretch>
        </p:blipFill>
        <p:spPr>
          <a:xfrm>
            <a:off x="1097700" y="4584000"/>
            <a:ext cx="260380" cy="269679"/>
          </a:xfrm>
          <a:prstGeom prst="rect">
            <a:avLst/>
          </a:prstGeom>
        </p:spPr>
      </p:pic>
      <p:pic>
        <p:nvPicPr>
          <p:cNvPr id="44" name="Picture 43"/>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718493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purple)">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accent3"/>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4"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6" name="Picture 35"/>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37" name="Picture 36"/>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38" name="Picture 37"/>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39" name="Picture 38"/>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1398433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red)">
    <p:bg>
      <p:bgPr>
        <a:solidFill>
          <a:schemeClr val="bg2"/>
        </a:solidFill>
        <a:effectLst/>
      </p:bgPr>
    </p:bg>
    <p:spTree>
      <p:nvGrpSpPr>
        <p:cNvPr id="1" name=""/>
        <p:cNvGrpSpPr/>
        <p:nvPr/>
      </p:nvGrpSpPr>
      <p:grpSpPr>
        <a:xfrm>
          <a:off x="0" y="0"/>
          <a:ext cx="0" cy="0"/>
          <a:chOff x="0" y="0"/>
          <a:chExt cx="0" cy="0"/>
        </a:xfrm>
      </p:grpSpPr>
      <p:sp>
        <p:nvSpPr>
          <p:cNvPr id="33" name="Prostokąt 32">
            <a:extLst>
              <a:ext uri="{FF2B5EF4-FFF2-40B4-BE49-F238E27FC236}">
                <a16:creationId xmlns:a16="http://schemas.microsoft.com/office/drawing/2014/main" id="{2C88A7F9-9CD3-4A89-8868-9B2AE1FA25CC}"/>
              </a:ext>
            </a:extLst>
          </p:cNvPr>
          <p:cNvSpPr/>
          <p:nvPr userDrawn="1"/>
        </p:nvSpPr>
        <p:spPr bwMode="auto">
          <a:xfrm>
            <a:off x="0" y="0"/>
            <a:ext cx="12192000" cy="6858000"/>
          </a:xfrm>
          <a:prstGeom prst="rect">
            <a:avLst/>
          </a:prstGeom>
          <a:solidFill>
            <a:schemeClr val="accent5"/>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14CF2A79-0052-4582-877F-8B222B848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9"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40"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41" name="Picture 40"/>
          <p:cNvPicPr>
            <a:picLocks noChangeAspect="1"/>
          </p:cNvPicPr>
          <p:nvPr userDrawn="1"/>
        </p:nvPicPr>
        <p:blipFill>
          <a:blip r:embed="rId4"/>
          <a:stretch>
            <a:fillRect/>
          </a:stretch>
        </p:blipFill>
        <p:spPr>
          <a:xfrm>
            <a:off x="4599652" y="4588716"/>
            <a:ext cx="269679" cy="260380"/>
          </a:xfrm>
          <a:prstGeom prst="rect">
            <a:avLst/>
          </a:prstGeom>
        </p:spPr>
      </p:pic>
      <p:pic>
        <p:nvPicPr>
          <p:cNvPr id="42" name="Picture 41"/>
          <p:cNvPicPr>
            <a:picLocks noChangeAspect="1"/>
          </p:cNvPicPr>
          <p:nvPr userDrawn="1"/>
        </p:nvPicPr>
        <p:blipFill>
          <a:blip r:embed="rId5"/>
          <a:stretch>
            <a:fillRect/>
          </a:stretch>
        </p:blipFill>
        <p:spPr>
          <a:xfrm>
            <a:off x="7089877" y="4579417"/>
            <a:ext cx="269679" cy="269679"/>
          </a:xfrm>
          <a:prstGeom prst="rect">
            <a:avLst/>
          </a:prstGeom>
        </p:spPr>
      </p:pic>
      <p:pic>
        <p:nvPicPr>
          <p:cNvPr id="43" name="Picture 42"/>
          <p:cNvPicPr>
            <a:picLocks noChangeAspect="1"/>
          </p:cNvPicPr>
          <p:nvPr userDrawn="1"/>
        </p:nvPicPr>
        <p:blipFill>
          <a:blip r:embed="rId6"/>
          <a:stretch>
            <a:fillRect/>
          </a:stretch>
        </p:blipFill>
        <p:spPr>
          <a:xfrm>
            <a:off x="1097700" y="4584000"/>
            <a:ext cx="260380" cy="269679"/>
          </a:xfrm>
          <a:prstGeom prst="rect">
            <a:avLst/>
          </a:prstGeom>
        </p:spPr>
      </p:pic>
      <p:pic>
        <p:nvPicPr>
          <p:cNvPr id="44" name="Picture 43"/>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987862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yellow)">
    <p:bg>
      <p:bgPr>
        <a:solidFill>
          <a:schemeClr val="accent1"/>
        </a:solidFill>
        <a:effectLst/>
      </p:bgPr>
    </p:bg>
    <p:spTree>
      <p:nvGrpSpPr>
        <p:cNvPr id="1" name=""/>
        <p:cNvGrpSpPr/>
        <p:nvPr/>
      </p:nvGrpSpPr>
      <p:grpSpPr>
        <a:xfrm>
          <a:off x="0" y="0"/>
          <a:ext cx="0" cy="0"/>
          <a:chOff x="0" y="0"/>
          <a:chExt cx="0" cy="0"/>
        </a:xfrm>
      </p:grpSpPr>
      <p:sp>
        <p:nvSpPr>
          <p:cNvPr id="34" name="Prostokąt 33">
            <a:extLst>
              <a:ext uri="{FF2B5EF4-FFF2-40B4-BE49-F238E27FC236}">
                <a16:creationId xmlns:a16="http://schemas.microsoft.com/office/drawing/2014/main" id="{F6FB5C9C-1DF4-4568-A51F-75196DD81FE8}"/>
              </a:ext>
            </a:extLst>
          </p:cNvPr>
          <p:cNvSpPr/>
          <p:nvPr userDrawn="1"/>
        </p:nvSpPr>
        <p:spPr bwMode="auto">
          <a:xfrm>
            <a:off x="0" y="0"/>
            <a:ext cx="12192000" cy="6858000"/>
          </a:xfrm>
          <a:prstGeom prst="rect">
            <a:avLst/>
          </a:prstGeom>
          <a:solidFill>
            <a:schemeClr val="accent6"/>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7" name="Obraz 6">
            <a:extLst>
              <a:ext uri="{FF2B5EF4-FFF2-40B4-BE49-F238E27FC236}">
                <a16:creationId xmlns:a16="http://schemas.microsoft.com/office/drawing/2014/main" id="{BCE3F246-6D30-4A6A-ADAF-E173987111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43640"/>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tx1"/>
                </a:solidFill>
                <a:cs typeface="Calibri Light" panose="020F0302020204030204" pitchFamily="34" charset="0"/>
              </a:rPr>
              <a:t>Asseco </a:t>
            </a:r>
            <a:r>
              <a:rPr lang="sk-SK" sz="2933" b="1" noProof="0">
                <a:solidFill>
                  <a:schemeClr val="tx1"/>
                </a:solidFill>
                <a:cs typeface="Calibri Light" panose="020F0302020204030204" pitchFamily="34" charset="0"/>
              </a:rPr>
              <a:t>Central Europe</a:t>
            </a:r>
            <a:endParaRPr lang="en-US" sz="2933" b="1" noProof="0">
              <a:solidFill>
                <a:schemeClr val="tx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rgbClr val="000000"/>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2"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Trenčianska 56/A</a:t>
            </a:r>
            <a:br>
              <a:rPr lang="en-US" sz="1600" noProof="0">
                <a:solidFill>
                  <a:schemeClr val="tx1"/>
                </a:solidFill>
                <a:cs typeface="Calibri Light" panose="020F0302020204030204" pitchFamily="34" charset="0"/>
              </a:rPr>
            </a:br>
            <a:r>
              <a:rPr lang="en-US" sz="1600" noProof="0">
                <a:solidFill>
                  <a:schemeClr val="tx1"/>
                </a:solidFill>
                <a:cs typeface="Calibri Light" panose="020F0302020204030204" pitchFamily="34" charset="0"/>
              </a:rPr>
              <a:t>821 09 Bratislava, Slovak Republic</a:t>
            </a:r>
          </a:p>
        </p:txBody>
      </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tx1"/>
                </a:solidFill>
                <a:cs typeface="Calibri Light" panose="020F0302020204030204" pitchFamily="34" charset="0"/>
              </a:rPr>
              <a:t>+421 220 838 400</a:t>
            </a:r>
          </a:p>
          <a:p>
            <a:pPr>
              <a:lnSpc>
                <a:spcPct val="150000"/>
              </a:lnSpc>
            </a:pPr>
            <a:r>
              <a:rPr lang="en-US" sz="1600" noProof="0">
                <a:solidFill>
                  <a:schemeClr val="tx1"/>
                </a:solidFill>
                <a:cs typeface="Calibri Light" panose="020F0302020204030204" pitchFamily="34" charset="0"/>
              </a:rPr>
              <a:t>sales@asseco-ce.com</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tx1"/>
                </a:solidFill>
                <a:cs typeface="Calibri Light" panose="020F0302020204030204" pitchFamily="34" charset="0"/>
              </a:rPr>
              <a:t>www.asseco.</a:t>
            </a:r>
            <a:r>
              <a:rPr lang="sk-SK" sz="1600" noProof="0">
                <a:solidFill>
                  <a:schemeClr val="tx1"/>
                </a:solidFill>
                <a:cs typeface="Calibri Light" panose="020F0302020204030204" pitchFamily="34" charset="0"/>
              </a:rPr>
              <a:t>com/ce</a:t>
            </a:r>
            <a:endParaRPr lang="en-US" sz="1600" noProof="0">
              <a:solidFill>
                <a:schemeClr val="tx1"/>
              </a:solidFill>
              <a:cs typeface="Calibri Light" panose="020F0302020204030204" pitchFamily="34" charset="0"/>
            </a:endParaRPr>
          </a:p>
          <a:p>
            <a:pPr>
              <a:lnSpc>
                <a:spcPct val="150000"/>
              </a:lnSpc>
            </a:pPr>
            <a:r>
              <a:rPr lang="en-US" sz="1600" noProof="0">
                <a:solidFill>
                  <a:schemeClr val="tx1"/>
                </a:solidFill>
                <a:cs typeface="Calibri Light" panose="020F0302020204030204" pitchFamily="34" charset="0"/>
              </a:rPr>
              <a:t>linkedin.com/company/asseco-central-europe</a:t>
            </a:r>
          </a:p>
        </p:txBody>
      </p:sp>
      <p:pic>
        <p:nvPicPr>
          <p:cNvPr id="37" name="Picture 36"/>
          <p:cNvPicPr>
            <a:picLocks noChangeAspect="1"/>
          </p:cNvPicPr>
          <p:nvPr userDrawn="1"/>
        </p:nvPicPr>
        <p:blipFill>
          <a:blip r:embed="rId4"/>
          <a:stretch>
            <a:fillRect/>
          </a:stretch>
        </p:blipFill>
        <p:spPr>
          <a:xfrm>
            <a:off x="4599652" y="4588716"/>
            <a:ext cx="269679" cy="260380"/>
          </a:xfrm>
          <a:prstGeom prst="rect">
            <a:avLst/>
          </a:prstGeom>
        </p:spPr>
      </p:pic>
      <p:pic>
        <p:nvPicPr>
          <p:cNvPr id="38" name="Picture 37"/>
          <p:cNvPicPr>
            <a:picLocks noChangeAspect="1"/>
          </p:cNvPicPr>
          <p:nvPr userDrawn="1"/>
        </p:nvPicPr>
        <p:blipFill>
          <a:blip r:embed="rId5"/>
          <a:stretch>
            <a:fillRect/>
          </a:stretch>
        </p:blipFill>
        <p:spPr>
          <a:xfrm>
            <a:off x="7089877" y="4579417"/>
            <a:ext cx="269679" cy="269679"/>
          </a:xfrm>
          <a:prstGeom prst="rect">
            <a:avLst/>
          </a:prstGeom>
        </p:spPr>
      </p:pic>
      <p:pic>
        <p:nvPicPr>
          <p:cNvPr id="40" name="Picture 39"/>
          <p:cNvPicPr>
            <a:picLocks noChangeAspect="1"/>
          </p:cNvPicPr>
          <p:nvPr userDrawn="1"/>
        </p:nvPicPr>
        <p:blipFill>
          <a:blip r:embed="rId6"/>
          <a:stretch>
            <a:fillRect/>
          </a:stretch>
        </p:blipFill>
        <p:spPr>
          <a:xfrm>
            <a:off x="1097700" y="4584000"/>
            <a:ext cx="260380" cy="269679"/>
          </a:xfrm>
          <a:prstGeom prst="rect">
            <a:avLst/>
          </a:prstGeom>
        </p:spPr>
      </p:pic>
      <p:pic>
        <p:nvPicPr>
          <p:cNvPr id="41" name="Picture 40"/>
          <p:cNvPicPr>
            <a:picLocks noChangeAspect="1"/>
          </p:cNvPicPr>
          <p:nvPr userDrawn="1"/>
        </p:nvPicPr>
        <p:blipFill>
          <a:blip r:embed="rId7"/>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1517816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text ">
    <p:spTree>
      <p:nvGrpSpPr>
        <p:cNvPr id="1" name=""/>
        <p:cNvGrpSpPr/>
        <p:nvPr/>
      </p:nvGrpSpPr>
      <p:grpSpPr>
        <a:xfrm>
          <a:off x="0" y="0"/>
          <a:ext cx="0" cy="0"/>
          <a:chOff x="0" y="0"/>
          <a:chExt cx="0" cy="0"/>
        </a:xfrm>
      </p:grpSpPr>
      <p:sp>
        <p:nvSpPr>
          <p:cNvPr id="4" name="Fußzeilenplatzhalter 3"/>
          <p:cNvSpPr>
            <a:spLocks noGrp="1"/>
          </p:cNvSpPr>
          <p:nvPr userDrawn="1">
            <p:ph type="ftr" sz="quarter" idx="11"/>
          </p:nvPr>
        </p:nvSpPr>
        <p:spPr>
          <a:xfrm>
            <a:off x="526627" y="6356351"/>
            <a:ext cx="8306825" cy="365125"/>
          </a:xfrm>
        </p:spPr>
        <p:txBody>
          <a:bodyPr/>
          <a:lstStyle>
            <a:lvl1pPr>
              <a:defRPr sz="900">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rgbClr val="000000"/>
                </a:solidFill>
              </a:defRPr>
            </a:lvl1pPr>
          </a:lstStyle>
          <a:p>
            <a:r>
              <a:rPr lang="en-US" noProof="0"/>
              <a:t>Click to edit Master title style</a:t>
            </a:r>
            <a:endParaRPr lang="pl-PL" noProof="0"/>
          </a:p>
        </p:txBody>
      </p:sp>
      <p:grpSp>
        <p:nvGrpSpPr>
          <p:cNvPr id="13" name="Grupa 12"/>
          <p:cNvGrpSpPr/>
          <p:nvPr userDrawn="1"/>
        </p:nvGrpSpPr>
        <p:grpSpPr>
          <a:xfrm>
            <a:off x="9857088" y="296189"/>
            <a:ext cx="1888448" cy="208076"/>
            <a:chOff x="1719263" y="3114675"/>
            <a:chExt cx="5705476" cy="628650"/>
          </a:xfrm>
          <a:solidFill>
            <a:srgbClr val="000000"/>
          </a:solidFill>
        </p:grpSpPr>
        <p:sp>
          <p:nvSpPr>
            <p:cNvPr id="14"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5"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6"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0" name="Grupa 69">
            <a:extLst>
              <a:ext uri="{FF2B5EF4-FFF2-40B4-BE49-F238E27FC236}">
                <a16:creationId xmlns:a16="http://schemas.microsoft.com/office/drawing/2014/main" id="{D5539951-E545-4582-BE00-AC4E71EFCFA2}"/>
              </a:ext>
            </a:extLst>
          </p:cNvPr>
          <p:cNvGrpSpPr/>
          <p:nvPr userDrawn="1"/>
        </p:nvGrpSpPr>
        <p:grpSpPr>
          <a:xfrm rot="5400000">
            <a:off x="-3572540" y="3312041"/>
            <a:ext cx="6815472" cy="233918"/>
            <a:chOff x="0" y="-711770"/>
            <a:chExt cx="4642907" cy="564813"/>
          </a:xfrm>
        </p:grpSpPr>
        <p:grpSp>
          <p:nvGrpSpPr>
            <p:cNvPr id="71" name="Grupa 70">
              <a:extLst>
                <a:ext uri="{FF2B5EF4-FFF2-40B4-BE49-F238E27FC236}">
                  <a16:creationId xmlns:a16="http://schemas.microsoft.com/office/drawing/2014/main" id="{6F49C615-9021-4D6D-B3D4-AAC6EB7AFE32}"/>
                </a:ext>
              </a:extLst>
            </p:cNvPr>
            <p:cNvGrpSpPr/>
            <p:nvPr userDrawn="1"/>
          </p:nvGrpSpPr>
          <p:grpSpPr>
            <a:xfrm>
              <a:off x="791421" y="-711770"/>
              <a:ext cx="685800" cy="564813"/>
              <a:chOff x="304800" y="937146"/>
              <a:chExt cx="1624082" cy="286603"/>
            </a:xfrm>
          </p:grpSpPr>
          <p:sp>
            <p:nvSpPr>
              <p:cNvPr id="92" name="Prostokąt: zaokrąglone rogi 91">
                <a:extLst>
                  <a:ext uri="{FF2B5EF4-FFF2-40B4-BE49-F238E27FC236}">
                    <a16:creationId xmlns:a16="http://schemas.microsoft.com/office/drawing/2014/main" id="{175FAC5E-9D12-42AA-9FAA-597661EEF247}"/>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4403BE2D-633B-4E03-A153-9F47B1C5269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B888EA1E-2D37-47DB-9482-6F31D7FBE55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2" name="Grupa 71">
              <a:extLst>
                <a:ext uri="{FF2B5EF4-FFF2-40B4-BE49-F238E27FC236}">
                  <a16:creationId xmlns:a16="http://schemas.microsoft.com/office/drawing/2014/main" id="{00429A59-91F4-48D6-BA77-086E4D4887B8}"/>
                </a:ext>
              </a:extLst>
            </p:cNvPr>
            <p:cNvGrpSpPr/>
            <p:nvPr userDrawn="1"/>
          </p:nvGrpSpPr>
          <p:grpSpPr>
            <a:xfrm>
              <a:off x="2374263" y="-711770"/>
              <a:ext cx="685800" cy="564813"/>
              <a:chOff x="304800" y="937146"/>
              <a:chExt cx="1624082" cy="286603"/>
            </a:xfrm>
          </p:grpSpPr>
          <p:sp>
            <p:nvSpPr>
              <p:cNvPr id="89" name="Prostokąt: zaokrąglone rogi 88">
                <a:extLst>
                  <a:ext uri="{FF2B5EF4-FFF2-40B4-BE49-F238E27FC236}">
                    <a16:creationId xmlns:a16="http://schemas.microsoft.com/office/drawing/2014/main" id="{85553435-8AD3-409C-B838-3DF3E0B092CD}"/>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2E5CA54E-6AE5-4B16-A352-29AA7097B2E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041B050B-2BB8-4944-81FC-687F0F405E8F}"/>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F10A9DF5-F867-4074-98C0-41D2B18F0C66}"/>
                </a:ext>
              </a:extLst>
            </p:cNvPr>
            <p:cNvGrpSpPr/>
            <p:nvPr userDrawn="1"/>
          </p:nvGrpSpPr>
          <p:grpSpPr>
            <a:xfrm>
              <a:off x="1582842" y="-711770"/>
              <a:ext cx="685800" cy="564813"/>
              <a:chOff x="304800" y="937146"/>
              <a:chExt cx="1624082" cy="286603"/>
            </a:xfrm>
          </p:grpSpPr>
          <p:sp>
            <p:nvSpPr>
              <p:cNvPr id="86" name="Prostokąt: zaokrąglone rogi 85">
                <a:extLst>
                  <a:ext uri="{FF2B5EF4-FFF2-40B4-BE49-F238E27FC236}">
                    <a16:creationId xmlns:a16="http://schemas.microsoft.com/office/drawing/2014/main" id="{F97C62E3-6280-4C41-89CF-39193C8B6E4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3951D5DB-F513-491D-9E1B-30500C153A15}"/>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2F59F67C-D631-49B5-8E61-D73DA0A42CF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E7E0B7E4-9343-4EDB-BF83-05E827E363A3}"/>
                </a:ext>
              </a:extLst>
            </p:cNvPr>
            <p:cNvGrpSpPr/>
            <p:nvPr userDrawn="1"/>
          </p:nvGrpSpPr>
          <p:grpSpPr>
            <a:xfrm>
              <a:off x="0" y="-711770"/>
              <a:ext cx="685800" cy="564813"/>
              <a:chOff x="304800" y="937146"/>
              <a:chExt cx="1624082" cy="286603"/>
            </a:xfrm>
          </p:grpSpPr>
          <p:sp>
            <p:nvSpPr>
              <p:cNvPr id="83" name="Prostokąt: zaokrąglone rogi 82">
                <a:extLst>
                  <a:ext uri="{FF2B5EF4-FFF2-40B4-BE49-F238E27FC236}">
                    <a16:creationId xmlns:a16="http://schemas.microsoft.com/office/drawing/2014/main" id="{9109EA9E-248E-4ADB-AFF8-45FEE1CB8BF9}"/>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41A7283C-376C-4558-8F7F-CF331216340A}"/>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763F5EF9-DB6A-4CC5-904A-E3E9A60D010F}"/>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B04CFC9-0250-45D4-931F-4A9984A41469}"/>
                </a:ext>
              </a:extLst>
            </p:cNvPr>
            <p:cNvGrpSpPr/>
            <p:nvPr userDrawn="1"/>
          </p:nvGrpSpPr>
          <p:grpSpPr>
            <a:xfrm>
              <a:off x="3957107" y="-711770"/>
              <a:ext cx="685800" cy="564813"/>
              <a:chOff x="304800" y="937146"/>
              <a:chExt cx="1624082" cy="286603"/>
            </a:xfrm>
          </p:grpSpPr>
          <p:sp>
            <p:nvSpPr>
              <p:cNvPr id="80" name="Prostokąt: zaokrąglone rogi 79">
                <a:extLst>
                  <a:ext uri="{FF2B5EF4-FFF2-40B4-BE49-F238E27FC236}">
                    <a16:creationId xmlns:a16="http://schemas.microsoft.com/office/drawing/2014/main" id="{C8735117-9F66-4F70-869E-8670DF1D4D98}"/>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02465AE8-EFA2-44FA-8572-427D6C311FC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DFC47CAC-5AFC-4D94-AF57-2058B853FBE4}"/>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860D55B7-6F1E-48CF-9E96-E96EF6BB7CC0}"/>
                </a:ext>
              </a:extLst>
            </p:cNvPr>
            <p:cNvGrpSpPr/>
            <p:nvPr userDrawn="1"/>
          </p:nvGrpSpPr>
          <p:grpSpPr>
            <a:xfrm>
              <a:off x="3165684" y="-711770"/>
              <a:ext cx="685800" cy="564813"/>
              <a:chOff x="304800" y="937146"/>
              <a:chExt cx="1624082" cy="286603"/>
            </a:xfrm>
          </p:grpSpPr>
          <p:sp>
            <p:nvSpPr>
              <p:cNvPr id="77" name="Prostokąt: zaokrąglone rogi 76">
                <a:extLst>
                  <a:ext uri="{FF2B5EF4-FFF2-40B4-BE49-F238E27FC236}">
                    <a16:creationId xmlns:a16="http://schemas.microsoft.com/office/drawing/2014/main" id="{AC72421F-7D88-48A4-9F24-577CC60BC70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BAE7DE43-A30F-4213-954E-440A6CF615AB}"/>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7A34C9A9-DFD9-4118-B8D3-CF2EDABCA633}"/>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Logo (2)">
    <p:bg>
      <p:bgPr>
        <a:solidFill>
          <a:schemeClr val="tx1"/>
        </a:solidFill>
        <a:effectLst/>
      </p:bgPr>
    </p:bg>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D22F0230-BC83-43B4-8F26-F71DCC2423E9}"/>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grpSp>
        <p:nvGrpSpPr>
          <p:cNvPr id="10" name="Grupa 13">
            <a:extLst>
              <a:ext uri="{FF2B5EF4-FFF2-40B4-BE49-F238E27FC236}">
                <a16:creationId xmlns:a16="http://schemas.microsoft.com/office/drawing/2014/main" id="{FAE1F845-3B37-4F12-BE00-310A83771115}"/>
              </a:ext>
            </a:extLst>
          </p:cNvPr>
          <p:cNvGrpSpPr/>
          <p:nvPr userDrawn="1"/>
        </p:nvGrpSpPr>
        <p:grpSpPr>
          <a:xfrm>
            <a:off x="2794002" y="3065175"/>
            <a:ext cx="6603998" cy="727650"/>
            <a:chOff x="1719263" y="3114675"/>
            <a:chExt cx="5705476" cy="628650"/>
          </a:xfrm>
          <a:solidFill>
            <a:schemeClr val="bg1"/>
          </a:solidFill>
        </p:grpSpPr>
        <p:sp>
          <p:nvSpPr>
            <p:cNvPr id="11" name="Freeform 5">
              <a:extLst>
                <a:ext uri="{FF2B5EF4-FFF2-40B4-BE49-F238E27FC236}">
                  <a16:creationId xmlns:a16="http://schemas.microsoft.com/office/drawing/2014/main" id="{A9E25710-FF62-431B-8241-3941C4EB5A4A}"/>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6">
              <a:extLst>
                <a:ext uri="{FF2B5EF4-FFF2-40B4-BE49-F238E27FC236}">
                  <a16:creationId xmlns:a16="http://schemas.microsoft.com/office/drawing/2014/main" id="{D3F48DA7-4038-4F51-8DF5-4453D97C9206}"/>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7">
              <a:extLst>
                <a:ext uri="{FF2B5EF4-FFF2-40B4-BE49-F238E27FC236}">
                  <a16:creationId xmlns:a16="http://schemas.microsoft.com/office/drawing/2014/main" id="{C62A7380-50C3-4360-9EAE-4D5344106E70}"/>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8">
              <a:extLst>
                <a:ext uri="{FF2B5EF4-FFF2-40B4-BE49-F238E27FC236}">
                  <a16:creationId xmlns:a16="http://schemas.microsoft.com/office/drawing/2014/main" id="{F96FD73A-580A-460A-823E-16A147F80A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9">
              <a:extLst>
                <a:ext uri="{FF2B5EF4-FFF2-40B4-BE49-F238E27FC236}">
                  <a16:creationId xmlns:a16="http://schemas.microsoft.com/office/drawing/2014/main" id="{C88FBBCC-E501-4ED0-9F20-A0B59220DF0E}"/>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3" name="Freeform 10">
              <a:extLst>
                <a:ext uri="{FF2B5EF4-FFF2-40B4-BE49-F238E27FC236}">
                  <a16:creationId xmlns:a16="http://schemas.microsoft.com/office/drawing/2014/main" id="{5607B6C2-6E16-496C-88E8-CDEC4532D51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1949120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tx1"/>
        </a:solidFill>
        <a:effectLst/>
      </p:bgPr>
    </p:bg>
    <p:spTree>
      <p:nvGrpSpPr>
        <p:cNvPr id="1" name=""/>
        <p:cNvGrpSpPr/>
        <p:nvPr/>
      </p:nvGrpSpPr>
      <p:grpSpPr>
        <a:xfrm>
          <a:off x="0" y="0"/>
          <a:ext cx="0" cy="0"/>
          <a:chOff x="0" y="0"/>
          <a:chExt cx="0" cy="0"/>
        </a:xfrm>
      </p:grpSpPr>
      <p:sp>
        <p:nvSpPr>
          <p:cNvPr id="39" name="Prostokąt 38">
            <a:extLst>
              <a:ext uri="{FF2B5EF4-FFF2-40B4-BE49-F238E27FC236}">
                <a16:creationId xmlns:a16="http://schemas.microsoft.com/office/drawing/2014/main" id="{5EEE2F3D-5056-46FA-B773-01BDD9734E42}"/>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bg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400">
                <a:solidFill>
                  <a:schemeClr val="bg1"/>
                </a:solidFill>
              </a:defRPr>
            </a:lvl1pPr>
          </a:lstStyle>
          <a:p>
            <a:pPr lvl="0"/>
            <a:r>
              <a:rPr lang="en-US" noProof="0"/>
              <a:t>Name and surname</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4800" b="1">
                <a:solidFill>
                  <a:schemeClr val="bg1"/>
                </a:solidFill>
              </a:defRPr>
            </a:lvl1pPr>
          </a:lstStyle>
          <a:p>
            <a:r>
              <a:rPr lang="en-US" noProof="0"/>
              <a:t>Title of presentation</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chemeClr val="bg1"/>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3" name="Grupa 72">
            <a:extLst>
              <a:ext uri="{FF2B5EF4-FFF2-40B4-BE49-F238E27FC236}">
                <a16:creationId xmlns:a16="http://schemas.microsoft.com/office/drawing/2014/main" id="{180D6F98-E48F-48F2-AE21-FE38C569C4D6}"/>
              </a:ext>
            </a:extLst>
          </p:cNvPr>
          <p:cNvGrpSpPr/>
          <p:nvPr userDrawn="1"/>
        </p:nvGrpSpPr>
        <p:grpSpPr>
          <a:xfrm rot="5400000">
            <a:off x="-3572540" y="3312041"/>
            <a:ext cx="6815472" cy="233918"/>
            <a:chOff x="0" y="-711770"/>
            <a:chExt cx="4642907" cy="564813"/>
          </a:xfrm>
        </p:grpSpPr>
        <p:grpSp>
          <p:nvGrpSpPr>
            <p:cNvPr id="74" name="Grupa 73">
              <a:extLst>
                <a:ext uri="{FF2B5EF4-FFF2-40B4-BE49-F238E27FC236}">
                  <a16:creationId xmlns:a16="http://schemas.microsoft.com/office/drawing/2014/main" id="{867472D0-194C-4958-A1E3-8A549FB2A7C9}"/>
                </a:ext>
              </a:extLst>
            </p:cNvPr>
            <p:cNvGrpSpPr/>
            <p:nvPr userDrawn="1"/>
          </p:nvGrpSpPr>
          <p:grpSpPr>
            <a:xfrm>
              <a:off x="791421" y="-711770"/>
              <a:ext cx="685800" cy="564813"/>
              <a:chOff x="304800" y="937146"/>
              <a:chExt cx="1624082" cy="286603"/>
            </a:xfrm>
          </p:grpSpPr>
          <p:sp>
            <p:nvSpPr>
              <p:cNvPr id="95" name="Prostokąt: zaokrąglone rogi 94">
                <a:extLst>
                  <a:ext uri="{FF2B5EF4-FFF2-40B4-BE49-F238E27FC236}">
                    <a16:creationId xmlns:a16="http://schemas.microsoft.com/office/drawing/2014/main" id="{A142AB67-0EBA-4E3B-9132-2372FAE43EF7}"/>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F021F457-7475-4CD0-9747-BB6BC6B70B9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rostokąt: zaokrąglone rogi 96">
                <a:extLst>
                  <a:ext uri="{FF2B5EF4-FFF2-40B4-BE49-F238E27FC236}">
                    <a16:creationId xmlns:a16="http://schemas.microsoft.com/office/drawing/2014/main" id="{C7734ED5-D660-47D3-8172-76F6991E500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34F06D12-F0D0-4BB4-A697-1D464F116017}"/>
                </a:ext>
              </a:extLst>
            </p:cNvPr>
            <p:cNvGrpSpPr/>
            <p:nvPr userDrawn="1"/>
          </p:nvGrpSpPr>
          <p:grpSpPr>
            <a:xfrm>
              <a:off x="2374263" y="-711770"/>
              <a:ext cx="685800" cy="564813"/>
              <a:chOff x="304800" y="937146"/>
              <a:chExt cx="1624082" cy="286603"/>
            </a:xfrm>
          </p:grpSpPr>
          <p:sp>
            <p:nvSpPr>
              <p:cNvPr id="92" name="Prostokąt: zaokrąglone rogi 91">
                <a:extLst>
                  <a:ext uri="{FF2B5EF4-FFF2-40B4-BE49-F238E27FC236}">
                    <a16:creationId xmlns:a16="http://schemas.microsoft.com/office/drawing/2014/main" id="{C1554D10-5E44-4B36-BA7D-03925DC9BA02}"/>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538AF2C5-9DB8-4DB3-AD9D-114EB7BE3238}"/>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EE832104-FAD6-49EF-A31B-66A198410C81}"/>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BBEB4BC1-C6B6-4286-9359-6861C5AC6095}"/>
                </a:ext>
              </a:extLst>
            </p:cNvPr>
            <p:cNvGrpSpPr/>
            <p:nvPr userDrawn="1"/>
          </p:nvGrpSpPr>
          <p:grpSpPr>
            <a:xfrm>
              <a:off x="1582842" y="-711770"/>
              <a:ext cx="685800" cy="564813"/>
              <a:chOff x="304800" y="937146"/>
              <a:chExt cx="1624082" cy="286603"/>
            </a:xfrm>
          </p:grpSpPr>
          <p:sp>
            <p:nvSpPr>
              <p:cNvPr id="89" name="Prostokąt: zaokrąglone rogi 88">
                <a:extLst>
                  <a:ext uri="{FF2B5EF4-FFF2-40B4-BE49-F238E27FC236}">
                    <a16:creationId xmlns:a16="http://schemas.microsoft.com/office/drawing/2014/main" id="{21BFEF45-F191-486D-B943-BB4FF81FB333}"/>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FB11255C-BD7C-4950-9FB6-200E8331E9BB}"/>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8FCD4891-00AF-43D7-8614-BF00578A8A50}"/>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A94AA068-C2A5-4092-8EDD-DA105EC777CD}"/>
                </a:ext>
              </a:extLst>
            </p:cNvPr>
            <p:cNvGrpSpPr/>
            <p:nvPr userDrawn="1"/>
          </p:nvGrpSpPr>
          <p:grpSpPr>
            <a:xfrm>
              <a:off x="0" y="-711770"/>
              <a:ext cx="685800" cy="564813"/>
              <a:chOff x="304800" y="937146"/>
              <a:chExt cx="1624082" cy="286603"/>
            </a:xfrm>
          </p:grpSpPr>
          <p:sp>
            <p:nvSpPr>
              <p:cNvPr id="86" name="Prostokąt: zaokrąglone rogi 85">
                <a:extLst>
                  <a:ext uri="{FF2B5EF4-FFF2-40B4-BE49-F238E27FC236}">
                    <a16:creationId xmlns:a16="http://schemas.microsoft.com/office/drawing/2014/main" id="{403EB4B5-2FE5-435A-B871-C17A831E9836}"/>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BC0DED70-1262-4F7F-8C56-68A6A0E4CCDE}"/>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E5CCBF3E-2D4B-4767-91F2-561F255159D9}"/>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CFA25F6D-C93B-49F8-89CE-CA497D5E7943}"/>
                </a:ext>
              </a:extLst>
            </p:cNvPr>
            <p:cNvGrpSpPr/>
            <p:nvPr userDrawn="1"/>
          </p:nvGrpSpPr>
          <p:grpSpPr>
            <a:xfrm>
              <a:off x="3957107" y="-711770"/>
              <a:ext cx="685800" cy="564813"/>
              <a:chOff x="304800" y="937146"/>
              <a:chExt cx="1624082" cy="286603"/>
            </a:xfrm>
          </p:grpSpPr>
          <p:sp>
            <p:nvSpPr>
              <p:cNvPr id="83" name="Prostokąt: zaokrąglone rogi 82">
                <a:extLst>
                  <a:ext uri="{FF2B5EF4-FFF2-40B4-BE49-F238E27FC236}">
                    <a16:creationId xmlns:a16="http://schemas.microsoft.com/office/drawing/2014/main" id="{056933C7-ED4A-4826-9866-BF8A40D13FF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BB58CE3A-2236-47B5-A35B-BD585B15A375}"/>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5E579912-2C2C-42C0-A450-71AF45D48BB9}"/>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9" name="Grupa 78">
              <a:extLst>
                <a:ext uri="{FF2B5EF4-FFF2-40B4-BE49-F238E27FC236}">
                  <a16:creationId xmlns:a16="http://schemas.microsoft.com/office/drawing/2014/main" id="{E901302F-FEF1-4DD1-B1EC-D8A032B258A6}"/>
                </a:ext>
              </a:extLst>
            </p:cNvPr>
            <p:cNvGrpSpPr/>
            <p:nvPr userDrawn="1"/>
          </p:nvGrpSpPr>
          <p:grpSpPr>
            <a:xfrm>
              <a:off x="3165684" y="-711770"/>
              <a:ext cx="685800" cy="564813"/>
              <a:chOff x="304800" y="937146"/>
              <a:chExt cx="1624082" cy="286603"/>
            </a:xfrm>
          </p:grpSpPr>
          <p:sp>
            <p:nvSpPr>
              <p:cNvPr id="80" name="Prostokąt: zaokrąglone rogi 79">
                <a:extLst>
                  <a:ext uri="{FF2B5EF4-FFF2-40B4-BE49-F238E27FC236}">
                    <a16:creationId xmlns:a16="http://schemas.microsoft.com/office/drawing/2014/main" id="{5B193534-2319-4932-B67B-A69B6F382F49}"/>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004C9B93-BCF1-4FAE-834B-24BCBB5E822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1FF192FA-E502-44D7-B72B-23FA12BFAE5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4212614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able of contents (3)">
    <p:spTree>
      <p:nvGrpSpPr>
        <p:cNvPr id="1" name=""/>
        <p:cNvGrpSpPr/>
        <p:nvPr/>
      </p:nvGrpSpPr>
      <p:grpSpPr>
        <a:xfrm>
          <a:off x="0" y="0"/>
          <a:ext cx="0" cy="0"/>
          <a:chOff x="0" y="0"/>
          <a:chExt cx="0" cy="0"/>
        </a:xfrm>
      </p:grpSpPr>
      <p:sp>
        <p:nvSpPr>
          <p:cNvPr id="16" name="Prostokąt 15">
            <a:extLst>
              <a:ext uri="{FF2B5EF4-FFF2-40B4-BE49-F238E27FC236}">
                <a16:creationId xmlns:a16="http://schemas.microsoft.com/office/drawing/2014/main" id="{35ADCA27-53A0-4A2E-B059-AA39568B0C4F}"/>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4" name="Fußzeilenplatzhalter 3"/>
          <p:cNvSpPr>
            <a:spLocks noGrp="1"/>
          </p:cNvSpPr>
          <p:nvPr userDrawn="1">
            <p:ph type="ftr" sz="quarter" idx="11"/>
          </p:nvPr>
        </p:nvSpPr>
        <p:spPr>
          <a:xfrm>
            <a:off x="526627"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endParaRPr lang="pl-PL" noProof="0"/>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endParaRPr lang="pl-PL" noProof="0"/>
          </a:p>
        </p:txBody>
      </p:sp>
      <p:sp>
        <p:nvSpPr>
          <p:cNvPr id="14" name="Textplatzhalter 7"/>
          <p:cNvSpPr>
            <a:spLocks noGrp="1"/>
          </p:cNvSpPr>
          <p:nvPr>
            <p:ph type="body" sz="quarter" idx="14" hasCustomPrompt="1"/>
          </p:nvPr>
        </p:nvSpPr>
        <p:spPr>
          <a:xfrm>
            <a:off x="526627" y="2372475"/>
            <a:ext cx="112335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15" name="Grupa 14"/>
          <p:cNvGrpSpPr/>
          <p:nvPr userDrawn="1"/>
        </p:nvGrpSpPr>
        <p:grpSpPr>
          <a:xfrm>
            <a:off x="9857088" y="296189"/>
            <a:ext cx="1888448" cy="208076"/>
            <a:chOff x="1719263" y="3114675"/>
            <a:chExt cx="5705476" cy="628650"/>
          </a:xfrm>
          <a:solidFill>
            <a:schemeClr val="bg1"/>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3" name="Grupa 72">
            <a:extLst>
              <a:ext uri="{FF2B5EF4-FFF2-40B4-BE49-F238E27FC236}">
                <a16:creationId xmlns:a16="http://schemas.microsoft.com/office/drawing/2014/main" id="{91FE2EFA-BAF9-4811-9CC9-143F314E0825}"/>
              </a:ext>
            </a:extLst>
          </p:cNvPr>
          <p:cNvGrpSpPr/>
          <p:nvPr userDrawn="1"/>
        </p:nvGrpSpPr>
        <p:grpSpPr>
          <a:xfrm rot="5400000">
            <a:off x="-3572540" y="3312041"/>
            <a:ext cx="6815472" cy="233918"/>
            <a:chOff x="0" y="-711770"/>
            <a:chExt cx="4642907" cy="564813"/>
          </a:xfrm>
        </p:grpSpPr>
        <p:grpSp>
          <p:nvGrpSpPr>
            <p:cNvPr id="74" name="Grupa 73">
              <a:extLst>
                <a:ext uri="{FF2B5EF4-FFF2-40B4-BE49-F238E27FC236}">
                  <a16:creationId xmlns:a16="http://schemas.microsoft.com/office/drawing/2014/main" id="{FB0B73FD-91EB-478A-AE3F-52387132082C}"/>
                </a:ext>
              </a:extLst>
            </p:cNvPr>
            <p:cNvGrpSpPr/>
            <p:nvPr userDrawn="1"/>
          </p:nvGrpSpPr>
          <p:grpSpPr>
            <a:xfrm>
              <a:off x="791421" y="-711770"/>
              <a:ext cx="685800" cy="564813"/>
              <a:chOff x="304800" y="937146"/>
              <a:chExt cx="1624082" cy="286603"/>
            </a:xfrm>
          </p:grpSpPr>
          <p:sp>
            <p:nvSpPr>
              <p:cNvPr id="95" name="Prostokąt: zaokrąglone rogi 94">
                <a:extLst>
                  <a:ext uri="{FF2B5EF4-FFF2-40B4-BE49-F238E27FC236}">
                    <a16:creationId xmlns:a16="http://schemas.microsoft.com/office/drawing/2014/main" id="{925FFF4D-341C-4D87-85D2-3C58E6AA683F}"/>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5367BD-A882-47D3-A851-057CED9EF78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rostokąt: zaokrąglone rogi 96">
                <a:extLst>
                  <a:ext uri="{FF2B5EF4-FFF2-40B4-BE49-F238E27FC236}">
                    <a16:creationId xmlns:a16="http://schemas.microsoft.com/office/drawing/2014/main" id="{E9631CA3-3EBB-4E1B-9E32-89FFB69E19E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8017BFB2-851D-4DA0-9B12-CF5ADCB607F5}"/>
                </a:ext>
              </a:extLst>
            </p:cNvPr>
            <p:cNvGrpSpPr/>
            <p:nvPr userDrawn="1"/>
          </p:nvGrpSpPr>
          <p:grpSpPr>
            <a:xfrm>
              <a:off x="2374263" y="-711770"/>
              <a:ext cx="685800" cy="564813"/>
              <a:chOff x="304800" y="937146"/>
              <a:chExt cx="1624082" cy="286603"/>
            </a:xfrm>
          </p:grpSpPr>
          <p:sp>
            <p:nvSpPr>
              <p:cNvPr id="92" name="Prostokąt: zaokrąglone rogi 91">
                <a:extLst>
                  <a:ext uri="{FF2B5EF4-FFF2-40B4-BE49-F238E27FC236}">
                    <a16:creationId xmlns:a16="http://schemas.microsoft.com/office/drawing/2014/main" id="{C26F5A38-8966-4F35-BC19-B411F617630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095E6140-3791-469E-BD9A-EC90CC38022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36898833-7699-47B1-8F8A-F4269BA9D719}"/>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FC0C5894-B819-4314-A2EF-84B858A7ECF7}"/>
                </a:ext>
              </a:extLst>
            </p:cNvPr>
            <p:cNvGrpSpPr/>
            <p:nvPr userDrawn="1"/>
          </p:nvGrpSpPr>
          <p:grpSpPr>
            <a:xfrm>
              <a:off x="1582842" y="-711770"/>
              <a:ext cx="685800" cy="564813"/>
              <a:chOff x="304800" y="937146"/>
              <a:chExt cx="1624082" cy="286603"/>
            </a:xfrm>
          </p:grpSpPr>
          <p:sp>
            <p:nvSpPr>
              <p:cNvPr id="89" name="Prostokąt: zaokrąglone rogi 88">
                <a:extLst>
                  <a:ext uri="{FF2B5EF4-FFF2-40B4-BE49-F238E27FC236}">
                    <a16:creationId xmlns:a16="http://schemas.microsoft.com/office/drawing/2014/main" id="{9DCA8034-8CE5-497D-9F48-68D2337A986D}"/>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F9189203-BDB9-40D6-B6B5-1F5845F8C99D}"/>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CC84C926-930F-4B49-A1B9-7F22B65908B4}"/>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BDCEC58-783D-4F21-8767-9D335C620C51}"/>
                </a:ext>
              </a:extLst>
            </p:cNvPr>
            <p:cNvGrpSpPr/>
            <p:nvPr userDrawn="1"/>
          </p:nvGrpSpPr>
          <p:grpSpPr>
            <a:xfrm>
              <a:off x="0" y="-711770"/>
              <a:ext cx="685800" cy="564813"/>
              <a:chOff x="304800" y="937146"/>
              <a:chExt cx="1624082" cy="286603"/>
            </a:xfrm>
          </p:grpSpPr>
          <p:sp>
            <p:nvSpPr>
              <p:cNvPr id="86" name="Prostokąt: zaokrąglone rogi 85">
                <a:extLst>
                  <a:ext uri="{FF2B5EF4-FFF2-40B4-BE49-F238E27FC236}">
                    <a16:creationId xmlns:a16="http://schemas.microsoft.com/office/drawing/2014/main" id="{EFED6E93-E500-424C-A23D-2B0DD20E3F83}"/>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2A4CC74B-ECC3-4CDF-9499-C431A03E9255}"/>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FD07F84A-076C-436F-A107-98D127998F5E}"/>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5903C4D5-626F-44C6-A1CD-389E7848D77D}"/>
                </a:ext>
              </a:extLst>
            </p:cNvPr>
            <p:cNvGrpSpPr/>
            <p:nvPr userDrawn="1"/>
          </p:nvGrpSpPr>
          <p:grpSpPr>
            <a:xfrm>
              <a:off x="3957107" y="-711770"/>
              <a:ext cx="685800" cy="564813"/>
              <a:chOff x="304800" y="937146"/>
              <a:chExt cx="1624082" cy="286603"/>
            </a:xfrm>
          </p:grpSpPr>
          <p:sp>
            <p:nvSpPr>
              <p:cNvPr id="83" name="Prostokąt: zaokrąglone rogi 82">
                <a:extLst>
                  <a:ext uri="{FF2B5EF4-FFF2-40B4-BE49-F238E27FC236}">
                    <a16:creationId xmlns:a16="http://schemas.microsoft.com/office/drawing/2014/main" id="{8730412C-124F-450E-A83B-AC3483202EC5}"/>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B9CEC969-6336-4D13-B70F-CBCD62520731}"/>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1B88C99A-24A9-4751-BBC5-3215D814379B}"/>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9" name="Grupa 78">
              <a:extLst>
                <a:ext uri="{FF2B5EF4-FFF2-40B4-BE49-F238E27FC236}">
                  <a16:creationId xmlns:a16="http://schemas.microsoft.com/office/drawing/2014/main" id="{BD786861-7971-40DD-82AF-3B551D7A71F1}"/>
                </a:ext>
              </a:extLst>
            </p:cNvPr>
            <p:cNvGrpSpPr/>
            <p:nvPr userDrawn="1"/>
          </p:nvGrpSpPr>
          <p:grpSpPr>
            <a:xfrm>
              <a:off x="3165684" y="-711770"/>
              <a:ext cx="685800" cy="564813"/>
              <a:chOff x="304800" y="937146"/>
              <a:chExt cx="1624082" cy="286603"/>
            </a:xfrm>
          </p:grpSpPr>
          <p:sp>
            <p:nvSpPr>
              <p:cNvPr id="80" name="Prostokąt: zaokrąglone rogi 79">
                <a:extLst>
                  <a:ext uri="{FF2B5EF4-FFF2-40B4-BE49-F238E27FC236}">
                    <a16:creationId xmlns:a16="http://schemas.microsoft.com/office/drawing/2014/main" id="{9F27A8B9-58F2-4697-AB6F-CACC1C47DD0A}"/>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6720BB4-9EE5-44B5-AF16-9EBB9CC0FB94}"/>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601562E2-8F95-49A8-A478-F42AAECD3F4D}"/>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269587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 columns (2)">
    <p:spTree>
      <p:nvGrpSpPr>
        <p:cNvPr id="1" name=""/>
        <p:cNvGrpSpPr/>
        <p:nvPr/>
      </p:nvGrpSpPr>
      <p:grpSpPr>
        <a:xfrm>
          <a:off x="0" y="0"/>
          <a:ext cx="0" cy="0"/>
          <a:chOff x="0" y="0"/>
          <a:chExt cx="0" cy="0"/>
        </a:xfrm>
      </p:grpSpPr>
      <p:sp>
        <p:nvSpPr>
          <p:cNvPr id="40" name="Prostokąt 39">
            <a:extLst>
              <a:ext uri="{FF2B5EF4-FFF2-40B4-BE49-F238E27FC236}">
                <a16:creationId xmlns:a16="http://schemas.microsoft.com/office/drawing/2014/main" id="{B16664D4-19EF-4DF7-8FCD-4327534B912D}"/>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4" name="Fußzeilenplatzhalter 3"/>
          <p:cNvSpPr>
            <a:spLocks noGrp="1"/>
          </p:cNvSpPr>
          <p:nvPr userDrawn="1">
            <p:ph type="ftr" sz="quarter" idx="11"/>
          </p:nvPr>
        </p:nvSpPr>
        <p:spPr>
          <a:xfrm>
            <a:off x="526629" y="6356351"/>
            <a:ext cx="8306825" cy="365125"/>
          </a:xfrm>
        </p:spPr>
        <p:txBody>
          <a:bodyPr/>
          <a:lstStyle>
            <a:lvl1pPr>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userDrawn="1">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9" name="Textplatzhalter 7"/>
          <p:cNvSpPr>
            <a:spLocks noGrp="1"/>
          </p:cNvSpPr>
          <p:nvPr userDrawn="1">
            <p:ph type="body" sz="quarter" idx="13" hasCustomPrompt="1"/>
          </p:nvPr>
        </p:nvSpPr>
        <p:spPr>
          <a:xfrm>
            <a:off x="526627" y="1730218"/>
            <a:ext cx="11233584" cy="336244"/>
          </a:xfrm>
        </p:spPr>
        <p:txBody>
          <a:bodyPr lIns="0" tIns="0" rIns="0" bIns="0" anchor="t" anchorCtr="0">
            <a:noAutofit/>
          </a:bodyPr>
          <a:lstStyle>
            <a:lvl1pPr marL="0" indent="0">
              <a:lnSpc>
                <a:spcPct val="95000"/>
              </a:lnSpc>
              <a:spcBef>
                <a:spcPts val="0"/>
              </a:spcBef>
              <a:spcAft>
                <a:spcPts val="1067"/>
              </a:spcAft>
              <a:buNone/>
              <a:defRPr sz="2400">
                <a:solidFill>
                  <a:schemeClr val="accent1"/>
                </a:solidFill>
              </a:defRPr>
            </a:lvl1pPr>
          </a:lstStyle>
          <a:p>
            <a:pPr lvl="0"/>
            <a:r>
              <a:rPr lang="en-US" noProof="0"/>
              <a:t>Click to edit Master text styles</a:t>
            </a:r>
          </a:p>
        </p:txBody>
      </p:sp>
      <p:sp>
        <p:nvSpPr>
          <p:cNvPr id="10"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p>
        </p:txBody>
      </p:sp>
      <p:grpSp>
        <p:nvGrpSpPr>
          <p:cNvPr id="15" name="Grupa 14"/>
          <p:cNvGrpSpPr/>
          <p:nvPr userDrawn="1"/>
        </p:nvGrpSpPr>
        <p:grpSpPr>
          <a:xfrm>
            <a:off x="9857088" y="296189"/>
            <a:ext cx="1888448" cy="208076"/>
            <a:chOff x="1719263" y="3114675"/>
            <a:chExt cx="5705476" cy="628650"/>
          </a:xfrm>
          <a:solidFill>
            <a:schemeClr val="bg1"/>
          </a:solidFill>
        </p:grpSpPr>
        <p:sp>
          <p:nvSpPr>
            <p:cNvPr id="17"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18D34E5-F710-4E61-96C9-08981B811979}"/>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DA9C3445-9CA3-47BE-8FEF-F4710B98C7B4}"/>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F30D6F88-BFAF-4F15-AD0B-541E9F9C8F38}"/>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19EF6B2B-CB8E-41B1-BDA9-AFECA9A06963}"/>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BF025918-1587-4746-B609-F26E26A10A9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8C22C348-4050-4D47-8253-A39965CB5F89}"/>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361051A9-7AD8-4B4C-9522-DFA50ECCDDD7}"/>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96BF0C22-4683-48A8-9B0C-EE6AEF5F48F6}"/>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936D9296-8D6F-4AFB-83AA-97D46C94785D}"/>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55EFFC5D-4C78-4321-BE43-F4664992CF3D}"/>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D08DCB19-6A71-4DED-BB71-9F9D6E8752C7}"/>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C76D8AA-2DA7-404D-81F2-0A9B3923E14F}"/>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5B5DCA9B-2363-4EFF-BDE0-89439B22607D}"/>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735299A2-C9A6-47E3-9DF9-1192D8BF10C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F3F9170-4235-4F12-A0E9-31DD702994BC}"/>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B69973AE-8225-4DF7-8D4B-A13902FB672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7922043-CB93-42A0-89F7-68355C1506A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75B582A7-208B-4431-A5EB-E2A73AA955C1}"/>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3219116A-AAA7-49B2-A2D8-A0E622CB8603}"/>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0129468E-C3F0-48DF-8FDB-47E22C5707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C7AD5AE2-B29F-468B-A02E-DBB0416ABC61}"/>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4E6BF433-09DB-4D94-A543-783FF4FF18B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0CF2DC4D-423C-4191-A9C4-2A3A4F38A952}"/>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E1DB2C8-0158-4319-8C3B-994D4422EBFC}"/>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F5910D5F-B56E-4C2A-B7E2-097AC0058916}"/>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39" name="Textplatzhalter 2">
            <a:extLst>
              <a:ext uri="{FF2B5EF4-FFF2-40B4-BE49-F238E27FC236}">
                <a16:creationId xmlns:a16="http://schemas.microsoft.com/office/drawing/2014/main" id="{B93E5B61-6819-43E8-BA77-7AF99047EB0C}"/>
              </a:ext>
            </a:extLst>
          </p:cNvPr>
          <p:cNvSpPr>
            <a:spLocks noGrp="1"/>
          </p:cNvSpPr>
          <p:nvPr>
            <p:ph idx="1" hasCustomPrompt="1"/>
          </p:nvPr>
        </p:nvSpPr>
        <p:spPr>
          <a:xfrm>
            <a:off x="526629"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bg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bg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41" name="Textplatzhalter 2">
            <a:extLst>
              <a:ext uri="{FF2B5EF4-FFF2-40B4-BE49-F238E27FC236}">
                <a16:creationId xmlns:a16="http://schemas.microsoft.com/office/drawing/2014/main" id="{FA08C6A2-4444-4C51-BD75-84549770A422}"/>
              </a:ext>
            </a:extLst>
          </p:cNvPr>
          <p:cNvSpPr>
            <a:spLocks noGrp="1"/>
          </p:cNvSpPr>
          <p:nvPr>
            <p:ph idx="14" hasCustomPrompt="1"/>
          </p:nvPr>
        </p:nvSpPr>
        <p:spPr>
          <a:xfrm>
            <a:off x="6360211" y="2372474"/>
            <a:ext cx="5400000" cy="3600000"/>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bg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bg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687577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with bullet points (2)">
    <p:spTree>
      <p:nvGrpSpPr>
        <p:cNvPr id="1" name=""/>
        <p:cNvGrpSpPr/>
        <p:nvPr/>
      </p:nvGrpSpPr>
      <p:grpSpPr>
        <a:xfrm>
          <a:off x="0" y="0"/>
          <a:ext cx="0" cy="0"/>
          <a:chOff x="0" y="0"/>
          <a:chExt cx="0" cy="0"/>
        </a:xfrm>
      </p:grpSpPr>
      <p:sp>
        <p:nvSpPr>
          <p:cNvPr id="38" name="Prostokąt 37">
            <a:extLst>
              <a:ext uri="{FF2B5EF4-FFF2-40B4-BE49-F238E27FC236}">
                <a16:creationId xmlns:a16="http://schemas.microsoft.com/office/drawing/2014/main" id="{2EF3E1DB-D461-4FCB-9E37-02980F975364}"/>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4" name="Fußzeilenplatzhalter 3"/>
          <p:cNvSpPr>
            <a:spLocks noGrp="1"/>
          </p:cNvSpPr>
          <p:nvPr>
            <p:ph type="ftr" sz="quarter" idx="11"/>
          </p:nvPr>
        </p:nvSpPr>
        <p:spPr>
          <a:xfrm>
            <a:off x="526630" y="6356351"/>
            <a:ext cx="8306825"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3" name="Textplatzhalter 2"/>
          <p:cNvSpPr>
            <a:spLocks noGrp="1"/>
          </p:cNvSpPr>
          <p:nvPr>
            <p:ph idx="1" hasCustomPrompt="1"/>
          </p:nvPr>
        </p:nvSpPr>
        <p:spPr>
          <a:xfrm>
            <a:off x="526630" y="2372474"/>
            <a:ext cx="11234629" cy="3611524"/>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bg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bg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9" name="Titelplatzhalter 1"/>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grpSp>
        <p:nvGrpSpPr>
          <p:cNvPr id="14" name="Grupa 13"/>
          <p:cNvGrpSpPr/>
          <p:nvPr userDrawn="1"/>
        </p:nvGrpSpPr>
        <p:grpSpPr>
          <a:xfrm>
            <a:off x="9857088" y="296189"/>
            <a:ext cx="1888448" cy="208076"/>
            <a:chOff x="1719263" y="3114675"/>
            <a:chExt cx="5705476" cy="628650"/>
          </a:xfrm>
          <a:solidFill>
            <a:schemeClr val="bg1"/>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1" name="Grupa 70">
            <a:extLst>
              <a:ext uri="{FF2B5EF4-FFF2-40B4-BE49-F238E27FC236}">
                <a16:creationId xmlns:a16="http://schemas.microsoft.com/office/drawing/2014/main" id="{9C682C3A-F09C-4D6D-8FB6-C8015B258261}"/>
              </a:ext>
            </a:extLst>
          </p:cNvPr>
          <p:cNvGrpSpPr/>
          <p:nvPr userDrawn="1"/>
        </p:nvGrpSpPr>
        <p:grpSpPr>
          <a:xfrm rot="5400000">
            <a:off x="-3572540" y="3312041"/>
            <a:ext cx="6815472" cy="233918"/>
            <a:chOff x="0" y="-711770"/>
            <a:chExt cx="4642907" cy="564813"/>
          </a:xfrm>
        </p:grpSpPr>
        <p:grpSp>
          <p:nvGrpSpPr>
            <p:cNvPr id="72" name="Grupa 71">
              <a:extLst>
                <a:ext uri="{FF2B5EF4-FFF2-40B4-BE49-F238E27FC236}">
                  <a16:creationId xmlns:a16="http://schemas.microsoft.com/office/drawing/2014/main" id="{03A5AF64-AF11-4F93-9B8F-F9E28A8A00A7}"/>
                </a:ext>
              </a:extLst>
            </p:cNvPr>
            <p:cNvGrpSpPr/>
            <p:nvPr userDrawn="1"/>
          </p:nvGrpSpPr>
          <p:grpSpPr>
            <a:xfrm>
              <a:off x="791421" y="-711770"/>
              <a:ext cx="685800" cy="564813"/>
              <a:chOff x="304800" y="937146"/>
              <a:chExt cx="1624082" cy="286603"/>
            </a:xfrm>
          </p:grpSpPr>
          <p:sp>
            <p:nvSpPr>
              <p:cNvPr id="93" name="Prostokąt: zaokrąglone rogi 92">
                <a:extLst>
                  <a:ext uri="{FF2B5EF4-FFF2-40B4-BE49-F238E27FC236}">
                    <a16:creationId xmlns:a16="http://schemas.microsoft.com/office/drawing/2014/main" id="{86BC8D0C-F624-4E5A-8E31-3F009FB890B4}"/>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635914F0-46A8-4A2F-BD53-7E6BB45EEB79}"/>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7F47053D-C29A-4E33-993E-72DC386AAF92}"/>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C6247D6B-33C3-4D4B-B0E6-3165DFB7A221}"/>
                </a:ext>
              </a:extLst>
            </p:cNvPr>
            <p:cNvGrpSpPr/>
            <p:nvPr userDrawn="1"/>
          </p:nvGrpSpPr>
          <p:grpSpPr>
            <a:xfrm>
              <a:off x="2374263" y="-711770"/>
              <a:ext cx="685800" cy="564813"/>
              <a:chOff x="304800" y="937146"/>
              <a:chExt cx="1624082" cy="286603"/>
            </a:xfrm>
          </p:grpSpPr>
          <p:sp>
            <p:nvSpPr>
              <p:cNvPr id="90" name="Prostokąt: zaokrąglone rogi 89">
                <a:extLst>
                  <a:ext uri="{FF2B5EF4-FFF2-40B4-BE49-F238E27FC236}">
                    <a16:creationId xmlns:a16="http://schemas.microsoft.com/office/drawing/2014/main" id="{65347F58-A344-4A98-88CA-648CAD8C6255}"/>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5CBC0CEF-83C0-434F-B386-FFCBE3025FF5}"/>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D85B423B-0ED2-40F3-9FCB-ACC5EE2309B5}"/>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1B08D0EF-222C-43CF-ABD8-D53BB07048A6}"/>
                </a:ext>
              </a:extLst>
            </p:cNvPr>
            <p:cNvGrpSpPr/>
            <p:nvPr userDrawn="1"/>
          </p:nvGrpSpPr>
          <p:grpSpPr>
            <a:xfrm>
              <a:off x="1582842" y="-711770"/>
              <a:ext cx="685800" cy="564813"/>
              <a:chOff x="304800" y="937146"/>
              <a:chExt cx="1624082" cy="286603"/>
            </a:xfrm>
          </p:grpSpPr>
          <p:sp>
            <p:nvSpPr>
              <p:cNvPr id="87" name="Prostokąt: zaokrąglone rogi 86">
                <a:extLst>
                  <a:ext uri="{FF2B5EF4-FFF2-40B4-BE49-F238E27FC236}">
                    <a16:creationId xmlns:a16="http://schemas.microsoft.com/office/drawing/2014/main" id="{7884096B-B561-4027-A38E-C1768171972D}"/>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0F6ECCE9-81FB-47F4-90A6-D505B749AE5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8BFE4448-E0AB-42F0-9082-6CB6905783A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3758F26-F154-41B5-9253-58E65AB87862}"/>
                </a:ext>
              </a:extLst>
            </p:cNvPr>
            <p:cNvGrpSpPr/>
            <p:nvPr userDrawn="1"/>
          </p:nvGrpSpPr>
          <p:grpSpPr>
            <a:xfrm>
              <a:off x="0" y="-711770"/>
              <a:ext cx="685800" cy="564813"/>
              <a:chOff x="304800" y="937146"/>
              <a:chExt cx="1624082" cy="286603"/>
            </a:xfrm>
          </p:grpSpPr>
          <p:sp>
            <p:nvSpPr>
              <p:cNvPr id="84" name="Prostokąt: zaokrąglone rogi 83">
                <a:extLst>
                  <a:ext uri="{FF2B5EF4-FFF2-40B4-BE49-F238E27FC236}">
                    <a16:creationId xmlns:a16="http://schemas.microsoft.com/office/drawing/2014/main" id="{F99DB95D-838A-49A0-BD8A-42DDA74605DD}"/>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B0E096E5-01B7-491A-BFAA-6897A4F9E931}"/>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F436178-3204-4685-94A1-F42C2640C48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0CCB3424-F934-41C1-B38B-E853C6B701C0}"/>
                </a:ext>
              </a:extLst>
            </p:cNvPr>
            <p:cNvGrpSpPr/>
            <p:nvPr userDrawn="1"/>
          </p:nvGrpSpPr>
          <p:grpSpPr>
            <a:xfrm>
              <a:off x="3957107" y="-711770"/>
              <a:ext cx="685800" cy="564813"/>
              <a:chOff x="304800" y="937146"/>
              <a:chExt cx="1624082" cy="286603"/>
            </a:xfrm>
          </p:grpSpPr>
          <p:sp>
            <p:nvSpPr>
              <p:cNvPr id="81" name="Prostokąt: zaokrąglone rogi 80">
                <a:extLst>
                  <a:ext uri="{FF2B5EF4-FFF2-40B4-BE49-F238E27FC236}">
                    <a16:creationId xmlns:a16="http://schemas.microsoft.com/office/drawing/2014/main" id="{633144AB-437D-4496-B966-D50FC1E0455F}"/>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CEC8A72C-EC72-4DAC-B991-EA2806A33399}"/>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CC4B7A88-0835-42E7-B472-B00F4B35391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5F01D0ED-898E-4BE5-A2AA-366C113A9FF0}"/>
                </a:ext>
              </a:extLst>
            </p:cNvPr>
            <p:cNvGrpSpPr/>
            <p:nvPr userDrawn="1"/>
          </p:nvGrpSpPr>
          <p:grpSpPr>
            <a:xfrm>
              <a:off x="3165684" y="-711770"/>
              <a:ext cx="685800" cy="564813"/>
              <a:chOff x="304800" y="937146"/>
              <a:chExt cx="1624082" cy="286603"/>
            </a:xfrm>
          </p:grpSpPr>
          <p:sp>
            <p:nvSpPr>
              <p:cNvPr id="78" name="Prostokąt: zaokrąglone rogi 77">
                <a:extLst>
                  <a:ext uri="{FF2B5EF4-FFF2-40B4-BE49-F238E27FC236}">
                    <a16:creationId xmlns:a16="http://schemas.microsoft.com/office/drawing/2014/main" id="{22C4765F-90C8-42A0-80DD-9F866A5A5C6A}"/>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0303B914-2696-4CFE-A9D5-22A56A82EACD}"/>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C1267B27-99BC-47F8-8D9A-BD16733319CF}"/>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2543546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of chapter (2)">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3843588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f chapter (3)">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4006692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of chapter (4)">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3228444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f chapter (5)">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1714611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of chapter (6)">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2949957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with bullet points (1)">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526630" y="6356351"/>
            <a:ext cx="8306825" cy="365125"/>
          </a:xfrm>
        </p:spPr>
        <p:txBody>
          <a:bodyPr/>
          <a:lstStyle>
            <a:lvl1pPr>
              <a:defRPr sz="900">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5" name="Foliennummernplatzhalter 4"/>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3" name="Textplatzhalter 2"/>
          <p:cNvSpPr>
            <a:spLocks noGrp="1"/>
          </p:cNvSpPr>
          <p:nvPr>
            <p:ph idx="1" hasCustomPrompt="1"/>
          </p:nvPr>
        </p:nvSpPr>
        <p:spPr>
          <a:xfrm>
            <a:off x="526630" y="2372474"/>
            <a:ext cx="11234629" cy="3611524"/>
          </a:xfrm>
          <a:prstGeom prst="rect">
            <a:avLst/>
          </a:prstGeom>
          <a:effectLst/>
        </p:spPr>
        <p:txBody>
          <a:bodyPr vert="horz" lIns="0" tIns="0" rIns="0" bIns="0" rtlCol="0">
            <a:normAutofit/>
          </a:bodyPr>
          <a:lstStyle>
            <a:lvl1pPr marL="324000" indent="-324000">
              <a:lnSpc>
                <a:spcPct val="95000"/>
              </a:lnSpc>
              <a:spcBef>
                <a:spcPts val="0"/>
              </a:spcBef>
              <a:spcAft>
                <a:spcPts val="800"/>
              </a:spcAft>
              <a:buClr>
                <a:schemeClr val="accent4"/>
              </a:buClr>
              <a:buSzPct val="100000"/>
              <a:buFont typeface="Calibri" panose="020F0502020204030204" pitchFamily="34" charset="0"/>
              <a:buChar char="•"/>
              <a:tabLst/>
              <a:defRPr sz="2000" baseline="0">
                <a:solidFill>
                  <a:schemeClr val="tx1"/>
                </a:solidFill>
              </a:defRPr>
            </a:lvl1pPr>
            <a:lvl2pPr marL="720000" indent="-360000">
              <a:lnSpc>
                <a:spcPct val="95000"/>
              </a:lnSpc>
              <a:spcBef>
                <a:spcPts val="0"/>
              </a:spcBef>
              <a:spcAft>
                <a:spcPts val="800"/>
              </a:spcAft>
              <a:buClr>
                <a:schemeClr val="accent4">
                  <a:lumMod val="75000"/>
                </a:schemeClr>
              </a:buClr>
              <a:buSzPct val="90000"/>
              <a:buFont typeface="Calibri" panose="020F0502020204030204" pitchFamily="34" charset="0"/>
              <a:buChar char="→"/>
              <a:defRPr sz="2000" baseline="0">
                <a:solidFill>
                  <a:schemeClr val="tx1"/>
                </a:solidFill>
              </a:defRPr>
            </a:lvl2pPr>
            <a:lvl3pPr marL="1008000" indent="-252000">
              <a:lnSpc>
                <a:spcPct val="95000"/>
              </a:lnSpc>
              <a:spcBef>
                <a:spcPts val="0"/>
              </a:spcBef>
              <a:spcAft>
                <a:spcPts val="800"/>
              </a:spcAft>
              <a:buClr>
                <a:schemeClr val="accent4">
                  <a:lumMod val="75000"/>
                </a:schemeClr>
              </a:buClr>
              <a:buFont typeface="Calibri" panose="020F0502020204030204" pitchFamily="34" charset="0"/>
              <a:buChar char="–"/>
              <a:defRPr sz="2000" baseline="0">
                <a:solidFill>
                  <a:schemeClr val="tx1"/>
                </a:solidFill>
              </a:defRPr>
            </a:lvl3pPr>
          </a:lstStyle>
          <a:p>
            <a:pPr lvl="0"/>
            <a:r>
              <a:rPr lang="en-US" noProof="0"/>
              <a:t>Click to edit Master text styles</a:t>
            </a:r>
          </a:p>
          <a:p>
            <a:pPr lvl="1"/>
            <a:r>
              <a:rPr lang="en-US" noProof="0"/>
              <a:t>Second level</a:t>
            </a:r>
          </a:p>
          <a:p>
            <a:pPr lvl="2"/>
            <a:r>
              <a:rPr lang="en-US" noProof="0"/>
              <a:t>Third level</a:t>
            </a:r>
          </a:p>
        </p:txBody>
      </p:sp>
      <p:sp>
        <p:nvSpPr>
          <p:cNvPr id="9" name="Titelplatzhalter 1"/>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p>
        </p:txBody>
      </p:sp>
      <p:grpSp>
        <p:nvGrpSpPr>
          <p:cNvPr id="14" name="Grupa 13"/>
          <p:cNvGrpSpPr/>
          <p:nvPr userDrawn="1"/>
        </p:nvGrpSpPr>
        <p:grpSpPr>
          <a:xfrm>
            <a:off x="9857088" y="296189"/>
            <a:ext cx="1888448" cy="208076"/>
            <a:chOff x="1719263" y="3114675"/>
            <a:chExt cx="5705476" cy="628650"/>
          </a:xfrm>
          <a:solidFill>
            <a:srgbClr val="000000"/>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2"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1" name="Grupa 70">
            <a:extLst>
              <a:ext uri="{FF2B5EF4-FFF2-40B4-BE49-F238E27FC236}">
                <a16:creationId xmlns:a16="http://schemas.microsoft.com/office/drawing/2014/main" id="{9C682C3A-F09C-4D6D-8FB6-C8015B258261}"/>
              </a:ext>
            </a:extLst>
          </p:cNvPr>
          <p:cNvGrpSpPr/>
          <p:nvPr userDrawn="1"/>
        </p:nvGrpSpPr>
        <p:grpSpPr>
          <a:xfrm rot="5400000">
            <a:off x="-3572540" y="3312041"/>
            <a:ext cx="6815472" cy="233918"/>
            <a:chOff x="0" y="-711770"/>
            <a:chExt cx="4642907" cy="564813"/>
          </a:xfrm>
        </p:grpSpPr>
        <p:grpSp>
          <p:nvGrpSpPr>
            <p:cNvPr id="72" name="Grupa 71">
              <a:extLst>
                <a:ext uri="{FF2B5EF4-FFF2-40B4-BE49-F238E27FC236}">
                  <a16:creationId xmlns:a16="http://schemas.microsoft.com/office/drawing/2014/main" id="{03A5AF64-AF11-4F93-9B8F-F9E28A8A00A7}"/>
                </a:ext>
              </a:extLst>
            </p:cNvPr>
            <p:cNvGrpSpPr/>
            <p:nvPr userDrawn="1"/>
          </p:nvGrpSpPr>
          <p:grpSpPr>
            <a:xfrm>
              <a:off x="791421" y="-711770"/>
              <a:ext cx="685800" cy="564813"/>
              <a:chOff x="304800" y="937146"/>
              <a:chExt cx="1624082" cy="286603"/>
            </a:xfrm>
          </p:grpSpPr>
          <p:sp>
            <p:nvSpPr>
              <p:cNvPr id="93" name="Prostokąt: zaokrąglone rogi 92">
                <a:extLst>
                  <a:ext uri="{FF2B5EF4-FFF2-40B4-BE49-F238E27FC236}">
                    <a16:creationId xmlns:a16="http://schemas.microsoft.com/office/drawing/2014/main" id="{86BC8D0C-F624-4E5A-8E31-3F009FB890B4}"/>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4" name="Prostokąt: zaokrąglone rogi 93">
                <a:extLst>
                  <a:ext uri="{FF2B5EF4-FFF2-40B4-BE49-F238E27FC236}">
                    <a16:creationId xmlns:a16="http://schemas.microsoft.com/office/drawing/2014/main" id="{635914F0-46A8-4A2F-BD53-7E6BB45EEB79}"/>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7F47053D-C29A-4E33-993E-72DC386AAF92}"/>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C6247D6B-33C3-4D4B-B0E6-3165DFB7A221}"/>
                </a:ext>
              </a:extLst>
            </p:cNvPr>
            <p:cNvGrpSpPr/>
            <p:nvPr userDrawn="1"/>
          </p:nvGrpSpPr>
          <p:grpSpPr>
            <a:xfrm>
              <a:off x="2374263" y="-711770"/>
              <a:ext cx="685800" cy="564813"/>
              <a:chOff x="304800" y="937146"/>
              <a:chExt cx="1624082" cy="286603"/>
            </a:xfrm>
          </p:grpSpPr>
          <p:sp>
            <p:nvSpPr>
              <p:cNvPr id="90" name="Prostokąt: zaokrąglone rogi 89">
                <a:extLst>
                  <a:ext uri="{FF2B5EF4-FFF2-40B4-BE49-F238E27FC236}">
                    <a16:creationId xmlns:a16="http://schemas.microsoft.com/office/drawing/2014/main" id="{65347F58-A344-4A98-88CA-648CAD8C6255}"/>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5CBC0CEF-83C0-434F-B386-FFCBE3025FF5}"/>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D85B423B-0ED2-40F3-9FCB-ACC5EE2309B5}"/>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1B08D0EF-222C-43CF-ABD8-D53BB07048A6}"/>
                </a:ext>
              </a:extLst>
            </p:cNvPr>
            <p:cNvGrpSpPr/>
            <p:nvPr userDrawn="1"/>
          </p:nvGrpSpPr>
          <p:grpSpPr>
            <a:xfrm>
              <a:off x="1582842" y="-711770"/>
              <a:ext cx="685800" cy="564813"/>
              <a:chOff x="304800" y="937146"/>
              <a:chExt cx="1624082" cy="286603"/>
            </a:xfrm>
          </p:grpSpPr>
          <p:sp>
            <p:nvSpPr>
              <p:cNvPr id="87" name="Prostokąt: zaokrąglone rogi 86">
                <a:extLst>
                  <a:ext uri="{FF2B5EF4-FFF2-40B4-BE49-F238E27FC236}">
                    <a16:creationId xmlns:a16="http://schemas.microsoft.com/office/drawing/2014/main" id="{7884096B-B561-4027-A38E-C1768171972D}"/>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0F6ECCE9-81FB-47F4-90A6-D505B749AE5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8BFE4448-E0AB-42F0-9082-6CB6905783A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3758F26-F154-41B5-9253-58E65AB87862}"/>
                </a:ext>
              </a:extLst>
            </p:cNvPr>
            <p:cNvGrpSpPr/>
            <p:nvPr userDrawn="1"/>
          </p:nvGrpSpPr>
          <p:grpSpPr>
            <a:xfrm>
              <a:off x="0" y="-711770"/>
              <a:ext cx="685800" cy="564813"/>
              <a:chOff x="304800" y="937146"/>
              <a:chExt cx="1624082" cy="286603"/>
            </a:xfrm>
          </p:grpSpPr>
          <p:sp>
            <p:nvSpPr>
              <p:cNvPr id="84" name="Prostokąt: zaokrąglone rogi 83">
                <a:extLst>
                  <a:ext uri="{FF2B5EF4-FFF2-40B4-BE49-F238E27FC236}">
                    <a16:creationId xmlns:a16="http://schemas.microsoft.com/office/drawing/2014/main" id="{F99DB95D-838A-49A0-BD8A-42DDA74605DD}"/>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B0E096E5-01B7-491A-BFAA-6897A4F9E931}"/>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F436178-3204-4685-94A1-F42C2640C48B}"/>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0CCB3424-F934-41C1-B38B-E853C6B701C0}"/>
                </a:ext>
              </a:extLst>
            </p:cNvPr>
            <p:cNvGrpSpPr/>
            <p:nvPr userDrawn="1"/>
          </p:nvGrpSpPr>
          <p:grpSpPr>
            <a:xfrm>
              <a:off x="3957107" y="-711770"/>
              <a:ext cx="685800" cy="564813"/>
              <a:chOff x="304800" y="937146"/>
              <a:chExt cx="1624082" cy="286603"/>
            </a:xfrm>
          </p:grpSpPr>
          <p:sp>
            <p:nvSpPr>
              <p:cNvPr id="81" name="Prostokąt: zaokrąglone rogi 80">
                <a:extLst>
                  <a:ext uri="{FF2B5EF4-FFF2-40B4-BE49-F238E27FC236}">
                    <a16:creationId xmlns:a16="http://schemas.microsoft.com/office/drawing/2014/main" id="{633144AB-437D-4496-B966-D50FC1E0455F}"/>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CEC8A72C-EC72-4DAC-B991-EA2806A33399}"/>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CC4B7A88-0835-42E7-B472-B00F4B35391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5F01D0ED-898E-4BE5-A2AA-366C113A9FF0}"/>
                </a:ext>
              </a:extLst>
            </p:cNvPr>
            <p:cNvGrpSpPr/>
            <p:nvPr userDrawn="1"/>
          </p:nvGrpSpPr>
          <p:grpSpPr>
            <a:xfrm>
              <a:off x="3165684" y="-711770"/>
              <a:ext cx="685800" cy="564813"/>
              <a:chOff x="304800" y="937146"/>
              <a:chExt cx="1624082" cy="286603"/>
            </a:xfrm>
          </p:grpSpPr>
          <p:sp>
            <p:nvSpPr>
              <p:cNvPr id="78" name="Prostokąt: zaokrąglone rogi 77">
                <a:extLst>
                  <a:ext uri="{FF2B5EF4-FFF2-40B4-BE49-F238E27FC236}">
                    <a16:creationId xmlns:a16="http://schemas.microsoft.com/office/drawing/2014/main" id="{22C4765F-90C8-42A0-80DD-9F866A5A5C6A}"/>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0303B914-2696-4CFE-A9D5-22A56A82EACD}"/>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C1267B27-99BC-47F8-8D9A-BD16733319CF}"/>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4223169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of chapter (7)">
    <p:spTree>
      <p:nvGrpSpPr>
        <p:cNvPr id="1" name=""/>
        <p:cNvGrpSpPr/>
        <p:nvPr/>
      </p:nvGrpSpPr>
      <p:grpSpPr>
        <a:xfrm>
          <a:off x="0" y="0"/>
          <a:ext cx="0" cy="0"/>
          <a:chOff x="0" y="0"/>
          <a:chExt cx="0" cy="0"/>
        </a:xfrm>
      </p:grpSpPr>
      <p:sp>
        <p:nvSpPr>
          <p:cNvPr id="29" name="Prostokąt 28">
            <a:extLst>
              <a:ext uri="{FF2B5EF4-FFF2-40B4-BE49-F238E27FC236}">
                <a16:creationId xmlns:a16="http://schemas.microsoft.com/office/drawing/2014/main" id="{C8AB68D1-3AF0-4A2B-A402-931948871995}"/>
              </a:ext>
            </a:extLst>
          </p:cNvPr>
          <p:cNvSpPr/>
          <p:nvPr userDrawn="1"/>
        </p:nvSpPr>
        <p:spPr>
          <a:xfrm flipV="1">
            <a:off x="1" y="-6285"/>
            <a:ext cx="12191999" cy="68953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1"/>
          </a:p>
        </p:txBody>
      </p:sp>
      <p:grpSp>
        <p:nvGrpSpPr>
          <p:cNvPr id="30" name="Grupa 29">
            <a:extLst>
              <a:ext uri="{FF2B5EF4-FFF2-40B4-BE49-F238E27FC236}">
                <a16:creationId xmlns:a16="http://schemas.microsoft.com/office/drawing/2014/main" id="{4833BAA3-BCC0-4F5A-964B-CAA636F3B8D5}"/>
              </a:ext>
            </a:extLst>
          </p:cNvPr>
          <p:cNvGrpSpPr/>
          <p:nvPr userDrawn="1"/>
        </p:nvGrpSpPr>
        <p:grpSpPr>
          <a:xfrm>
            <a:off x="4712905" y="-346766"/>
            <a:ext cx="7998432" cy="7695910"/>
            <a:chOff x="4712905" y="-346766"/>
            <a:chExt cx="7998432" cy="7695910"/>
          </a:xfrm>
        </p:grpSpPr>
        <p:sp>
          <p:nvSpPr>
            <p:cNvPr id="31" name="Dowolny kształt: kształt 30">
              <a:extLst>
                <a:ext uri="{FF2B5EF4-FFF2-40B4-BE49-F238E27FC236}">
                  <a16:creationId xmlns:a16="http://schemas.microsoft.com/office/drawing/2014/main" id="{1D6E7D3F-E6B3-4969-BB3A-5D77665D28A6}"/>
                </a:ext>
              </a:extLst>
            </p:cNvPr>
            <p:cNvSpPr/>
            <p:nvPr/>
          </p:nvSpPr>
          <p:spPr>
            <a:xfrm rot="589588">
              <a:off x="7497140" y="759370"/>
              <a:ext cx="2932116" cy="4217233"/>
            </a:xfrm>
            <a:custGeom>
              <a:avLst/>
              <a:gdLst>
                <a:gd name="connsiteX0" fmla="*/ 1713066 w 2216575"/>
                <a:gd name="connsiteY0" fmla="*/ 2111 h 3188077"/>
                <a:gd name="connsiteX1" fmla="*/ 1949114 w 2216575"/>
                <a:gd name="connsiteY1" fmla="*/ 145368 h 3188077"/>
                <a:gd name="connsiteX2" fmla="*/ 1960752 w 2216575"/>
                <a:gd name="connsiteY2" fmla="*/ 197911 h 3188077"/>
                <a:gd name="connsiteX3" fmla="*/ 2216575 w 2216575"/>
                <a:gd name="connsiteY3" fmla="*/ 3188076 h 3188077"/>
                <a:gd name="connsiteX4" fmla="*/ 1044982 w 2216575"/>
                <a:gd name="connsiteY4" fmla="*/ 3188077 h 3188077"/>
                <a:gd name="connsiteX5" fmla="*/ 788007 w 2216575"/>
                <a:gd name="connsiteY5" fmla="*/ 2998902 h 3188077"/>
                <a:gd name="connsiteX6" fmla="*/ 0 w 2216575"/>
                <a:gd name="connsiteY6" fmla="*/ 617051 h 3188077"/>
                <a:gd name="connsiteX7" fmla="*/ 1670094 w 2216575"/>
                <a:gd name="connsiteY7" fmla="*/ 12673 h 3188077"/>
                <a:gd name="connsiteX8" fmla="*/ 1713066 w 2216575"/>
                <a:gd name="connsiteY8" fmla="*/ 2111 h 318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575" h="3188077">
                  <a:moveTo>
                    <a:pt x="1713066" y="2111"/>
                  </a:moveTo>
                  <a:cubicBezTo>
                    <a:pt x="1813690" y="-12030"/>
                    <a:pt x="1913753" y="45890"/>
                    <a:pt x="1949114" y="145368"/>
                  </a:cubicBezTo>
                  <a:cubicBezTo>
                    <a:pt x="1955139" y="162339"/>
                    <a:pt x="1959058" y="179983"/>
                    <a:pt x="1960752" y="197911"/>
                  </a:cubicBezTo>
                  <a:lnTo>
                    <a:pt x="2216575" y="3188076"/>
                  </a:lnTo>
                  <a:lnTo>
                    <a:pt x="1044982" y="3188077"/>
                  </a:lnTo>
                  <a:cubicBezTo>
                    <a:pt x="896034" y="3180636"/>
                    <a:pt x="824760" y="3109906"/>
                    <a:pt x="788007" y="2998902"/>
                  </a:cubicBezTo>
                  <a:lnTo>
                    <a:pt x="0" y="617051"/>
                  </a:lnTo>
                  <a:lnTo>
                    <a:pt x="1670094" y="12673"/>
                  </a:lnTo>
                  <a:cubicBezTo>
                    <a:pt x="1684305" y="7622"/>
                    <a:pt x="1698691" y="4131"/>
                    <a:pt x="1713066" y="211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2" name="Dowolny kształt: kształt 31">
              <a:extLst>
                <a:ext uri="{FF2B5EF4-FFF2-40B4-BE49-F238E27FC236}">
                  <a16:creationId xmlns:a16="http://schemas.microsoft.com/office/drawing/2014/main" id="{ACFE1DF6-6A44-4B40-8441-A863F60DFF6C}"/>
                </a:ext>
              </a:extLst>
            </p:cNvPr>
            <p:cNvSpPr/>
            <p:nvPr userDrawn="1"/>
          </p:nvSpPr>
          <p:spPr>
            <a:xfrm rot="589588">
              <a:off x="7477156" y="-346766"/>
              <a:ext cx="5234181" cy="5509649"/>
            </a:xfrm>
            <a:custGeom>
              <a:avLst/>
              <a:gdLst>
                <a:gd name="connsiteX0" fmla="*/ 4284395 w 5234181"/>
                <a:gd name="connsiteY0" fmla="*/ 0 h 5509649"/>
                <a:gd name="connsiteX1" fmla="*/ 5234181 w 5234181"/>
                <a:gd name="connsiteY1" fmla="*/ 5483577 h 5509649"/>
                <a:gd name="connsiteX2" fmla="*/ 5223577 w 5234181"/>
                <a:gd name="connsiteY2" fmla="*/ 5489305 h 5509649"/>
                <a:gd name="connsiteX3" fmla="*/ 5112781 w 5234181"/>
                <a:gd name="connsiteY3" fmla="*/ 5509649 h 5509649"/>
                <a:gd name="connsiteX4" fmla="*/ 3047188 w 5234181"/>
                <a:gd name="connsiteY4" fmla="*/ 5509649 h 5509649"/>
                <a:gd name="connsiteX5" fmla="*/ 2708782 w 5234181"/>
                <a:gd name="connsiteY5" fmla="*/ 1554217 h 5509649"/>
                <a:gd name="connsiteX6" fmla="*/ 2693387 w 5234181"/>
                <a:gd name="connsiteY6" fmla="*/ 1484713 h 5509649"/>
                <a:gd name="connsiteX7" fmla="*/ 2324295 w 5234181"/>
                <a:gd name="connsiteY7" fmla="*/ 1309182 h 5509649"/>
                <a:gd name="connsiteX8" fmla="*/ 115071 w 5234181"/>
                <a:gd name="connsiteY8" fmla="*/ 2108662 h 5509649"/>
                <a:gd name="connsiteX9" fmla="*/ 13523 w 5234181"/>
                <a:gd name="connsiteY9" fmla="*/ 1801721 h 5509649"/>
                <a:gd name="connsiteX10" fmla="*/ 13935 w 5234181"/>
                <a:gd name="connsiteY10" fmla="*/ 1801550 h 5509649"/>
                <a:gd name="connsiteX11" fmla="*/ 127338 w 5234181"/>
                <a:gd name="connsiteY11" fmla="*/ 1440631 h 5509649"/>
                <a:gd name="connsiteX12" fmla="*/ 1426264 w 5234181"/>
                <a:gd name="connsiteY12" fmla="*/ 495045 h 55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181" h="5509649">
                  <a:moveTo>
                    <a:pt x="4284395" y="0"/>
                  </a:moveTo>
                  <a:lnTo>
                    <a:pt x="5234181" y="5483577"/>
                  </a:lnTo>
                  <a:lnTo>
                    <a:pt x="5223577" y="5489305"/>
                  </a:lnTo>
                  <a:cubicBezTo>
                    <a:pt x="5190165" y="5500843"/>
                    <a:pt x="5153313" y="5507656"/>
                    <a:pt x="5112781" y="5509649"/>
                  </a:cubicBezTo>
                  <a:lnTo>
                    <a:pt x="3047188" y="5509649"/>
                  </a:lnTo>
                  <a:lnTo>
                    <a:pt x="2708782" y="1554217"/>
                  </a:lnTo>
                  <a:cubicBezTo>
                    <a:pt x="2706541" y="1530502"/>
                    <a:pt x="2701357" y="1507162"/>
                    <a:pt x="2693387" y="1484713"/>
                  </a:cubicBezTo>
                  <a:cubicBezTo>
                    <a:pt x="2639928" y="1334323"/>
                    <a:pt x="2474681" y="1255735"/>
                    <a:pt x="2324295" y="1309182"/>
                  </a:cubicBezTo>
                  <a:lnTo>
                    <a:pt x="115071" y="2108662"/>
                  </a:lnTo>
                  <a:lnTo>
                    <a:pt x="13523" y="1801721"/>
                  </a:lnTo>
                  <a:lnTo>
                    <a:pt x="13935" y="1801550"/>
                  </a:lnTo>
                  <a:cubicBezTo>
                    <a:pt x="-17272" y="1684288"/>
                    <a:pt x="-2811" y="1546730"/>
                    <a:pt x="127338" y="1440631"/>
                  </a:cubicBezTo>
                  <a:lnTo>
                    <a:pt x="1426264" y="495045"/>
                  </a:lnTo>
                  <a:close/>
                </a:path>
              </a:pathLst>
            </a:cu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3" name="Dowolny kształt: kształt 32">
              <a:extLst>
                <a:ext uri="{FF2B5EF4-FFF2-40B4-BE49-F238E27FC236}">
                  <a16:creationId xmlns:a16="http://schemas.microsoft.com/office/drawing/2014/main" id="{FBB88D00-D4B1-41EC-A168-FAB0371117D1}"/>
                </a:ext>
              </a:extLst>
            </p:cNvPr>
            <p:cNvSpPr/>
            <p:nvPr/>
          </p:nvSpPr>
          <p:spPr>
            <a:xfrm rot="589588">
              <a:off x="4712905" y="1343973"/>
              <a:ext cx="5531840" cy="6005171"/>
            </a:xfrm>
            <a:custGeom>
              <a:avLst/>
              <a:gdLst>
                <a:gd name="connsiteX0" fmla="*/ 2510117 w 5531840"/>
                <a:gd name="connsiteY0" fmla="*/ 0 h 6005171"/>
                <a:gd name="connsiteX1" fmla="*/ 3552504 w 5531840"/>
                <a:gd name="connsiteY1" fmla="*/ 3150745 h 6005171"/>
                <a:gd name="connsiteX2" fmla="*/ 3892434 w 5531840"/>
                <a:gd name="connsiteY2" fmla="*/ 3400989 h 6005171"/>
                <a:gd name="connsiteX3" fmla="*/ 5442234 w 5531840"/>
                <a:gd name="connsiteY3" fmla="*/ 3400988 h 6005171"/>
                <a:gd name="connsiteX4" fmla="*/ 5530841 w 5531840"/>
                <a:gd name="connsiteY4" fmla="*/ 4436681 h 6005171"/>
                <a:gd name="connsiteX5" fmla="*/ 5342608 w 5531840"/>
                <a:gd name="connsiteY5" fmla="*/ 4731845 h 6005171"/>
                <a:gd name="connsiteX6" fmla="*/ 3113750 w 5531840"/>
                <a:gd name="connsiteY6" fmla="*/ 5538429 h 6005171"/>
                <a:gd name="connsiteX7" fmla="*/ 419023 w 5531840"/>
                <a:gd name="connsiteY7" fmla="*/ 6005171 h 6005171"/>
                <a:gd name="connsiteX8" fmla="*/ 1000 w 5531840"/>
                <a:gd name="connsiteY8" fmla="*/ 1135055 h 6005171"/>
                <a:gd name="connsiteX9" fmla="*/ 189910 w 5531840"/>
                <a:gd name="connsiteY9" fmla="*/ 839643 h 60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1840" h="6005171">
                  <a:moveTo>
                    <a:pt x="2510117" y="0"/>
                  </a:moveTo>
                  <a:lnTo>
                    <a:pt x="3552504" y="3150745"/>
                  </a:lnTo>
                  <a:cubicBezTo>
                    <a:pt x="3601122" y="3297583"/>
                    <a:pt x="3695404" y="3391146"/>
                    <a:pt x="3892434" y="3400989"/>
                  </a:cubicBezTo>
                  <a:lnTo>
                    <a:pt x="5442234" y="3400988"/>
                  </a:lnTo>
                  <a:lnTo>
                    <a:pt x="5530841" y="4436681"/>
                  </a:lnTo>
                  <a:cubicBezTo>
                    <a:pt x="5541601" y="4566210"/>
                    <a:pt x="5464596" y="4686968"/>
                    <a:pt x="5342608" y="4731845"/>
                  </a:cubicBezTo>
                  <a:lnTo>
                    <a:pt x="3113750" y="5538429"/>
                  </a:lnTo>
                  <a:lnTo>
                    <a:pt x="419023" y="6005171"/>
                  </a:lnTo>
                  <a:lnTo>
                    <a:pt x="1000" y="1135055"/>
                  </a:lnTo>
                  <a:cubicBezTo>
                    <a:pt x="-9789" y="1005266"/>
                    <a:pt x="67568" y="884300"/>
                    <a:pt x="189910" y="839643"/>
                  </a:cubicBezTo>
                  <a:close/>
                </a:path>
              </a:pathLst>
            </a:cu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gr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grpSp>
        <p:nvGrpSpPr>
          <p:cNvPr id="55" name="Grupa 54">
            <a:extLst>
              <a:ext uri="{FF2B5EF4-FFF2-40B4-BE49-F238E27FC236}">
                <a16:creationId xmlns:a16="http://schemas.microsoft.com/office/drawing/2014/main" id="{0AD9ED27-A77D-4267-BD01-D2C181E0D7DB}"/>
              </a:ext>
            </a:extLst>
          </p:cNvPr>
          <p:cNvGrpSpPr/>
          <p:nvPr userDrawn="1"/>
        </p:nvGrpSpPr>
        <p:grpSpPr>
          <a:xfrm rot="5400000">
            <a:off x="-3572540" y="3312041"/>
            <a:ext cx="6815472" cy="233918"/>
            <a:chOff x="0" y="-711770"/>
            <a:chExt cx="4642907" cy="564813"/>
          </a:xfrm>
        </p:grpSpPr>
        <p:grpSp>
          <p:nvGrpSpPr>
            <p:cNvPr id="56" name="Grupa 55">
              <a:extLst>
                <a:ext uri="{FF2B5EF4-FFF2-40B4-BE49-F238E27FC236}">
                  <a16:creationId xmlns:a16="http://schemas.microsoft.com/office/drawing/2014/main" id="{A55D3143-A1A8-491D-89B4-3286ABCFBF7B}"/>
                </a:ext>
              </a:extLst>
            </p:cNvPr>
            <p:cNvGrpSpPr/>
            <p:nvPr userDrawn="1"/>
          </p:nvGrpSpPr>
          <p:grpSpPr>
            <a:xfrm>
              <a:off x="791421" y="-711770"/>
              <a:ext cx="685800" cy="564813"/>
              <a:chOff x="304800" y="937146"/>
              <a:chExt cx="1624082" cy="286603"/>
            </a:xfrm>
          </p:grpSpPr>
          <p:sp>
            <p:nvSpPr>
              <p:cNvPr id="77" name="Prostokąt: zaokrąglone rogi 76">
                <a:extLst>
                  <a:ext uri="{FF2B5EF4-FFF2-40B4-BE49-F238E27FC236}">
                    <a16:creationId xmlns:a16="http://schemas.microsoft.com/office/drawing/2014/main" id="{2F701290-F8ED-4555-8F98-1D458EB177AB}"/>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96257ACA-3D6E-46D3-BC8A-C7A2908EAB1C}"/>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189CDE56-3784-47CF-AB8C-03184AE7F49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7" name="Grupa 56">
              <a:extLst>
                <a:ext uri="{FF2B5EF4-FFF2-40B4-BE49-F238E27FC236}">
                  <a16:creationId xmlns:a16="http://schemas.microsoft.com/office/drawing/2014/main" id="{19AAF9DF-C614-41DB-B8AF-34C99D8A67D9}"/>
                </a:ext>
              </a:extLst>
            </p:cNvPr>
            <p:cNvGrpSpPr/>
            <p:nvPr userDrawn="1"/>
          </p:nvGrpSpPr>
          <p:grpSpPr>
            <a:xfrm>
              <a:off x="2374263" y="-711770"/>
              <a:ext cx="685800" cy="564813"/>
              <a:chOff x="304800" y="937146"/>
              <a:chExt cx="1624082" cy="286603"/>
            </a:xfrm>
          </p:grpSpPr>
          <p:sp>
            <p:nvSpPr>
              <p:cNvPr id="74" name="Prostokąt: zaokrąglone rogi 73">
                <a:extLst>
                  <a:ext uri="{FF2B5EF4-FFF2-40B4-BE49-F238E27FC236}">
                    <a16:creationId xmlns:a16="http://schemas.microsoft.com/office/drawing/2014/main" id="{0AFD82F9-57F2-4F32-88D4-02FE736C80EF}"/>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zaokrąglone rogi 74">
                <a:extLst>
                  <a:ext uri="{FF2B5EF4-FFF2-40B4-BE49-F238E27FC236}">
                    <a16:creationId xmlns:a16="http://schemas.microsoft.com/office/drawing/2014/main" id="{2ACC9F8D-FDEA-4A38-9F9C-E63638DE502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17B721C1-312C-476E-87F2-6CC36E530624}"/>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8" name="Grupa 57">
              <a:extLst>
                <a:ext uri="{FF2B5EF4-FFF2-40B4-BE49-F238E27FC236}">
                  <a16:creationId xmlns:a16="http://schemas.microsoft.com/office/drawing/2014/main" id="{7D00BE7E-1127-4A67-AB75-6703D9CE447C}"/>
                </a:ext>
              </a:extLst>
            </p:cNvPr>
            <p:cNvGrpSpPr/>
            <p:nvPr userDrawn="1"/>
          </p:nvGrpSpPr>
          <p:grpSpPr>
            <a:xfrm>
              <a:off x="1582842" y="-711770"/>
              <a:ext cx="685800" cy="564813"/>
              <a:chOff x="304800" y="937146"/>
              <a:chExt cx="1624082" cy="286603"/>
            </a:xfrm>
          </p:grpSpPr>
          <p:sp>
            <p:nvSpPr>
              <p:cNvPr id="71" name="Prostokąt: zaokrąglone rogi 70">
                <a:extLst>
                  <a:ext uri="{FF2B5EF4-FFF2-40B4-BE49-F238E27FC236}">
                    <a16:creationId xmlns:a16="http://schemas.microsoft.com/office/drawing/2014/main" id="{17B7D634-848B-4900-81BB-F14D5B0E5A54}"/>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zaokrąglone rogi 71">
                <a:extLst>
                  <a:ext uri="{FF2B5EF4-FFF2-40B4-BE49-F238E27FC236}">
                    <a16:creationId xmlns:a16="http://schemas.microsoft.com/office/drawing/2014/main" id="{131C0E42-38A3-4D22-BDEB-A2C4B52E56E4}"/>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zaokrąglone rogi 72">
                <a:extLst>
                  <a:ext uri="{FF2B5EF4-FFF2-40B4-BE49-F238E27FC236}">
                    <a16:creationId xmlns:a16="http://schemas.microsoft.com/office/drawing/2014/main" id="{406E8A98-E74F-493C-AFC9-BF52D8AA224E}"/>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59" name="Grupa 58">
              <a:extLst>
                <a:ext uri="{FF2B5EF4-FFF2-40B4-BE49-F238E27FC236}">
                  <a16:creationId xmlns:a16="http://schemas.microsoft.com/office/drawing/2014/main" id="{AC4A8191-AAE1-43B6-AFF6-F2063F145734}"/>
                </a:ext>
              </a:extLst>
            </p:cNvPr>
            <p:cNvGrpSpPr/>
            <p:nvPr userDrawn="1"/>
          </p:nvGrpSpPr>
          <p:grpSpPr>
            <a:xfrm>
              <a:off x="0" y="-711770"/>
              <a:ext cx="685800" cy="564813"/>
              <a:chOff x="304800" y="937146"/>
              <a:chExt cx="1624082" cy="286603"/>
            </a:xfrm>
          </p:grpSpPr>
          <p:sp>
            <p:nvSpPr>
              <p:cNvPr id="68" name="Prostokąt: zaokrąglone rogi 67">
                <a:extLst>
                  <a:ext uri="{FF2B5EF4-FFF2-40B4-BE49-F238E27FC236}">
                    <a16:creationId xmlns:a16="http://schemas.microsoft.com/office/drawing/2014/main" id="{7F4F2C90-FE7F-46BC-8605-7F61B814B25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zaokrąglone rogi 68">
                <a:extLst>
                  <a:ext uri="{FF2B5EF4-FFF2-40B4-BE49-F238E27FC236}">
                    <a16:creationId xmlns:a16="http://schemas.microsoft.com/office/drawing/2014/main" id="{EADF6930-496C-40F6-AB35-8844A860F703}"/>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zaokrąglone rogi 69">
                <a:extLst>
                  <a:ext uri="{FF2B5EF4-FFF2-40B4-BE49-F238E27FC236}">
                    <a16:creationId xmlns:a16="http://schemas.microsoft.com/office/drawing/2014/main" id="{F1F525D0-0C23-496D-B15D-69DEDD2CFD5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0" name="Grupa 59">
              <a:extLst>
                <a:ext uri="{FF2B5EF4-FFF2-40B4-BE49-F238E27FC236}">
                  <a16:creationId xmlns:a16="http://schemas.microsoft.com/office/drawing/2014/main" id="{4B86C624-217E-412D-A6EE-FFF3D4A4E43D}"/>
                </a:ext>
              </a:extLst>
            </p:cNvPr>
            <p:cNvGrpSpPr/>
            <p:nvPr userDrawn="1"/>
          </p:nvGrpSpPr>
          <p:grpSpPr>
            <a:xfrm>
              <a:off x="3957107" y="-711770"/>
              <a:ext cx="685800" cy="564813"/>
              <a:chOff x="304800" y="937146"/>
              <a:chExt cx="1624082" cy="286603"/>
            </a:xfrm>
          </p:grpSpPr>
          <p:sp>
            <p:nvSpPr>
              <p:cNvPr id="65" name="Prostokąt: zaokrąglone rogi 64">
                <a:extLst>
                  <a:ext uri="{FF2B5EF4-FFF2-40B4-BE49-F238E27FC236}">
                    <a16:creationId xmlns:a16="http://schemas.microsoft.com/office/drawing/2014/main" id="{52081116-3811-4C01-9901-35CAFAB4F38B}"/>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zaokrąglone rogi 65">
                <a:extLst>
                  <a:ext uri="{FF2B5EF4-FFF2-40B4-BE49-F238E27FC236}">
                    <a16:creationId xmlns:a16="http://schemas.microsoft.com/office/drawing/2014/main" id="{8D64B893-329F-451F-8DD8-4F20544A7FB7}"/>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zaokrąglone rogi 66">
                <a:extLst>
                  <a:ext uri="{FF2B5EF4-FFF2-40B4-BE49-F238E27FC236}">
                    <a16:creationId xmlns:a16="http://schemas.microsoft.com/office/drawing/2014/main" id="{9D15A9C2-73ED-47EA-B9AE-93D90CAFEC9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61" name="Grupa 60">
              <a:extLst>
                <a:ext uri="{FF2B5EF4-FFF2-40B4-BE49-F238E27FC236}">
                  <a16:creationId xmlns:a16="http://schemas.microsoft.com/office/drawing/2014/main" id="{6019405B-58F2-4C20-BA52-7259FAD1DE4A}"/>
                </a:ext>
              </a:extLst>
            </p:cNvPr>
            <p:cNvGrpSpPr/>
            <p:nvPr userDrawn="1"/>
          </p:nvGrpSpPr>
          <p:grpSpPr>
            <a:xfrm>
              <a:off x="3165684" y="-711770"/>
              <a:ext cx="685800" cy="564813"/>
              <a:chOff x="304800" y="937146"/>
              <a:chExt cx="1624082" cy="286603"/>
            </a:xfrm>
          </p:grpSpPr>
          <p:sp>
            <p:nvSpPr>
              <p:cNvPr id="62" name="Prostokąt: zaokrąglone rogi 61">
                <a:extLst>
                  <a:ext uri="{FF2B5EF4-FFF2-40B4-BE49-F238E27FC236}">
                    <a16:creationId xmlns:a16="http://schemas.microsoft.com/office/drawing/2014/main" id="{DEC493E1-3DF7-4B78-A4D9-24CD842C535B}"/>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zaokrąglone rogi 62">
                <a:extLst>
                  <a:ext uri="{FF2B5EF4-FFF2-40B4-BE49-F238E27FC236}">
                    <a16:creationId xmlns:a16="http://schemas.microsoft.com/office/drawing/2014/main" id="{553D437C-C68C-4663-BBFF-4E32102FDFF1}"/>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zaokrąglone rogi 63">
                <a:extLst>
                  <a:ext uri="{FF2B5EF4-FFF2-40B4-BE49-F238E27FC236}">
                    <a16:creationId xmlns:a16="http://schemas.microsoft.com/office/drawing/2014/main" id="{EECD5B65-AC06-49AC-88ED-597261F18A8A}"/>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4" name="Grupa 33">
            <a:extLst>
              <a:ext uri="{FF2B5EF4-FFF2-40B4-BE49-F238E27FC236}">
                <a16:creationId xmlns:a16="http://schemas.microsoft.com/office/drawing/2014/main" id="{29CD3F6C-4ED3-4109-8104-25ADD92AAC88}"/>
              </a:ext>
            </a:extLst>
          </p:cNvPr>
          <p:cNvGrpSpPr>
            <a:grpSpLocks noChangeAspect="1"/>
          </p:cNvGrpSpPr>
          <p:nvPr userDrawn="1"/>
        </p:nvGrpSpPr>
        <p:grpSpPr>
          <a:xfrm>
            <a:off x="-2" y="800085"/>
            <a:ext cx="9108000" cy="5412869"/>
            <a:chOff x="-2" y="490062"/>
            <a:chExt cx="8550733" cy="5081686"/>
          </a:xfrm>
        </p:grpSpPr>
        <p:sp>
          <p:nvSpPr>
            <p:cNvPr id="35" name="Dowolny kształt: kształt 34">
              <a:extLst>
                <a:ext uri="{FF2B5EF4-FFF2-40B4-BE49-F238E27FC236}">
                  <a16:creationId xmlns:a16="http://schemas.microsoft.com/office/drawing/2014/main" id="{3D33F858-F4C2-42F0-B682-3889167A8F24}"/>
                </a:ext>
              </a:extLst>
            </p:cNvPr>
            <p:cNvSpPr/>
            <p:nvPr userDrawn="1"/>
          </p:nvSpPr>
          <p:spPr>
            <a:xfrm>
              <a:off x="1" y="5083105"/>
              <a:ext cx="610077" cy="488643"/>
            </a:xfrm>
            <a:custGeom>
              <a:avLst/>
              <a:gdLst>
                <a:gd name="connsiteX0" fmla="*/ 0 w 525341"/>
                <a:gd name="connsiteY0" fmla="*/ 0 h 452715"/>
                <a:gd name="connsiteX1" fmla="*/ 525341 w 525341"/>
                <a:gd name="connsiteY1" fmla="*/ 0 h 452715"/>
                <a:gd name="connsiteX2" fmla="*/ 254077 w 525341"/>
                <a:gd name="connsiteY2" fmla="*/ 356389 h 452715"/>
                <a:gd name="connsiteX3" fmla="*/ 60028 w 525341"/>
                <a:gd name="connsiteY3" fmla="*/ 452715 h 452715"/>
                <a:gd name="connsiteX4" fmla="*/ 0 w 525341"/>
                <a:gd name="connsiteY4" fmla="*/ 452715 h 45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 h="452715">
                  <a:moveTo>
                    <a:pt x="0" y="0"/>
                  </a:moveTo>
                  <a:lnTo>
                    <a:pt x="525341" y="0"/>
                  </a:lnTo>
                  <a:lnTo>
                    <a:pt x="254077" y="356389"/>
                  </a:lnTo>
                  <a:cubicBezTo>
                    <a:pt x="208715" y="421393"/>
                    <a:pt x="158216" y="451319"/>
                    <a:pt x="60028" y="452715"/>
                  </a:cubicBezTo>
                  <a:lnTo>
                    <a:pt x="0" y="452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36" name="Prostokąt: zaokrąglone rogi u góry 35">
              <a:extLst>
                <a:ext uri="{FF2B5EF4-FFF2-40B4-BE49-F238E27FC236}">
                  <a16:creationId xmlns:a16="http://schemas.microsoft.com/office/drawing/2014/main" id="{3033B4C8-D265-4F2E-AE7E-CCD2A4A8F6CC}"/>
                </a:ext>
              </a:extLst>
            </p:cNvPr>
            <p:cNvSpPr/>
            <p:nvPr userDrawn="1"/>
          </p:nvSpPr>
          <p:spPr>
            <a:xfrm rot="5400000">
              <a:off x="1941026" y="-1450966"/>
              <a:ext cx="4668678" cy="8550733"/>
            </a:xfrm>
            <a:prstGeom prst="round2SameRect">
              <a:avLst>
                <a:gd name="adj1" fmla="val 4063"/>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Aft>
                  <a:spcPts val="600"/>
                </a:spcAft>
              </a:pPr>
              <a:endParaRPr lang="pl-PL">
                <a:solidFill>
                  <a:srgbClr val="000000"/>
                </a:solidFill>
                <a:latin typeface="Geomanist Book" panose="02000503000000020004" pitchFamily="50" charset="-18"/>
              </a:endParaRPr>
            </a:p>
          </p:txBody>
        </p:sp>
      </p:grpSp>
      <p:sp>
        <p:nvSpPr>
          <p:cNvPr id="37" name="Textplatzhalter 2">
            <a:extLst>
              <a:ext uri="{FF2B5EF4-FFF2-40B4-BE49-F238E27FC236}">
                <a16:creationId xmlns:a16="http://schemas.microsoft.com/office/drawing/2014/main" id="{05148BF2-3287-487D-A1B3-52A65F9B6375}"/>
              </a:ext>
            </a:extLst>
          </p:cNvPr>
          <p:cNvSpPr>
            <a:spLocks noGrp="1"/>
          </p:cNvSpPr>
          <p:nvPr>
            <p:ph idx="14" hasCustomPrompt="1"/>
          </p:nvPr>
        </p:nvSpPr>
        <p:spPr>
          <a:xfrm>
            <a:off x="555822" y="1430162"/>
            <a:ext cx="7832528" cy="3765711"/>
          </a:xfrm>
          <a:prstGeom prst="rect">
            <a:avLst/>
          </a:prstGeom>
        </p:spPr>
        <p:txBody>
          <a:bodyPr vert="horz" lIns="0" tIns="0" rIns="0" bIns="0" rtlCol="0">
            <a:noAutofit/>
          </a:bodyPr>
          <a:lstStyle>
            <a:lvl1pPr marL="0" indent="0" algn="l">
              <a:lnSpc>
                <a:spcPct val="95000"/>
              </a:lnSpc>
              <a:spcBef>
                <a:spcPts val="0"/>
              </a:spcBef>
              <a:spcAft>
                <a:spcPts val="800"/>
              </a:spcAft>
              <a:buClr>
                <a:schemeClr val="accent1"/>
              </a:buClr>
              <a:buSzPct val="100000"/>
              <a:buNone/>
              <a:defRPr sz="3400">
                <a:solidFill>
                  <a:schemeClr val="bg1"/>
                </a:solidFill>
                <a:latin typeface="+mn-lt"/>
                <a:cs typeface="Calibri" panose="020F0502020204030204" pitchFamily="34" charset="0"/>
              </a:defRPr>
            </a:lvl1pPr>
            <a:lvl2pPr marL="719982" indent="-383990">
              <a:lnSpc>
                <a:spcPct val="95000"/>
              </a:lnSpc>
              <a:spcBef>
                <a:spcPts val="0"/>
              </a:spcBef>
              <a:spcAft>
                <a:spcPts val="600"/>
              </a:spcAft>
              <a:buClr>
                <a:schemeClr val="accent1"/>
              </a:buClr>
              <a:buSzPct val="90000"/>
              <a:defRPr sz="2000">
                <a:solidFill>
                  <a:schemeClr val="bg1"/>
                </a:solidFill>
                <a:latin typeface="Calibri" panose="020F0502020204030204" pitchFamily="34" charset="0"/>
                <a:cs typeface="Calibri" panose="020F0502020204030204" pitchFamily="34" charset="0"/>
              </a:defRPr>
            </a:lvl2pPr>
            <a:lvl3pPr marL="1055974" indent="-287993">
              <a:lnSpc>
                <a:spcPct val="95000"/>
              </a:lnSpc>
              <a:spcBef>
                <a:spcPts val="0"/>
              </a:spcBef>
              <a:spcAft>
                <a:spcPts val="600"/>
              </a:spcAft>
              <a:buSzPct val="90000"/>
              <a:defRPr sz="2000">
                <a:solidFill>
                  <a:schemeClr val="bg1"/>
                </a:solidFill>
                <a:latin typeface="Calibri" panose="020F0502020204030204" pitchFamily="34" charset="0"/>
                <a:cs typeface="Calibri" panose="020F0502020204030204" pitchFamily="34" charset="0"/>
              </a:defRPr>
            </a:lvl3pPr>
          </a:lstStyle>
          <a:p>
            <a:pPr lvl="0"/>
            <a:r>
              <a:rPr lang="en-US" noProof="0"/>
              <a:t>Click to edit Master text styles</a:t>
            </a:r>
            <a:endParaRPr lang="pl-PL" noProof="0"/>
          </a:p>
        </p:txBody>
      </p:sp>
      <p:grpSp>
        <p:nvGrpSpPr>
          <p:cNvPr id="38" name="Grupa 37">
            <a:extLst>
              <a:ext uri="{FF2B5EF4-FFF2-40B4-BE49-F238E27FC236}">
                <a16:creationId xmlns:a16="http://schemas.microsoft.com/office/drawing/2014/main" id="{CEEE8D40-7D05-46FC-828A-EBCD155F1BD7}"/>
              </a:ext>
            </a:extLst>
          </p:cNvPr>
          <p:cNvGrpSpPr/>
          <p:nvPr userDrawn="1"/>
        </p:nvGrpSpPr>
        <p:grpSpPr>
          <a:xfrm>
            <a:off x="9857088" y="296189"/>
            <a:ext cx="1888448" cy="208076"/>
            <a:chOff x="1719263" y="3114675"/>
            <a:chExt cx="5705476" cy="628650"/>
          </a:xfrm>
          <a:solidFill>
            <a:srgbClr val="000000"/>
          </a:solidFill>
        </p:grpSpPr>
        <p:sp>
          <p:nvSpPr>
            <p:cNvPr id="39" name="Freeform 5">
              <a:extLst>
                <a:ext uri="{FF2B5EF4-FFF2-40B4-BE49-F238E27FC236}">
                  <a16:creationId xmlns:a16="http://schemas.microsoft.com/office/drawing/2014/main" id="{6E4AA610-18DD-476B-B080-187948C91DF2}"/>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0" name="Freeform 6">
              <a:extLst>
                <a:ext uri="{FF2B5EF4-FFF2-40B4-BE49-F238E27FC236}">
                  <a16:creationId xmlns:a16="http://schemas.microsoft.com/office/drawing/2014/main" id="{6A030357-FB39-4521-845D-5C0E06394BC4}"/>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1" name="Freeform 7">
              <a:extLst>
                <a:ext uri="{FF2B5EF4-FFF2-40B4-BE49-F238E27FC236}">
                  <a16:creationId xmlns:a16="http://schemas.microsoft.com/office/drawing/2014/main" id="{A2AC8C82-7017-418E-B56C-3DCE20CC268F}"/>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2" name="Freeform 8">
              <a:extLst>
                <a:ext uri="{FF2B5EF4-FFF2-40B4-BE49-F238E27FC236}">
                  <a16:creationId xmlns:a16="http://schemas.microsoft.com/office/drawing/2014/main" id="{8AA0C25D-063E-4208-A650-D84990B4CCC9}"/>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3" name="Freeform 9">
              <a:extLst>
                <a:ext uri="{FF2B5EF4-FFF2-40B4-BE49-F238E27FC236}">
                  <a16:creationId xmlns:a16="http://schemas.microsoft.com/office/drawing/2014/main" id="{A2B4EA5F-98D0-495E-A847-3B84C7A7BE76}"/>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44" name="Freeform 10">
              <a:extLst>
                <a:ext uri="{FF2B5EF4-FFF2-40B4-BE49-F238E27FC236}">
                  <a16:creationId xmlns:a16="http://schemas.microsoft.com/office/drawing/2014/main" id="{23DA8B49-198A-41EB-92A3-87C961A79E22}"/>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Tree>
    <p:extLst>
      <p:ext uri="{BB962C8B-B14F-4D97-AF65-F5344CB8AC3E}">
        <p14:creationId xmlns:p14="http://schemas.microsoft.com/office/powerpoint/2010/main" val="1946472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of chapter (8)">
    <p:bg>
      <p:bgPr>
        <a:solidFill>
          <a:schemeClr val="bg1"/>
        </a:solidFill>
        <a:effectLst/>
      </p:bgPr>
    </p:bg>
    <p:spTree>
      <p:nvGrpSpPr>
        <p:cNvPr id="1" name=""/>
        <p:cNvGrpSpPr/>
        <p:nvPr/>
      </p:nvGrpSpPr>
      <p:grpSpPr>
        <a:xfrm>
          <a:off x="0" y="0"/>
          <a:ext cx="0" cy="0"/>
          <a:chOff x="0" y="0"/>
          <a:chExt cx="0" cy="0"/>
        </a:xfrm>
      </p:grpSpPr>
      <p:sp>
        <p:nvSpPr>
          <p:cNvPr id="37" name="Prostokąt 36">
            <a:extLst>
              <a:ext uri="{FF2B5EF4-FFF2-40B4-BE49-F238E27FC236}">
                <a16:creationId xmlns:a16="http://schemas.microsoft.com/office/drawing/2014/main" id="{D8DFA976-009F-46DA-B79A-C99C26B2EFD7}"/>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3" name="Untertitel 2"/>
          <p:cNvSpPr>
            <a:spLocks noGrp="1"/>
          </p:cNvSpPr>
          <p:nvPr>
            <p:ph type="subTitle" idx="1" hasCustomPrompt="1"/>
          </p:nvPr>
        </p:nvSpPr>
        <p:spPr>
          <a:xfrm>
            <a:off x="1130300" y="1784538"/>
            <a:ext cx="10541000" cy="817780"/>
          </a:xfrm>
        </p:spPr>
        <p:txBody>
          <a:bodyPr anchor="ctr">
            <a:noAutofit/>
          </a:bodyPr>
          <a:lstStyle>
            <a:lvl1pPr marL="0" indent="0" algn="l">
              <a:buNone/>
              <a:defRPr sz="48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Chapter title</a:t>
            </a:r>
          </a:p>
        </p:txBody>
      </p:sp>
      <p:grpSp>
        <p:nvGrpSpPr>
          <p:cNvPr id="15" name="Grupa 14"/>
          <p:cNvGrpSpPr/>
          <p:nvPr userDrawn="1"/>
        </p:nvGrpSpPr>
        <p:grpSpPr>
          <a:xfrm>
            <a:off x="9857088" y="296189"/>
            <a:ext cx="1888448" cy="208076"/>
            <a:chOff x="1719263" y="3114675"/>
            <a:chExt cx="5705476" cy="628650"/>
          </a:xfrm>
          <a:solidFill>
            <a:schemeClr val="bg1"/>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
        <p:nvSpPr>
          <p:cNvPr id="12" name="Foliennummernplatzhalter 4">
            <a:extLst>
              <a:ext uri="{FF2B5EF4-FFF2-40B4-BE49-F238E27FC236}">
                <a16:creationId xmlns:a16="http://schemas.microsoft.com/office/drawing/2014/main" id="{844D5830-0CA1-448A-8467-38A92D886080}"/>
              </a:ext>
            </a:extLst>
          </p:cNvPr>
          <p:cNvSpPr>
            <a:spLocks noGrp="1"/>
          </p:cNvSpPr>
          <p:nvPr>
            <p:ph type="sldNum" sz="quarter" idx="12"/>
          </p:nvPr>
        </p:nvSpPr>
        <p:spPr>
          <a:xfrm>
            <a:off x="8916457" y="6356351"/>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4" name="Symbol zastępczy obrazu 13">
            <a:extLst>
              <a:ext uri="{FF2B5EF4-FFF2-40B4-BE49-F238E27FC236}">
                <a16:creationId xmlns:a16="http://schemas.microsoft.com/office/drawing/2014/main" id="{53565421-29B1-4419-8F71-A4642E1D4180}"/>
              </a:ext>
            </a:extLst>
          </p:cNvPr>
          <p:cNvSpPr>
            <a:spLocks noGrp="1"/>
          </p:cNvSpPr>
          <p:nvPr>
            <p:ph type="pic" sz="quarter" idx="15" hasCustomPrompt="1"/>
          </p:nvPr>
        </p:nvSpPr>
        <p:spPr>
          <a:xfrm>
            <a:off x="-4764" y="3428999"/>
            <a:ext cx="12196800" cy="3429001"/>
          </a:xfrm>
          <a:custGeom>
            <a:avLst/>
            <a:gdLst>
              <a:gd name="connsiteX0" fmla="*/ 12196712 w 12196800"/>
              <a:gd name="connsiteY0" fmla="*/ 0 h 3429001"/>
              <a:gd name="connsiteX1" fmla="*/ 12196763 w 12196800"/>
              <a:gd name="connsiteY1" fmla="*/ 0 h 3429001"/>
              <a:gd name="connsiteX2" fmla="*/ 12196763 w 12196800"/>
              <a:gd name="connsiteY2" fmla="*/ 1600201 h 3429001"/>
              <a:gd name="connsiteX3" fmla="*/ 12196800 w 12196800"/>
              <a:gd name="connsiteY3" fmla="*/ 1600201 h 3429001"/>
              <a:gd name="connsiteX4" fmla="*/ 12196800 w 12196800"/>
              <a:gd name="connsiteY4" fmla="*/ 3429001 h 3429001"/>
              <a:gd name="connsiteX5" fmla="*/ 0 w 12196800"/>
              <a:gd name="connsiteY5" fmla="*/ 3429001 h 3429001"/>
              <a:gd name="connsiteX6" fmla="*/ 0 w 12196800"/>
              <a:gd name="connsiteY6" fmla="*/ 2320029 h 3429001"/>
              <a:gd name="connsiteX7" fmla="*/ 0 w 12196800"/>
              <a:gd name="connsiteY7" fmla="*/ 1600201 h 3429001"/>
              <a:gd name="connsiteX8" fmla="*/ 0 w 12196800"/>
              <a:gd name="connsiteY8" fmla="*/ 1096213 h 3429001"/>
              <a:gd name="connsiteX9" fmla="*/ 24566 w 12196800"/>
              <a:gd name="connsiteY9" fmla="*/ 1096213 h 3429001"/>
              <a:gd name="connsiteX10" fmla="*/ 497300 w 12196800"/>
              <a:gd name="connsiteY10" fmla="*/ 861548 h 3429001"/>
              <a:gd name="connsiteX11" fmla="*/ 1136599 w 12196800"/>
              <a:gd name="connsiteY11" fmla="*/ 21631 h 3429001"/>
              <a:gd name="connsiteX12" fmla="*/ 7006798 w 12196800"/>
              <a:gd name="connsiteY12" fmla="*/ 21631 h 3429001"/>
              <a:gd name="connsiteX13" fmla="*/ 7008157 w 12196800"/>
              <a:gd name="connsiteY13" fmla="*/ 21494 h 3429001"/>
              <a:gd name="connsiteX14" fmla="*/ 12196712 w 12196800"/>
              <a:gd name="connsiteY14" fmla="*/ 2149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6800" h="3429001">
                <a:moveTo>
                  <a:pt x="12196712" y="0"/>
                </a:moveTo>
                <a:lnTo>
                  <a:pt x="12196763" y="0"/>
                </a:lnTo>
                <a:lnTo>
                  <a:pt x="12196763" y="1600201"/>
                </a:lnTo>
                <a:lnTo>
                  <a:pt x="12196800" y="1600201"/>
                </a:lnTo>
                <a:lnTo>
                  <a:pt x="12196800" y="3429001"/>
                </a:lnTo>
                <a:lnTo>
                  <a:pt x="0" y="3429001"/>
                </a:lnTo>
                <a:lnTo>
                  <a:pt x="0" y="2320029"/>
                </a:lnTo>
                <a:lnTo>
                  <a:pt x="0" y="1600201"/>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72" name="Grupa 71">
            <a:extLst>
              <a:ext uri="{FF2B5EF4-FFF2-40B4-BE49-F238E27FC236}">
                <a16:creationId xmlns:a16="http://schemas.microsoft.com/office/drawing/2014/main" id="{DF22F9D6-FE42-42E7-AD6B-B1FB502A6B5D}"/>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E15F386C-1B29-44DE-800B-B6BE84CCF13E}"/>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B5BB4C98-E9C9-4E34-961B-C7D72A0B5C1E}"/>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D11503F2-A64E-4B84-90B9-26882E6D6E2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81DE1274-9812-4F53-9749-2B0116E7A30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69DE1E4A-0301-4CA1-8864-8EB9379D6CAD}"/>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D7103313-F0C1-438D-AAE8-1D6B2B5999AE}"/>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B7B3A4AC-8314-432C-900D-C8E6B9A1DD6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44E1FF4A-F7EE-462C-B404-9568618AEF49}"/>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F4A0445-806C-40B1-A4FA-6BA2B44EEADA}"/>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56643A36-C510-4B9E-803D-36B2E4E149AA}"/>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D27F557-8572-41B9-B87E-452AD1CCD913}"/>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39396D66-8009-4307-828A-B2F18D534B4A}"/>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96B06E16-A073-4CC8-B6C0-5D2E2FB4EB29}"/>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7DBE6AB5-1EFC-41CA-A76D-FFE5F6093924}"/>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22D1E96-9D7B-4964-9DE3-F90E66376309}"/>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F6E503FF-4A07-4515-938E-C6399EE96B68}"/>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ABC083AA-A35A-4AD1-835F-7C13CCCD6232}"/>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2B98AFD1-4BE8-43B0-8A14-AB175E184A70}"/>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B865E040-8A0A-4F5A-85A8-DC7FBA7378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857325CE-59F4-40AE-92F7-5CE21C774AA2}"/>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78029A04-D479-4C40-B3ED-D00D96E2704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E91696F0-22FE-4C0D-9B10-9D78D8B7122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754BF68-C819-4741-9B4D-9CB0907B03E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757A1D26-43B7-48FB-A64A-5B2ADD23D9B5}"/>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040337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 picture (3)">
    <p:spTree>
      <p:nvGrpSpPr>
        <p:cNvPr id="1" name=""/>
        <p:cNvGrpSpPr/>
        <p:nvPr/>
      </p:nvGrpSpPr>
      <p:grpSpPr>
        <a:xfrm>
          <a:off x="0" y="0"/>
          <a:ext cx="0" cy="0"/>
          <a:chOff x="0" y="0"/>
          <a:chExt cx="0" cy="0"/>
        </a:xfrm>
      </p:grpSpPr>
      <p:sp>
        <p:nvSpPr>
          <p:cNvPr id="41" name="Prostokąt 40">
            <a:extLst>
              <a:ext uri="{FF2B5EF4-FFF2-40B4-BE49-F238E27FC236}">
                <a16:creationId xmlns:a16="http://schemas.microsoft.com/office/drawing/2014/main" id="{E991C80D-DF07-4C02-A41D-8D7BAEBAD072}"/>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6" name="Titelplatzhalter 1">
            <a:extLst>
              <a:ext uri="{FF2B5EF4-FFF2-40B4-BE49-F238E27FC236}">
                <a16:creationId xmlns:a16="http://schemas.microsoft.com/office/drawing/2014/main" id="{5F8ED1CB-89FD-41D5-9389-0E3205A88DC2}"/>
              </a:ext>
            </a:extLst>
          </p:cNvPr>
          <p:cNvSpPr>
            <a:spLocks noGrp="1"/>
          </p:cNvSpPr>
          <p:nvPr>
            <p:ph type="title" hasCustomPrompt="1"/>
          </p:nvPr>
        </p:nvSpPr>
        <p:spPr>
          <a:xfrm>
            <a:off x="6758552" y="848201"/>
            <a:ext cx="4986984" cy="792675"/>
          </a:xfrm>
          <a:prstGeom prst="rect">
            <a:avLst/>
          </a:prstGeom>
        </p:spPr>
        <p:txBody>
          <a:bodyPr vert="horz" lIns="0" tIns="0" rIns="0" bIns="0" rtlCol="0" anchor="t">
            <a:normAutofit/>
          </a:bodyPr>
          <a:lstStyle>
            <a:lvl1pPr>
              <a:defRPr baseline="0">
                <a:solidFill>
                  <a:schemeClr val="bg1"/>
                </a:solidFill>
              </a:defRPr>
            </a:lvl1pPr>
          </a:lstStyle>
          <a:p>
            <a:r>
              <a:rPr lang="en-US" noProof="0"/>
              <a:t>Click to edit Master title style</a:t>
            </a:r>
            <a:endParaRPr lang="pl-PL" noProof="0"/>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6758552"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9" name="Grupa 8">
            <a:extLst>
              <a:ext uri="{FF2B5EF4-FFF2-40B4-BE49-F238E27FC236}">
                <a16:creationId xmlns:a16="http://schemas.microsoft.com/office/drawing/2014/main" id="{F907CE01-E0D1-4F13-AD84-B8CA85393517}"/>
              </a:ext>
            </a:extLst>
          </p:cNvPr>
          <p:cNvGrpSpPr/>
          <p:nvPr userDrawn="1"/>
        </p:nvGrpSpPr>
        <p:grpSpPr>
          <a:xfrm>
            <a:off x="9857088" y="296189"/>
            <a:ext cx="1888448" cy="208076"/>
            <a:chOff x="1719263" y="3114675"/>
            <a:chExt cx="5705476" cy="628650"/>
          </a:xfrm>
          <a:solidFill>
            <a:schemeClr val="bg1"/>
          </a:solidFill>
        </p:grpSpPr>
        <p:sp>
          <p:nvSpPr>
            <p:cNvPr id="10" name="Freeform 5">
              <a:extLst>
                <a:ext uri="{FF2B5EF4-FFF2-40B4-BE49-F238E27FC236}">
                  <a16:creationId xmlns:a16="http://schemas.microsoft.com/office/drawing/2014/main" id="{BF06E39C-C029-4EB0-8207-2392C9197D08}"/>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1" name="Freeform 6">
              <a:extLst>
                <a:ext uri="{FF2B5EF4-FFF2-40B4-BE49-F238E27FC236}">
                  <a16:creationId xmlns:a16="http://schemas.microsoft.com/office/drawing/2014/main" id="{0D728261-83ED-4D4C-9B91-976C9D6DF0F7}"/>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7">
              <a:extLst>
                <a:ext uri="{FF2B5EF4-FFF2-40B4-BE49-F238E27FC236}">
                  <a16:creationId xmlns:a16="http://schemas.microsoft.com/office/drawing/2014/main" id="{345F75AE-9DCE-410C-9825-A4F969AD5522}"/>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8">
              <a:extLst>
                <a:ext uri="{FF2B5EF4-FFF2-40B4-BE49-F238E27FC236}">
                  <a16:creationId xmlns:a16="http://schemas.microsoft.com/office/drawing/2014/main" id="{039EA57E-5F1F-479F-98F0-8F4953516F88}"/>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9">
              <a:extLst>
                <a:ext uri="{FF2B5EF4-FFF2-40B4-BE49-F238E27FC236}">
                  <a16:creationId xmlns:a16="http://schemas.microsoft.com/office/drawing/2014/main" id="{49F8D6C9-C6A5-4DB6-97DF-BA8BC6FE1BCB}"/>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10">
              <a:extLst>
                <a:ext uri="{FF2B5EF4-FFF2-40B4-BE49-F238E27FC236}">
                  <a16:creationId xmlns:a16="http://schemas.microsoft.com/office/drawing/2014/main" id="{1980E8DA-9AFA-4A9B-8EFB-549F8E29068B}"/>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909829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 picture (4)">
    <p:spTree>
      <p:nvGrpSpPr>
        <p:cNvPr id="1" name=""/>
        <p:cNvGrpSpPr/>
        <p:nvPr/>
      </p:nvGrpSpPr>
      <p:grpSpPr>
        <a:xfrm>
          <a:off x="0" y="0"/>
          <a:ext cx="0" cy="0"/>
          <a:chOff x="0" y="0"/>
          <a:chExt cx="0" cy="0"/>
        </a:xfrm>
      </p:grpSpPr>
      <p:sp>
        <p:nvSpPr>
          <p:cNvPr id="42" name="Prostokąt 41">
            <a:extLst>
              <a:ext uri="{FF2B5EF4-FFF2-40B4-BE49-F238E27FC236}">
                <a16:creationId xmlns:a16="http://schemas.microsoft.com/office/drawing/2014/main" id="{CDA8EADF-F84E-4075-A3A1-27B550704B76}"/>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5" name="Symbol zastępczy obrazu 4">
            <a:extLst>
              <a:ext uri="{FF2B5EF4-FFF2-40B4-BE49-F238E27FC236}">
                <a16:creationId xmlns:a16="http://schemas.microsoft.com/office/drawing/2014/main" id="{3B1F5317-637D-4249-981D-7D7940E62E6C}"/>
              </a:ext>
            </a:extLst>
          </p:cNvPr>
          <p:cNvSpPr>
            <a:spLocks noGrp="1"/>
          </p:cNvSpPr>
          <p:nvPr>
            <p:ph type="pic" sz="quarter" idx="13" hasCustomPrompt="1"/>
          </p:nvPr>
        </p:nvSpPr>
        <p:spPr>
          <a:xfrm>
            <a:off x="6096000" y="0"/>
            <a:ext cx="6096000" cy="6858000"/>
          </a:xfrm>
          <a:solidFill>
            <a:schemeClr val="accent4">
              <a:lumMod val="40000"/>
              <a:lumOff val="60000"/>
            </a:schemeClr>
          </a:solidFill>
        </p:spPr>
        <p:txBody>
          <a:bodyPr anchor="ctr">
            <a:normAutofit/>
          </a:bodyPr>
          <a:lstStyle>
            <a:lvl1pPr algn="ctr">
              <a:buNone/>
              <a:defRPr sz="1800"/>
            </a:lvl1pPr>
          </a:lstStyle>
          <a:p>
            <a:pPr marL="324000" marR="0" lvl="0" indent="-324000" algn="ctr" defTabSz="1219170" rtl="0" eaLnBrk="1" fontAlgn="auto" latinLnBrk="0" hangingPunct="1">
              <a:lnSpc>
                <a:spcPct val="95000"/>
              </a:lnSpc>
              <a:spcBef>
                <a:spcPts val="0"/>
              </a:spcBef>
              <a:spcAft>
                <a:spcPts val="800"/>
              </a:spcAft>
              <a:buClr>
                <a:schemeClr val="accent4"/>
              </a:buClr>
              <a:buSzPct val="100000"/>
              <a:buFont typeface="Calibri" panose="020F0502020204030204" pitchFamily="34" charset="0"/>
              <a:buNone/>
              <a:tabLst/>
              <a:defRPr/>
            </a:pPr>
            <a:r>
              <a:rPr lang="en-US"/>
              <a:t>Click on the icon to add a picture.</a:t>
            </a:r>
            <a:endParaRPr lang="pl-PL"/>
          </a:p>
        </p:txBody>
      </p:sp>
      <p:sp>
        <p:nvSpPr>
          <p:cNvPr id="3" name="Fußzeilenplatzhalter 2"/>
          <p:cNvSpPr>
            <a:spLocks noGrp="1"/>
          </p:cNvSpPr>
          <p:nvPr>
            <p:ph type="ftr" sz="quarter" idx="11"/>
          </p:nvPr>
        </p:nvSpPr>
        <p:spPr>
          <a:xfrm>
            <a:off x="526630" y="6356351"/>
            <a:ext cx="4986984"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7" name="Textplatzhalter 7">
            <a:extLst>
              <a:ext uri="{FF2B5EF4-FFF2-40B4-BE49-F238E27FC236}">
                <a16:creationId xmlns:a16="http://schemas.microsoft.com/office/drawing/2014/main" id="{C025D3BC-6DCD-4087-94F0-1C26E815BA77}"/>
              </a:ext>
            </a:extLst>
          </p:cNvPr>
          <p:cNvSpPr>
            <a:spLocks noGrp="1"/>
          </p:cNvSpPr>
          <p:nvPr>
            <p:ph type="body" sz="quarter" idx="14" hasCustomPrompt="1"/>
          </p:nvPr>
        </p:nvSpPr>
        <p:spPr>
          <a:xfrm>
            <a:off x="526630" y="2372475"/>
            <a:ext cx="4986984" cy="336244"/>
          </a:xfrm>
        </p:spPr>
        <p:txBody>
          <a:bodyPr lIns="0" tIns="0" rIns="0" bIns="0" anchor="t" anchorCtr="0">
            <a:noAutofit/>
          </a:bodyPr>
          <a:lstStyle>
            <a:lvl1pPr marL="324000" indent="-324000">
              <a:lnSpc>
                <a:spcPct val="95000"/>
              </a:lnSpc>
              <a:spcBef>
                <a:spcPts val="0"/>
              </a:spcBef>
              <a:spcAft>
                <a:spcPts val="800"/>
              </a:spcAft>
              <a:buSzPct val="100000"/>
              <a:buFont typeface="Calibri" panose="020F0502020204030204" pitchFamily="34" charset="0"/>
              <a:buChar char="•"/>
              <a:defRPr sz="2000">
                <a:solidFill>
                  <a:schemeClr val="bg1"/>
                </a:solidFill>
              </a:defRPr>
            </a:lvl1pPr>
          </a:lstStyle>
          <a:p>
            <a:pPr lvl="0"/>
            <a:r>
              <a:rPr lang="en-US" noProof="0"/>
              <a:t>Click to edit Master text styles</a:t>
            </a:r>
            <a:endParaRPr lang="pl-PL" noProof="0"/>
          </a:p>
        </p:txBody>
      </p:sp>
      <p:grpSp>
        <p:nvGrpSpPr>
          <p:cNvPr id="16" name="Grupa 15">
            <a:extLst>
              <a:ext uri="{FF2B5EF4-FFF2-40B4-BE49-F238E27FC236}">
                <a16:creationId xmlns:a16="http://schemas.microsoft.com/office/drawing/2014/main" id="{1CC9CBAE-0FB6-476F-81E2-F046CE3AC5F8}"/>
              </a:ext>
            </a:extLst>
          </p:cNvPr>
          <p:cNvGrpSpPr/>
          <p:nvPr userDrawn="1"/>
        </p:nvGrpSpPr>
        <p:grpSpPr>
          <a:xfrm rot="5400000">
            <a:off x="-3572540" y="3312041"/>
            <a:ext cx="6815472" cy="233918"/>
            <a:chOff x="0" y="-711770"/>
            <a:chExt cx="4642907" cy="564813"/>
          </a:xfrm>
        </p:grpSpPr>
        <p:grpSp>
          <p:nvGrpSpPr>
            <p:cNvPr id="17" name="Grupa 16">
              <a:extLst>
                <a:ext uri="{FF2B5EF4-FFF2-40B4-BE49-F238E27FC236}">
                  <a16:creationId xmlns:a16="http://schemas.microsoft.com/office/drawing/2014/main" id="{82DE3D6A-4E6B-40BB-AA37-8FD65470D807}"/>
                </a:ext>
              </a:extLst>
            </p:cNvPr>
            <p:cNvGrpSpPr/>
            <p:nvPr userDrawn="1"/>
          </p:nvGrpSpPr>
          <p:grpSpPr>
            <a:xfrm>
              <a:off x="791421" y="-711770"/>
              <a:ext cx="685800" cy="564813"/>
              <a:chOff x="304800" y="937146"/>
              <a:chExt cx="1624082" cy="286603"/>
            </a:xfrm>
          </p:grpSpPr>
          <p:sp>
            <p:nvSpPr>
              <p:cNvPr id="38" name="Prostokąt: zaokrąglone rogi 37">
                <a:extLst>
                  <a:ext uri="{FF2B5EF4-FFF2-40B4-BE49-F238E27FC236}">
                    <a16:creationId xmlns:a16="http://schemas.microsoft.com/office/drawing/2014/main" id="{B18F7D2F-5845-495B-A418-3E35C27E5BF6}"/>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FE96F893-74D4-415D-BBBE-F344F33F418F}"/>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652E535B-8063-42BD-B97A-E0F34DE104A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8" name="Grupa 17">
              <a:extLst>
                <a:ext uri="{FF2B5EF4-FFF2-40B4-BE49-F238E27FC236}">
                  <a16:creationId xmlns:a16="http://schemas.microsoft.com/office/drawing/2014/main" id="{CE0C6A28-3FA0-4603-8B2A-154FC423E873}"/>
                </a:ext>
              </a:extLst>
            </p:cNvPr>
            <p:cNvGrpSpPr/>
            <p:nvPr userDrawn="1"/>
          </p:nvGrpSpPr>
          <p:grpSpPr>
            <a:xfrm>
              <a:off x="2374263" y="-711770"/>
              <a:ext cx="685800" cy="564813"/>
              <a:chOff x="304800" y="937146"/>
              <a:chExt cx="1624082" cy="286603"/>
            </a:xfrm>
          </p:grpSpPr>
          <p:sp>
            <p:nvSpPr>
              <p:cNvPr id="35" name="Prostokąt: zaokrąglone rogi 34">
                <a:extLst>
                  <a:ext uri="{FF2B5EF4-FFF2-40B4-BE49-F238E27FC236}">
                    <a16:creationId xmlns:a16="http://schemas.microsoft.com/office/drawing/2014/main" id="{2CA48CC0-0A66-42E4-B0FF-1FF02001AB90}"/>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A7270080-6AC8-407C-8B8A-57B0EA71891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8A1A5FD7-CDE2-477C-B0F2-B2A286BAA83A}"/>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54DA2BF1-F8DE-4E01-B984-C49D90FE949A}"/>
                </a:ext>
              </a:extLst>
            </p:cNvPr>
            <p:cNvGrpSpPr/>
            <p:nvPr userDrawn="1"/>
          </p:nvGrpSpPr>
          <p:grpSpPr>
            <a:xfrm>
              <a:off x="1582842" y="-711770"/>
              <a:ext cx="685800" cy="564813"/>
              <a:chOff x="304800" y="937146"/>
              <a:chExt cx="1624082" cy="286603"/>
            </a:xfrm>
          </p:grpSpPr>
          <p:sp>
            <p:nvSpPr>
              <p:cNvPr id="32" name="Prostokąt: zaokrąglone rogi 31">
                <a:extLst>
                  <a:ext uri="{FF2B5EF4-FFF2-40B4-BE49-F238E27FC236}">
                    <a16:creationId xmlns:a16="http://schemas.microsoft.com/office/drawing/2014/main" id="{B627491B-CF16-4086-B64D-03B8AA47E4B5}"/>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BFABF98-1E95-4850-810B-702F6C33BE0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7F074014-DAF8-4384-8276-E9E0B995D1C2}"/>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F65BF565-893C-4CA9-B02F-0158E0B63448}"/>
                </a:ext>
              </a:extLst>
            </p:cNvPr>
            <p:cNvGrpSpPr/>
            <p:nvPr userDrawn="1"/>
          </p:nvGrpSpPr>
          <p:grpSpPr>
            <a:xfrm>
              <a:off x="0" y="-711770"/>
              <a:ext cx="685800" cy="564813"/>
              <a:chOff x="304800" y="937146"/>
              <a:chExt cx="1624082" cy="286603"/>
            </a:xfrm>
          </p:grpSpPr>
          <p:sp>
            <p:nvSpPr>
              <p:cNvPr id="29" name="Prostokąt: zaokrąglone rogi 28">
                <a:extLst>
                  <a:ext uri="{FF2B5EF4-FFF2-40B4-BE49-F238E27FC236}">
                    <a16:creationId xmlns:a16="http://schemas.microsoft.com/office/drawing/2014/main" id="{F02DD65C-A4E7-4F5B-8243-ECB927D73F05}"/>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6A7F23E3-F18C-4D2B-9519-A4519226BA5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126B36BF-DD84-49E4-AE2B-E258DA3F1185}"/>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98E823F7-37D1-452F-94BD-6EA2146A89CD}"/>
                </a:ext>
              </a:extLst>
            </p:cNvPr>
            <p:cNvGrpSpPr/>
            <p:nvPr userDrawn="1"/>
          </p:nvGrpSpPr>
          <p:grpSpPr>
            <a:xfrm>
              <a:off x="3957107" y="-711770"/>
              <a:ext cx="685800" cy="564813"/>
              <a:chOff x="304800" y="937146"/>
              <a:chExt cx="1624082" cy="286603"/>
            </a:xfrm>
          </p:grpSpPr>
          <p:sp>
            <p:nvSpPr>
              <p:cNvPr id="26" name="Prostokąt: zaokrąglone rogi 25">
                <a:extLst>
                  <a:ext uri="{FF2B5EF4-FFF2-40B4-BE49-F238E27FC236}">
                    <a16:creationId xmlns:a16="http://schemas.microsoft.com/office/drawing/2014/main" id="{93F62DAF-196C-44D0-810B-AE01F76A966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565A681-38F6-4E4D-947F-869E89013030}"/>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4743B872-402A-4E0F-8411-3BAFEF6FCC65}"/>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454ADAC-F209-4EEA-902C-68A75EFA7CCB}"/>
                </a:ext>
              </a:extLst>
            </p:cNvPr>
            <p:cNvGrpSpPr/>
            <p:nvPr userDrawn="1"/>
          </p:nvGrpSpPr>
          <p:grpSpPr>
            <a:xfrm>
              <a:off x="3165684" y="-711770"/>
              <a:ext cx="685800" cy="564813"/>
              <a:chOff x="304800" y="937146"/>
              <a:chExt cx="1624082" cy="286603"/>
            </a:xfrm>
          </p:grpSpPr>
          <p:sp>
            <p:nvSpPr>
              <p:cNvPr id="23" name="Prostokąt: zaokrąglone rogi 22">
                <a:extLst>
                  <a:ext uri="{FF2B5EF4-FFF2-40B4-BE49-F238E27FC236}">
                    <a16:creationId xmlns:a16="http://schemas.microsoft.com/office/drawing/2014/main" id="{7E2DE876-CA13-43A5-917B-3B3C78CB7A3E}"/>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e rogi 23">
                <a:extLst>
                  <a:ext uri="{FF2B5EF4-FFF2-40B4-BE49-F238E27FC236}">
                    <a16:creationId xmlns:a16="http://schemas.microsoft.com/office/drawing/2014/main" id="{E832D19E-8C2C-4F5C-9CC0-7A3DEC00F87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e rogi 24">
                <a:extLst>
                  <a:ext uri="{FF2B5EF4-FFF2-40B4-BE49-F238E27FC236}">
                    <a16:creationId xmlns:a16="http://schemas.microsoft.com/office/drawing/2014/main" id="{7E4A0E66-DF88-40E3-A5F9-886B837BBC28}"/>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41" name="Titelplatzhalter 1">
            <a:extLst>
              <a:ext uri="{FF2B5EF4-FFF2-40B4-BE49-F238E27FC236}">
                <a16:creationId xmlns:a16="http://schemas.microsoft.com/office/drawing/2014/main" id="{51D51F89-9039-4CB7-A0CD-53EEBDC83129}"/>
              </a:ext>
            </a:extLst>
          </p:cNvPr>
          <p:cNvSpPr>
            <a:spLocks noGrp="1"/>
          </p:cNvSpPr>
          <p:nvPr>
            <p:ph type="title" hasCustomPrompt="1"/>
          </p:nvPr>
        </p:nvSpPr>
        <p:spPr>
          <a:xfrm>
            <a:off x="526631" y="848201"/>
            <a:ext cx="4986984"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spTree>
    <p:extLst>
      <p:ext uri="{BB962C8B-B14F-4D97-AF65-F5344CB8AC3E}">
        <p14:creationId xmlns:p14="http://schemas.microsoft.com/office/powerpoint/2010/main" val="2096314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inal slide (2)">
    <p:bg>
      <p:bgPr>
        <a:solidFill>
          <a:schemeClr val="tx1"/>
        </a:solidFill>
        <a:effectLst/>
      </p:bgPr>
    </p:bg>
    <p:spTree>
      <p:nvGrpSpPr>
        <p:cNvPr id="1" name=""/>
        <p:cNvGrpSpPr/>
        <p:nvPr/>
      </p:nvGrpSpPr>
      <p:grpSpPr>
        <a:xfrm>
          <a:off x="0" y="0"/>
          <a:ext cx="0" cy="0"/>
          <a:chOff x="0" y="0"/>
          <a:chExt cx="0" cy="0"/>
        </a:xfrm>
      </p:grpSpPr>
      <p:sp>
        <p:nvSpPr>
          <p:cNvPr id="39" name="Prostokąt 38">
            <a:extLst>
              <a:ext uri="{FF2B5EF4-FFF2-40B4-BE49-F238E27FC236}">
                <a16:creationId xmlns:a16="http://schemas.microsoft.com/office/drawing/2014/main" id="{C70F3368-4AF3-4607-AA26-51B2750D4D86}"/>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8" name="Fußzeilenplatzhalter 3"/>
          <p:cNvSpPr>
            <a:spLocks noGrp="1"/>
          </p:cNvSpPr>
          <p:nvPr>
            <p:ph type="ftr" sz="quarter" idx="11"/>
          </p:nvPr>
        </p:nvSpPr>
        <p:spPr>
          <a:xfrm>
            <a:off x="1107429" y="4039781"/>
            <a:ext cx="10572207" cy="365125"/>
          </a:xfrm>
          <a:prstGeom prst="rect">
            <a:avLst/>
          </a:prstGeom>
        </p:spPr>
        <p:txBody>
          <a:bodyPr/>
          <a:lstStyle>
            <a:lvl1pPr>
              <a:defRPr sz="1400">
                <a:solidFill>
                  <a:schemeClr val="bg1"/>
                </a:solidFill>
              </a:defRPr>
            </a:lvl1pPr>
          </a:lstStyle>
          <a:p>
            <a:r>
              <a:rPr lang="en-US" noProof="0"/>
              <a:t>Smlouva o poskytování služeb Portálového systému SZIF a Portálové aplikace pro Monitoring Approach (Portálový systém SZIF); e.č. objednatele: 4200012758_SML</a:t>
            </a:r>
          </a:p>
        </p:txBody>
      </p:sp>
      <p:sp>
        <p:nvSpPr>
          <p:cNvPr id="18" name="Symbol zastępczy tekstu 5">
            <a:extLst>
              <a:ext uri="{FF2B5EF4-FFF2-40B4-BE49-F238E27FC236}">
                <a16:creationId xmlns:a16="http://schemas.microsoft.com/office/drawing/2014/main" id="{D6BAE43B-FC95-48B8-8A8B-E4251D6E9F09}"/>
              </a:ext>
            </a:extLst>
          </p:cNvPr>
          <p:cNvSpPr>
            <a:spLocks noGrp="1"/>
          </p:cNvSpPr>
          <p:nvPr>
            <p:ph type="body" sz="quarter" idx="14" hasCustomPrompt="1"/>
          </p:nvPr>
        </p:nvSpPr>
        <p:spPr>
          <a:xfrm>
            <a:off x="1085850" y="2583932"/>
            <a:ext cx="10593786" cy="964553"/>
          </a:xfrm>
        </p:spPr>
        <p:txBody>
          <a:bodyPr>
            <a:normAutofit/>
          </a:bodyPr>
          <a:lstStyle>
            <a:lvl1pPr marL="0" indent="0">
              <a:buNone/>
              <a:defRPr sz="2000">
                <a:solidFill>
                  <a:schemeClr val="bg1"/>
                </a:solidFill>
              </a:defRPr>
            </a:lvl1pPr>
          </a:lstStyle>
          <a:p>
            <a:pPr lvl="0"/>
            <a:r>
              <a:rPr lang="en-US" noProof="0"/>
              <a:t>Address details / contact</a:t>
            </a:r>
          </a:p>
        </p:txBody>
      </p:sp>
      <p:sp>
        <p:nvSpPr>
          <p:cNvPr id="2" name="Tytuł 1">
            <a:extLst>
              <a:ext uri="{FF2B5EF4-FFF2-40B4-BE49-F238E27FC236}">
                <a16:creationId xmlns:a16="http://schemas.microsoft.com/office/drawing/2014/main" id="{0FE034EC-B3E8-4E27-A148-5E2388EE48DC}"/>
              </a:ext>
            </a:extLst>
          </p:cNvPr>
          <p:cNvSpPr>
            <a:spLocks noGrp="1"/>
          </p:cNvSpPr>
          <p:nvPr>
            <p:ph type="title" hasCustomPrompt="1"/>
          </p:nvPr>
        </p:nvSpPr>
        <p:spPr>
          <a:xfrm>
            <a:off x="1085851" y="1328045"/>
            <a:ext cx="10593786" cy="612527"/>
          </a:xfrm>
        </p:spPr>
        <p:txBody>
          <a:bodyPr>
            <a:noAutofit/>
          </a:bodyPr>
          <a:lstStyle>
            <a:lvl1pPr>
              <a:defRPr sz="3600" b="1">
                <a:solidFill>
                  <a:schemeClr val="bg1"/>
                </a:solidFill>
              </a:defRPr>
            </a:lvl1pPr>
          </a:lstStyle>
          <a:p>
            <a:r>
              <a:rPr lang="en-US" noProof="0"/>
              <a:t>Contact:</a:t>
            </a:r>
          </a:p>
        </p:txBody>
      </p:sp>
      <p:sp>
        <p:nvSpPr>
          <p:cNvPr id="43" name="Symbol zastępczy obrazu 42">
            <a:extLst>
              <a:ext uri="{FF2B5EF4-FFF2-40B4-BE49-F238E27FC236}">
                <a16:creationId xmlns:a16="http://schemas.microsoft.com/office/drawing/2014/main" id="{D9480DC8-669E-4EC9-8313-2AED23DAB806}"/>
              </a:ext>
            </a:extLst>
          </p:cNvPr>
          <p:cNvSpPr>
            <a:spLocks noGrp="1"/>
          </p:cNvSpPr>
          <p:nvPr>
            <p:ph type="pic" sz="quarter" idx="15" hasCustomPrompt="1"/>
          </p:nvPr>
        </p:nvSpPr>
        <p:spPr>
          <a:xfrm>
            <a:off x="-4763" y="4564959"/>
            <a:ext cx="12196763" cy="2320029"/>
          </a:xfrm>
          <a:custGeom>
            <a:avLst/>
            <a:gdLst>
              <a:gd name="connsiteX0" fmla="*/ 12196712 w 12196763"/>
              <a:gd name="connsiteY0" fmla="*/ 0 h 2320029"/>
              <a:gd name="connsiteX1" fmla="*/ 12196763 w 12196763"/>
              <a:gd name="connsiteY1" fmla="*/ 0 h 2320029"/>
              <a:gd name="connsiteX2" fmla="*/ 12196763 w 12196763"/>
              <a:gd name="connsiteY2" fmla="*/ 2320029 h 2320029"/>
              <a:gd name="connsiteX3" fmla="*/ 0 w 12196763"/>
              <a:gd name="connsiteY3" fmla="*/ 2320029 h 2320029"/>
              <a:gd name="connsiteX4" fmla="*/ 0 w 12196763"/>
              <a:gd name="connsiteY4" fmla="*/ 1096213 h 2320029"/>
              <a:gd name="connsiteX5" fmla="*/ 24566 w 12196763"/>
              <a:gd name="connsiteY5" fmla="*/ 1096213 h 2320029"/>
              <a:gd name="connsiteX6" fmla="*/ 497300 w 12196763"/>
              <a:gd name="connsiteY6" fmla="*/ 861548 h 2320029"/>
              <a:gd name="connsiteX7" fmla="*/ 1136599 w 12196763"/>
              <a:gd name="connsiteY7" fmla="*/ 21631 h 2320029"/>
              <a:gd name="connsiteX8" fmla="*/ 7006798 w 12196763"/>
              <a:gd name="connsiteY8" fmla="*/ 21631 h 2320029"/>
              <a:gd name="connsiteX9" fmla="*/ 7008157 w 12196763"/>
              <a:gd name="connsiteY9" fmla="*/ 21494 h 2320029"/>
              <a:gd name="connsiteX10" fmla="*/ 12196712 w 12196763"/>
              <a:gd name="connsiteY10" fmla="*/ 21494 h 232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6763" h="2320029">
                <a:moveTo>
                  <a:pt x="12196712" y="0"/>
                </a:moveTo>
                <a:lnTo>
                  <a:pt x="12196763" y="0"/>
                </a:lnTo>
                <a:lnTo>
                  <a:pt x="12196763" y="2320029"/>
                </a:lnTo>
                <a:lnTo>
                  <a:pt x="0" y="2320029"/>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noProof="0"/>
              <a:t>Click on the icon to add a picture.</a:t>
            </a:r>
          </a:p>
        </p:txBody>
      </p:sp>
      <p:grpSp>
        <p:nvGrpSpPr>
          <p:cNvPr id="32" name="Grupa 31">
            <a:extLst>
              <a:ext uri="{FF2B5EF4-FFF2-40B4-BE49-F238E27FC236}">
                <a16:creationId xmlns:a16="http://schemas.microsoft.com/office/drawing/2014/main" id="{928A2D15-EDF8-4693-943F-7B95428736F4}"/>
              </a:ext>
            </a:extLst>
          </p:cNvPr>
          <p:cNvGrpSpPr/>
          <p:nvPr userDrawn="1"/>
        </p:nvGrpSpPr>
        <p:grpSpPr>
          <a:xfrm>
            <a:off x="9857088" y="296189"/>
            <a:ext cx="1888448" cy="208076"/>
            <a:chOff x="1719263" y="3114675"/>
            <a:chExt cx="5705476" cy="628650"/>
          </a:xfrm>
          <a:solidFill>
            <a:schemeClr val="bg1"/>
          </a:solidFill>
        </p:grpSpPr>
        <p:sp>
          <p:nvSpPr>
            <p:cNvPr id="33" name="Freeform 5">
              <a:extLst>
                <a:ext uri="{FF2B5EF4-FFF2-40B4-BE49-F238E27FC236}">
                  <a16:creationId xmlns:a16="http://schemas.microsoft.com/office/drawing/2014/main" id="{7A51CBB0-1ADF-4F94-8E53-FC0211B598CD}"/>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4" name="Freeform 6">
              <a:extLst>
                <a:ext uri="{FF2B5EF4-FFF2-40B4-BE49-F238E27FC236}">
                  <a16:creationId xmlns:a16="http://schemas.microsoft.com/office/drawing/2014/main" id="{AF206BC5-DDDF-4311-9EF8-DF85BDB31192}"/>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5" name="Freeform 7">
              <a:extLst>
                <a:ext uri="{FF2B5EF4-FFF2-40B4-BE49-F238E27FC236}">
                  <a16:creationId xmlns:a16="http://schemas.microsoft.com/office/drawing/2014/main" id="{E6A74DFA-DBF3-4CE7-B165-93F1C0CF5741}"/>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6" name="Freeform 8">
              <a:extLst>
                <a:ext uri="{FF2B5EF4-FFF2-40B4-BE49-F238E27FC236}">
                  <a16:creationId xmlns:a16="http://schemas.microsoft.com/office/drawing/2014/main" id="{1403C1BA-D949-45BA-B183-397713DBC84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7" name="Freeform 9">
              <a:extLst>
                <a:ext uri="{FF2B5EF4-FFF2-40B4-BE49-F238E27FC236}">
                  <a16:creationId xmlns:a16="http://schemas.microsoft.com/office/drawing/2014/main" id="{C6F74E0D-ADE3-45BD-B61D-04863E20B934}"/>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38" name="Freeform 10">
              <a:extLst>
                <a:ext uri="{FF2B5EF4-FFF2-40B4-BE49-F238E27FC236}">
                  <a16:creationId xmlns:a16="http://schemas.microsoft.com/office/drawing/2014/main" id="{F7604CD2-7C2A-4D3C-B2FE-539A7B4F8E46}"/>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72" name="Grupa 71">
            <a:extLst>
              <a:ext uri="{FF2B5EF4-FFF2-40B4-BE49-F238E27FC236}">
                <a16:creationId xmlns:a16="http://schemas.microsoft.com/office/drawing/2014/main" id="{3B239E94-A4FC-4A79-88F8-BF53826B0826}"/>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8D81E6EE-D164-49AF-9464-5CA516A6E1FC}"/>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A619B388-EEE1-40E4-9865-15A34529847C}"/>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F7EFF19D-1FF5-4C3A-805D-8FAD44119E1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4FB6CCB3-AE04-4E64-AF52-989CB66D99D6}"/>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7D0A58BB-EFA3-448C-BB84-2475F90D5E15}"/>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45566D5C-DFD1-40B4-BAE4-26B3DBA750C2}"/>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BFED228C-6D9A-44C5-B840-64B534D5E905}"/>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B8BD77F8-F955-4711-B6BA-EC18ECF328E7}"/>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71166E72-BA22-4279-A2D1-547ECE17480B}"/>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91452950-70E6-41F5-9841-3019AF9A5DC1}"/>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8447A45E-87DB-4FC0-80DD-954D06B52B4A}"/>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3F8BFBF4-64E1-4302-8757-4ACB1317F4C4}"/>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ED2C9FD3-A642-4B03-AA38-C29AA441EB9B}"/>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A18F8819-7801-4625-B184-134993C5FF1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7F00B36F-1B68-4CF8-9142-ACAF88D9D111}"/>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A01CB4A2-AC41-4B5F-9B33-BEF8375F4C60}"/>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9BE7761D-DBEE-4A35-B654-A83346E224F4}"/>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A6ECA1A2-5E19-4869-B57C-45E8D2D07CE8}"/>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B7D5C874-73CE-4C99-B5F0-36FF777A6A96}"/>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3588F33B-8F6A-459B-A448-BBFD519A502F}"/>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F9777D70-6396-485F-B57C-7F0DD2A27200}"/>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22067F1A-4308-4A21-8D4F-7B22DB812A17}"/>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983B8C0D-8C73-4986-A23F-33EB396EF8F6}"/>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75F83EDC-E112-44FC-A86A-022BCE187069}"/>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459871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1)">
    <p:bg>
      <p:bgPr>
        <a:solidFill>
          <a:srgbClr val="252527"/>
        </a:solidFill>
        <a:effectLst/>
      </p:bgPr>
    </p:bg>
    <p:spTree>
      <p:nvGrpSpPr>
        <p:cNvPr id="1" name=""/>
        <p:cNvGrpSpPr/>
        <p:nvPr/>
      </p:nvGrpSpPr>
      <p:grpSpPr>
        <a:xfrm>
          <a:off x="0" y="0"/>
          <a:ext cx="0" cy="0"/>
          <a:chOff x="0" y="0"/>
          <a:chExt cx="0" cy="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2" name="Obraz 1">
            <a:extLst>
              <a:ext uri="{FF2B5EF4-FFF2-40B4-BE49-F238E27FC236}">
                <a16:creationId xmlns:a16="http://schemas.microsoft.com/office/drawing/2014/main" id="{A1DD0237-0AA6-4DE3-A5D2-E7CBD3FFF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931" y="1250256"/>
            <a:ext cx="8165656" cy="1750237"/>
          </a:xfrm>
          <a:prstGeom prst="rect">
            <a:avLst/>
          </a:prstGeom>
        </p:spPr>
      </p:pic>
      <p:sp>
        <p:nvSpPr>
          <p:cNvPr id="28"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29" name="Group 28"/>
          <p:cNvGrpSpPr/>
          <p:nvPr userDrawn="1"/>
        </p:nvGrpSpPr>
        <p:grpSpPr>
          <a:xfrm>
            <a:off x="7089877" y="4945158"/>
            <a:ext cx="254037" cy="254039"/>
            <a:chOff x="5876583" y="4568961"/>
            <a:chExt cx="254037" cy="254039"/>
          </a:xfrm>
        </p:grpSpPr>
        <p:pic>
          <p:nvPicPr>
            <p:cNvPr id="30"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1"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2891454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2)">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A7A03D25-3ED1-4E23-8D29-DFD4D64782DA}"/>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39" name="Obraz 38" descr="Obraz zawierający tekst&#10;&#10;Opis wygenerowany automatycznie">
              <a:extLst>
                <a:ext uri="{FF2B5EF4-FFF2-40B4-BE49-F238E27FC236}">
                  <a16:creationId xmlns:a16="http://schemas.microsoft.com/office/drawing/2014/main" id="{504572A6-AA45-41FF-AF8C-E5A2C7D3FC93}"/>
                </a:ext>
              </a:extLst>
            </p:cNvPr>
            <p:cNvPicPr>
              <a:picLocks noChangeAspect="1"/>
            </p:cNvPicPr>
            <p:nvPr userDrawn="1"/>
          </p:nvPicPr>
          <p:blipFill>
            <a:blip r:embed="rId2"/>
            <a:stretch>
              <a:fillRect/>
            </a:stretch>
          </p:blipFill>
          <p:spPr>
            <a:xfrm>
              <a:off x="626332" y="853503"/>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17508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3)">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B045A7BC-9052-4F40-8B52-70BB1C9A5360}"/>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F5EB9687-781A-4AFD-92A0-D95553929E1A}"/>
                </a:ext>
              </a:extLst>
            </p:cNvPr>
            <p:cNvPicPr>
              <a:picLocks noChangeAspect="1"/>
            </p:cNvPicPr>
            <p:nvPr userDrawn="1"/>
          </p:nvPicPr>
          <p:blipFill>
            <a:blip r:embed="rId2"/>
            <a:stretch>
              <a:fillRect/>
            </a:stretch>
          </p:blipFill>
          <p:spPr>
            <a:xfrm>
              <a:off x="626332" y="853031"/>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4283286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4)">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30825418-B80A-40E0-9626-C7554C38E80A}"/>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descr="Obraz zawierający tekst&#10;&#10;Opis wygenerowany automatycznie">
              <a:extLst>
                <a:ext uri="{FF2B5EF4-FFF2-40B4-BE49-F238E27FC236}">
                  <a16:creationId xmlns:a16="http://schemas.microsoft.com/office/drawing/2014/main" id="{A16C5DB9-6971-4365-A3E0-EF73EC5F0E40}"/>
                </a:ext>
              </a:extLst>
            </p:cNvPr>
            <p:cNvPicPr>
              <a:picLocks noChangeAspect="1"/>
            </p:cNvPicPr>
            <p:nvPr userDrawn="1"/>
          </p:nvPicPr>
          <p:blipFill>
            <a:blip r:embed="rId2"/>
            <a:stretch>
              <a:fillRect/>
            </a:stretch>
          </p:blipFill>
          <p:spPr>
            <a:xfrm>
              <a:off x="624406" y="860494"/>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329509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5)">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2769961F-D7FF-466D-966A-0E70DA20C0DE}"/>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descr="Obraz zawierający tekst&#10;&#10;Opis wygenerowany automatycznie">
              <a:extLst>
                <a:ext uri="{FF2B5EF4-FFF2-40B4-BE49-F238E27FC236}">
                  <a16:creationId xmlns:a16="http://schemas.microsoft.com/office/drawing/2014/main" id="{4E8E905B-3540-414D-9EC9-F0AC69321E9F}"/>
                </a:ext>
              </a:extLst>
            </p:cNvPr>
            <p:cNvPicPr>
              <a:picLocks noChangeAspect="1"/>
            </p:cNvPicPr>
            <p:nvPr userDrawn="1"/>
          </p:nvPicPr>
          <p:blipFill>
            <a:blip r:embed="rId2"/>
            <a:stretch>
              <a:fillRect/>
            </a:stretch>
          </p:blipFill>
          <p:spPr>
            <a:xfrm>
              <a:off x="627062" y="862399"/>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2982428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526630" y="6356351"/>
            <a:ext cx="8318548" cy="365125"/>
          </a:xfrm>
        </p:spPr>
        <p:txBody>
          <a:bodyPr/>
          <a:lstStyle>
            <a:lvl1pPr>
              <a:defRPr sz="900">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1" name="Titelplatzhalter 1"/>
          <p:cNvSpPr>
            <a:spLocks noGrp="1"/>
          </p:cNvSpPr>
          <p:nvPr userDrawn="1">
            <p:ph type="title" hasCustomPrompt="1"/>
          </p:nvPr>
        </p:nvSpPr>
        <p:spPr>
          <a:xfrm>
            <a:off x="526630" y="848201"/>
            <a:ext cx="11234631"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endParaRPr lang="pl-PL" noProof="0"/>
          </a:p>
        </p:txBody>
      </p:sp>
      <p:grpSp>
        <p:nvGrpSpPr>
          <p:cNvPr id="12" name="Grupa 11"/>
          <p:cNvGrpSpPr/>
          <p:nvPr userDrawn="1"/>
        </p:nvGrpSpPr>
        <p:grpSpPr>
          <a:xfrm>
            <a:off x="9857088" y="296189"/>
            <a:ext cx="1888448" cy="208076"/>
            <a:chOff x="1719263" y="3114675"/>
            <a:chExt cx="5705476" cy="628650"/>
          </a:xfrm>
          <a:solidFill>
            <a:srgbClr val="000000"/>
          </a:solidFill>
        </p:grpSpPr>
        <p:sp>
          <p:nvSpPr>
            <p:cNvPr id="13"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69" name="Grupa 68">
            <a:extLst>
              <a:ext uri="{FF2B5EF4-FFF2-40B4-BE49-F238E27FC236}">
                <a16:creationId xmlns:a16="http://schemas.microsoft.com/office/drawing/2014/main" id="{0C2153A0-227F-4792-B2FA-937B9239086B}"/>
              </a:ext>
            </a:extLst>
          </p:cNvPr>
          <p:cNvGrpSpPr/>
          <p:nvPr userDrawn="1"/>
        </p:nvGrpSpPr>
        <p:grpSpPr>
          <a:xfrm rot="5400000">
            <a:off x="-3572540" y="3312041"/>
            <a:ext cx="6815472" cy="233918"/>
            <a:chOff x="0" y="-711770"/>
            <a:chExt cx="4642907" cy="564813"/>
          </a:xfrm>
        </p:grpSpPr>
        <p:grpSp>
          <p:nvGrpSpPr>
            <p:cNvPr id="70" name="Grupa 69">
              <a:extLst>
                <a:ext uri="{FF2B5EF4-FFF2-40B4-BE49-F238E27FC236}">
                  <a16:creationId xmlns:a16="http://schemas.microsoft.com/office/drawing/2014/main" id="{52FB0B31-AD8F-4604-A370-D305F2D5B79E}"/>
                </a:ext>
              </a:extLst>
            </p:cNvPr>
            <p:cNvGrpSpPr/>
            <p:nvPr userDrawn="1"/>
          </p:nvGrpSpPr>
          <p:grpSpPr>
            <a:xfrm>
              <a:off x="791421" y="-711770"/>
              <a:ext cx="685800" cy="564813"/>
              <a:chOff x="304800" y="937146"/>
              <a:chExt cx="1624082" cy="286603"/>
            </a:xfrm>
          </p:grpSpPr>
          <p:sp>
            <p:nvSpPr>
              <p:cNvPr id="91" name="Prostokąt: zaokrąglone rogi 90">
                <a:extLst>
                  <a:ext uri="{FF2B5EF4-FFF2-40B4-BE49-F238E27FC236}">
                    <a16:creationId xmlns:a16="http://schemas.microsoft.com/office/drawing/2014/main" id="{938418D9-7E68-40F7-8248-31646FA70782}"/>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42471B73-D16D-4036-B12B-A0922943644D}"/>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2EA09817-470A-43AF-9AAD-AA407C29FDB4}"/>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1" name="Grupa 70">
              <a:extLst>
                <a:ext uri="{FF2B5EF4-FFF2-40B4-BE49-F238E27FC236}">
                  <a16:creationId xmlns:a16="http://schemas.microsoft.com/office/drawing/2014/main" id="{F543B03F-E740-4281-9A62-03B82BFDBCF5}"/>
                </a:ext>
              </a:extLst>
            </p:cNvPr>
            <p:cNvGrpSpPr/>
            <p:nvPr userDrawn="1"/>
          </p:nvGrpSpPr>
          <p:grpSpPr>
            <a:xfrm>
              <a:off x="2374263" y="-711770"/>
              <a:ext cx="685800" cy="564813"/>
              <a:chOff x="304800" y="937146"/>
              <a:chExt cx="1624082" cy="286603"/>
            </a:xfrm>
          </p:grpSpPr>
          <p:sp>
            <p:nvSpPr>
              <p:cNvPr id="88" name="Prostokąt: zaokrąglone rogi 87">
                <a:extLst>
                  <a:ext uri="{FF2B5EF4-FFF2-40B4-BE49-F238E27FC236}">
                    <a16:creationId xmlns:a16="http://schemas.microsoft.com/office/drawing/2014/main" id="{9B5C197D-D7CD-4295-A03C-C97A12ADD674}"/>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1E72391C-8493-4E41-A2D5-326871AF2809}"/>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DC357A6D-C370-479A-AE55-57EE5C5A150F}"/>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2" name="Grupa 71">
              <a:extLst>
                <a:ext uri="{FF2B5EF4-FFF2-40B4-BE49-F238E27FC236}">
                  <a16:creationId xmlns:a16="http://schemas.microsoft.com/office/drawing/2014/main" id="{6169A04F-C1BC-4B52-946D-F5A3D1063AD9}"/>
                </a:ext>
              </a:extLst>
            </p:cNvPr>
            <p:cNvGrpSpPr/>
            <p:nvPr userDrawn="1"/>
          </p:nvGrpSpPr>
          <p:grpSpPr>
            <a:xfrm>
              <a:off x="1582842" y="-711770"/>
              <a:ext cx="685800" cy="564813"/>
              <a:chOff x="304800" y="937146"/>
              <a:chExt cx="1624082" cy="286603"/>
            </a:xfrm>
          </p:grpSpPr>
          <p:sp>
            <p:nvSpPr>
              <p:cNvPr id="85" name="Prostokąt: zaokrąglone rogi 84">
                <a:extLst>
                  <a:ext uri="{FF2B5EF4-FFF2-40B4-BE49-F238E27FC236}">
                    <a16:creationId xmlns:a16="http://schemas.microsoft.com/office/drawing/2014/main" id="{C4DBA9AA-6AEA-4B01-B347-76341CF51CB8}"/>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9A706A15-157D-48E7-A31E-E06CBC29FCF6}"/>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6B911BCD-3EBB-4415-A3B0-18F1C23869B7}"/>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399023DA-FB92-43C4-A98E-D47F49F8CFE0}"/>
                </a:ext>
              </a:extLst>
            </p:cNvPr>
            <p:cNvGrpSpPr/>
            <p:nvPr userDrawn="1"/>
          </p:nvGrpSpPr>
          <p:grpSpPr>
            <a:xfrm>
              <a:off x="0" y="-711770"/>
              <a:ext cx="685800" cy="564813"/>
              <a:chOff x="304800" y="937146"/>
              <a:chExt cx="1624082" cy="286603"/>
            </a:xfrm>
          </p:grpSpPr>
          <p:sp>
            <p:nvSpPr>
              <p:cNvPr id="82" name="Prostokąt: zaokrąglone rogi 81">
                <a:extLst>
                  <a:ext uri="{FF2B5EF4-FFF2-40B4-BE49-F238E27FC236}">
                    <a16:creationId xmlns:a16="http://schemas.microsoft.com/office/drawing/2014/main" id="{0C3CD785-B628-4DB8-982F-5732D682A107}"/>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480D745C-90E2-4BB4-97B8-E5122AFA9DE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707B3CA4-E25A-47AD-8EDC-BD9C2A6F755C}"/>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5DF14B2D-8CD4-4EA8-A7E5-9866EC5216F7}"/>
                </a:ext>
              </a:extLst>
            </p:cNvPr>
            <p:cNvGrpSpPr/>
            <p:nvPr userDrawn="1"/>
          </p:nvGrpSpPr>
          <p:grpSpPr>
            <a:xfrm>
              <a:off x="3957107" y="-711770"/>
              <a:ext cx="685800" cy="564813"/>
              <a:chOff x="304800" y="937146"/>
              <a:chExt cx="1624082" cy="286603"/>
            </a:xfrm>
          </p:grpSpPr>
          <p:sp>
            <p:nvSpPr>
              <p:cNvPr id="79" name="Prostokąt: zaokrąglone rogi 78">
                <a:extLst>
                  <a:ext uri="{FF2B5EF4-FFF2-40B4-BE49-F238E27FC236}">
                    <a16:creationId xmlns:a16="http://schemas.microsoft.com/office/drawing/2014/main" id="{CAE3D66A-8D73-4AB0-9811-7679FFD4D797}"/>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230E8C6B-35FC-4D97-9DD5-073107AB6A1D}"/>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ABFCB04D-C179-410E-A25C-26BE3BAD6D78}"/>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9123356-AEDE-4ED6-AA5E-F2CF932C7C5E}"/>
                </a:ext>
              </a:extLst>
            </p:cNvPr>
            <p:cNvGrpSpPr/>
            <p:nvPr userDrawn="1"/>
          </p:nvGrpSpPr>
          <p:grpSpPr>
            <a:xfrm>
              <a:off x="3165684" y="-711770"/>
              <a:ext cx="685800" cy="564813"/>
              <a:chOff x="304800" y="937146"/>
              <a:chExt cx="1624082" cy="286603"/>
            </a:xfrm>
          </p:grpSpPr>
          <p:sp>
            <p:nvSpPr>
              <p:cNvPr id="76" name="Prostokąt: zaokrąglone rogi 75">
                <a:extLst>
                  <a:ext uri="{FF2B5EF4-FFF2-40B4-BE49-F238E27FC236}">
                    <a16:creationId xmlns:a16="http://schemas.microsoft.com/office/drawing/2014/main" id="{5F5234FB-8956-49E6-BDE6-AD8A33A9D28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rostokąt: zaokrąglone rogi 76">
                <a:extLst>
                  <a:ext uri="{FF2B5EF4-FFF2-40B4-BE49-F238E27FC236}">
                    <a16:creationId xmlns:a16="http://schemas.microsoft.com/office/drawing/2014/main" id="{26FDBECF-DBFF-4E4E-9535-4B7111604B2F}"/>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zaokrąglone rogi 77">
                <a:extLst>
                  <a:ext uri="{FF2B5EF4-FFF2-40B4-BE49-F238E27FC236}">
                    <a16:creationId xmlns:a16="http://schemas.microsoft.com/office/drawing/2014/main" id="{0CDF8590-6034-4296-AA7C-2507404CCA1F}"/>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667541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lide with the slogan (6)">
    <p:bg>
      <p:bgPr>
        <a:solidFill>
          <a:srgbClr val="252527"/>
        </a:solidFill>
        <a:effectLst/>
      </p:bgPr>
    </p:bg>
    <p:spTree>
      <p:nvGrpSpPr>
        <p:cNvPr id="1" name=""/>
        <p:cNvGrpSpPr/>
        <p:nvPr/>
      </p:nvGrpSpPr>
      <p:grpSpPr>
        <a:xfrm>
          <a:off x="0" y="0"/>
          <a:ext cx="0" cy="0"/>
          <a:chOff x="0" y="0"/>
          <a:chExt cx="0" cy="0"/>
        </a:xfrm>
      </p:grpSpPr>
      <p:grpSp>
        <p:nvGrpSpPr>
          <p:cNvPr id="5" name="Grupa 4">
            <a:extLst>
              <a:ext uri="{FF2B5EF4-FFF2-40B4-BE49-F238E27FC236}">
                <a16:creationId xmlns:a16="http://schemas.microsoft.com/office/drawing/2014/main" id="{6A13D1E7-1922-48B9-831B-052FCA2BA9B7}"/>
              </a:ext>
            </a:extLst>
          </p:cNvPr>
          <p:cNvGrpSpPr/>
          <p:nvPr userDrawn="1"/>
        </p:nvGrpSpPr>
        <p:grpSpPr>
          <a:xfrm>
            <a:off x="0" y="0"/>
            <a:ext cx="12192000" cy="6858000"/>
            <a:chOff x="0" y="0"/>
            <a:chExt cx="12192000" cy="6858000"/>
          </a:xfrm>
        </p:grpSpPr>
        <p:sp>
          <p:nvSpPr>
            <p:cNvPr id="32" name="Prostokąt 31">
              <a:extLst>
                <a:ext uri="{FF2B5EF4-FFF2-40B4-BE49-F238E27FC236}">
                  <a16:creationId xmlns:a16="http://schemas.microsoft.com/office/drawing/2014/main" id="{D194CBC4-28D7-4702-90F9-EE27BF3A1498}"/>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pic>
          <p:nvPicPr>
            <p:cNvPr id="4" name="Obraz 3">
              <a:extLst>
                <a:ext uri="{FF2B5EF4-FFF2-40B4-BE49-F238E27FC236}">
                  <a16:creationId xmlns:a16="http://schemas.microsoft.com/office/drawing/2014/main" id="{725619A2-61B2-4A9C-8779-2593116394BE}"/>
                </a:ext>
              </a:extLst>
            </p:cNvPr>
            <p:cNvPicPr>
              <a:picLocks noChangeAspect="1"/>
            </p:cNvPicPr>
            <p:nvPr userDrawn="1"/>
          </p:nvPicPr>
          <p:blipFill>
            <a:blip r:embed="rId2"/>
            <a:stretch>
              <a:fillRect/>
            </a:stretch>
          </p:blipFill>
          <p:spPr>
            <a:xfrm>
              <a:off x="625007" y="853031"/>
              <a:ext cx="10406774" cy="2639797"/>
            </a:xfrm>
            <a:prstGeom prst="rect">
              <a:avLst/>
            </a:prstGeom>
          </p:spPr>
        </p:pic>
      </p:grpSp>
      <p:sp>
        <p:nvSpPr>
          <p:cNvPr id="29" name="Prostokąt 54">
            <a:extLst>
              <a:ext uri="{FF2B5EF4-FFF2-40B4-BE49-F238E27FC236}">
                <a16:creationId xmlns:a16="http://schemas.microsoft.com/office/drawing/2014/main" id="{1F882F9E-1893-46FF-83A1-5F774F029344}"/>
              </a:ext>
            </a:extLst>
          </p:cNvPr>
          <p:cNvSpPr/>
          <p:nvPr userDrawn="1"/>
        </p:nvSpPr>
        <p:spPr bwMode="auto">
          <a:xfrm>
            <a:off x="1099934" y="3966012"/>
            <a:ext cx="4171313" cy="53436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2933" b="1" noProof="0">
                <a:solidFill>
                  <a:schemeClr val="bg1"/>
                </a:solidFill>
                <a:cs typeface="Calibri Light" panose="020F0302020204030204" pitchFamily="34" charset="0"/>
              </a:rPr>
              <a:t>Asseco </a:t>
            </a:r>
            <a:r>
              <a:rPr lang="sk-SK" sz="2933" b="1" noProof="0">
                <a:solidFill>
                  <a:schemeClr val="bg1"/>
                </a:solidFill>
                <a:cs typeface="Calibri Light" panose="020F0302020204030204" pitchFamily="34" charset="0"/>
              </a:rPr>
              <a:t>Central Europe</a:t>
            </a:r>
            <a:endParaRPr lang="en-US" sz="2933" b="1" noProof="0">
              <a:solidFill>
                <a:schemeClr val="bg1"/>
              </a:solidFill>
              <a:cs typeface="Calibri Light" panose="020F0302020204030204" pitchFamily="34" charset="0"/>
            </a:endParaRPr>
          </a:p>
        </p:txBody>
      </p:sp>
      <p:grpSp>
        <p:nvGrpSpPr>
          <p:cNvPr id="30" name="Group 29"/>
          <p:cNvGrpSpPr/>
          <p:nvPr userDrawn="1"/>
        </p:nvGrpSpPr>
        <p:grpSpPr>
          <a:xfrm>
            <a:off x="7089877" y="4945158"/>
            <a:ext cx="254037" cy="254039"/>
            <a:chOff x="5876583" y="4568961"/>
            <a:chExt cx="254037" cy="254039"/>
          </a:xfrm>
        </p:grpSpPr>
        <p:pic>
          <p:nvPicPr>
            <p:cNvPr id="31" name="Obraz 52">
              <a:extLst>
                <a:ext uri="{FF2B5EF4-FFF2-40B4-BE49-F238E27FC236}">
                  <a16:creationId xmlns:a16="http://schemas.microsoft.com/office/drawing/2014/main" id="{0754428D-2F2C-4D00-B9FD-BCCCAEE98AC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29384" y="4622475"/>
              <a:ext cx="148430" cy="148432"/>
            </a:xfrm>
            <a:prstGeom prst="rect">
              <a:avLst/>
            </a:prstGeom>
          </p:spPr>
        </p:pic>
        <p:sp>
          <p:nvSpPr>
            <p:cNvPr id="33" name="Prostokąt: zaokrąglone rogi 53">
              <a:extLst>
                <a:ext uri="{FF2B5EF4-FFF2-40B4-BE49-F238E27FC236}">
                  <a16:creationId xmlns:a16="http://schemas.microsoft.com/office/drawing/2014/main" id="{A5109D17-4B8F-4D66-B231-7C350339D1E9}"/>
                </a:ext>
              </a:extLst>
            </p:cNvPr>
            <p:cNvSpPr/>
            <p:nvPr/>
          </p:nvSpPr>
          <p:spPr bwMode="auto">
            <a:xfrm>
              <a:off x="5876583" y="4568961"/>
              <a:ext cx="254037" cy="254039"/>
            </a:xfrm>
            <a:prstGeom prst="roundRect">
              <a:avLst>
                <a:gd name="adj" fmla="val 8275"/>
              </a:avLst>
            </a:prstGeom>
            <a:noFill/>
            <a:ln w="9525">
              <a:solidFill>
                <a:schemeClr val="bg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a:ea typeface="+mn-ea"/>
                <a:cs typeface="+mn-cs"/>
              </a:endParaRPr>
            </a:p>
          </p:txBody>
        </p:sp>
      </p:grpSp>
      <p:sp>
        <p:nvSpPr>
          <p:cNvPr id="35" name="Prostokąt 54">
            <a:extLst>
              <a:ext uri="{FF2B5EF4-FFF2-40B4-BE49-F238E27FC236}">
                <a16:creationId xmlns:a16="http://schemas.microsoft.com/office/drawing/2014/main" id="{1F882F9E-1893-46FF-83A1-5F774F029344}"/>
              </a:ext>
            </a:extLst>
          </p:cNvPr>
          <p:cNvSpPr/>
          <p:nvPr userDrawn="1"/>
        </p:nvSpPr>
        <p:spPr bwMode="auto">
          <a:xfrm>
            <a:off x="1473637" y="4500381"/>
            <a:ext cx="2930723"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Trenčianska 56/A</a:t>
            </a:r>
            <a:br>
              <a:rPr lang="en-US" sz="1600" noProof="0">
                <a:solidFill>
                  <a:schemeClr val="bg1"/>
                </a:solidFill>
                <a:cs typeface="Calibri Light" panose="020F0302020204030204" pitchFamily="34" charset="0"/>
              </a:rPr>
            </a:br>
            <a:r>
              <a:rPr lang="en-US" sz="1600" noProof="0">
                <a:solidFill>
                  <a:schemeClr val="bg1"/>
                </a:solidFill>
                <a:cs typeface="Calibri Light" panose="020F0302020204030204" pitchFamily="34" charset="0"/>
              </a:rPr>
              <a:t>821 09 Bratislava, Slovak Republic</a:t>
            </a:r>
          </a:p>
        </p:txBody>
      </p:sp>
      <p:sp>
        <p:nvSpPr>
          <p:cNvPr id="36" name="Prostokąt 54">
            <a:extLst>
              <a:ext uri="{FF2B5EF4-FFF2-40B4-BE49-F238E27FC236}">
                <a16:creationId xmlns:a16="http://schemas.microsoft.com/office/drawing/2014/main" id="{1F882F9E-1893-46FF-83A1-5F774F029344}"/>
              </a:ext>
            </a:extLst>
          </p:cNvPr>
          <p:cNvSpPr/>
          <p:nvPr userDrawn="1"/>
        </p:nvSpPr>
        <p:spPr bwMode="auto">
          <a:xfrm>
            <a:off x="4979670" y="4500381"/>
            <a:ext cx="1999868"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50000"/>
              </a:lnSpc>
            </a:pPr>
            <a:r>
              <a:rPr lang="en-US" sz="1600" noProof="0">
                <a:solidFill>
                  <a:schemeClr val="bg1"/>
                </a:solidFill>
                <a:cs typeface="Calibri Light" panose="020F0302020204030204" pitchFamily="34" charset="0"/>
              </a:rPr>
              <a:t>+421 220 838 400</a:t>
            </a:r>
          </a:p>
          <a:p>
            <a:pPr>
              <a:lnSpc>
                <a:spcPct val="150000"/>
              </a:lnSpc>
            </a:pPr>
            <a:r>
              <a:rPr lang="en-US" sz="1600" noProof="0">
                <a:solidFill>
                  <a:schemeClr val="bg1"/>
                </a:solidFill>
                <a:cs typeface="Calibri Light" panose="020F0302020204030204" pitchFamily="34" charset="0"/>
              </a:rPr>
              <a:t>sales@asseco-ce.com</a:t>
            </a:r>
          </a:p>
        </p:txBody>
      </p:sp>
      <p:sp>
        <p:nvSpPr>
          <p:cNvPr id="37" name="Prostokąt 54">
            <a:extLst>
              <a:ext uri="{FF2B5EF4-FFF2-40B4-BE49-F238E27FC236}">
                <a16:creationId xmlns:a16="http://schemas.microsoft.com/office/drawing/2014/main" id="{1F882F9E-1893-46FF-83A1-5F774F029344}"/>
              </a:ext>
            </a:extLst>
          </p:cNvPr>
          <p:cNvSpPr/>
          <p:nvPr userDrawn="1"/>
        </p:nvSpPr>
        <p:spPr bwMode="auto">
          <a:xfrm>
            <a:off x="7453569" y="4500381"/>
            <a:ext cx="4016246" cy="810759"/>
          </a:xfrm>
          <a:prstGeom prst="rect">
            <a:avLst/>
          </a:prstGeom>
          <a:noFill/>
          <a:ln w="12700">
            <a:noFill/>
            <a:round/>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US" sz="1600" noProof="0">
                <a:solidFill>
                  <a:schemeClr val="bg1"/>
                </a:solidFill>
                <a:cs typeface="Calibri Light" panose="020F0302020204030204" pitchFamily="34" charset="0"/>
              </a:rPr>
              <a:t>www.asseco.</a:t>
            </a:r>
            <a:r>
              <a:rPr lang="sk-SK" sz="1600" noProof="0">
                <a:solidFill>
                  <a:schemeClr val="bg1"/>
                </a:solidFill>
                <a:cs typeface="Calibri Light" panose="020F0302020204030204" pitchFamily="34" charset="0"/>
              </a:rPr>
              <a:t>com/ce</a:t>
            </a:r>
            <a:endParaRPr lang="en-US" sz="1600" noProof="0">
              <a:solidFill>
                <a:schemeClr val="bg1"/>
              </a:solidFill>
              <a:cs typeface="Calibri Light" panose="020F0302020204030204" pitchFamily="34" charset="0"/>
            </a:endParaRPr>
          </a:p>
          <a:p>
            <a:pPr>
              <a:lnSpc>
                <a:spcPct val="150000"/>
              </a:lnSpc>
            </a:pPr>
            <a:r>
              <a:rPr lang="en-US" sz="1600" noProof="0">
                <a:solidFill>
                  <a:schemeClr val="bg1"/>
                </a:solidFill>
                <a:cs typeface="Calibri Light" panose="020F0302020204030204" pitchFamily="34" charset="0"/>
              </a:rPr>
              <a:t>linkedin.com/company/asseco-central-europe</a:t>
            </a:r>
          </a:p>
        </p:txBody>
      </p:sp>
      <p:pic>
        <p:nvPicPr>
          <p:cNvPr id="38" name="Picture 37"/>
          <p:cNvPicPr>
            <a:picLocks noChangeAspect="1"/>
          </p:cNvPicPr>
          <p:nvPr userDrawn="1"/>
        </p:nvPicPr>
        <p:blipFill>
          <a:blip r:embed="rId5">
            <a:lum bright="100000" contrast="100000"/>
          </a:blip>
          <a:stretch>
            <a:fillRect/>
          </a:stretch>
        </p:blipFill>
        <p:spPr>
          <a:xfrm>
            <a:off x="4599652" y="4588716"/>
            <a:ext cx="269679" cy="260380"/>
          </a:xfrm>
          <a:prstGeom prst="rect">
            <a:avLst/>
          </a:prstGeom>
        </p:spPr>
      </p:pic>
      <p:pic>
        <p:nvPicPr>
          <p:cNvPr id="40" name="Picture 39"/>
          <p:cNvPicPr>
            <a:picLocks noChangeAspect="1"/>
          </p:cNvPicPr>
          <p:nvPr userDrawn="1"/>
        </p:nvPicPr>
        <p:blipFill>
          <a:blip r:embed="rId6">
            <a:lum bright="100000" contrast="100000"/>
          </a:blip>
          <a:stretch>
            <a:fillRect/>
          </a:stretch>
        </p:blipFill>
        <p:spPr>
          <a:xfrm>
            <a:off x="7089877" y="4579417"/>
            <a:ext cx="269679" cy="269679"/>
          </a:xfrm>
          <a:prstGeom prst="rect">
            <a:avLst/>
          </a:prstGeom>
        </p:spPr>
      </p:pic>
      <p:pic>
        <p:nvPicPr>
          <p:cNvPr id="41" name="Picture 40"/>
          <p:cNvPicPr>
            <a:picLocks noChangeAspect="1"/>
          </p:cNvPicPr>
          <p:nvPr userDrawn="1"/>
        </p:nvPicPr>
        <p:blipFill>
          <a:blip r:embed="rId7">
            <a:lum bright="100000" contrast="100000"/>
          </a:blip>
          <a:stretch>
            <a:fillRect/>
          </a:stretch>
        </p:blipFill>
        <p:spPr>
          <a:xfrm>
            <a:off x="1097700" y="4584000"/>
            <a:ext cx="260380" cy="269679"/>
          </a:xfrm>
          <a:prstGeom prst="rect">
            <a:avLst/>
          </a:prstGeom>
        </p:spPr>
      </p:pic>
      <p:pic>
        <p:nvPicPr>
          <p:cNvPr id="42" name="Picture 41"/>
          <p:cNvPicPr>
            <a:picLocks noChangeAspect="1"/>
          </p:cNvPicPr>
          <p:nvPr userDrawn="1"/>
        </p:nvPicPr>
        <p:blipFill>
          <a:blip r:embed="rId8">
            <a:lum bright="100000" contrast="100000"/>
          </a:blip>
          <a:stretch>
            <a:fillRect/>
          </a:stretch>
        </p:blipFill>
        <p:spPr>
          <a:xfrm>
            <a:off x="4604302" y="4945158"/>
            <a:ext cx="260380" cy="260380"/>
          </a:xfrm>
          <a:prstGeom prst="rect">
            <a:avLst/>
          </a:prstGeom>
        </p:spPr>
      </p:pic>
    </p:spTree>
    <p:extLst>
      <p:ext uri="{BB962C8B-B14F-4D97-AF65-F5344CB8AC3E}">
        <p14:creationId xmlns:p14="http://schemas.microsoft.com/office/powerpoint/2010/main" val="2076744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Picture (1)">
    <p:spTree>
      <p:nvGrpSpPr>
        <p:cNvPr id="1" name=""/>
        <p:cNvGrpSpPr/>
        <p:nvPr/>
      </p:nvGrpSpPr>
      <p:grpSpPr>
        <a:xfrm>
          <a:off x="0" y="0"/>
          <a:ext cx="0" cy="0"/>
          <a:chOff x="0" y="0"/>
          <a:chExt cx="0" cy="0"/>
        </a:xfrm>
      </p:grpSpPr>
      <p:sp>
        <p:nvSpPr>
          <p:cNvPr id="7" name="Fußzeilenplatzhalter 2">
            <a:extLst>
              <a:ext uri="{FF2B5EF4-FFF2-40B4-BE49-F238E27FC236}">
                <a16:creationId xmlns:a16="http://schemas.microsoft.com/office/drawing/2014/main" id="{ED43A736-215C-424E-BF83-E469909EFF47}"/>
              </a:ext>
            </a:extLst>
          </p:cNvPr>
          <p:cNvSpPr>
            <a:spLocks noGrp="1"/>
          </p:cNvSpPr>
          <p:nvPr>
            <p:ph type="ftr" sz="quarter" idx="11"/>
          </p:nvPr>
        </p:nvSpPr>
        <p:spPr>
          <a:xfrm>
            <a:off x="555822" y="6356351"/>
            <a:ext cx="8318548"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8" name="Foliennummernplatzhalter 3">
            <a:extLst>
              <a:ext uri="{FF2B5EF4-FFF2-40B4-BE49-F238E27FC236}">
                <a16:creationId xmlns:a16="http://schemas.microsoft.com/office/drawing/2014/main" id="{E33AB565-9A93-4072-A534-026605D2C07F}"/>
              </a:ext>
            </a:extLst>
          </p:cNvPr>
          <p:cNvSpPr>
            <a:spLocks noGrp="1"/>
          </p:cNvSpPr>
          <p:nvPr>
            <p:ph type="sldNum" sz="quarter" idx="12"/>
          </p:nvPr>
        </p:nvSpPr>
        <p:spPr>
          <a:xfrm>
            <a:off x="8916457" y="6356351"/>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5" name="Titelplatzhalter 1">
            <a:extLst>
              <a:ext uri="{FF2B5EF4-FFF2-40B4-BE49-F238E27FC236}">
                <a16:creationId xmlns:a16="http://schemas.microsoft.com/office/drawing/2014/main" id="{17B74600-E333-4B55-9D4C-0F8E1402E6C7}"/>
              </a:ext>
            </a:extLst>
          </p:cNvPr>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rgbClr val="000000"/>
                </a:solidFill>
              </a:defRPr>
            </a:lvl1pPr>
          </a:lstStyle>
          <a:p>
            <a:r>
              <a:rPr lang="en-US" noProof="0"/>
              <a:t>Click to edit Master title style</a:t>
            </a:r>
            <a:endParaRPr lang="pl-PL" noProof="0"/>
          </a:p>
        </p:txBody>
      </p:sp>
      <p:grpSp>
        <p:nvGrpSpPr>
          <p:cNvPr id="9" name="Grupa 8">
            <a:extLst>
              <a:ext uri="{FF2B5EF4-FFF2-40B4-BE49-F238E27FC236}">
                <a16:creationId xmlns:a16="http://schemas.microsoft.com/office/drawing/2014/main" id="{06127CEB-A812-4212-948F-5D66FF69807D}"/>
              </a:ext>
            </a:extLst>
          </p:cNvPr>
          <p:cNvGrpSpPr/>
          <p:nvPr userDrawn="1"/>
        </p:nvGrpSpPr>
        <p:grpSpPr>
          <a:xfrm>
            <a:off x="9857088" y="296189"/>
            <a:ext cx="1888448" cy="208076"/>
            <a:chOff x="1719263" y="3114675"/>
            <a:chExt cx="5705476" cy="628650"/>
          </a:xfrm>
          <a:solidFill>
            <a:srgbClr val="000000"/>
          </a:solidFill>
        </p:grpSpPr>
        <p:sp>
          <p:nvSpPr>
            <p:cNvPr id="10" name="Freeform 5">
              <a:extLst>
                <a:ext uri="{FF2B5EF4-FFF2-40B4-BE49-F238E27FC236}">
                  <a16:creationId xmlns:a16="http://schemas.microsoft.com/office/drawing/2014/main" id="{854DFE6C-2859-4287-8B57-918622BB53A3}"/>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1" name="Freeform 6">
              <a:extLst>
                <a:ext uri="{FF2B5EF4-FFF2-40B4-BE49-F238E27FC236}">
                  <a16:creationId xmlns:a16="http://schemas.microsoft.com/office/drawing/2014/main" id="{8F0DDDDD-D8CA-4135-92B2-634D61B3DF83}"/>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7">
              <a:extLst>
                <a:ext uri="{FF2B5EF4-FFF2-40B4-BE49-F238E27FC236}">
                  <a16:creationId xmlns:a16="http://schemas.microsoft.com/office/drawing/2014/main" id="{4E1C6E25-2F30-4256-A78D-7E1B28398294}"/>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8">
              <a:extLst>
                <a:ext uri="{FF2B5EF4-FFF2-40B4-BE49-F238E27FC236}">
                  <a16:creationId xmlns:a16="http://schemas.microsoft.com/office/drawing/2014/main" id="{27B312CA-D6CC-4035-8BBE-0EEE6FFA0803}"/>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9">
              <a:extLst>
                <a:ext uri="{FF2B5EF4-FFF2-40B4-BE49-F238E27FC236}">
                  <a16:creationId xmlns:a16="http://schemas.microsoft.com/office/drawing/2014/main" id="{9EE6B87F-8F6A-437F-9754-C81C05AFF230}"/>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10">
              <a:extLst>
                <a:ext uri="{FF2B5EF4-FFF2-40B4-BE49-F238E27FC236}">
                  <a16:creationId xmlns:a16="http://schemas.microsoft.com/office/drawing/2014/main" id="{C5306355-DC34-472C-8594-90847DEFA309}"/>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
        <p:nvSpPr>
          <p:cNvPr id="16" name="Picture Placeholder 2">
            <a:extLst>
              <a:ext uri="{FF2B5EF4-FFF2-40B4-BE49-F238E27FC236}">
                <a16:creationId xmlns:a16="http://schemas.microsoft.com/office/drawing/2014/main" id="{384E6639-D4A4-4059-B79E-19637E63B5EE}"/>
              </a:ext>
            </a:extLst>
          </p:cNvPr>
          <p:cNvSpPr>
            <a:spLocks noGrp="1"/>
          </p:cNvSpPr>
          <p:nvPr>
            <p:ph type="pic" sz="quarter" idx="15" hasCustomPrompt="1"/>
          </p:nvPr>
        </p:nvSpPr>
        <p:spPr>
          <a:xfrm>
            <a:off x="4579275" y="2404895"/>
            <a:ext cx="3025136" cy="3025136"/>
          </a:xfrm>
          <a:prstGeom prst="ellipse">
            <a:avLst/>
          </a:prstGeom>
          <a:ln w="25400">
            <a:noFill/>
          </a:ln>
        </p:spPr>
        <p:txBody>
          <a:bodyPr anchor="ctr">
            <a:normAutofit/>
          </a:bodyPr>
          <a:lstStyle>
            <a:lvl1pPr marL="0" indent="0" algn="ctr">
              <a:buNone/>
              <a:defRPr sz="1333">
                <a:solidFill>
                  <a:schemeClr val="tx1"/>
                </a:solidFill>
              </a:defRPr>
            </a:lvl1pPr>
          </a:lstStyle>
          <a:p>
            <a:r>
              <a:rPr lang="en-US"/>
              <a:t>Click on the icon to add a picture</a:t>
            </a:r>
            <a:endParaRPr lang="id-ID"/>
          </a:p>
        </p:txBody>
      </p:sp>
      <p:grpSp>
        <p:nvGrpSpPr>
          <p:cNvPr id="18" name="Grupa 17">
            <a:extLst>
              <a:ext uri="{FF2B5EF4-FFF2-40B4-BE49-F238E27FC236}">
                <a16:creationId xmlns:a16="http://schemas.microsoft.com/office/drawing/2014/main" id="{ED271922-1209-45A8-B90E-FDFB58A13937}"/>
              </a:ext>
            </a:extLst>
          </p:cNvPr>
          <p:cNvGrpSpPr/>
          <p:nvPr userDrawn="1"/>
        </p:nvGrpSpPr>
        <p:grpSpPr>
          <a:xfrm rot="5400000">
            <a:off x="-3572540" y="3312041"/>
            <a:ext cx="6815472" cy="233918"/>
            <a:chOff x="0" y="-711770"/>
            <a:chExt cx="4642907" cy="564813"/>
          </a:xfrm>
        </p:grpSpPr>
        <p:grpSp>
          <p:nvGrpSpPr>
            <p:cNvPr id="19" name="Grupa 18">
              <a:extLst>
                <a:ext uri="{FF2B5EF4-FFF2-40B4-BE49-F238E27FC236}">
                  <a16:creationId xmlns:a16="http://schemas.microsoft.com/office/drawing/2014/main" id="{4E487719-BF16-490A-A4C1-9562698E5662}"/>
                </a:ext>
              </a:extLst>
            </p:cNvPr>
            <p:cNvGrpSpPr/>
            <p:nvPr userDrawn="1"/>
          </p:nvGrpSpPr>
          <p:grpSpPr>
            <a:xfrm>
              <a:off x="791421" y="-711770"/>
              <a:ext cx="685800" cy="564813"/>
              <a:chOff x="304800" y="937146"/>
              <a:chExt cx="1624082" cy="286603"/>
            </a:xfrm>
          </p:grpSpPr>
          <p:sp>
            <p:nvSpPr>
              <p:cNvPr id="40" name="Prostokąt: zaokrąglone rogi 39">
                <a:extLst>
                  <a:ext uri="{FF2B5EF4-FFF2-40B4-BE49-F238E27FC236}">
                    <a16:creationId xmlns:a16="http://schemas.microsoft.com/office/drawing/2014/main" id="{409B4843-664B-4D6D-880E-A8D26C46FF17}"/>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rostokąt: zaokrąglone rogi 40">
                <a:extLst>
                  <a:ext uri="{FF2B5EF4-FFF2-40B4-BE49-F238E27FC236}">
                    <a16:creationId xmlns:a16="http://schemas.microsoft.com/office/drawing/2014/main" id="{CF395087-9BA9-46D6-8BE9-E288EFD1CA3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zaokrąglone rogi 41">
                <a:extLst>
                  <a:ext uri="{FF2B5EF4-FFF2-40B4-BE49-F238E27FC236}">
                    <a16:creationId xmlns:a16="http://schemas.microsoft.com/office/drawing/2014/main" id="{0FBC3C4C-272B-4C49-9D04-A88CC6979DFB}"/>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0" name="Grupa 19">
              <a:extLst>
                <a:ext uri="{FF2B5EF4-FFF2-40B4-BE49-F238E27FC236}">
                  <a16:creationId xmlns:a16="http://schemas.microsoft.com/office/drawing/2014/main" id="{2DDF0A94-B0C9-49C1-8165-C0A400F0A93D}"/>
                </a:ext>
              </a:extLst>
            </p:cNvPr>
            <p:cNvGrpSpPr/>
            <p:nvPr userDrawn="1"/>
          </p:nvGrpSpPr>
          <p:grpSpPr>
            <a:xfrm>
              <a:off x="2374263" y="-711770"/>
              <a:ext cx="685800" cy="564813"/>
              <a:chOff x="304800" y="937146"/>
              <a:chExt cx="1624082" cy="286603"/>
            </a:xfrm>
          </p:grpSpPr>
          <p:sp>
            <p:nvSpPr>
              <p:cNvPr id="37" name="Prostokąt: zaokrąglone rogi 36">
                <a:extLst>
                  <a:ext uri="{FF2B5EF4-FFF2-40B4-BE49-F238E27FC236}">
                    <a16:creationId xmlns:a16="http://schemas.microsoft.com/office/drawing/2014/main" id="{CDEEB8D6-7DAD-4F23-B741-97CF170BEF9B}"/>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zaokrąglone rogi 37">
                <a:extLst>
                  <a:ext uri="{FF2B5EF4-FFF2-40B4-BE49-F238E27FC236}">
                    <a16:creationId xmlns:a16="http://schemas.microsoft.com/office/drawing/2014/main" id="{16DEC528-FE25-46C1-99FB-C30957C6A25A}"/>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1F4DC26F-4557-4F03-B8E6-9826821EA9DB}"/>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C6DB4F1E-5466-4B90-A27A-5EE4B85E5AD4}"/>
                </a:ext>
              </a:extLst>
            </p:cNvPr>
            <p:cNvGrpSpPr/>
            <p:nvPr userDrawn="1"/>
          </p:nvGrpSpPr>
          <p:grpSpPr>
            <a:xfrm>
              <a:off x="1582842" y="-711770"/>
              <a:ext cx="685800" cy="564813"/>
              <a:chOff x="304800" y="937146"/>
              <a:chExt cx="1624082" cy="286603"/>
            </a:xfrm>
          </p:grpSpPr>
          <p:sp>
            <p:nvSpPr>
              <p:cNvPr id="34" name="Prostokąt: zaokrąglone rogi 33">
                <a:extLst>
                  <a:ext uri="{FF2B5EF4-FFF2-40B4-BE49-F238E27FC236}">
                    <a16:creationId xmlns:a16="http://schemas.microsoft.com/office/drawing/2014/main" id="{0B88A4F3-B911-442F-922E-0D2310DA7953}"/>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rostokąt: zaokrąglone rogi 34">
                <a:extLst>
                  <a:ext uri="{FF2B5EF4-FFF2-40B4-BE49-F238E27FC236}">
                    <a16:creationId xmlns:a16="http://schemas.microsoft.com/office/drawing/2014/main" id="{70D11194-3B61-4108-8848-B241EA6E223B}"/>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0B33836D-4B8B-4903-B1CC-6C3BF980FFF8}"/>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43F983EF-DB5E-442B-A9A8-7F6F2071A60A}"/>
                </a:ext>
              </a:extLst>
            </p:cNvPr>
            <p:cNvGrpSpPr/>
            <p:nvPr userDrawn="1"/>
          </p:nvGrpSpPr>
          <p:grpSpPr>
            <a:xfrm>
              <a:off x="0" y="-711770"/>
              <a:ext cx="685800" cy="564813"/>
              <a:chOff x="304800" y="937146"/>
              <a:chExt cx="1624082" cy="286603"/>
            </a:xfrm>
          </p:grpSpPr>
          <p:sp>
            <p:nvSpPr>
              <p:cNvPr id="31" name="Prostokąt: zaokrąglone rogi 30">
                <a:extLst>
                  <a:ext uri="{FF2B5EF4-FFF2-40B4-BE49-F238E27FC236}">
                    <a16:creationId xmlns:a16="http://schemas.microsoft.com/office/drawing/2014/main" id="{26E73F32-E83D-49EF-B365-FB6CD7099D7B}"/>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zaokrąglone rogi 31">
                <a:extLst>
                  <a:ext uri="{FF2B5EF4-FFF2-40B4-BE49-F238E27FC236}">
                    <a16:creationId xmlns:a16="http://schemas.microsoft.com/office/drawing/2014/main" id="{1B0D34F8-2BC4-4E11-B158-A8F086FFD866}"/>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73FA2680-EF53-468D-8D53-83C207183CE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 name="Grupa 22">
              <a:extLst>
                <a:ext uri="{FF2B5EF4-FFF2-40B4-BE49-F238E27FC236}">
                  <a16:creationId xmlns:a16="http://schemas.microsoft.com/office/drawing/2014/main" id="{9E0952D8-2307-4194-B688-886BD1C033C1}"/>
                </a:ext>
              </a:extLst>
            </p:cNvPr>
            <p:cNvGrpSpPr/>
            <p:nvPr userDrawn="1"/>
          </p:nvGrpSpPr>
          <p:grpSpPr>
            <a:xfrm>
              <a:off x="3957107" y="-711770"/>
              <a:ext cx="685800" cy="564813"/>
              <a:chOff x="304800" y="937146"/>
              <a:chExt cx="1624082" cy="286603"/>
            </a:xfrm>
          </p:grpSpPr>
          <p:sp>
            <p:nvSpPr>
              <p:cNvPr id="28" name="Prostokąt: zaokrąglone rogi 27">
                <a:extLst>
                  <a:ext uri="{FF2B5EF4-FFF2-40B4-BE49-F238E27FC236}">
                    <a16:creationId xmlns:a16="http://schemas.microsoft.com/office/drawing/2014/main" id="{E9BF9026-2129-439A-BD61-A39CC99EF4C6}"/>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rostokąt: zaokrąglone rogi 28">
                <a:extLst>
                  <a:ext uri="{FF2B5EF4-FFF2-40B4-BE49-F238E27FC236}">
                    <a16:creationId xmlns:a16="http://schemas.microsoft.com/office/drawing/2014/main" id="{5AE9A918-16E4-45E7-B7D1-53CEE14A63AE}"/>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8CC3BACB-4FEB-4C37-B752-9446EFB35613}"/>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4" name="Grupa 23">
              <a:extLst>
                <a:ext uri="{FF2B5EF4-FFF2-40B4-BE49-F238E27FC236}">
                  <a16:creationId xmlns:a16="http://schemas.microsoft.com/office/drawing/2014/main" id="{6D660E1A-FE89-4BAE-B88A-E3BB61432723}"/>
                </a:ext>
              </a:extLst>
            </p:cNvPr>
            <p:cNvGrpSpPr/>
            <p:nvPr userDrawn="1"/>
          </p:nvGrpSpPr>
          <p:grpSpPr>
            <a:xfrm>
              <a:off x="3165684" y="-711770"/>
              <a:ext cx="685800" cy="564813"/>
              <a:chOff x="304800" y="937146"/>
              <a:chExt cx="1624082" cy="286603"/>
            </a:xfrm>
          </p:grpSpPr>
          <p:sp>
            <p:nvSpPr>
              <p:cNvPr id="25" name="Prostokąt: zaokrąglone rogi 24">
                <a:extLst>
                  <a:ext uri="{FF2B5EF4-FFF2-40B4-BE49-F238E27FC236}">
                    <a16:creationId xmlns:a16="http://schemas.microsoft.com/office/drawing/2014/main" id="{294F02E1-38DE-4A09-B730-DCDA08685FCC}"/>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rostokąt: zaokrąglone rogi 25">
                <a:extLst>
                  <a:ext uri="{FF2B5EF4-FFF2-40B4-BE49-F238E27FC236}">
                    <a16:creationId xmlns:a16="http://schemas.microsoft.com/office/drawing/2014/main" id="{02028A31-D829-40E2-A342-F60724BDCFFE}"/>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31EEF2A1-7083-4B84-A0FF-53127B920847}"/>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917710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Empty (black)">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3F654814-D3E8-41DA-95DE-8279B56F8AEA}"/>
              </a:ext>
            </a:extLst>
          </p:cNvPr>
          <p:cNvSpPr/>
          <p:nvPr userDrawn="1"/>
        </p:nvSpPr>
        <p:spPr bwMode="auto">
          <a:xfrm>
            <a:off x="0" y="0"/>
            <a:ext cx="12192000" cy="6858000"/>
          </a:xfrm>
          <a:prstGeom prst="rect">
            <a:avLst/>
          </a:prstGeom>
          <a:solidFill>
            <a:srgbClr val="252527"/>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3" name="Fußzeilenplatzhalter 2"/>
          <p:cNvSpPr>
            <a:spLocks noGrp="1"/>
          </p:cNvSpPr>
          <p:nvPr>
            <p:ph type="ftr" sz="quarter" idx="11"/>
          </p:nvPr>
        </p:nvSpPr>
        <p:spPr>
          <a:xfrm>
            <a:off x="555822" y="6356351"/>
            <a:ext cx="8318548"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4" name="Foliennummernplatzhalter 3"/>
          <p:cNvSpPr>
            <a:spLocks noGrp="1"/>
          </p:cNvSpPr>
          <p:nvPr>
            <p:ph type="sldNum" sz="quarter" idx="12"/>
          </p:nvPr>
        </p:nvSpPr>
        <p:spPr/>
        <p:txBody>
          <a:bodyPr/>
          <a:lstStyle>
            <a:lvl1pPr>
              <a:defRPr sz="1200">
                <a:solidFill>
                  <a:schemeClr val="tx1"/>
                </a:solidFill>
              </a:defRPr>
            </a:lvl1pPr>
          </a:lstStyle>
          <a:p>
            <a:fld id="{9DC1E638-3F78-4E0D-883A-B278700C48C0}" type="slidenum">
              <a:rPr lang="pl-PL" smtClean="0"/>
              <a:pPr/>
              <a:t>‹#›</a:t>
            </a:fld>
            <a:endParaRPr lang="pl-PL"/>
          </a:p>
        </p:txBody>
      </p:sp>
      <p:sp>
        <p:nvSpPr>
          <p:cNvPr id="11" name="Titelplatzhalter 1"/>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spTree>
    <p:extLst>
      <p:ext uri="{BB962C8B-B14F-4D97-AF65-F5344CB8AC3E}">
        <p14:creationId xmlns:p14="http://schemas.microsoft.com/office/powerpoint/2010/main" val="32608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Empty (2)">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26474D84-863B-4641-BBBC-C164B6289122}"/>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sp>
        <p:nvSpPr>
          <p:cNvPr id="7" name="Fußzeilenplatzhalter 3">
            <a:extLst>
              <a:ext uri="{FF2B5EF4-FFF2-40B4-BE49-F238E27FC236}">
                <a16:creationId xmlns:a16="http://schemas.microsoft.com/office/drawing/2014/main" id="{66480371-4FDE-47F3-8AFB-E42D1696E174}"/>
              </a:ext>
            </a:extLst>
          </p:cNvPr>
          <p:cNvSpPr>
            <a:spLocks noGrp="1"/>
          </p:cNvSpPr>
          <p:nvPr>
            <p:ph type="ftr" sz="quarter" idx="11"/>
          </p:nvPr>
        </p:nvSpPr>
        <p:spPr>
          <a:xfrm>
            <a:off x="526631" y="6356352"/>
            <a:ext cx="8305784" cy="365125"/>
          </a:xfrm>
          <a:prstGeom prst="rect">
            <a:avLst/>
          </a:prstGeo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8" name="Foliennummernplatzhalter 4">
            <a:extLst>
              <a:ext uri="{FF2B5EF4-FFF2-40B4-BE49-F238E27FC236}">
                <a16:creationId xmlns:a16="http://schemas.microsoft.com/office/drawing/2014/main" id="{2A28C150-6E82-427D-A119-35958029323C}"/>
              </a:ext>
            </a:extLst>
          </p:cNvPr>
          <p:cNvSpPr>
            <a:spLocks noGrp="1"/>
          </p:cNvSpPr>
          <p:nvPr>
            <p:ph type="sldNum" sz="quarter" idx="12"/>
          </p:nvPr>
        </p:nvSpPr>
        <p:spPr>
          <a:xfrm>
            <a:off x="8916457" y="6356352"/>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1" name="Titelplatzhalter 1"/>
          <p:cNvSpPr>
            <a:spLocks noGrp="1"/>
          </p:cNvSpPr>
          <p:nvPr>
            <p:ph type="title" hasCustomPrompt="1"/>
          </p:nvPr>
        </p:nvSpPr>
        <p:spPr>
          <a:xfrm>
            <a:off x="526631" y="848201"/>
            <a:ext cx="11234631"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grpSp>
        <p:nvGrpSpPr>
          <p:cNvPr id="9" name="Grupa 8">
            <a:extLst>
              <a:ext uri="{FF2B5EF4-FFF2-40B4-BE49-F238E27FC236}">
                <a16:creationId xmlns:a16="http://schemas.microsoft.com/office/drawing/2014/main" id="{E9B90B24-702B-42EE-A40E-29DD696B0C5D}"/>
              </a:ext>
            </a:extLst>
          </p:cNvPr>
          <p:cNvGrpSpPr/>
          <p:nvPr userDrawn="1"/>
        </p:nvGrpSpPr>
        <p:grpSpPr>
          <a:xfrm>
            <a:off x="9857088" y="296189"/>
            <a:ext cx="1888448" cy="208076"/>
            <a:chOff x="1719263" y="3114675"/>
            <a:chExt cx="5705476" cy="628650"/>
          </a:xfrm>
          <a:solidFill>
            <a:schemeClr val="bg1"/>
          </a:solidFill>
        </p:grpSpPr>
        <p:sp>
          <p:nvSpPr>
            <p:cNvPr id="10" name="Freeform 5">
              <a:extLst>
                <a:ext uri="{FF2B5EF4-FFF2-40B4-BE49-F238E27FC236}">
                  <a16:creationId xmlns:a16="http://schemas.microsoft.com/office/drawing/2014/main" id="{25F1C835-19C7-4C7F-9464-FB16EC223B0B}"/>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6">
              <a:extLst>
                <a:ext uri="{FF2B5EF4-FFF2-40B4-BE49-F238E27FC236}">
                  <a16:creationId xmlns:a16="http://schemas.microsoft.com/office/drawing/2014/main" id="{7A7DD1F0-E342-4FBE-82C6-BCCB7DE00D58}"/>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7">
              <a:extLst>
                <a:ext uri="{FF2B5EF4-FFF2-40B4-BE49-F238E27FC236}">
                  <a16:creationId xmlns:a16="http://schemas.microsoft.com/office/drawing/2014/main" id="{9E84D5F1-E5A8-4E0C-BB35-538A71D71A8B}"/>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8">
              <a:extLst>
                <a:ext uri="{FF2B5EF4-FFF2-40B4-BE49-F238E27FC236}">
                  <a16:creationId xmlns:a16="http://schemas.microsoft.com/office/drawing/2014/main" id="{00099724-5BA6-43BB-8F80-1B2DC86D460E}"/>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5" name="Freeform 9">
              <a:extLst>
                <a:ext uri="{FF2B5EF4-FFF2-40B4-BE49-F238E27FC236}">
                  <a16:creationId xmlns:a16="http://schemas.microsoft.com/office/drawing/2014/main" id="{C73633E4-3F5D-4A74-A131-B49862FC1AFA}"/>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6" name="Freeform 10">
              <a:extLst>
                <a:ext uri="{FF2B5EF4-FFF2-40B4-BE49-F238E27FC236}">
                  <a16:creationId xmlns:a16="http://schemas.microsoft.com/office/drawing/2014/main" id="{BA072500-72F4-4982-8F2E-8E7072B1980D}"/>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grpSp>
        <p:nvGrpSpPr>
          <p:cNvPr id="68" name="Grupa 67">
            <a:extLst>
              <a:ext uri="{FF2B5EF4-FFF2-40B4-BE49-F238E27FC236}">
                <a16:creationId xmlns:a16="http://schemas.microsoft.com/office/drawing/2014/main" id="{4C901C00-1079-4C82-811A-C85DA4C1BD12}"/>
              </a:ext>
            </a:extLst>
          </p:cNvPr>
          <p:cNvGrpSpPr/>
          <p:nvPr userDrawn="1"/>
        </p:nvGrpSpPr>
        <p:grpSpPr>
          <a:xfrm rot="5400000">
            <a:off x="-3572540" y="3312041"/>
            <a:ext cx="6815472" cy="233918"/>
            <a:chOff x="0" y="-711770"/>
            <a:chExt cx="4642907" cy="564813"/>
          </a:xfrm>
        </p:grpSpPr>
        <p:grpSp>
          <p:nvGrpSpPr>
            <p:cNvPr id="69" name="Grupa 68">
              <a:extLst>
                <a:ext uri="{FF2B5EF4-FFF2-40B4-BE49-F238E27FC236}">
                  <a16:creationId xmlns:a16="http://schemas.microsoft.com/office/drawing/2014/main" id="{75D5C577-73C1-4A19-9CBC-858480C43EAC}"/>
                </a:ext>
              </a:extLst>
            </p:cNvPr>
            <p:cNvGrpSpPr/>
            <p:nvPr userDrawn="1"/>
          </p:nvGrpSpPr>
          <p:grpSpPr>
            <a:xfrm>
              <a:off x="791421" y="-711770"/>
              <a:ext cx="685800" cy="564813"/>
              <a:chOff x="304800" y="937146"/>
              <a:chExt cx="1624082" cy="286603"/>
            </a:xfrm>
          </p:grpSpPr>
          <p:sp>
            <p:nvSpPr>
              <p:cNvPr id="90" name="Prostokąt: zaokrąglone rogi 89">
                <a:extLst>
                  <a:ext uri="{FF2B5EF4-FFF2-40B4-BE49-F238E27FC236}">
                    <a16:creationId xmlns:a16="http://schemas.microsoft.com/office/drawing/2014/main" id="{D8EDA1D5-DFDF-4AAD-9689-6DD1CCC432F3}"/>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Prostokąt: zaokrąglone rogi 90">
                <a:extLst>
                  <a:ext uri="{FF2B5EF4-FFF2-40B4-BE49-F238E27FC236}">
                    <a16:creationId xmlns:a16="http://schemas.microsoft.com/office/drawing/2014/main" id="{25E10447-FA4D-4019-AA84-26C7FB052B8E}"/>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FAB3DB19-DE5B-4674-9F9D-5EAA9E23D13E}"/>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0" name="Grupa 69">
              <a:extLst>
                <a:ext uri="{FF2B5EF4-FFF2-40B4-BE49-F238E27FC236}">
                  <a16:creationId xmlns:a16="http://schemas.microsoft.com/office/drawing/2014/main" id="{299359DE-619D-4391-BC31-16333FD5C22B}"/>
                </a:ext>
              </a:extLst>
            </p:cNvPr>
            <p:cNvGrpSpPr/>
            <p:nvPr userDrawn="1"/>
          </p:nvGrpSpPr>
          <p:grpSpPr>
            <a:xfrm>
              <a:off x="2374263" y="-711770"/>
              <a:ext cx="685800" cy="564813"/>
              <a:chOff x="304800" y="937146"/>
              <a:chExt cx="1624082" cy="286603"/>
            </a:xfrm>
          </p:grpSpPr>
          <p:sp>
            <p:nvSpPr>
              <p:cNvPr id="87" name="Prostokąt: zaokrąglone rogi 86">
                <a:extLst>
                  <a:ext uri="{FF2B5EF4-FFF2-40B4-BE49-F238E27FC236}">
                    <a16:creationId xmlns:a16="http://schemas.microsoft.com/office/drawing/2014/main" id="{ABB7EAA7-A336-484D-B144-786E62451731}"/>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rostokąt: zaokrąglone rogi 87">
                <a:extLst>
                  <a:ext uri="{FF2B5EF4-FFF2-40B4-BE49-F238E27FC236}">
                    <a16:creationId xmlns:a16="http://schemas.microsoft.com/office/drawing/2014/main" id="{47A0211C-3B42-450F-B1B4-FC9CB755C517}"/>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4F6CB634-D154-4FCF-AA0B-A587B220429C}"/>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1" name="Grupa 70">
              <a:extLst>
                <a:ext uri="{FF2B5EF4-FFF2-40B4-BE49-F238E27FC236}">
                  <a16:creationId xmlns:a16="http://schemas.microsoft.com/office/drawing/2014/main" id="{AD55FDD8-5CEB-4148-9E39-42595BE9C75F}"/>
                </a:ext>
              </a:extLst>
            </p:cNvPr>
            <p:cNvGrpSpPr/>
            <p:nvPr userDrawn="1"/>
          </p:nvGrpSpPr>
          <p:grpSpPr>
            <a:xfrm>
              <a:off x="1582842" y="-711770"/>
              <a:ext cx="685800" cy="564813"/>
              <a:chOff x="304800" y="937146"/>
              <a:chExt cx="1624082" cy="286603"/>
            </a:xfrm>
          </p:grpSpPr>
          <p:sp>
            <p:nvSpPr>
              <p:cNvPr id="84" name="Prostokąt: zaokrąglone rogi 83">
                <a:extLst>
                  <a:ext uri="{FF2B5EF4-FFF2-40B4-BE49-F238E27FC236}">
                    <a16:creationId xmlns:a16="http://schemas.microsoft.com/office/drawing/2014/main" id="{E05A5853-CEC1-430E-B346-52614CE76980}"/>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rostokąt: zaokrąglone rogi 84">
                <a:extLst>
                  <a:ext uri="{FF2B5EF4-FFF2-40B4-BE49-F238E27FC236}">
                    <a16:creationId xmlns:a16="http://schemas.microsoft.com/office/drawing/2014/main" id="{DD7F02CE-9595-462E-AB67-A431C55797DB}"/>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5AB1694E-CD8A-4815-9107-81225537BA5A}"/>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2" name="Grupa 71">
              <a:extLst>
                <a:ext uri="{FF2B5EF4-FFF2-40B4-BE49-F238E27FC236}">
                  <a16:creationId xmlns:a16="http://schemas.microsoft.com/office/drawing/2014/main" id="{A2D1824E-A7A9-4693-B9C5-CB9DA168354E}"/>
                </a:ext>
              </a:extLst>
            </p:cNvPr>
            <p:cNvGrpSpPr/>
            <p:nvPr userDrawn="1"/>
          </p:nvGrpSpPr>
          <p:grpSpPr>
            <a:xfrm>
              <a:off x="0" y="-711770"/>
              <a:ext cx="685800" cy="564813"/>
              <a:chOff x="304800" y="937146"/>
              <a:chExt cx="1624082" cy="286603"/>
            </a:xfrm>
          </p:grpSpPr>
          <p:sp>
            <p:nvSpPr>
              <p:cNvPr id="81" name="Prostokąt: zaokrąglone rogi 80">
                <a:extLst>
                  <a:ext uri="{FF2B5EF4-FFF2-40B4-BE49-F238E27FC236}">
                    <a16:creationId xmlns:a16="http://schemas.microsoft.com/office/drawing/2014/main" id="{78F4FF64-0DEC-4C11-A1E8-C832979667A3}"/>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Prostokąt: zaokrąglone rogi 81">
                <a:extLst>
                  <a:ext uri="{FF2B5EF4-FFF2-40B4-BE49-F238E27FC236}">
                    <a16:creationId xmlns:a16="http://schemas.microsoft.com/office/drawing/2014/main" id="{05C9AD2C-37F6-43E9-86B8-F7A6872CCCDA}"/>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FF3C0958-8844-4EAF-9583-4C5673126FEA}"/>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BD9B5348-D8C5-4DA0-9528-35132D5D4208}"/>
                </a:ext>
              </a:extLst>
            </p:cNvPr>
            <p:cNvGrpSpPr/>
            <p:nvPr userDrawn="1"/>
          </p:nvGrpSpPr>
          <p:grpSpPr>
            <a:xfrm>
              <a:off x="3957107" y="-711770"/>
              <a:ext cx="685800" cy="564813"/>
              <a:chOff x="304800" y="937146"/>
              <a:chExt cx="1624082" cy="286603"/>
            </a:xfrm>
          </p:grpSpPr>
          <p:sp>
            <p:nvSpPr>
              <p:cNvPr id="78" name="Prostokąt: zaokrąglone rogi 77">
                <a:extLst>
                  <a:ext uri="{FF2B5EF4-FFF2-40B4-BE49-F238E27FC236}">
                    <a16:creationId xmlns:a16="http://schemas.microsoft.com/office/drawing/2014/main" id="{009AE69C-2E53-41FB-B6B9-E8F3AE760ECD}"/>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rostokąt: zaokrąglone rogi 78">
                <a:extLst>
                  <a:ext uri="{FF2B5EF4-FFF2-40B4-BE49-F238E27FC236}">
                    <a16:creationId xmlns:a16="http://schemas.microsoft.com/office/drawing/2014/main" id="{60923299-D6A9-4214-B8FA-ACCACD02B664}"/>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DEF62D92-3764-44C0-95E6-41A20F845E86}"/>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D2FD847F-88B8-4735-8E2A-44EAA23906FC}"/>
                </a:ext>
              </a:extLst>
            </p:cNvPr>
            <p:cNvGrpSpPr/>
            <p:nvPr userDrawn="1"/>
          </p:nvGrpSpPr>
          <p:grpSpPr>
            <a:xfrm>
              <a:off x="3165684" y="-711770"/>
              <a:ext cx="685800" cy="564813"/>
              <a:chOff x="304800" y="937146"/>
              <a:chExt cx="1624082" cy="286603"/>
            </a:xfrm>
          </p:grpSpPr>
          <p:sp>
            <p:nvSpPr>
              <p:cNvPr id="75" name="Prostokąt: zaokrąglone rogi 74">
                <a:extLst>
                  <a:ext uri="{FF2B5EF4-FFF2-40B4-BE49-F238E27FC236}">
                    <a16:creationId xmlns:a16="http://schemas.microsoft.com/office/drawing/2014/main" id="{0AC1A612-493C-4577-8CE9-A0FF1CAAB8D1}"/>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zaokrąglone rogi 75">
                <a:extLst>
                  <a:ext uri="{FF2B5EF4-FFF2-40B4-BE49-F238E27FC236}">
                    <a16:creationId xmlns:a16="http://schemas.microsoft.com/office/drawing/2014/main" id="{8914395B-6100-4BA0-A5C8-EC69A29F22E7}"/>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rostokąt: zaokrąglone rogi 76">
                <a:extLst>
                  <a:ext uri="{FF2B5EF4-FFF2-40B4-BE49-F238E27FC236}">
                    <a16:creationId xmlns:a16="http://schemas.microsoft.com/office/drawing/2014/main" id="{FFFFB981-7A62-4E92-817B-A18925A39814}"/>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1957810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Picture (3)">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51E6BBAA-43BC-4FAB-98DA-AB6342A9DC79}"/>
              </a:ext>
            </a:extLst>
          </p:cNvPr>
          <p:cNvSpPr/>
          <p:nvPr userDrawn="1"/>
        </p:nvSpPr>
        <p:spPr bwMode="auto">
          <a:xfrm>
            <a:off x="0" y="0"/>
            <a:ext cx="12192000" cy="6858000"/>
          </a:xfrm>
          <a:prstGeom prst="rect">
            <a:avLst/>
          </a:prstGeom>
          <a:solidFill>
            <a:srgbClr val="111111"/>
          </a:solidFill>
          <a:ln w="12700">
            <a:noFill/>
            <a:round/>
            <a:headEnd/>
            <a:tailEn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pl-PL" sz="3200"/>
          </a:p>
        </p:txBody>
      </p:sp>
      <p:grpSp>
        <p:nvGrpSpPr>
          <p:cNvPr id="10" name="Grupa 9">
            <a:extLst>
              <a:ext uri="{FF2B5EF4-FFF2-40B4-BE49-F238E27FC236}">
                <a16:creationId xmlns:a16="http://schemas.microsoft.com/office/drawing/2014/main" id="{32F8290F-A6C0-4E9E-805D-55B458BF1A62}"/>
              </a:ext>
            </a:extLst>
          </p:cNvPr>
          <p:cNvGrpSpPr/>
          <p:nvPr userDrawn="1"/>
        </p:nvGrpSpPr>
        <p:grpSpPr>
          <a:xfrm>
            <a:off x="9857088" y="296189"/>
            <a:ext cx="1888448" cy="208076"/>
            <a:chOff x="1719263" y="3114675"/>
            <a:chExt cx="5705476" cy="628650"/>
          </a:xfrm>
          <a:solidFill>
            <a:schemeClr val="bg1"/>
          </a:solidFill>
        </p:grpSpPr>
        <p:sp>
          <p:nvSpPr>
            <p:cNvPr id="11" name="Freeform 5">
              <a:extLst>
                <a:ext uri="{FF2B5EF4-FFF2-40B4-BE49-F238E27FC236}">
                  <a16:creationId xmlns:a16="http://schemas.microsoft.com/office/drawing/2014/main" id="{1DC4C76A-45AD-4115-B010-376C9EE560AE}"/>
                </a:ext>
              </a:extLst>
            </p:cNvPr>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2" name="Freeform 6">
              <a:extLst>
                <a:ext uri="{FF2B5EF4-FFF2-40B4-BE49-F238E27FC236}">
                  <a16:creationId xmlns:a16="http://schemas.microsoft.com/office/drawing/2014/main" id="{1800842E-19DE-4224-B9B8-EAFBE497D493}"/>
                </a:ext>
              </a:extLst>
            </p:cNvPr>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3" name="Freeform 7">
              <a:extLst>
                <a:ext uri="{FF2B5EF4-FFF2-40B4-BE49-F238E27FC236}">
                  <a16:creationId xmlns:a16="http://schemas.microsoft.com/office/drawing/2014/main" id="{C05F35EE-4290-4D23-8051-89F440286E7C}"/>
                </a:ext>
              </a:extLst>
            </p:cNvPr>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4" name="Freeform 8">
              <a:extLst>
                <a:ext uri="{FF2B5EF4-FFF2-40B4-BE49-F238E27FC236}">
                  <a16:creationId xmlns:a16="http://schemas.microsoft.com/office/drawing/2014/main" id="{14B3BEC8-A70B-475E-AF52-5344632DA4ED}"/>
                </a:ext>
              </a:extLst>
            </p:cNvPr>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9">
              <a:extLst>
                <a:ext uri="{FF2B5EF4-FFF2-40B4-BE49-F238E27FC236}">
                  <a16:creationId xmlns:a16="http://schemas.microsoft.com/office/drawing/2014/main" id="{5D593E09-4003-4E98-BA24-2840D720A348}"/>
                </a:ext>
              </a:extLst>
            </p:cNvPr>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10">
              <a:extLst>
                <a:ext uri="{FF2B5EF4-FFF2-40B4-BE49-F238E27FC236}">
                  <a16:creationId xmlns:a16="http://schemas.microsoft.com/office/drawing/2014/main" id="{D71485B4-98B2-4E47-A168-A664A0A3D7D0}"/>
                </a:ext>
              </a:extLst>
            </p:cNvPr>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
        <p:nvSpPr>
          <p:cNvPr id="7" name="Fußzeilenplatzhalter 2">
            <a:extLst>
              <a:ext uri="{FF2B5EF4-FFF2-40B4-BE49-F238E27FC236}">
                <a16:creationId xmlns:a16="http://schemas.microsoft.com/office/drawing/2014/main" id="{ED43A736-215C-424E-BF83-E469909EFF47}"/>
              </a:ext>
            </a:extLst>
          </p:cNvPr>
          <p:cNvSpPr>
            <a:spLocks noGrp="1"/>
          </p:cNvSpPr>
          <p:nvPr>
            <p:ph type="ftr" sz="quarter" idx="11"/>
          </p:nvPr>
        </p:nvSpPr>
        <p:spPr>
          <a:xfrm>
            <a:off x="555822" y="6356351"/>
            <a:ext cx="8318548" cy="365125"/>
          </a:xfrm>
        </p:spPr>
        <p:txBody>
          <a:bodyPr/>
          <a:lstStyle>
            <a:lvl1pPr>
              <a:defRPr>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8" name="Foliennummernplatzhalter 3">
            <a:extLst>
              <a:ext uri="{FF2B5EF4-FFF2-40B4-BE49-F238E27FC236}">
                <a16:creationId xmlns:a16="http://schemas.microsoft.com/office/drawing/2014/main" id="{E33AB565-9A93-4072-A534-026605D2C07F}"/>
              </a:ext>
            </a:extLst>
          </p:cNvPr>
          <p:cNvSpPr>
            <a:spLocks noGrp="1"/>
          </p:cNvSpPr>
          <p:nvPr>
            <p:ph type="sldNum" sz="quarter" idx="12"/>
          </p:nvPr>
        </p:nvSpPr>
        <p:spPr>
          <a:xfrm>
            <a:off x="8916457" y="6356351"/>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8" name="Picture Placeholder 2"/>
          <p:cNvSpPr>
            <a:spLocks noGrp="1"/>
          </p:cNvSpPr>
          <p:nvPr>
            <p:ph type="pic" sz="quarter" idx="15" hasCustomPrompt="1"/>
          </p:nvPr>
        </p:nvSpPr>
        <p:spPr>
          <a:xfrm>
            <a:off x="4579275" y="2404895"/>
            <a:ext cx="3025136" cy="3025136"/>
          </a:xfrm>
          <a:prstGeom prst="ellipse">
            <a:avLst/>
          </a:prstGeom>
          <a:ln w="25400">
            <a:noFill/>
          </a:ln>
        </p:spPr>
        <p:txBody>
          <a:bodyPr anchor="ctr">
            <a:normAutofit/>
          </a:bodyPr>
          <a:lstStyle>
            <a:lvl1pPr marL="0" indent="0" algn="ctr">
              <a:buNone/>
              <a:defRPr sz="1333">
                <a:solidFill>
                  <a:schemeClr val="bg1"/>
                </a:solidFill>
              </a:defRPr>
            </a:lvl1pPr>
          </a:lstStyle>
          <a:p>
            <a:r>
              <a:rPr lang="en-US"/>
              <a:t>Click on the icon to add a picture</a:t>
            </a:r>
            <a:endParaRPr lang="id-ID"/>
          </a:p>
        </p:txBody>
      </p:sp>
      <p:sp>
        <p:nvSpPr>
          <p:cNvPr id="15" name="Titelplatzhalter 1">
            <a:extLst>
              <a:ext uri="{FF2B5EF4-FFF2-40B4-BE49-F238E27FC236}">
                <a16:creationId xmlns:a16="http://schemas.microsoft.com/office/drawing/2014/main" id="{17B74600-E333-4B55-9D4C-0F8E1402E6C7}"/>
              </a:ext>
            </a:extLst>
          </p:cNvPr>
          <p:cNvSpPr>
            <a:spLocks noGrp="1"/>
          </p:cNvSpPr>
          <p:nvPr>
            <p:ph type="title" hasCustomPrompt="1"/>
          </p:nvPr>
        </p:nvSpPr>
        <p:spPr>
          <a:xfrm>
            <a:off x="526630" y="848201"/>
            <a:ext cx="11234631" cy="792675"/>
          </a:xfrm>
          <a:prstGeom prst="rect">
            <a:avLst/>
          </a:prstGeom>
        </p:spPr>
        <p:txBody>
          <a:bodyPr vert="horz" lIns="0" tIns="0" rIns="0" bIns="0" rtlCol="0" anchor="t">
            <a:normAutofit/>
          </a:bodyPr>
          <a:lstStyle>
            <a:lvl1pPr>
              <a:defRPr>
                <a:solidFill>
                  <a:schemeClr val="bg1"/>
                </a:solidFill>
              </a:defRPr>
            </a:lvl1pPr>
          </a:lstStyle>
          <a:p>
            <a:r>
              <a:rPr lang="en-US" noProof="0"/>
              <a:t>Click to edit Master title style</a:t>
            </a:r>
            <a:endParaRPr lang="pl-PL" noProof="0"/>
          </a:p>
        </p:txBody>
      </p:sp>
      <p:grpSp>
        <p:nvGrpSpPr>
          <p:cNvPr id="16" name="Grupa 15">
            <a:extLst>
              <a:ext uri="{FF2B5EF4-FFF2-40B4-BE49-F238E27FC236}">
                <a16:creationId xmlns:a16="http://schemas.microsoft.com/office/drawing/2014/main" id="{3CC59C6B-10A4-4177-A603-AA24087032B1}"/>
              </a:ext>
            </a:extLst>
          </p:cNvPr>
          <p:cNvGrpSpPr/>
          <p:nvPr userDrawn="1"/>
        </p:nvGrpSpPr>
        <p:grpSpPr>
          <a:xfrm rot="5400000">
            <a:off x="-3572540" y="3312041"/>
            <a:ext cx="6815472" cy="233918"/>
            <a:chOff x="0" y="-711770"/>
            <a:chExt cx="4642907" cy="564813"/>
          </a:xfrm>
        </p:grpSpPr>
        <p:grpSp>
          <p:nvGrpSpPr>
            <p:cNvPr id="20" name="Grupa 19">
              <a:extLst>
                <a:ext uri="{FF2B5EF4-FFF2-40B4-BE49-F238E27FC236}">
                  <a16:creationId xmlns:a16="http://schemas.microsoft.com/office/drawing/2014/main" id="{F67738D5-476B-46F5-B492-5996822B14B3}"/>
                </a:ext>
              </a:extLst>
            </p:cNvPr>
            <p:cNvGrpSpPr/>
            <p:nvPr userDrawn="1"/>
          </p:nvGrpSpPr>
          <p:grpSpPr>
            <a:xfrm>
              <a:off x="791421" y="-711770"/>
              <a:ext cx="685800" cy="564813"/>
              <a:chOff x="304800" y="937146"/>
              <a:chExt cx="1624082" cy="286603"/>
            </a:xfrm>
          </p:grpSpPr>
          <p:sp>
            <p:nvSpPr>
              <p:cNvPr id="41" name="Prostokąt: zaokrąglone rogi 40">
                <a:extLst>
                  <a:ext uri="{FF2B5EF4-FFF2-40B4-BE49-F238E27FC236}">
                    <a16:creationId xmlns:a16="http://schemas.microsoft.com/office/drawing/2014/main" id="{3D239051-385A-40EE-9A10-1EB4D2028CD7}"/>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rostokąt: zaokrąglone rogi 41">
                <a:extLst>
                  <a:ext uri="{FF2B5EF4-FFF2-40B4-BE49-F238E27FC236}">
                    <a16:creationId xmlns:a16="http://schemas.microsoft.com/office/drawing/2014/main" id="{BA363836-54F3-4843-8805-AD85C89A8FCA}"/>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rostokąt: zaokrąglone rogi 42">
                <a:extLst>
                  <a:ext uri="{FF2B5EF4-FFF2-40B4-BE49-F238E27FC236}">
                    <a16:creationId xmlns:a16="http://schemas.microsoft.com/office/drawing/2014/main" id="{2E57FCF9-DCEC-4DC6-8A1B-EFFF17E5022D}"/>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1" name="Grupa 20">
              <a:extLst>
                <a:ext uri="{FF2B5EF4-FFF2-40B4-BE49-F238E27FC236}">
                  <a16:creationId xmlns:a16="http://schemas.microsoft.com/office/drawing/2014/main" id="{60018FF5-8DEA-4A02-B3A7-664A63788915}"/>
                </a:ext>
              </a:extLst>
            </p:cNvPr>
            <p:cNvGrpSpPr/>
            <p:nvPr userDrawn="1"/>
          </p:nvGrpSpPr>
          <p:grpSpPr>
            <a:xfrm>
              <a:off x="2374263" y="-711770"/>
              <a:ext cx="685800" cy="564813"/>
              <a:chOff x="304800" y="937146"/>
              <a:chExt cx="1624082" cy="286603"/>
            </a:xfrm>
          </p:grpSpPr>
          <p:sp>
            <p:nvSpPr>
              <p:cNvPr id="38" name="Prostokąt: zaokrąglone rogi 37">
                <a:extLst>
                  <a:ext uri="{FF2B5EF4-FFF2-40B4-BE49-F238E27FC236}">
                    <a16:creationId xmlns:a16="http://schemas.microsoft.com/office/drawing/2014/main" id="{205F16A4-D54A-4F6E-8914-EB2E77D17985}"/>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rostokąt: zaokrąglone rogi 38">
                <a:extLst>
                  <a:ext uri="{FF2B5EF4-FFF2-40B4-BE49-F238E27FC236}">
                    <a16:creationId xmlns:a16="http://schemas.microsoft.com/office/drawing/2014/main" id="{EB6C7518-30CB-4A87-B625-992F858045A4}"/>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e rogi 39">
                <a:extLst>
                  <a:ext uri="{FF2B5EF4-FFF2-40B4-BE49-F238E27FC236}">
                    <a16:creationId xmlns:a16="http://schemas.microsoft.com/office/drawing/2014/main" id="{E052A8FD-96BB-4E0C-9FAB-887912CF3093}"/>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1255BCE9-7E4C-4E0E-87FD-EFBD63761B1E}"/>
                </a:ext>
              </a:extLst>
            </p:cNvPr>
            <p:cNvGrpSpPr/>
            <p:nvPr userDrawn="1"/>
          </p:nvGrpSpPr>
          <p:grpSpPr>
            <a:xfrm>
              <a:off x="1582842" y="-711770"/>
              <a:ext cx="685800" cy="564813"/>
              <a:chOff x="304800" y="937146"/>
              <a:chExt cx="1624082" cy="286603"/>
            </a:xfrm>
          </p:grpSpPr>
          <p:sp>
            <p:nvSpPr>
              <p:cNvPr id="35" name="Prostokąt: zaokrąglone rogi 34">
                <a:extLst>
                  <a:ext uri="{FF2B5EF4-FFF2-40B4-BE49-F238E27FC236}">
                    <a16:creationId xmlns:a16="http://schemas.microsoft.com/office/drawing/2014/main" id="{9E71A754-07A6-4B78-9B37-00DC74F3DCA0}"/>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D3AC49DF-33F8-4F5A-9056-FFB0EBF4255C}"/>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rostokąt: zaokrąglone rogi 36">
                <a:extLst>
                  <a:ext uri="{FF2B5EF4-FFF2-40B4-BE49-F238E27FC236}">
                    <a16:creationId xmlns:a16="http://schemas.microsoft.com/office/drawing/2014/main" id="{3DE9008F-AAF0-46A0-80F4-90FC2FC7DD20}"/>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3" name="Grupa 22">
              <a:extLst>
                <a:ext uri="{FF2B5EF4-FFF2-40B4-BE49-F238E27FC236}">
                  <a16:creationId xmlns:a16="http://schemas.microsoft.com/office/drawing/2014/main" id="{1C4810F3-CFD1-4B4C-A8C1-8D44B33B0EFE}"/>
                </a:ext>
              </a:extLst>
            </p:cNvPr>
            <p:cNvGrpSpPr/>
            <p:nvPr userDrawn="1"/>
          </p:nvGrpSpPr>
          <p:grpSpPr>
            <a:xfrm>
              <a:off x="0" y="-711770"/>
              <a:ext cx="685800" cy="564813"/>
              <a:chOff x="304800" y="937146"/>
              <a:chExt cx="1624082" cy="286603"/>
            </a:xfrm>
          </p:grpSpPr>
          <p:sp>
            <p:nvSpPr>
              <p:cNvPr id="32" name="Prostokąt: zaokrąglone rogi 31">
                <a:extLst>
                  <a:ext uri="{FF2B5EF4-FFF2-40B4-BE49-F238E27FC236}">
                    <a16:creationId xmlns:a16="http://schemas.microsoft.com/office/drawing/2014/main" id="{D9F34ED2-CD1A-4F41-9995-A7EBDA0E6DC9}"/>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rostokąt: zaokrąglone rogi 32">
                <a:extLst>
                  <a:ext uri="{FF2B5EF4-FFF2-40B4-BE49-F238E27FC236}">
                    <a16:creationId xmlns:a16="http://schemas.microsoft.com/office/drawing/2014/main" id="{675B9039-B5DD-4E26-A665-8A2F7B74818D}"/>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zaokrąglone rogi 33">
                <a:extLst>
                  <a:ext uri="{FF2B5EF4-FFF2-40B4-BE49-F238E27FC236}">
                    <a16:creationId xmlns:a16="http://schemas.microsoft.com/office/drawing/2014/main" id="{D390D4BB-930F-46B8-9B4C-22BD51714CA1}"/>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4" name="Grupa 23">
              <a:extLst>
                <a:ext uri="{FF2B5EF4-FFF2-40B4-BE49-F238E27FC236}">
                  <a16:creationId xmlns:a16="http://schemas.microsoft.com/office/drawing/2014/main" id="{84CCF9CA-3BB1-4F45-B592-D6A4BA48002A}"/>
                </a:ext>
              </a:extLst>
            </p:cNvPr>
            <p:cNvGrpSpPr/>
            <p:nvPr userDrawn="1"/>
          </p:nvGrpSpPr>
          <p:grpSpPr>
            <a:xfrm>
              <a:off x="3957107" y="-711770"/>
              <a:ext cx="685800" cy="564813"/>
              <a:chOff x="304800" y="937146"/>
              <a:chExt cx="1624082" cy="286603"/>
            </a:xfrm>
          </p:grpSpPr>
          <p:sp>
            <p:nvSpPr>
              <p:cNvPr id="29" name="Prostokąt: zaokrąglone rogi 28">
                <a:extLst>
                  <a:ext uri="{FF2B5EF4-FFF2-40B4-BE49-F238E27FC236}">
                    <a16:creationId xmlns:a16="http://schemas.microsoft.com/office/drawing/2014/main" id="{B960E191-E237-428C-A0E2-28930A485434}"/>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zaokrąglone rogi 29">
                <a:extLst>
                  <a:ext uri="{FF2B5EF4-FFF2-40B4-BE49-F238E27FC236}">
                    <a16:creationId xmlns:a16="http://schemas.microsoft.com/office/drawing/2014/main" id="{098190DD-930D-4D51-BC8E-4650D6F468E5}"/>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zaokrąglone rogi 30">
                <a:extLst>
                  <a:ext uri="{FF2B5EF4-FFF2-40B4-BE49-F238E27FC236}">
                    <a16:creationId xmlns:a16="http://schemas.microsoft.com/office/drawing/2014/main" id="{F9D05BAE-129A-4302-9E89-4D4151F536FC}"/>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5" name="Grupa 24">
              <a:extLst>
                <a:ext uri="{FF2B5EF4-FFF2-40B4-BE49-F238E27FC236}">
                  <a16:creationId xmlns:a16="http://schemas.microsoft.com/office/drawing/2014/main" id="{511392DF-CCB1-4D13-89B7-A47654AD9599}"/>
                </a:ext>
              </a:extLst>
            </p:cNvPr>
            <p:cNvGrpSpPr/>
            <p:nvPr userDrawn="1"/>
          </p:nvGrpSpPr>
          <p:grpSpPr>
            <a:xfrm>
              <a:off x="3165684" y="-711770"/>
              <a:ext cx="685800" cy="564813"/>
              <a:chOff x="304800" y="937146"/>
              <a:chExt cx="1624082" cy="286603"/>
            </a:xfrm>
          </p:grpSpPr>
          <p:sp>
            <p:nvSpPr>
              <p:cNvPr id="26" name="Prostokąt: zaokrąglone rogi 25">
                <a:extLst>
                  <a:ext uri="{FF2B5EF4-FFF2-40B4-BE49-F238E27FC236}">
                    <a16:creationId xmlns:a16="http://schemas.microsoft.com/office/drawing/2014/main" id="{9D00BA1F-5D29-45B7-BDA8-F269C6E2FB3F}"/>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zaokrąglone rogi 26">
                <a:extLst>
                  <a:ext uri="{FF2B5EF4-FFF2-40B4-BE49-F238E27FC236}">
                    <a16:creationId xmlns:a16="http://schemas.microsoft.com/office/drawing/2014/main" id="{04B722D9-41D0-4E7B-88E1-53E17A8B861D}"/>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zaokrąglone rogi 27">
                <a:extLst>
                  <a:ext uri="{FF2B5EF4-FFF2-40B4-BE49-F238E27FC236}">
                    <a16:creationId xmlns:a16="http://schemas.microsoft.com/office/drawing/2014/main" id="{5DC7F00B-05A9-452A-A0DA-6641A0EB338D}"/>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596084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f chapter (1)">
    <p:bg>
      <p:bgPr>
        <a:solidFill>
          <a:schemeClr val="bg1"/>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1130300" y="1784538"/>
            <a:ext cx="10541000" cy="817780"/>
          </a:xfrm>
        </p:spPr>
        <p:txBody>
          <a:bodyPr anchor="ctr">
            <a:noAutofit/>
          </a:bodyPr>
          <a:lstStyle>
            <a:lvl1pPr marL="0" indent="0" algn="l">
              <a:buNone/>
              <a:defRPr sz="4800">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Chapter title</a:t>
            </a:r>
          </a:p>
        </p:txBody>
      </p:sp>
      <p:grpSp>
        <p:nvGrpSpPr>
          <p:cNvPr id="15" name="Grupa 14"/>
          <p:cNvGrpSpPr/>
          <p:nvPr userDrawn="1"/>
        </p:nvGrpSpPr>
        <p:grpSpPr>
          <a:xfrm>
            <a:off x="9857088" y="296189"/>
            <a:ext cx="1888448" cy="208076"/>
            <a:chOff x="1719263" y="3114675"/>
            <a:chExt cx="5705476" cy="628650"/>
          </a:xfrm>
          <a:solidFill>
            <a:srgbClr val="000000"/>
          </a:solidFill>
        </p:grpSpPr>
        <p:sp>
          <p:nvSpPr>
            <p:cNvPr id="16" name="Freeform 5"/>
            <p:cNvSpPr>
              <a:spLocks/>
            </p:cNvSpPr>
            <p:nvPr userDrawn="1"/>
          </p:nvSpPr>
          <p:spPr bwMode="auto">
            <a:xfrm>
              <a:off x="3454401" y="3114675"/>
              <a:ext cx="922338" cy="628650"/>
            </a:xfrm>
            <a:custGeom>
              <a:avLst/>
              <a:gdLst>
                <a:gd name="T0" fmla="*/ 2903 w 2905"/>
                <a:gd name="T1" fmla="*/ 136 h 1980"/>
                <a:gd name="T2" fmla="*/ 2887 w 2905"/>
                <a:gd name="T3" fmla="*/ 87 h 1980"/>
                <a:gd name="T4" fmla="*/ 2860 w 2905"/>
                <a:gd name="T5" fmla="*/ 47 h 1980"/>
                <a:gd name="T6" fmla="*/ 2821 w 2905"/>
                <a:gd name="T7" fmla="*/ 19 h 1980"/>
                <a:gd name="T8" fmla="*/ 2771 w 2905"/>
                <a:gd name="T9" fmla="*/ 3 h 1980"/>
                <a:gd name="T10" fmla="*/ 1975 w 2905"/>
                <a:gd name="T11" fmla="*/ 0 h 1980"/>
                <a:gd name="T12" fmla="*/ 1868 w 2905"/>
                <a:gd name="T13" fmla="*/ 5 h 1980"/>
                <a:gd name="T14" fmla="*/ 1771 w 2905"/>
                <a:gd name="T15" fmla="*/ 19 h 1980"/>
                <a:gd name="T16" fmla="*/ 1687 w 2905"/>
                <a:gd name="T17" fmla="*/ 43 h 1980"/>
                <a:gd name="T18" fmla="*/ 1614 w 2905"/>
                <a:gd name="T19" fmla="*/ 77 h 1980"/>
                <a:gd name="T20" fmla="*/ 1551 w 2905"/>
                <a:gd name="T21" fmla="*/ 122 h 1980"/>
                <a:gd name="T22" fmla="*/ 1499 w 2905"/>
                <a:gd name="T23" fmla="*/ 177 h 1980"/>
                <a:gd name="T24" fmla="*/ 1459 w 2905"/>
                <a:gd name="T25" fmla="*/ 242 h 1980"/>
                <a:gd name="T26" fmla="*/ 1428 w 2905"/>
                <a:gd name="T27" fmla="*/ 320 h 1980"/>
                <a:gd name="T28" fmla="*/ 1407 w 2905"/>
                <a:gd name="T29" fmla="*/ 408 h 1980"/>
                <a:gd name="T30" fmla="*/ 1396 w 2905"/>
                <a:gd name="T31" fmla="*/ 509 h 1980"/>
                <a:gd name="T32" fmla="*/ 1395 w 2905"/>
                <a:gd name="T33" fmla="*/ 1398 h 1980"/>
                <a:gd name="T34" fmla="*/ 1387 w 2905"/>
                <a:gd name="T35" fmla="*/ 1479 h 1980"/>
                <a:gd name="T36" fmla="*/ 1372 w 2905"/>
                <a:gd name="T37" fmla="*/ 1523 h 1980"/>
                <a:gd name="T38" fmla="*/ 1358 w 2905"/>
                <a:gd name="T39" fmla="*/ 1551 h 1980"/>
                <a:gd name="T40" fmla="*/ 1338 w 2905"/>
                <a:gd name="T41" fmla="*/ 1575 h 1980"/>
                <a:gd name="T42" fmla="*/ 1314 w 2905"/>
                <a:gd name="T43" fmla="*/ 1594 h 1980"/>
                <a:gd name="T44" fmla="*/ 1286 w 2905"/>
                <a:gd name="T45" fmla="*/ 1609 h 1980"/>
                <a:gd name="T46" fmla="*/ 1241 w 2905"/>
                <a:gd name="T47" fmla="*/ 1623 h 1980"/>
                <a:gd name="T48" fmla="*/ 1158 w 2905"/>
                <a:gd name="T49" fmla="*/ 1631 h 1980"/>
                <a:gd name="T50" fmla="*/ 137 w 2905"/>
                <a:gd name="T51" fmla="*/ 1634 h 1980"/>
                <a:gd name="T52" fmla="*/ 87 w 2905"/>
                <a:gd name="T53" fmla="*/ 1650 h 1980"/>
                <a:gd name="T54" fmla="*/ 47 w 2905"/>
                <a:gd name="T55" fmla="*/ 1679 h 1980"/>
                <a:gd name="T56" fmla="*/ 19 w 2905"/>
                <a:gd name="T57" fmla="*/ 1718 h 1980"/>
                <a:gd name="T58" fmla="*/ 3 w 2905"/>
                <a:gd name="T59" fmla="*/ 1769 h 1980"/>
                <a:gd name="T60" fmla="*/ 1 w 2905"/>
                <a:gd name="T61" fmla="*/ 1826 h 1980"/>
                <a:gd name="T62" fmla="*/ 12 w 2905"/>
                <a:gd name="T63" fmla="*/ 1878 h 1980"/>
                <a:gd name="T64" fmla="*/ 36 w 2905"/>
                <a:gd name="T65" fmla="*/ 1920 h 1980"/>
                <a:gd name="T66" fmla="*/ 71 w 2905"/>
                <a:gd name="T67" fmla="*/ 1953 h 1980"/>
                <a:gd name="T68" fmla="*/ 117 w 2905"/>
                <a:gd name="T69" fmla="*/ 1973 h 1980"/>
                <a:gd name="T70" fmla="*/ 172 w 2905"/>
                <a:gd name="T71" fmla="*/ 1980 h 1980"/>
                <a:gd name="T72" fmla="*/ 1231 w 2905"/>
                <a:gd name="T73" fmla="*/ 1978 h 1980"/>
                <a:gd name="T74" fmla="*/ 1331 w 2905"/>
                <a:gd name="T75" fmla="*/ 1967 h 1980"/>
                <a:gd name="T76" fmla="*/ 1420 w 2905"/>
                <a:gd name="T77" fmla="*/ 1946 h 1980"/>
                <a:gd name="T78" fmla="*/ 1497 w 2905"/>
                <a:gd name="T79" fmla="*/ 1916 h 1980"/>
                <a:gd name="T80" fmla="*/ 1563 w 2905"/>
                <a:gd name="T81" fmla="*/ 1875 h 1980"/>
                <a:gd name="T82" fmla="*/ 1619 w 2905"/>
                <a:gd name="T83" fmla="*/ 1824 h 1980"/>
                <a:gd name="T84" fmla="*/ 1664 w 2905"/>
                <a:gd name="T85" fmla="*/ 1762 h 1980"/>
                <a:gd name="T86" fmla="*/ 1699 w 2905"/>
                <a:gd name="T87" fmla="*/ 1688 h 1980"/>
                <a:gd name="T88" fmla="*/ 1724 w 2905"/>
                <a:gd name="T89" fmla="*/ 1603 h 1980"/>
                <a:gd name="T90" fmla="*/ 1738 w 2905"/>
                <a:gd name="T91" fmla="*/ 1506 h 1980"/>
                <a:gd name="T92" fmla="*/ 1743 w 2905"/>
                <a:gd name="T93" fmla="*/ 1398 h 1980"/>
                <a:gd name="T94" fmla="*/ 1746 w 2905"/>
                <a:gd name="T95" fmla="*/ 523 h 1980"/>
                <a:gd name="T96" fmla="*/ 1759 w 2905"/>
                <a:gd name="T97" fmla="*/ 462 h 1980"/>
                <a:gd name="T98" fmla="*/ 1772 w 2905"/>
                <a:gd name="T99" fmla="*/ 433 h 1980"/>
                <a:gd name="T100" fmla="*/ 1789 w 2905"/>
                <a:gd name="T101" fmla="*/ 408 h 1980"/>
                <a:gd name="T102" fmla="*/ 1810 w 2905"/>
                <a:gd name="T103" fmla="*/ 388 h 1980"/>
                <a:gd name="T104" fmla="*/ 1836 w 2905"/>
                <a:gd name="T105" fmla="*/ 374 h 1980"/>
                <a:gd name="T106" fmla="*/ 1868 w 2905"/>
                <a:gd name="T107" fmla="*/ 362 h 1980"/>
                <a:gd name="T108" fmla="*/ 1945 w 2905"/>
                <a:gd name="T109" fmla="*/ 351 h 1980"/>
                <a:gd name="T110" fmla="*/ 2752 w 2905"/>
                <a:gd name="T111" fmla="*/ 349 h 1980"/>
                <a:gd name="T112" fmla="*/ 2807 w 2905"/>
                <a:gd name="T113" fmla="*/ 338 h 1980"/>
                <a:gd name="T114" fmla="*/ 2849 w 2905"/>
                <a:gd name="T115" fmla="*/ 313 h 1980"/>
                <a:gd name="T116" fmla="*/ 2880 w 2905"/>
                <a:gd name="T117" fmla="*/ 277 h 1980"/>
                <a:gd name="T118" fmla="*/ 2899 w 2905"/>
                <a:gd name="T119" fmla="*/ 231 h 1980"/>
                <a:gd name="T120" fmla="*/ 2905 w 2905"/>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5" h="1980">
                  <a:moveTo>
                    <a:pt x="2905" y="174"/>
                  </a:moveTo>
                  <a:lnTo>
                    <a:pt x="2905" y="155"/>
                  </a:lnTo>
                  <a:lnTo>
                    <a:pt x="2903" y="136"/>
                  </a:lnTo>
                  <a:lnTo>
                    <a:pt x="2899" y="119"/>
                  </a:lnTo>
                  <a:lnTo>
                    <a:pt x="2894" y="102"/>
                  </a:lnTo>
                  <a:lnTo>
                    <a:pt x="2887" y="87"/>
                  </a:lnTo>
                  <a:lnTo>
                    <a:pt x="2880" y="72"/>
                  </a:lnTo>
                  <a:lnTo>
                    <a:pt x="2871" y="60"/>
                  </a:lnTo>
                  <a:lnTo>
                    <a:pt x="2860" y="47"/>
                  </a:lnTo>
                  <a:lnTo>
                    <a:pt x="2849" y="36"/>
                  </a:lnTo>
                  <a:lnTo>
                    <a:pt x="2836" y="27"/>
                  </a:lnTo>
                  <a:lnTo>
                    <a:pt x="2821" y="19"/>
                  </a:lnTo>
                  <a:lnTo>
                    <a:pt x="2805" y="12"/>
                  </a:lnTo>
                  <a:lnTo>
                    <a:pt x="2789" y="7"/>
                  </a:lnTo>
                  <a:lnTo>
                    <a:pt x="2771" y="3"/>
                  </a:lnTo>
                  <a:lnTo>
                    <a:pt x="2752" y="1"/>
                  </a:lnTo>
                  <a:lnTo>
                    <a:pt x="2731" y="0"/>
                  </a:lnTo>
                  <a:lnTo>
                    <a:pt x="1975" y="0"/>
                  </a:lnTo>
                  <a:lnTo>
                    <a:pt x="1938" y="1"/>
                  </a:lnTo>
                  <a:lnTo>
                    <a:pt x="1902" y="2"/>
                  </a:lnTo>
                  <a:lnTo>
                    <a:pt x="1868"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5" y="197"/>
                  </a:lnTo>
                  <a:lnTo>
                    <a:pt x="1471" y="219"/>
                  </a:lnTo>
                  <a:lnTo>
                    <a:pt x="1459" y="242"/>
                  </a:lnTo>
                  <a:lnTo>
                    <a:pt x="1448" y="267"/>
                  </a:lnTo>
                  <a:lnTo>
                    <a:pt x="1437" y="293"/>
                  </a:lnTo>
                  <a:lnTo>
                    <a:pt x="1428" y="320"/>
                  </a:lnTo>
                  <a:lnTo>
                    <a:pt x="1420" y="348"/>
                  </a:lnTo>
                  <a:lnTo>
                    <a:pt x="1413" y="377"/>
                  </a:lnTo>
                  <a:lnTo>
                    <a:pt x="1407" y="408"/>
                  </a:lnTo>
                  <a:lnTo>
                    <a:pt x="1403" y="441"/>
                  </a:lnTo>
                  <a:lnTo>
                    <a:pt x="1399" y="474"/>
                  </a:lnTo>
                  <a:lnTo>
                    <a:pt x="1396" y="509"/>
                  </a:lnTo>
                  <a:lnTo>
                    <a:pt x="1395" y="546"/>
                  </a:lnTo>
                  <a:lnTo>
                    <a:pt x="1395" y="583"/>
                  </a:lnTo>
                  <a:lnTo>
                    <a:pt x="1395" y="1398"/>
                  </a:lnTo>
                  <a:lnTo>
                    <a:pt x="1394" y="1427"/>
                  </a:lnTo>
                  <a:lnTo>
                    <a:pt x="1391" y="1455"/>
                  </a:lnTo>
                  <a:lnTo>
                    <a:pt x="1387" y="1479"/>
                  </a:lnTo>
                  <a:lnTo>
                    <a:pt x="1380" y="1502"/>
                  </a:lnTo>
                  <a:lnTo>
                    <a:pt x="1377" y="1513"/>
                  </a:lnTo>
                  <a:lnTo>
                    <a:pt x="1372" y="1523"/>
                  </a:lnTo>
                  <a:lnTo>
                    <a:pt x="1368" y="1533"/>
                  </a:lnTo>
                  <a:lnTo>
                    <a:pt x="1363" y="1542"/>
                  </a:lnTo>
                  <a:lnTo>
                    <a:pt x="1358" y="1551"/>
                  </a:lnTo>
                  <a:lnTo>
                    <a:pt x="1351" y="1559"/>
                  </a:lnTo>
                  <a:lnTo>
                    <a:pt x="1344" y="1567"/>
                  </a:lnTo>
                  <a:lnTo>
                    <a:pt x="1338" y="1575"/>
                  </a:lnTo>
                  <a:lnTo>
                    <a:pt x="1331" y="1582"/>
                  </a:lnTo>
                  <a:lnTo>
                    <a:pt x="1322" y="1589"/>
                  </a:lnTo>
                  <a:lnTo>
                    <a:pt x="1314" y="1594"/>
                  </a:lnTo>
                  <a:lnTo>
                    <a:pt x="1305" y="1600"/>
                  </a:lnTo>
                  <a:lnTo>
                    <a:pt x="1296" y="1604"/>
                  </a:lnTo>
                  <a:lnTo>
                    <a:pt x="1286" y="1609"/>
                  </a:lnTo>
                  <a:lnTo>
                    <a:pt x="1275" y="1613"/>
                  </a:lnTo>
                  <a:lnTo>
                    <a:pt x="1265" y="1617"/>
                  </a:lnTo>
                  <a:lnTo>
                    <a:pt x="1241" y="1623"/>
                  </a:lnTo>
                  <a:lnTo>
                    <a:pt x="1215" y="1628"/>
                  </a:lnTo>
                  <a:lnTo>
                    <a:pt x="1187" y="1630"/>
                  </a:lnTo>
                  <a:lnTo>
                    <a:pt x="1158" y="1631"/>
                  </a:lnTo>
                  <a:lnTo>
                    <a:pt x="174" y="1631"/>
                  </a:lnTo>
                  <a:lnTo>
                    <a:pt x="155" y="1631"/>
                  </a:lnTo>
                  <a:lnTo>
                    <a:pt x="137" y="1634"/>
                  </a:lnTo>
                  <a:lnTo>
                    <a:pt x="119" y="1638"/>
                  </a:lnTo>
                  <a:lnTo>
                    <a:pt x="102" y="1644"/>
                  </a:lnTo>
                  <a:lnTo>
                    <a:pt x="87" y="1650"/>
                  </a:lnTo>
                  <a:lnTo>
                    <a:pt x="73" y="1658"/>
                  </a:lnTo>
                  <a:lnTo>
                    <a:pt x="59" y="1667"/>
                  </a:lnTo>
                  <a:lnTo>
                    <a:pt x="47" y="1679"/>
                  </a:lnTo>
                  <a:lnTo>
                    <a:pt x="37" y="1690"/>
                  </a:lnTo>
                  <a:lnTo>
                    <a:pt x="27" y="1703"/>
                  </a:lnTo>
                  <a:lnTo>
                    <a:pt x="19" y="1718"/>
                  </a:lnTo>
                  <a:lnTo>
                    <a:pt x="12" y="1734"/>
                  </a:lnTo>
                  <a:lnTo>
                    <a:pt x="7" y="1751"/>
                  </a:lnTo>
                  <a:lnTo>
                    <a:pt x="3" y="1769"/>
                  </a:lnTo>
                  <a:lnTo>
                    <a:pt x="1" y="1787"/>
                  </a:lnTo>
                  <a:lnTo>
                    <a:pt x="0" y="1807"/>
                  </a:lnTo>
                  <a:lnTo>
                    <a:pt x="1" y="1826"/>
                  </a:lnTo>
                  <a:lnTo>
                    <a:pt x="3" y="1844"/>
                  </a:lnTo>
                  <a:lnTo>
                    <a:pt x="7" y="1862"/>
                  </a:lnTo>
                  <a:lnTo>
                    <a:pt x="12" y="1878"/>
                  </a:lnTo>
                  <a:lnTo>
                    <a:pt x="19" y="1893"/>
                  </a:lnTo>
                  <a:lnTo>
                    <a:pt x="27" y="1907"/>
                  </a:lnTo>
                  <a:lnTo>
                    <a:pt x="36" y="1920"/>
                  </a:lnTo>
                  <a:lnTo>
                    <a:pt x="46" y="1933"/>
                  </a:lnTo>
                  <a:lnTo>
                    <a:pt x="58" y="1943"/>
                  </a:lnTo>
                  <a:lnTo>
                    <a:pt x="71" y="1953"/>
                  </a:lnTo>
                  <a:lnTo>
                    <a:pt x="85" y="1961"/>
                  </a:lnTo>
                  <a:lnTo>
                    <a:pt x="101" y="1968"/>
                  </a:lnTo>
                  <a:lnTo>
                    <a:pt x="117" y="1973"/>
                  </a:lnTo>
                  <a:lnTo>
                    <a:pt x="135" y="1977"/>
                  </a:lnTo>
                  <a:lnTo>
                    <a:pt x="153" y="1979"/>
                  </a:lnTo>
                  <a:lnTo>
                    <a:pt x="172" y="1980"/>
                  </a:lnTo>
                  <a:lnTo>
                    <a:pt x="1158" y="1980"/>
                  </a:lnTo>
                  <a:lnTo>
                    <a:pt x="1195" y="1980"/>
                  </a:lnTo>
                  <a:lnTo>
                    <a:pt x="1231" y="1978"/>
                  </a:lnTo>
                  <a:lnTo>
                    <a:pt x="1266" y="1976"/>
                  </a:lnTo>
                  <a:lnTo>
                    <a:pt x="1298" y="1972"/>
                  </a:lnTo>
                  <a:lnTo>
                    <a:pt x="1331" y="1967"/>
                  </a:lnTo>
                  <a:lnTo>
                    <a:pt x="1361" y="1961"/>
                  </a:lnTo>
                  <a:lnTo>
                    <a:pt x="1391" y="1954"/>
                  </a:lnTo>
                  <a:lnTo>
                    <a:pt x="1420" y="1946"/>
                  </a:lnTo>
                  <a:lnTo>
                    <a:pt x="1446" y="1937"/>
                  </a:lnTo>
                  <a:lnTo>
                    <a:pt x="1472" y="1927"/>
                  </a:lnTo>
                  <a:lnTo>
                    <a:pt x="1497" y="1916"/>
                  </a:lnTo>
                  <a:lnTo>
                    <a:pt x="1521" y="1904"/>
                  </a:lnTo>
                  <a:lnTo>
                    <a:pt x="1542" y="1890"/>
                  </a:lnTo>
                  <a:lnTo>
                    <a:pt x="1563" y="1875"/>
                  </a:lnTo>
                  <a:lnTo>
                    <a:pt x="1583" y="1859"/>
                  </a:lnTo>
                  <a:lnTo>
                    <a:pt x="1601" y="1842"/>
                  </a:lnTo>
                  <a:lnTo>
                    <a:pt x="1619" y="1824"/>
                  </a:lnTo>
                  <a:lnTo>
                    <a:pt x="1635" y="1805"/>
                  </a:lnTo>
                  <a:lnTo>
                    <a:pt x="1651" y="1783"/>
                  </a:lnTo>
                  <a:lnTo>
                    <a:pt x="1664" y="1762"/>
                  </a:lnTo>
                  <a:lnTo>
                    <a:pt x="1677" y="1738"/>
                  </a:lnTo>
                  <a:lnTo>
                    <a:pt x="1689" y="1713"/>
                  </a:lnTo>
                  <a:lnTo>
                    <a:pt x="1699" y="1688"/>
                  </a:lnTo>
                  <a:lnTo>
                    <a:pt x="1708" y="1661"/>
                  </a:lnTo>
                  <a:lnTo>
                    <a:pt x="1716" y="1632"/>
                  </a:lnTo>
                  <a:lnTo>
                    <a:pt x="1724" y="1603"/>
                  </a:lnTo>
                  <a:lnTo>
                    <a:pt x="1729" y="1572"/>
                  </a:lnTo>
                  <a:lnTo>
                    <a:pt x="1734" y="1540"/>
                  </a:lnTo>
                  <a:lnTo>
                    <a:pt x="1738" y="1506"/>
                  </a:lnTo>
                  <a:lnTo>
                    <a:pt x="1741" y="1472"/>
                  </a:lnTo>
                  <a:lnTo>
                    <a:pt x="1743" y="1436"/>
                  </a:lnTo>
                  <a:lnTo>
                    <a:pt x="1743" y="1398"/>
                  </a:lnTo>
                  <a:lnTo>
                    <a:pt x="1743" y="583"/>
                  </a:lnTo>
                  <a:lnTo>
                    <a:pt x="1744" y="551"/>
                  </a:lnTo>
                  <a:lnTo>
                    <a:pt x="1746" y="523"/>
                  </a:lnTo>
                  <a:lnTo>
                    <a:pt x="1750" y="497"/>
                  </a:lnTo>
                  <a:lnTo>
                    <a:pt x="1755" y="474"/>
                  </a:lnTo>
                  <a:lnTo>
                    <a:pt x="1759" y="462"/>
                  </a:lnTo>
                  <a:lnTo>
                    <a:pt x="1763" y="452"/>
                  </a:lnTo>
                  <a:lnTo>
                    <a:pt x="1767" y="442"/>
                  </a:lnTo>
                  <a:lnTo>
                    <a:pt x="1772" y="433"/>
                  </a:lnTo>
                  <a:lnTo>
                    <a:pt x="1777" y="424"/>
                  </a:lnTo>
                  <a:lnTo>
                    <a:pt x="1782" y="416"/>
                  </a:lnTo>
                  <a:lnTo>
                    <a:pt x="1789" y="408"/>
                  </a:lnTo>
                  <a:lnTo>
                    <a:pt x="1796" y="402"/>
                  </a:lnTo>
                  <a:lnTo>
                    <a:pt x="1802" y="395"/>
                  </a:lnTo>
                  <a:lnTo>
                    <a:pt x="1810" y="388"/>
                  </a:lnTo>
                  <a:lnTo>
                    <a:pt x="1818" y="383"/>
                  </a:lnTo>
                  <a:lnTo>
                    <a:pt x="1827" y="378"/>
                  </a:lnTo>
                  <a:lnTo>
                    <a:pt x="1836" y="374"/>
                  </a:lnTo>
                  <a:lnTo>
                    <a:pt x="1846" y="369"/>
                  </a:lnTo>
                  <a:lnTo>
                    <a:pt x="1856" y="366"/>
                  </a:lnTo>
                  <a:lnTo>
                    <a:pt x="1868" y="362"/>
                  </a:lnTo>
                  <a:lnTo>
                    <a:pt x="1891" y="357"/>
                  </a:lnTo>
                  <a:lnTo>
                    <a:pt x="1917" y="353"/>
                  </a:lnTo>
                  <a:lnTo>
                    <a:pt x="1945" y="351"/>
                  </a:lnTo>
                  <a:lnTo>
                    <a:pt x="1975" y="350"/>
                  </a:lnTo>
                  <a:lnTo>
                    <a:pt x="2731" y="350"/>
                  </a:lnTo>
                  <a:lnTo>
                    <a:pt x="2752" y="349"/>
                  </a:lnTo>
                  <a:lnTo>
                    <a:pt x="2771" y="347"/>
                  </a:lnTo>
                  <a:lnTo>
                    <a:pt x="2790" y="343"/>
                  </a:lnTo>
                  <a:lnTo>
                    <a:pt x="2807" y="338"/>
                  </a:lnTo>
                  <a:lnTo>
                    <a:pt x="2821" y="331"/>
                  </a:lnTo>
                  <a:lnTo>
                    <a:pt x="2836" y="323"/>
                  </a:lnTo>
                  <a:lnTo>
                    <a:pt x="2849" y="313"/>
                  </a:lnTo>
                  <a:lnTo>
                    <a:pt x="2860" y="303"/>
                  </a:lnTo>
                  <a:lnTo>
                    <a:pt x="2871" y="290"/>
                  </a:lnTo>
                  <a:lnTo>
                    <a:pt x="2880" y="277"/>
                  </a:lnTo>
                  <a:lnTo>
                    <a:pt x="2887" y="263"/>
                  </a:lnTo>
                  <a:lnTo>
                    <a:pt x="2894" y="248"/>
                  </a:lnTo>
                  <a:lnTo>
                    <a:pt x="2899" y="231"/>
                  </a:lnTo>
                  <a:lnTo>
                    <a:pt x="2903" y="213"/>
                  </a:lnTo>
                  <a:lnTo>
                    <a:pt x="2905" y="195"/>
                  </a:lnTo>
                  <a:lnTo>
                    <a:pt x="2905"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7" name="Freeform 6"/>
            <p:cNvSpPr>
              <a:spLocks/>
            </p:cNvSpPr>
            <p:nvPr userDrawn="1"/>
          </p:nvSpPr>
          <p:spPr bwMode="auto">
            <a:xfrm>
              <a:off x="1719263" y="3114675"/>
              <a:ext cx="922338" cy="628650"/>
            </a:xfrm>
            <a:custGeom>
              <a:avLst/>
              <a:gdLst>
                <a:gd name="T0" fmla="*/ 486 w 2906"/>
                <a:gd name="T1" fmla="*/ 7 h 1980"/>
                <a:gd name="T2" fmla="*/ 344 w 2906"/>
                <a:gd name="T3" fmla="*/ 43 h 1980"/>
                <a:gd name="T4" fmla="*/ 221 w 2906"/>
                <a:gd name="T5" fmla="*/ 108 h 1980"/>
                <a:gd name="T6" fmla="*/ 124 w 2906"/>
                <a:gd name="T7" fmla="*/ 200 h 1980"/>
                <a:gd name="T8" fmla="*/ 53 w 2906"/>
                <a:gd name="T9" fmla="*/ 318 h 1980"/>
                <a:gd name="T10" fmla="*/ 10 w 2906"/>
                <a:gd name="T11" fmla="*/ 458 h 1980"/>
                <a:gd name="T12" fmla="*/ 0 w 2906"/>
                <a:gd name="T13" fmla="*/ 1398 h 1980"/>
                <a:gd name="T14" fmla="*/ 17 w 2906"/>
                <a:gd name="T15" fmla="*/ 1553 h 1980"/>
                <a:gd name="T16" fmla="*/ 64 w 2906"/>
                <a:gd name="T17" fmla="*/ 1688 h 1980"/>
                <a:gd name="T18" fmla="*/ 142 w 2906"/>
                <a:gd name="T19" fmla="*/ 1800 h 1980"/>
                <a:gd name="T20" fmla="*/ 244 w 2906"/>
                <a:gd name="T21" fmla="*/ 1888 h 1980"/>
                <a:gd name="T22" fmla="*/ 371 w 2906"/>
                <a:gd name="T23" fmla="*/ 1947 h 1980"/>
                <a:gd name="T24" fmla="*/ 517 w 2906"/>
                <a:gd name="T25" fmla="*/ 1977 h 1980"/>
                <a:gd name="T26" fmla="*/ 1998 w 2906"/>
                <a:gd name="T27" fmla="*/ 1979 h 1980"/>
                <a:gd name="T28" fmla="*/ 2051 w 2906"/>
                <a:gd name="T29" fmla="*/ 1964 h 1980"/>
                <a:gd name="T30" fmla="*/ 2135 w 2906"/>
                <a:gd name="T31" fmla="*/ 1907 h 1980"/>
                <a:gd name="T32" fmla="*/ 2192 w 2906"/>
                <a:gd name="T33" fmla="*/ 1823 h 1980"/>
                <a:gd name="T34" fmla="*/ 2207 w 2906"/>
                <a:gd name="T35" fmla="*/ 1770 h 1980"/>
                <a:gd name="T36" fmla="*/ 2205 w 2906"/>
                <a:gd name="T37" fmla="*/ 1303 h 1980"/>
                <a:gd name="T38" fmla="*/ 2170 w 2906"/>
                <a:gd name="T39" fmla="*/ 1227 h 1980"/>
                <a:gd name="T40" fmla="*/ 2105 w 2906"/>
                <a:gd name="T41" fmla="*/ 1178 h 1980"/>
                <a:gd name="T42" fmla="*/ 2017 w 2906"/>
                <a:gd name="T43" fmla="*/ 1166 h 1980"/>
                <a:gd name="T44" fmla="*/ 1933 w 2906"/>
                <a:gd name="T45" fmla="*/ 1193 h 1980"/>
                <a:gd name="T46" fmla="*/ 1879 w 2906"/>
                <a:gd name="T47" fmla="*/ 1252 h 1980"/>
                <a:gd name="T48" fmla="*/ 1860 w 2906"/>
                <a:gd name="T49" fmla="*/ 1340 h 1980"/>
                <a:gd name="T50" fmla="*/ 548 w 2906"/>
                <a:gd name="T51" fmla="*/ 1628 h 1980"/>
                <a:gd name="T52" fmla="*/ 495 w 2906"/>
                <a:gd name="T53" fmla="*/ 1611 h 1980"/>
                <a:gd name="T54" fmla="*/ 405 w 2906"/>
                <a:gd name="T55" fmla="*/ 1541 h 1980"/>
                <a:gd name="T56" fmla="*/ 359 w 2906"/>
                <a:gd name="T57" fmla="*/ 1463 h 1980"/>
                <a:gd name="T58" fmla="*/ 349 w 2906"/>
                <a:gd name="T59" fmla="*/ 1409 h 1980"/>
                <a:gd name="T60" fmla="*/ 352 w 2906"/>
                <a:gd name="T61" fmla="*/ 550 h 1980"/>
                <a:gd name="T62" fmla="*/ 368 w 2906"/>
                <a:gd name="T63" fmla="*/ 497 h 1980"/>
                <a:gd name="T64" fmla="*/ 438 w 2906"/>
                <a:gd name="T65" fmla="*/ 407 h 1980"/>
                <a:gd name="T66" fmla="*/ 517 w 2906"/>
                <a:gd name="T67" fmla="*/ 361 h 1980"/>
                <a:gd name="T68" fmla="*/ 571 w 2906"/>
                <a:gd name="T69" fmla="*/ 350 h 1980"/>
                <a:gd name="T70" fmla="*/ 2357 w 2906"/>
                <a:gd name="T71" fmla="*/ 353 h 1980"/>
                <a:gd name="T72" fmla="*/ 2410 w 2906"/>
                <a:gd name="T73" fmla="*/ 370 h 1980"/>
                <a:gd name="T74" fmla="*/ 2500 w 2906"/>
                <a:gd name="T75" fmla="*/ 440 h 1980"/>
                <a:gd name="T76" fmla="*/ 2546 w 2906"/>
                <a:gd name="T77" fmla="*/ 518 h 1980"/>
                <a:gd name="T78" fmla="*/ 2556 w 2906"/>
                <a:gd name="T79" fmla="*/ 572 h 1980"/>
                <a:gd name="T80" fmla="*/ 2564 w 2906"/>
                <a:gd name="T81" fmla="*/ 1856 h 1980"/>
                <a:gd name="T82" fmla="*/ 2605 w 2906"/>
                <a:gd name="T83" fmla="*/ 1927 h 1980"/>
                <a:gd name="T84" fmla="*/ 2676 w 2906"/>
                <a:gd name="T85" fmla="*/ 1972 h 1980"/>
                <a:gd name="T86" fmla="*/ 2767 w 2906"/>
                <a:gd name="T87" fmla="*/ 1978 h 1980"/>
                <a:gd name="T88" fmla="*/ 2844 w 2906"/>
                <a:gd name="T89" fmla="*/ 1947 h 1980"/>
                <a:gd name="T90" fmla="*/ 2892 w 2906"/>
                <a:gd name="T91" fmla="*/ 1883 h 1980"/>
                <a:gd name="T92" fmla="*/ 2906 w 2906"/>
                <a:gd name="T93" fmla="*/ 583 h 1980"/>
                <a:gd name="T94" fmla="*/ 2889 w 2906"/>
                <a:gd name="T95" fmla="*/ 428 h 1980"/>
                <a:gd name="T96" fmla="*/ 2842 w 2906"/>
                <a:gd name="T97" fmla="*/ 293 h 1980"/>
                <a:gd name="T98" fmla="*/ 2764 w 2906"/>
                <a:gd name="T99" fmla="*/ 180 h 1980"/>
                <a:gd name="T100" fmla="*/ 2662 w 2906"/>
                <a:gd name="T101" fmla="*/ 92 h 1980"/>
                <a:gd name="T102" fmla="*/ 2535 w 2906"/>
                <a:gd name="T103" fmla="*/ 33 h 1980"/>
                <a:gd name="T104" fmla="*/ 2389 w 2906"/>
                <a:gd name="T105" fmla="*/ 2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06" h="1980">
                  <a:moveTo>
                    <a:pt x="2325" y="0"/>
                  </a:moveTo>
                  <a:lnTo>
                    <a:pt x="581" y="0"/>
                  </a:lnTo>
                  <a:lnTo>
                    <a:pt x="548" y="1"/>
                  </a:lnTo>
                  <a:lnTo>
                    <a:pt x="517" y="3"/>
                  </a:lnTo>
                  <a:lnTo>
                    <a:pt x="486" y="7"/>
                  </a:lnTo>
                  <a:lnTo>
                    <a:pt x="456" y="11"/>
                  </a:lnTo>
                  <a:lnTo>
                    <a:pt x="427" y="17"/>
                  </a:lnTo>
                  <a:lnTo>
                    <a:pt x="398" y="24"/>
                  </a:lnTo>
                  <a:lnTo>
                    <a:pt x="371" y="33"/>
                  </a:lnTo>
                  <a:lnTo>
                    <a:pt x="344" y="43"/>
                  </a:lnTo>
                  <a:lnTo>
                    <a:pt x="317" y="53"/>
                  </a:lnTo>
                  <a:lnTo>
                    <a:pt x="292" y="65"/>
                  </a:lnTo>
                  <a:lnTo>
                    <a:pt x="267" y="79"/>
                  </a:lnTo>
                  <a:lnTo>
                    <a:pt x="244" y="92"/>
                  </a:lnTo>
                  <a:lnTo>
                    <a:pt x="221" y="108"/>
                  </a:lnTo>
                  <a:lnTo>
                    <a:pt x="200" y="125"/>
                  </a:lnTo>
                  <a:lnTo>
                    <a:pt x="180" y="142"/>
                  </a:lnTo>
                  <a:lnTo>
                    <a:pt x="159" y="161"/>
                  </a:lnTo>
                  <a:lnTo>
                    <a:pt x="142" y="180"/>
                  </a:lnTo>
                  <a:lnTo>
                    <a:pt x="124" y="200"/>
                  </a:lnTo>
                  <a:lnTo>
                    <a:pt x="108" y="223"/>
                  </a:lnTo>
                  <a:lnTo>
                    <a:pt x="92" y="245"/>
                  </a:lnTo>
                  <a:lnTo>
                    <a:pt x="77" y="269"/>
                  </a:lnTo>
                  <a:lnTo>
                    <a:pt x="64" y="293"/>
                  </a:lnTo>
                  <a:lnTo>
                    <a:pt x="53" y="318"/>
                  </a:lnTo>
                  <a:lnTo>
                    <a:pt x="42" y="344"/>
                  </a:lnTo>
                  <a:lnTo>
                    <a:pt x="33" y="371"/>
                  </a:lnTo>
                  <a:lnTo>
                    <a:pt x="24" y="399"/>
                  </a:lnTo>
                  <a:lnTo>
                    <a:pt x="17" y="428"/>
                  </a:lnTo>
                  <a:lnTo>
                    <a:pt x="10" y="458"/>
                  </a:lnTo>
                  <a:lnTo>
                    <a:pt x="6" y="487"/>
                  </a:lnTo>
                  <a:lnTo>
                    <a:pt x="2" y="519"/>
                  </a:lnTo>
                  <a:lnTo>
                    <a:pt x="1" y="550"/>
                  </a:lnTo>
                  <a:lnTo>
                    <a:pt x="0" y="583"/>
                  </a:lnTo>
                  <a:lnTo>
                    <a:pt x="0" y="1398"/>
                  </a:lnTo>
                  <a:lnTo>
                    <a:pt x="1" y="1430"/>
                  </a:lnTo>
                  <a:lnTo>
                    <a:pt x="2" y="1463"/>
                  </a:lnTo>
                  <a:lnTo>
                    <a:pt x="6" y="1493"/>
                  </a:lnTo>
                  <a:lnTo>
                    <a:pt x="10" y="1523"/>
                  </a:lnTo>
                  <a:lnTo>
                    <a:pt x="17" y="1553"/>
                  </a:lnTo>
                  <a:lnTo>
                    <a:pt x="24" y="1582"/>
                  </a:lnTo>
                  <a:lnTo>
                    <a:pt x="33" y="1609"/>
                  </a:lnTo>
                  <a:lnTo>
                    <a:pt x="42" y="1637"/>
                  </a:lnTo>
                  <a:lnTo>
                    <a:pt x="53" y="1663"/>
                  </a:lnTo>
                  <a:lnTo>
                    <a:pt x="64" y="1688"/>
                  </a:lnTo>
                  <a:lnTo>
                    <a:pt x="77" y="1712"/>
                  </a:lnTo>
                  <a:lnTo>
                    <a:pt x="92" y="1736"/>
                  </a:lnTo>
                  <a:lnTo>
                    <a:pt x="108" y="1758"/>
                  </a:lnTo>
                  <a:lnTo>
                    <a:pt x="124" y="1780"/>
                  </a:lnTo>
                  <a:lnTo>
                    <a:pt x="142" y="1800"/>
                  </a:lnTo>
                  <a:lnTo>
                    <a:pt x="159" y="1820"/>
                  </a:lnTo>
                  <a:lnTo>
                    <a:pt x="180" y="1838"/>
                  </a:lnTo>
                  <a:lnTo>
                    <a:pt x="200" y="1856"/>
                  </a:lnTo>
                  <a:lnTo>
                    <a:pt x="221" y="1872"/>
                  </a:lnTo>
                  <a:lnTo>
                    <a:pt x="244" y="1888"/>
                  </a:lnTo>
                  <a:lnTo>
                    <a:pt x="267" y="1902"/>
                  </a:lnTo>
                  <a:lnTo>
                    <a:pt x="292" y="1915"/>
                  </a:lnTo>
                  <a:lnTo>
                    <a:pt x="317" y="1927"/>
                  </a:lnTo>
                  <a:lnTo>
                    <a:pt x="344" y="1938"/>
                  </a:lnTo>
                  <a:lnTo>
                    <a:pt x="371" y="1947"/>
                  </a:lnTo>
                  <a:lnTo>
                    <a:pt x="398" y="1956"/>
                  </a:lnTo>
                  <a:lnTo>
                    <a:pt x="427" y="1963"/>
                  </a:lnTo>
                  <a:lnTo>
                    <a:pt x="456" y="1969"/>
                  </a:lnTo>
                  <a:lnTo>
                    <a:pt x="486" y="1973"/>
                  </a:lnTo>
                  <a:lnTo>
                    <a:pt x="517" y="1977"/>
                  </a:lnTo>
                  <a:lnTo>
                    <a:pt x="548" y="1979"/>
                  </a:lnTo>
                  <a:lnTo>
                    <a:pt x="581" y="1980"/>
                  </a:lnTo>
                  <a:lnTo>
                    <a:pt x="1976" y="1980"/>
                  </a:lnTo>
                  <a:lnTo>
                    <a:pt x="1987" y="1979"/>
                  </a:lnTo>
                  <a:lnTo>
                    <a:pt x="1998" y="1979"/>
                  </a:lnTo>
                  <a:lnTo>
                    <a:pt x="2008" y="1977"/>
                  </a:lnTo>
                  <a:lnTo>
                    <a:pt x="2019" y="1974"/>
                  </a:lnTo>
                  <a:lnTo>
                    <a:pt x="2029" y="1972"/>
                  </a:lnTo>
                  <a:lnTo>
                    <a:pt x="2041" y="1969"/>
                  </a:lnTo>
                  <a:lnTo>
                    <a:pt x="2051" y="1964"/>
                  </a:lnTo>
                  <a:lnTo>
                    <a:pt x="2061" y="1960"/>
                  </a:lnTo>
                  <a:lnTo>
                    <a:pt x="2081" y="1950"/>
                  </a:lnTo>
                  <a:lnTo>
                    <a:pt x="2100" y="1937"/>
                  </a:lnTo>
                  <a:lnTo>
                    <a:pt x="2118" y="1923"/>
                  </a:lnTo>
                  <a:lnTo>
                    <a:pt x="2135" y="1907"/>
                  </a:lnTo>
                  <a:lnTo>
                    <a:pt x="2151" y="1890"/>
                  </a:lnTo>
                  <a:lnTo>
                    <a:pt x="2165" y="1872"/>
                  </a:lnTo>
                  <a:lnTo>
                    <a:pt x="2178" y="1853"/>
                  </a:lnTo>
                  <a:lnTo>
                    <a:pt x="2188" y="1833"/>
                  </a:lnTo>
                  <a:lnTo>
                    <a:pt x="2192" y="1823"/>
                  </a:lnTo>
                  <a:lnTo>
                    <a:pt x="2197" y="1812"/>
                  </a:lnTo>
                  <a:lnTo>
                    <a:pt x="2200" y="1801"/>
                  </a:lnTo>
                  <a:lnTo>
                    <a:pt x="2202" y="1791"/>
                  </a:lnTo>
                  <a:lnTo>
                    <a:pt x="2205" y="1780"/>
                  </a:lnTo>
                  <a:lnTo>
                    <a:pt x="2207" y="1770"/>
                  </a:lnTo>
                  <a:lnTo>
                    <a:pt x="2208" y="1758"/>
                  </a:lnTo>
                  <a:lnTo>
                    <a:pt x="2208" y="1747"/>
                  </a:lnTo>
                  <a:lnTo>
                    <a:pt x="2208" y="1340"/>
                  </a:lnTo>
                  <a:lnTo>
                    <a:pt x="2207" y="1321"/>
                  </a:lnTo>
                  <a:lnTo>
                    <a:pt x="2205" y="1303"/>
                  </a:lnTo>
                  <a:lnTo>
                    <a:pt x="2200" y="1286"/>
                  </a:lnTo>
                  <a:lnTo>
                    <a:pt x="2195" y="1270"/>
                  </a:lnTo>
                  <a:lnTo>
                    <a:pt x="2188" y="1254"/>
                  </a:lnTo>
                  <a:lnTo>
                    <a:pt x="2179" y="1240"/>
                  </a:lnTo>
                  <a:lnTo>
                    <a:pt x="2170" y="1227"/>
                  </a:lnTo>
                  <a:lnTo>
                    <a:pt x="2159" y="1215"/>
                  </a:lnTo>
                  <a:lnTo>
                    <a:pt x="2146" y="1204"/>
                  </a:lnTo>
                  <a:lnTo>
                    <a:pt x="2134" y="1194"/>
                  </a:lnTo>
                  <a:lnTo>
                    <a:pt x="2119" y="1186"/>
                  </a:lnTo>
                  <a:lnTo>
                    <a:pt x="2105" y="1178"/>
                  </a:lnTo>
                  <a:lnTo>
                    <a:pt x="2089" y="1172"/>
                  </a:lnTo>
                  <a:lnTo>
                    <a:pt x="2072" y="1169"/>
                  </a:lnTo>
                  <a:lnTo>
                    <a:pt x="2055" y="1166"/>
                  </a:lnTo>
                  <a:lnTo>
                    <a:pt x="2037" y="1166"/>
                  </a:lnTo>
                  <a:lnTo>
                    <a:pt x="2017" y="1166"/>
                  </a:lnTo>
                  <a:lnTo>
                    <a:pt x="1998" y="1169"/>
                  </a:lnTo>
                  <a:lnTo>
                    <a:pt x="1981" y="1172"/>
                  </a:lnTo>
                  <a:lnTo>
                    <a:pt x="1964" y="1178"/>
                  </a:lnTo>
                  <a:lnTo>
                    <a:pt x="1949" y="1185"/>
                  </a:lnTo>
                  <a:lnTo>
                    <a:pt x="1933" y="1193"/>
                  </a:lnTo>
                  <a:lnTo>
                    <a:pt x="1921" y="1202"/>
                  </a:lnTo>
                  <a:lnTo>
                    <a:pt x="1908" y="1213"/>
                  </a:lnTo>
                  <a:lnTo>
                    <a:pt x="1897" y="1225"/>
                  </a:lnTo>
                  <a:lnTo>
                    <a:pt x="1887" y="1238"/>
                  </a:lnTo>
                  <a:lnTo>
                    <a:pt x="1879" y="1252"/>
                  </a:lnTo>
                  <a:lnTo>
                    <a:pt x="1872" y="1268"/>
                  </a:lnTo>
                  <a:lnTo>
                    <a:pt x="1867" y="1285"/>
                  </a:lnTo>
                  <a:lnTo>
                    <a:pt x="1863" y="1302"/>
                  </a:lnTo>
                  <a:lnTo>
                    <a:pt x="1860" y="1321"/>
                  </a:lnTo>
                  <a:lnTo>
                    <a:pt x="1860" y="1340"/>
                  </a:lnTo>
                  <a:lnTo>
                    <a:pt x="1860" y="1631"/>
                  </a:lnTo>
                  <a:lnTo>
                    <a:pt x="581" y="1631"/>
                  </a:lnTo>
                  <a:lnTo>
                    <a:pt x="571" y="1630"/>
                  </a:lnTo>
                  <a:lnTo>
                    <a:pt x="559" y="1629"/>
                  </a:lnTo>
                  <a:lnTo>
                    <a:pt x="548" y="1628"/>
                  </a:lnTo>
                  <a:lnTo>
                    <a:pt x="538" y="1626"/>
                  </a:lnTo>
                  <a:lnTo>
                    <a:pt x="527" y="1622"/>
                  </a:lnTo>
                  <a:lnTo>
                    <a:pt x="517" y="1619"/>
                  </a:lnTo>
                  <a:lnTo>
                    <a:pt x="505" y="1616"/>
                  </a:lnTo>
                  <a:lnTo>
                    <a:pt x="495" y="1611"/>
                  </a:lnTo>
                  <a:lnTo>
                    <a:pt x="475" y="1600"/>
                  </a:lnTo>
                  <a:lnTo>
                    <a:pt x="456" y="1587"/>
                  </a:lnTo>
                  <a:lnTo>
                    <a:pt x="438" y="1574"/>
                  </a:lnTo>
                  <a:lnTo>
                    <a:pt x="421" y="1558"/>
                  </a:lnTo>
                  <a:lnTo>
                    <a:pt x="405" y="1541"/>
                  </a:lnTo>
                  <a:lnTo>
                    <a:pt x="391" y="1523"/>
                  </a:lnTo>
                  <a:lnTo>
                    <a:pt x="378" y="1503"/>
                  </a:lnTo>
                  <a:lnTo>
                    <a:pt x="368" y="1484"/>
                  </a:lnTo>
                  <a:lnTo>
                    <a:pt x="364" y="1473"/>
                  </a:lnTo>
                  <a:lnTo>
                    <a:pt x="359" y="1463"/>
                  </a:lnTo>
                  <a:lnTo>
                    <a:pt x="356" y="1452"/>
                  </a:lnTo>
                  <a:lnTo>
                    <a:pt x="354" y="1441"/>
                  </a:lnTo>
                  <a:lnTo>
                    <a:pt x="352" y="1431"/>
                  </a:lnTo>
                  <a:lnTo>
                    <a:pt x="349" y="1420"/>
                  </a:lnTo>
                  <a:lnTo>
                    <a:pt x="349" y="1409"/>
                  </a:lnTo>
                  <a:lnTo>
                    <a:pt x="348" y="1398"/>
                  </a:lnTo>
                  <a:lnTo>
                    <a:pt x="348" y="583"/>
                  </a:lnTo>
                  <a:lnTo>
                    <a:pt x="349" y="572"/>
                  </a:lnTo>
                  <a:lnTo>
                    <a:pt x="349" y="561"/>
                  </a:lnTo>
                  <a:lnTo>
                    <a:pt x="352" y="550"/>
                  </a:lnTo>
                  <a:lnTo>
                    <a:pt x="354" y="539"/>
                  </a:lnTo>
                  <a:lnTo>
                    <a:pt x="356" y="529"/>
                  </a:lnTo>
                  <a:lnTo>
                    <a:pt x="359" y="518"/>
                  </a:lnTo>
                  <a:lnTo>
                    <a:pt x="364" y="507"/>
                  </a:lnTo>
                  <a:lnTo>
                    <a:pt x="368" y="497"/>
                  </a:lnTo>
                  <a:lnTo>
                    <a:pt x="378" y="477"/>
                  </a:lnTo>
                  <a:lnTo>
                    <a:pt x="391" y="458"/>
                  </a:lnTo>
                  <a:lnTo>
                    <a:pt x="405" y="440"/>
                  </a:lnTo>
                  <a:lnTo>
                    <a:pt x="421" y="423"/>
                  </a:lnTo>
                  <a:lnTo>
                    <a:pt x="438" y="407"/>
                  </a:lnTo>
                  <a:lnTo>
                    <a:pt x="456" y="393"/>
                  </a:lnTo>
                  <a:lnTo>
                    <a:pt x="475" y="380"/>
                  </a:lnTo>
                  <a:lnTo>
                    <a:pt x="495" y="370"/>
                  </a:lnTo>
                  <a:lnTo>
                    <a:pt x="505" y="366"/>
                  </a:lnTo>
                  <a:lnTo>
                    <a:pt x="517" y="361"/>
                  </a:lnTo>
                  <a:lnTo>
                    <a:pt x="527" y="358"/>
                  </a:lnTo>
                  <a:lnTo>
                    <a:pt x="538" y="354"/>
                  </a:lnTo>
                  <a:lnTo>
                    <a:pt x="548" y="352"/>
                  </a:lnTo>
                  <a:lnTo>
                    <a:pt x="559" y="351"/>
                  </a:lnTo>
                  <a:lnTo>
                    <a:pt x="571" y="350"/>
                  </a:lnTo>
                  <a:lnTo>
                    <a:pt x="581" y="350"/>
                  </a:lnTo>
                  <a:lnTo>
                    <a:pt x="2325" y="350"/>
                  </a:lnTo>
                  <a:lnTo>
                    <a:pt x="2335" y="350"/>
                  </a:lnTo>
                  <a:lnTo>
                    <a:pt x="2346" y="351"/>
                  </a:lnTo>
                  <a:lnTo>
                    <a:pt x="2357" y="353"/>
                  </a:lnTo>
                  <a:lnTo>
                    <a:pt x="2368" y="356"/>
                  </a:lnTo>
                  <a:lnTo>
                    <a:pt x="2379" y="358"/>
                  </a:lnTo>
                  <a:lnTo>
                    <a:pt x="2389" y="361"/>
                  </a:lnTo>
                  <a:lnTo>
                    <a:pt x="2400" y="366"/>
                  </a:lnTo>
                  <a:lnTo>
                    <a:pt x="2410" y="370"/>
                  </a:lnTo>
                  <a:lnTo>
                    <a:pt x="2430" y="380"/>
                  </a:lnTo>
                  <a:lnTo>
                    <a:pt x="2450" y="393"/>
                  </a:lnTo>
                  <a:lnTo>
                    <a:pt x="2468" y="407"/>
                  </a:lnTo>
                  <a:lnTo>
                    <a:pt x="2484" y="423"/>
                  </a:lnTo>
                  <a:lnTo>
                    <a:pt x="2500" y="440"/>
                  </a:lnTo>
                  <a:lnTo>
                    <a:pt x="2515" y="458"/>
                  </a:lnTo>
                  <a:lnTo>
                    <a:pt x="2527" y="477"/>
                  </a:lnTo>
                  <a:lnTo>
                    <a:pt x="2537" y="497"/>
                  </a:lnTo>
                  <a:lnTo>
                    <a:pt x="2542" y="507"/>
                  </a:lnTo>
                  <a:lnTo>
                    <a:pt x="2546" y="518"/>
                  </a:lnTo>
                  <a:lnTo>
                    <a:pt x="2549" y="529"/>
                  </a:lnTo>
                  <a:lnTo>
                    <a:pt x="2552" y="539"/>
                  </a:lnTo>
                  <a:lnTo>
                    <a:pt x="2554" y="550"/>
                  </a:lnTo>
                  <a:lnTo>
                    <a:pt x="2556" y="561"/>
                  </a:lnTo>
                  <a:lnTo>
                    <a:pt x="2556" y="572"/>
                  </a:lnTo>
                  <a:lnTo>
                    <a:pt x="2557" y="583"/>
                  </a:lnTo>
                  <a:lnTo>
                    <a:pt x="2557" y="1806"/>
                  </a:lnTo>
                  <a:lnTo>
                    <a:pt x="2558" y="1823"/>
                  </a:lnTo>
                  <a:lnTo>
                    <a:pt x="2561" y="1839"/>
                  </a:lnTo>
                  <a:lnTo>
                    <a:pt x="2564" y="1856"/>
                  </a:lnTo>
                  <a:lnTo>
                    <a:pt x="2570" y="1872"/>
                  </a:lnTo>
                  <a:lnTo>
                    <a:pt x="2576" y="1887"/>
                  </a:lnTo>
                  <a:lnTo>
                    <a:pt x="2584" y="1901"/>
                  </a:lnTo>
                  <a:lnTo>
                    <a:pt x="2594" y="1915"/>
                  </a:lnTo>
                  <a:lnTo>
                    <a:pt x="2605" y="1927"/>
                  </a:lnTo>
                  <a:lnTo>
                    <a:pt x="2617" y="1938"/>
                  </a:lnTo>
                  <a:lnTo>
                    <a:pt x="2630" y="1949"/>
                  </a:lnTo>
                  <a:lnTo>
                    <a:pt x="2645" y="1958"/>
                  </a:lnTo>
                  <a:lnTo>
                    <a:pt x="2660" y="1965"/>
                  </a:lnTo>
                  <a:lnTo>
                    <a:pt x="2676" y="1972"/>
                  </a:lnTo>
                  <a:lnTo>
                    <a:pt x="2694" y="1977"/>
                  </a:lnTo>
                  <a:lnTo>
                    <a:pt x="2712" y="1979"/>
                  </a:lnTo>
                  <a:lnTo>
                    <a:pt x="2731" y="1980"/>
                  </a:lnTo>
                  <a:lnTo>
                    <a:pt x="2749" y="1979"/>
                  </a:lnTo>
                  <a:lnTo>
                    <a:pt x="2767" y="1978"/>
                  </a:lnTo>
                  <a:lnTo>
                    <a:pt x="2784" y="1974"/>
                  </a:lnTo>
                  <a:lnTo>
                    <a:pt x="2800" y="1970"/>
                  </a:lnTo>
                  <a:lnTo>
                    <a:pt x="2816" y="1963"/>
                  </a:lnTo>
                  <a:lnTo>
                    <a:pt x="2830" y="1956"/>
                  </a:lnTo>
                  <a:lnTo>
                    <a:pt x="2844" y="1947"/>
                  </a:lnTo>
                  <a:lnTo>
                    <a:pt x="2856" y="1937"/>
                  </a:lnTo>
                  <a:lnTo>
                    <a:pt x="2866" y="1926"/>
                  </a:lnTo>
                  <a:lnTo>
                    <a:pt x="2876" y="1913"/>
                  </a:lnTo>
                  <a:lnTo>
                    <a:pt x="2885" y="1899"/>
                  </a:lnTo>
                  <a:lnTo>
                    <a:pt x="2892" y="1883"/>
                  </a:lnTo>
                  <a:lnTo>
                    <a:pt x="2898" y="1866"/>
                  </a:lnTo>
                  <a:lnTo>
                    <a:pt x="2902" y="1847"/>
                  </a:lnTo>
                  <a:lnTo>
                    <a:pt x="2904" y="1827"/>
                  </a:lnTo>
                  <a:lnTo>
                    <a:pt x="2906" y="1806"/>
                  </a:lnTo>
                  <a:lnTo>
                    <a:pt x="2906" y="583"/>
                  </a:lnTo>
                  <a:lnTo>
                    <a:pt x="2904" y="550"/>
                  </a:lnTo>
                  <a:lnTo>
                    <a:pt x="2903" y="519"/>
                  </a:lnTo>
                  <a:lnTo>
                    <a:pt x="2900" y="487"/>
                  </a:lnTo>
                  <a:lnTo>
                    <a:pt x="2895" y="458"/>
                  </a:lnTo>
                  <a:lnTo>
                    <a:pt x="2889" y="428"/>
                  </a:lnTo>
                  <a:lnTo>
                    <a:pt x="2882" y="399"/>
                  </a:lnTo>
                  <a:lnTo>
                    <a:pt x="2873" y="371"/>
                  </a:lnTo>
                  <a:lnTo>
                    <a:pt x="2864" y="344"/>
                  </a:lnTo>
                  <a:lnTo>
                    <a:pt x="2853" y="318"/>
                  </a:lnTo>
                  <a:lnTo>
                    <a:pt x="2842" y="293"/>
                  </a:lnTo>
                  <a:lnTo>
                    <a:pt x="2828" y="269"/>
                  </a:lnTo>
                  <a:lnTo>
                    <a:pt x="2813" y="245"/>
                  </a:lnTo>
                  <a:lnTo>
                    <a:pt x="2799" y="223"/>
                  </a:lnTo>
                  <a:lnTo>
                    <a:pt x="2782" y="200"/>
                  </a:lnTo>
                  <a:lnTo>
                    <a:pt x="2764" y="180"/>
                  </a:lnTo>
                  <a:lnTo>
                    <a:pt x="2746" y="161"/>
                  </a:lnTo>
                  <a:lnTo>
                    <a:pt x="2726" y="142"/>
                  </a:lnTo>
                  <a:lnTo>
                    <a:pt x="2706" y="125"/>
                  </a:lnTo>
                  <a:lnTo>
                    <a:pt x="2684" y="108"/>
                  </a:lnTo>
                  <a:lnTo>
                    <a:pt x="2662" y="92"/>
                  </a:lnTo>
                  <a:lnTo>
                    <a:pt x="2638" y="78"/>
                  </a:lnTo>
                  <a:lnTo>
                    <a:pt x="2614" y="65"/>
                  </a:lnTo>
                  <a:lnTo>
                    <a:pt x="2589" y="53"/>
                  </a:lnTo>
                  <a:lnTo>
                    <a:pt x="2563" y="42"/>
                  </a:lnTo>
                  <a:lnTo>
                    <a:pt x="2535" y="33"/>
                  </a:lnTo>
                  <a:lnTo>
                    <a:pt x="2508" y="24"/>
                  </a:lnTo>
                  <a:lnTo>
                    <a:pt x="2479" y="17"/>
                  </a:lnTo>
                  <a:lnTo>
                    <a:pt x="2450" y="11"/>
                  </a:lnTo>
                  <a:lnTo>
                    <a:pt x="2419" y="6"/>
                  </a:lnTo>
                  <a:lnTo>
                    <a:pt x="2389" y="2"/>
                  </a:lnTo>
                  <a:lnTo>
                    <a:pt x="2356" y="1"/>
                  </a:lnTo>
                  <a:lnTo>
                    <a:pt x="2325" y="0"/>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8" name="Freeform 7"/>
            <p:cNvSpPr>
              <a:spLocks/>
            </p:cNvSpPr>
            <p:nvPr userDrawn="1"/>
          </p:nvSpPr>
          <p:spPr bwMode="auto">
            <a:xfrm>
              <a:off x="4487863" y="3114675"/>
              <a:ext cx="922338" cy="628650"/>
            </a:xfrm>
            <a:custGeom>
              <a:avLst/>
              <a:gdLst>
                <a:gd name="T0" fmla="*/ 8 w 2905"/>
                <a:gd name="T1" fmla="*/ 1540 h 1980"/>
                <a:gd name="T2" fmla="*/ 41 w 2905"/>
                <a:gd name="T3" fmla="*/ 1688 h 1980"/>
                <a:gd name="T4" fmla="*/ 103 w 2905"/>
                <a:gd name="T5" fmla="*/ 1805 h 1980"/>
                <a:gd name="T6" fmla="*/ 194 w 2905"/>
                <a:gd name="T7" fmla="*/ 1890 h 1980"/>
                <a:gd name="T8" fmla="*/ 316 w 2905"/>
                <a:gd name="T9" fmla="*/ 1946 h 1980"/>
                <a:gd name="T10" fmla="*/ 471 w 2905"/>
                <a:gd name="T11" fmla="*/ 1976 h 1980"/>
                <a:gd name="T12" fmla="*/ 849 w 2905"/>
                <a:gd name="T13" fmla="*/ 1980 h 1980"/>
                <a:gd name="T14" fmla="*/ 1522 w 2905"/>
                <a:gd name="T15" fmla="*/ 1980 h 1980"/>
                <a:gd name="T16" fmla="*/ 2193 w 2905"/>
                <a:gd name="T17" fmla="*/ 1980 h 1980"/>
                <a:gd name="T18" fmla="*/ 2749 w 2905"/>
                <a:gd name="T19" fmla="*/ 1979 h 1980"/>
                <a:gd name="T20" fmla="*/ 2832 w 2905"/>
                <a:gd name="T21" fmla="*/ 1953 h 1980"/>
                <a:gd name="T22" fmla="*/ 2886 w 2905"/>
                <a:gd name="T23" fmla="*/ 1893 h 1980"/>
                <a:gd name="T24" fmla="*/ 2905 w 2905"/>
                <a:gd name="T25" fmla="*/ 1805 h 1980"/>
                <a:gd name="T26" fmla="*/ 2886 w 2905"/>
                <a:gd name="T27" fmla="*/ 1718 h 1980"/>
                <a:gd name="T28" fmla="*/ 2833 w 2905"/>
                <a:gd name="T29" fmla="*/ 1658 h 1980"/>
                <a:gd name="T30" fmla="*/ 2751 w 2905"/>
                <a:gd name="T31" fmla="*/ 1631 h 1980"/>
                <a:gd name="T32" fmla="*/ 494 w 2905"/>
                <a:gd name="T33" fmla="*/ 1623 h 1980"/>
                <a:gd name="T34" fmla="*/ 430 w 2905"/>
                <a:gd name="T35" fmla="*/ 1601 h 1980"/>
                <a:gd name="T36" fmla="*/ 392 w 2905"/>
                <a:gd name="T37" fmla="*/ 1571 h 1980"/>
                <a:gd name="T38" fmla="*/ 367 w 2905"/>
                <a:gd name="T39" fmla="*/ 1527 h 1980"/>
                <a:gd name="T40" fmla="*/ 349 w 2905"/>
                <a:gd name="T41" fmla="*/ 1429 h 1980"/>
                <a:gd name="T42" fmla="*/ 355 w 2905"/>
                <a:gd name="T43" fmla="*/ 496 h 1980"/>
                <a:gd name="T44" fmla="*/ 377 w 2905"/>
                <a:gd name="T45" fmla="*/ 432 h 1980"/>
                <a:gd name="T46" fmla="*/ 407 w 2905"/>
                <a:gd name="T47" fmla="*/ 395 h 1980"/>
                <a:gd name="T48" fmla="*/ 451 w 2905"/>
                <a:gd name="T49" fmla="*/ 369 h 1980"/>
                <a:gd name="T50" fmla="*/ 550 w 2905"/>
                <a:gd name="T51" fmla="*/ 351 h 1980"/>
                <a:gd name="T52" fmla="*/ 2407 w 2905"/>
                <a:gd name="T53" fmla="*/ 357 h 1980"/>
                <a:gd name="T54" fmla="*/ 2469 w 2905"/>
                <a:gd name="T55" fmla="*/ 378 h 1980"/>
                <a:gd name="T56" fmla="*/ 2509 w 2905"/>
                <a:gd name="T57" fmla="*/ 410 h 1980"/>
                <a:gd name="T58" fmla="*/ 2536 w 2905"/>
                <a:gd name="T59" fmla="*/ 452 h 1980"/>
                <a:gd name="T60" fmla="*/ 2555 w 2905"/>
                <a:gd name="T61" fmla="*/ 551 h 1980"/>
                <a:gd name="T62" fmla="*/ 2544 w 2905"/>
                <a:gd name="T63" fmla="*/ 693 h 1980"/>
                <a:gd name="T64" fmla="*/ 2522 w 2905"/>
                <a:gd name="T65" fmla="*/ 741 h 1980"/>
                <a:gd name="T66" fmla="*/ 2490 w 2905"/>
                <a:gd name="T67" fmla="*/ 777 h 1980"/>
                <a:gd name="T68" fmla="*/ 2444 w 2905"/>
                <a:gd name="T69" fmla="*/ 800 h 1980"/>
                <a:gd name="T70" fmla="*/ 2323 w 2905"/>
                <a:gd name="T71" fmla="*/ 816 h 1980"/>
                <a:gd name="T72" fmla="*/ 796 w 2905"/>
                <a:gd name="T73" fmla="*/ 827 h 1980"/>
                <a:gd name="T74" fmla="*/ 731 w 2905"/>
                <a:gd name="T75" fmla="*/ 871 h 1980"/>
                <a:gd name="T76" fmla="*/ 701 w 2905"/>
                <a:gd name="T77" fmla="*/ 950 h 1980"/>
                <a:gd name="T78" fmla="*/ 704 w 2905"/>
                <a:gd name="T79" fmla="*/ 1047 h 1980"/>
                <a:gd name="T80" fmla="*/ 742 w 2905"/>
                <a:gd name="T81" fmla="*/ 1119 h 1980"/>
                <a:gd name="T82" fmla="*/ 814 w 2905"/>
                <a:gd name="T83" fmla="*/ 1159 h 1980"/>
                <a:gd name="T84" fmla="*/ 2362 w 2905"/>
                <a:gd name="T85" fmla="*/ 1164 h 1980"/>
                <a:gd name="T86" fmla="*/ 2530 w 2905"/>
                <a:gd name="T87" fmla="*/ 1146 h 1980"/>
                <a:gd name="T88" fmla="*/ 2665 w 2905"/>
                <a:gd name="T89" fmla="*/ 1100 h 1980"/>
                <a:gd name="T90" fmla="*/ 2768 w 2905"/>
                <a:gd name="T91" fmla="*/ 1027 h 1980"/>
                <a:gd name="T92" fmla="*/ 2842 w 2905"/>
                <a:gd name="T93" fmla="*/ 923 h 1980"/>
                <a:gd name="T94" fmla="*/ 2886 w 2905"/>
                <a:gd name="T95" fmla="*/ 788 h 1980"/>
                <a:gd name="T96" fmla="*/ 2904 w 2905"/>
                <a:gd name="T97" fmla="*/ 620 h 1980"/>
                <a:gd name="T98" fmla="*/ 2896 w 2905"/>
                <a:gd name="T99" fmla="*/ 441 h 1980"/>
                <a:gd name="T100" fmla="*/ 2863 w 2905"/>
                <a:gd name="T101" fmla="*/ 293 h 1980"/>
                <a:gd name="T102" fmla="*/ 2800 w 2905"/>
                <a:gd name="T103" fmla="*/ 177 h 1980"/>
                <a:gd name="T104" fmla="*/ 2708 w 2905"/>
                <a:gd name="T105" fmla="*/ 91 h 1980"/>
                <a:gd name="T106" fmla="*/ 2586 w 2905"/>
                <a:gd name="T107" fmla="*/ 34 h 1980"/>
                <a:gd name="T108" fmla="*/ 2432 w 2905"/>
                <a:gd name="T109" fmla="*/ 5 h 1980"/>
                <a:gd name="T110" fmla="*/ 542 w 2905"/>
                <a:gd name="T111" fmla="*/ 1 h 1980"/>
                <a:gd name="T112" fmla="*/ 371 w 2905"/>
                <a:gd name="T113" fmla="*/ 19 h 1980"/>
                <a:gd name="T114" fmla="*/ 236 w 2905"/>
                <a:gd name="T115" fmla="*/ 64 h 1980"/>
                <a:gd name="T116" fmla="*/ 133 w 2905"/>
                <a:gd name="T117" fmla="*/ 138 h 1980"/>
                <a:gd name="T118" fmla="*/ 60 w 2905"/>
                <a:gd name="T119" fmla="*/ 243 h 1980"/>
                <a:gd name="T120" fmla="*/ 17 w 2905"/>
                <a:gd name="T121" fmla="*/ 378 h 1980"/>
                <a:gd name="T122" fmla="*/ 0 w 2905"/>
                <a:gd name="T123" fmla="*/ 54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5" h="1980">
                  <a:moveTo>
                    <a:pt x="0" y="1398"/>
                  </a:moveTo>
                  <a:lnTo>
                    <a:pt x="0" y="1436"/>
                  </a:lnTo>
                  <a:lnTo>
                    <a:pt x="1" y="1472"/>
                  </a:lnTo>
                  <a:lnTo>
                    <a:pt x="4" y="1506"/>
                  </a:lnTo>
                  <a:lnTo>
                    <a:pt x="8" y="1540"/>
                  </a:lnTo>
                  <a:lnTo>
                    <a:pt x="12" y="1572"/>
                  </a:lnTo>
                  <a:lnTo>
                    <a:pt x="18" y="1603"/>
                  </a:lnTo>
                  <a:lnTo>
                    <a:pt x="24" y="1632"/>
                  </a:lnTo>
                  <a:lnTo>
                    <a:pt x="32" y="1661"/>
                  </a:lnTo>
                  <a:lnTo>
                    <a:pt x="41" y="1688"/>
                  </a:lnTo>
                  <a:lnTo>
                    <a:pt x="51" y="1713"/>
                  </a:lnTo>
                  <a:lnTo>
                    <a:pt x="63" y="1738"/>
                  </a:lnTo>
                  <a:lnTo>
                    <a:pt x="75" y="1762"/>
                  </a:lnTo>
                  <a:lnTo>
                    <a:pt x="88" y="1783"/>
                  </a:lnTo>
                  <a:lnTo>
                    <a:pt x="103" y="1805"/>
                  </a:lnTo>
                  <a:lnTo>
                    <a:pt x="119" y="1824"/>
                  </a:lnTo>
                  <a:lnTo>
                    <a:pt x="136" y="1842"/>
                  </a:lnTo>
                  <a:lnTo>
                    <a:pt x="155" y="1859"/>
                  </a:lnTo>
                  <a:lnTo>
                    <a:pt x="174" y="1875"/>
                  </a:lnTo>
                  <a:lnTo>
                    <a:pt x="194" y="1890"/>
                  </a:lnTo>
                  <a:lnTo>
                    <a:pt x="216" y="1904"/>
                  </a:lnTo>
                  <a:lnTo>
                    <a:pt x="239" y="1916"/>
                  </a:lnTo>
                  <a:lnTo>
                    <a:pt x="264" y="1927"/>
                  </a:lnTo>
                  <a:lnTo>
                    <a:pt x="289" y="1937"/>
                  </a:lnTo>
                  <a:lnTo>
                    <a:pt x="316" y="1946"/>
                  </a:lnTo>
                  <a:lnTo>
                    <a:pt x="344" y="1954"/>
                  </a:lnTo>
                  <a:lnTo>
                    <a:pt x="375" y="1961"/>
                  </a:lnTo>
                  <a:lnTo>
                    <a:pt x="405" y="1967"/>
                  </a:lnTo>
                  <a:lnTo>
                    <a:pt x="438" y="1972"/>
                  </a:lnTo>
                  <a:lnTo>
                    <a:pt x="471" y="1976"/>
                  </a:lnTo>
                  <a:lnTo>
                    <a:pt x="506" y="1978"/>
                  </a:lnTo>
                  <a:lnTo>
                    <a:pt x="542" y="1980"/>
                  </a:lnTo>
                  <a:lnTo>
                    <a:pt x="580" y="1980"/>
                  </a:lnTo>
                  <a:lnTo>
                    <a:pt x="715" y="1980"/>
                  </a:lnTo>
                  <a:lnTo>
                    <a:pt x="849" y="1980"/>
                  </a:lnTo>
                  <a:lnTo>
                    <a:pt x="984" y="1980"/>
                  </a:lnTo>
                  <a:lnTo>
                    <a:pt x="1118" y="1980"/>
                  </a:lnTo>
                  <a:lnTo>
                    <a:pt x="1252" y="1980"/>
                  </a:lnTo>
                  <a:lnTo>
                    <a:pt x="1387" y="1980"/>
                  </a:lnTo>
                  <a:lnTo>
                    <a:pt x="1522" y="1980"/>
                  </a:lnTo>
                  <a:lnTo>
                    <a:pt x="1655" y="1980"/>
                  </a:lnTo>
                  <a:lnTo>
                    <a:pt x="1790" y="1980"/>
                  </a:lnTo>
                  <a:lnTo>
                    <a:pt x="1924" y="1980"/>
                  </a:lnTo>
                  <a:lnTo>
                    <a:pt x="2058" y="1980"/>
                  </a:lnTo>
                  <a:lnTo>
                    <a:pt x="2193" y="1980"/>
                  </a:lnTo>
                  <a:lnTo>
                    <a:pt x="2327" y="1980"/>
                  </a:lnTo>
                  <a:lnTo>
                    <a:pt x="2462" y="1980"/>
                  </a:lnTo>
                  <a:lnTo>
                    <a:pt x="2596" y="1980"/>
                  </a:lnTo>
                  <a:lnTo>
                    <a:pt x="2730" y="1980"/>
                  </a:lnTo>
                  <a:lnTo>
                    <a:pt x="2749" y="1979"/>
                  </a:lnTo>
                  <a:lnTo>
                    <a:pt x="2768" y="1977"/>
                  </a:lnTo>
                  <a:lnTo>
                    <a:pt x="2785" y="1973"/>
                  </a:lnTo>
                  <a:lnTo>
                    <a:pt x="2802" y="1968"/>
                  </a:lnTo>
                  <a:lnTo>
                    <a:pt x="2818" y="1961"/>
                  </a:lnTo>
                  <a:lnTo>
                    <a:pt x="2832" y="1953"/>
                  </a:lnTo>
                  <a:lnTo>
                    <a:pt x="2845" y="1943"/>
                  </a:lnTo>
                  <a:lnTo>
                    <a:pt x="2857" y="1933"/>
                  </a:lnTo>
                  <a:lnTo>
                    <a:pt x="2868" y="1920"/>
                  </a:lnTo>
                  <a:lnTo>
                    <a:pt x="2877" y="1907"/>
                  </a:lnTo>
                  <a:lnTo>
                    <a:pt x="2886" y="1893"/>
                  </a:lnTo>
                  <a:lnTo>
                    <a:pt x="2893" y="1878"/>
                  </a:lnTo>
                  <a:lnTo>
                    <a:pt x="2897" y="1861"/>
                  </a:lnTo>
                  <a:lnTo>
                    <a:pt x="2902" y="1843"/>
                  </a:lnTo>
                  <a:lnTo>
                    <a:pt x="2904" y="1824"/>
                  </a:lnTo>
                  <a:lnTo>
                    <a:pt x="2905" y="1805"/>
                  </a:lnTo>
                  <a:lnTo>
                    <a:pt x="2904" y="1785"/>
                  </a:lnTo>
                  <a:lnTo>
                    <a:pt x="2902" y="1767"/>
                  </a:lnTo>
                  <a:lnTo>
                    <a:pt x="2898" y="1749"/>
                  </a:lnTo>
                  <a:lnTo>
                    <a:pt x="2893" y="1734"/>
                  </a:lnTo>
                  <a:lnTo>
                    <a:pt x="2886" y="1718"/>
                  </a:lnTo>
                  <a:lnTo>
                    <a:pt x="2878" y="1703"/>
                  </a:lnTo>
                  <a:lnTo>
                    <a:pt x="2869" y="1691"/>
                  </a:lnTo>
                  <a:lnTo>
                    <a:pt x="2858" y="1679"/>
                  </a:lnTo>
                  <a:lnTo>
                    <a:pt x="2847" y="1667"/>
                  </a:lnTo>
                  <a:lnTo>
                    <a:pt x="2833" y="1658"/>
                  </a:lnTo>
                  <a:lnTo>
                    <a:pt x="2819" y="1650"/>
                  </a:lnTo>
                  <a:lnTo>
                    <a:pt x="2804" y="1644"/>
                  </a:lnTo>
                  <a:lnTo>
                    <a:pt x="2787" y="1638"/>
                  </a:lnTo>
                  <a:lnTo>
                    <a:pt x="2770" y="1634"/>
                  </a:lnTo>
                  <a:lnTo>
                    <a:pt x="2751" y="1631"/>
                  </a:lnTo>
                  <a:lnTo>
                    <a:pt x="2732" y="1631"/>
                  </a:lnTo>
                  <a:lnTo>
                    <a:pt x="580" y="1631"/>
                  </a:lnTo>
                  <a:lnTo>
                    <a:pt x="549" y="1630"/>
                  </a:lnTo>
                  <a:lnTo>
                    <a:pt x="521" y="1627"/>
                  </a:lnTo>
                  <a:lnTo>
                    <a:pt x="494" y="1623"/>
                  </a:lnTo>
                  <a:lnTo>
                    <a:pt x="470" y="1618"/>
                  </a:lnTo>
                  <a:lnTo>
                    <a:pt x="459" y="1613"/>
                  </a:lnTo>
                  <a:lnTo>
                    <a:pt x="449" y="1610"/>
                  </a:lnTo>
                  <a:lnTo>
                    <a:pt x="439" y="1605"/>
                  </a:lnTo>
                  <a:lnTo>
                    <a:pt x="430" y="1601"/>
                  </a:lnTo>
                  <a:lnTo>
                    <a:pt x="422" y="1595"/>
                  </a:lnTo>
                  <a:lnTo>
                    <a:pt x="413" y="1590"/>
                  </a:lnTo>
                  <a:lnTo>
                    <a:pt x="406" y="1584"/>
                  </a:lnTo>
                  <a:lnTo>
                    <a:pt x="398" y="1577"/>
                  </a:lnTo>
                  <a:lnTo>
                    <a:pt x="392" y="1571"/>
                  </a:lnTo>
                  <a:lnTo>
                    <a:pt x="386" y="1563"/>
                  </a:lnTo>
                  <a:lnTo>
                    <a:pt x="380" y="1555"/>
                  </a:lnTo>
                  <a:lnTo>
                    <a:pt x="375" y="1546"/>
                  </a:lnTo>
                  <a:lnTo>
                    <a:pt x="370" y="1537"/>
                  </a:lnTo>
                  <a:lnTo>
                    <a:pt x="367" y="1527"/>
                  </a:lnTo>
                  <a:lnTo>
                    <a:pt x="362" y="1517"/>
                  </a:lnTo>
                  <a:lnTo>
                    <a:pt x="359" y="1505"/>
                  </a:lnTo>
                  <a:lnTo>
                    <a:pt x="355" y="1483"/>
                  </a:lnTo>
                  <a:lnTo>
                    <a:pt x="350" y="1457"/>
                  </a:lnTo>
                  <a:lnTo>
                    <a:pt x="349" y="1429"/>
                  </a:lnTo>
                  <a:lnTo>
                    <a:pt x="348" y="1398"/>
                  </a:lnTo>
                  <a:lnTo>
                    <a:pt x="348" y="583"/>
                  </a:lnTo>
                  <a:lnTo>
                    <a:pt x="349" y="551"/>
                  </a:lnTo>
                  <a:lnTo>
                    <a:pt x="351" y="523"/>
                  </a:lnTo>
                  <a:lnTo>
                    <a:pt x="355" y="496"/>
                  </a:lnTo>
                  <a:lnTo>
                    <a:pt x="360" y="473"/>
                  </a:lnTo>
                  <a:lnTo>
                    <a:pt x="364" y="462"/>
                  </a:lnTo>
                  <a:lnTo>
                    <a:pt x="368" y="451"/>
                  </a:lnTo>
                  <a:lnTo>
                    <a:pt x="371" y="442"/>
                  </a:lnTo>
                  <a:lnTo>
                    <a:pt x="377" y="432"/>
                  </a:lnTo>
                  <a:lnTo>
                    <a:pt x="382" y="424"/>
                  </a:lnTo>
                  <a:lnTo>
                    <a:pt x="387" y="416"/>
                  </a:lnTo>
                  <a:lnTo>
                    <a:pt x="394" y="408"/>
                  </a:lnTo>
                  <a:lnTo>
                    <a:pt x="401" y="401"/>
                  </a:lnTo>
                  <a:lnTo>
                    <a:pt x="407" y="395"/>
                  </a:lnTo>
                  <a:lnTo>
                    <a:pt x="415" y="388"/>
                  </a:lnTo>
                  <a:lnTo>
                    <a:pt x="423" y="383"/>
                  </a:lnTo>
                  <a:lnTo>
                    <a:pt x="432" y="378"/>
                  </a:lnTo>
                  <a:lnTo>
                    <a:pt x="441" y="374"/>
                  </a:lnTo>
                  <a:lnTo>
                    <a:pt x="451" y="369"/>
                  </a:lnTo>
                  <a:lnTo>
                    <a:pt x="461" y="366"/>
                  </a:lnTo>
                  <a:lnTo>
                    <a:pt x="473" y="362"/>
                  </a:lnTo>
                  <a:lnTo>
                    <a:pt x="496" y="357"/>
                  </a:lnTo>
                  <a:lnTo>
                    <a:pt x="522" y="353"/>
                  </a:lnTo>
                  <a:lnTo>
                    <a:pt x="550" y="351"/>
                  </a:lnTo>
                  <a:lnTo>
                    <a:pt x="580" y="350"/>
                  </a:lnTo>
                  <a:lnTo>
                    <a:pt x="2323" y="350"/>
                  </a:lnTo>
                  <a:lnTo>
                    <a:pt x="2354" y="351"/>
                  </a:lnTo>
                  <a:lnTo>
                    <a:pt x="2381" y="353"/>
                  </a:lnTo>
                  <a:lnTo>
                    <a:pt x="2407" y="357"/>
                  </a:lnTo>
                  <a:lnTo>
                    <a:pt x="2429" y="362"/>
                  </a:lnTo>
                  <a:lnTo>
                    <a:pt x="2440" y="366"/>
                  </a:lnTo>
                  <a:lnTo>
                    <a:pt x="2450" y="369"/>
                  </a:lnTo>
                  <a:lnTo>
                    <a:pt x="2460" y="374"/>
                  </a:lnTo>
                  <a:lnTo>
                    <a:pt x="2469" y="378"/>
                  </a:lnTo>
                  <a:lnTo>
                    <a:pt x="2478" y="384"/>
                  </a:lnTo>
                  <a:lnTo>
                    <a:pt x="2486" y="389"/>
                  </a:lnTo>
                  <a:lnTo>
                    <a:pt x="2494" y="395"/>
                  </a:lnTo>
                  <a:lnTo>
                    <a:pt x="2502" y="402"/>
                  </a:lnTo>
                  <a:lnTo>
                    <a:pt x="2509" y="410"/>
                  </a:lnTo>
                  <a:lnTo>
                    <a:pt x="2514" y="416"/>
                  </a:lnTo>
                  <a:lnTo>
                    <a:pt x="2520" y="425"/>
                  </a:lnTo>
                  <a:lnTo>
                    <a:pt x="2526" y="433"/>
                  </a:lnTo>
                  <a:lnTo>
                    <a:pt x="2531" y="443"/>
                  </a:lnTo>
                  <a:lnTo>
                    <a:pt x="2536" y="452"/>
                  </a:lnTo>
                  <a:lnTo>
                    <a:pt x="2539" y="462"/>
                  </a:lnTo>
                  <a:lnTo>
                    <a:pt x="2542" y="474"/>
                  </a:lnTo>
                  <a:lnTo>
                    <a:pt x="2549" y="497"/>
                  </a:lnTo>
                  <a:lnTo>
                    <a:pt x="2553" y="523"/>
                  </a:lnTo>
                  <a:lnTo>
                    <a:pt x="2555" y="551"/>
                  </a:lnTo>
                  <a:lnTo>
                    <a:pt x="2556" y="583"/>
                  </a:lnTo>
                  <a:lnTo>
                    <a:pt x="2556" y="614"/>
                  </a:lnTo>
                  <a:lnTo>
                    <a:pt x="2554" y="642"/>
                  </a:lnTo>
                  <a:lnTo>
                    <a:pt x="2549" y="669"/>
                  </a:lnTo>
                  <a:lnTo>
                    <a:pt x="2544" y="693"/>
                  </a:lnTo>
                  <a:lnTo>
                    <a:pt x="2540" y="703"/>
                  </a:lnTo>
                  <a:lnTo>
                    <a:pt x="2537" y="714"/>
                  </a:lnTo>
                  <a:lnTo>
                    <a:pt x="2532" y="723"/>
                  </a:lnTo>
                  <a:lnTo>
                    <a:pt x="2528" y="734"/>
                  </a:lnTo>
                  <a:lnTo>
                    <a:pt x="2522" y="741"/>
                  </a:lnTo>
                  <a:lnTo>
                    <a:pt x="2517" y="750"/>
                  </a:lnTo>
                  <a:lnTo>
                    <a:pt x="2511" y="757"/>
                  </a:lnTo>
                  <a:lnTo>
                    <a:pt x="2504" y="765"/>
                  </a:lnTo>
                  <a:lnTo>
                    <a:pt x="2498" y="771"/>
                  </a:lnTo>
                  <a:lnTo>
                    <a:pt x="2490" y="777"/>
                  </a:lnTo>
                  <a:lnTo>
                    <a:pt x="2482" y="783"/>
                  </a:lnTo>
                  <a:lnTo>
                    <a:pt x="2473" y="788"/>
                  </a:lnTo>
                  <a:lnTo>
                    <a:pt x="2464" y="792"/>
                  </a:lnTo>
                  <a:lnTo>
                    <a:pt x="2454" y="797"/>
                  </a:lnTo>
                  <a:lnTo>
                    <a:pt x="2444" y="800"/>
                  </a:lnTo>
                  <a:lnTo>
                    <a:pt x="2432" y="803"/>
                  </a:lnTo>
                  <a:lnTo>
                    <a:pt x="2409" y="809"/>
                  </a:lnTo>
                  <a:lnTo>
                    <a:pt x="2383" y="812"/>
                  </a:lnTo>
                  <a:lnTo>
                    <a:pt x="2355" y="815"/>
                  </a:lnTo>
                  <a:lnTo>
                    <a:pt x="2323" y="816"/>
                  </a:lnTo>
                  <a:lnTo>
                    <a:pt x="872" y="816"/>
                  </a:lnTo>
                  <a:lnTo>
                    <a:pt x="851" y="816"/>
                  </a:lnTo>
                  <a:lnTo>
                    <a:pt x="831" y="818"/>
                  </a:lnTo>
                  <a:lnTo>
                    <a:pt x="813" y="821"/>
                  </a:lnTo>
                  <a:lnTo>
                    <a:pt x="796" y="827"/>
                  </a:lnTo>
                  <a:lnTo>
                    <a:pt x="780" y="833"/>
                  </a:lnTo>
                  <a:lnTo>
                    <a:pt x="766" y="840"/>
                  </a:lnTo>
                  <a:lnTo>
                    <a:pt x="752" y="849"/>
                  </a:lnTo>
                  <a:lnTo>
                    <a:pt x="741" y="860"/>
                  </a:lnTo>
                  <a:lnTo>
                    <a:pt x="731" y="871"/>
                  </a:lnTo>
                  <a:lnTo>
                    <a:pt x="722" y="884"/>
                  </a:lnTo>
                  <a:lnTo>
                    <a:pt x="715" y="899"/>
                  </a:lnTo>
                  <a:lnTo>
                    <a:pt x="708" y="914"/>
                  </a:lnTo>
                  <a:lnTo>
                    <a:pt x="704" y="932"/>
                  </a:lnTo>
                  <a:lnTo>
                    <a:pt x="701" y="950"/>
                  </a:lnTo>
                  <a:lnTo>
                    <a:pt x="698" y="969"/>
                  </a:lnTo>
                  <a:lnTo>
                    <a:pt x="698" y="990"/>
                  </a:lnTo>
                  <a:lnTo>
                    <a:pt x="698" y="1010"/>
                  </a:lnTo>
                  <a:lnTo>
                    <a:pt x="701" y="1029"/>
                  </a:lnTo>
                  <a:lnTo>
                    <a:pt x="704" y="1047"/>
                  </a:lnTo>
                  <a:lnTo>
                    <a:pt x="708" y="1064"/>
                  </a:lnTo>
                  <a:lnTo>
                    <a:pt x="715" y="1080"/>
                  </a:lnTo>
                  <a:lnTo>
                    <a:pt x="723" y="1095"/>
                  </a:lnTo>
                  <a:lnTo>
                    <a:pt x="732" y="1108"/>
                  </a:lnTo>
                  <a:lnTo>
                    <a:pt x="742" y="1119"/>
                  </a:lnTo>
                  <a:lnTo>
                    <a:pt x="753" y="1131"/>
                  </a:lnTo>
                  <a:lnTo>
                    <a:pt x="767" y="1140"/>
                  </a:lnTo>
                  <a:lnTo>
                    <a:pt x="780" y="1148"/>
                  </a:lnTo>
                  <a:lnTo>
                    <a:pt x="796" y="1153"/>
                  </a:lnTo>
                  <a:lnTo>
                    <a:pt x="814" y="1159"/>
                  </a:lnTo>
                  <a:lnTo>
                    <a:pt x="832" y="1162"/>
                  </a:lnTo>
                  <a:lnTo>
                    <a:pt x="851" y="1164"/>
                  </a:lnTo>
                  <a:lnTo>
                    <a:pt x="872" y="1166"/>
                  </a:lnTo>
                  <a:lnTo>
                    <a:pt x="2323" y="1166"/>
                  </a:lnTo>
                  <a:lnTo>
                    <a:pt x="2362" y="1164"/>
                  </a:lnTo>
                  <a:lnTo>
                    <a:pt x="2399" y="1163"/>
                  </a:lnTo>
                  <a:lnTo>
                    <a:pt x="2434" y="1161"/>
                  </a:lnTo>
                  <a:lnTo>
                    <a:pt x="2467" y="1157"/>
                  </a:lnTo>
                  <a:lnTo>
                    <a:pt x="2500" y="1152"/>
                  </a:lnTo>
                  <a:lnTo>
                    <a:pt x="2530" y="1146"/>
                  </a:lnTo>
                  <a:lnTo>
                    <a:pt x="2560" y="1140"/>
                  </a:lnTo>
                  <a:lnTo>
                    <a:pt x="2588" y="1132"/>
                  </a:lnTo>
                  <a:lnTo>
                    <a:pt x="2615" y="1123"/>
                  </a:lnTo>
                  <a:lnTo>
                    <a:pt x="2641" y="1113"/>
                  </a:lnTo>
                  <a:lnTo>
                    <a:pt x="2665" y="1100"/>
                  </a:lnTo>
                  <a:lnTo>
                    <a:pt x="2688" y="1088"/>
                  </a:lnTo>
                  <a:lnTo>
                    <a:pt x="2711" y="1074"/>
                  </a:lnTo>
                  <a:lnTo>
                    <a:pt x="2731" y="1060"/>
                  </a:lnTo>
                  <a:lnTo>
                    <a:pt x="2750" y="1044"/>
                  </a:lnTo>
                  <a:lnTo>
                    <a:pt x="2768" y="1027"/>
                  </a:lnTo>
                  <a:lnTo>
                    <a:pt x="2786" y="1008"/>
                  </a:lnTo>
                  <a:lnTo>
                    <a:pt x="2802" y="989"/>
                  </a:lnTo>
                  <a:lnTo>
                    <a:pt x="2816" y="969"/>
                  </a:lnTo>
                  <a:lnTo>
                    <a:pt x="2830" y="946"/>
                  </a:lnTo>
                  <a:lnTo>
                    <a:pt x="2842" y="923"/>
                  </a:lnTo>
                  <a:lnTo>
                    <a:pt x="2854" y="899"/>
                  </a:lnTo>
                  <a:lnTo>
                    <a:pt x="2863" y="873"/>
                  </a:lnTo>
                  <a:lnTo>
                    <a:pt x="2872" y="846"/>
                  </a:lnTo>
                  <a:lnTo>
                    <a:pt x="2879" y="818"/>
                  </a:lnTo>
                  <a:lnTo>
                    <a:pt x="2886" y="788"/>
                  </a:lnTo>
                  <a:lnTo>
                    <a:pt x="2892" y="757"/>
                  </a:lnTo>
                  <a:lnTo>
                    <a:pt x="2897" y="725"/>
                  </a:lnTo>
                  <a:lnTo>
                    <a:pt x="2901" y="691"/>
                  </a:lnTo>
                  <a:lnTo>
                    <a:pt x="2903" y="656"/>
                  </a:lnTo>
                  <a:lnTo>
                    <a:pt x="2904" y="620"/>
                  </a:lnTo>
                  <a:lnTo>
                    <a:pt x="2905" y="583"/>
                  </a:lnTo>
                  <a:lnTo>
                    <a:pt x="2904" y="546"/>
                  </a:lnTo>
                  <a:lnTo>
                    <a:pt x="2903" y="509"/>
                  </a:lnTo>
                  <a:lnTo>
                    <a:pt x="2901" y="474"/>
                  </a:lnTo>
                  <a:lnTo>
                    <a:pt x="2896" y="441"/>
                  </a:lnTo>
                  <a:lnTo>
                    <a:pt x="2892" y="408"/>
                  </a:lnTo>
                  <a:lnTo>
                    <a:pt x="2886" y="378"/>
                  </a:lnTo>
                  <a:lnTo>
                    <a:pt x="2879" y="348"/>
                  </a:lnTo>
                  <a:lnTo>
                    <a:pt x="2872" y="320"/>
                  </a:lnTo>
                  <a:lnTo>
                    <a:pt x="2863" y="293"/>
                  </a:lnTo>
                  <a:lnTo>
                    <a:pt x="2852" y="267"/>
                  </a:lnTo>
                  <a:lnTo>
                    <a:pt x="2840" y="243"/>
                  </a:lnTo>
                  <a:lnTo>
                    <a:pt x="2828" y="219"/>
                  </a:lnTo>
                  <a:lnTo>
                    <a:pt x="2814" y="197"/>
                  </a:lnTo>
                  <a:lnTo>
                    <a:pt x="2800" y="177"/>
                  </a:lnTo>
                  <a:lnTo>
                    <a:pt x="2784" y="158"/>
                  </a:lnTo>
                  <a:lnTo>
                    <a:pt x="2767" y="138"/>
                  </a:lnTo>
                  <a:lnTo>
                    <a:pt x="2748" y="122"/>
                  </a:lnTo>
                  <a:lnTo>
                    <a:pt x="2729" y="106"/>
                  </a:lnTo>
                  <a:lnTo>
                    <a:pt x="2708" y="91"/>
                  </a:lnTo>
                  <a:lnTo>
                    <a:pt x="2686" y="78"/>
                  </a:lnTo>
                  <a:lnTo>
                    <a:pt x="2663" y="65"/>
                  </a:lnTo>
                  <a:lnTo>
                    <a:pt x="2639" y="53"/>
                  </a:lnTo>
                  <a:lnTo>
                    <a:pt x="2613" y="43"/>
                  </a:lnTo>
                  <a:lnTo>
                    <a:pt x="2586" y="34"/>
                  </a:lnTo>
                  <a:lnTo>
                    <a:pt x="2558" y="26"/>
                  </a:lnTo>
                  <a:lnTo>
                    <a:pt x="2528" y="19"/>
                  </a:lnTo>
                  <a:lnTo>
                    <a:pt x="2498" y="14"/>
                  </a:lnTo>
                  <a:lnTo>
                    <a:pt x="2465" y="9"/>
                  </a:lnTo>
                  <a:lnTo>
                    <a:pt x="2432" y="5"/>
                  </a:lnTo>
                  <a:lnTo>
                    <a:pt x="2398" y="2"/>
                  </a:lnTo>
                  <a:lnTo>
                    <a:pt x="2362" y="1"/>
                  </a:lnTo>
                  <a:lnTo>
                    <a:pt x="2323" y="0"/>
                  </a:lnTo>
                  <a:lnTo>
                    <a:pt x="580" y="0"/>
                  </a:lnTo>
                  <a:lnTo>
                    <a:pt x="542" y="1"/>
                  </a:lnTo>
                  <a:lnTo>
                    <a:pt x="505" y="2"/>
                  </a:lnTo>
                  <a:lnTo>
                    <a:pt x="469" y="5"/>
                  </a:lnTo>
                  <a:lnTo>
                    <a:pt x="435" y="9"/>
                  </a:lnTo>
                  <a:lnTo>
                    <a:pt x="403" y="14"/>
                  </a:lnTo>
                  <a:lnTo>
                    <a:pt x="371" y="19"/>
                  </a:lnTo>
                  <a:lnTo>
                    <a:pt x="342" y="26"/>
                  </a:lnTo>
                  <a:lnTo>
                    <a:pt x="313" y="34"/>
                  </a:lnTo>
                  <a:lnTo>
                    <a:pt x="286" y="43"/>
                  </a:lnTo>
                  <a:lnTo>
                    <a:pt x="260" y="53"/>
                  </a:lnTo>
                  <a:lnTo>
                    <a:pt x="236" y="64"/>
                  </a:lnTo>
                  <a:lnTo>
                    <a:pt x="213" y="78"/>
                  </a:lnTo>
                  <a:lnTo>
                    <a:pt x="191" y="91"/>
                  </a:lnTo>
                  <a:lnTo>
                    <a:pt x="170" y="106"/>
                  </a:lnTo>
                  <a:lnTo>
                    <a:pt x="151" y="122"/>
                  </a:lnTo>
                  <a:lnTo>
                    <a:pt x="133" y="138"/>
                  </a:lnTo>
                  <a:lnTo>
                    <a:pt x="117" y="158"/>
                  </a:lnTo>
                  <a:lnTo>
                    <a:pt x="101" y="177"/>
                  </a:lnTo>
                  <a:lnTo>
                    <a:pt x="86" y="197"/>
                  </a:lnTo>
                  <a:lnTo>
                    <a:pt x="73" y="219"/>
                  </a:lnTo>
                  <a:lnTo>
                    <a:pt x="60" y="243"/>
                  </a:lnTo>
                  <a:lnTo>
                    <a:pt x="50" y="267"/>
                  </a:lnTo>
                  <a:lnTo>
                    <a:pt x="40" y="293"/>
                  </a:lnTo>
                  <a:lnTo>
                    <a:pt x="31" y="320"/>
                  </a:lnTo>
                  <a:lnTo>
                    <a:pt x="23" y="348"/>
                  </a:lnTo>
                  <a:lnTo>
                    <a:pt x="17" y="378"/>
                  </a:lnTo>
                  <a:lnTo>
                    <a:pt x="12" y="408"/>
                  </a:lnTo>
                  <a:lnTo>
                    <a:pt x="8" y="441"/>
                  </a:lnTo>
                  <a:lnTo>
                    <a:pt x="4" y="474"/>
                  </a:lnTo>
                  <a:lnTo>
                    <a:pt x="1" y="509"/>
                  </a:lnTo>
                  <a:lnTo>
                    <a:pt x="0"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19" name="Freeform 8"/>
            <p:cNvSpPr>
              <a:spLocks/>
            </p:cNvSpPr>
            <p:nvPr userDrawn="1"/>
          </p:nvSpPr>
          <p:spPr bwMode="auto">
            <a:xfrm>
              <a:off x="5519738" y="3114675"/>
              <a:ext cx="860425" cy="628650"/>
            </a:xfrm>
            <a:custGeom>
              <a:avLst/>
              <a:gdLst>
                <a:gd name="T0" fmla="*/ 5 w 2709"/>
                <a:gd name="T1" fmla="*/ 1506 h 1980"/>
                <a:gd name="T2" fmla="*/ 26 w 2709"/>
                <a:gd name="T3" fmla="*/ 1632 h 1980"/>
                <a:gd name="T4" fmla="*/ 64 w 2709"/>
                <a:gd name="T5" fmla="*/ 1738 h 1980"/>
                <a:gd name="T6" fmla="*/ 121 w 2709"/>
                <a:gd name="T7" fmla="*/ 1824 h 1980"/>
                <a:gd name="T8" fmla="*/ 196 w 2709"/>
                <a:gd name="T9" fmla="*/ 1890 h 1980"/>
                <a:gd name="T10" fmla="*/ 291 w 2709"/>
                <a:gd name="T11" fmla="*/ 1937 h 1980"/>
                <a:gd name="T12" fmla="*/ 407 w 2709"/>
                <a:gd name="T13" fmla="*/ 1967 h 1980"/>
                <a:gd name="T14" fmla="*/ 544 w 2709"/>
                <a:gd name="T15" fmla="*/ 1980 h 1980"/>
                <a:gd name="T16" fmla="*/ 966 w 2709"/>
                <a:gd name="T17" fmla="*/ 1980 h 1980"/>
                <a:gd name="T18" fmla="*/ 1442 w 2709"/>
                <a:gd name="T19" fmla="*/ 1980 h 1980"/>
                <a:gd name="T20" fmla="*/ 1909 w 2709"/>
                <a:gd name="T21" fmla="*/ 1980 h 1980"/>
                <a:gd name="T22" fmla="*/ 2403 w 2709"/>
                <a:gd name="T23" fmla="*/ 1980 h 1980"/>
                <a:gd name="T24" fmla="*/ 2590 w 2709"/>
                <a:gd name="T25" fmla="*/ 1973 h 1980"/>
                <a:gd name="T26" fmla="*/ 2650 w 2709"/>
                <a:gd name="T27" fmla="*/ 1943 h 1980"/>
                <a:gd name="T28" fmla="*/ 2690 w 2709"/>
                <a:gd name="T29" fmla="*/ 1893 h 1980"/>
                <a:gd name="T30" fmla="*/ 2708 w 2709"/>
                <a:gd name="T31" fmla="*/ 1824 h 1980"/>
                <a:gd name="T32" fmla="*/ 2704 w 2709"/>
                <a:gd name="T33" fmla="*/ 1749 h 1980"/>
                <a:gd name="T34" fmla="*/ 2676 w 2709"/>
                <a:gd name="T35" fmla="*/ 1691 h 1980"/>
                <a:gd name="T36" fmla="*/ 2626 w 2709"/>
                <a:gd name="T37" fmla="*/ 1650 h 1980"/>
                <a:gd name="T38" fmla="*/ 2558 w 2709"/>
                <a:gd name="T39" fmla="*/ 1631 h 1980"/>
                <a:gd name="T40" fmla="*/ 522 w 2709"/>
                <a:gd name="T41" fmla="*/ 1627 h 1980"/>
                <a:gd name="T42" fmla="*/ 451 w 2709"/>
                <a:gd name="T43" fmla="*/ 1610 h 1980"/>
                <a:gd name="T44" fmla="*/ 415 w 2709"/>
                <a:gd name="T45" fmla="*/ 1590 h 1980"/>
                <a:gd name="T46" fmla="*/ 388 w 2709"/>
                <a:gd name="T47" fmla="*/ 1563 h 1980"/>
                <a:gd name="T48" fmla="*/ 368 w 2709"/>
                <a:gd name="T49" fmla="*/ 1527 h 1980"/>
                <a:gd name="T50" fmla="*/ 352 w 2709"/>
                <a:gd name="T51" fmla="*/ 1457 h 1980"/>
                <a:gd name="T52" fmla="*/ 349 w 2709"/>
                <a:gd name="T53" fmla="*/ 1296 h 1980"/>
                <a:gd name="T54" fmla="*/ 349 w 2709"/>
                <a:gd name="T55" fmla="*/ 1092 h 1980"/>
                <a:gd name="T56" fmla="*/ 349 w 2709"/>
                <a:gd name="T57" fmla="*/ 889 h 1980"/>
                <a:gd name="T58" fmla="*/ 349 w 2709"/>
                <a:gd name="T59" fmla="*/ 685 h 1980"/>
                <a:gd name="T60" fmla="*/ 352 w 2709"/>
                <a:gd name="T61" fmla="*/ 524 h 1980"/>
                <a:gd name="T62" fmla="*/ 368 w 2709"/>
                <a:gd name="T63" fmla="*/ 453 h 1980"/>
                <a:gd name="T64" fmla="*/ 388 w 2709"/>
                <a:gd name="T65" fmla="*/ 419 h 1980"/>
                <a:gd name="T66" fmla="*/ 415 w 2709"/>
                <a:gd name="T67" fmla="*/ 390 h 1980"/>
                <a:gd name="T68" fmla="*/ 451 w 2709"/>
                <a:gd name="T69" fmla="*/ 371 h 1980"/>
                <a:gd name="T70" fmla="*/ 522 w 2709"/>
                <a:gd name="T71" fmla="*/ 353 h 1980"/>
                <a:gd name="T72" fmla="*/ 842 w 2709"/>
                <a:gd name="T73" fmla="*/ 350 h 1980"/>
                <a:gd name="T74" fmla="*/ 1325 w 2709"/>
                <a:gd name="T75" fmla="*/ 350 h 1980"/>
                <a:gd name="T76" fmla="*/ 1790 w 2709"/>
                <a:gd name="T77" fmla="*/ 350 h 1980"/>
                <a:gd name="T78" fmla="*/ 2272 w 2709"/>
                <a:gd name="T79" fmla="*/ 350 h 1980"/>
                <a:gd name="T80" fmla="*/ 2570 w 2709"/>
                <a:gd name="T81" fmla="*/ 347 h 1980"/>
                <a:gd name="T82" fmla="*/ 2634 w 2709"/>
                <a:gd name="T83" fmla="*/ 323 h 1980"/>
                <a:gd name="T84" fmla="*/ 2680 w 2709"/>
                <a:gd name="T85" fmla="*/ 278 h 1980"/>
                <a:gd name="T86" fmla="*/ 2704 w 2709"/>
                <a:gd name="T87" fmla="*/ 214 h 1980"/>
                <a:gd name="T88" fmla="*/ 2704 w 2709"/>
                <a:gd name="T89" fmla="*/ 137 h 1980"/>
                <a:gd name="T90" fmla="*/ 2680 w 2709"/>
                <a:gd name="T91" fmla="*/ 74 h 1980"/>
                <a:gd name="T92" fmla="*/ 2635 w 2709"/>
                <a:gd name="T93" fmla="*/ 28 h 1980"/>
                <a:gd name="T94" fmla="*/ 2572 w 2709"/>
                <a:gd name="T95" fmla="*/ 3 h 1980"/>
                <a:gd name="T96" fmla="*/ 544 w 2709"/>
                <a:gd name="T97" fmla="*/ 1 h 1980"/>
                <a:gd name="T98" fmla="*/ 407 w 2709"/>
                <a:gd name="T99" fmla="*/ 14 h 1980"/>
                <a:gd name="T100" fmla="*/ 291 w 2709"/>
                <a:gd name="T101" fmla="*/ 43 h 1980"/>
                <a:gd name="T102" fmla="*/ 196 w 2709"/>
                <a:gd name="T103" fmla="*/ 91 h 1980"/>
                <a:gd name="T104" fmla="*/ 121 w 2709"/>
                <a:gd name="T105" fmla="*/ 156 h 1980"/>
                <a:gd name="T106" fmla="*/ 64 w 2709"/>
                <a:gd name="T107" fmla="*/ 242 h 1980"/>
                <a:gd name="T108" fmla="*/ 26 w 2709"/>
                <a:gd name="T109" fmla="*/ 348 h 1980"/>
                <a:gd name="T110" fmla="*/ 5 w 2709"/>
                <a:gd name="T111" fmla="*/ 474 h 1980"/>
                <a:gd name="T112" fmla="*/ 0 w 2709"/>
                <a:gd name="T113" fmla="*/ 1398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9" h="1980">
                  <a:moveTo>
                    <a:pt x="0" y="1398"/>
                  </a:moveTo>
                  <a:lnTo>
                    <a:pt x="2" y="1436"/>
                  </a:lnTo>
                  <a:lnTo>
                    <a:pt x="3" y="1472"/>
                  </a:lnTo>
                  <a:lnTo>
                    <a:pt x="5" y="1506"/>
                  </a:lnTo>
                  <a:lnTo>
                    <a:pt x="8" y="1540"/>
                  </a:lnTo>
                  <a:lnTo>
                    <a:pt x="14" y="1572"/>
                  </a:lnTo>
                  <a:lnTo>
                    <a:pt x="19" y="1603"/>
                  </a:lnTo>
                  <a:lnTo>
                    <a:pt x="26" y="1632"/>
                  </a:lnTo>
                  <a:lnTo>
                    <a:pt x="34" y="1661"/>
                  </a:lnTo>
                  <a:lnTo>
                    <a:pt x="43" y="1688"/>
                  </a:lnTo>
                  <a:lnTo>
                    <a:pt x="53" y="1713"/>
                  </a:lnTo>
                  <a:lnTo>
                    <a:pt x="64" y="1738"/>
                  </a:lnTo>
                  <a:lnTo>
                    <a:pt x="77" y="1762"/>
                  </a:lnTo>
                  <a:lnTo>
                    <a:pt x="90" y="1783"/>
                  </a:lnTo>
                  <a:lnTo>
                    <a:pt x="105" y="1805"/>
                  </a:lnTo>
                  <a:lnTo>
                    <a:pt x="121" y="1824"/>
                  </a:lnTo>
                  <a:lnTo>
                    <a:pt x="137" y="1842"/>
                  </a:lnTo>
                  <a:lnTo>
                    <a:pt x="155" y="1859"/>
                  </a:lnTo>
                  <a:lnTo>
                    <a:pt x="174" y="1875"/>
                  </a:lnTo>
                  <a:lnTo>
                    <a:pt x="196" y="1890"/>
                  </a:lnTo>
                  <a:lnTo>
                    <a:pt x="217" y="1904"/>
                  </a:lnTo>
                  <a:lnTo>
                    <a:pt x="241" y="1916"/>
                  </a:lnTo>
                  <a:lnTo>
                    <a:pt x="265" y="1927"/>
                  </a:lnTo>
                  <a:lnTo>
                    <a:pt x="291" y="1937"/>
                  </a:lnTo>
                  <a:lnTo>
                    <a:pt x="318" y="1946"/>
                  </a:lnTo>
                  <a:lnTo>
                    <a:pt x="346" y="1954"/>
                  </a:lnTo>
                  <a:lnTo>
                    <a:pt x="376" y="1961"/>
                  </a:lnTo>
                  <a:lnTo>
                    <a:pt x="407" y="1967"/>
                  </a:lnTo>
                  <a:lnTo>
                    <a:pt x="440" y="1972"/>
                  </a:lnTo>
                  <a:lnTo>
                    <a:pt x="472" y="1976"/>
                  </a:lnTo>
                  <a:lnTo>
                    <a:pt x="508" y="1978"/>
                  </a:lnTo>
                  <a:lnTo>
                    <a:pt x="544" y="1980"/>
                  </a:lnTo>
                  <a:lnTo>
                    <a:pt x="582" y="1980"/>
                  </a:lnTo>
                  <a:lnTo>
                    <a:pt x="714" y="1980"/>
                  </a:lnTo>
                  <a:lnTo>
                    <a:pt x="842" y="1980"/>
                  </a:lnTo>
                  <a:lnTo>
                    <a:pt x="966" y="1980"/>
                  </a:lnTo>
                  <a:lnTo>
                    <a:pt x="1089" y="1980"/>
                  </a:lnTo>
                  <a:lnTo>
                    <a:pt x="1208" y="1980"/>
                  </a:lnTo>
                  <a:lnTo>
                    <a:pt x="1326" y="1980"/>
                  </a:lnTo>
                  <a:lnTo>
                    <a:pt x="1442" y="1980"/>
                  </a:lnTo>
                  <a:lnTo>
                    <a:pt x="1558" y="1980"/>
                  </a:lnTo>
                  <a:lnTo>
                    <a:pt x="1674" y="1980"/>
                  </a:lnTo>
                  <a:lnTo>
                    <a:pt x="1791" y="1980"/>
                  </a:lnTo>
                  <a:lnTo>
                    <a:pt x="1909" y="1980"/>
                  </a:lnTo>
                  <a:lnTo>
                    <a:pt x="2028" y="1980"/>
                  </a:lnTo>
                  <a:lnTo>
                    <a:pt x="2150" y="1980"/>
                  </a:lnTo>
                  <a:lnTo>
                    <a:pt x="2275" y="1980"/>
                  </a:lnTo>
                  <a:lnTo>
                    <a:pt x="2403" y="1980"/>
                  </a:lnTo>
                  <a:lnTo>
                    <a:pt x="2535" y="1980"/>
                  </a:lnTo>
                  <a:lnTo>
                    <a:pt x="2554" y="1979"/>
                  </a:lnTo>
                  <a:lnTo>
                    <a:pt x="2572" y="1977"/>
                  </a:lnTo>
                  <a:lnTo>
                    <a:pt x="2590" y="1973"/>
                  </a:lnTo>
                  <a:lnTo>
                    <a:pt x="2607" y="1968"/>
                  </a:lnTo>
                  <a:lnTo>
                    <a:pt x="2622" y="1961"/>
                  </a:lnTo>
                  <a:lnTo>
                    <a:pt x="2636" y="1953"/>
                  </a:lnTo>
                  <a:lnTo>
                    <a:pt x="2650" y="1943"/>
                  </a:lnTo>
                  <a:lnTo>
                    <a:pt x="2662" y="1933"/>
                  </a:lnTo>
                  <a:lnTo>
                    <a:pt x="2672" y="1920"/>
                  </a:lnTo>
                  <a:lnTo>
                    <a:pt x="2682" y="1907"/>
                  </a:lnTo>
                  <a:lnTo>
                    <a:pt x="2690" y="1893"/>
                  </a:lnTo>
                  <a:lnTo>
                    <a:pt x="2697" y="1878"/>
                  </a:lnTo>
                  <a:lnTo>
                    <a:pt x="2703" y="1861"/>
                  </a:lnTo>
                  <a:lnTo>
                    <a:pt x="2706" y="1843"/>
                  </a:lnTo>
                  <a:lnTo>
                    <a:pt x="2708" y="1824"/>
                  </a:lnTo>
                  <a:lnTo>
                    <a:pt x="2709" y="1805"/>
                  </a:lnTo>
                  <a:lnTo>
                    <a:pt x="2709" y="1785"/>
                  </a:lnTo>
                  <a:lnTo>
                    <a:pt x="2707" y="1767"/>
                  </a:lnTo>
                  <a:lnTo>
                    <a:pt x="2704" y="1749"/>
                  </a:lnTo>
                  <a:lnTo>
                    <a:pt x="2698" y="1734"/>
                  </a:lnTo>
                  <a:lnTo>
                    <a:pt x="2693" y="1718"/>
                  </a:lnTo>
                  <a:lnTo>
                    <a:pt x="2685" y="1703"/>
                  </a:lnTo>
                  <a:lnTo>
                    <a:pt x="2676" y="1691"/>
                  </a:lnTo>
                  <a:lnTo>
                    <a:pt x="2666" y="1679"/>
                  </a:lnTo>
                  <a:lnTo>
                    <a:pt x="2653" y="1667"/>
                  </a:lnTo>
                  <a:lnTo>
                    <a:pt x="2641" y="1658"/>
                  </a:lnTo>
                  <a:lnTo>
                    <a:pt x="2626" y="1650"/>
                  </a:lnTo>
                  <a:lnTo>
                    <a:pt x="2612" y="1644"/>
                  </a:lnTo>
                  <a:lnTo>
                    <a:pt x="2595" y="1638"/>
                  </a:lnTo>
                  <a:lnTo>
                    <a:pt x="2577" y="1634"/>
                  </a:lnTo>
                  <a:lnTo>
                    <a:pt x="2558" y="1631"/>
                  </a:lnTo>
                  <a:lnTo>
                    <a:pt x="2538" y="1631"/>
                  </a:lnTo>
                  <a:lnTo>
                    <a:pt x="582" y="1631"/>
                  </a:lnTo>
                  <a:lnTo>
                    <a:pt x="551" y="1630"/>
                  </a:lnTo>
                  <a:lnTo>
                    <a:pt x="522" y="1627"/>
                  </a:lnTo>
                  <a:lnTo>
                    <a:pt x="496" y="1623"/>
                  </a:lnTo>
                  <a:lnTo>
                    <a:pt x="472" y="1618"/>
                  </a:lnTo>
                  <a:lnTo>
                    <a:pt x="461" y="1613"/>
                  </a:lnTo>
                  <a:lnTo>
                    <a:pt x="451" y="1610"/>
                  </a:lnTo>
                  <a:lnTo>
                    <a:pt x="441" y="1605"/>
                  </a:lnTo>
                  <a:lnTo>
                    <a:pt x="432" y="1601"/>
                  </a:lnTo>
                  <a:lnTo>
                    <a:pt x="423" y="1595"/>
                  </a:lnTo>
                  <a:lnTo>
                    <a:pt x="415" y="1590"/>
                  </a:lnTo>
                  <a:lnTo>
                    <a:pt x="407" y="1584"/>
                  </a:lnTo>
                  <a:lnTo>
                    <a:pt x="400" y="1577"/>
                  </a:lnTo>
                  <a:lnTo>
                    <a:pt x="393" y="1571"/>
                  </a:lnTo>
                  <a:lnTo>
                    <a:pt x="388" y="1563"/>
                  </a:lnTo>
                  <a:lnTo>
                    <a:pt x="382" y="1555"/>
                  </a:lnTo>
                  <a:lnTo>
                    <a:pt x="377" y="1546"/>
                  </a:lnTo>
                  <a:lnTo>
                    <a:pt x="372" y="1537"/>
                  </a:lnTo>
                  <a:lnTo>
                    <a:pt x="368" y="1527"/>
                  </a:lnTo>
                  <a:lnTo>
                    <a:pt x="364" y="1517"/>
                  </a:lnTo>
                  <a:lnTo>
                    <a:pt x="361" y="1505"/>
                  </a:lnTo>
                  <a:lnTo>
                    <a:pt x="355" y="1483"/>
                  </a:lnTo>
                  <a:lnTo>
                    <a:pt x="352" y="1457"/>
                  </a:lnTo>
                  <a:lnTo>
                    <a:pt x="350" y="1429"/>
                  </a:lnTo>
                  <a:lnTo>
                    <a:pt x="349" y="1398"/>
                  </a:lnTo>
                  <a:lnTo>
                    <a:pt x="349" y="1347"/>
                  </a:lnTo>
                  <a:lnTo>
                    <a:pt x="349" y="1296"/>
                  </a:lnTo>
                  <a:lnTo>
                    <a:pt x="349" y="1245"/>
                  </a:lnTo>
                  <a:lnTo>
                    <a:pt x="349" y="1194"/>
                  </a:lnTo>
                  <a:lnTo>
                    <a:pt x="349" y="1143"/>
                  </a:lnTo>
                  <a:lnTo>
                    <a:pt x="349" y="1092"/>
                  </a:lnTo>
                  <a:lnTo>
                    <a:pt x="349" y="1042"/>
                  </a:lnTo>
                  <a:lnTo>
                    <a:pt x="349" y="990"/>
                  </a:lnTo>
                  <a:lnTo>
                    <a:pt x="349" y="939"/>
                  </a:lnTo>
                  <a:lnTo>
                    <a:pt x="349" y="889"/>
                  </a:lnTo>
                  <a:lnTo>
                    <a:pt x="349" y="837"/>
                  </a:lnTo>
                  <a:lnTo>
                    <a:pt x="349" y="786"/>
                  </a:lnTo>
                  <a:lnTo>
                    <a:pt x="349" y="736"/>
                  </a:lnTo>
                  <a:lnTo>
                    <a:pt x="349" y="685"/>
                  </a:lnTo>
                  <a:lnTo>
                    <a:pt x="349" y="633"/>
                  </a:lnTo>
                  <a:lnTo>
                    <a:pt x="349" y="583"/>
                  </a:lnTo>
                  <a:lnTo>
                    <a:pt x="350" y="552"/>
                  </a:lnTo>
                  <a:lnTo>
                    <a:pt x="352" y="524"/>
                  </a:lnTo>
                  <a:lnTo>
                    <a:pt x="355" y="498"/>
                  </a:lnTo>
                  <a:lnTo>
                    <a:pt x="361" y="475"/>
                  </a:lnTo>
                  <a:lnTo>
                    <a:pt x="364" y="464"/>
                  </a:lnTo>
                  <a:lnTo>
                    <a:pt x="368" y="453"/>
                  </a:lnTo>
                  <a:lnTo>
                    <a:pt x="372" y="444"/>
                  </a:lnTo>
                  <a:lnTo>
                    <a:pt x="377" y="435"/>
                  </a:lnTo>
                  <a:lnTo>
                    <a:pt x="382" y="426"/>
                  </a:lnTo>
                  <a:lnTo>
                    <a:pt x="388" y="419"/>
                  </a:lnTo>
                  <a:lnTo>
                    <a:pt x="393" y="411"/>
                  </a:lnTo>
                  <a:lnTo>
                    <a:pt x="400" y="404"/>
                  </a:lnTo>
                  <a:lnTo>
                    <a:pt x="407" y="397"/>
                  </a:lnTo>
                  <a:lnTo>
                    <a:pt x="415" y="390"/>
                  </a:lnTo>
                  <a:lnTo>
                    <a:pt x="423" y="385"/>
                  </a:lnTo>
                  <a:lnTo>
                    <a:pt x="432" y="380"/>
                  </a:lnTo>
                  <a:lnTo>
                    <a:pt x="441" y="375"/>
                  </a:lnTo>
                  <a:lnTo>
                    <a:pt x="451" y="371"/>
                  </a:lnTo>
                  <a:lnTo>
                    <a:pt x="461" y="367"/>
                  </a:lnTo>
                  <a:lnTo>
                    <a:pt x="472" y="363"/>
                  </a:lnTo>
                  <a:lnTo>
                    <a:pt x="496" y="358"/>
                  </a:lnTo>
                  <a:lnTo>
                    <a:pt x="522" y="353"/>
                  </a:lnTo>
                  <a:lnTo>
                    <a:pt x="551" y="351"/>
                  </a:lnTo>
                  <a:lnTo>
                    <a:pt x="582" y="350"/>
                  </a:lnTo>
                  <a:lnTo>
                    <a:pt x="714" y="350"/>
                  </a:lnTo>
                  <a:lnTo>
                    <a:pt x="842" y="350"/>
                  </a:lnTo>
                  <a:lnTo>
                    <a:pt x="966" y="350"/>
                  </a:lnTo>
                  <a:lnTo>
                    <a:pt x="1088" y="350"/>
                  </a:lnTo>
                  <a:lnTo>
                    <a:pt x="1208" y="350"/>
                  </a:lnTo>
                  <a:lnTo>
                    <a:pt x="1325" y="350"/>
                  </a:lnTo>
                  <a:lnTo>
                    <a:pt x="1441" y="350"/>
                  </a:lnTo>
                  <a:lnTo>
                    <a:pt x="1557" y="350"/>
                  </a:lnTo>
                  <a:lnTo>
                    <a:pt x="1673" y="350"/>
                  </a:lnTo>
                  <a:lnTo>
                    <a:pt x="1790" y="350"/>
                  </a:lnTo>
                  <a:lnTo>
                    <a:pt x="1906" y="350"/>
                  </a:lnTo>
                  <a:lnTo>
                    <a:pt x="2027" y="350"/>
                  </a:lnTo>
                  <a:lnTo>
                    <a:pt x="2148" y="350"/>
                  </a:lnTo>
                  <a:lnTo>
                    <a:pt x="2272" y="350"/>
                  </a:lnTo>
                  <a:lnTo>
                    <a:pt x="2401" y="350"/>
                  </a:lnTo>
                  <a:lnTo>
                    <a:pt x="2533" y="350"/>
                  </a:lnTo>
                  <a:lnTo>
                    <a:pt x="2552" y="349"/>
                  </a:lnTo>
                  <a:lnTo>
                    <a:pt x="2570" y="347"/>
                  </a:lnTo>
                  <a:lnTo>
                    <a:pt x="2588" y="343"/>
                  </a:lnTo>
                  <a:lnTo>
                    <a:pt x="2604" y="338"/>
                  </a:lnTo>
                  <a:lnTo>
                    <a:pt x="2620" y="331"/>
                  </a:lnTo>
                  <a:lnTo>
                    <a:pt x="2634" y="323"/>
                  </a:lnTo>
                  <a:lnTo>
                    <a:pt x="2648" y="314"/>
                  </a:lnTo>
                  <a:lnTo>
                    <a:pt x="2660" y="303"/>
                  </a:lnTo>
                  <a:lnTo>
                    <a:pt x="2670" y="291"/>
                  </a:lnTo>
                  <a:lnTo>
                    <a:pt x="2680" y="278"/>
                  </a:lnTo>
                  <a:lnTo>
                    <a:pt x="2688" y="263"/>
                  </a:lnTo>
                  <a:lnTo>
                    <a:pt x="2695" y="248"/>
                  </a:lnTo>
                  <a:lnTo>
                    <a:pt x="2700" y="232"/>
                  </a:lnTo>
                  <a:lnTo>
                    <a:pt x="2704" y="214"/>
                  </a:lnTo>
                  <a:lnTo>
                    <a:pt x="2706" y="195"/>
                  </a:lnTo>
                  <a:lnTo>
                    <a:pt x="2707" y="176"/>
                  </a:lnTo>
                  <a:lnTo>
                    <a:pt x="2706" y="156"/>
                  </a:lnTo>
                  <a:lnTo>
                    <a:pt x="2704" y="137"/>
                  </a:lnTo>
                  <a:lnTo>
                    <a:pt x="2700" y="120"/>
                  </a:lnTo>
                  <a:lnTo>
                    <a:pt x="2695" y="104"/>
                  </a:lnTo>
                  <a:lnTo>
                    <a:pt x="2688" y="88"/>
                  </a:lnTo>
                  <a:lnTo>
                    <a:pt x="2680" y="74"/>
                  </a:lnTo>
                  <a:lnTo>
                    <a:pt x="2671" y="61"/>
                  </a:lnTo>
                  <a:lnTo>
                    <a:pt x="2661" y="48"/>
                  </a:lnTo>
                  <a:lnTo>
                    <a:pt x="2649" y="37"/>
                  </a:lnTo>
                  <a:lnTo>
                    <a:pt x="2635" y="28"/>
                  </a:lnTo>
                  <a:lnTo>
                    <a:pt x="2622" y="20"/>
                  </a:lnTo>
                  <a:lnTo>
                    <a:pt x="2606" y="14"/>
                  </a:lnTo>
                  <a:lnTo>
                    <a:pt x="2590" y="8"/>
                  </a:lnTo>
                  <a:lnTo>
                    <a:pt x="2572" y="3"/>
                  </a:lnTo>
                  <a:lnTo>
                    <a:pt x="2554" y="1"/>
                  </a:lnTo>
                  <a:lnTo>
                    <a:pt x="2535" y="0"/>
                  </a:lnTo>
                  <a:lnTo>
                    <a:pt x="582" y="0"/>
                  </a:lnTo>
                  <a:lnTo>
                    <a:pt x="544" y="1"/>
                  </a:lnTo>
                  <a:lnTo>
                    <a:pt x="508" y="2"/>
                  </a:lnTo>
                  <a:lnTo>
                    <a:pt x="472" y="5"/>
                  </a:lnTo>
                  <a:lnTo>
                    <a:pt x="440" y="9"/>
                  </a:lnTo>
                  <a:lnTo>
                    <a:pt x="407" y="14"/>
                  </a:lnTo>
                  <a:lnTo>
                    <a:pt x="376" y="19"/>
                  </a:lnTo>
                  <a:lnTo>
                    <a:pt x="346" y="26"/>
                  </a:lnTo>
                  <a:lnTo>
                    <a:pt x="318" y="34"/>
                  </a:lnTo>
                  <a:lnTo>
                    <a:pt x="291" y="43"/>
                  </a:lnTo>
                  <a:lnTo>
                    <a:pt x="265" y="53"/>
                  </a:lnTo>
                  <a:lnTo>
                    <a:pt x="241" y="64"/>
                  </a:lnTo>
                  <a:lnTo>
                    <a:pt x="217" y="78"/>
                  </a:lnTo>
                  <a:lnTo>
                    <a:pt x="196" y="91"/>
                  </a:lnTo>
                  <a:lnTo>
                    <a:pt x="174" y="106"/>
                  </a:lnTo>
                  <a:lnTo>
                    <a:pt x="155" y="122"/>
                  </a:lnTo>
                  <a:lnTo>
                    <a:pt x="137" y="138"/>
                  </a:lnTo>
                  <a:lnTo>
                    <a:pt x="121" y="156"/>
                  </a:lnTo>
                  <a:lnTo>
                    <a:pt x="105" y="177"/>
                  </a:lnTo>
                  <a:lnTo>
                    <a:pt x="90" y="197"/>
                  </a:lnTo>
                  <a:lnTo>
                    <a:pt x="77" y="219"/>
                  </a:lnTo>
                  <a:lnTo>
                    <a:pt x="64" y="242"/>
                  </a:lnTo>
                  <a:lnTo>
                    <a:pt x="53" y="267"/>
                  </a:lnTo>
                  <a:lnTo>
                    <a:pt x="43" y="293"/>
                  </a:lnTo>
                  <a:lnTo>
                    <a:pt x="34" y="320"/>
                  </a:lnTo>
                  <a:lnTo>
                    <a:pt x="26" y="348"/>
                  </a:lnTo>
                  <a:lnTo>
                    <a:pt x="19" y="378"/>
                  </a:lnTo>
                  <a:lnTo>
                    <a:pt x="14" y="408"/>
                  </a:lnTo>
                  <a:lnTo>
                    <a:pt x="8" y="441"/>
                  </a:lnTo>
                  <a:lnTo>
                    <a:pt x="5" y="474"/>
                  </a:lnTo>
                  <a:lnTo>
                    <a:pt x="3" y="509"/>
                  </a:lnTo>
                  <a:lnTo>
                    <a:pt x="2" y="546"/>
                  </a:lnTo>
                  <a:lnTo>
                    <a:pt x="0" y="583"/>
                  </a:lnTo>
                  <a:lnTo>
                    <a:pt x="0" y="1398"/>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0" name="Freeform 9"/>
            <p:cNvSpPr>
              <a:spLocks noEditPoints="1"/>
            </p:cNvSpPr>
            <p:nvPr userDrawn="1"/>
          </p:nvSpPr>
          <p:spPr bwMode="auto">
            <a:xfrm>
              <a:off x="6502401" y="3114675"/>
              <a:ext cx="922338" cy="628650"/>
            </a:xfrm>
            <a:custGeom>
              <a:avLst/>
              <a:gdLst>
                <a:gd name="T0" fmla="*/ 496 w 2906"/>
                <a:gd name="T1" fmla="*/ 1622 h 1980"/>
                <a:gd name="T2" fmla="*/ 441 w 2906"/>
                <a:gd name="T3" fmla="*/ 1604 h 1980"/>
                <a:gd name="T4" fmla="*/ 407 w 2906"/>
                <a:gd name="T5" fmla="*/ 1582 h 1980"/>
                <a:gd name="T6" fmla="*/ 382 w 2906"/>
                <a:gd name="T7" fmla="*/ 1553 h 1980"/>
                <a:gd name="T8" fmla="*/ 364 w 2906"/>
                <a:gd name="T9" fmla="*/ 1514 h 1980"/>
                <a:gd name="T10" fmla="*/ 350 w 2906"/>
                <a:gd name="T11" fmla="*/ 1425 h 1980"/>
                <a:gd name="T12" fmla="*/ 352 w 2906"/>
                <a:gd name="T13" fmla="*/ 521 h 1980"/>
                <a:gd name="T14" fmla="*/ 368 w 2906"/>
                <a:gd name="T15" fmla="*/ 451 h 1980"/>
                <a:gd name="T16" fmla="*/ 387 w 2906"/>
                <a:gd name="T17" fmla="*/ 416 h 1980"/>
                <a:gd name="T18" fmla="*/ 415 w 2906"/>
                <a:gd name="T19" fmla="*/ 389 h 1980"/>
                <a:gd name="T20" fmla="*/ 451 w 2906"/>
                <a:gd name="T21" fmla="*/ 370 h 1980"/>
                <a:gd name="T22" fmla="*/ 522 w 2906"/>
                <a:gd name="T23" fmla="*/ 353 h 1980"/>
                <a:gd name="T24" fmla="*/ 2356 w 2906"/>
                <a:gd name="T25" fmla="*/ 351 h 1980"/>
                <a:gd name="T26" fmla="*/ 2446 w 2906"/>
                <a:gd name="T27" fmla="*/ 367 h 1980"/>
                <a:gd name="T28" fmla="*/ 2484 w 2906"/>
                <a:gd name="T29" fmla="*/ 385 h 1980"/>
                <a:gd name="T30" fmla="*/ 2513 w 2906"/>
                <a:gd name="T31" fmla="*/ 411 h 1980"/>
                <a:gd name="T32" fmla="*/ 2534 w 2906"/>
                <a:gd name="T33" fmla="*/ 444 h 1980"/>
                <a:gd name="T34" fmla="*/ 2551 w 2906"/>
                <a:gd name="T35" fmla="*/ 498 h 1980"/>
                <a:gd name="T36" fmla="*/ 2558 w 2906"/>
                <a:gd name="T37" fmla="*/ 633 h 1980"/>
                <a:gd name="T38" fmla="*/ 2558 w 2906"/>
                <a:gd name="T39" fmla="*/ 837 h 1980"/>
                <a:gd name="T40" fmla="*/ 2558 w 2906"/>
                <a:gd name="T41" fmla="*/ 1040 h 1980"/>
                <a:gd name="T42" fmla="*/ 2558 w 2906"/>
                <a:gd name="T43" fmla="*/ 1242 h 1980"/>
                <a:gd name="T44" fmla="*/ 2557 w 2906"/>
                <a:gd name="T45" fmla="*/ 1425 h 1980"/>
                <a:gd name="T46" fmla="*/ 2542 w 2906"/>
                <a:gd name="T47" fmla="*/ 1514 h 1980"/>
                <a:gd name="T48" fmla="*/ 2525 w 2906"/>
                <a:gd name="T49" fmla="*/ 1553 h 1980"/>
                <a:gd name="T50" fmla="*/ 2499 w 2906"/>
                <a:gd name="T51" fmla="*/ 1582 h 1980"/>
                <a:gd name="T52" fmla="*/ 2466 w 2906"/>
                <a:gd name="T53" fmla="*/ 1604 h 1980"/>
                <a:gd name="T54" fmla="*/ 2411 w 2906"/>
                <a:gd name="T55" fmla="*/ 1622 h 1980"/>
                <a:gd name="T56" fmla="*/ 581 w 2906"/>
                <a:gd name="T57" fmla="*/ 1630 h 1980"/>
                <a:gd name="T58" fmla="*/ 5 w 2906"/>
                <a:gd name="T59" fmla="*/ 1504 h 1980"/>
                <a:gd name="T60" fmla="*/ 26 w 2906"/>
                <a:gd name="T61" fmla="*/ 1630 h 1980"/>
                <a:gd name="T62" fmla="*/ 64 w 2906"/>
                <a:gd name="T63" fmla="*/ 1736 h 1980"/>
                <a:gd name="T64" fmla="*/ 121 w 2906"/>
                <a:gd name="T65" fmla="*/ 1823 h 1980"/>
                <a:gd name="T66" fmla="*/ 196 w 2906"/>
                <a:gd name="T67" fmla="*/ 1889 h 1980"/>
                <a:gd name="T68" fmla="*/ 291 w 2906"/>
                <a:gd name="T69" fmla="*/ 1937 h 1980"/>
                <a:gd name="T70" fmla="*/ 407 w 2906"/>
                <a:gd name="T71" fmla="*/ 1967 h 1980"/>
                <a:gd name="T72" fmla="*/ 544 w 2906"/>
                <a:gd name="T73" fmla="*/ 1980 h 1980"/>
                <a:gd name="T74" fmla="*/ 2399 w 2906"/>
                <a:gd name="T75" fmla="*/ 1978 h 1980"/>
                <a:gd name="T76" fmla="*/ 2531 w 2906"/>
                <a:gd name="T77" fmla="*/ 1961 h 1980"/>
                <a:gd name="T78" fmla="*/ 2641 w 2906"/>
                <a:gd name="T79" fmla="*/ 1926 h 1980"/>
                <a:gd name="T80" fmla="*/ 2732 w 2906"/>
                <a:gd name="T81" fmla="*/ 1874 h 1980"/>
                <a:gd name="T82" fmla="*/ 2803 w 2906"/>
                <a:gd name="T83" fmla="*/ 1802 h 1980"/>
                <a:gd name="T84" fmla="*/ 2854 w 2906"/>
                <a:gd name="T85" fmla="*/ 1711 h 1980"/>
                <a:gd name="T86" fmla="*/ 2888 w 2906"/>
                <a:gd name="T87" fmla="*/ 1601 h 1980"/>
                <a:gd name="T88" fmla="*/ 2904 w 2906"/>
                <a:gd name="T89" fmla="*/ 1468 h 1980"/>
                <a:gd name="T90" fmla="*/ 2906 w 2906"/>
                <a:gd name="T91" fmla="*/ 542 h 1980"/>
                <a:gd name="T92" fmla="*/ 2894 w 2906"/>
                <a:gd name="T93" fmla="*/ 406 h 1980"/>
                <a:gd name="T94" fmla="*/ 2864 w 2906"/>
                <a:gd name="T95" fmla="*/ 290 h 1980"/>
                <a:gd name="T96" fmla="*/ 2817 w 2906"/>
                <a:gd name="T97" fmla="*/ 196 h 1980"/>
                <a:gd name="T98" fmla="*/ 2751 w 2906"/>
                <a:gd name="T99" fmla="*/ 120 h 1980"/>
                <a:gd name="T100" fmla="*/ 2666 w 2906"/>
                <a:gd name="T101" fmla="*/ 64 h 1980"/>
                <a:gd name="T102" fmla="*/ 2560 w 2906"/>
                <a:gd name="T103" fmla="*/ 26 h 1980"/>
                <a:gd name="T104" fmla="*/ 2434 w 2906"/>
                <a:gd name="T105" fmla="*/ 5 h 1980"/>
                <a:gd name="T106" fmla="*/ 581 w 2906"/>
                <a:gd name="T107" fmla="*/ 0 h 1980"/>
                <a:gd name="T108" fmla="*/ 438 w 2906"/>
                <a:gd name="T109" fmla="*/ 9 h 1980"/>
                <a:gd name="T110" fmla="*/ 318 w 2906"/>
                <a:gd name="T111" fmla="*/ 34 h 1980"/>
                <a:gd name="T112" fmla="*/ 217 w 2906"/>
                <a:gd name="T113" fmla="*/ 77 h 1980"/>
                <a:gd name="T114" fmla="*/ 137 w 2906"/>
                <a:gd name="T115" fmla="*/ 137 h 1980"/>
                <a:gd name="T116" fmla="*/ 77 w 2906"/>
                <a:gd name="T117" fmla="*/ 217 h 1980"/>
                <a:gd name="T118" fmla="*/ 34 w 2906"/>
                <a:gd name="T119" fmla="*/ 317 h 1980"/>
                <a:gd name="T120" fmla="*/ 8 w 2906"/>
                <a:gd name="T121" fmla="*/ 438 h 1980"/>
                <a:gd name="T122" fmla="*/ 0 w 2906"/>
                <a:gd name="T123" fmla="*/ 579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06" h="1980">
                  <a:moveTo>
                    <a:pt x="581" y="1630"/>
                  </a:moveTo>
                  <a:lnTo>
                    <a:pt x="550" y="1629"/>
                  </a:lnTo>
                  <a:lnTo>
                    <a:pt x="522" y="1627"/>
                  </a:lnTo>
                  <a:lnTo>
                    <a:pt x="496" y="1622"/>
                  </a:lnTo>
                  <a:lnTo>
                    <a:pt x="472" y="1617"/>
                  </a:lnTo>
                  <a:lnTo>
                    <a:pt x="461" y="1613"/>
                  </a:lnTo>
                  <a:lnTo>
                    <a:pt x="451" y="1609"/>
                  </a:lnTo>
                  <a:lnTo>
                    <a:pt x="441" y="1604"/>
                  </a:lnTo>
                  <a:lnTo>
                    <a:pt x="432" y="1600"/>
                  </a:lnTo>
                  <a:lnTo>
                    <a:pt x="423" y="1594"/>
                  </a:lnTo>
                  <a:lnTo>
                    <a:pt x="415" y="1589"/>
                  </a:lnTo>
                  <a:lnTo>
                    <a:pt x="407" y="1582"/>
                  </a:lnTo>
                  <a:lnTo>
                    <a:pt x="400" y="1575"/>
                  </a:lnTo>
                  <a:lnTo>
                    <a:pt x="394" y="1568"/>
                  </a:lnTo>
                  <a:lnTo>
                    <a:pt x="387" y="1560"/>
                  </a:lnTo>
                  <a:lnTo>
                    <a:pt x="382" y="1553"/>
                  </a:lnTo>
                  <a:lnTo>
                    <a:pt x="377" y="1544"/>
                  </a:lnTo>
                  <a:lnTo>
                    <a:pt x="372" y="1535"/>
                  </a:lnTo>
                  <a:lnTo>
                    <a:pt x="368" y="1524"/>
                  </a:lnTo>
                  <a:lnTo>
                    <a:pt x="364" y="1514"/>
                  </a:lnTo>
                  <a:lnTo>
                    <a:pt x="361" y="1503"/>
                  </a:lnTo>
                  <a:lnTo>
                    <a:pt x="355" y="1479"/>
                  </a:lnTo>
                  <a:lnTo>
                    <a:pt x="352" y="1454"/>
                  </a:lnTo>
                  <a:lnTo>
                    <a:pt x="350" y="1425"/>
                  </a:lnTo>
                  <a:lnTo>
                    <a:pt x="349" y="1395"/>
                  </a:lnTo>
                  <a:lnTo>
                    <a:pt x="349" y="579"/>
                  </a:lnTo>
                  <a:lnTo>
                    <a:pt x="350" y="549"/>
                  </a:lnTo>
                  <a:lnTo>
                    <a:pt x="352" y="521"/>
                  </a:lnTo>
                  <a:lnTo>
                    <a:pt x="355" y="496"/>
                  </a:lnTo>
                  <a:lnTo>
                    <a:pt x="361" y="473"/>
                  </a:lnTo>
                  <a:lnTo>
                    <a:pt x="364" y="461"/>
                  </a:lnTo>
                  <a:lnTo>
                    <a:pt x="368" y="451"/>
                  </a:lnTo>
                  <a:lnTo>
                    <a:pt x="372" y="442"/>
                  </a:lnTo>
                  <a:lnTo>
                    <a:pt x="377" y="433"/>
                  </a:lnTo>
                  <a:lnTo>
                    <a:pt x="382" y="424"/>
                  </a:lnTo>
                  <a:lnTo>
                    <a:pt x="387" y="416"/>
                  </a:lnTo>
                  <a:lnTo>
                    <a:pt x="394" y="410"/>
                  </a:lnTo>
                  <a:lnTo>
                    <a:pt x="400" y="402"/>
                  </a:lnTo>
                  <a:lnTo>
                    <a:pt x="407" y="396"/>
                  </a:lnTo>
                  <a:lnTo>
                    <a:pt x="415" y="389"/>
                  </a:lnTo>
                  <a:lnTo>
                    <a:pt x="423" y="384"/>
                  </a:lnTo>
                  <a:lnTo>
                    <a:pt x="432" y="379"/>
                  </a:lnTo>
                  <a:lnTo>
                    <a:pt x="441" y="375"/>
                  </a:lnTo>
                  <a:lnTo>
                    <a:pt x="451" y="370"/>
                  </a:lnTo>
                  <a:lnTo>
                    <a:pt x="461" y="367"/>
                  </a:lnTo>
                  <a:lnTo>
                    <a:pt x="472" y="363"/>
                  </a:lnTo>
                  <a:lnTo>
                    <a:pt x="496" y="358"/>
                  </a:lnTo>
                  <a:lnTo>
                    <a:pt x="522" y="353"/>
                  </a:lnTo>
                  <a:lnTo>
                    <a:pt x="550" y="351"/>
                  </a:lnTo>
                  <a:lnTo>
                    <a:pt x="581" y="350"/>
                  </a:lnTo>
                  <a:lnTo>
                    <a:pt x="2325" y="350"/>
                  </a:lnTo>
                  <a:lnTo>
                    <a:pt x="2356" y="351"/>
                  </a:lnTo>
                  <a:lnTo>
                    <a:pt x="2385" y="353"/>
                  </a:lnTo>
                  <a:lnTo>
                    <a:pt x="2411" y="358"/>
                  </a:lnTo>
                  <a:lnTo>
                    <a:pt x="2434" y="363"/>
                  </a:lnTo>
                  <a:lnTo>
                    <a:pt x="2446" y="367"/>
                  </a:lnTo>
                  <a:lnTo>
                    <a:pt x="2456" y="371"/>
                  </a:lnTo>
                  <a:lnTo>
                    <a:pt x="2466" y="375"/>
                  </a:lnTo>
                  <a:lnTo>
                    <a:pt x="2475" y="380"/>
                  </a:lnTo>
                  <a:lnTo>
                    <a:pt x="2484" y="385"/>
                  </a:lnTo>
                  <a:lnTo>
                    <a:pt x="2492" y="390"/>
                  </a:lnTo>
                  <a:lnTo>
                    <a:pt x="2499" y="397"/>
                  </a:lnTo>
                  <a:lnTo>
                    <a:pt x="2506" y="404"/>
                  </a:lnTo>
                  <a:lnTo>
                    <a:pt x="2513" y="411"/>
                  </a:lnTo>
                  <a:lnTo>
                    <a:pt x="2520" y="419"/>
                  </a:lnTo>
                  <a:lnTo>
                    <a:pt x="2525" y="426"/>
                  </a:lnTo>
                  <a:lnTo>
                    <a:pt x="2530" y="435"/>
                  </a:lnTo>
                  <a:lnTo>
                    <a:pt x="2534" y="444"/>
                  </a:lnTo>
                  <a:lnTo>
                    <a:pt x="2539" y="453"/>
                  </a:lnTo>
                  <a:lnTo>
                    <a:pt x="2542" y="464"/>
                  </a:lnTo>
                  <a:lnTo>
                    <a:pt x="2545" y="475"/>
                  </a:lnTo>
                  <a:lnTo>
                    <a:pt x="2551" y="498"/>
                  </a:lnTo>
                  <a:lnTo>
                    <a:pt x="2554" y="524"/>
                  </a:lnTo>
                  <a:lnTo>
                    <a:pt x="2557" y="552"/>
                  </a:lnTo>
                  <a:lnTo>
                    <a:pt x="2558" y="583"/>
                  </a:lnTo>
                  <a:lnTo>
                    <a:pt x="2558" y="633"/>
                  </a:lnTo>
                  <a:lnTo>
                    <a:pt x="2558" y="684"/>
                  </a:lnTo>
                  <a:lnTo>
                    <a:pt x="2558" y="736"/>
                  </a:lnTo>
                  <a:lnTo>
                    <a:pt x="2558" y="786"/>
                  </a:lnTo>
                  <a:lnTo>
                    <a:pt x="2558" y="837"/>
                  </a:lnTo>
                  <a:lnTo>
                    <a:pt x="2558" y="888"/>
                  </a:lnTo>
                  <a:lnTo>
                    <a:pt x="2558" y="938"/>
                  </a:lnTo>
                  <a:lnTo>
                    <a:pt x="2558" y="989"/>
                  </a:lnTo>
                  <a:lnTo>
                    <a:pt x="2558" y="1040"/>
                  </a:lnTo>
                  <a:lnTo>
                    <a:pt x="2558" y="1090"/>
                  </a:lnTo>
                  <a:lnTo>
                    <a:pt x="2558" y="1141"/>
                  </a:lnTo>
                  <a:lnTo>
                    <a:pt x="2558" y="1191"/>
                  </a:lnTo>
                  <a:lnTo>
                    <a:pt x="2558" y="1242"/>
                  </a:lnTo>
                  <a:lnTo>
                    <a:pt x="2558" y="1294"/>
                  </a:lnTo>
                  <a:lnTo>
                    <a:pt x="2558" y="1344"/>
                  </a:lnTo>
                  <a:lnTo>
                    <a:pt x="2558" y="1395"/>
                  </a:lnTo>
                  <a:lnTo>
                    <a:pt x="2557" y="1425"/>
                  </a:lnTo>
                  <a:lnTo>
                    <a:pt x="2554" y="1454"/>
                  </a:lnTo>
                  <a:lnTo>
                    <a:pt x="2551" y="1479"/>
                  </a:lnTo>
                  <a:lnTo>
                    <a:pt x="2545" y="1503"/>
                  </a:lnTo>
                  <a:lnTo>
                    <a:pt x="2542" y="1514"/>
                  </a:lnTo>
                  <a:lnTo>
                    <a:pt x="2539" y="1524"/>
                  </a:lnTo>
                  <a:lnTo>
                    <a:pt x="2534" y="1535"/>
                  </a:lnTo>
                  <a:lnTo>
                    <a:pt x="2530" y="1544"/>
                  </a:lnTo>
                  <a:lnTo>
                    <a:pt x="2525" y="1553"/>
                  </a:lnTo>
                  <a:lnTo>
                    <a:pt x="2520" y="1560"/>
                  </a:lnTo>
                  <a:lnTo>
                    <a:pt x="2513" y="1568"/>
                  </a:lnTo>
                  <a:lnTo>
                    <a:pt x="2506" y="1575"/>
                  </a:lnTo>
                  <a:lnTo>
                    <a:pt x="2499" y="1582"/>
                  </a:lnTo>
                  <a:lnTo>
                    <a:pt x="2492" y="1589"/>
                  </a:lnTo>
                  <a:lnTo>
                    <a:pt x="2484" y="1594"/>
                  </a:lnTo>
                  <a:lnTo>
                    <a:pt x="2475" y="1600"/>
                  </a:lnTo>
                  <a:lnTo>
                    <a:pt x="2466" y="1604"/>
                  </a:lnTo>
                  <a:lnTo>
                    <a:pt x="2456" y="1609"/>
                  </a:lnTo>
                  <a:lnTo>
                    <a:pt x="2446" y="1613"/>
                  </a:lnTo>
                  <a:lnTo>
                    <a:pt x="2434" y="1617"/>
                  </a:lnTo>
                  <a:lnTo>
                    <a:pt x="2411" y="1622"/>
                  </a:lnTo>
                  <a:lnTo>
                    <a:pt x="2385" y="1627"/>
                  </a:lnTo>
                  <a:lnTo>
                    <a:pt x="2356" y="1630"/>
                  </a:lnTo>
                  <a:lnTo>
                    <a:pt x="2325" y="1631"/>
                  </a:lnTo>
                  <a:lnTo>
                    <a:pt x="581" y="1630"/>
                  </a:lnTo>
                  <a:close/>
                  <a:moveTo>
                    <a:pt x="0" y="1395"/>
                  </a:moveTo>
                  <a:lnTo>
                    <a:pt x="2" y="1432"/>
                  </a:lnTo>
                  <a:lnTo>
                    <a:pt x="3" y="1468"/>
                  </a:lnTo>
                  <a:lnTo>
                    <a:pt x="5" y="1504"/>
                  </a:lnTo>
                  <a:lnTo>
                    <a:pt x="8" y="1537"/>
                  </a:lnTo>
                  <a:lnTo>
                    <a:pt x="13" y="1569"/>
                  </a:lnTo>
                  <a:lnTo>
                    <a:pt x="20" y="1601"/>
                  </a:lnTo>
                  <a:lnTo>
                    <a:pt x="26" y="1630"/>
                  </a:lnTo>
                  <a:lnTo>
                    <a:pt x="34" y="1658"/>
                  </a:lnTo>
                  <a:lnTo>
                    <a:pt x="43" y="1685"/>
                  </a:lnTo>
                  <a:lnTo>
                    <a:pt x="53" y="1711"/>
                  </a:lnTo>
                  <a:lnTo>
                    <a:pt x="64" y="1736"/>
                  </a:lnTo>
                  <a:lnTo>
                    <a:pt x="77" y="1760"/>
                  </a:lnTo>
                  <a:lnTo>
                    <a:pt x="90" y="1781"/>
                  </a:lnTo>
                  <a:lnTo>
                    <a:pt x="105" y="1802"/>
                  </a:lnTo>
                  <a:lnTo>
                    <a:pt x="121" y="1823"/>
                  </a:lnTo>
                  <a:lnTo>
                    <a:pt x="137" y="1841"/>
                  </a:lnTo>
                  <a:lnTo>
                    <a:pt x="155" y="1857"/>
                  </a:lnTo>
                  <a:lnTo>
                    <a:pt x="175" y="1874"/>
                  </a:lnTo>
                  <a:lnTo>
                    <a:pt x="196" y="1889"/>
                  </a:lnTo>
                  <a:lnTo>
                    <a:pt x="217" y="1902"/>
                  </a:lnTo>
                  <a:lnTo>
                    <a:pt x="241" y="1915"/>
                  </a:lnTo>
                  <a:lnTo>
                    <a:pt x="266" y="1926"/>
                  </a:lnTo>
                  <a:lnTo>
                    <a:pt x="291" y="1937"/>
                  </a:lnTo>
                  <a:lnTo>
                    <a:pt x="318" y="1946"/>
                  </a:lnTo>
                  <a:lnTo>
                    <a:pt x="346" y="1954"/>
                  </a:lnTo>
                  <a:lnTo>
                    <a:pt x="376" y="1961"/>
                  </a:lnTo>
                  <a:lnTo>
                    <a:pt x="407" y="1967"/>
                  </a:lnTo>
                  <a:lnTo>
                    <a:pt x="438" y="1972"/>
                  </a:lnTo>
                  <a:lnTo>
                    <a:pt x="472" y="1976"/>
                  </a:lnTo>
                  <a:lnTo>
                    <a:pt x="507" y="1978"/>
                  </a:lnTo>
                  <a:lnTo>
                    <a:pt x="544" y="1980"/>
                  </a:lnTo>
                  <a:lnTo>
                    <a:pt x="581" y="1980"/>
                  </a:lnTo>
                  <a:lnTo>
                    <a:pt x="2325" y="1980"/>
                  </a:lnTo>
                  <a:lnTo>
                    <a:pt x="2362" y="1980"/>
                  </a:lnTo>
                  <a:lnTo>
                    <a:pt x="2399" y="1978"/>
                  </a:lnTo>
                  <a:lnTo>
                    <a:pt x="2434" y="1976"/>
                  </a:lnTo>
                  <a:lnTo>
                    <a:pt x="2468" y="1972"/>
                  </a:lnTo>
                  <a:lnTo>
                    <a:pt x="2499" y="1967"/>
                  </a:lnTo>
                  <a:lnTo>
                    <a:pt x="2531" y="1961"/>
                  </a:lnTo>
                  <a:lnTo>
                    <a:pt x="2560" y="1954"/>
                  </a:lnTo>
                  <a:lnTo>
                    <a:pt x="2589" y="1946"/>
                  </a:lnTo>
                  <a:lnTo>
                    <a:pt x="2616" y="1937"/>
                  </a:lnTo>
                  <a:lnTo>
                    <a:pt x="2641" y="1926"/>
                  </a:lnTo>
                  <a:lnTo>
                    <a:pt x="2666" y="1915"/>
                  </a:lnTo>
                  <a:lnTo>
                    <a:pt x="2689" y="1902"/>
                  </a:lnTo>
                  <a:lnTo>
                    <a:pt x="2711" y="1889"/>
                  </a:lnTo>
                  <a:lnTo>
                    <a:pt x="2732" y="1874"/>
                  </a:lnTo>
                  <a:lnTo>
                    <a:pt x="2751" y="1857"/>
                  </a:lnTo>
                  <a:lnTo>
                    <a:pt x="2769" y="1841"/>
                  </a:lnTo>
                  <a:lnTo>
                    <a:pt x="2786" y="1823"/>
                  </a:lnTo>
                  <a:lnTo>
                    <a:pt x="2803" y="1802"/>
                  </a:lnTo>
                  <a:lnTo>
                    <a:pt x="2817" y="1781"/>
                  </a:lnTo>
                  <a:lnTo>
                    <a:pt x="2831" y="1760"/>
                  </a:lnTo>
                  <a:lnTo>
                    <a:pt x="2843" y="1736"/>
                  </a:lnTo>
                  <a:lnTo>
                    <a:pt x="2854" y="1711"/>
                  </a:lnTo>
                  <a:lnTo>
                    <a:pt x="2864" y="1685"/>
                  </a:lnTo>
                  <a:lnTo>
                    <a:pt x="2873" y="1658"/>
                  </a:lnTo>
                  <a:lnTo>
                    <a:pt x="2881" y="1630"/>
                  </a:lnTo>
                  <a:lnTo>
                    <a:pt x="2888" y="1601"/>
                  </a:lnTo>
                  <a:lnTo>
                    <a:pt x="2894" y="1569"/>
                  </a:lnTo>
                  <a:lnTo>
                    <a:pt x="2898" y="1537"/>
                  </a:lnTo>
                  <a:lnTo>
                    <a:pt x="2902" y="1504"/>
                  </a:lnTo>
                  <a:lnTo>
                    <a:pt x="2904" y="1468"/>
                  </a:lnTo>
                  <a:lnTo>
                    <a:pt x="2906" y="1432"/>
                  </a:lnTo>
                  <a:lnTo>
                    <a:pt x="2906" y="1395"/>
                  </a:lnTo>
                  <a:lnTo>
                    <a:pt x="2906" y="579"/>
                  </a:lnTo>
                  <a:lnTo>
                    <a:pt x="2906" y="542"/>
                  </a:lnTo>
                  <a:lnTo>
                    <a:pt x="2904" y="506"/>
                  </a:lnTo>
                  <a:lnTo>
                    <a:pt x="2902" y="471"/>
                  </a:lnTo>
                  <a:lnTo>
                    <a:pt x="2898" y="438"/>
                  </a:lnTo>
                  <a:lnTo>
                    <a:pt x="2894" y="406"/>
                  </a:lnTo>
                  <a:lnTo>
                    <a:pt x="2888" y="375"/>
                  </a:lnTo>
                  <a:lnTo>
                    <a:pt x="2881" y="345"/>
                  </a:lnTo>
                  <a:lnTo>
                    <a:pt x="2873" y="317"/>
                  </a:lnTo>
                  <a:lnTo>
                    <a:pt x="2864" y="290"/>
                  </a:lnTo>
                  <a:lnTo>
                    <a:pt x="2854" y="264"/>
                  </a:lnTo>
                  <a:lnTo>
                    <a:pt x="2843" y="241"/>
                  </a:lnTo>
                  <a:lnTo>
                    <a:pt x="2831" y="217"/>
                  </a:lnTo>
                  <a:lnTo>
                    <a:pt x="2817" y="196"/>
                  </a:lnTo>
                  <a:lnTo>
                    <a:pt x="2803" y="174"/>
                  </a:lnTo>
                  <a:lnTo>
                    <a:pt x="2786" y="155"/>
                  </a:lnTo>
                  <a:lnTo>
                    <a:pt x="2769" y="137"/>
                  </a:lnTo>
                  <a:lnTo>
                    <a:pt x="2751" y="120"/>
                  </a:lnTo>
                  <a:lnTo>
                    <a:pt x="2732" y="105"/>
                  </a:lnTo>
                  <a:lnTo>
                    <a:pt x="2711" y="90"/>
                  </a:lnTo>
                  <a:lnTo>
                    <a:pt x="2689" y="77"/>
                  </a:lnTo>
                  <a:lnTo>
                    <a:pt x="2666" y="64"/>
                  </a:lnTo>
                  <a:lnTo>
                    <a:pt x="2641" y="53"/>
                  </a:lnTo>
                  <a:lnTo>
                    <a:pt x="2616" y="43"/>
                  </a:lnTo>
                  <a:lnTo>
                    <a:pt x="2589" y="34"/>
                  </a:lnTo>
                  <a:lnTo>
                    <a:pt x="2560" y="26"/>
                  </a:lnTo>
                  <a:lnTo>
                    <a:pt x="2531" y="19"/>
                  </a:lnTo>
                  <a:lnTo>
                    <a:pt x="2499" y="14"/>
                  </a:lnTo>
                  <a:lnTo>
                    <a:pt x="2468" y="9"/>
                  </a:lnTo>
                  <a:lnTo>
                    <a:pt x="2434" y="5"/>
                  </a:lnTo>
                  <a:lnTo>
                    <a:pt x="2399" y="2"/>
                  </a:lnTo>
                  <a:lnTo>
                    <a:pt x="2362" y="1"/>
                  </a:lnTo>
                  <a:lnTo>
                    <a:pt x="2325" y="0"/>
                  </a:lnTo>
                  <a:lnTo>
                    <a:pt x="581" y="0"/>
                  </a:lnTo>
                  <a:lnTo>
                    <a:pt x="544" y="1"/>
                  </a:lnTo>
                  <a:lnTo>
                    <a:pt x="507" y="2"/>
                  </a:lnTo>
                  <a:lnTo>
                    <a:pt x="472" y="5"/>
                  </a:lnTo>
                  <a:lnTo>
                    <a:pt x="438" y="9"/>
                  </a:lnTo>
                  <a:lnTo>
                    <a:pt x="407" y="14"/>
                  </a:lnTo>
                  <a:lnTo>
                    <a:pt x="376" y="19"/>
                  </a:lnTo>
                  <a:lnTo>
                    <a:pt x="346" y="26"/>
                  </a:lnTo>
                  <a:lnTo>
                    <a:pt x="318" y="34"/>
                  </a:lnTo>
                  <a:lnTo>
                    <a:pt x="291" y="43"/>
                  </a:lnTo>
                  <a:lnTo>
                    <a:pt x="266" y="53"/>
                  </a:lnTo>
                  <a:lnTo>
                    <a:pt x="241" y="64"/>
                  </a:lnTo>
                  <a:lnTo>
                    <a:pt x="217" y="77"/>
                  </a:lnTo>
                  <a:lnTo>
                    <a:pt x="196" y="90"/>
                  </a:lnTo>
                  <a:lnTo>
                    <a:pt x="175" y="105"/>
                  </a:lnTo>
                  <a:lnTo>
                    <a:pt x="155" y="120"/>
                  </a:lnTo>
                  <a:lnTo>
                    <a:pt x="137" y="137"/>
                  </a:lnTo>
                  <a:lnTo>
                    <a:pt x="121" y="155"/>
                  </a:lnTo>
                  <a:lnTo>
                    <a:pt x="105" y="174"/>
                  </a:lnTo>
                  <a:lnTo>
                    <a:pt x="90" y="196"/>
                  </a:lnTo>
                  <a:lnTo>
                    <a:pt x="77" y="217"/>
                  </a:lnTo>
                  <a:lnTo>
                    <a:pt x="64" y="241"/>
                  </a:lnTo>
                  <a:lnTo>
                    <a:pt x="53" y="264"/>
                  </a:lnTo>
                  <a:lnTo>
                    <a:pt x="43" y="290"/>
                  </a:lnTo>
                  <a:lnTo>
                    <a:pt x="34" y="317"/>
                  </a:lnTo>
                  <a:lnTo>
                    <a:pt x="26" y="345"/>
                  </a:lnTo>
                  <a:lnTo>
                    <a:pt x="20" y="375"/>
                  </a:lnTo>
                  <a:lnTo>
                    <a:pt x="13" y="406"/>
                  </a:lnTo>
                  <a:lnTo>
                    <a:pt x="8" y="438"/>
                  </a:lnTo>
                  <a:lnTo>
                    <a:pt x="5" y="471"/>
                  </a:lnTo>
                  <a:lnTo>
                    <a:pt x="3" y="506"/>
                  </a:lnTo>
                  <a:lnTo>
                    <a:pt x="2" y="542"/>
                  </a:lnTo>
                  <a:lnTo>
                    <a:pt x="0" y="579"/>
                  </a:lnTo>
                  <a:lnTo>
                    <a:pt x="0" y="1395"/>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sp>
          <p:nvSpPr>
            <p:cNvPr id="21" name="Freeform 10"/>
            <p:cNvSpPr>
              <a:spLocks/>
            </p:cNvSpPr>
            <p:nvPr userDrawn="1"/>
          </p:nvSpPr>
          <p:spPr bwMode="auto">
            <a:xfrm>
              <a:off x="2752726" y="3114675"/>
              <a:ext cx="922338" cy="628650"/>
            </a:xfrm>
            <a:custGeom>
              <a:avLst/>
              <a:gdLst>
                <a:gd name="T0" fmla="*/ 2903 w 2906"/>
                <a:gd name="T1" fmla="*/ 136 h 1980"/>
                <a:gd name="T2" fmla="*/ 2888 w 2906"/>
                <a:gd name="T3" fmla="*/ 87 h 1980"/>
                <a:gd name="T4" fmla="*/ 2860 w 2906"/>
                <a:gd name="T5" fmla="*/ 47 h 1980"/>
                <a:gd name="T6" fmla="*/ 2822 w 2906"/>
                <a:gd name="T7" fmla="*/ 19 h 1980"/>
                <a:gd name="T8" fmla="*/ 2772 w 2906"/>
                <a:gd name="T9" fmla="*/ 3 h 1980"/>
                <a:gd name="T10" fmla="*/ 1975 w 2906"/>
                <a:gd name="T11" fmla="*/ 0 h 1980"/>
                <a:gd name="T12" fmla="*/ 1867 w 2906"/>
                <a:gd name="T13" fmla="*/ 5 h 1980"/>
                <a:gd name="T14" fmla="*/ 1771 w 2906"/>
                <a:gd name="T15" fmla="*/ 19 h 1980"/>
                <a:gd name="T16" fmla="*/ 1687 w 2906"/>
                <a:gd name="T17" fmla="*/ 43 h 1980"/>
                <a:gd name="T18" fmla="*/ 1614 w 2906"/>
                <a:gd name="T19" fmla="*/ 77 h 1980"/>
                <a:gd name="T20" fmla="*/ 1551 w 2906"/>
                <a:gd name="T21" fmla="*/ 122 h 1980"/>
                <a:gd name="T22" fmla="*/ 1499 w 2906"/>
                <a:gd name="T23" fmla="*/ 177 h 1980"/>
                <a:gd name="T24" fmla="*/ 1459 w 2906"/>
                <a:gd name="T25" fmla="*/ 242 h 1980"/>
                <a:gd name="T26" fmla="*/ 1428 w 2906"/>
                <a:gd name="T27" fmla="*/ 320 h 1980"/>
                <a:gd name="T28" fmla="*/ 1407 w 2906"/>
                <a:gd name="T29" fmla="*/ 408 h 1980"/>
                <a:gd name="T30" fmla="*/ 1397 w 2906"/>
                <a:gd name="T31" fmla="*/ 509 h 1980"/>
                <a:gd name="T32" fmla="*/ 1395 w 2906"/>
                <a:gd name="T33" fmla="*/ 1398 h 1980"/>
                <a:gd name="T34" fmla="*/ 1387 w 2906"/>
                <a:gd name="T35" fmla="*/ 1479 h 1980"/>
                <a:gd name="T36" fmla="*/ 1372 w 2906"/>
                <a:gd name="T37" fmla="*/ 1523 h 1980"/>
                <a:gd name="T38" fmla="*/ 1358 w 2906"/>
                <a:gd name="T39" fmla="*/ 1551 h 1980"/>
                <a:gd name="T40" fmla="*/ 1337 w 2906"/>
                <a:gd name="T41" fmla="*/ 1575 h 1980"/>
                <a:gd name="T42" fmla="*/ 1314 w 2906"/>
                <a:gd name="T43" fmla="*/ 1594 h 1980"/>
                <a:gd name="T44" fmla="*/ 1286 w 2906"/>
                <a:gd name="T45" fmla="*/ 1609 h 1980"/>
                <a:gd name="T46" fmla="*/ 1241 w 2906"/>
                <a:gd name="T47" fmla="*/ 1623 h 1980"/>
                <a:gd name="T48" fmla="*/ 1158 w 2906"/>
                <a:gd name="T49" fmla="*/ 1631 h 1980"/>
                <a:gd name="T50" fmla="*/ 130 w 2906"/>
                <a:gd name="T51" fmla="*/ 1634 h 1980"/>
                <a:gd name="T52" fmla="*/ 82 w 2906"/>
                <a:gd name="T53" fmla="*/ 1650 h 1980"/>
                <a:gd name="T54" fmla="*/ 45 w 2906"/>
                <a:gd name="T55" fmla="*/ 1679 h 1980"/>
                <a:gd name="T56" fmla="*/ 18 w 2906"/>
                <a:gd name="T57" fmla="*/ 1718 h 1980"/>
                <a:gd name="T58" fmla="*/ 3 w 2906"/>
                <a:gd name="T59" fmla="*/ 1769 h 1980"/>
                <a:gd name="T60" fmla="*/ 1 w 2906"/>
                <a:gd name="T61" fmla="*/ 1826 h 1980"/>
                <a:gd name="T62" fmla="*/ 11 w 2906"/>
                <a:gd name="T63" fmla="*/ 1878 h 1980"/>
                <a:gd name="T64" fmla="*/ 35 w 2906"/>
                <a:gd name="T65" fmla="*/ 1920 h 1980"/>
                <a:gd name="T66" fmla="*/ 68 w 2906"/>
                <a:gd name="T67" fmla="*/ 1953 h 1980"/>
                <a:gd name="T68" fmla="*/ 113 w 2906"/>
                <a:gd name="T69" fmla="*/ 1973 h 1980"/>
                <a:gd name="T70" fmla="*/ 167 w 2906"/>
                <a:gd name="T71" fmla="*/ 1980 h 1980"/>
                <a:gd name="T72" fmla="*/ 1231 w 2906"/>
                <a:gd name="T73" fmla="*/ 1978 h 1980"/>
                <a:gd name="T74" fmla="*/ 1331 w 2906"/>
                <a:gd name="T75" fmla="*/ 1967 h 1980"/>
                <a:gd name="T76" fmla="*/ 1419 w 2906"/>
                <a:gd name="T77" fmla="*/ 1946 h 1980"/>
                <a:gd name="T78" fmla="*/ 1497 w 2906"/>
                <a:gd name="T79" fmla="*/ 1916 h 1980"/>
                <a:gd name="T80" fmla="*/ 1563 w 2906"/>
                <a:gd name="T81" fmla="*/ 1875 h 1980"/>
                <a:gd name="T82" fmla="*/ 1619 w 2906"/>
                <a:gd name="T83" fmla="*/ 1824 h 1980"/>
                <a:gd name="T84" fmla="*/ 1664 w 2906"/>
                <a:gd name="T85" fmla="*/ 1762 h 1980"/>
                <a:gd name="T86" fmla="*/ 1699 w 2906"/>
                <a:gd name="T87" fmla="*/ 1688 h 1980"/>
                <a:gd name="T88" fmla="*/ 1724 w 2906"/>
                <a:gd name="T89" fmla="*/ 1603 h 1980"/>
                <a:gd name="T90" fmla="*/ 1738 w 2906"/>
                <a:gd name="T91" fmla="*/ 1506 h 1980"/>
                <a:gd name="T92" fmla="*/ 1743 w 2906"/>
                <a:gd name="T93" fmla="*/ 1398 h 1980"/>
                <a:gd name="T94" fmla="*/ 1746 w 2906"/>
                <a:gd name="T95" fmla="*/ 523 h 1980"/>
                <a:gd name="T96" fmla="*/ 1759 w 2906"/>
                <a:gd name="T97" fmla="*/ 462 h 1980"/>
                <a:gd name="T98" fmla="*/ 1772 w 2906"/>
                <a:gd name="T99" fmla="*/ 433 h 1980"/>
                <a:gd name="T100" fmla="*/ 1789 w 2906"/>
                <a:gd name="T101" fmla="*/ 408 h 1980"/>
                <a:gd name="T102" fmla="*/ 1810 w 2906"/>
                <a:gd name="T103" fmla="*/ 388 h 1980"/>
                <a:gd name="T104" fmla="*/ 1837 w 2906"/>
                <a:gd name="T105" fmla="*/ 374 h 1980"/>
                <a:gd name="T106" fmla="*/ 1867 w 2906"/>
                <a:gd name="T107" fmla="*/ 362 h 1980"/>
                <a:gd name="T108" fmla="*/ 1945 w 2906"/>
                <a:gd name="T109" fmla="*/ 351 h 1980"/>
                <a:gd name="T110" fmla="*/ 2751 w 2906"/>
                <a:gd name="T111" fmla="*/ 349 h 1980"/>
                <a:gd name="T112" fmla="*/ 2806 w 2906"/>
                <a:gd name="T113" fmla="*/ 338 h 1980"/>
                <a:gd name="T114" fmla="*/ 2849 w 2906"/>
                <a:gd name="T115" fmla="*/ 313 h 1980"/>
                <a:gd name="T116" fmla="*/ 2881 w 2906"/>
                <a:gd name="T117" fmla="*/ 277 h 1980"/>
                <a:gd name="T118" fmla="*/ 2900 w 2906"/>
                <a:gd name="T119" fmla="*/ 231 h 1980"/>
                <a:gd name="T120" fmla="*/ 2906 w 2906"/>
                <a:gd name="T121" fmla="*/ 17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06" h="1980">
                  <a:moveTo>
                    <a:pt x="2906" y="174"/>
                  </a:moveTo>
                  <a:lnTo>
                    <a:pt x="2905" y="155"/>
                  </a:lnTo>
                  <a:lnTo>
                    <a:pt x="2903" y="136"/>
                  </a:lnTo>
                  <a:lnTo>
                    <a:pt x="2900" y="119"/>
                  </a:lnTo>
                  <a:lnTo>
                    <a:pt x="2894" y="102"/>
                  </a:lnTo>
                  <a:lnTo>
                    <a:pt x="2888" y="87"/>
                  </a:lnTo>
                  <a:lnTo>
                    <a:pt x="2881" y="72"/>
                  </a:lnTo>
                  <a:lnTo>
                    <a:pt x="2872" y="60"/>
                  </a:lnTo>
                  <a:lnTo>
                    <a:pt x="2860" y="47"/>
                  </a:lnTo>
                  <a:lnTo>
                    <a:pt x="2849" y="36"/>
                  </a:lnTo>
                  <a:lnTo>
                    <a:pt x="2836" y="27"/>
                  </a:lnTo>
                  <a:lnTo>
                    <a:pt x="2822" y="19"/>
                  </a:lnTo>
                  <a:lnTo>
                    <a:pt x="2806" y="12"/>
                  </a:lnTo>
                  <a:lnTo>
                    <a:pt x="2790" y="7"/>
                  </a:lnTo>
                  <a:lnTo>
                    <a:pt x="2772" y="3"/>
                  </a:lnTo>
                  <a:lnTo>
                    <a:pt x="2751" y="1"/>
                  </a:lnTo>
                  <a:lnTo>
                    <a:pt x="2731" y="0"/>
                  </a:lnTo>
                  <a:lnTo>
                    <a:pt x="1975" y="0"/>
                  </a:lnTo>
                  <a:lnTo>
                    <a:pt x="1938" y="1"/>
                  </a:lnTo>
                  <a:lnTo>
                    <a:pt x="1902" y="2"/>
                  </a:lnTo>
                  <a:lnTo>
                    <a:pt x="1867" y="5"/>
                  </a:lnTo>
                  <a:lnTo>
                    <a:pt x="1834" y="9"/>
                  </a:lnTo>
                  <a:lnTo>
                    <a:pt x="1802" y="14"/>
                  </a:lnTo>
                  <a:lnTo>
                    <a:pt x="1771" y="19"/>
                  </a:lnTo>
                  <a:lnTo>
                    <a:pt x="1742" y="26"/>
                  </a:lnTo>
                  <a:lnTo>
                    <a:pt x="1714" y="34"/>
                  </a:lnTo>
                  <a:lnTo>
                    <a:pt x="1687" y="43"/>
                  </a:lnTo>
                  <a:lnTo>
                    <a:pt x="1661" y="53"/>
                  </a:lnTo>
                  <a:lnTo>
                    <a:pt x="1636" y="64"/>
                  </a:lnTo>
                  <a:lnTo>
                    <a:pt x="1614" y="77"/>
                  </a:lnTo>
                  <a:lnTo>
                    <a:pt x="1591" y="91"/>
                  </a:lnTo>
                  <a:lnTo>
                    <a:pt x="1571" y="106"/>
                  </a:lnTo>
                  <a:lnTo>
                    <a:pt x="1551" y="122"/>
                  </a:lnTo>
                  <a:lnTo>
                    <a:pt x="1533" y="138"/>
                  </a:lnTo>
                  <a:lnTo>
                    <a:pt x="1516" y="156"/>
                  </a:lnTo>
                  <a:lnTo>
                    <a:pt x="1499" y="177"/>
                  </a:lnTo>
                  <a:lnTo>
                    <a:pt x="1484" y="197"/>
                  </a:lnTo>
                  <a:lnTo>
                    <a:pt x="1471" y="219"/>
                  </a:lnTo>
                  <a:lnTo>
                    <a:pt x="1459" y="242"/>
                  </a:lnTo>
                  <a:lnTo>
                    <a:pt x="1447" y="267"/>
                  </a:lnTo>
                  <a:lnTo>
                    <a:pt x="1437" y="293"/>
                  </a:lnTo>
                  <a:lnTo>
                    <a:pt x="1428" y="320"/>
                  </a:lnTo>
                  <a:lnTo>
                    <a:pt x="1420" y="348"/>
                  </a:lnTo>
                  <a:lnTo>
                    <a:pt x="1414" y="377"/>
                  </a:lnTo>
                  <a:lnTo>
                    <a:pt x="1407" y="408"/>
                  </a:lnTo>
                  <a:lnTo>
                    <a:pt x="1402" y="441"/>
                  </a:lnTo>
                  <a:lnTo>
                    <a:pt x="1399" y="474"/>
                  </a:lnTo>
                  <a:lnTo>
                    <a:pt x="1397" y="509"/>
                  </a:lnTo>
                  <a:lnTo>
                    <a:pt x="1395" y="546"/>
                  </a:lnTo>
                  <a:lnTo>
                    <a:pt x="1395" y="583"/>
                  </a:lnTo>
                  <a:lnTo>
                    <a:pt x="1395" y="1398"/>
                  </a:lnTo>
                  <a:lnTo>
                    <a:pt x="1393" y="1427"/>
                  </a:lnTo>
                  <a:lnTo>
                    <a:pt x="1391" y="1455"/>
                  </a:lnTo>
                  <a:lnTo>
                    <a:pt x="1387" y="1479"/>
                  </a:lnTo>
                  <a:lnTo>
                    <a:pt x="1380" y="1502"/>
                  </a:lnTo>
                  <a:lnTo>
                    <a:pt x="1377" y="1513"/>
                  </a:lnTo>
                  <a:lnTo>
                    <a:pt x="1372" y="1523"/>
                  </a:lnTo>
                  <a:lnTo>
                    <a:pt x="1368" y="1533"/>
                  </a:lnTo>
                  <a:lnTo>
                    <a:pt x="1363" y="1542"/>
                  </a:lnTo>
                  <a:lnTo>
                    <a:pt x="1358" y="1551"/>
                  </a:lnTo>
                  <a:lnTo>
                    <a:pt x="1351" y="1559"/>
                  </a:lnTo>
                  <a:lnTo>
                    <a:pt x="1345" y="1567"/>
                  </a:lnTo>
                  <a:lnTo>
                    <a:pt x="1337" y="1575"/>
                  </a:lnTo>
                  <a:lnTo>
                    <a:pt x="1331" y="1582"/>
                  </a:lnTo>
                  <a:lnTo>
                    <a:pt x="1323" y="1589"/>
                  </a:lnTo>
                  <a:lnTo>
                    <a:pt x="1314" y="1594"/>
                  </a:lnTo>
                  <a:lnTo>
                    <a:pt x="1305" y="1600"/>
                  </a:lnTo>
                  <a:lnTo>
                    <a:pt x="1296" y="1604"/>
                  </a:lnTo>
                  <a:lnTo>
                    <a:pt x="1286" y="1609"/>
                  </a:lnTo>
                  <a:lnTo>
                    <a:pt x="1276" y="1613"/>
                  </a:lnTo>
                  <a:lnTo>
                    <a:pt x="1264" y="1617"/>
                  </a:lnTo>
                  <a:lnTo>
                    <a:pt x="1241" y="1623"/>
                  </a:lnTo>
                  <a:lnTo>
                    <a:pt x="1215" y="1628"/>
                  </a:lnTo>
                  <a:lnTo>
                    <a:pt x="1187" y="1630"/>
                  </a:lnTo>
                  <a:lnTo>
                    <a:pt x="1158" y="1631"/>
                  </a:lnTo>
                  <a:lnTo>
                    <a:pt x="167" y="1631"/>
                  </a:lnTo>
                  <a:lnTo>
                    <a:pt x="148" y="1631"/>
                  </a:lnTo>
                  <a:lnTo>
                    <a:pt x="130" y="1634"/>
                  </a:lnTo>
                  <a:lnTo>
                    <a:pt x="113" y="1638"/>
                  </a:lnTo>
                  <a:lnTo>
                    <a:pt x="97" y="1644"/>
                  </a:lnTo>
                  <a:lnTo>
                    <a:pt x="82" y="1650"/>
                  </a:lnTo>
                  <a:lnTo>
                    <a:pt x="68" y="1658"/>
                  </a:lnTo>
                  <a:lnTo>
                    <a:pt x="56" y="1667"/>
                  </a:lnTo>
                  <a:lnTo>
                    <a:pt x="45" y="1679"/>
                  </a:lnTo>
                  <a:lnTo>
                    <a:pt x="35" y="1690"/>
                  </a:lnTo>
                  <a:lnTo>
                    <a:pt x="26" y="1703"/>
                  </a:lnTo>
                  <a:lnTo>
                    <a:pt x="18" y="1718"/>
                  </a:lnTo>
                  <a:lnTo>
                    <a:pt x="11" y="1734"/>
                  </a:lnTo>
                  <a:lnTo>
                    <a:pt x="6" y="1751"/>
                  </a:lnTo>
                  <a:lnTo>
                    <a:pt x="3" y="1769"/>
                  </a:lnTo>
                  <a:lnTo>
                    <a:pt x="1" y="1787"/>
                  </a:lnTo>
                  <a:lnTo>
                    <a:pt x="0" y="1807"/>
                  </a:lnTo>
                  <a:lnTo>
                    <a:pt x="1" y="1826"/>
                  </a:lnTo>
                  <a:lnTo>
                    <a:pt x="3" y="1844"/>
                  </a:lnTo>
                  <a:lnTo>
                    <a:pt x="6" y="1862"/>
                  </a:lnTo>
                  <a:lnTo>
                    <a:pt x="11" y="1878"/>
                  </a:lnTo>
                  <a:lnTo>
                    <a:pt x="18" y="1893"/>
                  </a:lnTo>
                  <a:lnTo>
                    <a:pt x="26" y="1907"/>
                  </a:lnTo>
                  <a:lnTo>
                    <a:pt x="35" y="1920"/>
                  </a:lnTo>
                  <a:lnTo>
                    <a:pt x="45" y="1933"/>
                  </a:lnTo>
                  <a:lnTo>
                    <a:pt x="56" y="1943"/>
                  </a:lnTo>
                  <a:lnTo>
                    <a:pt x="68" y="1953"/>
                  </a:lnTo>
                  <a:lnTo>
                    <a:pt x="82" y="1961"/>
                  </a:lnTo>
                  <a:lnTo>
                    <a:pt x="97" y="1968"/>
                  </a:lnTo>
                  <a:lnTo>
                    <a:pt x="113" y="1973"/>
                  </a:lnTo>
                  <a:lnTo>
                    <a:pt x="130" y="1977"/>
                  </a:lnTo>
                  <a:lnTo>
                    <a:pt x="148" y="1979"/>
                  </a:lnTo>
                  <a:lnTo>
                    <a:pt x="167" y="1980"/>
                  </a:lnTo>
                  <a:lnTo>
                    <a:pt x="1158" y="1980"/>
                  </a:lnTo>
                  <a:lnTo>
                    <a:pt x="1195" y="1980"/>
                  </a:lnTo>
                  <a:lnTo>
                    <a:pt x="1231" y="1978"/>
                  </a:lnTo>
                  <a:lnTo>
                    <a:pt x="1265" y="1976"/>
                  </a:lnTo>
                  <a:lnTo>
                    <a:pt x="1299" y="1972"/>
                  </a:lnTo>
                  <a:lnTo>
                    <a:pt x="1331" y="1967"/>
                  </a:lnTo>
                  <a:lnTo>
                    <a:pt x="1362" y="1961"/>
                  </a:lnTo>
                  <a:lnTo>
                    <a:pt x="1391" y="1954"/>
                  </a:lnTo>
                  <a:lnTo>
                    <a:pt x="1419" y="1946"/>
                  </a:lnTo>
                  <a:lnTo>
                    <a:pt x="1446" y="1937"/>
                  </a:lnTo>
                  <a:lnTo>
                    <a:pt x="1472" y="1927"/>
                  </a:lnTo>
                  <a:lnTo>
                    <a:pt x="1497" y="1916"/>
                  </a:lnTo>
                  <a:lnTo>
                    <a:pt x="1520" y="1904"/>
                  </a:lnTo>
                  <a:lnTo>
                    <a:pt x="1543" y="1890"/>
                  </a:lnTo>
                  <a:lnTo>
                    <a:pt x="1563" y="1875"/>
                  </a:lnTo>
                  <a:lnTo>
                    <a:pt x="1583" y="1859"/>
                  </a:lnTo>
                  <a:lnTo>
                    <a:pt x="1602" y="1842"/>
                  </a:lnTo>
                  <a:lnTo>
                    <a:pt x="1619" y="1824"/>
                  </a:lnTo>
                  <a:lnTo>
                    <a:pt x="1635" y="1805"/>
                  </a:lnTo>
                  <a:lnTo>
                    <a:pt x="1651" y="1783"/>
                  </a:lnTo>
                  <a:lnTo>
                    <a:pt x="1664" y="1762"/>
                  </a:lnTo>
                  <a:lnTo>
                    <a:pt x="1678" y="1738"/>
                  </a:lnTo>
                  <a:lnTo>
                    <a:pt x="1689" y="1713"/>
                  </a:lnTo>
                  <a:lnTo>
                    <a:pt x="1699" y="1688"/>
                  </a:lnTo>
                  <a:lnTo>
                    <a:pt x="1708" y="1661"/>
                  </a:lnTo>
                  <a:lnTo>
                    <a:pt x="1717" y="1632"/>
                  </a:lnTo>
                  <a:lnTo>
                    <a:pt x="1724" y="1603"/>
                  </a:lnTo>
                  <a:lnTo>
                    <a:pt x="1729" y="1572"/>
                  </a:lnTo>
                  <a:lnTo>
                    <a:pt x="1735" y="1540"/>
                  </a:lnTo>
                  <a:lnTo>
                    <a:pt x="1738" y="1506"/>
                  </a:lnTo>
                  <a:lnTo>
                    <a:pt x="1741" y="1472"/>
                  </a:lnTo>
                  <a:lnTo>
                    <a:pt x="1743" y="1436"/>
                  </a:lnTo>
                  <a:lnTo>
                    <a:pt x="1743" y="1398"/>
                  </a:lnTo>
                  <a:lnTo>
                    <a:pt x="1743" y="583"/>
                  </a:lnTo>
                  <a:lnTo>
                    <a:pt x="1744" y="551"/>
                  </a:lnTo>
                  <a:lnTo>
                    <a:pt x="1746" y="523"/>
                  </a:lnTo>
                  <a:lnTo>
                    <a:pt x="1751" y="497"/>
                  </a:lnTo>
                  <a:lnTo>
                    <a:pt x="1755" y="474"/>
                  </a:lnTo>
                  <a:lnTo>
                    <a:pt x="1759" y="462"/>
                  </a:lnTo>
                  <a:lnTo>
                    <a:pt x="1763" y="452"/>
                  </a:lnTo>
                  <a:lnTo>
                    <a:pt x="1767" y="442"/>
                  </a:lnTo>
                  <a:lnTo>
                    <a:pt x="1772" y="433"/>
                  </a:lnTo>
                  <a:lnTo>
                    <a:pt x="1778" y="424"/>
                  </a:lnTo>
                  <a:lnTo>
                    <a:pt x="1783" y="416"/>
                  </a:lnTo>
                  <a:lnTo>
                    <a:pt x="1789" y="408"/>
                  </a:lnTo>
                  <a:lnTo>
                    <a:pt x="1796" y="402"/>
                  </a:lnTo>
                  <a:lnTo>
                    <a:pt x="1803" y="395"/>
                  </a:lnTo>
                  <a:lnTo>
                    <a:pt x="1810" y="388"/>
                  </a:lnTo>
                  <a:lnTo>
                    <a:pt x="1819" y="383"/>
                  </a:lnTo>
                  <a:lnTo>
                    <a:pt x="1827" y="378"/>
                  </a:lnTo>
                  <a:lnTo>
                    <a:pt x="1837" y="374"/>
                  </a:lnTo>
                  <a:lnTo>
                    <a:pt x="1846" y="369"/>
                  </a:lnTo>
                  <a:lnTo>
                    <a:pt x="1857" y="366"/>
                  </a:lnTo>
                  <a:lnTo>
                    <a:pt x="1867" y="362"/>
                  </a:lnTo>
                  <a:lnTo>
                    <a:pt x="1891" y="357"/>
                  </a:lnTo>
                  <a:lnTo>
                    <a:pt x="1917" y="353"/>
                  </a:lnTo>
                  <a:lnTo>
                    <a:pt x="1945" y="351"/>
                  </a:lnTo>
                  <a:lnTo>
                    <a:pt x="1975" y="350"/>
                  </a:lnTo>
                  <a:lnTo>
                    <a:pt x="2731" y="350"/>
                  </a:lnTo>
                  <a:lnTo>
                    <a:pt x="2751" y="349"/>
                  </a:lnTo>
                  <a:lnTo>
                    <a:pt x="2772" y="347"/>
                  </a:lnTo>
                  <a:lnTo>
                    <a:pt x="2790" y="343"/>
                  </a:lnTo>
                  <a:lnTo>
                    <a:pt x="2806" y="338"/>
                  </a:lnTo>
                  <a:lnTo>
                    <a:pt x="2822" y="331"/>
                  </a:lnTo>
                  <a:lnTo>
                    <a:pt x="2837" y="323"/>
                  </a:lnTo>
                  <a:lnTo>
                    <a:pt x="2849" y="313"/>
                  </a:lnTo>
                  <a:lnTo>
                    <a:pt x="2861" y="303"/>
                  </a:lnTo>
                  <a:lnTo>
                    <a:pt x="2872" y="290"/>
                  </a:lnTo>
                  <a:lnTo>
                    <a:pt x="2881" y="277"/>
                  </a:lnTo>
                  <a:lnTo>
                    <a:pt x="2888" y="263"/>
                  </a:lnTo>
                  <a:lnTo>
                    <a:pt x="2894" y="248"/>
                  </a:lnTo>
                  <a:lnTo>
                    <a:pt x="2900" y="231"/>
                  </a:lnTo>
                  <a:lnTo>
                    <a:pt x="2903" y="213"/>
                  </a:lnTo>
                  <a:lnTo>
                    <a:pt x="2905" y="195"/>
                  </a:lnTo>
                  <a:lnTo>
                    <a:pt x="2906" y="174"/>
                  </a:lnTo>
                  <a:close/>
                </a:path>
              </a:pathLst>
            </a:custGeom>
            <a:grpFill/>
            <a:ln>
              <a:noFill/>
            </a:ln>
          </p:spPr>
          <p:txBody>
            <a:bodyPr vert="horz" wrap="square" lIns="91440" tIns="45720" rIns="91440" bIns="45720" numCol="1" anchor="t" anchorCtr="0" compatLnSpc="1">
              <a:prstTxWarp prst="textNoShape">
                <a:avLst/>
              </a:prstTxWarp>
            </a:bodyPr>
            <a:lstStyle/>
            <a:p>
              <a:endParaRPr lang="pl-PL" sz="3200">
                <a:solidFill>
                  <a:schemeClr val="tx2"/>
                </a:solidFill>
              </a:endParaRPr>
            </a:p>
          </p:txBody>
        </p:sp>
      </p:grpSp>
      <p:sp>
        <p:nvSpPr>
          <p:cNvPr id="12" name="Foliennummernplatzhalter 4">
            <a:extLst>
              <a:ext uri="{FF2B5EF4-FFF2-40B4-BE49-F238E27FC236}">
                <a16:creationId xmlns:a16="http://schemas.microsoft.com/office/drawing/2014/main" id="{844D5830-0CA1-448A-8467-38A92D886080}"/>
              </a:ext>
            </a:extLst>
          </p:cNvPr>
          <p:cNvSpPr>
            <a:spLocks noGrp="1"/>
          </p:cNvSpPr>
          <p:nvPr>
            <p:ph type="sldNum" sz="quarter" idx="12"/>
          </p:nvPr>
        </p:nvSpPr>
        <p:spPr>
          <a:xfrm>
            <a:off x="8916457" y="6356351"/>
            <a:ext cx="2844800" cy="365125"/>
          </a:xfrm>
        </p:spPr>
        <p:txBody>
          <a:bodyPr/>
          <a:lstStyle>
            <a:lvl1pPr>
              <a:defRPr sz="1200">
                <a:solidFill>
                  <a:schemeClr val="tx1"/>
                </a:solidFill>
              </a:defRPr>
            </a:lvl1pPr>
          </a:lstStyle>
          <a:p>
            <a:fld id="{9DC1E638-3F78-4E0D-883A-B278700C48C0}" type="slidenum">
              <a:rPr lang="pl-PL" smtClean="0"/>
              <a:pPr/>
              <a:t>‹#›</a:t>
            </a:fld>
            <a:endParaRPr lang="pl-PL"/>
          </a:p>
        </p:txBody>
      </p:sp>
      <p:sp>
        <p:nvSpPr>
          <p:cNvPr id="14" name="Symbol zastępczy obrazu 13">
            <a:extLst>
              <a:ext uri="{FF2B5EF4-FFF2-40B4-BE49-F238E27FC236}">
                <a16:creationId xmlns:a16="http://schemas.microsoft.com/office/drawing/2014/main" id="{53565421-29B1-4419-8F71-A4642E1D4180}"/>
              </a:ext>
            </a:extLst>
          </p:cNvPr>
          <p:cNvSpPr>
            <a:spLocks noGrp="1"/>
          </p:cNvSpPr>
          <p:nvPr>
            <p:ph type="pic" sz="quarter" idx="15" hasCustomPrompt="1"/>
          </p:nvPr>
        </p:nvSpPr>
        <p:spPr>
          <a:xfrm>
            <a:off x="-4764" y="3428999"/>
            <a:ext cx="12196800" cy="3429001"/>
          </a:xfrm>
          <a:custGeom>
            <a:avLst/>
            <a:gdLst>
              <a:gd name="connsiteX0" fmla="*/ 12196712 w 12196800"/>
              <a:gd name="connsiteY0" fmla="*/ 0 h 3429001"/>
              <a:gd name="connsiteX1" fmla="*/ 12196763 w 12196800"/>
              <a:gd name="connsiteY1" fmla="*/ 0 h 3429001"/>
              <a:gd name="connsiteX2" fmla="*/ 12196763 w 12196800"/>
              <a:gd name="connsiteY2" fmla="*/ 1600201 h 3429001"/>
              <a:gd name="connsiteX3" fmla="*/ 12196800 w 12196800"/>
              <a:gd name="connsiteY3" fmla="*/ 1600201 h 3429001"/>
              <a:gd name="connsiteX4" fmla="*/ 12196800 w 12196800"/>
              <a:gd name="connsiteY4" fmla="*/ 3429001 h 3429001"/>
              <a:gd name="connsiteX5" fmla="*/ 0 w 12196800"/>
              <a:gd name="connsiteY5" fmla="*/ 3429001 h 3429001"/>
              <a:gd name="connsiteX6" fmla="*/ 0 w 12196800"/>
              <a:gd name="connsiteY6" fmla="*/ 2320029 h 3429001"/>
              <a:gd name="connsiteX7" fmla="*/ 0 w 12196800"/>
              <a:gd name="connsiteY7" fmla="*/ 1600201 h 3429001"/>
              <a:gd name="connsiteX8" fmla="*/ 0 w 12196800"/>
              <a:gd name="connsiteY8" fmla="*/ 1096213 h 3429001"/>
              <a:gd name="connsiteX9" fmla="*/ 24566 w 12196800"/>
              <a:gd name="connsiteY9" fmla="*/ 1096213 h 3429001"/>
              <a:gd name="connsiteX10" fmla="*/ 497300 w 12196800"/>
              <a:gd name="connsiteY10" fmla="*/ 861548 h 3429001"/>
              <a:gd name="connsiteX11" fmla="*/ 1136599 w 12196800"/>
              <a:gd name="connsiteY11" fmla="*/ 21631 h 3429001"/>
              <a:gd name="connsiteX12" fmla="*/ 7006798 w 12196800"/>
              <a:gd name="connsiteY12" fmla="*/ 21631 h 3429001"/>
              <a:gd name="connsiteX13" fmla="*/ 7008157 w 12196800"/>
              <a:gd name="connsiteY13" fmla="*/ 21494 h 3429001"/>
              <a:gd name="connsiteX14" fmla="*/ 12196712 w 12196800"/>
              <a:gd name="connsiteY14" fmla="*/ 2149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6800" h="3429001">
                <a:moveTo>
                  <a:pt x="12196712" y="0"/>
                </a:moveTo>
                <a:lnTo>
                  <a:pt x="12196763" y="0"/>
                </a:lnTo>
                <a:lnTo>
                  <a:pt x="12196763" y="1600201"/>
                </a:lnTo>
                <a:lnTo>
                  <a:pt x="12196800" y="1600201"/>
                </a:lnTo>
                <a:lnTo>
                  <a:pt x="12196800" y="3429001"/>
                </a:lnTo>
                <a:lnTo>
                  <a:pt x="0" y="3429001"/>
                </a:lnTo>
                <a:lnTo>
                  <a:pt x="0" y="2320029"/>
                </a:lnTo>
                <a:lnTo>
                  <a:pt x="0" y="1600201"/>
                </a:lnTo>
                <a:lnTo>
                  <a:pt x="0" y="1096213"/>
                </a:lnTo>
                <a:lnTo>
                  <a:pt x="24566" y="1096213"/>
                </a:lnTo>
                <a:cubicBezTo>
                  <a:pt x="263767" y="1092812"/>
                  <a:pt x="386791" y="1019908"/>
                  <a:pt x="497300" y="861548"/>
                </a:cubicBezTo>
                <a:lnTo>
                  <a:pt x="1136599" y="21631"/>
                </a:lnTo>
                <a:lnTo>
                  <a:pt x="7006798" y="21631"/>
                </a:lnTo>
                <a:lnTo>
                  <a:pt x="7008157" y="21494"/>
                </a:lnTo>
                <a:lnTo>
                  <a:pt x="12196712" y="21494"/>
                </a:lnTo>
                <a:close/>
              </a:path>
            </a:pathLst>
          </a:custGeom>
          <a:solidFill>
            <a:schemeClr val="accent4">
              <a:lumMod val="40000"/>
              <a:lumOff val="60000"/>
            </a:schemeClr>
          </a:solidFill>
        </p:spPr>
        <p:txBody>
          <a:bodyPr wrap="square" anchor="ctr">
            <a:noAutofit/>
          </a:bodyPr>
          <a:lstStyle>
            <a:lvl1pPr algn="ctr">
              <a:buNone/>
              <a:defRPr sz="1800"/>
            </a:lvl1pPr>
          </a:lstStyle>
          <a:p>
            <a:r>
              <a:rPr lang="en-US"/>
              <a:t>Click on the icon to add a picture.</a:t>
            </a:r>
            <a:endParaRPr lang="pl-PL"/>
          </a:p>
        </p:txBody>
      </p:sp>
      <p:grpSp>
        <p:nvGrpSpPr>
          <p:cNvPr id="72" name="Grupa 71">
            <a:extLst>
              <a:ext uri="{FF2B5EF4-FFF2-40B4-BE49-F238E27FC236}">
                <a16:creationId xmlns:a16="http://schemas.microsoft.com/office/drawing/2014/main" id="{DF22F9D6-FE42-42E7-AD6B-B1FB502A6B5D}"/>
              </a:ext>
            </a:extLst>
          </p:cNvPr>
          <p:cNvGrpSpPr/>
          <p:nvPr userDrawn="1"/>
        </p:nvGrpSpPr>
        <p:grpSpPr>
          <a:xfrm rot="5400000">
            <a:off x="-3572540" y="3312041"/>
            <a:ext cx="6815472" cy="233918"/>
            <a:chOff x="0" y="-711770"/>
            <a:chExt cx="4642907" cy="564813"/>
          </a:xfrm>
        </p:grpSpPr>
        <p:grpSp>
          <p:nvGrpSpPr>
            <p:cNvPr id="73" name="Grupa 72">
              <a:extLst>
                <a:ext uri="{FF2B5EF4-FFF2-40B4-BE49-F238E27FC236}">
                  <a16:creationId xmlns:a16="http://schemas.microsoft.com/office/drawing/2014/main" id="{E15F386C-1B29-44DE-800B-B6BE84CCF13E}"/>
                </a:ext>
              </a:extLst>
            </p:cNvPr>
            <p:cNvGrpSpPr/>
            <p:nvPr userDrawn="1"/>
          </p:nvGrpSpPr>
          <p:grpSpPr>
            <a:xfrm>
              <a:off x="791421" y="-711770"/>
              <a:ext cx="685800" cy="564813"/>
              <a:chOff x="304800" y="937146"/>
              <a:chExt cx="1624082" cy="286603"/>
            </a:xfrm>
          </p:grpSpPr>
          <p:sp>
            <p:nvSpPr>
              <p:cNvPr id="94" name="Prostokąt: zaokrąglone rogi 93">
                <a:extLst>
                  <a:ext uri="{FF2B5EF4-FFF2-40B4-BE49-F238E27FC236}">
                    <a16:creationId xmlns:a16="http://schemas.microsoft.com/office/drawing/2014/main" id="{B5BB4C98-E9C9-4E34-961B-C7D72A0B5C1E}"/>
                  </a:ext>
                </a:extLst>
              </p:cNvPr>
              <p:cNvSpPr/>
              <p:nvPr/>
            </p:nvSpPr>
            <p:spPr>
              <a:xfrm>
                <a:off x="304800" y="937146"/>
                <a:ext cx="486770" cy="286603"/>
              </a:xfrm>
              <a:prstGeom prst="roundRect">
                <a:avLst>
                  <a:gd name="adj" fmla="val 0"/>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5" name="Prostokąt: zaokrąglone rogi 94">
                <a:extLst>
                  <a:ext uri="{FF2B5EF4-FFF2-40B4-BE49-F238E27FC236}">
                    <a16:creationId xmlns:a16="http://schemas.microsoft.com/office/drawing/2014/main" id="{D11503F2-A64E-4B84-90B9-26882E6D6E28}"/>
                  </a:ext>
                </a:extLst>
              </p:cNvPr>
              <p:cNvSpPr/>
              <p:nvPr/>
            </p:nvSpPr>
            <p:spPr>
              <a:xfrm>
                <a:off x="873456" y="937146"/>
                <a:ext cx="486770" cy="28660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rostokąt: zaokrąglone rogi 95">
                <a:extLst>
                  <a:ext uri="{FF2B5EF4-FFF2-40B4-BE49-F238E27FC236}">
                    <a16:creationId xmlns:a16="http://schemas.microsoft.com/office/drawing/2014/main" id="{81DE1274-9812-4F53-9749-2B0116E7A305}"/>
                  </a:ext>
                </a:extLst>
              </p:cNvPr>
              <p:cNvSpPr/>
              <p:nvPr/>
            </p:nvSpPr>
            <p:spPr>
              <a:xfrm>
                <a:off x="1442112" y="937146"/>
                <a:ext cx="486770" cy="286603"/>
              </a:xfrm>
              <a:prstGeom prst="roundRect">
                <a:avLst>
                  <a:gd name="adj" fmla="val 0"/>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4" name="Grupa 73">
              <a:extLst>
                <a:ext uri="{FF2B5EF4-FFF2-40B4-BE49-F238E27FC236}">
                  <a16:creationId xmlns:a16="http://schemas.microsoft.com/office/drawing/2014/main" id="{69DE1E4A-0301-4CA1-8864-8EB9379D6CAD}"/>
                </a:ext>
              </a:extLst>
            </p:cNvPr>
            <p:cNvGrpSpPr/>
            <p:nvPr userDrawn="1"/>
          </p:nvGrpSpPr>
          <p:grpSpPr>
            <a:xfrm>
              <a:off x="2374263" y="-711770"/>
              <a:ext cx="685800" cy="564813"/>
              <a:chOff x="304800" y="937146"/>
              <a:chExt cx="1624082" cy="286603"/>
            </a:xfrm>
          </p:grpSpPr>
          <p:sp>
            <p:nvSpPr>
              <p:cNvPr id="91" name="Prostokąt: zaokrąglone rogi 90">
                <a:extLst>
                  <a:ext uri="{FF2B5EF4-FFF2-40B4-BE49-F238E27FC236}">
                    <a16:creationId xmlns:a16="http://schemas.microsoft.com/office/drawing/2014/main" id="{D7103313-F0C1-438D-AAE8-1D6B2B5999AE}"/>
                  </a:ext>
                </a:extLst>
              </p:cNvPr>
              <p:cNvSpPr/>
              <p:nvPr/>
            </p:nvSpPr>
            <p:spPr>
              <a:xfrm>
                <a:off x="304800" y="937146"/>
                <a:ext cx="486770" cy="286603"/>
              </a:xfrm>
              <a:prstGeom prst="roundRect">
                <a:avLst>
                  <a:gd name="adj" fmla="val 0"/>
                </a:avLst>
              </a:prstGeom>
              <a:solidFill>
                <a:srgbClr val="999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2" name="Prostokąt: zaokrąglone rogi 91">
                <a:extLst>
                  <a:ext uri="{FF2B5EF4-FFF2-40B4-BE49-F238E27FC236}">
                    <a16:creationId xmlns:a16="http://schemas.microsoft.com/office/drawing/2014/main" id="{B7B3A4AC-8314-432C-900D-C8E6B9A1DD63}"/>
                  </a:ext>
                </a:extLst>
              </p:cNvPr>
              <p:cNvSpPr/>
              <p:nvPr/>
            </p:nvSpPr>
            <p:spPr>
              <a:xfrm>
                <a:off x="873456" y="937146"/>
                <a:ext cx="486770" cy="28660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rostokąt: zaokrąglone rogi 92">
                <a:extLst>
                  <a:ext uri="{FF2B5EF4-FFF2-40B4-BE49-F238E27FC236}">
                    <a16:creationId xmlns:a16="http://schemas.microsoft.com/office/drawing/2014/main" id="{44E1FF4A-F7EE-462C-B404-9568618AEF49}"/>
                  </a:ext>
                </a:extLst>
              </p:cNvPr>
              <p:cNvSpPr/>
              <p:nvPr/>
            </p:nvSpPr>
            <p:spPr>
              <a:xfrm>
                <a:off x="1442112" y="937146"/>
                <a:ext cx="486770" cy="286603"/>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5" name="Grupa 74">
              <a:extLst>
                <a:ext uri="{FF2B5EF4-FFF2-40B4-BE49-F238E27FC236}">
                  <a16:creationId xmlns:a16="http://schemas.microsoft.com/office/drawing/2014/main" id="{AF4A0445-806C-40B1-A4FA-6BA2B44EEADA}"/>
                </a:ext>
              </a:extLst>
            </p:cNvPr>
            <p:cNvGrpSpPr/>
            <p:nvPr userDrawn="1"/>
          </p:nvGrpSpPr>
          <p:grpSpPr>
            <a:xfrm>
              <a:off x="1582842" y="-711770"/>
              <a:ext cx="685800" cy="564813"/>
              <a:chOff x="304800" y="937146"/>
              <a:chExt cx="1624082" cy="286603"/>
            </a:xfrm>
          </p:grpSpPr>
          <p:sp>
            <p:nvSpPr>
              <p:cNvPr id="88" name="Prostokąt: zaokrąglone rogi 87">
                <a:extLst>
                  <a:ext uri="{FF2B5EF4-FFF2-40B4-BE49-F238E27FC236}">
                    <a16:creationId xmlns:a16="http://schemas.microsoft.com/office/drawing/2014/main" id="{56643A36-C510-4B9E-803D-36B2E4E149AA}"/>
                  </a:ext>
                </a:extLst>
              </p:cNvPr>
              <p:cNvSpPr/>
              <p:nvPr/>
            </p:nvSpPr>
            <p:spPr>
              <a:xfrm>
                <a:off x="304800" y="937146"/>
                <a:ext cx="486770" cy="286603"/>
              </a:xfrm>
              <a:prstGeom prst="roundRect">
                <a:avLst>
                  <a:gd name="adj" fmla="val 0"/>
                </a:avLst>
              </a:prstGeom>
              <a:solidFill>
                <a:srgbClr val="33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rostokąt: zaokrąglone rogi 88">
                <a:extLst>
                  <a:ext uri="{FF2B5EF4-FFF2-40B4-BE49-F238E27FC236}">
                    <a16:creationId xmlns:a16="http://schemas.microsoft.com/office/drawing/2014/main" id="{9D27F557-8572-41B9-B87E-452AD1CCD913}"/>
                  </a:ext>
                </a:extLst>
              </p:cNvPr>
              <p:cNvSpPr/>
              <p:nvPr/>
            </p:nvSpPr>
            <p:spPr>
              <a:xfrm>
                <a:off x="873456" y="937146"/>
                <a:ext cx="486770" cy="28660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rostokąt: zaokrąglone rogi 89">
                <a:extLst>
                  <a:ext uri="{FF2B5EF4-FFF2-40B4-BE49-F238E27FC236}">
                    <a16:creationId xmlns:a16="http://schemas.microsoft.com/office/drawing/2014/main" id="{39396D66-8009-4307-828A-B2F18D534B4A}"/>
                  </a:ext>
                </a:extLst>
              </p:cNvPr>
              <p:cNvSpPr/>
              <p:nvPr/>
            </p:nvSpPr>
            <p:spPr>
              <a:xfrm>
                <a:off x="1442112" y="937146"/>
                <a:ext cx="486770" cy="286603"/>
              </a:xfrm>
              <a:prstGeom prst="roundRect">
                <a:avLst>
                  <a:gd name="adj" fmla="val 0"/>
                </a:avLst>
              </a:prstGeom>
              <a:solidFill>
                <a:srgbClr val="007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6" name="Grupa 75">
              <a:extLst>
                <a:ext uri="{FF2B5EF4-FFF2-40B4-BE49-F238E27FC236}">
                  <a16:creationId xmlns:a16="http://schemas.microsoft.com/office/drawing/2014/main" id="{96B06E16-A073-4CC8-B6C0-5D2E2FB4EB29}"/>
                </a:ext>
              </a:extLst>
            </p:cNvPr>
            <p:cNvGrpSpPr/>
            <p:nvPr userDrawn="1"/>
          </p:nvGrpSpPr>
          <p:grpSpPr>
            <a:xfrm>
              <a:off x="0" y="-711770"/>
              <a:ext cx="685800" cy="564813"/>
              <a:chOff x="304800" y="937146"/>
              <a:chExt cx="1624082" cy="286603"/>
            </a:xfrm>
          </p:grpSpPr>
          <p:sp>
            <p:nvSpPr>
              <p:cNvPr id="85" name="Prostokąt: zaokrąglone rogi 84">
                <a:extLst>
                  <a:ext uri="{FF2B5EF4-FFF2-40B4-BE49-F238E27FC236}">
                    <a16:creationId xmlns:a16="http://schemas.microsoft.com/office/drawing/2014/main" id="{7DBE6AB5-1EFC-41CA-A76D-FFE5F6093924}"/>
                  </a:ext>
                </a:extLst>
              </p:cNvPr>
              <p:cNvSpPr/>
              <p:nvPr/>
            </p:nvSpPr>
            <p:spPr>
              <a:xfrm>
                <a:off x="304800" y="937146"/>
                <a:ext cx="486770" cy="286603"/>
              </a:xfrm>
              <a:prstGeom prst="roundRect">
                <a:avLst>
                  <a:gd name="adj" fmla="val 0"/>
                </a:avLst>
              </a:prstGeom>
              <a:solidFill>
                <a:srgbClr val="92E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Prostokąt: zaokrąglone rogi 85">
                <a:extLst>
                  <a:ext uri="{FF2B5EF4-FFF2-40B4-BE49-F238E27FC236}">
                    <a16:creationId xmlns:a16="http://schemas.microsoft.com/office/drawing/2014/main" id="{C22D1E96-9D7B-4964-9DE3-F90E66376309}"/>
                  </a:ext>
                </a:extLst>
              </p:cNvPr>
              <p:cNvSpPr/>
              <p:nvPr/>
            </p:nvSpPr>
            <p:spPr>
              <a:xfrm>
                <a:off x="873456" y="937146"/>
                <a:ext cx="486770" cy="28660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Prostokąt: zaokrąglone rogi 86">
                <a:extLst>
                  <a:ext uri="{FF2B5EF4-FFF2-40B4-BE49-F238E27FC236}">
                    <a16:creationId xmlns:a16="http://schemas.microsoft.com/office/drawing/2014/main" id="{F6E503FF-4A07-4515-938E-C6399EE96B68}"/>
                  </a:ext>
                </a:extLst>
              </p:cNvPr>
              <p:cNvSpPr/>
              <p:nvPr/>
            </p:nvSpPr>
            <p:spPr>
              <a:xfrm>
                <a:off x="1442112" y="937146"/>
                <a:ext cx="486770" cy="286603"/>
              </a:xfrm>
              <a:prstGeom prst="roundRect">
                <a:avLst>
                  <a:gd name="adj" fmla="val 0"/>
                </a:avLst>
              </a:prstGeom>
              <a:solidFill>
                <a:srgbClr val="408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7" name="Grupa 76">
              <a:extLst>
                <a:ext uri="{FF2B5EF4-FFF2-40B4-BE49-F238E27FC236}">
                  <a16:creationId xmlns:a16="http://schemas.microsoft.com/office/drawing/2014/main" id="{ABC083AA-A35A-4AD1-835F-7C13CCCD6232}"/>
                </a:ext>
              </a:extLst>
            </p:cNvPr>
            <p:cNvGrpSpPr/>
            <p:nvPr userDrawn="1"/>
          </p:nvGrpSpPr>
          <p:grpSpPr>
            <a:xfrm>
              <a:off x="3957107" y="-711770"/>
              <a:ext cx="685800" cy="564813"/>
              <a:chOff x="304800" y="937146"/>
              <a:chExt cx="1624082" cy="286603"/>
            </a:xfrm>
          </p:grpSpPr>
          <p:sp>
            <p:nvSpPr>
              <p:cNvPr id="82" name="Prostokąt: zaokrąglone rogi 81">
                <a:extLst>
                  <a:ext uri="{FF2B5EF4-FFF2-40B4-BE49-F238E27FC236}">
                    <a16:creationId xmlns:a16="http://schemas.microsoft.com/office/drawing/2014/main" id="{2B98AFD1-4BE8-43B0-8A14-AB175E184A70}"/>
                  </a:ext>
                </a:extLst>
              </p:cNvPr>
              <p:cNvSpPr/>
              <p:nvPr/>
            </p:nvSpPr>
            <p:spPr>
              <a:xfrm>
                <a:off x="304800" y="937146"/>
                <a:ext cx="486770" cy="286603"/>
              </a:xfrm>
              <a:prstGeom prst="roundRect">
                <a:avLst>
                  <a:gd name="adj" fmla="val 0"/>
                </a:avLst>
              </a:prstGeom>
              <a:solidFill>
                <a:srgbClr val="FFF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rostokąt: zaokrąglone rogi 82">
                <a:extLst>
                  <a:ext uri="{FF2B5EF4-FFF2-40B4-BE49-F238E27FC236}">
                    <a16:creationId xmlns:a16="http://schemas.microsoft.com/office/drawing/2014/main" id="{B865E040-8A0A-4F5A-85A8-DC7FBA737852}"/>
                  </a:ext>
                </a:extLst>
              </p:cNvPr>
              <p:cNvSpPr/>
              <p:nvPr/>
            </p:nvSpPr>
            <p:spPr>
              <a:xfrm>
                <a:off x="873456" y="937146"/>
                <a:ext cx="486770" cy="28660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rostokąt: zaokrąglone rogi 83">
                <a:extLst>
                  <a:ext uri="{FF2B5EF4-FFF2-40B4-BE49-F238E27FC236}">
                    <a16:creationId xmlns:a16="http://schemas.microsoft.com/office/drawing/2014/main" id="{857325CE-59F4-40AE-92F7-5CE21C774AA2}"/>
                  </a:ext>
                </a:extLst>
              </p:cNvPr>
              <p:cNvSpPr/>
              <p:nvPr/>
            </p:nvSpPr>
            <p:spPr>
              <a:xfrm>
                <a:off x="1442112" y="937146"/>
                <a:ext cx="486770" cy="286603"/>
              </a:xfrm>
              <a:prstGeom prst="roundRect">
                <a:avLst>
                  <a:gd name="adj" fmla="val 0"/>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78029A04-D479-4C40-B3ED-D00D96E27046}"/>
                </a:ext>
              </a:extLst>
            </p:cNvPr>
            <p:cNvGrpSpPr/>
            <p:nvPr userDrawn="1"/>
          </p:nvGrpSpPr>
          <p:grpSpPr>
            <a:xfrm>
              <a:off x="3165684" y="-711770"/>
              <a:ext cx="685800" cy="564813"/>
              <a:chOff x="304800" y="937146"/>
              <a:chExt cx="1624082" cy="286603"/>
            </a:xfrm>
          </p:grpSpPr>
          <p:sp>
            <p:nvSpPr>
              <p:cNvPr id="79" name="Prostokąt: zaokrąglone rogi 78">
                <a:extLst>
                  <a:ext uri="{FF2B5EF4-FFF2-40B4-BE49-F238E27FC236}">
                    <a16:creationId xmlns:a16="http://schemas.microsoft.com/office/drawing/2014/main" id="{E91696F0-22FE-4C0D-9B10-9D78D8B71225}"/>
                  </a:ext>
                </a:extLst>
              </p:cNvPr>
              <p:cNvSpPr/>
              <p:nvPr/>
            </p:nvSpPr>
            <p:spPr>
              <a:xfrm>
                <a:off x="304800" y="937146"/>
                <a:ext cx="486770" cy="286603"/>
              </a:xfrm>
              <a:prstGeom prst="roundRect">
                <a:avLst>
                  <a:gd name="adj" fmla="val 0"/>
                </a:avLst>
              </a:prstGeom>
              <a:solidFill>
                <a:srgbClr val="FF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rostokąt: zaokrąglone rogi 79">
                <a:extLst>
                  <a:ext uri="{FF2B5EF4-FFF2-40B4-BE49-F238E27FC236}">
                    <a16:creationId xmlns:a16="http://schemas.microsoft.com/office/drawing/2014/main" id="{8754BF68-C819-4741-9B4D-9CB0907B03E9}"/>
                  </a:ext>
                </a:extLst>
              </p:cNvPr>
              <p:cNvSpPr/>
              <p:nvPr/>
            </p:nvSpPr>
            <p:spPr>
              <a:xfrm>
                <a:off x="873456" y="937146"/>
                <a:ext cx="486770" cy="286603"/>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rostokąt: zaokrąglone rogi 80">
                <a:extLst>
                  <a:ext uri="{FF2B5EF4-FFF2-40B4-BE49-F238E27FC236}">
                    <a16:creationId xmlns:a16="http://schemas.microsoft.com/office/drawing/2014/main" id="{757A1D26-43B7-48FB-A64A-5B2ADD23D9B5}"/>
                  </a:ext>
                </a:extLst>
              </p:cNvPr>
              <p:cNvSpPr/>
              <p:nvPr/>
            </p:nvSpPr>
            <p:spPr>
              <a:xfrm>
                <a:off x="1442112" y="937146"/>
                <a:ext cx="486770" cy="286603"/>
              </a:xfrm>
              <a:prstGeom prst="roundRect">
                <a:avLst>
                  <a:gd name="adj" fmla="val 0"/>
                </a:avLst>
              </a:prstGeom>
              <a:solidFill>
                <a:srgbClr val="D32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Tree>
    <p:extLst>
      <p:ext uri="{BB962C8B-B14F-4D97-AF65-F5344CB8AC3E}">
        <p14:creationId xmlns:p14="http://schemas.microsoft.com/office/powerpoint/2010/main" val="3107697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26627" y="2372474"/>
            <a:ext cx="11234632" cy="3468683"/>
          </a:xfrm>
          <a:prstGeom prst="rect">
            <a:avLst/>
          </a:prstGeom>
        </p:spPr>
        <p:txBody>
          <a:bodyPr vert="horz" lIns="0" tIns="0" rIns="0" bIns="0" rtlCol="0">
            <a:normAutofit/>
          </a:bodyPr>
          <a:lstStyle/>
          <a:p>
            <a:pPr lvl="0"/>
            <a:r>
              <a:rPr lang="en-US" noProof="0"/>
              <a:t>Click to edit Master text styles </a:t>
            </a:r>
          </a:p>
          <a:p>
            <a:pPr lvl="1"/>
            <a:r>
              <a:rPr lang="en-US" noProof="0"/>
              <a:t>Second level</a:t>
            </a:r>
          </a:p>
          <a:p>
            <a:pPr lvl="2"/>
            <a:r>
              <a:rPr lang="en-US" noProof="0"/>
              <a:t>Third level</a:t>
            </a:r>
          </a:p>
        </p:txBody>
      </p:sp>
      <p:sp>
        <p:nvSpPr>
          <p:cNvPr id="5" name="Fußzeilenplatzhalter 4"/>
          <p:cNvSpPr>
            <a:spLocks noGrp="1"/>
          </p:cNvSpPr>
          <p:nvPr>
            <p:ph type="ftr" sz="quarter" idx="3"/>
          </p:nvPr>
        </p:nvSpPr>
        <p:spPr>
          <a:xfrm>
            <a:off x="526627" y="6356351"/>
            <a:ext cx="8318548" cy="365125"/>
          </a:xfrm>
          <a:prstGeom prst="rect">
            <a:avLst/>
          </a:prstGeom>
        </p:spPr>
        <p:txBody>
          <a:bodyPr vert="horz" lIns="0" tIns="0" rIns="0" bIns="0" rtlCol="0" anchor="b"/>
          <a:lstStyle>
            <a:lvl1pPr algn="l">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8" name="Titelplatzhalter 1"/>
          <p:cNvSpPr>
            <a:spLocks noGrp="1"/>
          </p:cNvSpPr>
          <p:nvPr>
            <p:ph type="title"/>
          </p:nvPr>
        </p:nvSpPr>
        <p:spPr>
          <a:xfrm>
            <a:off x="526627" y="705359"/>
            <a:ext cx="11234631" cy="612527"/>
          </a:xfrm>
          <a:prstGeom prst="rect">
            <a:avLst/>
          </a:prstGeom>
        </p:spPr>
        <p:txBody>
          <a:bodyPr vert="horz" lIns="0" tIns="0" rIns="0" bIns="0" rtlCol="0" anchor="t">
            <a:normAutofit/>
          </a:bodyPr>
          <a:lstStyle/>
          <a:p>
            <a:r>
              <a:rPr lang="en-US" noProof="0"/>
              <a:t>Click to edit Master title style</a:t>
            </a:r>
            <a:endParaRPr lang="pl-PL" noProof="0"/>
          </a:p>
        </p:txBody>
      </p:sp>
      <p:sp>
        <p:nvSpPr>
          <p:cNvPr id="6" name="Foliennummernplatzhalter 5"/>
          <p:cNvSpPr>
            <a:spLocks noGrp="1"/>
          </p:cNvSpPr>
          <p:nvPr>
            <p:ph type="sldNum" sz="quarter" idx="4"/>
          </p:nvPr>
        </p:nvSpPr>
        <p:spPr>
          <a:xfrm>
            <a:off x="8916457" y="6356351"/>
            <a:ext cx="2844800" cy="365125"/>
          </a:xfrm>
          <a:prstGeom prst="rect">
            <a:avLst/>
          </a:prstGeom>
        </p:spPr>
        <p:txBody>
          <a:bodyPr vert="horz" lIns="0" tIns="0" rIns="0" bIns="0" rtlCol="0" anchor="b"/>
          <a:lstStyle>
            <a:lvl1pPr algn="r">
              <a:defRPr sz="1200">
                <a:solidFill>
                  <a:schemeClr val="tx1"/>
                </a:solidFill>
              </a:defRPr>
            </a:lvl1pPr>
          </a:lstStyle>
          <a:p>
            <a:fld id="{9DC1E638-3F78-4E0D-883A-B278700C48C0}" type="slidenum">
              <a:rPr lang="pl-PL" smtClean="0"/>
              <a:pPr/>
              <a:t>‹#›</a:t>
            </a:fld>
            <a:endParaRPr lang="pl-PL"/>
          </a:p>
        </p:txBody>
      </p:sp>
      <p:sp>
        <p:nvSpPr>
          <p:cNvPr id="4" name="TextovéPole 3">
            <a:extLst>
              <a:ext uri="{FF2B5EF4-FFF2-40B4-BE49-F238E27FC236}">
                <a16:creationId xmlns:a16="http://schemas.microsoft.com/office/drawing/2014/main" id="{32592DCF-9C94-E63A-906E-4E841192EF72}"/>
              </a:ext>
            </a:extLst>
          </p:cNvPr>
          <p:cNvSpPr txBox="1"/>
          <p:nvPr>
            <p:extLst>
              <p:ext uri="{1162E1C5-73C7-4A58-AE30-91384D911F3F}">
                <p184:classification xmlns:p184="http://schemas.microsoft.com/office/powerpoint/2018/4/main" val="hdr"/>
              </p:ext>
            </p:extLst>
          </p:nvPr>
        </p:nvSpPr>
        <p:spPr>
          <a:xfrm>
            <a:off x="5864987" y="63500"/>
            <a:ext cx="487363" cy="137160"/>
          </a:xfrm>
          <a:prstGeom prst="rect">
            <a:avLst/>
          </a:prstGeom>
        </p:spPr>
        <p:txBody>
          <a:bodyPr horzOverflow="overflow" lIns="0" tIns="0" rIns="0" bIns="0">
            <a:spAutoFit/>
          </a:bodyPr>
          <a:lstStyle/>
          <a:p>
            <a:pPr algn="l"/>
            <a:r>
              <a:rPr lang="cs-CZ" sz="9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143213255"/>
      </p:ext>
    </p:extLst>
  </p:cSld>
  <p:clrMap bg1="lt1" tx1="dk1" bg2="lt2" tx2="dk2" accent1="accent1" accent2="accent2" accent3="accent3" accent4="accent4" accent5="accent5" accent6="accent6" hlink="hlink" folHlink="folHlink"/>
  <p:sldLayoutIdLst>
    <p:sldLayoutId id="2147483729" r:id="rId1"/>
    <p:sldLayoutId id="2147483772" r:id="rId2"/>
    <p:sldLayoutId id="2147483812" r:id="rId3"/>
    <p:sldLayoutId id="2147483762" r:id="rId4"/>
    <p:sldLayoutId id="2147483813" r:id="rId5"/>
    <p:sldLayoutId id="2147483731" r:id="rId6"/>
    <p:sldLayoutId id="2147483732" r:id="rId7"/>
    <p:sldLayoutId id="2147483749" r:id="rId8"/>
    <p:sldLayoutId id="2147483743" r:id="rId9"/>
    <p:sldLayoutId id="2147483792" r:id="rId10"/>
    <p:sldLayoutId id="2147483802" r:id="rId11"/>
    <p:sldLayoutId id="2147483793" r:id="rId12"/>
    <p:sldLayoutId id="2147483821" r:id="rId13"/>
    <p:sldLayoutId id="2147483822" r:id="rId14"/>
    <p:sldLayoutId id="2147483823" r:id="rId15"/>
    <p:sldLayoutId id="2147483824" r:id="rId16"/>
    <p:sldLayoutId id="2147483825" r:id="rId17"/>
    <p:sldLayoutId id="2147483826" r:id="rId18"/>
    <p:sldLayoutId id="2147483770" r:id="rId19"/>
    <p:sldLayoutId id="2147483800" r:id="rId20"/>
    <p:sldLayoutId id="2147483798" r:id="rId21"/>
    <p:sldLayoutId id="2147483820" r:id="rId22"/>
    <p:sldLayoutId id="2147483803" r:id="rId23"/>
    <p:sldLayoutId id="2147483787" r:id="rId24"/>
    <p:sldLayoutId id="2147483815" r:id="rId25"/>
    <p:sldLayoutId id="2147483814" r:id="rId26"/>
    <p:sldLayoutId id="2147483816" r:id="rId27"/>
    <p:sldLayoutId id="2147483819" r:id="rId28"/>
    <p:sldLayoutId id="2147483817" r:id="rId29"/>
    <p:sldLayoutId id="2147483818" r:id="rId30"/>
    <p:sldLayoutId id="2147483806" r:id="rId31"/>
    <p:sldLayoutId id="2147483804" r:id="rId32"/>
    <p:sldLayoutId id="2147483805" r:id="rId33"/>
    <p:sldLayoutId id="2147483801" r:id="rId34"/>
    <p:sldLayoutId id="2147483827" r:id="rId35"/>
    <p:sldLayoutId id="2147483828" r:id="rId36"/>
    <p:sldLayoutId id="2147483829" r:id="rId37"/>
    <p:sldLayoutId id="2147483830" r:id="rId38"/>
    <p:sldLayoutId id="2147483831" r:id="rId39"/>
    <p:sldLayoutId id="2147483832" r:id="rId40"/>
    <p:sldLayoutId id="2147483887" r:id="rId4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1219170" rtl="0" eaLnBrk="1" latinLnBrk="0" hangingPunct="1">
        <a:spcBef>
          <a:spcPct val="0"/>
        </a:spcBef>
        <a:buNone/>
        <a:defRPr sz="4000" b="0" kern="1200">
          <a:solidFill>
            <a:srgbClr val="000000"/>
          </a:solidFill>
          <a:latin typeface="+mj-lt"/>
          <a:ea typeface="+mj-ea"/>
          <a:cs typeface="+mj-cs"/>
        </a:defRPr>
      </a:lvl1pPr>
    </p:titleStyle>
    <p:bodyStyle>
      <a:lvl1pPr marL="324000" indent="-324000" algn="l" defTabSz="1219170" rtl="0" eaLnBrk="1" latinLnBrk="0" hangingPunct="1">
        <a:lnSpc>
          <a:spcPct val="95000"/>
        </a:lnSpc>
        <a:spcBef>
          <a:spcPts val="0"/>
        </a:spcBef>
        <a:spcAft>
          <a:spcPts val="800"/>
        </a:spcAft>
        <a:buClr>
          <a:schemeClr val="accent4"/>
        </a:buClr>
        <a:buSzPct val="100000"/>
        <a:buFont typeface="Calibri" panose="020F0502020204030204" pitchFamily="34" charset="0"/>
        <a:buChar char="•"/>
        <a:defRPr sz="2000" kern="1200">
          <a:solidFill>
            <a:schemeClr val="tx1"/>
          </a:solidFill>
          <a:latin typeface="+mn-lt"/>
          <a:ea typeface="+mn-ea"/>
          <a:cs typeface="+mn-cs"/>
        </a:defRPr>
      </a:lvl1pPr>
      <a:lvl2pPr marL="720000" indent="-360000" algn="l" defTabSz="1219170" rtl="0" eaLnBrk="1" latinLnBrk="0" hangingPunct="1">
        <a:lnSpc>
          <a:spcPct val="95000"/>
        </a:lnSpc>
        <a:spcBef>
          <a:spcPts val="0"/>
        </a:spcBef>
        <a:spcAft>
          <a:spcPts val="800"/>
        </a:spcAft>
        <a:buClr>
          <a:schemeClr val="accent4">
            <a:lumMod val="75000"/>
          </a:schemeClr>
        </a:buClr>
        <a:buSzPct val="90000"/>
        <a:buFont typeface="Calibri" panose="020F0502020204030204" pitchFamily="34" charset="0"/>
        <a:buChar char="→"/>
        <a:defRPr sz="2000" kern="1200">
          <a:solidFill>
            <a:schemeClr val="tx1"/>
          </a:solidFill>
          <a:latin typeface="+mn-lt"/>
          <a:ea typeface="+mn-ea"/>
          <a:cs typeface="+mn-cs"/>
        </a:defRPr>
      </a:lvl2pPr>
      <a:lvl3pPr marL="1008000" indent="-252000" algn="l" defTabSz="1077357" rtl="0" eaLnBrk="1" latinLnBrk="0" hangingPunct="1">
        <a:lnSpc>
          <a:spcPct val="95000"/>
        </a:lnSpc>
        <a:spcBef>
          <a:spcPts val="0"/>
        </a:spcBef>
        <a:spcAft>
          <a:spcPts val="800"/>
        </a:spcAft>
        <a:buClr>
          <a:schemeClr val="accent4">
            <a:lumMod val="75000"/>
          </a:schemeClr>
        </a:buClr>
        <a:buSzPct val="90000"/>
        <a:buFont typeface="Calibri" panose="020F0502020204030204" pitchFamily="34" charset="0"/>
        <a:buChar char="‒"/>
        <a:defRPr sz="2000" kern="1200">
          <a:solidFill>
            <a:schemeClr val="tx1"/>
          </a:solidFill>
          <a:latin typeface="+mn-lt"/>
          <a:ea typeface="+mn-ea"/>
          <a:cs typeface="+mn-cs"/>
        </a:defRPr>
      </a:lvl3pPr>
      <a:lvl4pPr marL="960943" indent="-245527" algn="l" defTabSz="1219170" rtl="0" eaLnBrk="1" latinLnBrk="0" hangingPunct="1">
        <a:spcBef>
          <a:spcPct val="20000"/>
        </a:spcBef>
        <a:buFont typeface="Symbol" pitchFamily="18" charset="2"/>
        <a:buChar char="-"/>
        <a:defRPr sz="2400" kern="1200">
          <a:solidFill>
            <a:schemeClr val="tx1"/>
          </a:solidFill>
          <a:latin typeface="+mn-lt"/>
          <a:ea typeface="+mn-ea"/>
          <a:cs typeface="+mn-cs"/>
        </a:defRPr>
      </a:lvl4pPr>
      <a:lvl5pPr marL="1195887" indent="-234945" algn="l" defTabSz="1219170" rtl="0" eaLnBrk="1" latinLnBrk="0" hangingPunct="1">
        <a:spcBef>
          <a:spcPct val="20000"/>
        </a:spcBef>
        <a:buFont typeface="Wingdings" pitchFamily="2" charset="2"/>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26627" y="2372474"/>
            <a:ext cx="11234632" cy="3468683"/>
          </a:xfrm>
          <a:prstGeom prst="rect">
            <a:avLst/>
          </a:prstGeom>
        </p:spPr>
        <p:txBody>
          <a:bodyPr vert="horz" lIns="0" tIns="0" rIns="0" bIns="0" rtlCol="0">
            <a:normAutofit/>
          </a:bodyPr>
          <a:lstStyle/>
          <a:p>
            <a:pPr lvl="0"/>
            <a:r>
              <a:rPr lang="en-US" noProof="0"/>
              <a:t>Click to edit Master text styles </a:t>
            </a:r>
          </a:p>
          <a:p>
            <a:pPr lvl="1"/>
            <a:r>
              <a:rPr lang="en-US" noProof="0"/>
              <a:t>Second level</a:t>
            </a:r>
          </a:p>
          <a:p>
            <a:pPr lvl="2"/>
            <a:r>
              <a:rPr lang="en-US" noProof="0"/>
              <a:t>Third level</a:t>
            </a:r>
          </a:p>
        </p:txBody>
      </p:sp>
      <p:sp>
        <p:nvSpPr>
          <p:cNvPr id="5" name="Fußzeilenplatzhalter 4"/>
          <p:cNvSpPr>
            <a:spLocks noGrp="1"/>
          </p:cNvSpPr>
          <p:nvPr>
            <p:ph type="ftr" sz="quarter" idx="3"/>
          </p:nvPr>
        </p:nvSpPr>
        <p:spPr>
          <a:xfrm>
            <a:off x="526627" y="6356351"/>
            <a:ext cx="8318548" cy="365125"/>
          </a:xfrm>
          <a:prstGeom prst="rect">
            <a:avLst/>
          </a:prstGeom>
        </p:spPr>
        <p:txBody>
          <a:bodyPr vert="horz" lIns="0" tIns="0" rIns="0" bIns="0" rtlCol="0" anchor="b"/>
          <a:lstStyle>
            <a:lvl1pPr algn="l">
              <a:defRPr sz="1333">
                <a:solidFill>
                  <a:schemeClr val="tx1"/>
                </a:solidFill>
              </a:defRPr>
            </a:lvl1pPr>
          </a:lstStyle>
          <a:p>
            <a:r>
              <a:rPr lang="pl-PL"/>
              <a:t>Smlouva o poskytování služeb Portálového systému SZIF a Portálové aplikace pro Monitoring Approach (Portálový systém SZIF); e.č. objednatele: 4200012758_SML</a:t>
            </a:r>
          </a:p>
        </p:txBody>
      </p:sp>
      <p:sp>
        <p:nvSpPr>
          <p:cNvPr id="8" name="Titelplatzhalter 1"/>
          <p:cNvSpPr>
            <a:spLocks noGrp="1"/>
          </p:cNvSpPr>
          <p:nvPr>
            <p:ph type="title"/>
          </p:nvPr>
        </p:nvSpPr>
        <p:spPr>
          <a:xfrm>
            <a:off x="526627" y="705359"/>
            <a:ext cx="11234631" cy="612527"/>
          </a:xfrm>
          <a:prstGeom prst="rect">
            <a:avLst/>
          </a:prstGeom>
        </p:spPr>
        <p:txBody>
          <a:bodyPr vert="horz" lIns="0" tIns="0" rIns="0" bIns="0" rtlCol="0" anchor="t">
            <a:normAutofit/>
          </a:bodyPr>
          <a:lstStyle/>
          <a:p>
            <a:r>
              <a:rPr lang="en-US" noProof="0"/>
              <a:t>Click to edit Master title style</a:t>
            </a:r>
            <a:endParaRPr lang="pl-PL" noProof="0"/>
          </a:p>
        </p:txBody>
      </p:sp>
      <p:sp>
        <p:nvSpPr>
          <p:cNvPr id="6" name="Foliennummernplatzhalter 5"/>
          <p:cNvSpPr>
            <a:spLocks noGrp="1"/>
          </p:cNvSpPr>
          <p:nvPr>
            <p:ph type="sldNum" sz="quarter" idx="4"/>
          </p:nvPr>
        </p:nvSpPr>
        <p:spPr>
          <a:xfrm>
            <a:off x="8916457" y="6356351"/>
            <a:ext cx="2844800" cy="365125"/>
          </a:xfrm>
          <a:prstGeom prst="rect">
            <a:avLst/>
          </a:prstGeom>
        </p:spPr>
        <p:txBody>
          <a:bodyPr vert="horz" lIns="0" tIns="0" rIns="0" bIns="0" rtlCol="0" anchor="b"/>
          <a:lstStyle>
            <a:lvl1pPr algn="r">
              <a:defRPr sz="1200">
                <a:solidFill>
                  <a:schemeClr val="tx1"/>
                </a:solidFill>
              </a:defRPr>
            </a:lvl1pPr>
          </a:lstStyle>
          <a:p>
            <a:fld id="{9DC1E638-3F78-4E0D-883A-B278700C48C0}" type="slidenum">
              <a:rPr lang="pl-PL" smtClean="0"/>
              <a:pPr/>
              <a:t>‹#›</a:t>
            </a:fld>
            <a:endParaRPr lang="pl-PL"/>
          </a:p>
        </p:txBody>
      </p:sp>
      <p:sp>
        <p:nvSpPr>
          <p:cNvPr id="4" name="TextovéPole 3">
            <a:extLst>
              <a:ext uri="{FF2B5EF4-FFF2-40B4-BE49-F238E27FC236}">
                <a16:creationId xmlns:a16="http://schemas.microsoft.com/office/drawing/2014/main" id="{98680438-74B5-696A-3C67-F307A968EA03}"/>
              </a:ext>
            </a:extLst>
          </p:cNvPr>
          <p:cNvSpPr txBox="1"/>
          <p:nvPr>
            <p:extLst>
              <p:ext uri="{1162E1C5-73C7-4A58-AE30-91384D911F3F}">
                <p184:classification xmlns:p184="http://schemas.microsoft.com/office/powerpoint/2018/4/main" val="hdr"/>
              </p:ext>
            </p:extLst>
          </p:nvPr>
        </p:nvSpPr>
        <p:spPr>
          <a:xfrm>
            <a:off x="5864987" y="63500"/>
            <a:ext cx="487363" cy="137160"/>
          </a:xfrm>
          <a:prstGeom prst="rect">
            <a:avLst/>
          </a:prstGeom>
        </p:spPr>
        <p:txBody>
          <a:bodyPr horzOverflow="overflow" lIns="0" tIns="0" rIns="0" bIns="0">
            <a:spAutoFit/>
          </a:bodyPr>
          <a:lstStyle/>
          <a:p>
            <a:pPr algn="l"/>
            <a:r>
              <a:rPr lang="cs-CZ" sz="9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09242219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1219170" rtl="0" eaLnBrk="1" latinLnBrk="0" hangingPunct="1">
        <a:spcBef>
          <a:spcPct val="0"/>
        </a:spcBef>
        <a:buNone/>
        <a:defRPr sz="4000" b="0" kern="1200">
          <a:solidFill>
            <a:srgbClr val="000000"/>
          </a:solidFill>
          <a:latin typeface="+mj-lt"/>
          <a:ea typeface="+mj-ea"/>
          <a:cs typeface="+mj-cs"/>
        </a:defRPr>
      </a:lvl1pPr>
    </p:titleStyle>
    <p:bodyStyle>
      <a:lvl1pPr marL="324000" indent="-324000" algn="l" defTabSz="1219170" rtl="0" eaLnBrk="1" latinLnBrk="0" hangingPunct="1">
        <a:lnSpc>
          <a:spcPct val="95000"/>
        </a:lnSpc>
        <a:spcBef>
          <a:spcPts val="0"/>
        </a:spcBef>
        <a:spcAft>
          <a:spcPts val="800"/>
        </a:spcAft>
        <a:buClr>
          <a:schemeClr val="accent4"/>
        </a:buClr>
        <a:buSzPct val="100000"/>
        <a:buFont typeface="Calibri" panose="020F0502020204030204" pitchFamily="34" charset="0"/>
        <a:buChar char="•"/>
        <a:defRPr sz="2000" kern="1200">
          <a:solidFill>
            <a:schemeClr val="tx1"/>
          </a:solidFill>
          <a:latin typeface="+mn-lt"/>
          <a:ea typeface="+mn-ea"/>
          <a:cs typeface="+mn-cs"/>
        </a:defRPr>
      </a:lvl1pPr>
      <a:lvl2pPr marL="720000" indent="-360000" algn="l" defTabSz="1219170" rtl="0" eaLnBrk="1" latinLnBrk="0" hangingPunct="1">
        <a:lnSpc>
          <a:spcPct val="95000"/>
        </a:lnSpc>
        <a:spcBef>
          <a:spcPts val="0"/>
        </a:spcBef>
        <a:spcAft>
          <a:spcPts val="800"/>
        </a:spcAft>
        <a:buClr>
          <a:schemeClr val="accent4">
            <a:lumMod val="75000"/>
          </a:schemeClr>
        </a:buClr>
        <a:buSzPct val="90000"/>
        <a:buFont typeface="Calibri" panose="020F0502020204030204" pitchFamily="34" charset="0"/>
        <a:buChar char="→"/>
        <a:defRPr sz="2000" kern="1200">
          <a:solidFill>
            <a:schemeClr val="tx1"/>
          </a:solidFill>
          <a:latin typeface="+mn-lt"/>
          <a:ea typeface="+mn-ea"/>
          <a:cs typeface="+mn-cs"/>
        </a:defRPr>
      </a:lvl2pPr>
      <a:lvl3pPr marL="1008000" indent="-252000" algn="l" defTabSz="1077357" rtl="0" eaLnBrk="1" latinLnBrk="0" hangingPunct="1">
        <a:lnSpc>
          <a:spcPct val="95000"/>
        </a:lnSpc>
        <a:spcBef>
          <a:spcPts val="0"/>
        </a:spcBef>
        <a:spcAft>
          <a:spcPts val="800"/>
        </a:spcAft>
        <a:buClr>
          <a:schemeClr val="accent4">
            <a:lumMod val="75000"/>
          </a:schemeClr>
        </a:buClr>
        <a:buSzPct val="90000"/>
        <a:buFont typeface="Calibri" panose="020F0502020204030204" pitchFamily="34" charset="0"/>
        <a:buChar char="‒"/>
        <a:defRPr sz="2000" kern="1200">
          <a:solidFill>
            <a:schemeClr val="tx1"/>
          </a:solidFill>
          <a:latin typeface="+mn-lt"/>
          <a:ea typeface="+mn-ea"/>
          <a:cs typeface="+mn-cs"/>
        </a:defRPr>
      </a:lvl3pPr>
      <a:lvl4pPr marL="960943" indent="-245527" algn="l" defTabSz="1219170" rtl="0" eaLnBrk="1" latinLnBrk="0" hangingPunct="1">
        <a:spcBef>
          <a:spcPct val="20000"/>
        </a:spcBef>
        <a:buFont typeface="Symbol" pitchFamily="18" charset="2"/>
        <a:buChar char="-"/>
        <a:defRPr sz="2400" kern="1200">
          <a:solidFill>
            <a:schemeClr val="tx1"/>
          </a:solidFill>
          <a:latin typeface="+mn-lt"/>
          <a:ea typeface="+mn-ea"/>
          <a:cs typeface="+mn-cs"/>
        </a:defRPr>
      </a:lvl4pPr>
      <a:lvl5pPr marL="1195887" indent="-234945" algn="l" defTabSz="1219170" rtl="0" eaLnBrk="1" latinLnBrk="0" hangingPunct="1">
        <a:spcBef>
          <a:spcPct val="20000"/>
        </a:spcBef>
        <a:buFont typeface="Wingdings" pitchFamily="2" charset="2"/>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est.e-sbirka.cz/"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test.e-sbirka.cz/"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test-portal.e-legislativa.cz/"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est-portal.e-legislativa.cz/"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est-portal.e-legislativa.cz/"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AB24ED19-162C-4112-A35A-7C45978A11C1}"/>
              </a:ext>
            </a:extLst>
          </p:cNvPr>
          <p:cNvSpPr>
            <a:spLocks noGrp="1"/>
          </p:cNvSpPr>
          <p:nvPr>
            <p:ph type="body" sz="quarter" idx="14"/>
          </p:nvPr>
        </p:nvSpPr>
        <p:spPr>
          <a:xfrm>
            <a:off x="1085850" y="2583931"/>
            <a:ext cx="10593786" cy="1981028"/>
          </a:xfrm>
        </p:spPr>
        <p:txBody>
          <a:bodyPr>
            <a:normAutofit/>
          </a:bodyPr>
          <a:lstStyle/>
          <a:p>
            <a:endParaRPr lang="cs-CZ" sz="1800">
              <a:solidFill>
                <a:srgbClr val="000000"/>
              </a:solidFill>
            </a:endParaRPr>
          </a:p>
          <a:p>
            <a:endParaRPr lang="en-US" sz="1100"/>
          </a:p>
          <a:p>
            <a:endParaRPr lang="en-US" sz="1100"/>
          </a:p>
          <a:p>
            <a:endParaRPr lang="en-US" sz="1100"/>
          </a:p>
          <a:p>
            <a:endParaRPr lang="en-US" sz="1100"/>
          </a:p>
          <a:p>
            <a:r>
              <a:rPr lang="en-US" sz="1400"/>
              <a:t>Praha, </a:t>
            </a:r>
            <a:r>
              <a:rPr lang="cs-CZ" sz="1400"/>
              <a:t>29.</a:t>
            </a:r>
            <a:r>
              <a:rPr lang="en-US" sz="1400"/>
              <a:t> </a:t>
            </a:r>
            <a:r>
              <a:rPr lang="cs-CZ" sz="1400"/>
              <a:t>5</a:t>
            </a:r>
            <a:r>
              <a:rPr lang="en-US" sz="1400"/>
              <a:t>. 202</a:t>
            </a:r>
            <a:r>
              <a:rPr lang="cs-CZ" sz="1400"/>
              <a:t>4</a:t>
            </a:r>
            <a:endParaRPr lang="en-US" sz="1400">
              <a:solidFill>
                <a:srgbClr val="000000"/>
              </a:solidFill>
            </a:endParaRPr>
          </a:p>
        </p:txBody>
      </p:sp>
      <p:sp>
        <p:nvSpPr>
          <p:cNvPr id="6" name="Tytuł 5">
            <a:extLst>
              <a:ext uri="{FF2B5EF4-FFF2-40B4-BE49-F238E27FC236}">
                <a16:creationId xmlns:a16="http://schemas.microsoft.com/office/drawing/2014/main" id="{52CE9982-D571-436E-BDF3-4122DFC1D93B}"/>
              </a:ext>
            </a:extLst>
          </p:cNvPr>
          <p:cNvSpPr>
            <a:spLocks noGrp="1"/>
          </p:cNvSpPr>
          <p:nvPr>
            <p:ph type="title"/>
          </p:nvPr>
        </p:nvSpPr>
        <p:spPr>
          <a:xfrm>
            <a:off x="1085850" y="1346333"/>
            <a:ext cx="10593786" cy="612527"/>
          </a:xfrm>
        </p:spPr>
        <p:txBody>
          <a:bodyPr>
            <a:noAutofit/>
          </a:bodyPr>
          <a:lstStyle/>
          <a:p>
            <a:r>
              <a:rPr lang="cs-CZ" sz="6600">
                <a:solidFill>
                  <a:schemeClr val="tx1"/>
                </a:solidFill>
              </a:rPr>
              <a:t>Mezinárodní smlouvy</a:t>
            </a:r>
            <a:br>
              <a:rPr lang="cs-CZ" sz="6600">
                <a:solidFill>
                  <a:schemeClr val="tx1"/>
                </a:solidFill>
              </a:rPr>
            </a:br>
            <a:r>
              <a:rPr lang="cs-CZ" sz="4400" b="0">
                <a:solidFill>
                  <a:schemeClr val="tx1"/>
                </a:solidFill>
              </a:rPr>
              <a:t>Alexandra Šípeková, Tomáš </a:t>
            </a:r>
            <a:r>
              <a:rPr lang="cs-CZ" sz="4400" b="0" err="1">
                <a:solidFill>
                  <a:schemeClr val="tx1"/>
                </a:solidFill>
              </a:rPr>
              <a:t>Bürger</a:t>
            </a:r>
            <a:endParaRPr lang="en-US" sz="6600" b="0">
              <a:solidFill>
                <a:schemeClr val="tx1"/>
              </a:solidFill>
            </a:endParaRPr>
          </a:p>
        </p:txBody>
      </p:sp>
      <p:pic>
        <p:nvPicPr>
          <p:cNvPr id="3" name="Picture Placeholder 2">
            <a:extLst>
              <a:ext uri="{FF2B5EF4-FFF2-40B4-BE49-F238E27FC236}">
                <a16:creationId xmlns:a16="http://schemas.microsoft.com/office/drawing/2014/main" id="{83D9D6DD-955D-49B4-A03F-8D3DD4C36774}"/>
              </a:ext>
            </a:extLst>
          </p:cNvPr>
          <p:cNvPicPr>
            <a:picLocks noGrp="1" noChangeAspect="1"/>
          </p:cNvPicPr>
          <p:nvPr>
            <p:ph type="pic" sz="quarter" idx="15"/>
          </p:nvPr>
        </p:nvPicPr>
        <p:blipFill>
          <a:blip r:embed="rId2"/>
          <a:srcRect t="24324" b="24324"/>
          <a:stretch>
            <a:fillRect/>
          </a:stretch>
        </p:blipFill>
        <p:spPr/>
      </p:pic>
    </p:spTree>
    <p:extLst>
      <p:ext uri="{BB962C8B-B14F-4D97-AF65-F5344CB8AC3E}">
        <p14:creationId xmlns:p14="http://schemas.microsoft.com/office/powerpoint/2010/main" val="13715059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0716A787-7E2C-6A9C-5377-D311BEC9280F}"/>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Zástupný symbol pro číslo snímku 2">
            <a:extLst>
              <a:ext uri="{FF2B5EF4-FFF2-40B4-BE49-F238E27FC236}">
                <a16:creationId xmlns:a16="http://schemas.microsoft.com/office/drawing/2014/main" id="{4E6CBFED-4D91-68DD-FE8F-4EEA483F486D}"/>
              </a:ext>
            </a:extLst>
          </p:cNvPr>
          <p:cNvSpPr>
            <a:spLocks noGrp="1"/>
          </p:cNvSpPr>
          <p:nvPr>
            <p:ph type="sldNum" sz="quarter" idx="12"/>
          </p:nvPr>
        </p:nvSpPr>
        <p:spPr/>
        <p:txBody>
          <a:bodyPr/>
          <a:lstStyle/>
          <a:p>
            <a:fld id="{9DC1E638-3F78-4E0D-883A-B278700C48C0}" type="slidenum">
              <a:rPr lang="pl-PL" smtClean="0"/>
              <a:pPr/>
              <a:t>10</a:t>
            </a:fld>
            <a:endParaRPr lang="pl-PL"/>
          </a:p>
        </p:txBody>
      </p:sp>
      <p:sp>
        <p:nvSpPr>
          <p:cNvPr id="4" name="Zástupný obsah 3">
            <a:extLst>
              <a:ext uri="{FF2B5EF4-FFF2-40B4-BE49-F238E27FC236}">
                <a16:creationId xmlns:a16="http://schemas.microsoft.com/office/drawing/2014/main" id="{62E4A672-05CD-A252-08F7-134A3F53117E}"/>
              </a:ext>
            </a:extLst>
          </p:cNvPr>
          <p:cNvSpPr>
            <a:spLocks noGrp="1"/>
          </p:cNvSpPr>
          <p:nvPr>
            <p:ph idx="1"/>
          </p:nvPr>
        </p:nvSpPr>
        <p:spPr>
          <a:xfrm>
            <a:off x="526630" y="1782147"/>
            <a:ext cx="11234629" cy="4201851"/>
          </a:xfrm>
        </p:spPr>
        <p:txBody>
          <a:bodyPr>
            <a:normAutofit/>
          </a:bodyPr>
          <a:lstStyle/>
          <a:p>
            <a:pPr marL="0" indent="0">
              <a:buNone/>
            </a:pPr>
            <a:r>
              <a:rPr lang="cs-CZ"/>
              <a:t>Důležité odkazy pro testovací prostředí:</a:t>
            </a:r>
          </a:p>
          <a:p>
            <a:pPr marL="0" indent="0">
              <a:buNone/>
            </a:pPr>
            <a:r>
              <a:rPr lang="cs-CZ"/>
              <a:t>	- </a:t>
            </a:r>
            <a:r>
              <a:rPr lang="cs-CZ" sz="1800" u="sng">
                <a:solidFill>
                  <a:srgbClr val="467886"/>
                </a:solidFill>
                <a:latin typeface="Aptos" panose="020B0004020202020204" pitchFamily="34" charset="0"/>
                <a:cs typeface="Arial" panose="020B0604020202020204" pitchFamily="34" charset="0"/>
                <a:hlinkClick r:id="rId2"/>
              </a:rPr>
              <a:t>https://test.e-sbirka.cz/</a:t>
            </a:r>
            <a:r>
              <a:rPr lang="cs-CZ" sz="1800" u="sng">
                <a:solidFill>
                  <a:srgbClr val="467886"/>
                </a:solidFill>
                <a:latin typeface="Aptos" panose="020B0004020202020204" pitchFamily="34" charset="0"/>
                <a:cs typeface="Arial" panose="020B0604020202020204" pitchFamily="34" charset="0"/>
              </a:rPr>
              <a:t> </a:t>
            </a:r>
            <a:r>
              <a:rPr lang="cs-CZ"/>
              <a:t>- veřejný portál e-Sbírky</a:t>
            </a:r>
          </a:p>
          <a:p>
            <a:pPr marL="0" indent="0">
              <a:buNone/>
            </a:pPr>
            <a:r>
              <a:rPr lang="cs-CZ"/>
              <a:t>Pro zobrazí vyhlášené smlouvy, není nutné se přihlašovat/registrovat</a:t>
            </a:r>
          </a:p>
          <a:p>
            <a:pPr marL="0" indent="0">
              <a:buNone/>
            </a:pPr>
            <a:endParaRPr lang="cs-CZ"/>
          </a:p>
        </p:txBody>
      </p:sp>
      <p:sp>
        <p:nvSpPr>
          <p:cNvPr id="5" name="Nadpis 4">
            <a:extLst>
              <a:ext uri="{FF2B5EF4-FFF2-40B4-BE49-F238E27FC236}">
                <a16:creationId xmlns:a16="http://schemas.microsoft.com/office/drawing/2014/main" id="{BA6E0BB8-0EDA-2AB3-A310-CA981F812638}"/>
              </a:ext>
            </a:extLst>
          </p:cNvPr>
          <p:cNvSpPr>
            <a:spLocks noGrp="1"/>
          </p:cNvSpPr>
          <p:nvPr>
            <p:ph type="title"/>
          </p:nvPr>
        </p:nvSpPr>
        <p:spPr/>
        <p:txBody>
          <a:bodyPr>
            <a:normAutofit fontScale="90000"/>
          </a:bodyPr>
          <a:lstStyle/>
          <a:p>
            <a:r>
              <a:rPr lang="cs-CZ"/>
              <a:t>Mezinárodní smlouva pro vybrané ÚOSS</a:t>
            </a:r>
            <a:br>
              <a:rPr lang="cs-CZ" sz="1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cs-CZ"/>
          </a:p>
        </p:txBody>
      </p:sp>
      <p:pic>
        <p:nvPicPr>
          <p:cNvPr id="11" name="Obrázek 10">
            <a:extLst>
              <a:ext uri="{FF2B5EF4-FFF2-40B4-BE49-F238E27FC236}">
                <a16:creationId xmlns:a16="http://schemas.microsoft.com/office/drawing/2014/main" id="{75418050-4852-0001-4E82-43633AA012D8}"/>
              </a:ext>
            </a:extLst>
          </p:cNvPr>
          <p:cNvPicPr>
            <a:picLocks noChangeAspect="1"/>
          </p:cNvPicPr>
          <p:nvPr/>
        </p:nvPicPr>
        <p:blipFill>
          <a:blip r:embed="rId3"/>
          <a:stretch>
            <a:fillRect/>
          </a:stretch>
        </p:blipFill>
        <p:spPr>
          <a:xfrm>
            <a:off x="1513332" y="2877755"/>
            <a:ext cx="9165336" cy="3106243"/>
          </a:xfrm>
          <a:prstGeom prst="rect">
            <a:avLst/>
          </a:prstGeom>
        </p:spPr>
      </p:pic>
    </p:spTree>
    <p:extLst>
      <p:ext uri="{BB962C8B-B14F-4D97-AF65-F5344CB8AC3E}">
        <p14:creationId xmlns:p14="http://schemas.microsoft.com/office/powerpoint/2010/main" val="1806765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en-US" sz="1800" kern="100">
                <a:effectLst/>
                <a:latin typeface="Aptos" panose="020B0004020202020204" pitchFamily="34" charset="0"/>
                <a:ea typeface="Aptos" panose="020B0004020202020204" pitchFamily="34" charset="0"/>
                <a:cs typeface="Arial" panose="020B0604020202020204" pitchFamily="34" charset="0"/>
              </a:rPr>
              <a:t>P</a:t>
            </a:r>
            <a:r>
              <a:rPr lang="cs-CZ" sz="1800" kern="100" err="1">
                <a:effectLst/>
                <a:latin typeface="Aptos" panose="020B0004020202020204" pitchFamily="34" charset="0"/>
                <a:ea typeface="Aptos" panose="020B0004020202020204" pitchFamily="34" charset="0"/>
                <a:cs typeface="Arial" panose="020B0604020202020204" pitchFamily="34" charset="0"/>
              </a:rPr>
              <a:t>řihlásíme</a:t>
            </a:r>
            <a:r>
              <a:rPr lang="cs-CZ" sz="1800" kern="100">
                <a:effectLst/>
                <a:latin typeface="Aptos" panose="020B0004020202020204" pitchFamily="34" charset="0"/>
                <a:ea typeface="Aptos" panose="020B0004020202020204" pitchFamily="34" charset="0"/>
                <a:cs typeface="Arial" panose="020B0604020202020204" pitchFamily="34" charset="0"/>
              </a:rPr>
              <a:t> se jako Vlastník prostoru fáze: </a:t>
            </a:r>
          </a:p>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„Vyhlašovatel aktu mezinárodního práva / FR.VYHLAMP_VYHLASOVATEL“</a:t>
            </a:r>
          </a:p>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„Podepisuje žádost o vyhlášení aktu mezinárodního práva / CR.PODPIS_ZADOST_VYHL_AMP“. </a:t>
            </a:r>
          </a:p>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Proto se  přihlásím jako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„Žádost o vyhlášení“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zvolím „Postoupit“</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31F34395-C07B-18B8-538C-5613959198D2}"/>
              </a:ext>
            </a:extLst>
          </p:cNvPr>
          <p:cNvPicPr>
            <a:picLocks noChangeAspect="1"/>
          </p:cNvPicPr>
          <p:nvPr/>
        </p:nvPicPr>
        <p:blipFill>
          <a:blip r:embed="rId2"/>
          <a:stretch>
            <a:fillRect/>
          </a:stretch>
        </p:blipFill>
        <p:spPr>
          <a:xfrm>
            <a:off x="820612" y="3429000"/>
            <a:ext cx="10646664" cy="2163820"/>
          </a:xfrm>
          <a:prstGeom prst="rect">
            <a:avLst/>
          </a:prstGeom>
        </p:spPr>
      </p:pic>
    </p:spTree>
    <p:extLst>
      <p:ext uri="{BB962C8B-B14F-4D97-AF65-F5344CB8AC3E}">
        <p14:creationId xmlns:p14="http://schemas.microsoft.com/office/powerpoint/2010/main" val="2705873360"/>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se „Žádost o vyhlášení“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Převzít do publikačního úřadu může ten kdo má „Redaktor publikace | FRO.RS_FR.PUB_REDAKTOR_00001“ </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„Přebírá a předává právní akt k vyhlášení do Redakce sbírky | CR.PREBIRA_PA_VYHL“.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P</a:t>
            </a:r>
            <a:r>
              <a:rPr lang="cs-CZ" sz="1800" kern="100" err="1">
                <a:effectLst/>
                <a:latin typeface="Aptos" panose="020B0004020202020204" pitchFamily="34" charset="0"/>
                <a:ea typeface="Aptos" panose="020B0004020202020204" pitchFamily="34" charset="0"/>
                <a:cs typeface="Arial" panose="020B0604020202020204" pitchFamily="34" charset="0"/>
              </a:rPr>
              <a:t>řihlásit</a:t>
            </a:r>
            <a:r>
              <a:rPr lang="cs-CZ" sz="1800" kern="100">
                <a:effectLst/>
                <a:latin typeface="Aptos" panose="020B0004020202020204" pitchFamily="34" charset="0"/>
                <a:ea typeface="Aptos" panose="020B0004020202020204" pitchFamily="34" charset="0"/>
                <a:cs typeface="Arial" panose="020B0604020202020204" pitchFamily="34" charset="0"/>
              </a:rPr>
              <a:t> se jako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aburger.tomas_RS_redaktor</a:t>
            </a:r>
            <a:r>
              <a:rPr lang="cs-CZ"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zvolím „Převzít do publikačního úřadu“</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Webová stránka, Písmo&#10;&#10;Popis byl vytvořen automaticky">
            <a:extLst>
              <a:ext uri="{FF2B5EF4-FFF2-40B4-BE49-F238E27FC236}">
                <a16:creationId xmlns:a16="http://schemas.microsoft.com/office/drawing/2014/main" id="{028A736C-8E8A-D79C-FB8A-5208F9016EAC}"/>
              </a:ext>
            </a:extLst>
          </p:cNvPr>
          <p:cNvPicPr>
            <a:picLocks noChangeAspect="1"/>
          </p:cNvPicPr>
          <p:nvPr/>
        </p:nvPicPr>
        <p:blipFill rotWithShape="1">
          <a:blip r:embed="rId2"/>
          <a:srcRect t="13180" b="11352"/>
          <a:stretch/>
        </p:blipFill>
        <p:spPr>
          <a:xfrm>
            <a:off x="1357884" y="3429000"/>
            <a:ext cx="9476232" cy="2053973"/>
          </a:xfrm>
          <a:prstGeom prst="rect">
            <a:avLst/>
          </a:prstGeom>
        </p:spPr>
      </p:pic>
    </p:spTree>
    <p:extLst>
      <p:ext uri="{BB962C8B-B14F-4D97-AF65-F5344CB8AC3E}">
        <p14:creationId xmlns:p14="http://schemas.microsoft.com/office/powerpoint/2010/main" val="3850386803"/>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„Redakce sbírky“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kde ve „Vlastnostech</a:t>
            </a:r>
            <a:r>
              <a:rPr lang="en-US" sz="1800" kern="100">
                <a:effectLst/>
                <a:latin typeface="Aptos" panose="020B0004020202020204" pitchFamily="34" charset="0"/>
                <a:ea typeface="Aptos" panose="020B0004020202020204" pitchFamily="34" charset="0"/>
                <a:cs typeface="Arial" panose="020B0604020202020204" pitchFamily="34" charset="0"/>
              </a:rPr>
              <a:t> v</a:t>
            </a:r>
            <a:r>
              <a:rPr lang="cs-CZ" sz="1800" kern="100" err="1">
                <a:effectLst/>
                <a:latin typeface="Aptos" panose="020B0004020202020204" pitchFamily="34" charset="0"/>
                <a:ea typeface="Aptos" panose="020B0004020202020204" pitchFamily="34" charset="0"/>
                <a:cs typeface="Arial" panose="020B0604020202020204" pitchFamily="34" charset="0"/>
              </a:rPr>
              <a:t>yhlášení</a:t>
            </a:r>
            <a:r>
              <a:rPr lang="cs-CZ" sz="1800" kern="100">
                <a:effectLst/>
                <a:latin typeface="Aptos" panose="020B0004020202020204" pitchFamily="34" charset="0"/>
                <a:ea typeface="Aptos" panose="020B0004020202020204" pitchFamily="34" charset="0"/>
                <a:cs typeface="Arial" panose="020B0604020202020204" pitchFamily="34" charset="0"/>
              </a:rPr>
              <a:t>“</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zvolím „Technická korektura“: Dokončena</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effectLst/>
                <a:latin typeface="Aptos" panose="020B0004020202020204" pitchFamily="34" charset="0"/>
                <a:ea typeface="Aptos" panose="020B0004020202020204" pitchFamily="34" charset="0"/>
                <a:cs typeface="Arial" panose="020B0604020202020204" pitchFamily="34" charset="0"/>
              </a:rPr>
              <a:t>, „Připraveno k publikace“: Ano</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(4)</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33195ABA-51A3-2663-1751-22C01CB9E18E}"/>
              </a:ext>
            </a:extLst>
          </p:cNvPr>
          <p:cNvPicPr>
            <a:picLocks noChangeAspect="1"/>
          </p:cNvPicPr>
          <p:nvPr/>
        </p:nvPicPr>
        <p:blipFill rotWithShape="1">
          <a:blip r:embed="rId2"/>
          <a:srcRect t="8917"/>
          <a:stretch/>
        </p:blipFill>
        <p:spPr>
          <a:xfrm>
            <a:off x="1974797" y="2324639"/>
            <a:ext cx="8242406" cy="3659359"/>
          </a:xfrm>
          <a:prstGeom prst="rect">
            <a:avLst/>
          </a:prstGeom>
        </p:spPr>
      </p:pic>
    </p:spTree>
    <p:extLst>
      <p:ext uri="{BB962C8B-B14F-4D97-AF65-F5344CB8AC3E}">
        <p14:creationId xmlns:p14="http://schemas.microsoft.com/office/powerpoint/2010/main" val="4279754855"/>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Přejdeme do záložky „Verze návrhu“</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provedu „Provést kontroly“</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endPar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Zjistíme poslední vyhlášené číslo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p>
          <a:p>
            <a:pPr marL="0" indent="0" algn="just">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Počítačová ikona, Webová stránka&#10;&#10;Popis byl vytvořen automaticky">
            <a:extLst>
              <a:ext uri="{FF2B5EF4-FFF2-40B4-BE49-F238E27FC236}">
                <a16:creationId xmlns:a16="http://schemas.microsoft.com/office/drawing/2014/main" id="{D8745584-484E-6A6B-5D1F-C027076838C1}"/>
              </a:ext>
            </a:extLst>
          </p:cNvPr>
          <p:cNvPicPr>
            <a:picLocks noChangeAspect="1"/>
          </p:cNvPicPr>
          <p:nvPr/>
        </p:nvPicPr>
        <p:blipFill rotWithShape="1">
          <a:blip r:embed="rId2"/>
          <a:srcRect t="5866"/>
          <a:stretch/>
        </p:blipFill>
        <p:spPr>
          <a:xfrm>
            <a:off x="2130552" y="2433085"/>
            <a:ext cx="7095213" cy="3409931"/>
          </a:xfrm>
          <a:prstGeom prst="rect">
            <a:avLst/>
          </a:prstGeom>
        </p:spPr>
      </p:pic>
    </p:spTree>
    <p:extLst>
      <p:ext uri="{BB962C8B-B14F-4D97-AF65-F5344CB8AC3E}">
        <p14:creationId xmlns:p14="http://schemas.microsoft.com/office/powerpoint/2010/main" val="639135903"/>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a:latin typeface="Aptos" panose="020B0004020202020204" pitchFamily="34" charset="0"/>
                <a:ea typeface="Aptos" panose="020B0004020202020204" pitchFamily="34" charset="0"/>
                <a:cs typeface="Arial" panose="020B0604020202020204" pitchFamily="34" charset="0"/>
              </a:rPr>
              <a:t>V</a:t>
            </a:r>
            <a:r>
              <a:rPr lang="cs-CZ" sz="1800" err="1">
                <a:effectLst/>
                <a:latin typeface="Aptos" panose="020B0004020202020204" pitchFamily="34" charset="0"/>
                <a:ea typeface="Aptos" panose="020B0004020202020204" pitchFamily="34" charset="0"/>
                <a:cs typeface="Arial" panose="020B0604020202020204" pitchFamily="34" charset="0"/>
              </a:rPr>
              <a:t>ytvořím</a:t>
            </a:r>
            <a:r>
              <a:rPr lang="en-US" sz="1800">
                <a:effectLst/>
                <a:latin typeface="Aptos" panose="020B0004020202020204" pitchFamily="34" charset="0"/>
                <a:ea typeface="Aptos" panose="020B0004020202020204" pitchFamily="34" charset="0"/>
                <a:cs typeface="Arial" panose="020B0604020202020204" pitchFamily="34" charset="0"/>
              </a:rPr>
              <a:t>e</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err="1">
                <a:latin typeface="Aptos" panose="020B0004020202020204" pitchFamily="34" charset="0"/>
                <a:ea typeface="Aptos" panose="020B0004020202020204" pitchFamily="34" charset="0"/>
                <a:cs typeface="Arial" panose="020B0604020202020204" pitchFamily="34" charset="0"/>
              </a:rPr>
              <a:t>kopii</a:t>
            </a:r>
            <a:r>
              <a:rPr lang="cs-CZ" sz="1800">
                <a:effectLst/>
                <a:latin typeface="Aptos" panose="020B0004020202020204" pitchFamily="34" charset="0"/>
                <a:ea typeface="Aptos" panose="020B0004020202020204" pitchFamily="34" charset="0"/>
                <a:cs typeface="Arial" panose="020B0604020202020204" pitchFamily="34" charset="0"/>
              </a:rPr>
              <a:t> aktuální verzi návrhu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dám vytvořit a otevřít v editor</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effectLst/>
                <a:latin typeface="Aptos" panose="020B0004020202020204"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D29DF03B-734D-2125-3654-E316A549516B}"/>
              </a:ext>
            </a:extLst>
          </p:cNvPr>
          <p:cNvPicPr>
            <a:picLocks noChangeAspect="1"/>
          </p:cNvPicPr>
          <p:nvPr/>
        </p:nvPicPr>
        <p:blipFill rotWithShape="1">
          <a:blip r:embed="rId2"/>
          <a:srcRect l="1125" t="5985" r="11650" b="12960"/>
          <a:stretch/>
        </p:blipFill>
        <p:spPr>
          <a:xfrm>
            <a:off x="1877905" y="2099144"/>
            <a:ext cx="8436190" cy="3539863"/>
          </a:xfrm>
          <a:prstGeom prst="rect">
            <a:avLst/>
          </a:prstGeom>
        </p:spPr>
      </p:pic>
    </p:spTree>
    <p:extLst>
      <p:ext uri="{BB962C8B-B14F-4D97-AF65-F5344CB8AC3E}">
        <p14:creationId xmlns:p14="http://schemas.microsoft.com/office/powerpoint/2010/main" val="2218308569"/>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 Editoru přejdu na Metadata „</a:t>
            </a:r>
            <a:r>
              <a:rPr lang="cs-CZ" sz="1800" i="1" kern="100">
                <a:effectLst/>
                <a:latin typeface="Aptos" panose="020B0004020202020204" pitchFamily="34" charset="0"/>
                <a:ea typeface="Aptos" panose="020B0004020202020204" pitchFamily="34" charset="0"/>
                <a:cs typeface="Arial" panose="020B0604020202020204" pitchFamily="34" charset="0"/>
              </a:rPr>
              <a:t>Sdělení Ministerstva zahraničních věcí AMP“</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Počítačová ikona&#10;&#10;Popis byl vytvořen automaticky">
            <a:extLst>
              <a:ext uri="{FF2B5EF4-FFF2-40B4-BE49-F238E27FC236}">
                <a16:creationId xmlns:a16="http://schemas.microsoft.com/office/drawing/2014/main" id="{5EAE591E-623B-DECB-D2BE-8E52D41A31BC}"/>
              </a:ext>
            </a:extLst>
          </p:cNvPr>
          <p:cNvPicPr>
            <a:picLocks noChangeAspect="1"/>
          </p:cNvPicPr>
          <p:nvPr/>
        </p:nvPicPr>
        <p:blipFill rotWithShape="1">
          <a:blip r:embed="rId2"/>
          <a:srcRect t="9773"/>
          <a:stretch/>
        </p:blipFill>
        <p:spPr>
          <a:xfrm>
            <a:off x="1881316" y="2298043"/>
            <a:ext cx="8525256" cy="3872132"/>
          </a:xfrm>
          <a:prstGeom prst="rect">
            <a:avLst/>
          </a:prstGeom>
        </p:spPr>
      </p:pic>
    </p:spTree>
    <p:extLst>
      <p:ext uri="{BB962C8B-B14F-4D97-AF65-F5344CB8AC3E}">
        <p14:creationId xmlns:p14="http://schemas.microsoft.com/office/powerpoint/2010/main" val="2710947743"/>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V</a:t>
            </a:r>
            <a:r>
              <a:rPr lang="cs-CZ" sz="1800" kern="100" err="1">
                <a:effectLst/>
                <a:latin typeface="Aptos" panose="020B0004020202020204" pitchFamily="34" charset="0"/>
                <a:ea typeface="Aptos" panose="020B0004020202020204" pitchFamily="34" charset="0"/>
                <a:cs typeface="Arial" panose="020B0604020202020204" pitchFamily="34" charset="0"/>
              </a:rPr>
              <a:t>yplním</a:t>
            </a:r>
            <a:r>
              <a:rPr lang="en-US" sz="1800" kern="100">
                <a:effectLst/>
                <a:latin typeface="Aptos" panose="020B0004020202020204" pitchFamily="34" charset="0"/>
                <a:ea typeface="Aptos" panose="020B0004020202020204" pitchFamily="34" charset="0"/>
                <a:cs typeface="Arial" panose="020B0604020202020204" pitchFamily="34" charset="0"/>
              </a:rPr>
              <a:t>e</a:t>
            </a:r>
            <a:r>
              <a:rPr lang="cs-CZ" sz="1800" kern="100">
                <a:effectLst/>
                <a:latin typeface="Aptos" panose="020B0004020202020204" pitchFamily="34" charset="0"/>
                <a:ea typeface="Aptos" panose="020B0004020202020204" pitchFamily="34" charset="0"/>
                <a:cs typeface="Arial" panose="020B0604020202020204" pitchFamily="34" charset="0"/>
              </a:rPr>
              <a:t> „Pořadové číslo“</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o jedno větší, než jsem si zjistil, že je poslední. „Rok“</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-2024, „Pracovní datum vyhlášení“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„Datum sjednání“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(4)</a:t>
            </a:r>
            <a:r>
              <a:rPr lang="cs-CZ" sz="1800" kern="100">
                <a:effectLst/>
                <a:latin typeface="Aptos" panose="020B0004020202020204" pitchFamily="34" charset="0"/>
                <a:ea typeface="Aptos" panose="020B0004020202020204" pitchFamily="34" charset="0"/>
                <a:cs typeface="Arial" panose="020B0604020202020204" pitchFamily="34" charset="0"/>
              </a:rPr>
              <a:t>.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Počítačová ikona&#10;&#10;Popis byl vytvořen automaticky">
            <a:extLst>
              <a:ext uri="{FF2B5EF4-FFF2-40B4-BE49-F238E27FC236}">
                <a16:creationId xmlns:a16="http://schemas.microsoft.com/office/drawing/2014/main" id="{49F0AA85-AB36-CBBE-170B-54B3F20456B3}"/>
              </a:ext>
            </a:extLst>
          </p:cNvPr>
          <p:cNvPicPr>
            <a:picLocks noChangeAspect="1"/>
          </p:cNvPicPr>
          <p:nvPr/>
        </p:nvPicPr>
        <p:blipFill rotWithShape="1">
          <a:blip r:embed="rId2"/>
          <a:srcRect t="7072"/>
          <a:stretch/>
        </p:blipFill>
        <p:spPr>
          <a:xfrm>
            <a:off x="2240280" y="2375433"/>
            <a:ext cx="8011356" cy="3634366"/>
          </a:xfrm>
          <a:prstGeom prst="rect">
            <a:avLst/>
          </a:prstGeom>
        </p:spPr>
      </p:pic>
    </p:spTree>
    <p:extLst>
      <p:ext uri="{BB962C8B-B14F-4D97-AF65-F5344CB8AC3E}">
        <p14:creationId xmlns:p14="http://schemas.microsoft.com/office/powerpoint/2010/main" val="4163549127"/>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Provedeme „Uzavřít verzi“</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Písmo, Webová stránka&#10;&#10;Popis byl vytvořen automaticky">
            <a:extLst>
              <a:ext uri="{FF2B5EF4-FFF2-40B4-BE49-F238E27FC236}">
                <a16:creationId xmlns:a16="http://schemas.microsoft.com/office/drawing/2014/main" id="{2D67B2FF-DB7D-A364-3050-45C18BCF012E}"/>
              </a:ext>
            </a:extLst>
          </p:cNvPr>
          <p:cNvPicPr>
            <a:picLocks noChangeAspect="1"/>
          </p:cNvPicPr>
          <p:nvPr/>
        </p:nvPicPr>
        <p:blipFill rotWithShape="1">
          <a:blip r:embed="rId2"/>
          <a:srcRect t="10502"/>
          <a:stretch/>
        </p:blipFill>
        <p:spPr>
          <a:xfrm>
            <a:off x="874489" y="2420908"/>
            <a:ext cx="10538910" cy="3155411"/>
          </a:xfrm>
          <a:prstGeom prst="rect">
            <a:avLst/>
          </a:prstGeom>
        </p:spPr>
      </p:pic>
    </p:spTree>
    <p:extLst>
      <p:ext uri="{BB962C8B-B14F-4D97-AF65-F5344CB8AC3E}">
        <p14:creationId xmlns:p14="http://schemas.microsoft.com/office/powerpoint/2010/main" val="3752668635"/>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a:effectLst/>
                <a:latin typeface="Aptos" panose="020B0004020202020204" pitchFamily="34" charset="0"/>
                <a:ea typeface="Aptos" panose="020B0004020202020204" pitchFamily="34" charset="0"/>
                <a:cs typeface="Arial" panose="020B0604020202020204" pitchFamily="34" charset="0"/>
              </a:rPr>
              <a:t>Nově vytvořenou vrstvu návrhu si nastavíme jako Aktuální</a:t>
            </a:r>
            <a:r>
              <a:rPr lang="en-US" sz="18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Webová stránka, Počítačová ikona&#10;&#10;Popis byl vytvořen automaticky">
            <a:extLst>
              <a:ext uri="{FF2B5EF4-FFF2-40B4-BE49-F238E27FC236}">
                <a16:creationId xmlns:a16="http://schemas.microsoft.com/office/drawing/2014/main" id="{067EF22B-0C8E-E51D-59EA-D4C9F23702C1}"/>
              </a:ext>
            </a:extLst>
          </p:cNvPr>
          <p:cNvPicPr>
            <a:picLocks noChangeAspect="1"/>
          </p:cNvPicPr>
          <p:nvPr/>
        </p:nvPicPr>
        <p:blipFill>
          <a:blip r:embed="rId2"/>
          <a:stretch>
            <a:fillRect/>
          </a:stretch>
        </p:blipFill>
        <p:spPr>
          <a:xfrm>
            <a:off x="1490472" y="2320820"/>
            <a:ext cx="9211056" cy="3355587"/>
          </a:xfrm>
          <a:prstGeom prst="rect">
            <a:avLst/>
          </a:prstGeom>
        </p:spPr>
      </p:pic>
    </p:spTree>
    <p:extLst>
      <p:ext uri="{BB962C8B-B14F-4D97-AF65-F5344CB8AC3E}">
        <p14:creationId xmlns:p14="http://schemas.microsoft.com/office/powerpoint/2010/main" val="269008080"/>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109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Provedeme „Generovat časová znění“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„Generovat vyhlašovaná PDF“</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Písmo, Webová stránka&#10;&#10;Popis byl vytvořen automaticky">
            <a:extLst>
              <a:ext uri="{FF2B5EF4-FFF2-40B4-BE49-F238E27FC236}">
                <a16:creationId xmlns:a16="http://schemas.microsoft.com/office/drawing/2014/main" id="{B1783098-247A-9AEF-2202-2AD6E1C2AEC3}"/>
              </a:ext>
            </a:extLst>
          </p:cNvPr>
          <p:cNvPicPr>
            <a:picLocks noChangeAspect="1"/>
          </p:cNvPicPr>
          <p:nvPr/>
        </p:nvPicPr>
        <p:blipFill>
          <a:blip r:embed="rId2"/>
          <a:stretch>
            <a:fillRect/>
          </a:stretch>
        </p:blipFill>
        <p:spPr>
          <a:xfrm>
            <a:off x="978408" y="2209060"/>
            <a:ext cx="10235184" cy="2439880"/>
          </a:xfrm>
          <a:prstGeom prst="rect">
            <a:avLst/>
          </a:prstGeom>
        </p:spPr>
      </p:pic>
    </p:spTree>
    <p:extLst>
      <p:ext uri="{BB962C8B-B14F-4D97-AF65-F5344CB8AC3E}">
        <p14:creationId xmlns:p14="http://schemas.microsoft.com/office/powerpoint/2010/main" val="415841070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fontScale="92500" lnSpcReduction="20000"/>
          </a:bodyPr>
          <a:lstStyle/>
          <a:p>
            <a:pPr marL="0" indent="0" algn="just">
              <a:lnSpc>
                <a:spcPct val="107000"/>
              </a:lnSpc>
              <a:spcBef>
                <a:spcPts val="300"/>
              </a:spcBef>
              <a:spcAft>
                <a:spcPts val="300"/>
              </a:spcAft>
              <a:buNone/>
            </a:pPr>
            <a:r>
              <a:rPr lang="cs-CZ" sz="1800" b="1">
                <a:effectLst/>
                <a:latin typeface="Calibri" panose="020F0502020204030204" pitchFamily="34" charset="0"/>
                <a:ea typeface="Times New Roman" panose="02020603050405020304" pitchFamily="18" charset="0"/>
                <a:cs typeface="Times New Roman" panose="02020603050405020304" pitchFamily="18" charset="0"/>
              </a:rPr>
              <a:t>Potřebné účty pro ukázku:</a:t>
            </a: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skoleni.1_NBU_pracovnik</a:t>
            </a:r>
          </a:p>
          <a:p>
            <a:pPr marL="396000" lvl="1" indent="0">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NBU_reditel</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UVOVA_pracovnikAMP</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UVLA_premier</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MZV_pracovnikAMP</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MZV_ministr</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RS_redaktor</a:t>
            </a:r>
            <a:r>
              <a:rPr lang="cs-CZ" sz="1800" kern="100">
                <a:effectLst/>
                <a:latin typeface="Aptos" panose="020B0004020202020204" pitchFamily="34" charset="0"/>
                <a:ea typeface="Aptos" panose="020B0004020202020204" pitchFamily="34" charset="0"/>
                <a:cs typeface="Arial" panose="020B0604020202020204" pitchFamily="34" charset="0"/>
              </a:rPr>
              <a:t> </a:t>
            </a: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KPSP_pracovnikLeg</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396000" lvl="1" indent="0">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	_</a:t>
            </a:r>
            <a:r>
              <a:rPr lang="cs-CZ" sz="1800" kern="100" err="1">
                <a:effectLst/>
                <a:latin typeface="Aptos" panose="020B0004020202020204" pitchFamily="34" charset="0"/>
                <a:ea typeface="Aptos" panose="020B0004020202020204" pitchFamily="34" charset="0"/>
                <a:cs typeface="Arial" panose="020B0604020202020204" pitchFamily="34" charset="0"/>
              </a:rPr>
              <a:t>RS_vyhlasovatel</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b="1">
              <a:latin typeface="Calibri" panose="020F0502020204030204" pitchFamily="34" charset="0"/>
              <a:cs typeface="Times New Roman" panose="02020603050405020304" pitchFamily="18" charset="0"/>
            </a:endParaRPr>
          </a:p>
          <a:p>
            <a:pPr marL="0" indent="0" algn="just">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 </a:t>
            </a: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Tree>
    <p:extLst>
      <p:ext uri="{BB962C8B-B14F-4D97-AF65-F5344CB8AC3E}">
        <p14:creationId xmlns:p14="http://schemas.microsoft.com/office/powerpoint/2010/main" val="3721998022"/>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Ve Shrnutí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zvolíme „Vytvořeni verze pro autorskou korekturu“</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snímek obrazovky, Webová stránka&#10;&#10;Popis byl vytvořen automaticky">
            <a:extLst>
              <a:ext uri="{FF2B5EF4-FFF2-40B4-BE49-F238E27FC236}">
                <a16:creationId xmlns:a16="http://schemas.microsoft.com/office/drawing/2014/main" id="{52088A64-F3A1-6E62-A206-36A39F7430F4}"/>
              </a:ext>
            </a:extLst>
          </p:cNvPr>
          <p:cNvPicPr>
            <a:picLocks noChangeAspect="1"/>
          </p:cNvPicPr>
          <p:nvPr/>
        </p:nvPicPr>
        <p:blipFill>
          <a:blip r:embed="rId2"/>
          <a:stretch>
            <a:fillRect/>
          </a:stretch>
        </p:blipFill>
        <p:spPr>
          <a:xfrm>
            <a:off x="971488" y="2610487"/>
            <a:ext cx="10344912" cy="2776253"/>
          </a:xfrm>
          <a:prstGeom prst="rect">
            <a:avLst/>
          </a:prstGeom>
        </p:spPr>
      </p:pic>
    </p:spTree>
    <p:extLst>
      <p:ext uri="{BB962C8B-B14F-4D97-AF65-F5344CB8AC3E}">
        <p14:creationId xmlns:p14="http://schemas.microsoft.com/office/powerpoint/2010/main" val="2530634398"/>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Ve </a:t>
            </a:r>
            <a:r>
              <a:rPr lang="cs-CZ" sz="1800" kern="100">
                <a:effectLst/>
                <a:latin typeface="Aptos" panose="020B0004020202020204" pitchFamily="34" charset="0"/>
                <a:ea typeface="Aptos" panose="020B0004020202020204" pitchFamily="34" charset="0"/>
                <a:cs typeface="Arial" panose="020B0604020202020204" pitchFamily="34" charset="0"/>
              </a:rPr>
              <a:t>Shrnutí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cs-CZ" sz="1800" kern="100">
                <a:effectLst/>
                <a:latin typeface="Aptos" panose="020B0004020202020204" pitchFamily="34" charset="0"/>
                <a:ea typeface="Aptos" panose="020B0004020202020204" pitchFamily="34" charset="0"/>
                <a:cs typeface="Arial" panose="020B0604020202020204" pitchFamily="34" charset="0"/>
              </a:rPr>
              <a:t>zvolíme „Předání korektury ke schválení“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Písmo&#10;&#10;Popis byl vytvořen automaticky">
            <a:extLst>
              <a:ext uri="{FF2B5EF4-FFF2-40B4-BE49-F238E27FC236}">
                <a16:creationId xmlns:a16="http://schemas.microsoft.com/office/drawing/2014/main" id="{533D4011-E916-DE10-5496-3CCCC41A8F29}"/>
              </a:ext>
            </a:extLst>
          </p:cNvPr>
          <p:cNvPicPr>
            <a:picLocks noChangeAspect="1"/>
          </p:cNvPicPr>
          <p:nvPr/>
        </p:nvPicPr>
        <p:blipFill>
          <a:blip r:embed="rId2"/>
          <a:stretch>
            <a:fillRect/>
          </a:stretch>
        </p:blipFill>
        <p:spPr>
          <a:xfrm>
            <a:off x="2713639" y="2391979"/>
            <a:ext cx="6860610" cy="3466162"/>
          </a:xfrm>
          <a:prstGeom prst="rect">
            <a:avLst/>
          </a:prstGeom>
        </p:spPr>
      </p:pic>
    </p:spTree>
    <p:extLst>
      <p:ext uri="{BB962C8B-B14F-4D97-AF65-F5344CB8AC3E}">
        <p14:creationId xmlns:p14="http://schemas.microsoft.com/office/powerpoint/2010/main" val="2090628967"/>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a:effectLst/>
                <a:latin typeface="Aptos" panose="020B0004020202020204" pitchFamily="34" charset="0"/>
                <a:ea typeface="Aptos" panose="020B0004020202020204" pitchFamily="34" charset="0"/>
                <a:cs typeface="Arial" panose="020B0604020202020204" pitchFamily="34" charset="0"/>
              </a:rPr>
              <a:t>V</a:t>
            </a:r>
            <a:r>
              <a:rPr lang="cs-CZ" sz="1800" err="1">
                <a:latin typeface="Aptos" panose="020B0004020202020204" pitchFamily="34" charset="0"/>
                <a:ea typeface="Aptos" panose="020B0004020202020204" pitchFamily="34" charset="0"/>
                <a:cs typeface="Arial" panose="020B0604020202020204" pitchFamily="34" charset="0"/>
              </a:rPr>
              <a:t>ytvoří</a:t>
            </a:r>
            <a:r>
              <a:rPr lang="cs-CZ" sz="1800">
                <a:latin typeface="Aptos" panose="020B0004020202020204" pitchFamily="34" charset="0"/>
                <a:ea typeface="Aptos" panose="020B0004020202020204" pitchFamily="34" charset="0"/>
                <a:cs typeface="Arial" panose="020B0604020202020204" pitchFamily="34" charset="0"/>
              </a:rPr>
              <a:t> se „</a:t>
            </a:r>
            <a:r>
              <a:rPr lang="cs-CZ" sz="1800">
                <a:effectLst/>
                <a:latin typeface="Aptos" panose="020B0004020202020204" pitchFamily="34" charset="0"/>
                <a:ea typeface="Aptos" panose="020B0004020202020204" pitchFamily="34" charset="0"/>
                <a:cs typeface="Arial" panose="020B0604020202020204" pitchFamily="34" charset="0"/>
              </a:rPr>
              <a:t>Žádost o ověření autorské korektury</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vyplním „Vlastnosti“</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ve „Schvalování“</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zjistíme jakým účtem budeme „Zaznamenávat schválení“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(4)</a:t>
            </a:r>
          </a:p>
          <a:p>
            <a:pPr marL="0" indent="0" algn="just">
              <a:lnSpc>
                <a:spcPct val="115000"/>
              </a:lnSpc>
              <a:spcAft>
                <a:spcPts val="800"/>
              </a:spcAft>
              <a:buNone/>
            </a:pPr>
            <a:endPar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175D3205-F25A-04B2-67D2-69E1FD42C3DA}"/>
              </a:ext>
            </a:extLst>
          </p:cNvPr>
          <p:cNvPicPr>
            <a:picLocks noChangeAspect="1"/>
          </p:cNvPicPr>
          <p:nvPr/>
        </p:nvPicPr>
        <p:blipFill>
          <a:blip r:embed="rId2"/>
          <a:stretch>
            <a:fillRect/>
          </a:stretch>
        </p:blipFill>
        <p:spPr>
          <a:xfrm>
            <a:off x="3020990" y="2542573"/>
            <a:ext cx="6150019" cy="3441425"/>
          </a:xfrm>
          <a:prstGeom prst="rect">
            <a:avLst/>
          </a:prstGeom>
        </p:spPr>
      </p:pic>
    </p:spTree>
    <p:extLst>
      <p:ext uri="{BB962C8B-B14F-4D97-AF65-F5344CB8AC3E}">
        <p14:creationId xmlns:p14="http://schemas.microsoft.com/office/powerpoint/2010/main" val="611265997"/>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cs-CZ" sz="1800">
                <a:latin typeface="Aptos" panose="020B0004020202020204" pitchFamily="34" charset="0"/>
                <a:ea typeface="Aptos" panose="020B0004020202020204" pitchFamily="34" charset="0"/>
                <a:cs typeface="Arial" panose="020B0604020202020204" pitchFamily="34" charset="0"/>
              </a:rPr>
              <a:t>V</a:t>
            </a:r>
            <a:r>
              <a:rPr lang="cs-CZ" sz="1800" kern="100">
                <a:effectLst/>
                <a:latin typeface="Aptos" panose="020B0004020202020204" pitchFamily="34" charset="0"/>
                <a:ea typeface="Aptos" panose="020B0004020202020204" pitchFamily="34" charset="0"/>
                <a:cs typeface="Arial" panose="020B0604020202020204" pitchFamily="34" charset="0"/>
              </a:rPr>
              <a:t>e „Shrnutí“</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 </a:t>
            </a:r>
            <a:r>
              <a:rPr lang="cs-CZ" sz="1800" kern="100">
                <a:effectLst/>
                <a:latin typeface="Aptos" panose="020B0004020202020204" pitchFamily="34" charset="0"/>
                <a:ea typeface="Aptos" panose="020B0004020202020204" pitchFamily="34" charset="0"/>
                <a:cs typeface="Arial" panose="020B0604020202020204" pitchFamily="34" charset="0"/>
              </a:rPr>
              <a:t>zvolíme  „Spustit schvalování“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F74C90C8-045B-020A-21DF-8F8DAE40944B}"/>
              </a:ext>
            </a:extLst>
          </p:cNvPr>
          <p:cNvPicPr>
            <a:picLocks noChangeAspect="1"/>
          </p:cNvPicPr>
          <p:nvPr/>
        </p:nvPicPr>
        <p:blipFill rotWithShape="1">
          <a:blip r:embed="rId2"/>
          <a:srcRect t="11835"/>
          <a:stretch/>
        </p:blipFill>
        <p:spPr>
          <a:xfrm>
            <a:off x="1325880" y="2280217"/>
            <a:ext cx="9540240" cy="2297566"/>
          </a:xfrm>
          <a:prstGeom prst="rect">
            <a:avLst/>
          </a:prstGeom>
        </p:spPr>
      </p:pic>
    </p:spTree>
    <p:extLst>
      <p:ext uri="{BB962C8B-B14F-4D97-AF65-F5344CB8AC3E}">
        <p14:creationId xmlns:p14="http://schemas.microsoft.com/office/powerpoint/2010/main" val="356938755"/>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cs-CZ" sz="1800">
                <a:effectLst/>
                <a:latin typeface="Aptos" panose="020B0004020202020204" pitchFamily="34" charset="0"/>
                <a:ea typeface="Aptos" panose="020B0004020202020204" pitchFamily="34" charset="0"/>
                <a:cs typeface="Arial" panose="020B0604020202020204" pitchFamily="34" charset="0"/>
              </a:rPr>
              <a:t>Přihlásím se jako uživatel, který je v „Žádost o ověření autorské korektury“-</a:t>
            </a: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Schvalování</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 tedy </a:t>
            </a:r>
            <a:r>
              <a:rPr lang="cs-CZ" sz="1800" err="1">
                <a:effectLst/>
                <a:latin typeface="Aptos" panose="020B0004020202020204" pitchFamily="34" charset="0"/>
                <a:ea typeface="Aptos" panose="020B0004020202020204" pitchFamily="34" charset="0"/>
                <a:cs typeface="Arial" panose="020B0604020202020204" pitchFamily="34" charset="0"/>
              </a:rPr>
              <a:t>aburger.tomas_KPSP_pracovnikLeg</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„Zaznamenáme schválení“</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software, Webová stránka&#10;&#10;Popis byl vytvořen automaticky">
            <a:extLst>
              <a:ext uri="{FF2B5EF4-FFF2-40B4-BE49-F238E27FC236}">
                <a16:creationId xmlns:a16="http://schemas.microsoft.com/office/drawing/2014/main" id="{CF8F5D5C-4D66-1CFF-A7A6-F18BA24EDEE8}"/>
              </a:ext>
            </a:extLst>
          </p:cNvPr>
          <p:cNvPicPr>
            <a:picLocks noChangeAspect="1"/>
          </p:cNvPicPr>
          <p:nvPr/>
        </p:nvPicPr>
        <p:blipFill rotWithShape="1">
          <a:blip r:embed="rId2"/>
          <a:srcRect t="10603"/>
          <a:stretch/>
        </p:blipFill>
        <p:spPr>
          <a:xfrm>
            <a:off x="526630" y="2456340"/>
            <a:ext cx="6501384" cy="2368272"/>
          </a:xfrm>
          <a:prstGeom prst="rect">
            <a:avLst/>
          </a:prstGeom>
        </p:spPr>
      </p:pic>
      <p:pic>
        <p:nvPicPr>
          <p:cNvPr id="11" name="Obrázek 10">
            <a:extLst>
              <a:ext uri="{FF2B5EF4-FFF2-40B4-BE49-F238E27FC236}">
                <a16:creationId xmlns:a16="http://schemas.microsoft.com/office/drawing/2014/main" id="{9FBD759B-FE34-BA10-1FA0-36C870259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8014" y="2456340"/>
            <a:ext cx="4178719" cy="3120547"/>
          </a:xfrm>
          <a:prstGeom prst="rect">
            <a:avLst/>
          </a:prstGeom>
          <a:noFill/>
          <a:ln>
            <a:noFill/>
          </a:ln>
        </p:spPr>
      </p:pic>
    </p:spTree>
    <p:extLst>
      <p:ext uri="{BB962C8B-B14F-4D97-AF65-F5344CB8AC3E}">
        <p14:creationId xmlns:p14="http://schemas.microsoft.com/office/powerpoint/2010/main" val="371837835"/>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a:t>
            </a:r>
            <a:r>
              <a:rPr lang="cs-CZ" sz="1800" kern="100">
                <a:effectLst/>
                <a:latin typeface="Aptos" panose="020B0004020202020204" pitchFamily="34" charset="0"/>
                <a:ea typeface="Aptos" panose="020B0004020202020204" pitchFamily="34" charset="0"/>
                <a:cs typeface="Arial" panose="020B0604020202020204" pitchFamily="34" charset="0"/>
              </a:rPr>
              <a:t>Vyhlášení právního aktu“</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může provést ten kdo má FR/CR: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„Redaktor publikace | FRO.RS_FR.PUB_REDAKTOR_00001“ s „Vyhlašuje právní akt | CR.VYHLASUJE_PA“.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Přihlásím se jako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aburger.tomas_RS_vyhlasovatel</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provedeme „Vyhlášení právního aktu“</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software, Webová stránka&#10;&#10;Popis byl vytvořen automaticky">
            <a:extLst>
              <a:ext uri="{FF2B5EF4-FFF2-40B4-BE49-F238E27FC236}">
                <a16:creationId xmlns:a16="http://schemas.microsoft.com/office/drawing/2014/main" id="{8CAF082A-75B4-90A0-2F77-1F2FF5850D97}"/>
              </a:ext>
            </a:extLst>
          </p:cNvPr>
          <p:cNvPicPr>
            <a:picLocks noChangeAspect="1"/>
          </p:cNvPicPr>
          <p:nvPr/>
        </p:nvPicPr>
        <p:blipFill rotWithShape="1">
          <a:blip r:embed="rId2"/>
          <a:srcRect t="12783"/>
          <a:stretch/>
        </p:blipFill>
        <p:spPr>
          <a:xfrm>
            <a:off x="763524" y="3021048"/>
            <a:ext cx="10664952" cy="2642981"/>
          </a:xfrm>
          <a:prstGeom prst="rect">
            <a:avLst/>
          </a:prstGeom>
        </p:spPr>
      </p:pic>
    </p:spTree>
    <p:extLst>
      <p:ext uri="{BB962C8B-B14F-4D97-AF65-F5344CB8AC3E}">
        <p14:creationId xmlns:p14="http://schemas.microsoft.com/office/powerpoint/2010/main" val="3055083105"/>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en-US" sz="1800" err="1">
                <a:latin typeface="Aptos" panose="020B0004020202020204" pitchFamily="34" charset="0"/>
                <a:ea typeface="Aptos" panose="020B0004020202020204" pitchFamily="34" charset="0"/>
                <a:cs typeface="Arial" panose="020B0604020202020204" pitchFamily="34" charset="0"/>
              </a:rPr>
              <a:t>Potvrd</a:t>
            </a:r>
            <a:r>
              <a:rPr lang="cs-CZ" sz="1800" err="1">
                <a:latin typeface="Aptos" panose="020B0004020202020204" pitchFamily="34" charset="0"/>
                <a:ea typeface="Aptos" panose="020B0004020202020204" pitchFamily="34" charset="0"/>
                <a:cs typeface="Arial" panose="020B0604020202020204" pitchFamily="34" charset="0"/>
              </a:rPr>
              <a:t>íme</a:t>
            </a:r>
            <a:r>
              <a:rPr lang="cs-CZ" sz="1800">
                <a:latin typeface="Aptos" panose="020B0004020202020204" pitchFamily="34" charset="0"/>
                <a:ea typeface="Aptos" panose="020B0004020202020204" pitchFamily="34" charset="0"/>
                <a:cs typeface="Arial" panose="020B0604020202020204" pitchFamily="34" charset="0"/>
              </a:rPr>
              <a:t> vyhlášení</a:t>
            </a:r>
          </a:p>
          <a:p>
            <a:pPr marL="0" indent="0" algn="just">
              <a:lnSpc>
                <a:spcPct val="115000"/>
              </a:lnSpc>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ministerstva a ÚV</a:t>
            </a:r>
          </a:p>
        </p:txBody>
      </p:sp>
      <p:pic>
        <p:nvPicPr>
          <p:cNvPr id="8" name="Obrázek 7" descr="Obsah obrázku text, snímek obrazovky, číslo, software&#10;&#10;Popis byl vytvořen automaticky">
            <a:extLst>
              <a:ext uri="{FF2B5EF4-FFF2-40B4-BE49-F238E27FC236}">
                <a16:creationId xmlns:a16="http://schemas.microsoft.com/office/drawing/2014/main" id="{35E8610D-167F-9645-AB34-1C313D2AF89E}"/>
              </a:ext>
            </a:extLst>
          </p:cNvPr>
          <p:cNvPicPr>
            <a:picLocks noChangeAspect="1"/>
          </p:cNvPicPr>
          <p:nvPr/>
        </p:nvPicPr>
        <p:blipFill>
          <a:blip r:embed="rId2"/>
          <a:stretch>
            <a:fillRect/>
          </a:stretch>
        </p:blipFill>
        <p:spPr>
          <a:xfrm>
            <a:off x="3878580" y="1555395"/>
            <a:ext cx="4434840" cy="4428603"/>
          </a:xfrm>
          <a:prstGeom prst="rect">
            <a:avLst/>
          </a:prstGeom>
        </p:spPr>
      </p:pic>
    </p:spTree>
    <p:extLst>
      <p:ext uri="{BB962C8B-B14F-4D97-AF65-F5344CB8AC3E}">
        <p14:creationId xmlns:p14="http://schemas.microsoft.com/office/powerpoint/2010/main" val="1499000040"/>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117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Po vyhlášení se můžeme přepnout ne </a:t>
            </a:r>
            <a:r>
              <a:rPr lang="cs-CZ" sz="18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2"/>
              </a:rPr>
              <a:t>https://test.e-sbirka.cz/</a:t>
            </a:r>
            <a:r>
              <a:rPr lang="cs-CZ" sz="1800" kern="100">
                <a:effectLst/>
                <a:latin typeface="Aptos" panose="020B0004020202020204" pitchFamily="34" charset="0"/>
                <a:ea typeface="Aptos" panose="020B0004020202020204" pitchFamily="34" charset="0"/>
                <a:cs typeface="Arial" panose="020B0604020202020204" pitchFamily="34" charset="0"/>
              </a:rPr>
              <a:t> a najít si námi vytvořenou m</a:t>
            </a:r>
            <a:r>
              <a:rPr lang="cs-CZ" sz="1800" kern="100">
                <a:latin typeface="Aptos" panose="020B0004020202020204" pitchFamily="34" charset="0"/>
                <a:cs typeface="Arial" panose="020B0604020202020204" pitchFamily="34" charset="0"/>
              </a:rPr>
              <a:t>ezinárodní smlouvu pro ministerstva a ÚV.</a:t>
            </a:r>
          </a:p>
          <a:p>
            <a:pPr marL="0" indent="0" algn="just">
              <a:lnSpc>
                <a:spcPct val="115000"/>
              </a:lnSpc>
              <a:spcAft>
                <a:spcPts val="800"/>
              </a:spcAft>
              <a:buNone/>
            </a:pPr>
            <a:endParaRPr lang="cs-CZ" sz="1800" kern="100">
              <a:latin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ministerstva a ÚV</a:t>
            </a:r>
          </a:p>
        </p:txBody>
      </p:sp>
      <p:pic>
        <p:nvPicPr>
          <p:cNvPr id="8" name="Obrázek 7" descr="Obsah obrázku text, snímek obrazovky, software, Webová stránka&#10;&#10;Popis byl vytvořen automaticky">
            <a:extLst>
              <a:ext uri="{FF2B5EF4-FFF2-40B4-BE49-F238E27FC236}">
                <a16:creationId xmlns:a16="http://schemas.microsoft.com/office/drawing/2014/main" id="{4E6A0051-21CA-BD32-1149-CA97FA61D67D}"/>
              </a:ext>
            </a:extLst>
          </p:cNvPr>
          <p:cNvPicPr>
            <a:picLocks noChangeAspect="1"/>
          </p:cNvPicPr>
          <p:nvPr/>
        </p:nvPicPr>
        <p:blipFill rotWithShape="1">
          <a:blip r:embed="rId3"/>
          <a:srcRect t="5170"/>
          <a:stretch/>
        </p:blipFill>
        <p:spPr>
          <a:xfrm>
            <a:off x="2491274" y="2104083"/>
            <a:ext cx="6873437" cy="3993194"/>
          </a:xfrm>
          <a:prstGeom prst="rect">
            <a:avLst/>
          </a:prstGeom>
        </p:spPr>
      </p:pic>
    </p:spTree>
    <p:extLst>
      <p:ext uri="{BB962C8B-B14F-4D97-AF65-F5344CB8AC3E}">
        <p14:creationId xmlns:p14="http://schemas.microsoft.com/office/powerpoint/2010/main" val="1285984089"/>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396186"/>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Symbol zastępczy tekstu 4">
            <a:extLst>
              <a:ext uri="{FF2B5EF4-FFF2-40B4-BE49-F238E27FC236}">
                <a16:creationId xmlns:a16="http://schemas.microsoft.com/office/drawing/2014/main" id="{8CF04635-B8A5-4DF1-90F5-2574405122A1}"/>
              </a:ext>
            </a:extLst>
          </p:cNvPr>
          <p:cNvSpPr>
            <a:spLocks noGrp="1"/>
          </p:cNvSpPr>
          <p:nvPr>
            <p:ph idx="1"/>
          </p:nvPr>
        </p:nvSpPr>
        <p:spPr/>
        <p:txBody>
          <a:bodyPr>
            <a:normAutofit/>
          </a:bodyPr>
          <a:lstStyle/>
          <a:p>
            <a:pPr marL="0" indent="0" algn="just">
              <a:lnSpc>
                <a:spcPct val="150000"/>
              </a:lnSpc>
              <a:buNone/>
            </a:pPr>
            <a:r>
              <a:rPr lang="en-GB" sz="1600">
                <a:solidFill>
                  <a:schemeClr val="bg1"/>
                </a:solidFill>
              </a:rPr>
              <a:t>This presentation is the property of Asseco Central Europe (Asseco CE) business group. Information presented serves for marketing purposes only and constitutes neither an offer to sell nor a solicitation to buy. Asseco CE accepts no liability whatsoever for any loss arising directly or indirectly from the use of, reliance of any information contained in this presentation or for any omission of the information. The processing, copying, recording on information carriers, as well as making this presentation or any part thereof available in any way to third parties requires the prior consent of Asseco CE member.</a:t>
            </a:r>
          </a:p>
        </p:txBody>
      </p:sp>
      <p:sp>
        <p:nvSpPr>
          <p:cNvPr id="2" name="Tytuł 1">
            <a:extLst>
              <a:ext uri="{FF2B5EF4-FFF2-40B4-BE49-F238E27FC236}">
                <a16:creationId xmlns:a16="http://schemas.microsoft.com/office/drawing/2014/main" id="{DDCA6A3F-A99C-4A29-908C-CC232BB72DF0}"/>
              </a:ext>
            </a:extLst>
          </p:cNvPr>
          <p:cNvSpPr>
            <a:spLocks noGrp="1"/>
          </p:cNvSpPr>
          <p:nvPr>
            <p:ph type="title"/>
          </p:nvPr>
        </p:nvSpPr>
        <p:spPr/>
        <p:txBody>
          <a:bodyPr>
            <a:normAutofit/>
          </a:bodyPr>
          <a:lstStyle/>
          <a:p>
            <a:r>
              <a:rPr lang="en-US" sz="4000">
                <a:solidFill>
                  <a:schemeClr val="bg1"/>
                </a:solidFill>
              </a:rPr>
              <a:t>Legal disclaimer</a:t>
            </a:r>
            <a:endParaRPr lang="en-US">
              <a:solidFill>
                <a:schemeClr val="bg1"/>
              </a:solidFill>
            </a:endParaRPr>
          </a:p>
        </p:txBody>
      </p:sp>
      <p:sp>
        <p:nvSpPr>
          <p:cNvPr id="11" name="Prostokąt 10">
            <a:extLst>
              <a:ext uri="{FF2B5EF4-FFF2-40B4-BE49-F238E27FC236}">
                <a16:creationId xmlns:a16="http://schemas.microsoft.com/office/drawing/2014/main" id="{A95B7600-8FFE-47EB-B2C7-B0059F3EE26E}"/>
              </a:ext>
            </a:extLst>
          </p:cNvPr>
          <p:cNvSpPr/>
          <p:nvPr/>
        </p:nvSpPr>
        <p:spPr>
          <a:xfrm>
            <a:off x="526630" y="6362623"/>
            <a:ext cx="2598404" cy="307777"/>
          </a:xfrm>
          <a:prstGeom prst="rect">
            <a:avLst/>
          </a:prstGeom>
        </p:spPr>
        <p:txBody>
          <a:bodyPr wrap="none" lIns="0" r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1F09D2A9-4168-4AFF-9E4F-2EC468109066}" type="datetimeyyyy">
              <a:rPr kumimoji="0" lang="pl-PL" sz="1400" b="0" i="0" u="none" strike="noStrike" kern="1200" cap="none" spc="0" normalizeH="0" baseline="0" noProof="0">
                <a:ln>
                  <a:noFill/>
                </a:ln>
                <a:solidFill>
                  <a:srgbClr val="FFFFFF"/>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a:t>
            </a:fld>
            <a:r>
              <a:rPr kumimoji="0" lang="pl-PL" sz="1400" b="0" i="0" u="none" strike="noStrike" kern="1200" cap="none" spc="0" normalizeH="0" baseline="0" noProof="0">
                <a:ln>
                  <a:noFill/>
                </a:ln>
                <a:solidFill>
                  <a:srgbClr val="FFFFFF"/>
                </a:solidFill>
                <a:effectLst/>
                <a:uLnTx/>
                <a:uFillTx/>
                <a:latin typeface="Calibri"/>
                <a:ea typeface="+mn-ea"/>
                <a:cs typeface="+mn-cs"/>
              </a:rPr>
              <a:t> © Asseco Central Europe, a. s.</a:t>
            </a:r>
          </a:p>
        </p:txBody>
      </p:sp>
      <p:sp>
        <p:nvSpPr>
          <p:cNvPr id="4" name="Slide Number Placeholder 3">
            <a:extLst>
              <a:ext uri="{FF2B5EF4-FFF2-40B4-BE49-F238E27FC236}">
                <a16:creationId xmlns:a16="http://schemas.microsoft.com/office/drawing/2014/main" id="{1FFF8C1B-13EB-418A-9541-803CD9774975}"/>
              </a:ext>
            </a:extLst>
          </p:cNvPr>
          <p:cNvSpPr>
            <a:spLocks noGrp="1"/>
          </p:cNvSpPr>
          <p:nvPr>
            <p:ph type="sldNum" sz="quarter" idx="12"/>
          </p:nvPr>
        </p:nvSpPr>
        <p:spPr/>
        <p:txBody>
          <a:bodyPr/>
          <a:lstStyle/>
          <a:p>
            <a:fld id="{9DC1E638-3F78-4E0D-883A-B278700C48C0}" type="slidenum">
              <a:rPr lang="pl-PL" smtClean="0"/>
              <a:pPr/>
              <a:t>119</a:t>
            </a:fld>
            <a:endParaRPr lang="pl-PL"/>
          </a:p>
        </p:txBody>
      </p:sp>
    </p:spTree>
    <p:extLst>
      <p:ext uri="{BB962C8B-B14F-4D97-AF65-F5344CB8AC3E}">
        <p14:creationId xmlns:p14="http://schemas.microsoft.com/office/powerpoint/2010/main" val="6205137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b="1">
                <a:effectLst/>
                <a:latin typeface="Calibri" panose="020F0502020204030204" pitchFamily="34" charset="0"/>
                <a:ea typeface="Times New Roman" panose="02020603050405020304" pitchFamily="18" charset="0"/>
                <a:cs typeface="Times New Roman" panose="02020603050405020304" pitchFamily="18" charset="0"/>
              </a:rPr>
              <a:t>Kdo může založit </a:t>
            </a:r>
            <a:r>
              <a:rPr lang="cs-CZ" sz="1800" b="1">
                <a:latin typeface="Calibri" panose="020F0502020204030204" pitchFamily="34" charset="0"/>
                <a:cs typeface="Times New Roman" panose="02020603050405020304" pitchFamily="18" charset="0"/>
              </a:rPr>
              <a:t>Mezinárodní smlouva pro vybrané ÚOSS:</a:t>
            </a:r>
          </a:p>
          <a:p>
            <a:pPr marL="0" indent="0" algn="just">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 - účet, který splňuje: </a:t>
            </a:r>
          </a:p>
          <a:p>
            <a:pPr marL="0" indent="0" algn="just">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	 „Zakládá návrh mezinárodní smlouvy dalších ÚOSS | CR.TVORBA_UOSS_AMP_MEZISML“</a:t>
            </a: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	 „Zakládá návrh mezinárodní smlouvy dalších ÚOSS | CR.TVORBA_UOSS_AMP_MEZISML“</a:t>
            </a:r>
          </a:p>
          <a:p>
            <a:pPr marL="0" indent="0" algn="just">
              <a:lnSpc>
                <a:spcPct val="107000"/>
              </a:lnSpc>
              <a:spcBef>
                <a:spcPts val="300"/>
              </a:spcBef>
              <a:spcAft>
                <a:spcPts val="300"/>
              </a:spcAft>
              <a:buNone/>
            </a:pPr>
            <a:r>
              <a:rPr lang="cs-CZ" sz="1800" b="1">
                <a:latin typeface="Aptos" panose="020B0004020202020204" pitchFamily="34" charset="0"/>
                <a:cs typeface="Arial" panose="020B0604020202020204" pitchFamily="34" charset="0"/>
              </a:rPr>
              <a:t> </a:t>
            </a:r>
            <a:r>
              <a:rPr lang="cs-CZ" sz="1800">
                <a:latin typeface="Aptos" panose="020B0004020202020204" pitchFamily="34" charset="0"/>
                <a:cs typeface="Arial" panose="020B0604020202020204" pitchFamily="34" charset="0"/>
              </a:rPr>
              <a:t>- splňuje - </a:t>
            </a:r>
            <a:r>
              <a:rPr lang="cs-CZ" sz="1800">
                <a:effectLst/>
                <a:latin typeface="Aptos" panose="020B0004020202020204" pitchFamily="34" charset="0"/>
                <a:ea typeface="Aptos" panose="020B0004020202020204" pitchFamily="34" charset="0"/>
                <a:cs typeface="Arial" panose="020B0604020202020204" pitchFamily="34" charset="0"/>
              </a:rPr>
              <a:t>_</a:t>
            </a:r>
            <a:r>
              <a:rPr lang="cs-CZ" sz="1800" err="1">
                <a:effectLst/>
                <a:latin typeface="Aptos" panose="020B0004020202020204" pitchFamily="34" charset="0"/>
                <a:ea typeface="Aptos" panose="020B0004020202020204" pitchFamily="34" charset="0"/>
                <a:cs typeface="Arial" panose="020B0604020202020204" pitchFamily="34" charset="0"/>
              </a:rPr>
              <a:t>NBU_pracovnik</a:t>
            </a: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Tree>
    <p:extLst>
      <p:ext uri="{BB962C8B-B14F-4D97-AF65-F5344CB8AC3E}">
        <p14:creationId xmlns:p14="http://schemas.microsoft.com/office/powerpoint/2010/main" val="32328353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a:effectLst/>
                <a:latin typeface="Calibri" panose="020F0502020204030204" pitchFamily="34" charset="0"/>
                <a:ea typeface="Times New Roman" panose="02020603050405020304" pitchFamily="18" charset="0"/>
                <a:cs typeface="Times New Roman" panose="02020603050405020304" pitchFamily="18" charset="0"/>
              </a:rPr>
              <a:t>Přihlášení se pod účtem </a:t>
            </a:r>
            <a:r>
              <a:rPr lang="cs-CZ" sz="1800">
                <a:effectLst/>
                <a:latin typeface="Aptos" panose="020B0004020202020204" pitchFamily="34" charset="0"/>
                <a:ea typeface="Aptos" panose="020B0004020202020204" pitchFamily="34" charset="0"/>
                <a:cs typeface="Arial" panose="020B0604020202020204" pitchFamily="34" charset="0"/>
              </a:rPr>
              <a:t>_</a:t>
            </a:r>
            <a:r>
              <a:rPr lang="cs-CZ" sz="1800" err="1">
                <a:effectLst/>
                <a:latin typeface="Aptos" panose="020B0004020202020204" pitchFamily="34" charset="0"/>
                <a:ea typeface="Aptos" panose="020B0004020202020204" pitchFamily="34" charset="0"/>
                <a:cs typeface="Arial" panose="020B0604020202020204" pitchFamily="34" charset="0"/>
              </a:rPr>
              <a:t>NBU_pracovnik</a:t>
            </a: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9" name="Obrázek 8">
            <a:extLst>
              <a:ext uri="{FF2B5EF4-FFF2-40B4-BE49-F238E27FC236}">
                <a16:creationId xmlns:a16="http://schemas.microsoft.com/office/drawing/2014/main" id="{45484610-E5CC-719C-8899-EE484676BE0C}"/>
              </a:ext>
            </a:extLst>
          </p:cNvPr>
          <p:cNvPicPr>
            <a:picLocks noChangeAspect="1"/>
          </p:cNvPicPr>
          <p:nvPr/>
        </p:nvPicPr>
        <p:blipFill rotWithShape="1">
          <a:blip r:embed="rId2"/>
          <a:srcRect l="150" r="3325"/>
          <a:stretch/>
        </p:blipFill>
        <p:spPr>
          <a:xfrm>
            <a:off x="966216" y="2063413"/>
            <a:ext cx="10259568" cy="1365587"/>
          </a:xfrm>
          <a:prstGeom prst="rect">
            <a:avLst/>
          </a:prstGeom>
        </p:spPr>
      </p:pic>
      <p:pic>
        <p:nvPicPr>
          <p:cNvPr id="13" name="Obrázek 12">
            <a:extLst>
              <a:ext uri="{FF2B5EF4-FFF2-40B4-BE49-F238E27FC236}">
                <a16:creationId xmlns:a16="http://schemas.microsoft.com/office/drawing/2014/main" id="{9A07ECE5-1AA2-B97F-4FB4-2EFAC19371A0}"/>
              </a:ext>
            </a:extLst>
          </p:cNvPr>
          <p:cNvPicPr>
            <a:picLocks noChangeAspect="1"/>
          </p:cNvPicPr>
          <p:nvPr/>
        </p:nvPicPr>
        <p:blipFill>
          <a:blip r:embed="rId3"/>
          <a:stretch>
            <a:fillRect/>
          </a:stretch>
        </p:blipFill>
        <p:spPr>
          <a:xfrm>
            <a:off x="966216" y="3429000"/>
            <a:ext cx="4650079" cy="2834833"/>
          </a:xfrm>
          <a:prstGeom prst="rect">
            <a:avLst/>
          </a:prstGeom>
        </p:spPr>
      </p:pic>
    </p:spTree>
    <p:extLst>
      <p:ext uri="{BB962C8B-B14F-4D97-AF65-F5344CB8AC3E}">
        <p14:creationId xmlns:p14="http://schemas.microsoft.com/office/powerpoint/2010/main" val="180500497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a:effectLst/>
                <a:latin typeface="Calibri" panose="020F0502020204030204" pitchFamily="34" charset="0"/>
                <a:ea typeface="Times New Roman" panose="02020603050405020304" pitchFamily="18" charset="0"/>
                <a:cs typeface="Times New Roman" panose="02020603050405020304" pitchFamily="18" charset="0"/>
              </a:rPr>
              <a:t>Po úspěšném přihlášení</a:t>
            </a: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A7B5F1D9-EE0D-EB3D-1839-98507BDA9123}"/>
              </a:ext>
            </a:extLst>
          </p:cNvPr>
          <p:cNvPicPr>
            <a:picLocks noChangeAspect="1"/>
          </p:cNvPicPr>
          <p:nvPr/>
        </p:nvPicPr>
        <p:blipFill>
          <a:blip r:embed="rId2"/>
          <a:stretch>
            <a:fillRect/>
          </a:stretch>
        </p:blipFill>
        <p:spPr>
          <a:xfrm>
            <a:off x="753005" y="2189917"/>
            <a:ext cx="10685989" cy="2759477"/>
          </a:xfrm>
          <a:prstGeom prst="rect">
            <a:avLst/>
          </a:prstGeom>
        </p:spPr>
      </p:pic>
    </p:spTree>
    <p:extLst>
      <p:ext uri="{BB962C8B-B14F-4D97-AF65-F5344CB8AC3E}">
        <p14:creationId xmlns:p14="http://schemas.microsoft.com/office/powerpoint/2010/main" val="15410016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15</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526630" y="1889255"/>
            <a:ext cx="11234629" cy="3853133"/>
          </a:xfrm>
        </p:spPr>
        <p:txBody>
          <a:bodyPr vert="horz" lIns="0" tIns="0" rIns="0" bIns="0" rtlCol="0" anchor="t">
            <a:normAutofit/>
          </a:bodyPr>
          <a:lstStyle/>
          <a:p>
            <a:pPr marL="0" indent="0">
              <a:buNone/>
            </a:pPr>
            <a:r>
              <a:rPr lang="cs-CZ"/>
              <a:t>Informační systém e-Legislativa se skládá z dvou modulů:</a:t>
            </a:r>
            <a:br>
              <a:rPr lang="cs-CZ"/>
            </a:br>
            <a:endParaRPr lang="cs-CZ"/>
          </a:p>
          <a:p>
            <a:pPr marL="0" indent="0">
              <a:buNone/>
            </a:pPr>
            <a:r>
              <a:rPr lang="cs-CZ" b="1" i="1"/>
              <a:t>Portál e-Legislativa:</a:t>
            </a:r>
            <a:endParaRPr lang="cs-CZ"/>
          </a:p>
          <a:p>
            <a:pPr marL="0" indent="0">
              <a:buNone/>
            </a:pPr>
            <a:br>
              <a:rPr lang="cs-CZ"/>
            </a:br>
            <a:r>
              <a:rPr lang="cs-CZ"/>
              <a:t>-Přehledy a Dashboardy</a:t>
            </a:r>
            <a:endParaRPr lang="cs-CZ">
              <a:cs typeface="Calibri"/>
            </a:endParaRPr>
          </a:p>
          <a:p>
            <a:pPr marL="0" indent="0">
              <a:buNone/>
            </a:pPr>
            <a:r>
              <a:rPr lang="cs-CZ"/>
              <a:t>-Tvorba nového právního aktu</a:t>
            </a:r>
            <a:endParaRPr lang="cs-CZ">
              <a:cs typeface="Calibri"/>
            </a:endParaRPr>
          </a:p>
          <a:p>
            <a:pPr marL="0" indent="0">
              <a:buNone/>
            </a:pPr>
            <a:r>
              <a:rPr lang="cs-CZ"/>
              <a:t>-Editace návrhu právního aktu, konkrétní verzi, tvorba nových verzí</a:t>
            </a:r>
            <a:endParaRPr lang="cs-CZ">
              <a:cs typeface="Calibri"/>
            </a:endParaRPr>
          </a:p>
          <a:p>
            <a:pPr marL="0" indent="0">
              <a:buNone/>
            </a:pPr>
            <a:r>
              <a:rPr lang="cs-CZ"/>
              <a:t>-Informace o procesním stavu právního aktu a posun návrh v rámci legislativního procesu</a:t>
            </a:r>
            <a:endParaRPr lang="cs-CZ">
              <a:cs typeface="Calibri"/>
            </a:endParaRPr>
          </a:p>
          <a:p>
            <a:pPr marL="0" indent="0">
              <a:buNone/>
            </a:pPr>
            <a:r>
              <a:rPr lang="cs-CZ"/>
              <a:t>-Vyhlášení právního aktu do e-Sbírky</a:t>
            </a:r>
            <a:endParaRPr lang="cs-CZ">
              <a:cs typeface="Calibri"/>
            </a:endParaRPr>
          </a:p>
          <a:p>
            <a:pPr marL="0" indent="0">
              <a:buNone/>
            </a:pPr>
            <a:r>
              <a:rPr lang="cs-CZ"/>
              <a:t>-Školící materiály</a:t>
            </a:r>
            <a:endParaRPr lang="cs-CZ">
              <a:cs typeface="Calibri"/>
            </a:endParaRPr>
          </a:p>
          <a:p>
            <a:pPr marL="0" indent="0">
              <a:buNone/>
            </a:pPr>
            <a:endParaRPr lang="cs-CZ"/>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p:txBody>
          <a:bodyPr/>
          <a:lstStyle/>
          <a:p>
            <a:r>
              <a:rPr lang="cs-CZ" sz="4000">
                <a:solidFill>
                  <a:schemeClr val="tx1"/>
                </a:solidFill>
              </a:rPr>
              <a:t>Mezinárodní smlouvy</a:t>
            </a:r>
            <a:endParaRPr lang="cs-CZ"/>
          </a:p>
        </p:txBody>
      </p:sp>
    </p:spTree>
    <p:extLst>
      <p:ext uri="{BB962C8B-B14F-4D97-AF65-F5344CB8AC3E}">
        <p14:creationId xmlns:p14="http://schemas.microsoft.com/office/powerpoint/2010/main" val="1275598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16</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842932" y="1566465"/>
            <a:ext cx="11234629" cy="3862426"/>
          </a:xfrm>
        </p:spPr>
        <p:txBody>
          <a:bodyPr vert="horz" lIns="0" tIns="0" rIns="0" bIns="0" rtlCol="0" anchor="t">
            <a:normAutofit/>
          </a:bodyPr>
          <a:lstStyle/>
          <a:p>
            <a:pPr marL="0" indent="0">
              <a:buNone/>
            </a:pPr>
            <a:r>
              <a:rPr lang="cs-CZ"/>
              <a:t>Informační systém e-Legislativa se skládá z dvou modulů:</a:t>
            </a:r>
            <a:br>
              <a:rPr lang="cs-CZ"/>
            </a:br>
            <a:endParaRPr lang="cs-CZ"/>
          </a:p>
          <a:p>
            <a:pPr marL="0" indent="0">
              <a:buNone/>
            </a:pPr>
            <a:r>
              <a:rPr lang="cs-CZ" b="1" i="1"/>
              <a:t>Editor e-Legislativa:</a:t>
            </a:r>
            <a:endParaRPr lang="cs-CZ"/>
          </a:p>
          <a:p>
            <a:pPr marL="0" indent="0">
              <a:buNone/>
            </a:pPr>
            <a:r>
              <a:rPr lang="cs-CZ"/>
              <a:t>-Tvorba obsahu mezinárodních smluv</a:t>
            </a:r>
            <a:endParaRPr lang="cs-CZ">
              <a:cs typeface="Calibri"/>
            </a:endParaRPr>
          </a:p>
          <a:p>
            <a:pPr marL="0" indent="0">
              <a:buNone/>
            </a:pPr>
            <a:r>
              <a:rPr lang="cs-CZ"/>
              <a:t>-Práce s hierarchii mezinárodních smluv</a:t>
            </a:r>
            <a:endParaRPr lang="cs-CZ">
              <a:cs typeface="Calibri"/>
            </a:endParaRPr>
          </a:p>
          <a:p>
            <a:pPr marL="0" indent="0">
              <a:buNone/>
            </a:pPr>
            <a:r>
              <a:rPr lang="cs-CZ">
                <a:cs typeface="Calibri"/>
              </a:rPr>
              <a:t>-Tvorba interních odkazů</a:t>
            </a:r>
            <a:endParaRPr lang="cs-CZ"/>
          </a:p>
          <a:p>
            <a:pPr marL="0" indent="0">
              <a:buNone/>
            </a:pPr>
            <a:r>
              <a:rPr lang="cs-CZ"/>
              <a:t>-Vkládaní tabulek, obrázků </a:t>
            </a:r>
            <a:endParaRPr lang="cs-CZ">
              <a:cs typeface="Calibri"/>
            </a:endParaRPr>
          </a:p>
          <a:p>
            <a:pPr marL="0" indent="0">
              <a:buNone/>
            </a:pPr>
            <a:r>
              <a:rPr lang="cs-CZ"/>
              <a:t>-Vkládaní příloh</a:t>
            </a:r>
            <a:endParaRPr lang="cs-CZ">
              <a:cs typeface="Calibri"/>
            </a:endParaRPr>
          </a:p>
          <a:p>
            <a:pPr marL="0" indent="0">
              <a:buNone/>
            </a:pPr>
            <a:r>
              <a:rPr lang="cs-CZ"/>
              <a:t>-Uzavření verze</a:t>
            </a:r>
            <a:endParaRPr lang="cs-CZ">
              <a:cs typeface="Calibri"/>
            </a:endParaRPr>
          </a:p>
          <a:p>
            <a:pPr marL="0" indent="0">
              <a:buNone/>
            </a:pPr>
            <a:r>
              <a:rPr lang="cs-CZ">
                <a:cs typeface="Calibri"/>
              </a:rPr>
              <a:t>-Exporty </a:t>
            </a:r>
          </a:p>
          <a:p>
            <a:pPr marL="0" indent="0">
              <a:buNone/>
            </a:pPr>
            <a:endParaRPr lang="cs-CZ">
              <a:cs typeface="Calibri"/>
            </a:endParaRPr>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p:txBody>
          <a:bodyPr/>
          <a:lstStyle/>
          <a:p>
            <a:r>
              <a:rPr lang="cs-CZ"/>
              <a:t>Mezinárodní smlouva pro vybrané ÚOSS</a:t>
            </a:r>
          </a:p>
        </p:txBody>
      </p:sp>
      <p:pic>
        <p:nvPicPr>
          <p:cNvPr id="7" name="Obrázek 6" descr="Obsah obrázku text, Písmo, řada/pruh, software&#10;&#10;Popis se vygeneroval automaticky.">
            <a:extLst>
              <a:ext uri="{FF2B5EF4-FFF2-40B4-BE49-F238E27FC236}">
                <a16:creationId xmlns:a16="http://schemas.microsoft.com/office/drawing/2014/main" id="{9FF10A80-1846-F633-C393-C300E81E0110}"/>
              </a:ext>
            </a:extLst>
          </p:cNvPr>
          <p:cNvPicPr>
            <a:picLocks noChangeAspect="1"/>
          </p:cNvPicPr>
          <p:nvPr/>
        </p:nvPicPr>
        <p:blipFill>
          <a:blip r:embed="rId2"/>
          <a:stretch>
            <a:fillRect/>
          </a:stretch>
        </p:blipFill>
        <p:spPr>
          <a:xfrm>
            <a:off x="6637648" y="3120486"/>
            <a:ext cx="4733925" cy="914400"/>
          </a:xfrm>
          <a:prstGeom prst="rect">
            <a:avLst/>
          </a:prstGeom>
        </p:spPr>
      </p:pic>
      <p:pic>
        <p:nvPicPr>
          <p:cNvPr id="8" name="Obrázek 7" descr="Obsah obrázku text, Písmo, řada/pruh, snímek obrazovky&#10;&#10;Popis se vygeneroval automaticky.">
            <a:extLst>
              <a:ext uri="{FF2B5EF4-FFF2-40B4-BE49-F238E27FC236}">
                <a16:creationId xmlns:a16="http://schemas.microsoft.com/office/drawing/2014/main" id="{18402524-274B-5CD8-ED96-FB471D5A8C0B}"/>
              </a:ext>
            </a:extLst>
          </p:cNvPr>
          <p:cNvPicPr>
            <a:picLocks noChangeAspect="1"/>
          </p:cNvPicPr>
          <p:nvPr/>
        </p:nvPicPr>
        <p:blipFill>
          <a:blip r:embed="rId3"/>
          <a:stretch>
            <a:fillRect/>
          </a:stretch>
        </p:blipFill>
        <p:spPr>
          <a:xfrm>
            <a:off x="845634" y="5504552"/>
            <a:ext cx="10816683" cy="820481"/>
          </a:xfrm>
          <a:prstGeom prst="rect">
            <a:avLst/>
          </a:prstGeom>
        </p:spPr>
      </p:pic>
      <p:pic>
        <p:nvPicPr>
          <p:cNvPr id="9" name="Obrázek 8" descr="Obsah obrázku text, Písmo, řada/pruh, snímek obrazovky&#10;&#10;Popis se vygeneroval automaticky.">
            <a:extLst>
              <a:ext uri="{FF2B5EF4-FFF2-40B4-BE49-F238E27FC236}">
                <a16:creationId xmlns:a16="http://schemas.microsoft.com/office/drawing/2014/main" id="{D8AA265F-1CDC-D090-B6FE-11F91C0580E2}"/>
              </a:ext>
            </a:extLst>
          </p:cNvPr>
          <p:cNvPicPr>
            <a:picLocks noChangeAspect="1"/>
          </p:cNvPicPr>
          <p:nvPr/>
        </p:nvPicPr>
        <p:blipFill>
          <a:blip r:embed="rId4"/>
          <a:stretch>
            <a:fillRect/>
          </a:stretch>
        </p:blipFill>
        <p:spPr>
          <a:xfrm>
            <a:off x="4831382" y="4273009"/>
            <a:ext cx="6543675" cy="895350"/>
          </a:xfrm>
          <a:prstGeom prst="rect">
            <a:avLst/>
          </a:prstGeom>
        </p:spPr>
      </p:pic>
      <p:pic>
        <p:nvPicPr>
          <p:cNvPr id="10" name="Obrázek 9" descr="Obsah obrázku text, snímek obrazovky, Písmo, řada/pruh&#10;&#10;Popis se vygeneroval automaticky.">
            <a:extLst>
              <a:ext uri="{FF2B5EF4-FFF2-40B4-BE49-F238E27FC236}">
                <a16:creationId xmlns:a16="http://schemas.microsoft.com/office/drawing/2014/main" id="{27473A85-43A3-FE9A-87BB-740C6956C619}"/>
              </a:ext>
            </a:extLst>
          </p:cNvPr>
          <p:cNvPicPr>
            <a:picLocks noChangeAspect="1"/>
          </p:cNvPicPr>
          <p:nvPr/>
        </p:nvPicPr>
        <p:blipFill>
          <a:blip r:embed="rId5"/>
          <a:stretch>
            <a:fillRect/>
          </a:stretch>
        </p:blipFill>
        <p:spPr>
          <a:xfrm>
            <a:off x="8552056" y="2052289"/>
            <a:ext cx="2819400" cy="876300"/>
          </a:xfrm>
          <a:prstGeom prst="rect">
            <a:avLst/>
          </a:prstGeom>
        </p:spPr>
      </p:pic>
    </p:spTree>
    <p:extLst>
      <p:ext uri="{BB962C8B-B14F-4D97-AF65-F5344CB8AC3E}">
        <p14:creationId xmlns:p14="http://schemas.microsoft.com/office/powerpoint/2010/main" val="3145104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31B3CFE2-B8A9-DF3B-E0E5-A594CCF5658F}"/>
              </a:ext>
            </a:extLst>
          </p:cNvPr>
          <p:cNvPicPr>
            <a:picLocks noChangeAspect="1"/>
          </p:cNvPicPr>
          <p:nvPr/>
        </p:nvPicPr>
        <p:blipFill>
          <a:blip r:embed="rId2"/>
          <a:stretch>
            <a:fillRect/>
          </a:stretch>
        </p:blipFill>
        <p:spPr>
          <a:xfrm>
            <a:off x="1106424" y="1380643"/>
            <a:ext cx="10290048" cy="4975708"/>
          </a:xfrm>
          <a:prstGeom prst="rect">
            <a:avLst/>
          </a:prstGeom>
        </p:spPr>
      </p:pic>
    </p:spTree>
    <p:extLst>
      <p:ext uri="{BB962C8B-B14F-4D97-AF65-F5344CB8AC3E}">
        <p14:creationId xmlns:p14="http://schemas.microsoft.com/office/powerpoint/2010/main" val="33960360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a:effectLst/>
                <a:latin typeface="Calibri" panose="020F0502020204030204" pitchFamily="34" charset="0"/>
                <a:ea typeface="Times New Roman" panose="02020603050405020304" pitchFamily="18" charset="0"/>
                <a:cs typeface="Times New Roman" panose="02020603050405020304" pitchFamily="18" charset="0"/>
              </a:rPr>
              <a:t>Založení:</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cs-CZ" sz="1800">
                <a:effectLst/>
                <a:latin typeface="Calibri" panose="020F0502020204030204" pitchFamily="34" charset="0"/>
                <a:ea typeface="Times New Roman" panose="02020603050405020304" pitchFamily="18" charset="0"/>
                <a:cs typeface="Times New Roman" panose="02020603050405020304" pitchFamily="18" charset="0"/>
              </a:rPr>
              <a:t>Zvolíme typ právního aktu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a:t>
            </a:r>
            <a:r>
              <a:rPr lang="cs-CZ" sz="1800">
                <a:effectLst/>
                <a:latin typeface="Calibri" panose="020F0502020204030204" pitchFamily="34" charset="0"/>
                <a:ea typeface="Times New Roman" panose="02020603050405020304" pitchFamily="18" charset="0"/>
                <a:cs typeface="Times New Roman" panose="02020603050405020304" pitchFamily="18" charset="0"/>
              </a:rPr>
              <a:t>, podtyp právního aktu</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cs-CZ" sz="1800">
                <a:effectLst/>
                <a:latin typeface="Calibri" panose="020F0502020204030204" pitchFamily="34" charset="0"/>
                <a:ea typeface="Times New Roman" panose="02020603050405020304" pitchFamily="18" charset="0"/>
                <a:cs typeface="Times New Roman" panose="02020603050405020304" pitchFamily="18" charset="0"/>
              </a:rPr>
              <a:t>,</a:t>
            </a:r>
            <a:r>
              <a:rPr lang="cs-CZ" sz="1800">
                <a:latin typeface="Calibri" panose="020F0502020204030204" pitchFamily="34" charset="0"/>
                <a:ea typeface="Times New Roman" panose="02020603050405020304" pitchFamily="18" charset="0"/>
                <a:cs typeface="Times New Roman" panose="02020603050405020304" pitchFamily="18" charset="0"/>
              </a:rPr>
              <a:t> proces</a:t>
            </a:r>
            <a:r>
              <a:rPr lang="en-US" sz="180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(3)</a:t>
            </a:r>
            <a:r>
              <a:rPr lang="cs-CZ" sz="180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cs-CZ" sz="1800">
                <a:latin typeface="Calibri" panose="020F0502020204030204" pitchFamily="34" charset="0"/>
                <a:ea typeface="Times New Roman" panose="02020603050405020304" pitchFamily="18" charset="0"/>
                <a:cs typeface="Times New Roman" panose="02020603050405020304" pitchFamily="18" charset="0"/>
              </a:rPr>
              <a:t>a pokračujeme na vlastnosti</a:t>
            </a:r>
            <a:r>
              <a:rPr lang="en-US" sz="1800">
                <a:latin typeface="Calibri" panose="020F0502020204030204" pitchFamily="34" charset="0"/>
                <a:ea typeface="Times New Roman" panose="02020603050405020304" pitchFamily="18" charset="0"/>
                <a:cs typeface="Times New Roman" panose="02020603050405020304" pitchFamily="18" charset="0"/>
              </a:rPr>
              <a:t> </a:t>
            </a:r>
            <a:r>
              <a:rPr lang="en-US" sz="1800">
                <a:solidFill>
                  <a:srgbClr val="FF0000"/>
                </a:solidFill>
                <a:latin typeface="Calibri" panose="020F0502020204030204" pitchFamily="34" charset="0"/>
                <a:ea typeface="Times New Roman" panose="02020603050405020304" pitchFamily="18" charset="0"/>
                <a:cs typeface="Times New Roman" panose="02020603050405020304" pitchFamily="18" charset="0"/>
              </a:rPr>
              <a:t>(4)</a:t>
            </a:r>
            <a:endPar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74149CDF-24BE-EDEA-184B-2E65B59C30C8}"/>
              </a:ext>
            </a:extLst>
          </p:cNvPr>
          <p:cNvPicPr>
            <a:picLocks noChangeAspect="1"/>
          </p:cNvPicPr>
          <p:nvPr/>
        </p:nvPicPr>
        <p:blipFill>
          <a:blip r:embed="rId2"/>
          <a:stretch>
            <a:fillRect/>
          </a:stretch>
        </p:blipFill>
        <p:spPr>
          <a:xfrm>
            <a:off x="1426464" y="2073950"/>
            <a:ext cx="8787538" cy="3935849"/>
          </a:xfrm>
          <a:prstGeom prst="rect">
            <a:avLst/>
          </a:prstGeom>
        </p:spPr>
      </p:pic>
    </p:spTree>
    <p:extLst>
      <p:ext uri="{BB962C8B-B14F-4D97-AF65-F5344CB8AC3E}">
        <p14:creationId xmlns:p14="http://schemas.microsoft.com/office/powerpoint/2010/main" val="97563406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19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a:effectLst/>
                <a:latin typeface="Calibri" panose="020F0502020204030204" pitchFamily="34" charset="0"/>
                <a:ea typeface="Times New Roman" panose="02020603050405020304" pitchFamily="18" charset="0"/>
                <a:cs typeface="Times New Roman" panose="02020603050405020304" pitchFamily="18" charset="0"/>
              </a:rPr>
              <a:t>Založení- Vlastnosti</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a:t>
            </a:r>
            <a:r>
              <a:rPr lang="cs-CZ" sz="1800">
                <a:effectLst/>
                <a:latin typeface="Calibri" panose="020F0502020204030204" pitchFamily="34" charset="0"/>
                <a:ea typeface="Times New Roman" panose="02020603050405020304" pitchFamily="18" charset="0"/>
                <a:cs typeface="Times New Roman" panose="02020603050405020304" pitchFamily="18" charset="0"/>
              </a:rPr>
              <a:t>: Vyplníme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(2),(3)</a:t>
            </a:r>
            <a:r>
              <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cs-CZ" sz="1800">
                <a:effectLst/>
                <a:latin typeface="Calibri" panose="020F0502020204030204" pitchFamily="34" charset="0"/>
                <a:ea typeface="Times New Roman" panose="02020603050405020304" pitchFamily="18" charset="0"/>
                <a:cs typeface="Times New Roman" panose="02020603050405020304" pitchFamily="18" charset="0"/>
              </a:rPr>
              <a:t>a pokračujeme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9F0E1BC3-E888-DC0E-BFF3-3B7176137A0E}"/>
              </a:ext>
            </a:extLst>
          </p:cNvPr>
          <p:cNvPicPr>
            <a:picLocks noChangeAspect="1"/>
          </p:cNvPicPr>
          <p:nvPr/>
        </p:nvPicPr>
        <p:blipFill>
          <a:blip r:embed="rId2"/>
          <a:stretch>
            <a:fillRect/>
          </a:stretch>
        </p:blipFill>
        <p:spPr>
          <a:xfrm>
            <a:off x="1499615" y="2013229"/>
            <a:ext cx="6738075" cy="4249949"/>
          </a:xfrm>
          <a:prstGeom prst="rect">
            <a:avLst/>
          </a:prstGeom>
        </p:spPr>
      </p:pic>
    </p:spTree>
    <p:extLst>
      <p:ext uri="{BB962C8B-B14F-4D97-AF65-F5344CB8AC3E}">
        <p14:creationId xmlns:p14="http://schemas.microsoft.com/office/powerpoint/2010/main" val="9967927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4C7DFAD-3676-4D93-55AE-238CC4C563E0}"/>
              </a:ext>
            </a:extLst>
          </p:cNvPr>
          <p:cNvSpPr/>
          <p:nvPr/>
        </p:nvSpPr>
        <p:spPr bwMode="auto">
          <a:xfrm>
            <a:off x="3962326" y="1878468"/>
            <a:ext cx="7004077" cy="1154017"/>
          </a:xfrm>
          <a:prstGeom prst="rect">
            <a:avLst/>
          </a:prstGeom>
          <a:solidFill>
            <a:schemeClr val="bg1"/>
          </a:solidFill>
          <a:ln w="12700">
            <a:solidFill>
              <a:schemeClr val="accent2">
                <a:lumMod val="60000"/>
                <a:lumOff val="40000"/>
              </a:schemeClr>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cs-CZ">
                <a:ea typeface="Calibri"/>
                <a:cs typeface="Calibri"/>
              </a:rPr>
              <a:t>Veřejná část</a:t>
            </a:r>
          </a:p>
        </p:txBody>
      </p:sp>
      <p:sp>
        <p:nvSpPr>
          <p:cNvPr id="3" name="Slide Number Placeholder 2">
            <a:extLst>
              <a:ext uri="{FF2B5EF4-FFF2-40B4-BE49-F238E27FC236}">
                <a16:creationId xmlns:a16="http://schemas.microsoft.com/office/drawing/2014/main" id="{A4D45418-A611-CE26-ACC3-2F2B2CD166B9}"/>
              </a:ext>
            </a:extLst>
          </p:cNvPr>
          <p:cNvSpPr>
            <a:spLocks noGrp="1"/>
          </p:cNvSpPr>
          <p:nvPr>
            <p:ph type="sldNum" sz="quarter" idx="12"/>
          </p:nvPr>
        </p:nvSpPr>
        <p:spPr/>
        <p:txBody>
          <a:bodyPr/>
          <a:lstStyle/>
          <a:p>
            <a:fld id="{9DC1E638-3F78-4E0D-883A-B278700C48C0}" type="slidenum">
              <a:rPr lang="cs-CZ" smtClean="0"/>
              <a:pPr/>
              <a:t>2</a:t>
            </a:fld>
            <a:endParaRPr lang="cs-CZ">
              <a:ea typeface="Calibri"/>
              <a:cs typeface="Calibri"/>
            </a:endParaRPr>
          </a:p>
        </p:txBody>
      </p:sp>
      <p:sp>
        <p:nvSpPr>
          <p:cNvPr id="4" name="Title 3">
            <a:extLst>
              <a:ext uri="{FF2B5EF4-FFF2-40B4-BE49-F238E27FC236}">
                <a16:creationId xmlns:a16="http://schemas.microsoft.com/office/drawing/2014/main" id="{94E4688B-690D-46FD-C8FF-4836D5E0C953}"/>
              </a:ext>
            </a:extLst>
          </p:cNvPr>
          <p:cNvSpPr>
            <a:spLocks noGrp="1"/>
          </p:cNvSpPr>
          <p:nvPr>
            <p:ph type="title"/>
          </p:nvPr>
        </p:nvSpPr>
        <p:spPr/>
        <p:txBody>
          <a:bodyPr/>
          <a:lstStyle/>
          <a:p>
            <a:r>
              <a:rPr lang="cs-CZ">
                <a:ea typeface="Calibri"/>
                <a:cs typeface="Calibri"/>
              </a:rPr>
              <a:t>Elektronická sbírka a elektronická legislativa (eSeL)</a:t>
            </a:r>
          </a:p>
        </p:txBody>
      </p:sp>
      <p:sp>
        <p:nvSpPr>
          <p:cNvPr id="6" name="Rectangle 5">
            <a:extLst>
              <a:ext uri="{FF2B5EF4-FFF2-40B4-BE49-F238E27FC236}">
                <a16:creationId xmlns:a16="http://schemas.microsoft.com/office/drawing/2014/main" id="{563F6CE5-6B25-1825-AE19-D12F6364E4ED}"/>
              </a:ext>
            </a:extLst>
          </p:cNvPr>
          <p:cNvSpPr/>
          <p:nvPr/>
        </p:nvSpPr>
        <p:spPr bwMode="auto">
          <a:xfrm>
            <a:off x="5317851" y="3288745"/>
            <a:ext cx="1224676" cy="631503"/>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Editor eŠablona+</a:t>
            </a:r>
          </a:p>
        </p:txBody>
      </p:sp>
      <p:sp>
        <p:nvSpPr>
          <p:cNvPr id="7" name="Flowchart: Magnetic Disk 6">
            <a:extLst>
              <a:ext uri="{FF2B5EF4-FFF2-40B4-BE49-F238E27FC236}">
                <a16:creationId xmlns:a16="http://schemas.microsoft.com/office/drawing/2014/main" id="{F543476B-57AA-26DD-062D-2A5A05EC0CCE}"/>
              </a:ext>
            </a:extLst>
          </p:cNvPr>
          <p:cNvSpPr/>
          <p:nvPr/>
        </p:nvSpPr>
        <p:spPr bwMode="auto">
          <a:xfrm>
            <a:off x="9366680" y="4700400"/>
            <a:ext cx="1785908" cy="612648"/>
          </a:xfrm>
          <a:prstGeom prst="flowChartMagneticDisk">
            <a:avLst/>
          </a:prstGeom>
          <a:solidFill>
            <a:schemeClr val="tx2"/>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Data eSbírka</a:t>
            </a:r>
          </a:p>
        </p:txBody>
      </p:sp>
      <p:sp>
        <p:nvSpPr>
          <p:cNvPr id="8" name="Flowchart: Magnetic Disk 7">
            <a:extLst>
              <a:ext uri="{FF2B5EF4-FFF2-40B4-BE49-F238E27FC236}">
                <a16:creationId xmlns:a16="http://schemas.microsoft.com/office/drawing/2014/main" id="{CFE86EA0-911A-6B82-3504-F857700A4591}"/>
              </a:ext>
            </a:extLst>
          </p:cNvPr>
          <p:cNvSpPr/>
          <p:nvPr/>
        </p:nvSpPr>
        <p:spPr bwMode="auto">
          <a:xfrm>
            <a:off x="4105552" y="4700400"/>
            <a:ext cx="1881728" cy="612648"/>
          </a:xfrm>
          <a:prstGeom prst="flowChartMagneticDisk">
            <a:avLst/>
          </a:prstGeom>
          <a:solidFill>
            <a:schemeClr val="accent1"/>
          </a:solidFill>
          <a:ln w="12700">
            <a:solidFill>
              <a:schemeClr val="tx1"/>
            </a:solidFill>
            <a:round/>
            <a:headEnd/>
            <a:tailEnd/>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solidFill>
                  <a:srgbClr val="000000"/>
                </a:solidFill>
                <a:ea typeface="Calibri"/>
                <a:cs typeface="Calibri"/>
              </a:rPr>
              <a:t>Data </a:t>
            </a:r>
            <a:r>
              <a:rPr lang="cs-CZ" sz="1800" err="1">
                <a:solidFill>
                  <a:srgbClr val="000000"/>
                </a:solidFill>
                <a:ea typeface="Calibri"/>
                <a:cs typeface="Calibri"/>
              </a:rPr>
              <a:t>eLegislativy</a:t>
            </a:r>
            <a:endParaRPr lang="cs-CZ" sz="1800" err="1">
              <a:ea typeface="Calibri"/>
              <a:cs typeface="Calibri"/>
            </a:endParaRPr>
          </a:p>
        </p:txBody>
      </p:sp>
      <p:sp>
        <p:nvSpPr>
          <p:cNvPr id="9" name="Rectangle 8">
            <a:extLst>
              <a:ext uri="{FF2B5EF4-FFF2-40B4-BE49-F238E27FC236}">
                <a16:creationId xmlns:a16="http://schemas.microsoft.com/office/drawing/2014/main" id="{1971C814-E64E-926C-0210-065EDA34FACB}"/>
              </a:ext>
            </a:extLst>
          </p:cNvPr>
          <p:cNvSpPr/>
          <p:nvPr/>
        </p:nvSpPr>
        <p:spPr bwMode="auto">
          <a:xfrm>
            <a:off x="3306824" y="3288745"/>
            <a:ext cx="1594268" cy="631504"/>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Interní portál eLegislativa</a:t>
            </a:r>
          </a:p>
        </p:txBody>
      </p:sp>
      <p:sp>
        <p:nvSpPr>
          <p:cNvPr id="10" name="Rectangle 9">
            <a:extLst>
              <a:ext uri="{FF2B5EF4-FFF2-40B4-BE49-F238E27FC236}">
                <a16:creationId xmlns:a16="http://schemas.microsoft.com/office/drawing/2014/main" id="{E11F13B1-F20F-9FE0-FF4D-1E9B6E77B0E9}"/>
              </a:ext>
            </a:extLst>
          </p:cNvPr>
          <p:cNvSpPr/>
          <p:nvPr/>
        </p:nvSpPr>
        <p:spPr bwMode="auto">
          <a:xfrm>
            <a:off x="9513426" y="5687562"/>
            <a:ext cx="1361561" cy="413153"/>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Digitalizace</a:t>
            </a:r>
          </a:p>
        </p:txBody>
      </p:sp>
      <p:sp>
        <p:nvSpPr>
          <p:cNvPr id="11" name="Rectangle 10">
            <a:extLst>
              <a:ext uri="{FF2B5EF4-FFF2-40B4-BE49-F238E27FC236}">
                <a16:creationId xmlns:a16="http://schemas.microsoft.com/office/drawing/2014/main" id="{B5EE23E6-CFE0-D2BB-5340-1B52F41EAFD6}"/>
              </a:ext>
            </a:extLst>
          </p:cNvPr>
          <p:cNvSpPr/>
          <p:nvPr/>
        </p:nvSpPr>
        <p:spPr bwMode="auto">
          <a:xfrm>
            <a:off x="4188793" y="2139729"/>
            <a:ext cx="1594268" cy="631504"/>
          </a:xfrm>
          <a:prstGeom prst="rect">
            <a:avLst/>
          </a:prstGeom>
          <a:solidFill>
            <a:schemeClr val="accent2">
              <a:lumMod val="40000"/>
              <a:lumOff val="6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Veřejný portál eLegislativa</a:t>
            </a:r>
          </a:p>
        </p:txBody>
      </p:sp>
      <p:sp>
        <p:nvSpPr>
          <p:cNvPr id="12" name="Rectangle 11">
            <a:extLst>
              <a:ext uri="{FF2B5EF4-FFF2-40B4-BE49-F238E27FC236}">
                <a16:creationId xmlns:a16="http://schemas.microsoft.com/office/drawing/2014/main" id="{A2C1DD3D-892D-1084-9496-2C2E074237C2}"/>
              </a:ext>
            </a:extLst>
          </p:cNvPr>
          <p:cNvSpPr/>
          <p:nvPr/>
        </p:nvSpPr>
        <p:spPr bwMode="auto">
          <a:xfrm>
            <a:off x="9136896" y="2139729"/>
            <a:ext cx="1594268" cy="631504"/>
          </a:xfrm>
          <a:prstGeom prst="rect">
            <a:avLst/>
          </a:prstGeom>
          <a:solidFill>
            <a:schemeClr val="accent2">
              <a:lumMod val="40000"/>
              <a:lumOff val="6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Veřejný portál eSbírka</a:t>
            </a:r>
          </a:p>
        </p:txBody>
      </p:sp>
      <p:sp>
        <p:nvSpPr>
          <p:cNvPr id="13" name="Rectangle 12">
            <a:extLst>
              <a:ext uri="{FF2B5EF4-FFF2-40B4-BE49-F238E27FC236}">
                <a16:creationId xmlns:a16="http://schemas.microsoft.com/office/drawing/2014/main" id="{68662718-ECAB-D9C7-9ABA-E42834252D7F}"/>
              </a:ext>
            </a:extLst>
          </p:cNvPr>
          <p:cNvSpPr/>
          <p:nvPr/>
        </p:nvSpPr>
        <p:spPr bwMode="auto">
          <a:xfrm>
            <a:off x="10308114" y="3212991"/>
            <a:ext cx="1224676" cy="631503"/>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cs-CZ" sz="1800">
                <a:ea typeface="Calibri"/>
                <a:cs typeface="Calibri"/>
              </a:rPr>
              <a:t>Editor eŠablona-</a:t>
            </a:r>
          </a:p>
        </p:txBody>
      </p:sp>
      <p:sp>
        <p:nvSpPr>
          <p:cNvPr id="14" name="Rectangle 13">
            <a:extLst>
              <a:ext uri="{FF2B5EF4-FFF2-40B4-BE49-F238E27FC236}">
                <a16:creationId xmlns:a16="http://schemas.microsoft.com/office/drawing/2014/main" id="{6C28B49F-4621-A8AE-FEC1-57CE3532E2C6}"/>
              </a:ext>
            </a:extLst>
          </p:cNvPr>
          <p:cNvSpPr/>
          <p:nvPr/>
        </p:nvSpPr>
        <p:spPr bwMode="auto">
          <a:xfrm>
            <a:off x="6972706" y="3284289"/>
            <a:ext cx="1763094" cy="1101479"/>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cs-CZ" sz="1800">
                <a:ea typeface="Calibri"/>
                <a:cs typeface="Calibri"/>
              </a:rPr>
              <a:t>Portál správy systému</a:t>
            </a:r>
          </a:p>
        </p:txBody>
      </p:sp>
      <p:sp>
        <p:nvSpPr>
          <p:cNvPr id="15" name="Rectangle 14">
            <a:extLst>
              <a:ext uri="{FF2B5EF4-FFF2-40B4-BE49-F238E27FC236}">
                <a16:creationId xmlns:a16="http://schemas.microsoft.com/office/drawing/2014/main" id="{CE114176-3322-AADA-97B9-83941D494ABC}"/>
              </a:ext>
            </a:extLst>
          </p:cNvPr>
          <p:cNvSpPr/>
          <p:nvPr/>
        </p:nvSpPr>
        <p:spPr bwMode="auto">
          <a:xfrm>
            <a:off x="7068526" y="4014349"/>
            <a:ext cx="722759" cy="293850"/>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cs-CZ" sz="1800">
                <a:ea typeface="Calibri"/>
                <a:cs typeface="Calibri"/>
              </a:rPr>
              <a:t>RIO</a:t>
            </a:r>
          </a:p>
        </p:txBody>
      </p:sp>
      <p:sp>
        <p:nvSpPr>
          <p:cNvPr id="16" name="Rectangle 15">
            <a:extLst>
              <a:ext uri="{FF2B5EF4-FFF2-40B4-BE49-F238E27FC236}">
                <a16:creationId xmlns:a16="http://schemas.microsoft.com/office/drawing/2014/main" id="{8FB60986-789C-4C22-B66C-CC98B2F9C89A}"/>
              </a:ext>
            </a:extLst>
          </p:cNvPr>
          <p:cNvSpPr/>
          <p:nvPr/>
        </p:nvSpPr>
        <p:spPr bwMode="auto">
          <a:xfrm>
            <a:off x="7885280" y="4014349"/>
            <a:ext cx="699945" cy="298413"/>
          </a:xfrm>
          <a:prstGeom prst="rect">
            <a:avLst/>
          </a:prstGeom>
          <a:solidFill>
            <a:schemeClr val="accent5">
              <a:lumMod val="60000"/>
              <a:lumOff val="40000"/>
            </a:schemeClr>
          </a:solidFill>
          <a:ln w="12700">
            <a:solidFill>
              <a:schemeClr val="tx1"/>
            </a:solidFill>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cs-CZ" sz="1800">
                <a:ea typeface="Calibri"/>
                <a:cs typeface="Calibri"/>
              </a:rPr>
              <a:t>...</a:t>
            </a:r>
          </a:p>
        </p:txBody>
      </p:sp>
      <p:cxnSp>
        <p:nvCxnSpPr>
          <p:cNvPr id="19" name="Straight Arrow Connector 18">
            <a:extLst>
              <a:ext uri="{FF2B5EF4-FFF2-40B4-BE49-F238E27FC236}">
                <a16:creationId xmlns:a16="http://schemas.microsoft.com/office/drawing/2014/main" id="{EB900B3D-3C0F-72FC-A811-00CCD6B7B59F}"/>
              </a:ext>
            </a:extLst>
          </p:cNvPr>
          <p:cNvCxnSpPr/>
          <p:nvPr/>
        </p:nvCxnSpPr>
        <p:spPr bwMode="gray">
          <a:xfrm flipH="1" flipV="1">
            <a:off x="6144204" y="4891002"/>
            <a:ext cx="3119208" cy="7190"/>
          </a:xfrm>
          <a:prstGeom prst="straightConnector1">
            <a:avLst/>
          </a:prstGeom>
          <a:noFill/>
          <a:ln w="9525">
            <a:solidFill>
              <a:srgbClr val="808080"/>
            </a:solidFill>
            <a:prstDash val="solid"/>
            <a:round/>
            <a:headEnd/>
            <a:tailEnd type="triangle"/>
          </a:ln>
        </p:spPr>
      </p:cxnSp>
      <p:cxnSp>
        <p:nvCxnSpPr>
          <p:cNvPr id="20" name="Straight Arrow Connector 19">
            <a:extLst>
              <a:ext uri="{FF2B5EF4-FFF2-40B4-BE49-F238E27FC236}">
                <a16:creationId xmlns:a16="http://schemas.microsoft.com/office/drawing/2014/main" id="{194A1B8A-130A-A47F-8B6E-D6693C841942}"/>
              </a:ext>
            </a:extLst>
          </p:cNvPr>
          <p:cNvCxnSpPr>
            <a:cxnSpLocks/>
          </p:cNvCxnSpPr>
          <p:nvPr/>
        </p:nvCxnSpPr>
        <p:spPr bwMode="gray">
          <a:xfrm flipV="1">
            <a:off x="6178028" y="5067219"/>
            <a:ext cx="3113947" cy="11221"/>
          </a:xfrm>
          <a:prstGeom prst="straightConnector1">
            <a:avLst/>
          </a:prstGeom>
          <a:noFill/>
          <a:ln w="9525">
            <a:solidFill>
              <a:srgbClr val="808080"/>
            </a:solidFill>
            <a:prstDash val="solid"/>
            <a:round/>
            <a:headEnd/>
            <a:tailEnd type="triangle"/>
          </a:ln>
        </p:spPr>
      </p:cxnSp>
      <p:cxnSp>
        <p:nvCxnSpPr>
          <p:cNvPr id="22" name="Straight Arrow Connector 21">
            <a:extLst>
              <a:ext uri="{FF2B5EF4-FFF2-40B4-BE49-F238E27FC236}">
                <a16:creationId xmlns:a16="http://schemas.microsoft.com/office/drawing/2014/main" id="{D31AEE92-6933-8A9B-0EB5-1B45AA4F127D}"/>
              </a:ext>
            </a:extLst>
          </p:cNvPr>
          <p:cNvCxnSpPr/>
          <p:nvPr/>
        </p:nvCxnSpPr>
        <p:spPr bwMode="gray">
          <a:xfrm flipH="1" flipV="1">
            <a:off x="10193866" y="5356724"/>
            <a:ext cx="3566" cy="284304"/>
          </a:xfrm>
          <a:prstGeom prst="straightConnector1">
            <a:avLst/>
          </a:prstGeom>
          <a:noFill/>
          <a:ln w="9525">
            <a:solidFill>
              <a:srgbClr val="808080"/>
            </a:solidFill>
            <a:prstDash val="solid"/>
            <a:round/>
            <a:headEnd/>
            <a:tailEnd type="triangle"/>
          </a:ln>
        </p:spPr>
      </p:cxnSp>
      <p:cxnSp>
        <p:nvCxnSpPr>
          <p:cNvPr id="24" name="Straight Arrow Connector 23">
            <a:extLst>
              <a:ext uri="{FF2B5EF4-FFF2-40B4-BE49-F238E27FC236}">
                <a16:creationId xmlns:a16="http://schemas.microsoft.com/office/drawing/2014/main" id="{D42C78D2-B290-4881-2BFA-54B082643ADF}"/>
              </a:ext>
            </a:extLst>
          </p:cNvPr>
          <p:cNvCxnSpPr>
            <a:cxnSpLocks/>
          </p:cNvCxnSpPr>
          <p:nvPr/>
        </p:nvCxnSpPr>
        <p:spPr bwMode="gray">
          <a:xfrm>
            <a:off x="4043502" y="3969973"/>
            <a:ext cx="589100" cy="718328"/>
          </a:xfrm>
          <a:prstGeom prst="straightConnector1">
            <a:avLst/>
          </a:prstGeom>
          <a:noFill/>
          <a:ln w="9525">
            <a:solidFill>
              <a:srgbClr val="808080"/>
            </a:solidFill>
            <a:prstDash val="solid"/>
            <a:round/>
            <a:headEnd/>
            <a:tailEnd type="triangle"/>
          </a:ln>
        </p:spPr>
      </p:cxnSp>
      <p:cxnSp>
        <p:nvCxnSpPr>
          <p:cNvPr id="25" name="Straight Arrow Connector 24">
            <a:extLst>
              <a:ext uri="{FF2B5EF4-FFF2-40B4-BE49-F238E27FC236}">
                <a16:creationId xmlns:a16="http://schemas.microsoft.com/office/drawing/2014/main" id="{98CCD023-1D68-DFCB-03CB-8F1BA1D6501D}"/>
              </a:ext>
            </a:extLst>
          </p:cNvPr>
          <p:cNvCxnSpPr>
            <a:cxnSpLocks/>
          </p:cNvCxnSpPr>
          <p:nvPr/>
        </p:nvCxnSpPr>
        <p:spPr bwMode="gray">
          <a:xfrm flipH="1">
            <a:off x="5577303" y="3961061"/>
            <a:ext cx="275391" cy="736152"/>
          </a:xfrm>
          <a:prstGeom prst="straightConnector1">
            <a:avLst/>
          </a:prstGeom>
          <a:noFill/>
          <a:ln w="9525">
            <a:solidFill>
              <a:srgbClr val="808080"/>
            </a:solidFill>
            <a:prstDash val="solid"/>
            <a:round/>
            <a:headEnd/>
            <a:tailEnd type="triangle"/>
          </a:ln>
        </p:spPr>
      </p:cxnSp>
      <p:cxnSp>
        <p:nvCxnSpPr>
          <p:cNvPr id="26" name="Straight Arrow Connector 25">
            <a:extLst>
              <a:ext uri="{FF2B5EF4-FFF2-40B4-BE49-F238E27FC236}">
                <a16:creationId xmlns:a16="http://schemas.microsoft.com/office/drawing/2014/main" id="{3C6F75E8-A307-514F-C72F-88C0B89F8D5A}"/>
              </a:ext>
            </a:extLst>
          </p:cNvPr>
          <p:cNvCxnSpPr>
            <a:cxnSpLocks/>
          </p:cNvCxnSpPr>
          <p:nvPr/>
        </p:nvCxnSpPr>
        <p:spPr bwMode="gray">
          <a:xfrm>
            <a:off x="5068413" y="2842569"/>
            <a:ext cx="9804" cy="1823451"/>
          </a:xfrm>
          <a:prstGeom prst="straightConnector1">
            <a:avLst/>
          </a:prstGeom>
          <a:noFill/>
          <a:ln w="9525">
            <a:solidFill>
              <a:srgbClr val="808080"/>
            </a:solidFill>
            <a:prstDash val="solid"/>
            <a:round/>
            <a:headEnd/>
            <a:tailEnd type="triangle"/>
          </a:ln>
        </p:spPr>
      </p:cxnSp>
      <p:cxnSp>
        <p:nvCxnSpPr>
          <p:cNvPr id="27" name="Straight Arrow Connector 26">
            <a:extLst>
              <a:ext uri="{FF2B5EF4-FFF2-40B4-BE49-F238E27FC236}">
                <a16:creationId xmlns:a16="http://schemas.microsoft.com/office/drawing/2014/main" id="{CE99D38B-D22E-9388-E0E5-C43B929BABEB}"/>
              </a:ext>
            </a:extLst>
          </p:cNvPr>
          <p:cNvCxnSpPr>
            <a:cxnSpLocks/>
          </p:cNvCxnSpPr>
          <p:nvPr/>
        </p:nvCxnSpPr>
        <p:spPr bwMode="gray">
          <a:xfrm flipH="1">
            <a:off x="10626110" y="3916500"/>
            <a:ext cx="275391" cy="736152"/>
          </a:xfrm>
          <a:prstGeom prst="straightConnector1">
            <a:avLst/>
          </a:prstGeom>
          <a:noFill/>
          <a:ln w="9525">
            <a:solidFill>
              <a:srgbClr val="808080"/>
            </a:solidFill>
            <a:prstDash val="solid"/>
            <a:round/>
            <a:headEnd/>
            <a:tailEnd type="triangle"/>
          </a:ln>
        </p:spPr>
      </p:cxnSp>
      <p:cxnSp>
        <p:nvCxnSpPr>
          <p:cNvPr id="28" name="Straight Arrow Connector 27">
            <a:extLst>
              <a:ext uri="{FF2B5EF4-FFF2-40B4-BE49-F238E27FC236}">
                <a16:creationId xmlns:a16="http://schemas.microsoft.com/office/drawing/2014/main" id="{B124C740-BCA6-5988-DFCE-29AC83B20C7E}"/>
              </a:ext>
            </a:extLst>
          </p:cNvPr>
          <p:cNvCxnSpPr>
            <a:cxnSpLocks/>
          </p:cNvCxnSpPr>
          <p:nvPr/>
        </p:nvCxnSpPr>
        <p:spPr bwMode="gray">
          <a:xfrm>
            <a:off x="10041466" y="2842569"/>
            <a:ext cx="14258" cy="1818994"/>
          </a:xfrm>
          <a:prstGeom prst="straightConnector1">
            <a:avLst/>
          </a:prstGeom>
          <a:noFill/>
          <a:ln w="9525">
            <a:solidFill>
              <a:srgbClr val="808080"/>
            </a:solidFill>
            <a:prstDash val="solid"/>
            <a:round/>
            <a:headEnd/>
            <a:tailEnd type="triangle"/>
          </a:ln>
        </p:spPr>
      </p:cxnSp>
      <p:sp>
        <p:nvSpPr>
          <p:cNvPr id="29" name="TextBox 28">
            <a:extLst>
              <a:ext uri="{FF2B5EF4-FFF2-40B4-BE49-F238E27FC236}">
                <a16:creationId xmlns:a16="http://schemas.microsoft.com/office/drawing/2014/main" id="{940C7F15-E54B-06CE-A275-0F165A9CDCC4}"/>
              </a:ext>
            </a:extLst>
          </p:cNvPr>
          <p:cNvSpPr txBox="1"/>
          <p:nvPr/>
        </p:nvSpPr>
        <p:spPr>
          <a:xfrm>
            <a:off x="6597871" y="5102837"/>
            <a:ext cx="2540760" cy="570413"/>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5000"/>
              </a:lnSpc>
              <a:spcAft>
                <a:spcPts val="800"/>
              </a:spcAft>
              <a:buClr>
                <a:schemeClr val="accent1"/>
              </a:buClr>
              <a:buSzPct val="120000"/>
            </a:pPr>
            <a:r>
              <a:rPr lang="cs-CZ" sz="1600">
                <a:ea typeface="Calibri"/>
                <a:cs typeface="Calibri"/>
              </a:rPr>
              <a:t>Publikace právního aktu </a:t>
            </a:r>
            <a:endParaRPr lang="cs-CZ">
              <a:ea typeface="Calibri"/>
              <a:cs typeface="Calibri"/>
            </a:endParaRPr>
          </a:p>
          <a:p>
            <a:pPr>
              <a:lnSpc>
                <a:spcPct val="95000"/>
              </a:lnSpc>
              <a:spcAft>
                <a:spcPts val="800"/>
              </a:spcAft>
            </a:pPr>
            <a:r>
              <a:rPr lang="cs-CZ" sz="1600">
                <a:ea typeface="Calibri"/>
                <a:cs typeface="Calibri"/>
              </a:rPr>
              <a:t>(všech jeho právních předpisů)</a:t>
            </a:r>
            <a:endParaRPr lang="cs-CZ">
              <a:ea typeface="Calibri"/>
              <a:cs typeface="Calibri"/>
            </a:endParaRPr>
          </a:p>
        </p:txBody>
      </p:sp>
      <p:sp>
        <p:nvSpPr>
          <p:cNvPr id="30" name="TextBox 29">
            <a:extLst>
              <a:ext uri="{FF2B5EF4-FFF2-40B4-BE49-F238E27FC236}">
                <a16:creationId xmlns:a16="http://schemas.microsoft.com/office/drawing/2014/main" id="{83CE5CBA-A558-A45D-2CB4-B5357A7F122A}"/>
              </a:ext>
            </a:extLst>
          </p:cNvPr>
          <p:cNvSpPr txBox="1"/>
          <p:nvPr/>
        </p:nvSpPr>
        <p:spPr>
          <a:xfrm>
            <a:off x="6597871" y="4617117"/>
            <a:ext cx="2171363" cy="2339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spcAft>
                <a:spcPts val="800"/>
              </a:spcAft>
              <a:buClr>
                <a:schemeClr val="accent1"/>
              </a:buClr>
              <a:buSzPct val="120000"/>
            </a:pPr>
            <a:r>
              <a:rPr lang="cs-CZ" sz="1600">
                <a:ea typeface="Calibri"/>
                <a:cs typeface="Calibri"/>
              </a:rPr>
              <a:t>Import právního předpisu</a:t>
            </a:r>
          </a:p>
        </p:txBody>
      </p:sp>
      <p:sp>
        <p:nvSpPr>
          <p:cNvPr id="31" name="TextBox 30">
            <a:extLst>
              <a:ext uri="{FF2B5EF4-FFF2-40B4-BE49-F238E27FC236}">
                <a16:creationId xmlns:a16="http://schemas.microsoft.com/office/drawing/2014/main" id="{FEEACBA4-9CC4-0C05-37AA-9F96D3ED24BC}"/>
              </a:ext>
            </a:extLst>
          </p:cNvPr>
          <p:cNvSpPr txBox="1"/>
          <p:nvPr/>
        </p:nvSpPr>
        <p:spPr>
          <a:xfrm>
            <a:off x="10318747" y="5379117"/>
            <a:ext cx="1467325" cy="23391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5000"/>
              </a:lnSpc>
              <a:spcAft>
                <a:spcPts val="800"/>
              </a:spcAft>
              <a:buClr>
                <a:schemeClr val="accent1"/>
              </a:buClr>
              <a:buSzPct val="120000"/>
            </a:pPr>
            <a:r>
              <a:rPr lang="cs-CZ" sz="1600">
                <a:ea typeface="Calibri"/>
                <a:cs typeface="Calibri"/>
              </a:rPr>
              <a:t>Přihrávání balíčků</a:t>
            </a:r>
          </a:p>
        </p:txBody>
      </p:sp>
      <p:cxnSp>
        <p:nvCxnSpPr>
          <p:cNvPr id="32" name="Straight Arrow Connector 31">
            <a:extLst>
              <a:ext uri="{FF2B5EF4-FFF2-40B4-BE49-F238E27FC236}">
                <a16:creationId xmlns:a16="http://schemas.microsoft.com/office/drawing/2014/main" id="{0F68BCA1-9D1F-A2D9-F788-5F952C1E37AC}"/>
              </a:ext>
            </a:extLst>
          </p:cNvPr>
          <p:cNvCxnSpPr>
            <a:cxnSpLocks/>
          </p:cNvCxnSpPr>
          <p:nvPr/>
        </p:nvCxnSpPr>
        <p:spPr bwMode="gray">
          <a:xfrm flipH="1">
            <a:off x="6009547" y="4032359"/>
            <a:ext cx="899251" cy="691590"/>
          </a:xfrm>
          <a:prstGeom prst="straightConnector1">
            <a:avLst/>
          </a:prstGeom>
          <a:noFill/>
          <a:ln w="9525">
            <a:solidFill>
              <a:srgbClr val="808080"/>
            </a:solidFill>
            <a:prstDash val="solid"/>
            <a:round/>
            <a:headEnd/>
            <a:tailEnd type="triangle"/>
          </a:ln>
        </p:spPr>
      </p:cxnSp>
      <p:cxnSp>
        <p:nvCxnSpPr>
          <p:cNvPr id="34" name="Straight Arrow Connector 33">
            <a:extLst>
              <a:ext uri="{FF2B5EF4-FFF2-40B4-BE49-F238E27FC236}">
                <a16:creationId xmlns:a16="http://schemas.microsoft.com/office/drawing/2014/main" id="{20AFF07D-E2A3-3984-85B5-2651108DCDEE}"/>
              </a:ext>
            </a:extLst>
          </p:cNvPr>
          <p:cNvCxnSpPr>
            <a:cxnSpLocks/>
          </p:cNvCxnSpPr>
          <p:nvPr/>
        </p:nvCxnSpPr>
        <p:spPr bwMode="gray">
          <a:xfrm>
            <a:off x="8789289" y="3983341"/>
            <a:ext cx="985696" cy="664853"/>
          </a:xfrm>
          <a:prstGeom prst="straightConnector1">
            <a:avLst/>
          </a:prstGeom>
          <a:noFill/>
          <a:ln w="9525">
            <a:solidFill>
              <a:srgbClr val="808080"/>
            </a:solidFill>
            <a:prstDash val="solid"/>
            <a:round/>
            <a:headEnd/>
            <a:tailEnd type="triangle"/>
          </a:ln>
        </p:spPr>
      </p:cxnSp>
      <p:sp>
        <p:nvSpPr>
          <p:cNvPr id="35" name="TextBox 34">
            <a:extLst>
              <a:ext uri="{FF2B5EF4-FFF2-40B4-BE49-F238E27FC236}">
                <a16:creationId xmlns:a16="http://schemas.microsoft.com/office/drawing/2014/main" id="{003531E6-BC60-3547-001E-8D0B272EA938}"/>
              </a:ext>
            </a:extLst>
          </p:cNvPr>
          <p:cNvSpPr txBox="1"/>
          <p:nvPr/>
        </p:nvSpPr>
        <p:spPr>
          <a:xfrm>
            <a:off x="314713" y="1827573"/>
            <a:ext cx="2844239" cy="42421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a:buChar char="•"/>
            </a:pPr>
            <a:r>
              <a:rPr lang="cs-CZ" sz="2000">
                <a:ea typeface="+mn-lt"/>
                <a:cs typeface="+mn-lt"/>
              </a:rPr>
              <a:t>Elektronická sbírka zákonů a mezinárodních smluv ČR</a:t>
            </a:r>
            <a:endParaRPr lang="en-US" sz="2000">
              <a:ea typeface="Calibri"/>
              <a:cs typeface="Calibri"/>
            </a:endParaRPr>
          </a:p>
          <a:p>
            <a:pPr>
              <a:lnSpc>
                <a:spcPct val="95000"/>
              </a:lnSpc>
              <a:spcAft>
                <a:spcPts val="800"/>
              </a:spcAft>
            </a:pPr>
            <a:endParaRPr lang="cs-CZ" sz="2000">
              <a:ea typeface="+mn-lt"/>
              <a:cs typeface="+mn-lt"/>
            </a:endParaRPr>
          </a:p>
          <a:p>
            <a:pPr marL="342900" indent="-342900">
              <a:lnSpc>
                <a:spcPct val="95000"/>
              </a:lnSpc>
              <a:spcAft>
                <a:spcPts val="800"/>
              </a:spcAft>
              <a:buFont typeface="Arial"/>
              <a:buChar char="•"/>
            </a:pPr>
            <a:r>
              <a:rPr lang="cs-CZ" sz="2000">
                <a:ea typeface="+mn-lt"/>
                <a:cs typeface="+mn-lt"/>
              </a:rPr>
              <a:t>Ve Sbírce zákonů a mezinárodních smluv se vyhlašují: ústavní zákon, zákon, zákonné opatření Senátu, nařízení vlády, prováděcí předpis vydaný ministerstvem, jiným ústředním správním úřadem nebo ČNB</a:t>
            </a:r>
            <a:endParaRPr lang="cs-CZ" sz="2000">
              <a:ea typeface="Calibri"/>
              <a:cs typeface="Calibri"/>
            </a:endParaRPr>
          </a:p>
        </p:txBody>
      </p:sp>
      <p:sp>
        <p:nvSpPr>
          <p:cNvPr id="36" name="TextBox 35">
            <a:extLst>
              <a:ext uri="{FF2B5EF4-FFF2-40B4-BE49-F238E27FC236}">
                <a16:creationId xmlns:a16="http://schemas.microsoft.com/office/drawing/2014/main" id="{BD00FCBF-18C1-6582-5E13-23A4FE55FBF3}"/>
              </a:ext>
            </a:extLst>
          </p:cNvPr>
          <p:cNvSpPr txBox="1"/>
          <p:nvPr/>
        </p:nvSpPr>
        <p:spPr>
          <a:xfrm>
            <a:off x="4187099" y="5356836"/>
            <a:ext cx="2171363" cy="2339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5000"/>
              </a:lnSpc>
              <a:spcAft>
                <a:spcPts val="800"/>
              </a:spcAft>
              <a:buClr>
                <a:schemeClr val="accent1"/>
              </a:buClr>
              <a:buSzPct val="120000"/>
            </a:pPr>
            <a:r>
              <a:rPr lang="cs-CZ" sz="1600">
                <a:ea typeface="Calibri"/>
                <a:cs typeface="Calibri"/>
              </a:rPr>
              <a:t>Návrhy právních aktů</a:t>
            </a:r>
          </a:p>
        </p:txBody>
      </p:sp>
      <p:sp>
        <p:nvSpPr>
          <p:cNvPr id="2" name="Footer Placeholder 1">
            <a:extLst>
              <a:ext uri="{FF2B5EF4-FFF2-40B4-BE49-F238E27FC236}">
                <a16:creationId xmlns:a16="http://schemas.microsoft.com/office/drawing/2014/main" id="{D2B39EDC-E402-68CF-1742-4E229DC65012}"/>
              </a:ext>
            </a:extLst>
          </p:cNvPr>
          <p:cNvSpPr>
            <a:spLocks noGrp="1"/>
          </p:cNvSpPr>
          <p:nvPr>
            <p:ph type="ftr" sz="quarter" idx="11"/>
          </p:nvPr>
        </p:nvSpPr>
        <p:spPr>
          <a:xfrm>
            <a:off x="526629" y="6356351"/>
            <a:ext cx="8306825" cy="365125"/>
          </a:xfrm>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Tree>
    <p:extLst>
      <p:ext uri="{BB962C8B-B14F-4D97-AF65-F5344CB8AC3E}">
        <p14:creationId xmlns:p14="http://schemas.microsoft.com/office/powerpoint/2010/main" val="3473808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a:effectLst/>
                <a:latin typeface="Calibri" panose="020F0502020204030204" pitchFamily="34" charset="0"/>
                <a:ea typeface="Times New Roman" panose="02020603050405020304" pitchFamily="18" charset="0"/>
                <a:cs typeface="Times New Roman" panose="02020603050405020304" pitchFamily="18" charset="0"/>
              </a:rPr>
              <a:t>Založení- Oprávnění a další informace</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a:t>
            </a:r>
            <a:r>
              <a:rPr lang="cs-CZ" sz="1800">
                <a:effectLst/>
                <a:latin typeface="Calibri" panose="020F0502020204030204" pitchFamily="34" charset="0"/>
                <a:ea typeface="Times New Roman" panose="02020603050405020304" pitchFamily="18" charset="0"/>
                <a:cs typeface="Times New Roman" panose="02020603050405020304" pitchFamily="18" charset="0"/>
              </a:rPr>
              <a:t>: Vyplníme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(2),(3)</a:t>
            </a:r>
            <a:r>
              <a:rPr lang="cs-CZ" sz="180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cs-CZ" sz="1800">
                <a:effectLst/>
                <a:latin typeface="Calibri" panose="020F0502020204030204" pitchFamily="34" charset="0"/>
                <a:ea typeface="Times New Roman" panose="02020603050405020304" pitchFamily="18" charset="0"/>
                <a:cs typeface="Times New Roman" panose="02020603050405020304" pitchFamily="18" charset="0"/>
              </a:rPr>
              <a:t>možno zadat i další autory/vlastníky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a:t>
            </a:r>
            <a:r>
              <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cs-CZ" sz="1800">
                <a:effectLst/>
                <a:latin typeface="Calibri" panose="020F0502020204030204" pitchFamily="34" charset="0"/>
                <a:ea typeface="Times New Roman" panose="02020603050405020304" pitchFamily="18" charset="0"/>
                <a:cs typeface="Times New Roman" panose="02020603050405020304" pitchFamily="18" charset="0"/>
              </a:rPr>
              <a:t>a dokončíme </a:t>
            </a:r>
            <a:r>
              <a:rPr lang="en-US"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8AB49CF0-BF73-EF6C-BDC7-3E3183D31A3A}"/>
              </a:ext>
            </a:extLst>
          </p:cNvPr>
          <p:cNvPicPr>
            <a:picLocks noChangeAspect="1"/>
          </p:cNvPicPr>
          <p:nvPr/>
        </p:nvPicPr>
        <p:blipFill>
          <a:blip r:embed="rId2"/>
          <a:stretch>
            <a:fillRect/>
          </a:stretch>
        </p:blipFill>
        <p:spPr>
          <a:xfrm>
            <a:off x="3445529" y="2095513"/>
            <a:ext cx="5300942" cy="3888486"/>
          </a:xfrm>
          <a:prstGeom prst="rect">
            <a:avLst/>
          </a:prstGeom>
        </p:spPr>
      </p:pic>
    </p:spTree>
    <p:extLst>
      <p:ext uri="{BB962C8B-B14F-4D97-AF65-F5344CB8AC3E}">
        <p14:creationId xmlns:p14="http://schemas.microsoft.com/office/powerpoint/2010/main" val="386261509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03256150-DB74-20F3-A8CD-6369B4AA9A2E}"/>
              </a:ext>
            </a:extLst>
          </p:cNvPr>
          <p:cNvPicPr>
            <a:picLocks noChangeAspect="1"/>
          </p:cNvPicPr>
          <p:nvPr/>
        </p:nvPicPr>
        <p:blipFill>
          <a:blip r:embed="rId2"/>
          <a:stretch>
            <a:fillRect/>
          </a:stretch>
        </p:blipFill>
        <p:spPr>
          <a:xfrm>
            <a:off x="526630" y="1812677"/>
            <a:ext cx="10610088" cy="4075475"/>
          </a:xfrm>
          <a:prstGeom prst="rect">
            <a:avLst/>
          </a:prstGeom>
        </p:spPr>
      </p:pic>
    </p:spTree>
    <p:extLst>
      <p:ext uri="{BB962C8B-B14F-4D97-AF65-F5344CB8AC3E}">
        <p14:creationId xmlns:p14="http://schemas.microsoft.com/office/powerpoint/2010/main" val="367807413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16833"/>
            <a:ext cx="11234629" cy="4267165"/>
          </a:xfrm>
        </p:spPr>
        <p:txBody>
          <a:bodyPr>
            <a:normAutofit/>
          </a:bodyPr>
          <a:lstStyle/>
          <a:p>
            <a:pPr marL="0" indent="0" algn="just">
              <a:lnSpc>
                <a:spcPct val="107000"/>
              </a:lnSpc>
              <a:spcBef>
                <a:spcPts val="300"/>
              </a:spcBef>
              <a:spcAft>
                <a:spcPts val="300"/>
              </a:spcAft>
              <a:buNone/>
            </a:pPr>
            <a:r>
              <a:rPr lang="cs-CZ" sz="180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Udaje</a:t>
            </a:r>
            <a:r>
              <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k </a:t>
            </a:r>
            <a:r>
              <a:rPr lang="cs-CZ" sz="180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ediotru</a:t>
            </a:r>
            <a:endParaRPr lang="cs-CZ"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07000"/>
              </a:lnSpc>
              <a:spcBef>
                <a:spcPts val="300"/>
              </a:spcBef>
              <a:spcAft>
                <a:spcPts val="300"/>
              </a:spcAft>
              <a:buNone/>
            </a:pPr>
            <a:endParaRPr lang="cs-CZ" sz="1800">
              <a:effectLst/>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Tree>
    <p:extLst>
      <p:ext uri="{BB962C8B-B14F-4D97-AF65-F5344CB8AC3E}">
        <p14:creationId xmlns:p14="http://schemas.microsoft.com/office/powerpoint/2010/main" val="246925445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72816"/>
            <a:ext cx="11234629" cy="4211182"/>
          </a:xfrm>
        </p:spPr>
        <p:txBody>
          <a:bodyPr>
            <a:normAutofit/>
          </a:bodyPr>
          <a:lstStyle/>
          <a:p>
            <a:pPr marL="0" indent="0" algn="l">
              <a:lnSpc>
                <a:spcPct val="107000"/>
              </a:lnSpc>
              <a:spcBef>
                <a:spcPts val="300"/>
              </a:spcBef>
              <a:spcAft>
                <a:spcPts val="300"/>
              </a:spcAft>
              <a:buNone/>
            </a:pPr>
            <a:endParaRPr lang="cs-CZ" sz="1800">
              <a:latin typeface="Calibri" panose="020F0502020204030204" pitchFamily="34" charset="0"/>
              <a:ea typeface="Calibri" panose="020F0502020204030204" pitchFamily="34" charset="0"/>
              <a:cs typeface="Arial" panose="020B0604020202020204" pitchFamily="34" charset="0"/>
            </a:endParaRPr>
          </a:p>
          <a:p>
            <a:pPr marL="0" indent="0" algn="l">
              <a:lnSpc>
                <a:spcPct val="107000"/>
              </a:lnSpc>
              <a:spcBef>
                <a:spcPts val="300"/>
              </a:spcBef>
              <a:spcAft>
                <a:spcPts val="300"/>
              </a:spcAft>
              <a:buNone/>
            </a:pPr>
            <a:r>
              <a:rPr lang="cs-CZ" sz="1800">
                <a:latin typeface="Calibri" panose="020F0502020204030204" pitchFamily="34" charset="0"/>
                <a:ea typeface="Calibri" panose="020F0502020204030204" pitchFamily="34" charset="0"/>
                <a:cs typeface="Arial" panose="020B0604020202020204" pitchFamily="34" charset="0"/>
              </a:rPr>
              <a:t>Zahájení kroku pro vyhlášení Mezinárodní smlouva pro vybrané ÚOSS, předpoklad:</a:t>
            </a:r>
          </a:p>
          <a:p>
            <a:pPr marL="0" indent="0">
              <a:lnSpc>
                <a:spcPct val="107000"/>
              </a:lnSpc>
              <a:spcBef>
                <a:spcPts val="300"/>
              </a:spcBef>
              <a:spcAft>
                <a:spcPts val="300"/>
              </a:spcAft>
              <a:buNone/>
            </a:pPr>
            <a:r>
              <a:rPr lang="cs-CZ" sz="1800">
                <a:latin typeface="Calibri" panose="020F0502020204030204" pitchFamily="34" charset="0"/>
                <a:ea typeface="Calibri" panose="020F0502020204030204" pitchFamily="34" charset="0"/>
                <a:cs typeface="Arial" panose="020B0604020202020204" pitchFamily="34" charset="0"/>
              </a:rPr>
              <a:t>	- Vytvořený nový právní akt  pod účte </a:t>
            </a:r>
            <a:r>
              <a:rPr lang="cs-CZ" sz="1800" err="1">
                <a:effectLst/>
                <a:latin typeface="Aptos" panose="020B0004020202020204" pitchFamily="34" charset="0"/>
                <a:ea typeface="Aptos" panose="020B0004020202020204" pitchFamily="34" charset="0"/>
                <a:cs typeface="Arial" panose="020B0604020202020204" pitchFamily="34" charset="0"/>
              </a:rPr>
              <a:t>sipekova.alexanda_NBU_pracovnik</a:t>
            </a:r>
            <a:endParaRPr lang="cs-CZ" sz="1800">
              <a:effectLst/>
              <a:latin typeface="Aptos" panose="020B0004020202020204" pitchFamily="34" charset="0"/>
              <a:ea typeface="Aptos" panose="020B0004020202020204" pitchFamily="34" charset="0"/>
              <a:cs typeface="Arial" panose="020B0604020202020204" pitchFamily="34" charset="0"/>
            </a:endParaRPr>
          </a:p>
          <a:p>
            <a:pPr marL="0" indent="0">
              <a:lnSpc>
                <a:spcPct val="107000"/>
              </a:lnSpc>
              <a:spcBef>
                <a:spcPts val="300"/>
              </a:spcBef>
              <a:spcAft>
                <a:spcPts val="3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 Pro práci  ve vytvořeném PA přidán autora/ vlastník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a:t>
            </a:r>
            <a:r>
              <a:rPr lang="cs-CZ" sz="1800" err="1">
                <a:effectLst/>
                <a:latin typeface="Aptos" panose="020B0004020202020204" pitchFamily="34" charset="0"/>
                <a:ea typeface="Aptos" panose="020B0004020202020204" pitchFamily="34" charset="0"/>
                <a:cs typeface="Arial" panose="020B0604020202020204" pitchFamily="34" charset="0"/>
              </a:rPr>
              <a:t>_NBU_pracovnik</a:t>
            </a:r>
            <a:endParaRPr lang="cs-CZ" sz="1800">
              <a:latin typeface="Aptos" panose="020B0004020202020204" pitchFamily="34" charset="0"/>
              <a:ea typeface="Aptos" panose="020B0004020202020204" pitchFamily="34" charset="0"/>
              <a:cs typeface="Arial" panose="020B0604020202020204" pitchFamily="34" charset="0"/>
            </a:endParaRPr>
          </a:p>
          <a:p>
            <a:pPr marL="0" indent="0">
              <a:lnSpc>
                <a:spcPct val="107000"/>
              </a:lnSpc>
              <a:spcBef>
                <a:spcPts val="300"/>
              </a:spcBef>
              <a:spcAft>
                <a:spcPts val="300"/>
              </a:spcAft>
              <a:buNone/>
            </a:pPr>
            <a:r>
              <a:rPr lang="cs-CZ" sz="1800">
                <a:latin typeface="Aptos" panose="020B0004020202020204" pitchFamily="34" charset="0"/>
                <a:ea typeface="Calibri" panose="020F0502020204030204" pitchFamily="34" charset="0"/>
                <a:cs typeface="Arial" panose="020B0604020202020204" pitchFamily="34" charset="0"/>
              </a:rPr>
              <a:t>	- </a:t>
            </a:r>
            <a:r>
              <a:rPr lang="cs-CZ" sz="1800">
                <a:latin typeface="Calibri" panose="020F0502020204030204" pitchFamily="34" charset="0"/>
                <a:ea typeface="Calibri" panose="020F0502020204030204" pitchFamily="34" charset="0"/>
                <a:cs typeface="Arial" panose="020B0604020202020204" pitchFamily="34" charset="0"/>
              </a:rPr>
              <a:t>Editace v editoru a uzavření verze návrhu</a:t>
            </a: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Tree>
    <p:extLst>
      <p:ext uri="{BB962C8B-B14F-4D97-AF65-F5344CB8AC3E}">
        <p14:creationId xmlns:p14="http://schemas.microsoft.com/office/powerpoint/2010/main" val="197888276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865912"/>
            <a:ext cx="11234629" cy="4118086"/>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Přihlášení do systému na stránce: </a:t>
            </a:r>
            <a:r>
              <a:rPr lang="cs-CZ" sz="18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2"/>
              </a:rPr>
              <a:t>https://test-portal.e-legislativa.cz/</a:t>
            </a:r>
            <a:r>
              <a:rPr lang="cs-CZ" sz="1800" kern="100">
                <a:effectLst/>
                <a:latin typeface="Aptos" panose="020B0004020202020204" pitchFamily="34" charset="0"/>
                <a:ea typeface="Aptos" panose="020B0004020202020204" pitchFamily="34" charset="0"/>
                <a:cs typeface="Arial" panose="020B0604020202020204" pitchFamily="34" charset="0"/>
              </a:rPr>
              <a:t>, kde zvolíme přihlášení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cs-CZ" sz="1800" kern="100">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
        <p:nvSpPr>
          <p:cNvPr id="10" name="Text Placeholder 3">
            <a:extLst>
              <a:ext uri="{FF2B5EF4-FFF2-40B4-BE49-F238E27FC236}">
                <a16:creationId xmlns:a16="http://schemas.microsoft.com/office/drawing/2014/main" id="{8231BF77-8A93-3545-DB89-D92E1A58BCB1}"/>
              </a:ext>
            </a:extLst>
          </p:cNvPr>
          <p:cNvSpPr>
            <a:spLocks noGrp="1"/>
          </p:cNvSpPr>
          <p:nvPr>
            <p:ph type="body" sz="quarter" idx="4294967295"/>
          </p:nvPr>
        </p:nvSpPr>
        <p:spPr>
          <a:xfrm>
            <a:off x="958850" y="1730375"/>
            <a:ext cx="11233150" cy="46038"/>
          </a:xfrm>
        </p:spPr>
        <p:txBody>
          <a:bodyPr>
            <a:normAutofit fontScale="25000" lnSpcReduction="20000"/>
          </a:bodyPr>
          <a:lstStyle/>
          <a:p>
            <a:endParaRPr lang="cs-CZ"/>
          </a:p>
          <a:p>
            <a:endParaRPr lang="en-US"/>
          </a:p>
        </p:txBody>
      </p:sp>
      <p:pic>
        <p:nvPicPr>
          <p:cNvPr id="12" name="Obrázek 11" descr="Obsah obrázku text, snímek obrazovky, Písmo&#10;&#10;Popis byl vytvořen automaticky">
            <a:extLst>
              <a:ext uri="{FF2B5EF4-FFF2-40B4-BE49-F238E27FC236}">
                <a16:creationId xmlns:a16="http://schemas.microsoft.com/office/drawing/2014/main" id="{5DC86758-57A7-5EDF-D11F-D173D804C5DE}"/>
              </a:ext>
            </a:extLst>
          </p:cNvPr>
          <p:cNvPicPr>
            <a:picLocks noChangeAspect="1"/>
          </p:cNvPicPr>
          <p:nvPr/>
        </p:nvPicPr>
        <p:blipFill>
          <a:blip r:embed="rId3"/>
          <a:stretch>
            <a:fillRect/>
          </a:stretch>
        </p:blipFill>
        <p:spPr>
          <a:xfrm>
            <a:off x="1140496" y="2631682"/>
            <a:ext cx="10005846" cy="2225489"/>
          </a:xfrm>
          <a:prstGeom prst="rect">
            <a:avLst/>
          </a:prstGeom>
        </p:spPr>
      </p:pic>
    </p:spTree>
    <p:extLst>
      <p:ext uri="{BB962C8B-B14F-4D97-AF65-F5344CB8AC3E}">
        <p14:creationId xmlns:p14="http://schemas.microsoft.com/office/powerpoint/2010/main" val="35276665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822451"/>
            <a:ext cx="11234629" cy="4161547"/>
          </a:xfrm>
        </p:spPr>
        <p:txBody>
          <a:bodyPr>
            <a:normAutofit/>
          </a:bodyPr>
          <a:lstStyle/>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Vybrání účtu, který může dle FR a CR zakládat a pracovat ve vytvořeném PA:</a:t>
            </a:r>
          </a:p>
          <a:p>
            <a:pPr marL="61200" indent="0" fontAlgn="base">
              <a:buNone/>
            </a:pP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„Autor: Národní bezpečnostní úřad | FRO.NBU_FR.OBECNA_ORGANIZACE_00001“</a:t>
            </a:r>
          </a:p>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	„Autor - vlastník prostoru fáze: Zakládá návrh mezinárodní smlouvy dalších ÚOSS | 	CR.TVORBA_UOSS_AMP_MEZISML“</a:t>
            </a: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
        <p:nvSpPr>
          <p:cNvPr id="10" name="Text Placeholder 3">
            <a:extLst>
              <a:ext uri="{FF2B5EF4-FFF2-40B4-BE49-F238E27FC236}">
                <a16:creationId xmlns:a16="http://schemas.microsoft.com/office/drawing/2014/main" id="{8231BF77-8A93-3545-DB89-D92E1A58BCB1}"/>
              </a:ext>
            </a:extLst>
          </p:cNvPr>
          <p:cNvSpPr>
            <a:spLocks noGrp="1"/>
          </p:cNvSpPr>
          <p:nvPr>
            <p:ph type="body" sz="quarter" idx="4294967295"/>
          </p:nvPr>
        </p:nvSpPr>
        <p:spPr>
          <a:xfrm>
            <a:off x="958850" y="1730375"/>
            <a:ext cx="11233150" cy="46038"/>
          </a:xfrm>
        </p:spPr>
        <p:txBody>
          <a:bodyPr>
            <a:normAutofit fontScale="25000" lnSpcReduction="20000"/>
          </a:bodyPr>
          <a:lstStyle/>
          <a:p>
            <a:endParaRPr lang="cs-CZ"/>
          </a:p>
          <a:p>
            <a:endParaRPr lang="en-US"/>
          </a:p>
        </p:txBody>
      </p:sp>
      <p:pic>
        <p:nvPicPr>
          <p:cNvPr id="8" name="Obrázek 7">
            <a:extLst>
              <a:ext uri="{FF2B5EF4-FFF2-40B4-BE49-F238E27FC236}">
                <a16:creationId xmlns:a16="http://schemas.microsoft.com/office/drawing/2014/main" id="{DCB4FB67-30EC-63B4-BEE5-0B5130B6DD1F}"/>
              </a:ext>
            </a:extLst>
          </p:cNvPr>
          <p:cNvPicPr>
            <a:picLocks noChangeAspect="1"/>
          </p:cNvPicPr>
          <p:nvPr/>
        </p:nvPicPr>
        <p:blipFill>
          <a:blip r:embed="rId2"/>
          <a:stretch>
            <a:fillRect/>
          </a:stretch>
        </p:blipFill>
        <p:spPr>
          <a:xfrm>
            <a:off x="1498329" y="3114948"/>
            <a:ext cx="9195342" cy="2420328"/>
          </a:xfrm>
          <a:prstGeom prst="rect">
            <a:avLst/>
          </a:prstGeom>
        </p:spPr>
      </p:pic>
    </p:spTree>
    <p:extLst>
      <p:ext uri="{BB962C8B-B14F-4D97-AF65-F5344CB8AC3E}">
        <p14:creationId xmlns:p14="http://schemas.microsoft.com/office/powerpoint/2010/main" val="85171128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9754"/>
            <a:ext cx="11234629" cy="4254244"/>
          </a:xfrm>
        </p:spPr>
        <p:txBody>
          <a:bodyPr>
            <a:normAutofit/>
          </a:bodyPr>
          <a:lstStyle/>
          <a:p>
            <a:pPr marL="0" indent="0" algn="l">
              <a:lnSpc>
                <a:spcPct val="107000"/>
              </a:lnSpc>
              <a:spcBef>
                <a:spcPts val="300"/>
              </a:spcBef>
              <a:spcAft>
                <a:spcPts val="300"/>
              </a:spcAft>
              <a:buNone/>
            </a:pPr>
            <a:r>
              <a:rPr lang="cs-CZ" sz="1800">
                <a:latin typeface="Calibri" panose="020F0502020204030204" pitchFamily="34" charset="0"/>
                <a:ea typeface="Calibri" panose="020F0502020204030204" pitchFamily="34" charset="0"/>
                <a:cs typeface="Arial" panose="020B0604020202020204" pitchFamily="34" charset="0"/>
              </a:rPr>
              <a:t>Vyhledání našeho PA:</a:t>
            </a:r>
          </a:p>
          <a:p>
            <a:pPr marL="0" indent="0" algn="l">
              <a:lnSpc>
                <a:spcPct val="107000"/>
              </a:lnSpc>
              <a:spcBef>
                <a:spcPts val="300"/>
              </a:spcBef>
              <a:spcAft>
                <a:spcPts val="300"/>
              </a:spcAft>
              <a:buNone/>
            </a:pPr>
            <a:endParaRPr lang="cs-CZ" sz="1800">
              <a:latin typeface="Calibri" panose="020F0502020204030204" pitchFamily="34" charset="0"/>
              <a:ea typeface="Calibri" panose="020F050202020403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sp>
        <p:nvSpPr>
          <p:cNvPr id="10" name="Text Placeholder 3">
            <a:extLst>
              <a:ext uri="{FF2B5EF4-FFF2-40B4-BE49-F238E27FC236}">
                <a16:creationId xmlns:a16="http://schemas.microsoft.com/office/drawing/2014/main" id="{8231BF77-8A93-3545-DB89-D92E1A58BCB1}"/>
              </a:ext>
            </a:extLst>
          </p:cNvPr>
          <p:cNvSpPr>
            <a:spLocks noGrp="1"/>
          </p:cNvSpPr>
          <p:nvPr>
            <p:ph type="body" sz="quarter" idx="4294967295"/>
          </p:nvPr>
        </p:nvSpPr>
        <p:spPr>
          <a:xfrm>
            <a:off x="958850" y="1730375"/>
            <a:ext cx="11233150" cy="336550"/>
          </a:xfrm>
        </p:spPr>
        <p:txBody>
          <a:bodyPr>
            <a:normAutofit fontScale="92500" lnSpcReduction="20000"/>
          </a:bodyPr>
          <a:lstStyle/>
          <a:p>
            <a:endParaRPr lang="cs-CZ"/>
          </a:p>
          <a:p>
            <a:endParaRPr lang="en-US"/>
          </a:p>
        </p:txBody>
      </p:sp>
      <p:pic>
        <p:nvPicPr>
          <p:cNvPr id="9" name="Obrázek 8">
            <a:extLst>
              <a:ext uri="{FF2B5EF4-FFF2-40B4-BE49-F238E27FC236}">
                <a16:creationId xmlns:a16="http://schemas.microsoft.com/office/drawing/2014/main" id="{DEB6AD3D-4C8F-14DB-80E2-E3545EABF101}"/>
              </a:ext>
            </a:extLst>
          </p:cNvPr>
          <p:cNvPicPr>
            <a:picLocks noChangeAspect="1"/>
          </p:cNvPicPr>
          <p:nvPr/>
        </p:nvPicPr>
        <p:blipFill>
          <a:blip r:embed="rId2"/>
          <a:stretch>
            <a:fillRect/>
          </a:stretch>
        </p:blipFill>
        <p:spPr>
          <a:xfrm>
            <a:off x="2575885" y="2166974"/>
            <a:ext cx="2868184" cy="1067231"/>
          </a:xfrm>
          <a:prstGeom prst="rect">
            <a:avLst/>
          </a:prstGeom>
        </p:spPr>
      </p:pic>
      <p:pic>
        <p:nvPicPr>
          <p:cNvPr id="14" name="Obrázek 13">
            <a:extLst>
              <a:ext uri="{FF2B5EF4-FFF2-40B4-BE49-F238E27FC236}">
                <a16:creationId xmlns:a16="http://schemas.microsoft.com/office/drawing/2014/main" id="{07ABFD1F-EA26-B225-F227-4F42F04BAEF9}"/>
              </a:ext>
            </a:extLst>
          </p:cNvPr>
          <p:cNvPicPr>
            <a:picLocks noChangeAspect="1"/>
          </p:cNvPicPr>
          <p:nvPr/>
        </p:nvPicPr>
        <p:blipFill>
          <a:blip r:embed="rId3"/>
          <a:stretch>
            <a:fillRect/>
          </a:stretch>
        </p:blipFill>
        <p:spPr>
          <a:xfrm>
            <a:off x="526629" y="3234205"/>
            <a:ext cx="4917439" cy="3203918"/>
          </a:xfrm>
          <a:prstGeom prst="rect">
            <a:avLst/>
          </a:prstGeom>
        </p:spPr>
      </p:pic>
      <p:pic>
        <p:nvPicPr>
          <p:cNvPr id="16" name="Obrázek 15">
            <a:extLst>
              <a:ext uri="{FF2B5EF4-FFF2-40B4-BE49-F238E27FC236}">
                <a16:creationId xmlns:a16="http://schemas.microsoft.com/office/drawing/2014/main" id="{5A88E7AB-0774-A80F-5611-2CD80D329376}"/>
              </a:ext>
            </a:extLst>
          </p:cNvPr>
          <p:cNvPicPr>
            <a:picLocks noChangeAspect="1"/>
          </p:cNvPicPr>
          <p:nvPr/>
        </p:nvPicPr>
        <p:blipFill>
          <a:blip r:embed="rId4"/>
          <a:stretch>
            <a:fillRect/>
          </a:stretch>
        </p:blipFill>
        <p:spPr>
          <a:xfrm>
            <a:off x="5444069" y="2155803"/>
            <a:ext cx="6297184" cy="4282319"/>
          </a:xfrm>
          <a:prstGeom prst="rect">
            <a:avLst/>
          </a:prstGeom>
        </p:spPr>
      </p:pic>
    </p:spTree>
    <p:extLst>
      <p:ext uri="{BB962C8B-B14F-4D97-AF65-F5344CB8AC3E}">
        <p14:creationId xmlns:p14="http://schemas.microsoft.com/office/powerpoint/2010/main" val="22076922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800808"/>
            <a:ext cx="11234629" cy="4183190"/>
          </a:xfrm>
        </p:spPr>
        <p:txBody>
          <a:bodyPr>
            <a:normAutofit/>
          </a:bodyPr>
          <a:lstStyle/>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Jako </a:t>
            </a:r>
            <a:r>
              <a:rPr lang="cs-CZ" sz="18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a:effectLst/>
                <a:latin typeface="Aptos" panose="020B0004020202020204" pitchFamily="34" charset="0"/>
                <a:ea typeface="Aptos" panose="020B0004020202020204" pitchFamily="34" charset="0"/>
                <a:cs typeface="Arial" panose="020B0604020202020204" pitchFamily="34" charset="0"/>
              </a:rPr>
              <a:t> mohu provést opravu verze, i po zavření</a:t>
            </a:r>
          </a:p>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Ve Verze návrhu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označíme verzi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p>
          <a:p>
            <a:pPr marL="61200" indent="0" fontAlgn="base">
              <a:buNone/>
            </a:pPr>
            <a:r>
              <a:rPr lang="en-US" sz="1800">
                <a:latin typeface="Aptos" panose="020B0004020202020204" pitchFamily="34" charset="0"/>
                <a:ea typeface="Aptos" panose="020B0004020202020204" pitchFamily="34" charset="0"/>
                <a:cs typeface="Arial" panose="020B0604020202020204" pitchFamily="34" charset="0"/>
              </a:rPr>
              <a:t>V</a:t>
            </a:r>
            <a:r>
              <a:rPr lang="cs-CZ" sz="1800" err="1">
                <a:latin typeface="Aptos" panose="020B0004020202020204" pitchFamily="34" charset="0"/>
                <a:ea typeface="Aptos" panose="020B0004020202020204" pitchFamily="34" charset="0"/>
                <a:cs typeface="Arial" panose="020B0604020202020204" pitchFamily="34" charset="0"/>
              </a:rPr>
              <a:t>ytvoříme</a:t>
            </a:r>
            <a:r>
              <a:rPr lang="cs-CZ" sz="1800">
                <a:latin typeface="Aptos" panose="020B0004020202020204" pitchFamily="34" charset="0"/>
                <a:ea typeface="Aptos" panose="020B0004020202020204" pitchFamily="34" charset="0"/>
                <a:cs typeface="Arial" panose="020B0604020202020204" pitchFamily="34" charset="0"/>
              </a:rPr>
              <a:t> verzi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(2), </a:t>
            </a:r>
          </a:p>
          <a:p>
            <a:pPr marL="61200" indent="0" fontAlgn="base">
              <a:buNone/>
            </a:pPr>
            <a:r>
              <a:rPr lang="en-US" sz="1800">
                <a:latin typeface="Aptos" panose="020B0004020202020204" pitchFamily="34" charset="0"/>
                <a:ea typeface="Aptos" panose="020B0004020202020204" pitchFamily="34" charset="0"/>
                <a:cs typeface="Arial" panose="020B0604020202020204" pitchFamily="34" charset="0"/>
              </a:rPr>
              <a:t>V </a:t>
            </a:r>
            <a:r>
              <a:rPr lang="en-US" sz="1800" err="1">
                <a:latin typeface="Aptos" panose="020B0004020202020204" pitchFamily="34" charset="0"/>
                <a:ea typeface="Aptos" panose="020B0004020202020204" pitchFamily="34" charset="0"/>
                <a:cs typeface="Arial" panose="020B0604020202020204" pitchFamily="34" charset="0"/>
              </a:rPr>
              <a:t>okn</a:t>
            </a:r>
            <a:r>
              <a:rPr lang="cs-CZ" sz="1800">
                <a:latin typeface="Aptos" panose="020B0004020202020204" pitchFamily="34" charset="0"/>
                <a:ea typeface="Aptos" panose="020B0004020202020204" pitchFamily="34" charset="0"/>
                <a:cs typeface="Arial" panose="020B0604020202020204" pitchFamily="34" charset="0"/>
              </a:rPr>
              <a:t>ě</a:t>
            </a:r>
            <a:r>
              <a:rPr lang="en-US" sz="1800">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(4) </a:t>
            </a:r>
            <a:r>
              <a:rPr lang="cs-CZ" sz="1800">
                <a:latin typeface="Aptos" panose="020B0004020202020204" pitchFamily="34" charset="0"/>
                <a:ea typeface="Aptos" panose="020B0004020202020204" pitchFamily="34" charset="0"/>
                <a:cs typeface="Arial" panose="020B0604020202020204" pitchFamily="34" charset="0"/>
              </a:rPr>
              <a:t>vyplníme název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(5)</a:t>
            </a:r>
            <a:endParaRPr lang="cs-CZ" sz="1800">
              <a:solidFill>
                <a:srgbClr val="FF0000"/>
              </a:solidFill>
              <a:latin typeface="Aptos" panose="020B0004020202020204" pitchFamily="34" charset="0"/>
              <a:ea typeface="Aptos" panose="020B0004020202020204" pitchFamily="34" charset="0"/>
              <a:cs typeface="Arial" panose="020B0604020202020204" pitchFamily="34" charset="0"/>
            </a:endParaRPr>
          </a:p>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A uložíme a otevřeme v editoru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(6)</a:t>
            </a:r>
            <a:endPar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solidFill>
                <a:srgbClr val="FF0000"/>
              </a:solidFill>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0E42FF42-B381-47AA-354A-D17C8EBD8B86}"/>
              </a:ext>
            </a:extLst>
          </p:cNvPr>
          <p:cNvPicPr>
            <a:picLocks noChangeAspect="1"/>
          </p:cNvPicPr>
          <p:nvPr/>
        </p:nvPicPr>
        <p:blipFill>
          <a:blip r:embed="rId2"/>
          <a:stretch>
            <a:fillRect/>
          </a:stretch>
        </p:blipFill>
        <p:spPr>
          <a:xfrm>
            <a:off x="4703738" y="2176622"/>
            <a:ext cx="6961632" cy="3660597"/>
          </a:xfrm>
          <a:prstGeom prst="rect">
            <a:avLst/>
          </a:prstGeom>
        </p:spPr>
      </p:pic>
    </p:spTree>
    <p:extLst>
      <p:ext uri="{BB962C8B-B14F-4D97-AF65-F5344CB8AC3E}">
        <p14:creationId xmlns:p14="http://schemas.microsoft.com/office/powerpoint/2010/main" val="300894497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28" y="1709928"/>
            <a:ext cx="11234629" cy="4299871"/>
          </a:xfrm>
        </p:spPr>
        <p:txBody>
          <a:bodyPr>
            <a:normAutofit/>
          </a:bodyPr>
          <a:lstStyle/>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Jako </a:t>
            </a:r>
            <a:r>
              <a:rPr lang="cs-CZ" sz="18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a:effectLst/>
                <a:latin typeface="Aptos" panose="020B0004020202020204" pitchFamily="34" charset="0"/>
                <a:ea typeface="Aptos" panose="020B0004020202020204" pitchFamily="34" charset="0"/>
                <a:cs typeface="Arial" panose="020B0604020202020204" pitchFamily="34" charset="0"/>
              </a:rPr>
              <a:t> v editoru provedeme změny. </a:t>
            </a:r>
            <a:endPar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solidFill>
                <a:srgbClr val="FF0000"/>
              </a:solidFill>
              <a:effectLst/>
              <a:latin typeface="Calibri" panose="020F0502020204030204" pitchFamily="34" charset="0"/>
              <a:ea typeface="Times New Roman" panose="02020603050405020304" pitchFamily="18" charset="0"/>
            </a:endParaRPr>
          </a:p>
          <a:p>
            <a:pPr marL="61200" indent="0" fontAlgn="base">
              <a:buNone/>
            </a:pPr>
            <a:r>
              <a:rPr lang="cs-CZ" sz="1800">
                <a:latin typeface="Calibri" panose="020F0502020204030204" pitchFamily="34" charset="0"/>
              </a:rPr>
              <a:t>Ve „Verze návrhu“ </a:t>
            </a:r>
            <a:r>
              <a:rPr lang="en-US" sz="1800">
                <a:solidFill>
                  <a:srgbClr val="FF0000"/>
                </a:solidFill>
                <a:latin typeface="Calibri" panose="020F0502020204030204" pitchFamily="34" charset="0"/>
              </a:rPr>
              <a:t>(1)</a:t>
            </a:r>
            <a:r>
              <a:rPr lang="cs-CZ" sz="1800">
                <a:solidFill>
                  <a:srgbClr val="FF0000"/>
                </a:solidFill>
                <a:latin typeface="Calibri" panose="020F0502020204030204" pitchFamily="34" charset="0"/>
              </a:rPr>
              <a:t> </a:t>
            </a:r>
            <a:r>
              <a:rPr lang="cs-CZ" sz="1800">
                <a:latin typeface="Calibri" panose="020F0502020204030204" pitchFamily="34" charset="0"/>
              </a:rPr>
              <a:t>provedeme:</a:t>
            </a:r>
          </a:p>
          <a:p>
            <a:pPr marL="61200" indent="0" fontAlgn="base">
              <a:buNone/>
            </a:pPr>
            <a:r>
              <a:rPr lang="cs-CZ" sz="1800">
                <a:latin typeface="Calibri" panose="020F0502020204030204" pitchFamily="34" charset="0"/>
              </a:rPr>
              <a:t>„Uzavřeni verze“ </a:t>
            </a:r>
            <a:r>
              <a:rPr lang="en-US" sz="1800">
                <a:solidFill>
                  <a:srgbClr val="FF0000"/>
                </a:solidFill>
                <a:latin typeface="Calibri" panose="020F0502020204030204" pitchFamily="34" charset="0"/>
              </a:rPr>
              <a:t>(</a:t>
            </a:r>
            <a:r>
              <a:rPr lang="cs-CZ" sz="1800">
                <a:solidFill>
                  <a:srgbClr val="FF0000"/>
                </a:solidFill>
                <a:latin typeface="Calibri" panose="020F0502020204030204" pitchFamily="34" charset="0"/>
              </a:rPr>
              <a:t>2</a:t>
            </a:r>
            <a:r>
              <a:rPr lang="en-US" sz="1800">
                <a:solidFill>
                  <a:srgbClr val="FF0000"/>
                </a:solidFill>
                <a:latin typeface="Calibri" panose="020F0502020204030204" pitchFamily="34" charset="0"/>
              </a:rPr>
              <a:t>)</a:t>
            </a:r>
            <a:r>
              <a:rPr lang="cs-CZ" sz="1800">
                <a:solidFill>
                  <a:srgbClr val="FF0000"/>
                </a:solidFill>
                <a:latin typeface="Calibri" panose="020F0502020204030204" pitchFamily="34" charset="0"/>
              </a:rPr>
              <a:t> </a:t>
            </a:r>
            <a:r>
              <a:rPr lang="cs-CZ" sz="1800">
                <a:latin typeface="Calibri" panose="020F0502020204030204" pitchFamily="34" charset="0"/>
              </a:rPr>
              <a:t>a „Uzavřeme“</a:t>
            </a:r>
            <a:r>
              <a:rPr lang="en-US" sz="1800">
                <a:solidFill>
                  <a:srgbClr val="FF0000"/>
                </a:solidFill>
                <a:latin typeface="Calibri" panose="020F0502020204030204" pitchFamily="34" charset="0"/>
              </a:rPr>
              <a:t>(3)</a:t>
            </a:r>
          </a:p>
          <a:p>
            <a:pPr marL="61200" indent="0" fontAlgn="base">
              <a:buNone/>
            </a:pPr>
            <a:r>
              <a:rPr lang="en-US" sz="1800">
                <a:latin typeface="Calibri" panose="020F0502020204030204" pitchFamily="34" charset="0"/>
              </a:rPr>
              <a:t>N</a:t>
            </a:r>
            <a:r>
              <a:rPr lang="cs-CZ" sz="1800" err="1">
                <a:latin typeface="Calibri" panose="020F0502020204030204" pitchFamily="34" charset="0"/>
              </a:rPr>
              <a:t>ásledně</a:t>
            </a:r>
            <a:r>
              <a:rPr lang="cs-CZ" sz="1800">
                <a:latin typeface="Calibri" panose="020F0502020204030204" pitchFamily="34" charset="0"/>
              </a:rPr>
              <a:t> přejdeme zpět na portál </a:t>
            </a:r>
            <a:r>
              <a:rPr lang="en-US" sz="1800">
                <a:solidFill>
                  <a:srgbClr val="FF0000"/>
                </a:solidFill>
                <a:latin typeface="Calibri" panose="020F0502020204030204" pitchFamily="34" charset="0"/>
              </a:rPr>
              <a:t>(4)</a:t>
            </a:r>
            <a:endParaRPr lang="cs-CZ" sz="1800">
              <a:solidFill>
                <a:srgbClr val="FF0000"/>
              </a:solidFill>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2" name="Obrázek 11">
            <a:extLst>
              <a:ext uri="{FF2B5EF4-FFF2-40B4-BE49-F238E27FC236}">
                <a16:creationId xmlns:a16="http://schemas.microsoft.com/office/drawing/2014/main" id="{2037D8F0-9A66-8D8B-1EFB-7DF530D708DC}"/>
              </a:ext>
            </a:extLst>
          </p:cNvPr>
          <p:cNvPicPr>
            <a:picLocks noChangeAspect="1"/>
          </p:cNvPicPr>
          <p:nvPr/>
        </p:nvPicPr>
        <p:blipFill>
          <a:blip r:embed="rId2"/>
          <a:stretch>
            <a:fillRect/>
          </a:stretch>
        </p:blipFill>
        <p:spPr>
          <a:xfrm>
            <a:off x="4183352" y="1967373"/>
            <a:ext cx="7317428" cy="4111478"/>
          </a:xfrm>
          <a:prstGeom prst="rect">
            <a:avLst/>
          </a:prstGeom>
        </p:spPr>
      </p:pic>
    </p:spTree>
    <p:extLst>
      <p:ext uri="{BB962C8B-B14F-4D97-AF65-F5344CB8AC3E}">
        <p14:creationId xmlns:p14="http://schemas.microsoft.com/office/powerpoint/2010/main" val="264160056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29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640876"/>
            <a:ext cx="11234629" cy="4343122"/>
          </a:xfrm>
        </p:spPr>
        <p:txBody>
          <a:bodyPr>
            <a:normAutofit/>
          </a:bodyPr>
          <a:lstStyle/>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Jako </a:t>
            </a:r>
            <a:r>
              <a:rPr lang="cs-CZ" sz="18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a:effectLst/>
                <a:latin typeface="Aptos" panose="020B0004020202020204" pitchFamily="34" charset="0"/>
                <a:ea typeface="Aptos" panose="020B0004020202020204" pitchFamily="34" charset="0"/>
                <a:cs typeface="Arial" panose="020B0604020202020204" pitchFamily="34" charset="0"/>
              </a:rPr>
              <a:t> </a:t>
            </a:r>
          </a:p>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ve „Verze návrhu“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označíme opravenou verzi</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(2)</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„Nastavíme verzi jako aktuální“</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„Potvrdíme“</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(4)</a:t>
            </a:r>
            <a:endPar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E51DFDC2-C722-E3FC-8814-1DF43F3DDF4D}"/>
              </a:ext>
            </a:extLst>
          </p:cNvPr>
          <p:cNvPicPr>
            <a:picLocks noChangeAspect="1"/>
          </p:cNvPicPr>
          <p:nvPr/>
        </p:nvPicPr>
        <p:blipFill>
          <a:blip r:embed="rId2"/>
          <a:stretch>
            <a:fillRect/>
          </a:stretch>
        </p:blipFill>
        <p:spPr>
          <a:xfrm>
            <a:off x="2128204" y="2283481"/>
            <a:ext cx="8031480" cy="3726318"/>
          </a:xfrm>
          <a:prstGeom prst="rect">
            <a:avLst/>
          </a:prstGeom>
        </p:spPr>
      </p:pic>
    </p:spTree>
    <p:extLst>
      <p:ext uri="{BB962C8B-B14F-4D97-AF65-F5344CB8AC3E}">
        <p14:creationId xmlns:p14="http://schemas.microsoft.com/office/powerpoint/2010/main" val="24158545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3</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478685" y="1644289"/>
            <a:ext cx="11234629" cy="4365510"/>
          </a:xfrm>
        </p:spPr>
        <p:txBody>
          <a:bodyPr vert="horz" lIns="0" tIns="0" rIns="0" bIns="0" rtlCol="0" anchor="t">
            <a:normAutofit/>
          </a:bodyPr>
          <a:lstStyle/>
          <a:p>
            <a:pPr marL="0" indent="0">
              <a:buNone/>
            </a:pPr>
            <a:r>
              <a:rPr lang="cs-CZ"/>
              <a:t>Dvě prostředí - Testovací a produkční</a:t>
            </a:r>
          </a:p>
          <a:p>
            <a:pPr marL="0" indent="0">
              <a:buNone/>
            </a:pPr>
            <a:r>
              <a:rPr lang="cs-CZ"/>
              <a:t>Pro přístupy do produkčního prostředí je nutné si kontaktovat administrátory jednotlivých resortů.</a:t>
            </a:r>
          </a:p>
          <a:p>
            <a:pPr marL="0" indent="0">
              <a:buNone/>
            </a:pPr>
            <a:r>
              <a:rPr lang="cs-CZ"/>
              <a:t>Po založení účtu si zkontrolovat zda Vám přidělili správné FR/CR</a:t>
            </a:r>
          </a:p>
          <a:p>
            <a:pPr marL="0" indent="0">
              <a:buNone/>
            </a:pPr>
            <a:r>
              <a:rPr lang="cs-CZ"/>
              <a:t>I po 1.07.2024 bude nadále přístupné testovací prostředí</a:t>
            </a:r>
            <a:endParaRPr lang="cs-CZ">
              <a:cs typeface="Calibri"/>
            </a:endParaRPr>
          </a:p>
          <a:p>
            <a:pPr marL="0" indent="0">
              <a:buNone/>
            </a:pPr>
            <a:r>
              <a:rPr lang="cs-CZ"/>
              <a:t>Propojení mezinárodních smluv s EKLEP není</a:t>
            </a:r>
          </a:p>
          <a:p>
            <a:pPr marL="0" indent="0">
              <a:buNone/>
            </a:pPr>
            <a:endParaRPr lang="cs-CZ"/>
          </a:p>
          <a:p>
            <a:pPr marL="0" indent="0">
              <a:buNone/>
            </a:pPr>
            <a:endParaRPr lang="cs-CZ"/>
          </a:p>
          <a:p>
            <a:pPr marL="0" indent="0">
              <a:buNone/>
            </a:pPr>
            <a:endParaRPr lang="cs-CZ"/>
          </a:p>
          <a:p>
            <a:pPr marL="0" indent="0">
              <a:buNone/>
            </a:pPr>
            <a:endParaRPr lang="cs-CZ"/>
          </a:p>
          <a:p>
            <a:pPr marL="0" indent="0">
              <a:buNone/>
            </a:pPr>
            <a:endParaRPr lang="cs-CZ"/>
          </a:p>
          <a:p>
            <a:pPr marL="0" indent="0">
              <a:buNone/>
            </a:pPr>
            <a:endParaRPr lang="cs-CZ"/>
          </a:p>
          <a:p>
            <a:pPr marL="0" indent="0">
              <a:buNone/>
            </a:pPr>
            <a:endParaRPr lang="cs-CZ"/>
          </a:p>
          <a:p>
            <a:pPr marL="0" indent="0">
              <a:buNone/>
            </a:pPr>
            <a:endParaRPr lang="cs-CZ"/>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a:xfrm>
            <a:off x="526630" y="848201"/>
            <a:ext cx="11234631" cy="697135"/>
          </a:xfrm>
        </p:spPr>
        <p:txBody>
          <a:bodyPr/>
          <a:lstStyle/>
          <a:p>
            <a:r>
              <a:rPr lang="cs-CZ" sz="4000">
                <a:solidFill>
                  <a:schemeClr val="tx1"/>
                </a:solidFill>
              </a:rPr>
              <a:t>Mezinárodní smlouvy- Přihlášení</a:t>
            </a:r>
            <a:endParaRPr lang="cs-CZ"/>
          </a:p>
        </p:txBody>
      </p:sp>
    </p:spTree>
    <p:extLst>
      <p:ext uri="{BB962C8B-B14F-4D97-AF65-F5344CB8AC3E}">
        <p14:creationId xmlns:p14="http://schemas.microsoft.com/office/powerpoint/2010/main" val="510611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800808"/>
            <a:ext cx="11234629" cy="4183190"/>
          </a:xfrm>
        </p:spPr>
        <p:txBody>
          <a:bodyPr>
            <a:normAutofit/>
          </a:bodyPr>
          <a:lstStyle/>
          <a:p>
            <a:pPr marL="61200" indent="0" fontAlgn="base">
              <a:buNone/>
            </a:pPr>
            <a:r>
              <a:rPr lang="cs-CZ" sz="1800">
                <a:effectLst/>
                <a:latin typeface="Aptos" panose="020B0004020202020204" pitchFamily="34" charset="0"/>
                <a:ea typeface="Aptos" panose="020B0004020202020204" pitchFamily="34" charset="0"/>
                <a:cs typeface="Arial" panose="020B0604020202020204" pitchFamily="34" charset="0"/>
              </a:rPr>
              <a:t>Jako </a:t>
            </a:r>
            <a:r>
              <a:rPr lang="cs-CZ" sz="18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a:effectLst/>
                <a:latin typeface="Aptos" panose="020B0004020202020204" pitchFamily="34" charset="0"/>
                <a:ea typeface="Aptos" panose="020B0004020202020204" pitchFamily="34" charset="0"/>
                <a:cs typeface="Arial" panose="020B0604020202020204" pitchFamily="34" charset="0"/>
              </a:rPr>
              <a:t> provedu „Připravit postoupení gestorovi“.</a:t>
            </a:r>
            <a:endPar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r>
              <a:rPr lang="cs-CZ" sz="1800">
                <a:solidFill>
                  <a:srgbClr val="FF0000"/>
                </a:solidFill>
                <a:latin typeface="Aptos" panose="020B0004020202020204" pitchFamily="34" charset="0"/>
                <a:ea typeface="Times New Roman" panose="02020603050405020304" pitchFamily="18"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„Autor: Národní bezpečnostní úřad | FRO.NBU_FR.OBECNA_ORGANIZACE_00001“</a:t>
            </a:r>
            <a:r>
              <a:rPr lang="cs-CZ" sz="1800" kern="100">
                <a:effectLst/>
                <a:latin typeface="Aptos" panose="020B0004020202020204" pitchFamily="34" charset="0"/>
                <a:ea typeface="Aptos" panose="020B0004020202020204" pitchFamily="34" charset="0"/>
                <a:cs typeface="Arial" panose="020B0604020202020204" pitchFamily="34" charset="0"/>
              </a:rPr>
              <a:t> </a:t>
            </a:r>
            <a:endParaRPr lang="cs-CZ" sz="1800" kern="100">
              <a:latin typeface="Aptos" panose="020B0004020202020204" pitchFamily="34" charset="0"/>
              <a:ea typeface="Aptos" panose="020B0004020202020204" pitchFamily="34" charset="0"/>
              <a:cs typeface="Arial" panose="020B0604020202020204" pitchFamily="34" charset="0"/>
            </a:endParaRP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„Autor - vlastník prostoru fáze:</a:t>
            </a:r>
            <a:r>
              <a:rPr lang="en-US" sz="1800">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Zakládá návrh mezinárodní smlouvy dalších ÚOSS | 	CR.TVORBA_UOSS_AMP_MEZISML“</a:t>
            </a:r>
            <a:endParaRPr lang="cs-CZ" sz="1800">
              <a:solidFill>
                <a:srgbClr val="FF0000"/>
              </a:solidFill>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FAAC7811-67D1-D59E-7DB6-0295D4216C30}"/>
              </a:ext>
            </a:extLst>
          </p:cNvPr>
          <p:cNvPicPr>
            <a:picLocks noChangeAspect="1"/>
          </p:cNvPicPr>
          <p:nvPr/>
        </p:nvPicPr>
        <p:blipFill>
          <a:blip r:embed="rId2"/>
          <a:stretch>
            <a:fillRect/>
          </a:stretch>
        </p:blipFill>
        <p:spPr>
          <a:xfrm>
            <a:off x="1153256" y="3429000"/>
            <a:ext cx="9981376" cy="2207670"/>
          </a:xfrm>
          <a:prstGeom prst="rect">
            <a:avLst/>
          </a:prstGeom>
        </p:spPr>
      </p:pic>
    </p:spTree>
    <p:extLst>
      <p:ext uri="{BB962C8B-B14F-4D97-AF65-F5344CB8AC3E}">
        <p14:creationId xmlns:p14="http://schemas.microsoft.com/office/powerpoint/2010/main" val="4969389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8216"/>
            <a:ext cx="11234629" cy="4255782"/>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a:t>
            </a:r>
            <a:r>
              <a:rPr lang="cs-CZ" sz="1800">
                <a:effectLst/>
                <a:latin typeface="Aptos" panose="020B0004020202020204" pitchFamily="34" charset="0"/>
                <a:ea typeface="Aptos" panose="020B0004020202020204" pitchFamily="34" charset="0"/>
                <a:cs typeface="Arial" panose="020B0604020202020204" pitchFamily="34" charset="0"/>
              </a:rPr>
              <a:t>Žádost o podání žádosti o zajištění vyhlášení</a:t>
            </a:r>
            <a:r>
              <a:rPr lang="cs-CZ" sz="1800" kern="100">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en-US" sz="1800">
                <a:effectLst/>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err="1">
                <a:effectLst/>
                <a:latin typeface="Aptos" panose="020B0004020202020204" pitchFamily="34" charset="0"/>
                <a:ea typeface="Aptos" panose="020B0004020202020204" pitchFamily="34" charset="0"/>
                <a:cs typeface="Arial" panose="020B0604020202020204" pitchFamily="34" charset="0"/>
              </a:rPr>
              <a:t>Lze</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err="1">
                <a:effectLst/>
                <a:latin typeface="Aptos" panose="020B0004020202020204" pitchFamily="34" charset="0"/>
                <a:ea typeface="Aptos" panose="020B0004020202020204" pitchFamily="34" charset="0"/>
                <a:cs typeface="Arial" panose="020B0604020202020204" pitchFamily="34" charset="0"/>
              </a:rPr>
              <a:t>ud</a:t>
            </a:r>
            <a:r>
              <a:rPr lang="cs-CZ" sz="1800" err="1">
                <a:effectLst/>
                <a:latin typeface="Aptos" panose="020B0004020202020204" pitchFamily="34" charset="0"/>
                <a:ea typeface="Aptos" panose="020B0004020202020204" pitchFamily="34" charset="0"/>
                <a:cs typeface="Arial" panose="020B0604020202020204" pitchFamily="34" charset="0"/>
              </a:rPr>
              <a:t>ělat</a:t>
            </a:r>
            <a:r>
              <a:rPr lang="cs-CZ" sz="1800">
                <a:effectLst/>
                <a:latin typeface="Aptos" panose="020B0004020202020204" pitchFamily="34" charset="0"/>
                <a:ea typeface="Aptos" panose="020B0004020202020204" pitchFamily="34" charset="0"/>
                <a:cs typeface="Arial" panose="020B0604020202020204" pitchFamily="34" charset="0"/>
              </a:rPr>
              <a:t> „Vratku“ a to pomocí </a:t>
            </a:r>
            <a:r>
              <a:rPr lang="cs-CZ" sz="1800">
                <a:latin typeface="Aptos" panose="020B0004020202020204" pitchFamily="34" charset="0"/>
                <a:ea typeface="Aptos" panose="020B0004020202020204" pitchFamily="34" charset="0"/>
                <a:cs typeface="Arial" panose="020B0604020202020204" pitchFamily="34" charset="0"/>
              </a:rPr>
              <a:t>„Z</a:t>
            </a:r>
            <a:r>
              <a:rPr lang="en-US" sz="1800" err="1">
                <a:latin typeface="Aptos" panose="020B0004020202020204" pitchFamily="34" charset="0"/>
                <a:ea typeface="Aptos" panose="020B0004020202020204" pitchFamily="34" charset="0"/>
                <a:cs typeface="Arial" panose="020B0604020202020204" pitchFamily="34" charset="0"/>
              </a:rPr>
              <a:t>ru</a:t>
            </a:r>
            <a:r>
              <a:rPr lang="cs-CZ" sz="1800">
                <a:latin typeface="Aptos" panose="020B0004020202020204" pitchFamily="34" charset="0"/>
                <a:ea typeface="Aptos" panose="020B0004020202020204" pitchFamily="34" charset="0"/>
                <a:cs typeface="Arial" panose="020B0604020202020204" pitchFamily="34" charset="0"/>
              </a:rPr>
              <a:t>šit předání“</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0" name="Obrázek 9">
            <a:extLst>
              <a:ext uri="{FF2B5EF4-FFF2-40B4-BE49-F238E27FC236}">
                <a16:creationId xmlns:a16="http://schemas.microsoft.com/office/drawing/2014/main" id="{AA0A0D92-E4F8-3D39-D226-A6D6C2015C8A}"/>
              </a:ext>
            </a:extLst>
          </p:cNvPr>
          <p:cNvPicPr>
            <a:picLocks noChangeAspect="1"/>
          </p:cNvPicPr>
          <p:nvPr/>
        </p:nvPicPr>
        <p:blipFill>
          <a:blip r:embed="rId2"/>
          <a:stretch>
            <a:fillRect/>
          </a:stretch>
        </p:blipFill>
        <p:spPr>
          <a:xfrm>
            <a:off x="1893776" y="2259598"/>
            <a:ext cx="8404447" cy="3478031"/>
          </a:xfrm>
          <a:prstGeom prst="rect">
            <a:avLst/>
          </a:prstGeom>
        </p:spPr>
      </p:pic>
    </p:spTree>
    <p:extLst>
      <p:ext uri="{BB962C8B-B14F-4D97-AF65-F5344CB8AC3E}">
        <p14:creationId xmlns:p14="http://schemas.microsoft.com/office/powerpoint/2010/main" val="323231716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8216"/>
            <a:ext cx="11234629" cy="4255782"/>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Žádost o podání žádosti o zajištění vyhlášení“ se dostane do stavu „Zrušeno uživatelem“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endPar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r>
              <a:rPr lang="cs-CZ" sz="1800">
                <a:latin typeface="Calibri" panose="020F0502020204030204" pitchFamily="34" charset="0"/>
              </a:rPr>
              <a:t>V „</a:t>
            </a:r>
            <a:r>
              <a:rPr lang="cs-CZ" sz="1800" err="1">
                <a:latin typeface="Calibri" panose="020F0502020204030204" pitchFamily="34" charset="0"/>
              </a:rPr>
              <a:t>Tvo</a:t>
            </a:r>
            <a:r>
              <a:rPr lang="en-US" sz="1800">
                <a:latin typeface="Calibri" panose="020F0502020204030204" pitchFamily="34" charset="0"/>
              </a:rPr>
              <a:t>r</a:t>
            </a:r>
            <a:r>
              <a:rPr lang="cs-CZ" sz="1800" err="1">
                <a:latin typeface="Calibri" panose="020F0502020204030204" pitchFamily="34" charset="0"/>
              </a:rPr>
              <a:t>bě</a:t>
            </a:r>
            <a:r>
              <a:rPr lang="cs-CZ" sz="1800">
                <a:latin typeface="Calibri" panose="020F0502020204030204" pitchFamily="34" charset="0"/>
              </a:rPr>
              <a:t> “</a:t>
            </a:r>
            <a:r>
              <a:rPr lang="en-US" sz="1800">
                <a:solidFill>
                  <a:srgbClr val="FF0000"/>
                </a:solidFill>
                <a:latin typeface="Calibri" panose="020F0502020204030204" pitchFamily="34" charset="0"/>
              </a:rPr>
              <a:t>(3) </a:t>
            </a:r>
            <a:r>
              <a:rPr lang="en-US" sz="1800">
                <a:latin typeface="Calibri" panose="020F0502020204030204" pitchFamily="34" charset="0"/>
              </a:rPr>
              <a:t>pod </a:t>
            </a:r>
            <a:r>
              <a:rPr lang="cs-CZ" sz="1800">
                <a:latin typeface="Calibri" panose="020F0502020204030204" pitchFamily="34" charset="0"/>
              </a:rPr>
              <a:t>účtem _</a:t>
            </a:r>
            <a:r>
              <a:rPr lang="cs-CZ" sz="1800" err="1">
                <a:latin typeface="Calibri" panose="020F0502020204030204" pitchFamily="34" charset="0"/>
              </a:rPr>
              <a:t>NBU_pracovnik</a:t>
            </a:r>
            <a:r>
              <a:rPr lang="en-US" sz="1800">
                <a:latin typeface="Calibri" panose="020F0502020204030204" pitchFamily="34" charset="0"/>
              </a:rPr>
              <a:t> </a:t>
            </a:r>
            <a:r>
              <a:rPr lang="en-US" sz="1800">
                <a:solidFill>
                  <a:srgbClr val="FF0000"/>
                </a:solidFill>
                <a:latin typeface="Calibri" panose="020F0502020204030204" pitchFamily="34" charset="0"/>
              </a:rPr>
              <a:t>(2)</a:t>
            </a:r>
            <a:r>
              <a:rPr lang="cs-CZ" sz="1800">
                <a:solidFill>
                  <a:srgbClr val="FF0000"/>
                </a:solidFill>
                <a:latin typeface="Calibri" panose="020F0502020204030204" pitchFamily="34" charset="0"/>
              </a:rPr>
              <a:t> </a:t>
            </a:r>
            <a:r>
              <a:rPr lang="cs-CZ" sz="1800">
                <a:latin typeface="Calibri" panose="020F0502020204030204" pitchFamily="34" charset="0"/>
              </a:rPr>
              <a:t>se zobrazí možnost „Vrátit k dopracování“ </a:t>
            </a:r>
            <a:r>
              <a:rPr lang="en-US" sz="1800">
                <a:solidFill>
                  <a:srgbClr val="FF0000"/>
                </a:solidFill>
                <a:latin typeface="Calibri" panose="020F0502020204030204" pitchFamily="34" charset="0"/>
              </a:rPr>
              <a:t>(4)</a:t>
            </a:r>
            <a:r>
              <a:rPr lang="cs-CZ" sz="1800">
                <a:latin typeface="Calibri" panose="020F0502020204030204" pitchFamily="34" charset="0"/>
              </a:rPr>
              <a:t>, kterou provedeme.</a:t>
            </a: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57CCC993-9F97-B769-4831-AD9DBDC3A1D7}"/>
              </a:ext>
            </a:extLst>
          </p:cNvPr>
          <p:cNvPicPr>
            <a:picLocks noChangeAspect="1"/>
          </p:cNvPicPr>
          <p:nvPr/>
        </p:nvPicPr>
        <p:blipFill rotWithShape="1">
          <a:blip r:embed="rId2"/>
          <a:srcRect t="12428"/>
          <a:stretch/>
        </p:blipFill>
        <p:spPr>
          <a:xfrm>
            <a:off x="1752040" y="2294063"/>
            <a:ext cx="8783807" cy="1310655"/>
          </a:xfrm>
          <a:prstGeom prst="rect">
            <a:avLst/>
          </a:prstGeom>
        </p:spPr>
      </p:pic>
      <p:pic>
        <p:nvPicPr>
          <p:cNvPr id="7" name="Obrázek 6">
            <a:extLst>
              <a:ext uri="{FF2B5EF4-FFF2-40B4-BE49-F238E27FC236}">
                <a16:creationId xmlns:a16="http://schemas.microsoft.com/office/drawing/2014/main" id="{D2C2A6FD-052E-D300-F82B-D417EE3E9036}"/>
              </a:ext>
            </a:extLst>
          </p:cNvPr>
          <p:cNvPicPr>
            <a:picLocks noChangeAspect="1"/>
          </p:cNvPicPr>
          <p:nvPr/>
        </p:nvPicPr>
        <p:blipFill rotWithShape="1">
          <a:blip r:embed="rId3"/>
          <a:srcRect t="19962"/>
          <a:stretch/>
        </p:blipFill>
        <p:spPr>
          <a:xfrm>
            <a:off x="1524699" y="4170565"/>
            <a:ext cx="9238488" cy="1569306"/>
          </a:xfrm>
          <a:prstGeom prst="rect">
            <a:avLst/>
          </a:prstGeom>
        </p:spPr>
      </p:pic>
    </p:spTree>
    <p:extLst>
      <p:ext uri="{BB962C8B-B14F-4D97-AF65-F5344CB8AC3E}">
        <p14:creationId xmlns:p14="http://schemas.microsoft.com/office/powerpoint/2010/main" val="78079810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8216"/>
            <a:ext cx="11234629" cy="4255782"/>
          </a:xfrm>
        </p:spPr>
        <p:txBody>
          <a:bodyPr>
            <a:normAutofit/>
          </a:bodyPr>
          <a:lstStyle/>
          <a:p>
            <a:pPr marL="0" indent="0" algn="just">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N</a:t>
            </a:r>
            <a:r>
              <a:rPr lang="cs-CZ" sz="1800" kern="100" err="1">
                <a:effectLst/>
                <a:latin typeface="Aptos" panose="020B0004020202020204" pitchFamily="34" charset="0"/>
                <a:ea typeface="Aptos" panose="020B0004020202020204" pitchFamily="34" charset="0"/>
                <a:cs typeface="Arial" panose="020B0604020202020204" pitchFamily="34" charset="0"/>
              </a:rPr>
              <a:t>ávrh</a:t>
            </a:r>
            <a:r>
              <a:rPr lang="cs-CZ" sz="1800" kern="100">
                <a:effectLst/>
                <a:latin typeface="Aptos" panose="020B0004020202020204" pitchFamily="34" charset="0"/>
                <a:ea typeface="Aptos" panose="020B0004020202020204" pitchFamily="34" charset="0"/>
                <a:cs typeface="Arial" panose="020B0604020202020204" pitchFamily="34" charset="0"/>
              </a:rPr>
              <a:t> je „</a:t>
            </a:r>
            <a:r>
              <a:rPr lang="cs-CZ" sz="1800">
                <a:effectLst/>
                <a:latin typeface="Aptos" panose="020B0004020202020204" pitchFamily="34" charset="0"/>
                <a:ea typeface="Aptos" panose="020B0004020202020204" pitchFamily="34" charset="0"/>
                <a:cs typeface="Arial" panose="020B0604020202020204" pitchFamily="34" charset="0"/>
              </a:rPr>
              <a:t>Vrácen k dopracování předkladateli“</a:t>
            </a:r>
            <a:r>
              <a:rPr lang="en-US" sz="1800">
                <a:effectLst/>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effectLst/>
                <a:latin typeface="Aptos" panose="020B0004020202020204" pitchFamily="34" charset="0"/>
                <a:ea typeface="Aptos" panose="020B0004020202020204" pitchFamily="34" charset="0"/>
                <a:cs typeface="Arial" panose="020B0604020202020204" pitchFamily="34" charset="0"/>
              </a:rPr>
              <a:t>Je</a:t>
            </a:r>
            <a:r>
              <a:rPr lang="cs-CZ" sz="1800">
                <a:effectLst/>
                <a:latin typeface="Aptos" panose="020B0004020202020204" pitchFamily="34" charset="0"/>
                <a:ea typeface="Aptos" panose="020B0004020202020204" pitchFamily="34" charset="0"/>
                <a:cs typeface="Arial" panose="020B0604020202020204" pitchFamily="34" charset="0"/>
              </a:rPr>
              <a:t> možné ve „Verzi návrhu“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effectLst/>
                <a:latin typeface="Aptos" panose="020B0004020202020204" pitchFamily="34" charset="0"/>
                <a:ea typeface="Aptos" panose="020B0004020202020204" pitchFamily="34" charset="0"/>
                <a:cs typeface="Arial" panose="020B0604020202020204" pitchFamily="34" charset="0"/>
              </a:rPr>
              <a:t>,</a:t>
            </a:r>
            <a:r>
              <a:rPr lang="en-US" sz="1800">
                <a:effectLst/>
                <a:latin typeface="Aptos" panose="020B0004020202020204" pitchFamily="34" charset="0"/>
                <a:ea typeface="Aptos" panose="020B0004020202020204" pitchFamily="34" charset="0"/>
                <a:cs typeface="Arial" panose="020B0604020202020204" pitchFamily="34" charset="0"/>
              </a:rPr>
              <a:t> po </a:t>
            </a:r>
            <a:r>
              <a:rPr lang="cs-CZ" sz="1800">
                <a:effectLst/>
                <a:latin typeface="Aptos" panose="020B0004020202020204" pitchFamily="34" charset="0"/>
                <a:ea typeface="Aptos" panose="020B0004020202020204" pitchFamily="34" charset="0"/>
                <a:cs typeface="Arial" panose="020B0604020202020204" pitchFamily="34" charset="0"/>
              </a:rPr>
              <a:t>vybrání verze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effectLst/>
                <a:latin typeface="Aptos" panose="020B0004020202020204" pitchFamily="34" charset="0"/>
                <a:ea typeface="Aptos" panose="020B0004020202020204" pitchFamily="34" charset="0"/>
                <a:cs typeface="Arial" panose="020B0604020202020204" pitchFamily="34" charset="0"/>
              </a:rPr>
              <a:t>,</a:t>
            </a:r>
            <a:r>
              <a:rPr lang="en-US" sz="1800">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vytvořit novou verzi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tu následně upravovat po</a:t>
            </a:r>
            <a:r>
              <a:rPr lang="en-US" sz="1800">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„Otevření v editoru“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(4)</a:t>
            </a:r>
            <a:endParaRPr lang="en-US" sz="1800">
              <a:solidFill>
                <a:srgbClr val="FF0000"/>
              </a:solidFill>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5" name="Obrázek 14">
            <a:extLst>
              <a:ext uri="{FF2B5EF4-FFF2-40B4-BE49-F238E27FC236}">
                <a16:creationId xmlns:a16="http://schemas.microsoft.com/office/drawing/2014/main" id="{D9778CB2-BF2A-A402-9E46-6B0F375924C1}"/>
              </a:ext>
            </a:extLst>
          </p:cNvPr>
          <p:cNvPicPr>
            <a:picLocks noChangeAspect="1"/>
          </p:cNvPicPr>
          <p:nvPr/>
        </p:nvPicPr>
        <p:blipFill>
          <a:blip r:embed="rId2"/>
          <a:stretch>
            <a:fillRect/>
          </a:stretch>
        </p:blipFill>
        <p:spPr>
          <a:xfrm>
            <a:off x="1294988" y="2447167"/>
            <a:ext cx="9697912" cy="3423917"/>
          </a:xfrm>
          <a:prstGeom prst="rect">
            <a:avLst/>
          </a:prstGeom>
        </p:spPr>
      </p:pic>
    </p:spTree>
    <p:extLst>
      <p:ext uri="{BB962C8B-B14F-4D97-AF65-F5344CB8AC3E}">
        <p14:creationId xmlns:p14="http://schemas.microsoft.com/office/powerpoint/2010/main" val="120145805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8216"/>
            <a:ext cx="11234629" cy="4255782"/>
          </a:xfrm>
        </p:spPr>
        <p:txBody>
          <a:bodyPr>
            <a:normAutofit/>
          </a:bodyPr>
          <a:lstStyle/>
          <a:p>
            <a:pPr marL="0" indent="0" algn="just">
              <a:lnSpc>
                <a:spcPct val="115000"/>
              </a:lnSpc>
              <a:spcAft>
                <a:spcPts val="800"/>
              </a:spcAft>
              <a:buNone/>
            </a:pPr>
            <a:r>
              <a:rPr lang="cs-CZ" sz="1800">
                <a:latin typeface="Calibri" panose="020F0502020204030204" pitchFamily="34" charset="0"/>
              </a:rPr>
              <a:t>Po potřebných úpravách uzavřeme verzi návrhu </a:t>
            </a:r>
            <a:r>
              <a:rPr lang="en-US" sz="1800">
                <a:solidFill>
                  <a:srgbClr val="FF0000"/>
                </a:solidFill>
                <a:latin typeface="Calibri" panose="020F0502020204030204" pitchFamily="34" charset="0"/>
              </a:rPr>
              <a:t>(1)</a:t>
            </a:r>
            <a:r>
              <a:rPr lang="cs-CZ" sz="1800">
                <a:solidFill>
                  <a:srgbClr val="FF0000"/>
                </a:solidFill>
                <a:latin typeface="Calibri" panose="020F0502020204030204" pitchFamily="34" charset="0"/>
              </a:rPr>
              <a:t> </a:t>
            </a:r>
            <a:r>
              <a:rPr lang="cs-CZ" sz="1800">
                <a:latin typeface="Calibri" panose="020F0502020204030204" pitchFamily="34" charset="0"/>
              </a:rPr>
              <a:t>a nastavíme jí jako aktuální</a:t>
            </a:r>
            <a:r>
              <a:rPr lang="en-US" sz="1800">
                <a:latin typeface="Calibri" panose="020F0502020204030204" pitchFamily="34" charset="0"/>
              </a:rPr>
              <a:t> </a:t>
            </a:r>
            <a:r>
              <a:rPr lang="en-US" sz="1800">
                <a:solidFill>
                  <a:srgbClr val="FF0000"/>
                </a:solidFill>
                <a:latin typeface="Calibri" panose="020F0502020204030204" pitchFamily="34" charset="0"/>
              </a:rPr>
              <a:t>(2)</a:t>
            </a: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0981E0F2-AC9C-B59A-8490-28D26772CE9B}"/>
              </a:ext>
            </a:extLst>
          </p:cNvPr>
          <p:cNvPicPr>
            <a:picLocks noChangeAspect="1"/>
          </p:cNvPicPr>
          <p:nvPr/>
        </p:nvPicPr>
        <p:blipFill>
          <a:blip r:embed="rId2"/>
          <a:stretch>
            <a:fillRect/>
          </a:stretch>
        </p:blipFill>
        <p:spPr>
          <a:xfrm>
            <a:off x="526630" y="2091887"/>
            <a:ext cx="4560694" cy="3917912"/>
          </a:xfrm>
          <a:prstGeom prst="rect">
            <a:avLst/>
          </a:prstGeom>
        </p:spPr>
      </p:pic>
      <p:pic>
        <p:nvPicPr>
          <p:cNvPr id="9" name="Obrázek 8">
            <a:extLst>
              <a:ext uri="{FF2B5EF4-FFF2-40B4-BE49-F238E27FC236}">
                <a16:creationId xmlns:a16="http://schemas.microsoft.com/office/drawing/2014/main" id="{D31C5DEF-DE8E-074E-9D0C-CC3A5E9F91F1}"/>
              </a:ext>
            </a:extLst>
          </p:cNvPr>
          <p:cNvPicPr>
            <a:picLocks noChangeAspect="1"/>
          </p:cNvPicPr>
          <p:nvPr/>
        </p:nvPicPr>
        <p:blipFill rotWithShape="1">
          <a:blip r:embed="rId3"/>
          <a:srcRect l="1901" r="6611"/>
          <a:stretch/>
        </p:blipFill>
        <p:spPr>
          <a:xfrm>
            <a:off x="5087323" y="2184098"/>
            <a:ext cx="6673933" cy="3344018"/>
          </a:xfrm>
          <a:prstGeom prst="rect">
            <a:avLst/>
          </a:prstGeom>
        </p:spPr>
      </p:pic>
    </p:spTree>
    <p:extLst>
      <p:ext uri="{BB962C8B-B14F-4D97-AF65-F5344CB8AC3E}">
        <p14:creationId xmlns:p14="http://schemas.microsoft.com/office/powerpoint/2010/main" val="168286865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8216"/>
            <a:ext cx="11234629" cy="4255782"/>
          </a:xfrm>
        </p:spPr>
        <p:txBody>
          <a:bodyPr>
            <a:normAutofit/>
          </a:bodyPr>
          <a:lstStyle/>
          <a:p>
            <a:pPr marL="0" indent="0" algn="just">
              <a:lnSpc>
                <a:spcPct val="115000"/>
              </a:lnSpc>
              <a:spcAft>
                <a:spcPts val="800"/>
              </a:spcAft>
              <a:buNone/>
            </a:pPr>
            <a:r>
              <a:rPr lang="cs-CZ" sz="1800">
                <a:latin typeface="Calibri" panose="020F0502020204030204" pitchFamily="34" charset="0"/>
              </a:rPr>
              <a:t>V „Tvorbě“</a:t>
            </a:r>
            <a:r>
              <a:rPr lang="en-US" sz="1800">
                <a:solidFill>
                  <a:srgbClr val="FF0000"/>
                </a:solidFill>
                <a:latin typeface="Calibri" panose="020F0502020204030204" pitchFamily="34" charset="0"/>
              </a:rPr>
              <a:t>(1)</a:t>
            </a:r>
            <a:r>
              <a:rPr lang="cs-CZ" sz="1800">
                <a:solidFill>
                  <a:srgbClr val="FF0000"/>
                </a:solidFill>
                <a:latin typeface="Calibri" panose="020F0502020204030204" pitchFamily="34" charset="0"/>
              </a:rPr>
              <a:t> </a:t>
            </a:r>
            <a:r>
              <a:rPr lang="cs-CZ" sz="1800">
                <a:latin typeface="Calibri" panose="020F0502020204030204" pitchFamily="34" charset="0"/>
              </a:rPr>
              <a:t>a zvolíme „Připravit k postoupení gestorovi“</a:t>
            </a:r>
            <a:r>
              <a:rPr lang="en-US" sz="1800">
                <a:solidFill>
                  <a:srgbClr val="FF0000"/>
                </a:solidFill>
                <a:latin typeface="Calibri" panose="020F0502020204030204" pitchFamily="34" charset="0"/>
              </a:rPr>
              <a:t>(2)</a:t>
            </a:r>
            <a:endParaRPr lang="cs-CZ" sz="1800">
              <a:solidFill>
                <a:srgbClr val="FF0000"/>
              </a:solidFill>
              <a:latin typeface="Calibri" panose="020F0502020204030204" pitchFamily="34" charset="0"/>
            </a:endParaRPr>
          </a:p>
          <a:p>
            <a:pPr marL="0" indent="0" algn="just">
              <a:lnSpc>
                <a:spcPct val="115000"/>
              </a:lnSpc>
              <a:spcAft>
                <a:spcPts val="800"/>
              </a:spcAft>
              <a:buNone/>
            </a:pPr>
            <a:endParaRPr lang="en-US" sz="1800">
              <a:solidFill>
                <a:srgbClr val="FF0000"/>
              </a:solidFill>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en-US" sz="1800">
              <a:latin typeface="Calibri" panose="020F0502020204030204" pitchFamily="34" charset="0"/>
            </a:endParaRPr>
          </a:p>
          <a:p>
            <a:pPr marL="0" indent="0" algn="just">
              <a:lnSpc>
                <a:spcPct val="115000"/>
              </a:lnSpc>
              <a:spcAft>
                <a:spcPts val="8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1" name="Obrázek 10">
            <a:extLst>
              <a:ext uri="{FF2B5EF4-FFF2-40B4-BE49-F238E27FC236}">
                <a16:creationId xmlns:a16="http://schemas.microsoft.com/office/drawing/2014/main" id="{44B24F85-D550-A4CC-229D-52DD89668615}"/>
              </a:ext>
            </a:extLst>
          </p:cNvPr>
          <p:cNvPicPr>
            <a:picLocks noChangeAspect="1"/>
          </p:cNvPicPr>
          <p:nvPr/>
        </p:nvPicPr>
        <p:blipFill>
          <a:blip r:embed="rId2"/>
          <a:stretch>
            <a:fillRect/>
          </a:stretch>
        </p:blipFill>
        <p:spPr>
          <a:xfrm>
            <a:off x="2379748" y="2460130"/>
            <a:ext cx="7432504" cy="2791954"/>
          </a:xfrm>
          <a:prstGeom prst="rect">
            <a:avLst/>
          </a:prstGeom>
        </p:spPr>
      </p:pic>
    </p:spTree>
    <p:extLst>
      <p:ext uri="{BB962C8B-B14F-4D97-AF65-F5344CB8AC3E}">
        <p14:creationId xmlns:p14="http://schemas.microsoft.com/office/powerpoint/2010/main" val="234236762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28216"/>
            <a:ext cx="11234629" cy="4255782"/>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a:t>
            </a:r>
            <a:r>
              <a:rPr lang="cs-CZ" sz="1800">
                <a:effectLst/>
                <a:latin typeface="Aptos" panose="020B0004020202020204" pitchFamily="34" charset="0"/>
                <a:ea typeface="Aptos" panose="020B0004020202020204" pitchFamily="34" charset="0"/>
                <a:cs typeface="Arial" panose="020B0604020202020204" pitchFamily="34" charset="0"/>
              </a:rPr>
              <a:t>Žádost o podání žádosti o zajištění vyhlášení_2</a:t>
            </a:r>
            <a:r>
              <a:rPr lang="cs-CZ" sz="1800" kern="100">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není možné pokračovat na „Spustit schvalování“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effectLst/>
                <a:latin typeface="Aptos" panose="020B0004020202020204" pitchFamily="34" charset="0"/>
                <a:ea typeface="Aptos" panose="020B0004020202020204" pitchFamily="34" charset="0"/>
                <a:cs typeface="Arial" panose="020B0604020202020204" pitchFamily="34" charset="0"/>
              </a:rPr>
              <a:t>, které signalizuje červený vykřičník. Po </a:t>
            </a:r>
            <a:r>
              <a:rPr lang="cs-CZ" sz="1800" err="1">
                <a:effectLst/>
                <a:latin typeface="Aptos" panose="020B0004020202020204" pitchFamily="34" charset="0"/>
                <a:ea typeface="Aptos" panose="020B0004020202020204" pitchFamily="34" charset="0"/>
                <a:cs typeface="Arial" panose="020B0604020202020204" pitchFamily="34" charset="0"/>
              </a:rPr>
              <a:t>prokliknutí</a:t>
            </a:r>
            <a:r>
              <a:rPr lang="cs-CZ" sz="1800">
                <a:effectLst/>
                <a:latin typeface="Aptos" panose="020B0004020202020204" pitchFamily="34" charset="0"/>
                <a:ea typeface="Aptos" panose="020B0004020202020204" pitchFamily="34" charset="0"/>
                <a:cs typeface="Arial" panose="020B0604020202020204" pitchFamily="34" charset="0"/>
              </a:rPr>
              <a:t> se nám zobrazí důvod</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effectLst/>
                <a:latin typeface="Aptos" panose="020B0004020202020204" pitchFamily="34" charset="0"/>
                <a:ea typeface="Aptos" panose="020B0004020202020204" pitchFamily="34" charset="0"/>
                <a:cs typeface="Arial" panose="020B0604020202020204" pitchFamily="34" charset="0"/>
              </a:rPr>
              <a:t>.</a:t>
            </a: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0" name="Obrázek 9">
            <a:extLst>
              <a:ext uri="{FF2B5EF4-FFF2-40B4-BE49-F238E27FC236}">
                <a16:creationId xmlns:a16="http://schemas.microsoft.com/office/drawing/2014/main" id="{08A2B0D9-4525-C0CD-573E-D854E1E20DF0}"/>
              </a:ext>
            </a:extLst>
          </p:cNvPr>
          <p:cNvPicPr>
            <a:picLocks noChangeAspect="1"/>
          </p:cNvPicPr>
          <p:nvPr/>
        </p:nvPicPr>
        <p:blipFill>
          <a:blip r:embed="rId2"/>
          <a:stretch>
            <a:fillRect/>
          </a:stretch>
        </p:blipFill>
        <p:spPr>
          <a:xfrm>
            <a:off x="1822988" y="2409876"/>
            <a:ext cx="8546024" cy="3574122"/>
          </a:xfrm>
          <a:prstGeom prst="rect">
            <a:avLst/>
          </a:prstGeom>
        </p:spPr>
      </p:pic>
    </p:spTree>
    <p:extLst>
      <p:ext uri="{BB962C8B-B14F-4D97-AF65-F5344CB8AC3E}">
        <p14:creationId xmlns:p14="http://schemas.microsoft.com/office/powerpoint/2010/main" val="5478358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640876"/>
            <a:ext cx="11234629" cy="4368923"/>
          </a:xfrm>
        </p:spPr>
        <p:txBody>
          <a:bodyPr>
            <a:normAutofit/>
          </a:bodyPr>
          <a:lstStyle/>
          <a:p>
            <a:pPr marL="0" indent="0" algn="just">
              <a:lnSpc>
                <a:spcPct val="115000"/>
              </a:lnSpc>
              <a:spcAft>
                <a:spcPts val="800"/>
              </a:spcAft>
              <a:buNone/>
            </a:pPr>
            <a:r>
              <a:rPr lang="cs-CZ" sz="1800">
                <a:effectLst/>
                <a:latin typeface="Aptos" panose="020B0004020202020204" pitchFamily="34" charset="0"/>
                <a:ea typeface="Aptos" panose="020B0004020202020204" pitchFamily="34" charset="0"/>
                <a:cs typeface="Arial" panose="020B0604020202020204" pitchFamily="34" charset="0"/>
              </a:rPr>
              <a:t>uživatel </a:t>
            </a:r>
            <a:r>
              <a:rPr lang="cs-CZ" sz="18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a:effectLst/>
                <a:latin typeface="Aptos" panose="020B0004020202020204" pitchFamily="34" charset="0"/>
                <a:ea typeface="Aptos" panose="020B0004020202020204" pitchFamily="34" charset="0"/>
                <a:cs typeface="Arial" panose="020B0604020202020204" pitchFamily="34" charset="0"/>
              </a:rPr>
              <a:t> v </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Žádost o podání žádosti o zajištění vyhlášení_2“</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(1) </a:t>
            </a:r>
            <a:r>
              <a:rPr lang="cs-CZ" sz="1800">
                <a:effectLst/>
                <a:latin typeface="Aptos" panose="020B0004020202020204" pitchFamily="34" charset="0"/>
                <a:ea typeface="Aptos" panose="020B0004020202020204" pitchFamily="34" charset="0"/>
                <a:cs typeface="Arial" panose="020B0604020202020204" pitchFamily="34" charset="0"/>
              </a:rPr>
              <a:t>vytvořím „Průvodní dopis“</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(2) </a:t>
            </a:r>
            <a:r>
              <a:rPr lang="cs-CZ" sz="1800">
                <a:effectLst/>
                <a:latin typeface="Aptos" panose="020B0004020202020204" pitchFamily="34" charset="0"/>
                <a:ea typeface="Aptos" panose="020B0004020202020204" pitchFamily="34" charset="0"/>
                <a:cs typeface="Arial" panose="020B0604020202020204" pitchFamily="34" charset="0"/>
              </a:rPr>
              <a:t>, který po otevření v editoru dokončím pomocí „Dokončit dokument“</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effectLst/>
                <a:latin typeface="Aptos" panose="020B0004020202020204" pitchFamily="34" charset="0"/>
                <a:ea typeface="Aptos" panose="020B0004020202020204" pitchFamily="34" charset="0"/>
                <a:cs typeface="Arial" panose="020B0604020202020204" pitchFamily="34" charset="0"/>
              </a:rPr>
              <a:t>.</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4" name="Obrázek 13">
            <a:extLst>
              <a:ext uri="{FF2B5EF4-FFF2-40B4-BE49-F238E27FC236}">
                <a16:creationId xmlns:a16="http://schemas.microsoft.com/office/drawing/2014/main" id="{D2825077-B52C-47F2-8C28-E3263FBF8376}"/>
              </a:ext>
            </a:extLst>
          </p:cNvPr>
          <p:cNvPicPr>
            <a:picLocks noChangeAspect="1"/>
          </p:cNvPicPr>
          <p:nvPr/>
        </p:nvPicPr>
        <p:blipFill rotWithShape="1">
          <a:blip r:embed="rId2"/>
          <a:srcRect t="11759" r="45475"/>
          <a:stretch/>
        </p:blipFill>
        <p:spPr>
          <a:xfrm>
            <a:off x="4620364" y="2433551"/>
            <a:ext cx="6255372" cy="2912196"/>
          </a:xfrm>
          <a:prstGeom prst="rect">
            <a:avLst/>
          </a:prstGeom>
        </p:spPr>
      </p:pic>
      <p:pic>
        <p:nvPicPr>
          <p:cNvPr id="7" name="Obrázek 6">
            <a:extLst>
              <a:ext uri="{FF2B5EF4-FFF2-40B4-BE49-F238E27FC236}">
                <a16:creationId xmlns:a16="http://schemas.microsoft.com/office/drawing/2014/main" id="{90310763-7AC4-AFEC-0DDB-32B3D58D1848}"/>
              </a:ext>
            </a:extLst>
          </p:cNvPr>
          <p:cNvPicPr>
            <a:picLocks noChangeAspect="1"/>
          </p:cNvPicPr>
          <p:nvPr/>
        </p:nvPicPr>
        <p:blipFill>
          <a:blip r:embed="rId3"/>
          <a:stretch>
            <a:fillRect/>
          </a:stretch>
        </p:blipFill>
        <p:spPr>
          <a:xfrm>
            <a:off x="526628" y="2925580"/>
            <a:ext cx="4093736" cy="1785901"/>
          </a:xfrm>
          <a:prstGeom prst="rect">
            <a:avLst/>
          </a:prstGeom>
        </p:spPr>
      </p:pic>
    </p:spTree>
    <p:extLst>
      <p:ext uri="{BB962C8B-B14F-4D97-AF65-F5344CB8AC3E}">
        <p14:creationId xmlns:p14="http://schemas.microsoft.com/office/powerpoint/2010/main" val="222880935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46504"/>
            <a:ext cx="11234629" cy="4237494"/>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Můžeme přidat další soubory v záložce „Soubory“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zvolíme „Přidat nový“</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 Vybereme „Vlastní soubor“</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Vybereme</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soubor</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kter</a:t>
            </a:r>
            <a:r>
              <a:rPr lang="cs-CZ" sz="1800" kern="100">
                <a:latin typeface="Aptos" panose="020B0004020202020204" pitchFamily="34" charset="0"/>
                <a:ea typeface="Aptos" panose="020B0004020202020204" pitchFamily="34" charset="0"/>
                <a:cs typeface="Arial" panose="020B0604020202020204" pitchFamily="34" charset="0"/>
              </a:rPr>
              <a:t>ý chceme přiložit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(4)</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vypln</a:t>
            </a:r>
            <a:r>
              <a:rPr lang="cs-CZ" sz="1800" kern="100" err="1">
                <a:latin typeface="Aptos" panose="020B0004020202020204" pitchFamily="34" charset="0"/>
                <a:ea typeface="Aptos" panose="020B0004020202020204" pitchFamily="34" charset="0"/>
                <a:cs typeface="Arial" panose="020B0604020202020204" pitchFamily="34" charset="0"/>
              </a:rPr>
              <a:t>íme</a:t>
            </a:r>
            <a:r>
              <a:rPr lang="cs-CZ" sz="1800" kern="100">
                <a:latin typeface="Aptos" panose="020B0004020202020204" pitchFamily="34" charset="0"/>
                <a:ea typeface="Aptos" panose="020B0004020202020204" pitchFamily="34" charset="0"/>
                <a:cs typeface="Arial" panose="020B0604020202020204" pitchFamily="34" charset="0"/>
              </a:rPr>
              <a:t> „Typ dokumentu“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(5)</a:t>
            </a:r>
            <a:r>
              <a:rPr lang="en-US" sz="1800" kern="100">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„Autora“ </a:t>
            </a:r>
            <a:r>
              <a:rPr lang="en-US" sz="1800" kern="100">
                <a:latin typeface="Aptos" panose="020B0004020202020204" pitchFamily="34" charset="0"/>
                <a:ea typeface="Aptos" panose="020B0004020202020204" pitchFamily="34" charset="0"/>
                <a:cs typeface="Arial" panose="020B0604020202020204" pitchFamily="34" charset="0"/>
              </a:rPr>
              <a:t>(6) a </a:t>
            </a:r>
            <a:r>
              <a:rPr lang="cs-CZ" sz="1800" kern="100">
                <a:latin typeface="Aptos" panose="020B0004020202020204" pitchFamily="34" charset="0"/>
                <a:ea typeface="Aptos" panose="020B0004020202020204" pitchFamily="34" charset="0"/>
                <a:cs typeface="Arial" panose="020B0604020202020204" pitchFamily="34" charset="0"/>
              </a:rPr>
              <a:t>„Vložíme“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(7)</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8758597E-4F2E-A8B8-4023-99FEB7E2E52F}"/>
              </a:ext>
            </a:extLst>
          </p:cNvPr>
          <p:cNvPicPr>
            <a:picLocks noChangeAspect="1"/>
          </p:cNvPicPr>
          <p:nvPr/>
        </p:nvPicPr>
        <p:blipFill>
          <a:blip r:embed="rId2"/>
          <a:stretch>
            <a:fillRect/>
          </a:stretch>
        </p:blipFill>
        <p:spPr>
          <a:xfrm>
            <a:off x="2423159" y="2350320"/>
            <a:ext cx="7116189" cy="3739306"/>
          </a:xfrm>
          <a:prstGeom prst="rect">
            <a:avLst/>
          </a:prstGeom>
        </p:spPr>
      </p:pic>
    </p:spTree>
    <p:extLst>
      <p:ext uri="{BB962C8B-B14F-4D97-AF65-F5344CB8AC3E}">
        <p14:creationId xmlns:p14="http://schemas.microsoft.com/office/powerpoint/2010/main" val="293831179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39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46504"/>
            <a:ext cx="11234629" cy="4237494"/>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 záložce </a:t>
            </a:r>
            <a:r>
              <a:rPr lang="cs-CZ" sz="1800" kern="100">
                <a:latin typeface="Aptos" panose="020B0004020202020204" pitchFamily="34" charset="0"/>
                <a:ea typeface="Aptos" panose="020B0004020202020204" pitchFamily="34" charset="0"/>
                <a:cs typeface="Arial" panose="020B0604020202020204" pitchFamily="34" charset="0"/>
              </a:rPr>
              <a:t>„</a:t>
            </a:r>
            <a:r>
              <a:rPr lang="cs-CZ" sz="1800" kern="100">
                <a:effectLst/>
                <a:latin typeface="Aptos" panose="020B0004020202020204" pitchFamily="34" charset="0"/>
                <a:ea typeface="Aptos" panose="020B0004020202020204" pitchFamily="34" charset="0"/>
                <a:cs typeface="Arial" panose="020B0604020202020204" pitchFamily="34" charset="0"/>
              </a:rPr>
              <a:t>Schvalování“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 </a:t>
            </a:r>
            <a:r>
              <a:rPr lang="en-US" sz="1800" kern="100">
                <a:latin typeface="Aptos" panose="020B0004020202020204" pitchFamily="34" charset="0"/>
                <a:ea typeface="Aptos" panose="020B0004020202020204" pitchFamily="34" charset="0"/>
                <a:cs typeface="Arial" panose="020B0604020202020204" pitchFamily="34" charset="0"/>
              </a:rPr>
              <a:t>v</a:t>
            </a:r>
            <a:r>
              <a:rPr lang="cs-CZ" sz="1800" kern="100" err="1">
                <a:effectLst/>
                <a:latin typeface="Aptos" panose="020B0004020202020204" pitchFamily="34" charset="0"/>
                <a:ea typeface="Aptos" panose="020B0004020202020204" pitchFamily="34" charset="0"/>
                <a:cs typeface="Arial" panose="020B0604020202020204" pitchFamily="34" charset="0"/>
              </a:rPr>
              <a:t>ybereme</a:t>
            </a:r>
            <a:r>
              <a:rPr lang="cs-CZ" sz="1800" kern="100">
                <a:effectLst/>
                <a:latin typeface="Aptos" panose="020B0004020202020204" pitchFamily="34" charset="0"/>
                <a:ea typeface="Aptos" panose="020B0004020202020204" pitchFamily="34" charset="0"/>
                <a:cs typeface="Arial" panose="020B0604020202020204" pitchFamily="34" charset="0"/>
              </a:rPr>
              <a:t> schvalovatele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aburger.tomas_NBU_reditel</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(3)</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4" name="Obrázek 13">
            <a:extLst>
              <a:ext uri="{FF2B5EF4-FFF2-40B4-BE49-F238E27FC236}">
                <a16:creationId xmlns:a16="http://schemas.microsoft.com/office/drawing/2014/main" id="{DA1F5E9C-B6C5-4CDB-9BC0-F5C83396DEEC}"/>
              </a:ext>
            </a:extLst>
          </p:cNvPr>
          <p:cNvPicPr>
            <a:picLocks noChangeAspect="1"/>
          </p:cNvPicPr>
          <p:nvPr/>
        </p:nvPicPr>
        <p:blipFill>
          <a:blip r:embed="rId2"/>
          <a:stretch>
            <a:fillRect/>
          </a:stretch>
        </p:blipFill>
        <p:spPr>
          <a:xfrm>
            <a:off x="5625866" y="2013229"/>
            <a:ext cx="5861302" cy="3221244"/>
          </a:xfrm>
          <a:prstGeom prst="rect">
            <a:avLst/>
          </a:prstGeom>
        </p:spPr>
      </p:pic>
      <p:pic>
        <p:nvPicPr>
          <p:cNvPr id="7" name="Obrázek 6">
            <a:extLst>
              <a:ext uri="{FF2B5EF4-FFF2-40B4-BE49-F238E27FC236}">
                <a16:creationId xmlns:a16="http://schemas.microsoft.com/office/drawing/2014/main" id="{B26BE045-F99E-C56F-3927-210BCEF6BD85}"/>
              </a:ext>
            </a:extLst>
          </p:cNvPr>
          <p:cNvPicPr>
            <a:picLocks noChangeAspect="1"/>
          </p:cNvPicPr>
          <p:nvPr/>
        </p:nvPicPr>
        <p:blipFill rotWithShape="1">
          <a:blip r:embed="rId3"/>
          <a:srcRect t="28054"/>
          <a:stretch/>
        </p:blipFill>
        <p:spPr>
          <a:xfrm>
            <a:off x="526630" y="2587751"/>
            <a:ext cx="5113301" cy="2317537"/>
          </a:xfrm>
          <a:prstGeom prst="rect">
            <a:avLst/>
          </a:prstGeom>
        </p:spPr>
      </p:pic>
    </p:spTree>
    <p:extLst>
      <p:ext uri="{BB962C8B-B14F-4D97-AF65-F5344CB8AC3E}">
        <p14:creationId xmlns:p14="http://schemas.microsoft.com/office/powerpoint/2010/main" val="344568409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4</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653794" y="1644289"/>
            <a:ext cx="11234629" cy="4365510"/>
          </a:xfrm>
        </p:spPr>
        <p:txBody>
          <a:bodyPr/>
          <a:lstStyle/>
          <a:p>
            <a:pPr marL="0" indent="0">
              <a:buNone/>
            </a:pPr>
            <a:r>
              <a:rPr lang="cs-CZ" b="1"/>
              <a:t>Ukázka přihlášení do produkčního prostředí</a:t>
            </a:r>
          </a:p>
          <a:p>
            <a:pPr marL="0" indent="0">
              <a:buNone/>
            </a:pPr>
            <a:r>
              <a:rPr lang="cs-CZ"/>
              <a:t>Přístup nutno zřídit u adminů jednotlivých resortů. Následně se přihlásíme jménem a heslem </a:t>
            </a:r>
            <a:r>
              <a:rPr lang="en-US">
                <a:solidFill>
                  <a:srgbClr val="FF0000"/>
                </a:solidFill>
              </a:rPr>
              <a:t>(1)</a:t>
            </a:r>
            <a:r>
              <a:rPr lang="cs-CZ"/>
              <a:t>.</a:t>
            </a:r>
          </a:p>
          <a:p>
            <a:pPr marL="0" indent="0">
              <a:buNone/>
            </a:pPr>
            <a:r>
              <a:rPr lang="cs-CZ"/>
              <a:t>Vyplníme „Přihlašovací jméno“ </a:t>
            </a:r>
            <a:r>
              <a:rPr lang="cs-CZ">
                <a:solidFill>
                  <a:srgbClr val="FF0000"/>
                </a:solidFill>
              </a:rPr>
              <a:t>(2) </a:t>
            </a:r>
            <a:r>
              <a:rPr lang="cs-CZ"/>
              <a:t>a „Heslo“ </a:t>
            </a:r>
            <a:r>
              <a:rPr lang="cs-CZ">
                <a:solidFill>
                  <a:srgbClr val="FF0000"/>
                </a:solidFill>
              </a:rPr>
              <a:t>(3)</a:t>
            </a:r>
          </a:p>
          <a:p>
            <a:pPr marL="0" indent="0">
              <a:buNone/>
            </a:pPr>
            <a:r>
              <a:rPr lang="cs-CZ">
                <a:solidFill>
                  <a:srgbClr val="FF0000"/>
                </a:solidFill>
              </a:rPr>
              <a:t> </a:t>
            </a: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a:xfrm>
            <a:off x="526630" y="848201"/>
            <a:ext cx="11234631" cy="697135"/>
          </a:xfrm>
        </p:spPr>
        <p:txBody>
          <a:bodyPr/>
          <a:lstStyle/>
          <a:p>
            <a:r>
              <a:rPr lang="cs-CZ" sz="4000">
                <a:solidFill>
                  <a:schemeClr val="tx1"/>
                </a:solidFill>
              </a:rPr>
              <a:t>Mezinárodní smlouvy- Přihlášení</a:t>
            </a:r>
            <a:endParaRPr lang="cs-CZ"/>
          </a:p>
        </p:txBody>
      </p:sp>
      <p:pic>
        <p:nvPicPr>
          <p:cNvPr id="7" name="Obrázek 6">
            <a:extLst>
              <a:ext uri="{FF2B5EF4-FFF2-40B4-BE49-F238E27FC236}">
                <a16:creationId xmlns:a16="http://schemas.microsoft.com/office/drawing/2014/main" id="{E82D9996-9D0A-1976-A7ED-1F4AA779095F}"/>
              </a:ext>
            </a:extLst>
          </p:cNvPr>
          <p:cNvPicPr>
            <a:picLocks noChangeAspect="1"/>
          </p:cNvPicPr>
          <p:nvPr/>
        </p:nvPicPr>
        <p:blipFill>
          <a:blip r:embed="rId2"/>
          <a:stretch>
            <a:fillRect/>
          </a:stretch>
        </p:blipFill>
        <p:spPr>
          <a:xfrm>
            <a:off x="3570783" y="2781454"/>
            <a:ext cx="5400649" cy="3103680"/>
          </a:xfrm>
          <a:prstGeom prst="rect">
            <a:avLst/>
          </a:prstGeom>
        </p:spPr>
      </p:pic>
    </p:spTree>
    <p:extLst>
      <p:ext uri="{BB962C8B-B14F-4D97-AF65-F5344CB8AC3E}">
        <p14:creationId xmlns:p14="http://schemas.microsoft.com/office/powerpoint/2010/main" val="3921791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zaktivní </a:t>
            </a:r>
            <a:r>
              <a:rPr lang="cs-CZ" sz="1800" kern="100">
                <a:latin typeface="Aptos" panose="020B0004020202020204" pitchFamily="34" charset="0"/>
                <a:ea typeface="Aptos" panose="020B0004020202020204" pitchFamily="34" charset="0"/>
                <a:cs typeface="Arial" panose="020B0604020202020204" pitchFamily="34" charset="0"/>
              </a:rPr>
              <a:t>„</a:t>
            </a:r>
            <a:r>
              <a:rPr lang="cs-CZ" sz="1800" kern="100">
                <a:effectLst/>
                <a:latin typeface="Aptos" panose="020B0004020202020204" pitchFamily="34" charset="0"/>
                <a:ea typeface="Aptos" panose="020B0004020202020204" pitchFamily="34" charset="0"/>
                <a:cs typeface="Arial" panose="020B0604020202020204" pitchFamily="34" charset="0"/>
              </a:rPr>
              <a:t>Spustit schvalování“ což pod účtem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kern="100">
                <a:effectLst/>
                <a:latin typeface="Aptos" panose="020B0004020202020204" pitchFamily="34" charset="0"/>
                <a:ea typeface="Aptos" panose="020B0004020202020204" pitchFamily="34" charset="0"/>
                <a:cs typeface="Arial" panose="020B0604020202020204" pitchFamily="34" charset="0"/>
              </a:rPr>
              <a:t> spustíme</a:t>
            </a: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2" name="Obrázek 11">
            <a:extLst>
              <a:ext uri="{FF2B5EF4-FFF2-40B4-BE49-F238E27FC236}">
                <a16:creationId xmlns:a16="http://schemas.microsoft.com/office/drawing/2014/main" id="{B47F8D89-1FC0-04D7-074B-4A12989CCE13}"/>
              </a:ext>
            </a:extLst>
          </p:cNvPr>
          <p:cNvPicPr>
            <a:picLocks noChangeAspect="1"/>
          </p:cNvPicPr>
          <p:nvPr/>
        </p:nvPicPr>
        <p:blipFill>
          <a:blip r:embed="rId2"/>
          <a:stretch>
            <a:fillRect/>
          </a:stretch>
        </p:blipFill>
        <p:spPr>
          <a:xfrm>
            <a:off x="662940" y="2609790"/>
            <a:ext cx="10866120" cy="2372342"/>
          </a:xfrm>
          <a:prstGeom prst="rect">
            <a:avLst/>
          </a:prstGeom>
        </p:spPr>
      </p:pic>
    </p:spTree>
    <p:extLst>
      <p:ext uri="{BB962C8B-B14F-4D97-AF65-F5344CB8AC3E}">
        <p14:creationId xmlns:p14="http://schemas.microsoft.com/office/powerpoint/2010/main" val="137131674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640876"/>
            <a:ext cx="11234629" cy="4343122"/>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Přihlásíme se pod účtem, který jsme si vybrali jako „schvalovatele“, tedy jako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aburger.tomas_NBU_reditel</a:t>
            </a:r>
            <a:r>
              <a:rPr lang="cs-CZ" sz="1800" kern="100">
                <a:effectLst/>
                <a:latin typeface="Aptos" panose="020B0004020202020204" pitchFamily="34" charset="0"/>
                <a:ea typeface="Aptos" panose="020B0004020202020204" pitchFamily="34" charset="0"/>
                <a:cs typeface="Arial" panose="020B0604020202020204" pitchFamily="34" charset="0"/>
              </a:rPr>
              <a:t> a „Zaznamenáme schválení". Dokumenty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které mám „Ke Schválení“</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lze najít v záložce „Ke schválení“,</a:t>
            </a:r>
          </a:p>
          <a:p>
            <a:pPr marL="61200" indent="0" fontAlgn="base">
              <a:buNone/>
            </a:pPr>
            <a:endParaRPr lang="en-US" sz="1800">
              <a:effectLst/>
              <a:latin typeface="Calibri" panose="020F0502020204030204" pitchFamily="34" charset="0"/>
              <a:ea typeface="Times New Roman" panose="02020603050405020304" pitchFamily="18" charset="0"/>
            </a:endParaRPr>
          </a:p>
          <a:p>
            <a:pPr marL="61200" indent="0" fontAlgn="base">
              <a:buNone/>
            </a:pPr>
            <a:endParaRPr lang="en-US" sz="1800">
              <a:latin typeface="Calibri" panose="020F0502020204030204" pitchFamily="34" charset="0"/>
              <a:ea typeface="Times New Roman" panose="02020603050405020304" pitchFamily="18" charset="0"/>
            </a:endParaRPr>
          </a:p>
          <a:p>
            <a:pPr marL="61200" indent="0" fontAlgn="base">
              <a:buNone/>
            </a:pPr>
            <a:endParaRPr lang="en-US" sz="1800">
              <a:effectLst/>
              <a:latin typeface="Calibri" panose="020F0502020204030204" pitchFamily="34" charset="0"/>
              <a:ea typeface="Times New Roman" panose="02020603050405020304" pitchFamily="18" charset="0"/>
            </a:endParaRPr>
          </a:p>
          <a:p>
            <a:pPr marL="61200" indent="0" fontAlgn="base">
              <a:buNone/>
            </a:pPr>
            <a:endParaRPr lang="en-US" sz="1800">
              <a:latin typeface="Calibri" panose="020F0502020204030204" pitchFamily="34" charset="0"/>
              <a:ea typeface="Times New Roman" panose="02020603050405020304" pitchFamily="18" charset="0"/>
            </a:endParaRP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Kde po „Otevření právního aktu“</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 </a:t>
            </a:r>
            <a:r>
              <a:rPr lang="cs-CZ" sz="1800" kern="100">
                <a:effectLst/>
                <a:latin typeface="Aptos" panose="020B0004020202020204" pitchFamily="34" charset="0"/>
                <a:ea typeface="Aptos" panose="020B0004020202020204" pitchFamily="34" charset="0"/>
                <a:cs typeface="Arial" panose="020B0604020202020204" pitchFamily="34" charset="0"/>
              </a:rPr>
              <a:t>lze provést „Zaznamenat schváleni“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(4)</a:t>
            </a:r>
            <a:r>
              <a:rPr lang="cs-CZ" sz="1800" kern="100">
                <a:effectLst/>
                <a:latin typeface="Aptos" panose="020B0004020202020204" pitchFamily="34" charset="0"/>
                <a:ea typeface="Aptos" panose="020B0004020202020204" pitchFamily="34" charset="0"/>
                <a:cs typeface="Arial" panose="020B0604020202020204" pitchFamily="34" charset="0"/>
              </a:rPr>
              <a:t>, které provedeme.</a:t>
            </a: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2" name="Obrázek 11">
            <a:extLst>
              <a:ext uri="{FF2B5EF4-FFF2-40B4-BE49-F238E27FC236}">
                <a16:creationId xmlns:a16="http://schemas.microsoft.com/office/drawing/2014/main" id="{619790B3-D050-4B88-8840-4B9FF71F6F84}"/>
              </a:ext>
            </a:extLst>
          </p:cNvPr>
          <p:cNvPicPr>
            <a:picLocks noChangeAspect="1"/>
          </p:cNvPicPr>
          <p:nvPr/>
        </p:nvPicPr>
        <p:blipFill>
          <a:blip r:embed="rId2"/>
          <a:stretch>
            <a:fillRect/>
          </a:stretch>
        </p:blipFill>
        <p:spPr>
          <a:xfrm>
            <a:off x="1273240" y="2374395"/>
            <a:ext cx="9741408" cy="1406922"/>
          </a:xfrm>
          <a:prstGeom prst="rect">
            <a:avLst/>
          </a:prstGeom>
        </p:spPr>
      </p:pic>
      <p:pic>
        <p:nvPicPr>
          <p:cNvPr id="7" name="Obrázek 6">
            <a:extLst>
              <a:ext uri="{FF2B5EF4-FFF2-40B4-BE49-F238E27FC236}">
                <a16:creationId xmlns:a16="http://schemas.microsoft.com/office/drawing/2014/main" id="{DD294086-3B72-2E57-FAEB-24C55E8F9843}"/>
              </a:ext>
            </a:extLst>
          </p:cNvPr>
          <p:cNvPicPr>
            <a:picLocks noChangeAspect="1"/>
          </p:cNvPicPr>
          <p:nvPr/>
        </p:nvPicPr>
        <p:blipFill rotWithShape="1">
          <a:blip r:embed="rId3"/>
          <a:srcRect t="24607"/>
          <a:stretch/>
        </p:blipFill>
        <p:spPr>
          <a:xfrm>
            <a:off x="3557015" y="4081093"/>
            <a:ext cx="4578859" cy="1902905"/>
          </a:xfrm>
          <a:prstGeom prst="rect">
            <a:avLst/>
          </a:prstGeom>
        </p:spPr>
      </p:pic>
    </p:spTree>
    <p:extLst>
      <p:ext uri="{BB962C8B-B14F-4D97-AF65-F5344CB8AC3E}">
        <p14:creationId xmlns:p14="http://schemas.microsoft.com/office/powerpoint/2010/main" val="62202703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Stáhneme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(1)</a:t>
            </a:r>
            <a:r>
              <a:rPr lang="en-US" sz="1800">
                <a:latin typeface="Aptos" panose="020B0004020202020204" pitchFamily="34" charset="0"/>
                <a:ea typeface="Aptos" panose="020B0004020202020204" pitchFamily="34" charset="0"/>
                <a:cs typeface="Arial" panose="020B0604020202020204" pitchFamily="34" charset="0"/>
              </a:rPr>
              <a:t>,</a:t>
            </a:r>
            <a:r>
              <a:rPr lang="cs-CZ" sz="1800">
                <a:latin typeface="Aptos" panose="020B0004020202020204" pitchFamily="34" charset="0"/>
                <a:ea typeface="Aptos" panose="020B0004020202020204" pitchFamily="34" charset="0"/>
                <a:cs typeface="Arial" panose="020B0604020202020204" pitchFamily="34" charset="0"/>
              </a:rPr>
              <a:t> elektronicky podepíšeme,</a:t>
            </a:r>
            <a:r>
              <a:rPr lang="cs-CZ" sz="1800">
                <a:effectLst/>
                <a:latin typeface="Aptos" panose="020B0004020202020204" pitchFamily="34" charset="0"/>
                <a:ea typeface="Aptos" panose="020B0004020202020204" pitchFamily="34" charset="0"/>
                <a:cs typeface="Arial" panose="020B0604020202020204" pitchFamily="34" charset="0"/>
              </a:rPr>
              <a:t> nahrajeme</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err="1">
                <a:effectLst/>
                <a:latin typeface="Aptos" panose="020B0004020202020204" pitchFamily="34" charset="0"/>
                <a:ea typeface="Aptos" panose="020B0004020202020204" pitchFamily="34" charset="0"/>
                <a:cs typeface="Arial" panose="020B0604020202020204" pitchFamily="34" charset="0"/>
              </a:rPr>
              <a:t>schv</a:t>
            </a:r>
            <a:r>
              <a:rPr lang="cs-CZ" sz="1800" err="1">
                <a:latin typeface="Aptos" panose="020B0004020202020204" pitchFamily="34" charset="0"/>
                <a:ea typeface="Aptos" panose="020B0004020202020204" pitchFamily="34" charset="0"/>
                <a:cs typeface="Arial" panose="020B0604020202020204" pitchFamily="34" charset="0"/>
              </a:rPr>
              <a:t>álíme</a:t>
            </a:r>
            <a:r>
              <a:rPr lang="cs-CZ" sz="1800">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(3)</a:t>
            </a:r>
            <a:r>
              <a:rPr lang="cs-CZ" sz="1800">
                <a:effectLst/>
                <a:latin typeface="Aptos" panose="020B0004020202020204" pitchFamily="34" charset="0"/>
                <a:ea typeface="Aptos" panose="020B0004020202020204" pitchFamily="34" charset="0"/>
                <a:cs typeface="Arial" panose="020B0604020202020204" pitchFamily="34" charset="0"/>
              </a:rPr>
              <a:t> „Průvodní dopis“</a:t>
            </a:r>
            <a:r>
              <a:rPr lang="en-US" sz="1800">
                <a:effectLst/>
                <a:latin typeface="Aptos" panose="020B0004020202020204" pitchFamily="34" charset="0"/>
                <a:ea typeface="Aptos" panose="020B0004020202020204" pitchFamily="34" charset="0"/>
                <a:cs typeface="Arial" panose="020B0604020202020204" pitchFamily="34" charset="0"/>
              </a:rPr>
              <a:t> a n</a:t>
            </a:r>
            <a:r>
              <a:rPr lang="cs-CZ" sz="1800" err="1">
                <a:effectLst/>
                <a:latin typeface="Aptos" panose="020B0004020202020204" pitchFamily="34" charset="0"/>
                <a:ea typeface="Aptos" panose="020B0004020202020204" pitchFamily="34" charset="0"/>
                <a:cs typeface="Arial" panose="020B0604020202020204" pitchFamily="34" charset="0"/>
              </a:rPr>
              <a:t>ásledně</a:t>
            </a:r>
            <a:r>
              <a:rPr lang="cs-CZ" sz="1800">
                <a:effectLst/>
                <a:latin typeface="Aptos" panose="020B0004020202020204" pitchFamily="34" charset="0"/>
                <a:ea typeface="Aptos" panose="020B0004020202020204" pitchFamily="34" charset="0"/>
                <a:cs typeface="Arial" panose="020B0604020202020204" pitchFamily="34" charset="0"/>
              </a:rPr>
              <a:t> „Potvrdíme“ </a:t>
            </a:r>
            <a:r>
              <a:rPr lang="cs-CZ" sz="1800">
                <a:solidFill>
                  <a:srgbClr val="FF0000"/>
                </a:solidFill>
                <a:latin typeface="Aptos" panose="020B0004020202020204" pitchFamily="34" charset="0"/>
                <a:ea typeface="Aptos" panose="020B0004020202020204" pitchFamily="34" charset="0"/>
                <a:cs typeface="Arial" panose="020B0604020202020204" pitchFamily="34" charset="0"/>
              </a:rPr>
              <a:t>(4)</a:t>
            </a:r>
          </a:p>
          <a:p>
            <a:pPr marL="0" indent="0" algn="l">
              <a:lnSpc>
                <a:spcPct val="107000"/>
              </a:lnSpc>
              <a:spcBef>
                <a:spcPts val="300"/>
              </a:spcBef>
              <a:spcAft>
                <a:spcPts val="300"/>
              </a:spcAft>
              <a:buNone/>
            </a:pPr>
            <a:endParaRPr lang="cs-CZ" sz="18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Počítačová ikona, Multimediální software&#10;&#10;Popis byl vytvořen automaticky">
            <a:extLst>
              <a:ext uri="{FF2B5EF4-FFF2-40B4-BE49-F238E27FC236}">
                <a16:creationId xmlns:a16="http://schemas.microsoft.com/office/drawing/2014/main" id="{83916DAF-6770-69FA-2F60-0A3ED8A158DE}"/>
              </a:ext>
            </a:extLst>
          </p:cNvPr>
          <p:cNvPicPr>
            <a:picLocks noChangeAspect="1"/>
          </p:cNvPicPr>
          <p:nvPr/>
        </p:nvPicPr>
        <p:blipFill rotWithShape="1">
          <a:blip r:embed="rId2"/>
          <a:srcRect l="37875" t="7790" r="30475"/>
          <a:stretch/>
        </p:blipFill>
        <p:spPr>
          <a:xfrm>
            <a:off x="4166616" y="2103547"/>
            <a:ext cx="3858768" cy="3906252"/>
          </a:xfrm>
          <a:prstGeom prst="rect">
            <a:avLst/>
          </a:prstGeom>
        </p:spPr>
      </p:pic>
    </p:spTree>
    <p:extLst>
      <p:ext uri="{BB962C8B-B14F-4D97-AF65-F5344CB8AC3E}">
        <p14:creationId xmlns:p14="http://schemas.microsoft.com/office/powerpoint/2010/main" val="268876741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cs-CZ" sz="1800">
                <a:latin typeface="Aptos" panose="020B0004020202020204" pitchFamily="34" charset="0"/>
                <a:ea typeface="Aptos" panose="020B0004020202020204" pitchFamily="34" charset="0"/>
                <a:cs typeface="Arial" panose="020B0604020202020204" pitchFamily="34" charset="0"/>
              </a:rPr>
              <a:t>Zvolíme si účet, kterým budeme moci „Postoupit“ </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latin typeface="Aptos" panose="020B0004020202020204" pitchFamily="34" charset="0"/>
                <a:ea typeface="Aptos" panose="020B0004020202020204" pitchFamily="34" charset="0"/>
                <a:cs typeface="Arial" panose="020B0604020202020204" pitchFamily="34" charset="0"/>
              </a:rPr>
              <a:t> </a:t>
            </a: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 </a:t>
            </a:r>
            <a:r>
              <a:rPr lang="cs-CZ" sz="1800" err="1">
                <a:effectLst/>
                <a:latin typeface="Aptos" panose="020B0004020202020204" pitchFamily="34" charset="0"/>
                <a:ea typeface="Aptos" panose="020B0004020202020204" pitchFamily="34" charset="0"/>
                <a:cs typeface="Arial" panose="020B0604020202020204" pitchFamily="34" charset="0"/>
              </a:rPr>
              <a:t>aburger.tomas_NBU_pracovnik</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en-US" sz="1800">
                <a:solidFill>
                  <a:srgbClr val="FF0000"/>
                </a:solidFill>
                <a:latin typeface="Aptos" panose="020B0004020202020204" pitchFamily="34" charset="0"/>
                <a:ea typeface="Aptos" panose="020B0004020202020204" pitchFamily="34" charset="0"/>
                <a:cs typeface="Arial" panose="020B0604020202020204" pitchFamily="34" charset="0"/>
              </a:rPr>
              <a:t>2</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en-US" sz="1800">
                <a:effectLst/>
                <a:latin typeface="Aptos" panose="020B0004020202020204" pitchFamily="34" charset="0"/>
                <a:ea typeface="Aptos" panose="020B0004020202020204" pitchFamily="34" charset="0"/>
                <a:cs typeface="Arial" panose="020B0604020202020204" pitchFamily="34" charset="0"/>
              </a:rPr>
              <a:t> </a:t>
            </a:r>
            <a:r>
              <a:rPr lang="cs-CZ" sz="1800">
                <a:latin typeface="Aptos" panose="020B0004020202020204" pitchFamily="34" charset="0"/>
                <a:ea typeface="Aptos" panose="020B0004020202020204" pitchFamily="34" charset="0"/>
                <a:cs typeface="Arial" panose="020B0604020202020204" pitchFamily="34" charset="0"/>
              </a:rPr>
              <a:t>na základě</a:t>
            </a:r>
            <a:r>
              <a:rPr lang="en-US" sz="1800">
                <a:latin typeface="Aptos" panose="020B0004020202020204" pitchFamily="34" charset="0"/>
                <a:ea typeface="Aptos" panose="020B0004020202020204" pitchFamily="34" charset="0"/>
                <a:cs typeface="Arial" panose="020B0604020202020204" pitchFamily="34" charset="0"/>
              </a:rPr>
              <a:t> FR/CR</a:t>
            </a:r>
            <a:r>
              <a:rPr lang="cs-CZ" sz="1800">
                <a:latin typeface="Aptos" panose="020B0004020202020204" pitchFamily="34" charset="0"/>
                <a:ea typeface="Aptos" panose="020B0004020202020204" pitchFamily="34" charset="0"/>
                <a:cs typeface="Arial" panose="020B0604020202020204" pitchFamily="34" charset="0"/>
              </a:rPr>
              <a:t>:</a:t>
            </a:r>
          </a:p>
          <a:p>
            <a:pPr marL="0" indent="0" algn="l">
              <a:lnSpc>
                <a:spcPct val="107000"/>
              </a:lnSpc>
              <a:spcBef>
                <a:spcPts val="300"/>
              </a:spcBef>
              <a:spcAft>
                <a:spcPts val="300"/>
              </a:spcAft>
              <a:buNone/>
            </a:pPr>
            <a:r>
              <a:rPr lang="cs-CZ" sz="1800" kern="0">
                <a:effectLst/>
                <a:latin typeface="Times New Roman" panose="02020603050405020304" pitchFamily="18" charset="0"/>
                <a:ea typeface="Times New Roman" panose="02020603050405020304" pitchFamily="18" charset="0"/>
              </a:rPr>
              <a:t>„</a:t>
            </a:r>
            <a:r>
              <a:rPr lang="cs-CZ" sz="1800" kern="0" err="1">
                <a:effectLst/>
                <a:latin typeface="Times New Roman" panose="02020603050405020304" pitchFamily="18" charset="0"/>
                <a:ea typeface="Times New Roman" panose="02020603050405020304" pitchFamily="18" charset="0"/>
              </a:rPr>
              <a:t>Autor:Národní</a:t>
            </a:r>
            <a:r>
              <a:rPr lang="cs-CZ" sz="1800" kern="0">
                <a:effectLst/>
                <a:latin typeface="Times New Roman" panose="02020603050405020304" pitchFamily="18" charset="0"/>
                <a:ea typeface="Times New Roman" panose="02020603050405020304" pitchFamily="18" charset="0"/>
              </a:rPr>
              <a:t> bezpečnostní úřad | FRO.NBU_FR.OBECNA_ORGANIZACE_00001</a:t>
            </a:r>
            <a:r>
              <a:rPr lang="en-US" sz="1800" kern="0">
                <a:effectLst/>
                <a:latin typeface="Times New Roman" panose="02020603050405020304" pitchFamily="18" charset="0"/>
                <a:ea typeface="Times New Roman" panose="02020603050405020304" pitchFamily="18" charset="0"/>
              </a:rPr>
              <a:t>” a </a:t>
            </a:r>
            <a:r>
              <a:rPr lang="cs-CZ" sz="1800">
                <a:effectLst/>
                <a:latin typeface="Aptos" panose="020B0004020202020204" pitchFamily="34" charset="0"/>
                <a:ea typeface="Aptos" panose="020B0004020202020204" pitchFamily="34" charset="0"/>
                <a:cs typeface="Arial" panose="020B0604020202020204" pitchFamily="34" charset="0"/>
              </a:rPr>
              <a:t>„</a:t>
            </a:r>
            <a:r>
              <a:rPr lang="cs-CZ" sz="1800" kern="0">
                <a:effectLst/>
                <a:latin typeface="Times New Roman" panose="02020603050405020304" pitchFamily="18" charset="0"/>
                <a:ea typeface="Times New Roman" panose="02020603050405020304" pitchFamily="18" charset="0"/>
              </a:rPr>
              <a:t>Autor - vlastník prostoru fáze: Zakládá návrh mezinárodní smlouvy dalších ÚOSS | CR.TVORBA_UOSS_AMP_MEZISML</a:t>
            </a:r>
            <a:endParaRPr lang="cs-CZ" sz="1800">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E4F2F96A-0109-502A-347A-0B361C80CFC1}"/>
              </a:ext>
            </a:extLst>
          </p:cNvPr>
          <p:cNvPicPr>
            <a:picLocks noChangeAspect="1"/>
          </p:cNvPicPr>
          <p:nvPr/>
        </p:nvPicPr>
        <p:blipFill>
          <a:blip r:embed="rId2"/>
          <a:stretch>
            <a:fillRect/>
          </a:stretch>
        </p:blipFill>
        <p:spPr>
          <a:xfrm>
            <a:off x="1069848" y="3039625"/>
            <a:ext cx="10052304" cy="1917977"/>
          </a:xfrm>
          <a:prstGeom prst="rect">
            <a:avLst/>
          </a:prstGeom>
        </p:spPr>
      </p:pic>
    </p:spTree>
    <p:extLst>
      <p:ext uri="{BB962C8B-B14F-4D97-AF65-F5344CB8AC3E}">
        <p14:creationId xmlns:p14="http://schemas.microsoft.com/office/powerpoint/2010/main" val="393977079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„Převzít akt mezinárodního práva formálním gestorem“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může provádět: </a:t>
            </a: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„Formální gestor návrhů aktu mezinárodního práva | Národní bezpečnostní úřad -&gt;&gt; Úřad vlády ČR - Odbor vládní agendy“ a „Přebírá a upravuje návrh aktu mezinárodního práva pro vyhlášení | CR.PREBIRA_AMP_VYHL“</a:t>
            </a: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splňuje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aburger.tomas_UVOVA_pracovnikAMP</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a v „Postoupení formálnímu gestorovi“</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zvolíme „Převzít akt mezinárodního práva formálním gestorem“</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p>
          <a:p>
            <a:pPr marL="61200" indent="0" fontAlgn="base">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7DBFE317-2B5B-E5EA-0CD1-A243E45F2F99}"/>
              </a:ext>
            </a:extLst>
          </p:cNvPr>
          <p:cNvPicPr>
            <a:picLocks noChangeAspect="1"/>
          </p:cNvPicPr>
          <p:nvPr/>
        </p:nvPicPr>
        <p:blipFill rotWithShape="1">
          <a:blip r:embed="rId2"/>
          <a:srcRect t="11820" b="14002"/>
          <a:stretch/>
        </p:blipFill>
        <p:spPr>
          <a:xfrm>
            <a:off x="526630" y="3531654"/>
            <a:ext cx="11106088" cy="2265642"/>
          </a:xfrm>
          <a:prstGeom prst="rect">
            <a:avLst/>
          </a:prstGeom>
        </p:spPr>
      </p:pic>
    </p:spTree>
    <p:extLst>
      <p:ext uri="{BB962C8B-B14F-4D97-AF65-F5344CB8AC3E}">
        <p14:creationId xmlns:p14="http://schemas.microsoft.com/office/powerpoint/2010/main" val="115837166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se prostor „Formální gestor“, ve kterém zvolíme „Připravit postoupení MZV“</a:t>
            </a:r>
          </a:p>
          <a:p>
            <a:pPr marL="61200" indent="0" fontAlgn="base">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998628EC-5B4B-D990-2D2C-A59D63ED8688}"/>
              </a:ext>
            </a:extLst>
          </p:cNvPr>
          <p:cNvPicPr>
            <a:picLocks noChangeAspect="1"/>
          </p:cNvPicPr>
          <p:nvPr/>
        </p:nvPicPr>
        <p:blipFill rotWithShape="1">
          <a:blip r:embed="rId2"/>
          <a:srcRect b="14792"/>
          <a:stretch/>
        </p:blipFill>
        <p:spPr>
          <a:xfrm>
            <a:off x="526630" y="2269908"/>
            <a:ext cx="11234632" cy="2859876"/>
          </a:xfrm>
          <a:prstGeom prst="rect">
            <a:avLst/>
          </a:prstGeom>
        </p:spPr>
      </p:pic>
    </p:spTree>
    <p:extLst>
      <p:ext uri="{BB962C8B-B14F-4D97-AF65-F5344CB8AC3E}">
        <p14:creationId xmlns:p14="http://schemas.microsoft.com/office/powerpoint/2010/main" val="306233849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a:t>
            </a:r>
            <a:r>
              <a:rPr lang="en-US" sz="1800" kern="100">
                <a:effectLst/>
                <a:latin typeface="Aptos" panose="020B0004020202020204" pitchFamily="34" charset="0"/>
                <a:ea typeface="Aptos" panose="020B0004020202020204" pitchFamily="34" charset="0"/>
                <a:cs typeface="Arial" panose="020B0604020202020204" pitchFamily="34" charset="0"/>
              </a:rPr>
              <a:t>se </a:t>
            </a:r>
            <a:r>
              <a:rPr lang="cs-CZ" sz="1800" kern="100">
                <a:effectLst/>
                <a:latin typeface="Aptos" panose="020B0004020202020204" pitchFamily="34" charset="0"/>
                <a:ea typeface="Aptos" panose="020B0004020202020204" pitchFamily="34" charset="0"/>
                <a:cs typeface="Arial" panose="020B0604020202020204" pitchFamily="34" charset="0"/>
              </a:rPr>
              <a:t>podprostor výměny dokument- „Žádost o zajištění vyhlášení“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,kde </a:t>
            </a:r>
            <a:r>
              <a:rPr lang="en-US" sz="1800" kern="100">
                <a:effectLst/>
                <a:latin typeface="Aptos" panose="020B0004020202020204" pitchFamily="34" charset="0"/>
                <a:ea typeface="Aptos" panose="020B0004020202020204" pitchFamily="34" charset="0"/>
                <a:cs typeface="Arial" panose="020B0604020202020204" pitchFamily="34" charset="0"/>
              </a:rPr>
              <a:t>pod </a:t>
            </a:r>
            <a:r>
              <a:rPr lang="cs-CZ" sz="1800" kern="100">
                <a:effectLst/>
                <a:latin typeface="Aptos" panose="020B0004020202020204" pitchFamily="34" charset="0"/>
                <a:ea typeface="Aptos" panose="020B0004020202020204" pitchFamily="34" charset="0"/>
                <a:cs typeface="Arial" panose="020B0604020202020204" pitchFamily="34" charset="0"/>
              </a:rPr>
              <a:t>účtem</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aburger.tomas_UVOVA_pracovnikAMP</a:t>
            </a:r>
            <a:r>
              <a:rPr lang="cs-CZ" sz="1800" kern="100">
                <a:effectLst/>
                <a:latin typeface="Aptos" panose="020B0004020202020204" pitchFamily="34" charset="0"/>
                <a:ea typeface="Aptos" panose="020B0004020202020204" pitchFamily="34" charset="0"/>
                <a:cs typeface="Arial" panose="020B0604020202020204" pitchFamily="34" charset="0"/>
              </a:rPr>
              <a:t> vyplníme „Vlastnosti“</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a:t>
            </a:r>
          </a:p>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 </a:t>
            </a:r>
          </a:p>
          <a:p>
            <a:pPr marL="0" indent="0" algn="l">
              <a:lnSpc>
                <a:spcPct val="107000"/>
              </a:lnSpc>
              <a:spcBef>
                <a:spcPts val="300"/>
              </a:spcBef>
              <a:spcAft>
                <a:spcPts val="3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164EE782-E3AF-C7B2-C72C-8B4D5122496F}"/>
              </a:ext>
            </a:extLst>
          </p:cNvPr>
          <p:cNvPicPr>
            <a:picLocks noChangeAspect="1"/>
          </p:cNvPicPr>
          <p:nvPr/>
        </p:nvPicPr>
        <p:blipFill>
          <a:blip r:embed="rId2"/>
          <a:stretch>
            <a:fillRect/>
          </a:stretch>
        </p:blipFill>
        <p:spPr>
          <a:xfrm>
            <a:off x="1901224" y="2472478"/>
            <a:ext cx="8389552" cy="3366551"/>
          </a:xfrm>
          <a:prstGeom prst="rect">
            <a:avLst/>
          </a:prstGeom>
        </p:spPr>
      </p:pic>
    </p:spTree>
    <p:extLst>
      <p:ext uri="{BB962C8B-B14F-4D97-AF65-F5344CB8AC3E}">
        <p14:creationId xmlns:p14="http://schemas.microsoft.com/office/powerpoint/2010/main" val="68174017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Vytvoříme a dokončíme průvodní dopis.</a:t>
            </a:r>
          </a:p>
          <a:p>
            <a:pPr marL="346950" indent="-285750" fontAlgn="base">
              <a:buFont typeface="Arial" panose="020B0604020202020204" pitchFamily="34" charset="0"/>
              <a:buChar char="•"/>
            </a:pPr>
            <a:endParaRPr lang="en-US" sz="1800">
              <a:latin typeface="Calibri" panose="020F0502020204030204" pitchFamily="34" charset="0"/>
            </a:endParaRPr>
          </a:p>
          <a:p>
            <a:pPr marL="346950" indent="-285750" fontAlgn="base">
              <a:buFont typeface="Arial" panose="020B0604020202020204" pitchFamily="34" charset="0"/>
              <a:buChar char="•"/>
            </a:pPr>
            <a:endParaRPr lang="en-US" sz="1800">
              <a:latin typeface="Calibri" panose="020F0502020204030204" pitchFamily="34" charset="0"/>
            </a:endParaRPr>
          </a:p>
          <a:p>
            <a:pPr marL="346950" indent="-285750" fontAlgn="base">
              <a:buFont typeface="Arial" panose="020B0604020202020204" pitchFamily="34" charset="0"/>
              <a:buChar char="•"/>
            </a:pPr>
            <a:endParaRPr lang="en-US"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1" name="Obrázek 10">
            <a:extLst>
              <a:ext uri="{FF2B5EF4-FFF2-40B4-BE49-F238E27FC236}">
                <a16:creationId xmlns:a16="http://schemas.microsoft.com/office/drawing/2014/main" id="{1FEF0EDB-BD15-D4A9-1C79-773138E90B6E}"/>
              </a:ext>
            </a:extLst>
          </p:cNvPr>
          <p:cNvPicPr>
            <a:picLocks noChangeAspect="1"/>
          </p:cNvPicPr>
          <p:nvPr/>
        </p:nvPicPr>
        <p:blipFill rotWithShape="1">
          <a:blip r:embed="rId2"/>
          <a:srcRect t="6018" b="51890"/>
          <a:stretch/>
        </p:blipFill>
        <p:spPr>
          <a:xfrm>
            <a:off x="1657288" y="2013229"/>
            <a:ext cx="8973312" cy="1648846"/>
          </a:xfrm>
          <a:prstGeom prst="rect">
            <a:avLst/>
          </a:prstGeom>
        </p:spPr>
      </p:pic>
      <p:pic>
        <p:nvPicPr>
          <p:cNvPr id="13" name="Obrázek 12">
            <a:extLst>
              <a:ext uri="{FF2B5EF4-FFF2-40B4-BE49-F238E27FC236}">
                <a16:creationId xmlns:a16="http://schemas.microsoft.com/office/drawing/2014/main" id="{4E030A6D-4055-204E-3FCC-428EB88ADC84}"/>
              </a:ext>
            </a:extLst>
          </p:cNvPr>
          <p:cNvPicPr>
            <a:picLocks noChangeAspect="1"/>
          </p:cNvPicPr>
          <p:nvPr/>
        </p:nvPicPr>
        <p:blipFill rotWithShape="1">
          <a:blip r:embed="rId3"/>
          <a:srcRect b="37123"/>
          <a:stretch/>
        </p:blipFill>
        <p:spPr>
          <a:xfrm>
            <a:off x="1657288" y="3662075"/>
            <a:ext cx="8973312" cy="1979188"/>
          </a:xfrm>
          <a:prstGeom prst="rect">
            <a:avLst/>
          </a:prstGeom>
        </p:spPr>
      </p:pic>
    </p:spTree>
    <p:extLst>
      <p:ext uri="{BB962C8B-B14F-4D97-AF65-F5344CB8AC3E}">
        <p14:creationId xmlns:p14="http://schemas.microsoft.com/office/powerpoint/2010/main" val="367887756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133200" indent="0" algn="just">
              <a:lnSpc>
                <a:spcPct val="115000"/>
              </a:lnSpc>
              <a:spcAft>
                <a:spcPts val="800"/>
              </a:spcAft>
              <a:buNone/>
            </a:pPr>
            <a:r>
              <a:rPr lang="cs-CZ" sz="1800">
                <a:effectLst/>
                <a:latin typeface="Aptos" panose="020B0004020202020204" pitchFamily="34" charset="0"/>
                <a:ea typeface="Aptos" panose="020B0004020202020204" pitchFamily="34" charset="0"/>
                <a:cs typeface="Arial" panose="020B0604020202020204" pitchFamily="34" charset="0"/>
              </a:rPr>
              <a:t>Následně ve „Schvalování“ vybrat „Schvalovatele“ </a:t>
            </a:r>
            <a:r>
              <a:rPr lang="cs-CZ" sz="1800" err="1">
                <a:effectLst/>
                <a:latin typeface="Aptos" panose="020B0004020202020204" pitchFamily="34" charset="0"/>
                <a:ea typeface="Aptos" panose="020B0004020202020204" pitchFamily="34" charset="0"/>
                <a:cs typeface="Arial" panose="020B0604020202020204" pitchFamily="34" charset="0"/>
              </a:rPr>
              <a:t>aburger.tomas_NBU_reditel</a:t>
            </a:r>
            <a:endParaRPr lang="cs-CZ" sz="1800">
              <a:effectLst/>
              <a:latin typeface="Aptos" panose="020B0004020202020204" pitchFamily="34" charset="0"/>
              <a:ea typeface="Aptos" panose="020B0004020202020204" pitchFamily="34" charset="0"/>
              <a:cs typeface="Arial" panose="020B0604020202020204" pitchFamily="34" charset="0"/>
            </a:endParaRPr>
          </a:p>
          <a:p>
            <a:pPr marL="13320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6ECEB6D4-F6AD-5B22-707C-3FC24A50E3D8}"/>
              </a:ext>
            </a:extLst>
          </p:cNvPr>
          <p:cNvPicPr>
            <a:picLocks noChangeAspect="1"/>
          </p:cNvPicPr>
          <p:nvPr/>
        </p:nvPicPr>
        <p:blipFill>
          <a:blip r:embed="rId2"/>
          <a:stretch>
            <a:fillRect/>
          </a:stretch>
        </p:blipFill>
        <p:spPr>
          <a:xfrm>
            <a:off x="1630721" y="2097038"/>
            <a:ext cx="8708136" cy="3912761"/>
          </a:xfrm>
          <a:prstGeom prst="rect">
            <a:avLst/>
          </a:prstGeom>
        </p:spPr>
      </p:pic>
    </p:spTree>
    <p:extLst>
      <p:ext uri="{BB962C8B-B14F-4D97-AF65-F5344CB8AC3E}">
        <p14:creationId xmlns:p14="http://schemas.microsoft.com/office/powerpoint/2010/main" val="402083683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49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zaktivní „Spustit schvalování“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které pod účtem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aburger.tomas_UVOVA_pracovnikAMP</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provedeme.</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ED4F7AE1-48AD-0FD4-25CA-BFA7AA953853}"/>
              </a:ext>
            </a:extLst>
          </p:cNvPr>
          <p:cNvPicPr>
            <a:picLocks noChangeAspect="1"/>
          </p:cNvPicPr>
          <p:nvPr/>
        </p:nvPicPr>
        <p:blipFill>
          <a:blip r:embed="rId2"/>
          <a:stretch>
            <a:fillRect/>
          </a:stretch>
        </p:blipFill>
        <p:spPr>
          <a:xfrm>
            <a:off x="939484" y="2250638"/>
            <a:ext cx="10408920" cy="2888025"/>
          </a:xfrm>
          <a:prstGeom prst="rect">
            <a:avLst/>
          </a:prstGeom>
        </p:spPr>
      </p:pic>
    </p:spTree>
    <p:extLst>
      <p:ext uri="{BB962C8B-B14F-4D97-AF65-F5344CB8AC3E}">
        <p14:creationId xmlns:p14="http://schemas.microsoft.com/office/powerpoint/2010/main" val="132034524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5</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653794" y="1644289"/>
            <a:ext cx="11234629" cy="4365510"/>
          </a:xfrm>
        </p:spPr>
        <p:txBody>
          <a:bodyPr/>
          <a:lstStyle/>
          <a:p>
            <a:pPr marL="0" indent="0">
              <a:buNone/>
            </a:pPr>
            <a:r>
              <a:rPr lang="cs-CZ" b="1"/>
              <a:t>Ukázka přihlášení do testovacího prostředí</a:t>
            </a:r>
          </a:p>
          <a:p>
            <a:pPr marL="0" indent="0">
              <a:buNone/>
            </a:pPr>
            <a:endParaRPr lang="cs-CZ"/>
          </a:p>
          <a:p>
            <a:pPr marL="0" indent="0">
              <a:buNone/>
            </a:pPr>
            <a:r>
              <a:rPr lang="cs-CZ"/>
              <a:t>Interní portál E-legislativy: </a:t>
            </a:r>
            <a:r>
              <a:rPr lang="cs-CZ" sz="20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2"/>
              </a:rPr>
              <a:t>https://test-portal.e-legislativa.cz/</a:t>
            </a:r>
            <a:r>
              <a:rPr lang="cs-CZ" sz="2000" u="sng">
                <a:solidFill>
                  <a:srgbClr val="467886"/>
                </a:solidFill>
                <a:effectLst/>
                <a:latin typeface="Aptos" panose="020B0004020202020204" pitchFamily="34" charset="0"/>
                <a:ea typeface="Aptos" panose="020B0004020202020204" pitchFamily="34" charset="0"/>
                <a:cs typeface="Arial" panose="020B0604020202020204" pitchFamily="34" charset="0"/>
              </a:rPr>
              <a:t> </a:t>
            </a:r>
            <a:endParaRPr lang="cs-CZ"/>
          </a:p>
          <a:p>
            <a:pPr marL="0" indent="0">
              <a:buNone/>
            </a:pPr>
            <a:endParaRPr lang="cs-CZ"/>
          </a:p>
          <a:p>
            <a:pPr marL="0" indent="0">
              <a:buNone/>
            </a:pPr>
            <a:r>
              <a:rPr lang="cs-CZ">
                <a:solidFill>
                  <a:srgbClr val="FF0000"/>
                </a:solidFill>
              </a:rPr>
              <a:t> </a:t>
            </a: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a:xfrm>
            <a:off x="526630" y="848201"/>
            <a:ext cx="11234631" cy="697135"/>
          </a:xfrm>
        </p:spPr>
        <p:txBody>
          <a:bodyPr/>
          <a:lstStyle/>
          <a:p>
            <a:r>
              <a:rPr lang="cs-CZ" sz="4000">
                <a:solidFill>
                  <a:schemeClr val="tx1"/>
                </a:solidFill>
              </a:rPr>
              <a:t>Mezinárodní smlouvy- Přihlášení</a:t>
            </a:r>
            <a:endParaRPr lang="cs-CZ"/>
          </a:p>
        </p:txBody>
      </p:sp>
      <p:pic>
        <p:nvPicPr>
          <p:cNvPr id="6" name="Obrázek 5">
            <a:extLst>
              <a:ext uri="{FF2B5EF4-FFF2-40B4-BE49-F238E27FC236}">
                <a16:creationId xmlns:a16="http://schemas.microsoft.com/office/drawing/2014/main" id="{3F65D114-5BD0-DC7D-4D24-C66375AD8499}"/>
              </a:ext>
            </a:extLst>
          </p:cNvPr>
          <p:cNvPicPr>
            <a:picLocks noChangeAspect="1"/>
          </p:cNvPicPr>
          <p:nvPr/>
        </p:nvPicPr>
        <p:blipFill>
          <a:blip r:embed="rId3"/>
          <a:stretch>
            <a:fillRect/>
          </a:stretch>
        </p:blipFill>
        <p:spPr>
          <a:xfrm>
            <a:off x="846992" y="3167840"/>
            <a:ext cx="10498015" cy="1180412"/>
          </a:xfrm>
          <a:prstGeom prst="rect">
            <a:avLst/>
          </a:prstGeom>
        </p:spPr>
      </p:pic>
    </p:spTree>
    <p:extLst>
      <p:ext uri="{BB962C8B-B14F-4D97-AF65-F5344CB8AC3E}">
        <p14:creationId xmlns:p14="http://schemas.microsoft.com/office/powerpoint/2010/main" val="3877864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07000"/>
              </a:lnSpc>
              <a:spcBef>
                <a:spcPts val="300"/>
              </a:spcBef>
              <a:spcAft>
                <a:spcPts val="3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Provedeme přehlášení na účet, který jsme si vybrali jako „Schvalovatele“, tedy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aburger.tomas_NBU_reditel</a:t>
            </a:r>
            <a:r>
              <a:rPr lang="cs-CZ" sz="1800" kern="100">
                <a:effectLst/>
                <a:latin typeface="Aptos" panose="020B0004020202020204" pitchFamily="34" charset="0"/>
                <a:ea typeface="Aptos" panose="020B0004020202020204" pitchFamily="34" charset="0"/>
                <a:cs typeface="Arial" panose="020B0604020202020204" pitchFamily="34" charset="0"/>
              </a:rPr>
              <a:t> a provedeme „Zaznamenat schválení“</a:t>
            </a:r>
            <a:r>
              <a:rPr lang="en-US" sz="1800" kern="100">
                <a:solidFill>
                  <a:schemeClr val="accent5"/>
                </a:solidFill>
                <a:effectLst/>
                <a:latin typeface="Aptos" panose="020B0004020202020204" pitchFamily="34" charset="0"/>
                <a:ea typeface="Aptos" panose="020B0004020202020204" pitchFamily="34" charset="0"/>
                <a:cs typeface="Arial" panose="020B0604020202020204" pitchFamily="34" charset="0"/>
              </a:rPr>
              <a:t>(1)</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en-US" sz="1800" kern="100">
                <a:latin typeface="Aptos" panose="020B0004020202020204" pitchFamily="34" charset="0"/>
                <a:ea typeface="Aptos" panose="020B0004020202020204" pitchFamily="34" charset="0"/>
                <a:cs typeface="Arial" panose="020B0604020202020204" pitchFamily="34" charset="0"/>
              </a:rPr>
              <a:t>St</a:t>
            </a:r>
            <a:r>
              <a:rPr lang="cs-CZ" sz="1800" kern="100" err="1">
                <a:latin typeface="Aptos" panose="020B0004020202020204" pitchFamily="34" charset="0"/>
                <a:ea typeface="Aptos" panose="020B0004020202020204" pitchFamily="34" charset="0"/>
                <a:cs typeface="Arial" panose="020B0604020202020204" pitchFamily="34" charset="0"/>
              </a:rPr>
              <a:t>áhnem</a:t>
            </a:r>
            <a:r>
              <a:rPr lang="en-US" sz="1800" kern="100">
                <a:latin typeface="Aptos" panose="020B0004020202020204" pitchFamily="34" charset="0"/>
                <a:ea typeface="Aptos" panose="020B0004020202020204" pitchFamily="34" charset="0"/>
                <a:cs typeface="Arial" panose="020B0604020202020204" pitchFamily="34" charset="0"/>
              </a:rPr>
              <a:t>e</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(2),</a:t>
            </a:r>
            <a:r>
              <a:rPr lang="cs-CZ" sz="1800" kern="100">
                <a:solidFill>
                  <a:schemeClr val="accent5"/>
                </a:solidFill>
                <a:effectLst/>
                <a:latin typeface="Aptos" panose="020B0004020202020204" pitchFamily="34" charset="0"/>
                <a:ea typeface="Aptos" panose="020B0004020202020204" pitchFamily="34" charset="0"/>
                <a:cs typeface="Arial" panose="020B0604020202020204" pitchFamily="34" charset="0"/>
              </a:rPr>
              <a:t> </a:t>
            </a:r>
            <a:r>
              <a:rPr lang="en-US" sz="1800" kern="100" err="1">
                <a:effectLst/>
                <a:latin typeface="Aptos" panose="020B0004020202020204" pitchFamily="34" charset="0"/>
                <a:ea typeface="Aptos" panose="020B0004020202020204" pitchFamily="34" charset="0"/>
                <a:cs typeface="Arial" panose="020B0604020202020204" pitchFamily="34" charset="0"/>
              </a:rPr>
              <a:t>nahrajeme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effectLst/>
                <a:latin typeface="Aptos" panose="020B0004020202020204" pitchFamily="34" charset="0"/>
                <a:ea typeface="Aptos" panose="020B0004020202020204" pitchFamily="34" charset="0"/>
                <a:cs typeface="Arial" panose="020B0604020202020204" pitchFamily="34" charset="0"/>
              </a:rPr>
              <a:t>(3)</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schv</a:t>
            </a:r>
            <a:r>
              <a:rPr lang="cs-CZ" sz="1800" kern="100" err="1">
                <a:latin typeface="Aptos" panose="020B0004020202020204" pitchFamily="34" charset="0"/>
                <a:ea typeface="Aptos" panose="020B0004020202020204" pitchFamily="34" charset="0"/>
                <a:cs typeface="Arial" panose="020B0604020202020204" pitchFamily="34" charset="0"/>
              </a:rPr>
              <a:t>álíme</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(4) </a:t>
            </a:r>
            <a:r>
              <a:rPr lang="cs-CZ" sz="1800" kern="100">
                <a:effectLst/>
                <a:latin typeface="Aptos" panose="020B0004020202020204" pitchFamily="34" charset="0"/>
                <a:ea typeface="Aptos" panose="020B0004020202020204" pitchFamily="34" charset="0"/>
                <a:cs typeface="Arial" panose="020B0604020202020204" pitchFamily="34" charset="0"/>
              </a:rPr>
              <a:t>průvodního dopisu</a:t>
            </a:r>
            <a:r>
              <a:rPr lang="en-US" sz="1800" kern="100">
                <a:effectLst/>
                <a:latin typeface="Aptos" panose="020B0004020202020204" pitchFamily="34" charset="0"/>
                <a:ea typeface="Aptos" panose="020B0004020202020204" pitchFamily="34" charset="0"/>
                <a:cs typeface="Arial" panose="020B0604020202020204" pitchFamily="34" charset="0"/>
              </a:rPr>
              <a:t> a n</a:t>
            </a:r>
            <a:r>
              <a:rPr lang="cs-CZ" sz="1800" kern="100" err="1">
                <a:effectLst/>
                <a:latin typeface="Aptos" panose="020B0004020202020204" pitchFamily="34" charset="0"/>
                <a:ea typeface="Aptos" panose="020B0004020202020204" pitchFamily="34" charset="0"/>
                <a:cs typeface="Arial" panose="020B0604020202020204" pitchFamily="34" charset="0"/>
              </a:rPr>
              <a:t>ásledně</a:t>
            </a:r>
            <a:r>
              <a:rPr lang="cs-CZ" sz="1800" kern="100">
                <a:effectLst/>
                <a:latin typeface="Aptos" panose="020B0004020202020204" pitchFamily="34" charset="0"/>
                <a:ea typeface="Aptos" panose="020B0004020202020204" pitchFamily="34" charset="0"/>
                <a:cs typeface="Arial" panose="020B0604020202020204" pitchFamily="34" charset="0"/>
              </a:rPr>
              <a:t> potvrdíme </a:t>
            </a:r>
            <a:r>
              <a:rPr lang="en-US" sz="1800" kern="100">
                <a:solidFill>
                  <a:schemeClr val="accent5"/>
                </a:solidFill>
                <a:effectLst/>
                <a:latin typeface="Aptos" panose="020B0004020202020204" pitchFamily="34" charset="0"/>
                <a:ea typeface="Aptos" panose="020B0004020202020204" pitchFamily="34" charset="0"/>
                <a:cs typeface="Arial" panose="020B0604020202020204" pitchFamily="34" charset="0"/>
              </a:rPr>
              <a:t>(5)</a:t>
            </a:r>
            <a:endParaRPr lang="cs-CZ" sz="1800" kern="100">
              <a:solidFill>
                <a:schemeClr val="accent5"/>
              </a:solidFill>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8D1CA6CF-5960-26AB-FE5D-F6DB712B9F79}"/>
              </a:ext>
            </a:extLst>
          </p:cNvPr>
          <p:cNvPicPr>
            <a:picLocks noChangeAspect="1"/>
          </p:cNvPicPr>
          <p:nvPr/>
        </p:nvPicPr>
        <p:blipFill rotWithShape="1">
          <a:blip r:embed="rId2"/>
          <a:srcRect t="12368"/>
          <a:stretch/>
        </p:blipFill>
        <p:spPr>
          <a:xfrm>
            <a:off x="1920240" y="2356211"/>
            <a:ext cx="7465879" cy="3653588"/>
          </a:xfrm>
          <a:prstGeom prst="rect">
            <a:avLst/>
          </a:prstGeom>
        </p:spPr>
      </p:pic>
    </p:spTree>
    <p:extLst>
      <p:ext uri="{BB962C8B-B14F-4D97-AF65-F5344CB8AC3E}">
        <p14:creationId xmlns:p14="http://schemas.microsoft.com/office/powerpoint/2010/main" val="378151901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P</a:t>
            </a:r>
            <a:r>
              <a:rPr lang="cs-CZ" sz="1800" kern="100" err="1">
                <a:effectLst/>
                <a:latin typeface="Aptos" panose="020B0004020202020204" pitchFamily="34" charset="0"/>
                <a:ea typeface="Aptos" panose="020B0004020202020204" pitchFamily="34" charset="0"/>
                <a:cs typeface="Arial" panose="020B0604020202020204" pitchFamily="34" charset="0"/>
              </a:rPr>
              <a:t>rovedeme</a:t>
            </a:r>
            <a:r>
              <a:rPr lang="cs-CZ" sz="1800" kern="100">
                <a:effectLst/>
                <a:latin typeface="Aptos" panose="020B0004020202020204" pitchFamily="34" charset="0"/>
                <a:ea typeface="Aptos" panose="020B0004020202020204" pitchFamily="34" charset="0"/>
                <a:cs typeface="Arial" panose="020B0604020202020204" pitchFamily="34" charset="0"/>
              </a:rPr>
              <a:t> „Postoupit“ v PVD – „Žádost o zajištění vyhlášení“</a:t>
            </a:r>
            <a:r>
              <a:rPr lang="en-US" sz="1800" kern="100">
                <a:effectLst/>
                <a:latin typeface="Aptos" panose="020B0004020202020204" pitchFamily="34" charset="0"/>
                <a:ea typeface="Aptos" panose="020B0004020202020204" pitchFamily="34" charset="0"/>
                <a:cs typeface="Arial" panose="020B0604020202020204" pitchFamily="34" charset="0"/>
              </a:rPr>
              <a:t>. M</a:t>
            </a:r>
            <a:r>
              <a:rPr lang="cs-CZ" sz="1800" kern="100" err="1">
                <a:effectLst/>
                <a:latin typeface="Aptos" panose="020B0004020202020204" pitchFamily="34" charset="0"/>
                <a:ea typeface="Aptos" panose="020B0004020202020204" pitchFamily="34" charset="0"/>
                <a:cs typeface="Arial" panose="020B0604020202020204" pitchFamily="34" charset="0"/>
              </a:rPr>
              <a:t>ůže</a:t>
            </a:r>
            <a:r>
              <a:rPr lang="cs-CZ" sz="1800" kern="100">
                <a:effectLst/>
                <a:latin typeface="Aptos" panose="020B0004020202020204" pitchFamily="34" charset="0"/>
                <a:ea typeface="Aptos" panose="020B0004020202020204" pitchFamily="34" charset="0"/>
                <a:cs typeface="Arial" panose="020B0604020202020204" pitchFamily="34" charset="0"/>
              </a:rPr>
              <a:t> udělat „Vlastník prostoru fáze - Formální gestor návrhů aktu mezinárodního práva | FR.PREDKLAMPMIN_GESTOR Národní bezpečnostní úřad -&gt;&gt; Úřad vlády ČR - Odbor vládní agendy“ s „Přebírá a upravuje návrh aktu mezinárodního práva pro vyhlášení | CR.PREBIRA_AMP_VYHL“.</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err="1">
                <a:effectLst/>
                <a:latin typeface="Aptos" panose="020B0004020202020204" pitchFamily="34" charset="0"/>
                <a:ea typeface="Aptos" panose="020B0004020202020204" pitchFamily="34" charset="0"/>
                <a:cs typeface="Arial" panose="020B0604020202020204" pitchFamily="34" charset="0"/>
              </a:rPr>
              <a:t>Spl</a:t>
            </a:r>
            <a:r>
              <a:rPr lang="cs-CZ" sz="1800" kern="100" err="1">
                <a:latin typeface="Aptos" panose="020B0004020202020204" pitchFamily="34" charset="0"/>
                <a:ea typeface="Aptos" panose="020B0004020202020204" pitchFamily="34" charset="0"/>
                <a:cs typeface="Arial" panose="020B0604020202020204" pitchFamily="34" charset="0"/>
              </a:rPr>
              <a:t>ňuje</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aburger.tomas_UVOVA_pracovnikAMP</a:t>
            </a:r>
            <a:r>
              <a:rPr lang="cs-CZ" sz="1800" kern="1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4564027C-D2DB-7266-B721-5B0847D224C9}"/>
              </a:ext>
            </a:extLst>
          </p:cNvPr>
          <p:cNvPicPr>
            <a:picLocks noChangeAspect="1"/>
          </p:cNvPicPr>
          <p:nvPr/>
        </p:nvPicPr>
        <p:blipFill>
          <a:blip r:embed="rId2"/>
          <a:stretch>
            <a:fillRect/>
          </a:stretch>
        </p:blipFill>
        <p:spPr>
          <a:xfrm>
            <a:off x="938435" y="3037051"/>
            <a:ext cx="10097860" cy="2579977"/>
          </a:xfrm>
          <a:prstGeom prst="rect">
            <a:avLst/>
          </a:prstGeom>
        </p:spPr>
      </p:pic>
    </p:spTree>
    <p:extLst>
      <p:ext uri="{BB962C8B-B14F-4D97-AF65-F5344CB8AC3E}">
        <p14:creationId xmlns:p14="http://schemas.microsoft.com/office/powerpoint/2010/main" val="79629679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640876"/>
            <a:ext cx="11234629" cy="436892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se „Postoupení Ministerstvu zahraničních věcí“ </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kde pod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kern="100">
                <a:effectLst/>
                <a:latin typeface="Aptos" panose="020B0004020202020204" pitchFamily="34" charset="0"/>
                <a:ea typeface="Aptos" panose="020B0004020202020204" pitchFamily="34" charset="0"/>
                <a:cs typeface="Arial" panose="020B0604020202020204" pitchFamily="34" charset="0"/>
              </a:rPr>
              <a:t> provedeme „Převzít akt mezinárodního práva MZV“</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latin typeface="Aptos" panose="020B0004020202020204" pitchFamily="34" charset="0"/>
                <a:cs typeface="Arial" panose="020B0604020202020204" pitchFamily="34" charset="0"/>
              </a:rPr>
              <a:t> na základě FR/CR </a:t>
            </a:r>
            <a:r>
              <a:rPr lang="cs-CZ" sz="1800">
                <a:effectLst/>
                <a:latin typeface="Aptos" panose="020B0004020202020204" pitchFamily="34" charset="0"/>
                <a:ea typeface="Aptos" panose="020B0004020202020204" pitchFamily="34" charset="0"/>
                <a:cs typeface="Arial" panose="020B0604020202020204" pitchFamily="34" charset="0"/>
              </a:rPr>
              <a:t>„Vyhlašovatel aktu mezinárodního práva - Vyhlašovatel aktu mezinárodního práva | FRO.MZV_FR.VYHLAMP_VYHLASOVATEL_00001“  a „Přebírá a upravuje návrh aktu mezinárodního práva pro publikaci | CR.PREBIRA_AMP_PUB“.</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Písmo&#10;&#10;Popis byl vytvořen automaticky">
            <a:extLst>
              <a:ext uri="{FF2B5EF4-FFF2-40B4-BE49-F238E27FC236}">
                <a16:creationId xmlns:a16="http://schemas.microsoft.com/office/drawing/2014/main" id="{21C8D5E3-5C46-1B20-620D-FCB4E8FA5B10}"/>
              </a:ext>
            </a:extLst>
          </p:cNvPr>
          <p:cNvPicPr>
            <a:picLocks noChangeAspect="1"/>
          </p:cNvPicPr>
          <p:nvPr/>
        </p:nvPicPr>
        <p:blipFill>
          <a:blip r:embed="rId2"/>
          <a:stretch>
            <a:fillRect/>
          </a:stretch>
        </p:blipFill>
        <p:spPr>
          <a:xfrm>
            <a:off x="793180" y="2891783"/>
            <a:ext cx="10701528" cy="2853741"/>
          </a:xfrm>
          <a:prstGeom prst="rect">
            <a:avLst/>
          </a:prstGeom>
        </p:spPr>
      </p:pic>
    </p:spTree>
    <p:extLst>
      <p:ext uri="{BB962C8B-B14F-4D97-AF65-F5344CB8AC3E}">
        <p14:creationId xmlns:p14="http://schemas.microsoft.com/office/powerpoint/2010/main" val="89944206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46504"/>
            <a:ext cx="11234629" cy="4237494"/>
          </a:xfrm>
        </p:spPr>
        <p:txBody>
          <a:bodyPr>
            <a:normAutofit/>
          </a:bodyPr>
          <a:lstStyle/>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Pro pokračování procesem dál potřebujeme projít přes „Připravit postoupení vydavateli“ </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a:t>
            </a: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Kde tlačítko je neaktivní – červený vykřičník </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 </a:t>
            </a: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Po kliknutí na tlačítko se nám zobrazí důvod nemožnosti udělání tohoto přechodu</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effectLst/>
                <a:latin typeface="Aptos" panose="020B0004020202020204" pitchFamily="34" charset="0"/>
                <a:ea typeface="Aptos" panose="020B0004020202020204" pitchFamily="34" charset="0"/>
                <a:cs typeface="Arial" panose="020B0604020202020204" pitchFamily="34" charset="0"/>
              </a:rPr>
              <a:t>.</a:t>
            </a:r>
          </a:p>
          <a:p>
            <a:pPr marL="61200" indent="0" fontAlgn="base">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Webová stránka, Počítačová ikona&#10;&#10;Popis byl vytvořen automaticky">
            <a:extLst>
              <a:ext uri="{FF2B5EF4-FFF2-40B4-BE49-F238E27FC236}">
                <a16:creationId xmlns:a16="http://schemas.microsoft.com/office/drawing/2014/main" id="{399CC1DC-573A-1E11-2881-2827A8C8620F}"/>
              </a:ext>
            </a:extLst>
          </p:cNvPr>
          <p:cNvPicPr>
            <a:picLocks noChangeAspect="1"/>
          </p:cNvPicPr>
          <p:nvPr/>
        </p:nvPicPr>
        <p:blipFill>
          <a:blip r:embed="rId2"/>
          <a:stretch>
            <a:fillRect/>
          </a:stretch>
        </p:blipFill>
        <p:spPr>
          <a:xfrm>
            <a:off x="2064196" y="2880713"/>
            <a:ext cx="8159496" cy="3129086"/>
          </a:xfrm>
          <a:prstGeom prst="rect">
            <a:avLst/>
          </a:prstGeom>
        </p:spPr>
      </p:pic>
    </p:spTree>
    <p:extLst>
      <p:ext uri="{BB962C8B-B14F-4D97-AF65-F5344CB8AC3E}">
        <p14:creationId xmlns:p14="http://schemas.microsoft.com/office/powerpoint/2010/main" val="141718959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V „Ministerstvo zahraničních věcí</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effectLst/>
                <a:latin typeface="Aptos" panose="020B0004020202020204" pitchFamily="34" charset="0"/>
                <a:ea typeface="Aptos" panose="020B0004020202020204" pitchFamily="34" charset="0"/>
                <a:cs typeface="Arial" panose="020B0604020202020204" pitchFamily="34" charset="0"/>
              </a:rPr>
              <a:t>, pod </a:t>
            </a:r>
            <a:r>
              <a:rPr lang="cs-CZ" sz="18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a:effectLst/>
                <a:latin typeface="Aptos" panose="020B0004020202020204" pitchFamily="34" charset="0"/>
                <a:ea typeface="Aptos" panose="020B0004020202020204" pitchFamily="34" charset="0"/>
                <a:cs typeface="Arial" panose="020B0604020202020204" pitchFamily="34" charset="0"/>
              </a:rPr>
              <a:t> zvolit  „Připravit k podepsání právního aktu pro vyhlášení“</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effectLst/>
                <a:latin typeface="Aptos" panose="020B0004020202020204"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Na základě:</a:t>
            </a: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„FR/CR Vlastník prostoru fáze: Vyhlašovatel aktu mezinárodního práva / FR.VYHLAMP_VYHLASOVATEL“ </a:t>
            </a:r>
          </a:p>
          <a:p>
            <a:pPr marL="0" indent="0" algn="l">
              <a:lnSpc>
                <a:spcPct val="107000"/>
              </a:lnSpc>
              <a:spcBef>
                <a:spcPts val="300"/>
              </a:spcBef>
              <a:spcAft>
                <a:spcPts val="300"/>
              </a:spcAft>
              <a:buNone/>
            </a:pP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„Vlastník prostoru fáze: Přebírá a upravuje návrh aktu mezinárodního práva pro publikaci / CR.PREBIRA_AMP_PUB“.</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32937ED9-DB22-9F32-247D-0A3948C889B3}"/>
              </a:ext>
            </a:extLst>
          </p:cNvPr>
          <p:cNvPicPr>
            <a:picLocks noChangeAspect="1"/>
          </p:cNvPicPr>
          <p:nvPr/>
        </p:nvPicPr>
        <p:blipFill rotWithShape="1">
          <a:blip r:embed="rId2"/>
          <a:srcRect b="30823"/>
          <a:stretch/>
        </p:blipFill>
        <p:spPr>
          <a:xfrm>
            <a:off x="3142447" y="3327468"/>
            <a:ext cx="5395041" cy="2656530"/>
          </a:xfrm>
          <a:prstGeom prst="rect">
            <a:avLst/>
          </a:prstGeom>
        </p:spPr>
      </p:pic>
    </p:spTree>
    <p:extLst>
      <p:ext uri="{BB962C8B-B14F-4D97-AF65-F5344CB8AC3E}">
        <p14:creationId xmlns:p14="http://schemas.microsoft.com/office/powerpoint/2010/main" val="429131225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640876"/>
            <a:ext cx="11234629" cy="4343122"/>
          </a:xfrm>
        </p:spPr>
        <p:txBody>
          <a:bodyPr>
            <a:normAutofit/>
          </a:bodyPr>
          <a:lstStyle/>
          <a:p>
            <a:pPr marL="61200" indent="0" fontAlgn="base">
              <a:buNone/>
            </a:pPr>
            <a:r>
              <a:rPr lang="cs-CZ" sz="1800" kern="1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vidím</a:t>
            </a:r>
            <a:r>
              <a:rPr lang="en-US" sz="1800" kern="100">
                <a:effectLst/>
                <a:latin typeface="Aptos" panose="020B0004020202020204" pitchFamily="34" charset="0"/>
                <a:ea typeface="Aptos" panose="020B0004020202020204" pitchFamily="34" charset="0"/>
                <a:cs typeface="Arial" panose="020B0604020202020204" pitchFamily="34" charset="0"/>
              </a:rPr>
              <a:t>e</a:t>
            </a:r>
            <a:r>
              <a:rPr lang="cs-CZ" sz="1800" kern="100">
                <a:effectLst/>
                <a:latin typeface="Aptos" panose="020B0004020202020204" pitchFamily="34" charset="0"/>
                <a:ea typeface="Aptos" panose="020B0004020202020204" pitchFamily="34" charset="0"/>
                <a:cs typeface="Arial" panose="020B0604020202020204" pitchFamily="34" charset="0"/>
              </a:rPr>
              <a:t> PVD-</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Podepsání právního aktu pro účely vyhlášení</a:t>
            </a:r>
            <a:r>
              <a:rPr lang="cs-CZ" sz="1800" kern="100">
                <a:latin typeface="Aptos" panose="020B0004020202020204" pitchFamily="34" charset="0"/>
                <a:ea typeface="Aptos" panose="020B0004020202020204" pitchFamily="34" charset="0"/>
                <a:cs typeface="Arial" panose="020B0604020202020204" pitchFamily="34" charset="0"/>
              </a:rPr>
              <a:t>“</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 kde vyplním „Vlastnosti“</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61200" indent="0" fontAlgn="base">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Webová stránka, Písmo&#10;&#10;Popis byl vytvořen automaticky">
            <a:extLst>
              <a:ext uri="{FF2B5EF4-FFF2-40B4-BE49-F238E27FC236}">
                <a16:creationId xmlns:a16="http://schemas.microsoft.com/office/drawing/2014/main" id="{5D87E1E5-CEE3-5AF1-225E-AF722753163E}"/>
              </a:ext>
            </a:extLst>
          </p:cNvPr>
          <p:cNvPicPr>
            <a:picLocks noChangeAspect="1"/>
          </p:cNvPicPr>
          <p:nvPr/>
        </p:nvPicPr>
        <p:blipFill>
          <a:blip r:embed="rId2"/>
          <a:stretch>
            <a:fillRect/>
          </a:stretch>
        </p:blipFill>
        <p:spPr>
          <a:xfrm>
            <a:off x="914400" y="2535592"/>
            <a:ext cx="10094300" cy="3063867"/>
          </a:xfrm>
          <a:prstGeom prst="rect">
            <a:avLst/>
          </a:prstGeom>
        </p:spPr>
      </p:pic>
    </p:spTree>
    <p:extLst>
      <p:ext uri="{BB962C8B-B14F-4D97-AF65-F5344CB8AC3E}">
        <p14:creationId xmlns:p14="http://schemas.microsoft.com/office/powerpoint/2010/main" val="410867981"/>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Pro </a:t>
            </a:r>
            <a:r>
              <a:rPr lang="cs-CZ" sz="1800" kern="100">
                <a:latin typeface="Aptos" panose="020B0004020202020204" pitchFamily="34" charset="0"/>
                <a:ea typeface="Aptos" panose="020B0004020202020204" pitchFamily="34" charset="0"/>
                <a:cs typeface="Arial" panose="020B0604020202020204" pitchFamily="34" charset="0"/>
              </a:rPr>
              <a:t>pokračování</a:t>
            </a:r>
            <a:r>
              <a:rPr lang="cs-CZ"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effectLst/>
                <a:latin typeface="Aptos" panose="020B0004020202020204" pitchFamily="34" charset="0"/>
                <a:ea typeface="Aptos" panose="020B0004020202020204" pitchFamily="34" charset="0"/>
                <a:cs typeface="Arial" panose="020B0604020202020204" pitchFamily="34" charset="0"/>
              </a:rPr>
              <a:t>je </a:t>
            </a:r>
            <a:r>
              <a:rPr lang="cs-CZ" sz="1800" kern="100">
                <a:effectLst/>
                <a:latin typeface="Aptos" panose="020B0004020202020204" pitchFamily="34" charset="0"/>
                <a:ea typeface="Aptos" panose="020B0004020202020204" pitchFamily="34" charset="0"/>
                <a:cs typeface="Arial" panose="020B0604020202020204" pitchFamily="34" charset="0"/>
              </a:rPr>
              <a:t>nutné „Spustit schvalování“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tlačítko</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effectLst/>
                <a:latin typeface="Aptos" panose="020B0004020202020204" pitchFamily="34" charset="0"/>
                <a:ea typeface="Aptos" panose="020B0004020202020204" pitchFamily="34" charset="0"/>
                <a:cs typeface="Arial" panose="020B0604020202020204" pitchFamily="34" charset="0"/>
              </a:rPr>
              <a:t>je </a:t>
            </a:r>
            <a:r>
              <a:rPr lang="cs-CZ" sz="1800" kern="100">
                <a:effectLst/>
                <a:latin typeface="Aptos" panose="020B0004020202020204" pitchFamily="34" charset="0"/>
                <a:ea typeface="Aptos" panose="020B0004020202020204" pitchFamily="34" charset="0"/>
                <a:cs typeface="Arial" panose="020B0604020202020204" pitchFamily="34" charset="0"/>
              </a:rPr>
              <a:t>neaktivní. Po prokliku na tlačítko zjistíme, z jakého důvodu nemůžeme akci provolat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 </a:t>
            </a: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software, Počítačová ikona&#10;&#10;Popis byl vytvořen automaticky">
            <a:extLst>
              <a:ext uri="{FF2B5EF4-FFF2-40B4-BE49-F238E27FC236}">
                <a16:creationId xmlns:a16="http://schemas.microsoft.com/office/drawing/2014/main" id="{0EB2D96D-E389-20EC-6908-2EB887823DF0}"/>
              </a:ext>
            </a:extLst>
          </p:cNvPr>
          <p:cNvPicPr>
            <a:picLocks noChangeAspect="1"/>
          </p:cNvPicPr>
          <p:nvPr/>
        </p:nvPicPr>
        <p:blipFill rotWithShape="1">
          <a:blip r:embed="rId2"/>
          <a:srcRect t="12869" r="27086" b="14346"/>
          <a:stretch/>
        </p:blipFill>
        <p:spPr>
          <a:xfrm>
            <a:off x="2541270" y="2540260"/>
            <a:ext cx="7109460" cy="3346705"/>
          </a:xfrm>
          <a:prstGeom prst="rect">
            <a:avLst/>
          </a:prstGeom>
        </p:spPr>
      </p:pic>
    </p:spTree>
    <p:extLst>
      <p:ext uri="{BB962C8B-B14F-4D97-AF65-F5344CB8AC3E}">
        <p14:creationId xmlns:p14="http://schemas.microsoft.com/office/powerpoint/2010/main" val="198046576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en-US" sz="1800" err="1">
                <a:effectLst/>
                <a:latin typeface="Aptos" panose="020B0004020202020204" pitchFamily="34" charset="0"/>
                <a:ea typeface="Aptos" panose="020B0004020202020204" pitchFamily="34" charset="0"/>
                <a:cs typeface="Arial" panose="020B0604020202020204" pitchFamily="34" charset="0"/>
              </a:rPr>
              <a:t>Vybereme</a:t>
            </a:r>
            <a:r>
              <a:rPr lang="en-US" sz="1800">
                <a:effectLst/>
                <a:latin typeface="Aptos" panose="020B0004020202020204" pitchFamily="34" charset="0"/>
                <a:ea typeface="Aptos" panose="020B0004020202020204" pitchFamily="34" charset="0"/>
                <a:cs typeface="Arial" panose="020B0604020202020204" pitchFamily="34" charset="0"/>
              </a:rPr>
              <a:t> </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Schvalovatele“</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0" name="Obrázek 9" descr="Obsah obrázku text, snímek obrazovky, software, Počítačová ikona&#10;&#10;Popis byl vytvořen automaticky">
            <a:extLst>
              <a:ext uri="{FF2B5EF4-FFF2-40B4-BE49-F238E27FC236}">
                <a16:creationId xmlns:a16="http://schemas.microsoft.com/office/drawing/2014/main" id="{BD530120-3EAF-9B35-6A81-35461DC07D90}"/>
              </a:ext>
            </a:extLst>
          </p:cNvPr>
          <p:cNvPicPr>
            <a:picLocks noChangeAspect="1"/>
          </p:cNvPicPr>
          <p:nvPr/>
        </p:nvPicPr>
        <p:blipFill rotWithShape="1">
          <a:blip r:embed="rId2"/>
          <a:srcRect t="18808" r="27547"/>
          <a:stretch/>
        </p:blipFill>
        <p:spPr>
          <a:xfrm>
            <a:off x="1679272" y="2034937"/>
            <a:ext cx="8833455" cy="3974862"/>
          </a:xfrm>
          <a:prstGeom prst="rect">
            <a:avLst/>
          </a:prstGeom>
        </p:spPr>
      </p:pic>
    </p:spTree>
    <p:extLst>
      <p:ext uri="{BB962C8B-B14F-4D97-AF65-F5344CB8AC3E}">
        <p14:creationId xmlns:p14="http://schemas.microsoft.com/office/powerpoint/2010/main" val="11013858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cs-CZ" sz="1800">
                <a:latin typeface="Aptos" panose="020B0004020202020204" pitchFamily="34" charset="0"/>
                <a:ea typeface="Aptos" panose="020B0004020202020204" pitchFamily="34" charset="0"/>
                <a:cs typeface="Arial" panose="020B0604020202020204" pitchFamily="34" charset="0"/>
              </a:rPr>
              <a:t>Zvolíme si účet, kterým budeme „Zaznamenávat schválení“ - </a:t>
            </a:r>
            <a:r>
              <a:rPr lang="cs-CZ" sz="1800">
                <a:effectLst/>
                <a:latin typeface="Aptos" panose="020B0004020202020204" pitchFamily="34" charset="0"/>
                <a:ea typeface="Aptos" panose="020B0004020202020204" pitchFamily="34" charset="0"/>
                <a:cs typeface="Arial" panose="020B0604020202020204" pitchFamily="34" charset="0"/>
              </a:rPr>
              <a:t> </a:t>
            </a:r>
            <a:r>
              <a:rPr lang="cs-CZ" sz="1800" err="1">
                <a:effectLst/>
                <a:latin typeface="Aptos" panose="020B0004020202020204" pitchFamily="34" charset="0"/>
                <a:ea typeface="Aptos" panose="020B0004020202020204" pitchFamily="34" charset="0"/>
                <a:cs typeface="Arial" panose="020B0604020202020204" pitchFamily="34" charset="0"/>
              </a:rPr>
              <a:t>aburger.tomas_MZV_ministr</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en-US" sz="1800">
                <a:effectLst/>
                <a:latin typeface="Aptos" panose="020B0004020202020204" pitchFamily="34" charset="0"/>
                <a:ea typeface="Aptos" panose="020B0004020202020204" pitchFamily="34" charset="0"/>
                <a:cs typeface="Arial" panose="020B0604020202020204" pitchFamily="34" charset="0"/>
              </a:rPr>
              <a:t> a </a:t>
            </a:r>
            <a:r>
              <a:rPr lang="cs-CZ" sz="1800">
                <a:effectLst/>
                <a:latin typeface="Aptos" panose="020B0004020202020204" pitchFamily="34" charset="0"/>
                <a:ea typeface="Aptos" panose="020B0004020202020204" pitchFamily="34" charset="0"/>
                <a:cs typeface="Arial" panose="020B0604020202020204" pitchFamily="34" charset="0"/>
              </a:rPr>
              <a:t>„Potvrdíme“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endParaRPr lang="cs-CZ" sz="1800">
              <a:solidFill>
                <a:srgbClr val="FF0000"/>
              </a:solidFill>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oftware, Počítačová ikona, Webová stránka&#10;&#10;Popis byl vytvořen automaticky">
            <a:extLst>
              <a:ext uri="{FF2B5EF4-FFF2-40B4-BE49-F238E27FC236}">
                <a16:creationId xmlns:a16="http://schemas.microsoft.com/office/drawing/2014/main" id="{6635287B-5543-B897-76A0-32F1C55B89E9}"/>
              </a:ext>
            </a:extLst>
          </p:cNvPr>
          <p:cNvPicPr>
            <a:picLocks noChangeAspect="1"/>
          </p:cNvPicPr>
          <p:nvPr/>
        </p:nvPicPr>
        <p:blipFill rotWithShape="1">
          <a:blip r:embed="rId2"/>
          <a:srcRect t="26691" r="28903"/>
          <a:stretch/>
        </p:blipFill>
        <p:spPr>
          <a:xfrm>
            <a:off x="2013857" y="2128297"/>
            <a:ext cx="8164286" cy="3855701"/>
          </a:xfrm>
          <a:prstGeom prst="rect">
            <a:avLst/>
          </a:prstGeom>
        </p:spPr>
      </p:pic>
    </p:spTree>
    <p:extLst>
      <p:ext uri="{BB962C8B-B14F-4D97-AF65-F5344CB8AC3E}">
        <p14:creationId xmlns:p14="http://schemas.microsoft.com/office/powerpoint/2010/main" val="2355723262"/>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59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61200" indent="0" fontAlgn="base">
              <a:buNone/>
            </a:pPr>
            <a:r>
              <a:rPr lang="en-US" sz="1800" kern="100">
                <a:latin typeface="Aptos" panose="020B0004020202020204" pitchFamily="34" charset="0"/>
                <a:ea typeface="Aptos" panose="020B0004020202020204" pitchFamily="34" charset="0"/>
                <a:cs typeface="Arial" panose="020B0604020202020204" pitchFamily="34" charset="0"/>
              </a:rPr>
              <a:t>V </a:t>
            </a:r>
            <a:r>
              <a:rPr lang="cs-CZ" sz="1800" kern="100">
                <a:latin typeface="Aptos" panose="020B0004020202020204" pitchFamily="34" charset="0"/>
                <a:ea typeface="Aptos" panose="020B0004020202020204" pitchFamily="34" charset="0"/>
                <a:cs typeface="Arial" panose="020B0604020202020204" pitchFamily="34" charset="0"/>
              </a:rPr>
              <a:t>„Shrnutí“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en-US" sz="1800" kern="100">
                <a:latin typeface="Aptos" panose="020B0004020202020204" pitchFamily="34" charset="0"/>
                <a:ea typeface="Aptos" panose="020B0004020202020204" pitchFamily="34" charset="0"/>
                <a:cs typeface="Arial" panose="020B0604020202020204" pitchFamily="34" charset="0"/>
              </a:rPr>
              <a:t>se z</a:t>
            </a:r>
            <a:r>
              <a:rPr lang="cs-CZ" sz="1800" kern="100">
                <a:effectLst/>
                <a:latin typeface="Aptos" panose="020B0004020202020204" pitchFamily="34" charset="0"/>
                <a:ea typeface="Aptos" panose="020B0004020202020204" pitchFamily="34" charset="0"/>
                <a:cs typeface="Arial" panose="020B0604020202020204" pitchFamily="34" charset="0"/>
              </a:rPr>
              <a:t>aktivní tlačítko „Spustit schvalování“</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,což provedeme.</a:t>
            </a:r>
          </a:p>
          <a:p>
            <a:pPr marL="61200" indent="0" fontAlgn="base">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oftware, Počítačová ikona, Webová stránka&#10;&#10;Popis byl vytvořen automaticky">
            <a:extLst>
              <a:ext uri="{FF2B5EF4-FFF2-40B4-BE49-F238E27FC236}">
                <a16:creationId xmlns:a16="http://schemas.microsoft.com/office/drawing/2014/main" id="{107425FE-2406-32CF-5EE8-10864E4BACAE}"/>
              </a:ext>
            </a:extLst>
          </p:cNvPr>
          <p:cNvPicPr>
            <a:picLocks noChangeAspect="1"/>
          </p:cNvPicPr>
          <p:nvPr/>
        </p:nvPicPr>
        <p:blipFill rotWithShape="1">
          <a:blip r:embed="rId2"/>
          <a:srcRect l="11025" t="16213" b="20301"/>
          <a:stretch/>
        </p:blipFill>
        <p:spPr>
          <a:xfrm>
            <a:off x="672084" y="2295561"/>
            <a:ext cx="10847832" cy="3147029"/>
          </a:xfrm>
          <a:prstGeom prst="rect">
            <a:avLst/>
          </a:prstGeom>
        </p:spPr>
      </p:pic>
    </p:spTree>
    <p:extLst>
      <p:ext uri="{BB962C8B-B14F-4D97-AF65-F5344CB8AC3E}">
        <p14:creationId xmlns:p14="http://schemas.microsoft.com/office/powerpoint/2010/main" val="177923768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6</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653794" y="1644289"/>
            <a:ext cx="11234629" cy="4365510"/>
          </a:xfrm>
        </p:spPr>
        <p:txBody>
          <a:bodyPr/>
          <a:lstStyle/>
          <a:p>
            <a:pPr marL="0" indent="0">
              <a:buNone/>
            </a:pPr>
            <a:r>
              <a:rPr lang="cs-CZ"/>
              <a:t>Naběhne nám JIP/KASS - JIP - jednotný identifikační prostor, KAAS - katalog autentizačních a autorizačních služeb. Kde vepíšeme uživatele </a:t>
            </a:r>
            <a:r>
              <a:rPr lang="en-US">
                <a:solidFill>
                  <a:srgbClr val="FF0000"/>
                </a:solidFill>
              </a:rPr>
              <a:t>(1)</a:t>
            </a:r>
            <a:r>
              <a:rPr lang="cs-CZ">
                <a:solidFill>
                  <a:srgbClr val="FF0000"/>
                </a:solidFill>
              </a:rPr>
              <a:t> </a:t>
            </a:r>
            <a:r>
              <a:rPr lang="cs-CZ"/>
              <a:t>a vylistuje se nám seznam účtů</a:t>
            </a:r>
            <a:r>
              <a:rPr lang="en-US"/>
              <a:t> </a:t>
            </a:r>
            <a:r>
              <a:rPr lang="cs-CZ">
                <a:solidFill>
                  <a:srgbClr val="FF0000"/>
                </a:solidFill>
              </a:rPr>
              <a:t>(2)</a:t>
            </a:r>
          </a:p>
          <a:p>
            <a:pPr marL="0" indent="0">
              <a:buNone/>
            </a:pPr>
            <a:endParaRPr lang="cs-CZ">
              <a:solidFill>
                <a:srgbClr val="FF0000"/>
              </a:solidFill>
            </a:endParaRPr>
          </a:p>
          <a:p>
            <a:pPr marL="0" indent="0">
              <a:buNone/>
            </a:pPr>
            <a:endParaRPr lang="cs-CZ"/>
          </a:p>
          <a:p>
            <a:pPr marL="0" indent="0">
              <a:buNone/>
            </a:pPr>
            <a:endParaRPr lang="cs-CZ"/>
          </a:p>
          <a:p>
            <a:pPr marL="0" indent="0">
              <a:buNone/>
            </a:pPr>
            <a:endParaRPr lang="cs-CZ"/>
          </a:p>
          <a:p>
            <a:pPr marL="0" indent="0">
              <a:buNone/>
            </a:pPr>
            <a:endParaRPr lang="cs-CZ"/>
          </a:p>
          <a:p>
            <a:pPr marL="0" indent="0">
              <a:buNone/>
            </a:pPr>
            <a:endParaRPr lang="cs-CZ"/>
          </a:p>
          <a:p>
            <a:pPr marL="0" indent="0">
              <a:buNone/>
            </a:pPr>
            <a:endParaRPr lang="cs-CZ"/>
          </a:p>
          <a:p>
            <a:pPr marL="0" indent="0">
              <a:buNone/>
            </a:pPr>
            <a:r>
              <a:rPr lang="cs-CZ"/>
              <a:t>Vyhledání uživatele </a:t>
            </a:r>
            <a:r>
              <a:rPr lang="en-US">
                <a:solidFill>
                  <a:srgbClr val="FF0000"/>
                </a:solidFill>
              </a:rPr>
              <a:t>(4)</a:t>
            </a:r>
            <a:r>
              <a:rPr lang="cs-CZ">
                <a:solidFill>
                  <a:srgbClr val="FF0000"/>
                </a:solidFill>
              </a:rPr>
              <a:t> </a:t>
            </a:r>
            <a:r>
              <a:rPr lang="cs-CZ"/>
              <a:t>bez vypsaného „textu“</a:t>
            </a:r>
            <a:r>
              <a:rPr lang="en-US">
                <a:solidFill>
                  <a:srgbClr val="FF0000"/>
                </a:solidFill>
              </a:rPr>
              <a:t>(3)</a:t>
            </a:r>
            <a:r>
              <a:rPr lang="cs-CZ">
                <a:solidFill>
                  <a:srgbClr val="FF0000"/>
                </a:solidFill>
              </a:rPr>
              <a:t> </a:t>
            </a:r>
            <a:r>
              <a:rPr lang="cs-CZ"/>
              <a:t>nic nevylistuje</a:t>
            </a:r>
            <a:endParaRPr lang="cs-CZ">
              <a:solidFill>
                <a:srgbClr val="FF0000"/>
              </a:solidFill>
            </a:endParaRPr>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a:xfrm>
            <a:off x="526630" y="848201"/>
            <a:ext cx="11234631" cy="697135"/>
          </a:xfrm>
        </p:spPr>
        <p:txBody>
          <a:bodyPr/>
          <a:lstStyle/>
          <a:p>
            <a:r>
              <a:rPr lang="cs-CZ" sz="4000">
                <a:solidFill>
                  <a:schemeClr val="tx1"/>
                </a:solidFill>
              </a:rPr>
              <a:t>Mezinárodní smlouvy- Přihlášení</a:t>
            </a:r>
            <a:endParaRPr lang="cs-CZ"/>
          </a:p>
        </p:txBody>
      </p:sp>
      <p:pic>
        <p:nvPicPr>
          <p:cNvPr id="8" name="Obrázek 7">
            <a:extLst>
              <a:ext uri="{FF2B5EF4-FFF2-40B4-BE49-F238E27FC236}">
                <a16:creationId xmlns:a16="http://schemas.microsoft.com/office/drawing/2014/main" id="{F0E9011A-5C92-5A66-8385-A4DD9EA10747}"/>
              </a:ext>
            </a:extLst>
          </p:cNvPr>
          <p:cNvPicPr>
            <a:picLocks noChangeAspect="1"/>
          </p:cNvPicPr>
          <p:nvPr/>
        </p:nvPicPr>
        <p:blipFill rotWithShape="1">
          <a:blip r:embed="rId2"/>
          <a:srcRect l="14325" t="8761" r="4838" b="25331"/>
          <a:stretch/>
        </p:blipFill>
        <p:spPr>
          <a:xfrm>
            <a:off x="303577" y="2238572"/>
            <a:ext cx="6419651" cy="2781484"/>
          </a:xfrm>
          <a:prstGeom prst="rect">
            <a:avLst/>
          </a:prstGeom>
        </p:spPr>
      </p:pic>
      <p:pic>
        <p:nvPicPr>
          <p:cNvPr id="10" name="Obrázek 9">
            <a:extLst>
              <a:ext uri="{FF2B5EF4-FFF2-40B4-BE49-F238E27FC236}">
                <a16:creationId xmlns:a16="http://schemas.microsoft.com/office/drawing/2014/main" id="{8A5D08EE-D60E-167C-9E8E-AA003A1B6E00}"/>
              </a:ext>
            </a:extLst>
          </p:cNvPr>
          <p:cNvPicPr>
            <a:picLocks noChangeAspect="1"/>
          </p:cNvPicPr>
          <p:nvPr/>
        </p:nvPicPr>
        <p:blipFill>
          <a:blip r:embed="rId3"/>
          <a:stretch>
            <a:fillRect/>
          </a:stretch>
        </p:blipFill>
        <p:spPr>
          <a:xfrm>
            <a:off x="6615239" y="2271784"/>
            <a:ext cx="4602436" cy="1219693"/>
          </a:xfrm>
          <a:prstGeom prst="rect">
            <a:avLst/>
          </a:prstGeom>
        </p:spPr>
      </p:pic>
    </p:spTree>
    <p:extLst>
      <p:ext uri="{BB962C8B-B14F-4D97-AF65-F5344CB8AC3E}">
        <p14:creationId xmlns:p14="http://schemas.microsoft.com/office/powerpoint/2010/main" val="3494926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13320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Následně provedeme odhlášení</a:t>
            </a:r>
          </a:p>
          <a:p>
            <a:pPr marL="61200" indent="0" fontAlgn="base">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software, Webová stránka&#10;&#10;Popis byl vytvořen automaticky">
            <a:extLst>
              <a:ext uri="{FF2B5EF4-FFF2-40B4-BE49-F238E27FC236}">
                <a16:creationId xmlns:a16="http://schemas.microsoft.com/office/drawing/2014/main" id="{F740E5FD-4FEF-3609-3621-BAC11CB616D8}"/>
              </a:ext>
            </a:extLst>
          </p:cNvPr>
          <p:cNvPicPr>
            <a:picLocks noChangeAspect="1"/>
          </p:cNvPicPr>
          <p:nvPr/>
        </p:nvPicPr>
        <p:blipFill rotWithShape="1">
          <a:blip r:embed="rId2"/>
          <a:srcRect t="14041"/>
          <a:stretch/>
        </p:blipFill>
        <p:spPr>
          <a:xfrm>
            <a:off x="926598" y="2250160"/>
            <a:ext cx="10338804" cy="3759639"/>
          </a:xfrm>
          <a:prstGeom prst="rect">
            <a:avLst/>
          </a:prstGeom>
        </p:spPr>
      </p:pic>
    </p:spTree>
    <p:extLst>
      <p:ext uri="{BB962C8B-B14F-4D97-AF65-F5344CB8AC3E}">
        <p14:creationId xmlns:p14="http://schemas.microsoft.com/office/powerpoint/2010/main" val="271295075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cs-CZ" sz="1800">
                <a:latin typeface="Aptos" panose="020B0004020202020204" pitchFamily="34" charset="0"/>
                <a:ea typeface="Aptos" panose="020B0004020202020204" pitchFamily="34" charset="0"/>
                <a:cs typeface="Arial" panose="020B0604020202020204" pitchFamily="34" charset="0"/>
              </a:rPr>
              <a:t>P</a:t>
            </a:r>
            <a:r>
              <a:rPr lang="cs-CZ" sz="1800">
                <a:effectLst/>
                <a:latin typeface="Aptos" panose="020B0004020202020204" pitchFamily="34" charset="0"/>
                <a:ea typeface="Aptos" panose="020B0004020202020204" pitchFamily="34" charset="0"/>
                <a:cs typeface="Arial" panose="020B0604020202020204" pitchFamily="34" charset="0"/>
              </a:rPr>
              <a:t>řihlášení pod účtem </a:t>
            </a:r>
            <a:r>
              <a:rPr lang="cs-CZ" sz="1800" err="1">
                <a:effectLst/>
                <a:latin typeface="Aptos" panose="020B0004020202020204" pitchFamily="34" charset="0"/>
                <a:ea typeface="Aptos" panose="020B0004020202020204" pitchFamily="34" charset="0"/>
                <a:cs typeface="Arial" panose="020B0604020202020204" pitchFamily="34" charset="0"/>
              </a:rPr>
              <a:t>aburger.tomas_MZV_ministr</a:t>
            </a:r>
            <a:r>
              <a:rPr lang="cs-CZ" sz="1800">
                <a:effectLst/>
                <a:latin typeface="Aptos" panose="020B0004020202020204" pitchFamily="34" charset="0"/>
                <a:ea typeface="Aptos" panose="020B0004020202020204" pitchFamily="34" charset="0"/>
                <a:cs typeface="Arial" panose="020B0604020202020204" pitchFamily="34" charset="0"/>
              </a:rPr>
              <a:t>, který jsme si zvolili jako schvalovatele. </a:t>
            </a: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K dokumentům, který tento uživatel má ke schválení se lze dostat i pomocí záložky „Ke schválení“.</a:t>
            </a:r>
          </a:p>
          <a:p>
            <a:pPr marL="0" indent="0" algn="l">
              <a:lnSpc>
                <a:spcPct val="107000"/>
              </a:lnSpc>
              <a:spcBef>
                <a:spcPts val="300"/>
              </a:spcBef>
              <a:spcAft>
                <a:spcPts val="3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oftware, Webová stránka, Počítačová ikona&#10;&#10;Popis byl vytvořen automaticky">
            <a:extLst>
              <a:ext uri="{FF2B5EF4-FFF2-40B4-BE49-F238E27FC236}">
                <a16:creationId xmlns:a16="http://schemas.microsoft.com/office/drawing/2014/main" id="{BD0C725D-5AD3-D569-DC07-2AB0086F75FA}"/>
              </a:ext>
            </a:extLst>
          </p:cNvPr>
          <p:cNvPicPr>
            <a:picLocks noChangeAspect="1"/>
          </p:cNvPicPr>
          <p:nvPr/>
        </p:nvPicPr>
        <p:blipFill rotWithShape="1">
          <a:blip r:embed="rId2"/>
          <a:srcRect t="9058"/>
          <a:stretch/>
        </p:blipFill>
        <p:spPr>
          <a:xfrm>
            <a:off x="882986" y="2999894"/>
            <a:ext cx="10426027" cy="1997438"/>
          </a:xfrm>
          <a:prstGeom prst="rect">
            <a:avLst/>
          </a:prstGeom>
        </p:spPr>
      </p:pic>
    </p:spTree>
    <p:extLst>
      <p:ext uri="{BB962C8B-B14F-4D97-AF65-F5344CB8AC3E}">
        <p14:creationId xmlns:p14="http://schemas.microsoft.com/office/powerpoint/2010/main" val="450600260"/>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Zobrazí se, co pod daným účtem máme </a:t>
            </a:r>
            <a:r>
              <a:rPr lang="cs-CZ" sz="1800" kern="100">
                <a:latin typeface="Aptos" panose="020B0004020202020204" pitchFamily="34" charset="0"/>
                <a:ea typeface="Aptos" panose="020B0004020202020204" pitchFamily="34" charset="0"/>
                <a:cs typeface="Arial" panose="020B0604020202020204" pitchFamily="34" charset="0"/>
              </a:rPr>
              <a:t>„K</a:t>
            </a:r>
            <a:r>
              <a:rPr lang="cs-CZ" sz="1800" kern="100">
                <a:effectLst/>
                <a:latin typeface="Aptos" panose="020B0004020202020204" pitchFamily="34" charset="0"/>
                <a:ea typeface="Aptos" panose="020B0004020202020204" pitchFamily="34" charset="0"/>
                <a:cs typeface="Arial" panose="020B0604020202020204" pitchFamily="34" charset="0"/>
              </a:rPr>
              <a:t>e schválení“</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a:t>
            </a:r>
          </a:p>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Vybereme PA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effectLst/>
                <a:latin typeface="Aptos" panose="020B0004020202020204" pitchFamily="34" charset="0"/>
                <a:ea typeface="Aptos" panose="020B0004020202020204" pitchFamily="34" charset="0"/>
                <a:cs typeface="Arial" panose="020B0604020202020204" pitchFamily="34" charset="0"/>
              </a:rPr>
              <a:t>, zvolíme „Otevřít právní akt“</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346950" indent="-285750" fontAlgn="base">
              <a:buFont typeface="Arial" panose="020B0604020202020204" pitchFamily="34" charset="0"/>
              <a:buChar char="•"/>
            </a:pPr>
            <a:endParaRPr lang="en-US" sz="1800">
              <a:latin typeface="Calibri" panose="020F0502020204030204" pitchFamily="34" charset="0"/>
            </a:endParaRPr>
          </a:p>
          <a:p>
            <a:pPr marL="346950" indent="-285750" fontAlgn="base">
              <a:buFont typeface="Arial" panose="020B0604020202020204" pitchFamily="34" charset="0"/>
              <a:buChar char="•"/>
            </a:pPr>
            <a:endParaRPr lang="en-US" sz="1800">
              <a:latin typeface="Calibri" panose="020F0502020204030204" pitchFamily="34" charset="0"/>
            </a:endParaRPr>
          </a:p>
          <a:p>
            <a:pPr marL="346950" indent="-285750" fontAlgn="base">
              <a:buFont typeface="Arial" panose="020B0604020202020204" pitchFamily="34" charset="0"/>
              <a:buChar char="•"/>
            </a:pPr>
            <a:endParaRPr lang="en-US" sz="1800">
              <a:latin typeface="Calibri" panose="020F0502020204030204" pitchFamily="34" charset="0"/>
            </a:endParaRPr>
          </a:p>
          <a:p>
            <a:pPr marL="346950" indent="-285750" fontAlgn="base">
              <a:buFont typeface="Arial" panose="020B0604020202020204" pitchFamily="34" charset="0"/>
              <a:buChar char="•"/>
            </a:pPr>
            <a:endParaRPr lang="en-US" sz="1800">
              <a:latin typeface="Calibri" panose="020F0502020204030204" pitchFamily="34" charset="0"/>
            </a:endParaRPr>
          </a:p>
          <a:p>
            <a:pPr marL="61200" indent="0" fontAlgn="base">
              <a:buNone/>
            </a:pPr>
            <a:r>
              <a:rPr lang="cs-CZ" sz="1800" kern="100">
                <a:effectLst/>
                <a:latin typeface="Aptos" panose="020B0004020202020204" pitchFamily="34" charset="0"/>
                <a:ea typeface="Aptos" panose="020B0004020202020204" pitchFamily="34" charset="0"/>
                <a:cs typeface="Arial" panose="020B0604020202020204" pitchFamily="34" charset="0"/>
              </a:rPr>
              <a:t>kde na zobrazené stránce budeme pokračovat na „Legislativní proces“.</a:t>
            </a: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B1FC6EE6-CE45-952B-9D77-983D9E12AEB0}"/>
              </a:ext>
            </a:extLst>
          </p:cNvPr>
          <p:cNvPicPr>
            <a:picLocks noChangeAspect="1"/>
          </p:cNvPicPr>
          <p:nvPr/>
        </p:nvPicPr>
        <p:blipFill>
          <a:blip r:embed="rId2"/>
          <a:stretch>
            <a:fillRect/>
          </a:stretch>
        </p:blipFill>
        <p:spPr>
          <a:xfrm>
            <a:off x="1668780" y="2536635"/>
            <a:ext cx="8854440" cy="1485829"/>
          </a:xfrm>
          <a:prstGeom prst="rect">
            <a:avLst/>
          </a:prstGeom>
        </p:spPr>
      </p:pic>
      <p:pic>
        <p:nvPicPr>
          <p:cNvPr id="10" name="Obrázek 9">
            <a:extLst>
              <a:ext uri="{FF2B5EF4-FFF2-40B4-BE49-F238E27FC236}">
                <a16:creationId xmlns:a16="http://schemas.microsoft.com/office/drawing/2014/main" id="{1C72E5FB-6860-1EBD-81AB-411548FAF85B}"/>
              </a:ext>
            </a:extLst>
          </p:cNvPr>
          <p:cNvPicPr>
            <a:picLocks noChangeAspect="1"/>
          </p:cNvPicPr>
          <p:nvPr/>
        </p:nvPicPr>
        <p:blipFill rotWithShape="1">
          <a:blip r:embed="rId3"/>
          <a:srcRect t="6500" b="45018"/>
          <a:stretch/>
        </p:blipFill>
        <p:spPr>
          <a:xfrm>
            <a:off x="2699704" y="4375100"/>
            <a:ext cx="6888480" cy="1608898"/>
          </a:xfrm>
          <a:prstGeom prst="rect">
            <a:avLst/>
          </a:prstGeom>
        </p:spPr>
      </p:pic>
    </p:spTree>
    <p:extLst>
      <p:ext uri="{BB962C8B-B14F-4D97-AF65-F5344CB8AC3E}">
        <p14:creationId xmlns:p14="http://schemas.microsoft.com/office/powerpoint/2010/main" val="3934575282"/>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13320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Provedeme  „Zaznamenat schválení“ pod účtem </a:t>
            </a:r>
            <a:r>
              <a:rPr lang="cs-CZ" sz="1800" err="1">
                <a:effectLst/>
                <a:latin typeface="Aptos" panose="020B0004020202020204" pitchFamily="34" charset="0"/>
                <a:ea typeface="Aptos" panose="020B0004020202020204" pitchFamily="34" charset="0"/>
                <a:cs typeface="Arial" panose="020B0604020202020204" pitchFamily="34" charset="0"/>
              </a:rPr>
              <a:t>aburger.tomas_MZV_ministr</a:t>
            </a:r>
            <a:r>
              <a:rPr lang="cs-CZ" sz="1800">
                <a:effectLst/>
                <a:latin typeface="Aptos" panose="020B0004020202020204" pitchFamily="34" charset="0"/>
                <a:ea typeface="Aptos" panose="020B0004020202020204" pitchFamily="34" charset="0"/>
                <a:cs typeface="Arial" panose="020B0604020202020204" pitchFamily="34" charset="0"/>
              </a:rPr>
              <a:t>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13320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95655B20-6E5E-D35C-6CFF-1DF7D81647C8}"/>
              </a:ext>
            </a:extLst>
          </p:cNvPr>
          <p:cNvPicPr>
            <a:picLocks noChangeAspect="1"/>
          </p:cNvPicPr>
          <p:nvPr/>
        </p:nvPicPr>
        <p:blipFill rotWithShape="1">
          <a:blip r:embed="rId2"/>
          <a:srcRect t="20603" r="11283" b="4722"/>
          <a:stretch/>
        </p:blipFill>
        <p:spPr>
          <a:xfrm>
            <a:off x="1437544" y="2131749"/>
            <a:ext cx="9316912" cy="3733729"/>
          </a:xfrm>
          <a:prstGeom prst="rect">
            <a:avLst/>
          </a:prstGeom>
        </p:spPr>
      </p:pic>
    </p:spTree>
    <p:extLst>
      <p:ext uri="{BB962C8B-B14F-4D97-AF65-F5344CB8AC3E}">
        <p14:creationId xmlns:p14="http://schemas.microsoft.com/office/powerpoint/2010/main" val="126561553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N</a:t>
            </a:r>
            <a:r>
              <a:rPr lang="en-US" sz="1800" kern="100" err="1">
                <a:effectLst/>
                <a:latin typeface="Aptos" panose="020B0004020202020204" pitchFamily="34" charset="0"/>
                <a:ea typeface="Aptos" panose="020B0004020202020204" pitchFamily="34" charset="0"/>
                <a:cs typeface="Arial" panose="020B0604020202020204" pitchFamily="34" charset="0"/>
              </a:rPr>
              <a:t>ahrajeme</a:t>
            </a:r>
            <a:r>
              <a:rPr lang="cs-CZ" sz="1800" kern="100">
                <a:effectLst/>
                <a:latin typeface="Aptos" panose="020B0004020202020204" pitchFamily="34" charset="0"/>
                <a:ea typeface="Aptos" panose="020B0004020202020204" pitchFamily="34" charset="0"/>
                <a:cs typeface="Arial" panose="020B0604020202020204" pitchFamily="34" charset="0"/>
              </a:rPr>
              <a:t> „špatný dokument“</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en-US" sz="1800" kern="100">
                <a:effectLst/>
                <a:latin typeface="Aptos" panose="020B0004020202020204" pitchFamily="34" charset="0"/>
                <a:ea typeface="Aptos" panose="020B0004020202020204" pitchFamily="34" charset="0"/>
                <a:cs typeface="Arial" panose="020B0604020202020204" pitchFamily="34" charset="0"/>
              </a:rPr>
              <a:t>a </a:t>
            </a:r>
            <a:r>
              <a:rPr lang="cs-CZ" sz="1800" kern="100">
                <a:latin typeface="Aptos" panose="020B0004020202020204" pitchFamily="34" charset="0"/>
                <a:ea typeface="Aptos" panose="020B0004020202020204" pitchFamily="34" charset="0"/>
                <a:cs typeface="Arial" panose="020B0604020202020204" pitchFamily="34" charset="0"/>
              </a:rPr>
              <a:t>s</a:t>
            </a:r>
            <a:r>
              <a:rPr lang="cs-CZ" sz="1800" kern="100">
                <a:effectLst/>
                <a:latin typeface="Aptos" panose="020B0004020202020204" pitchFamily="34" charset="0"/>
                <a:ea typeface="Aptos" panose="020B0004020202020204" pitchFamily="34" charset="0"/>
                <a:cs typeface="Arial" panose="020B0604020202020204" pitchFamily="34" charset="0"/>
              </a:rPr>
              <a:t>chválíme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a:t>
            </a:r>
            <a:r>
              <a:rPr lang="cs-CZ" sz="1800" kern="100">
                <a:effectLst/>
                <a:latin typeface="Aptos" panose="020B0004020202020204" pitchFamily="34" charset="0"/>
                <a:ea typeface="Aptos" panose="020B0004020202020204" pitchFamily="34" charset="0"/>
                <a:cs typeface="Arial" panose="020B0604020202020204" pitchFamily="34" charset="0"/>
              </a:rPr>
              <a:t>P</a:t>
            </a:r>
            <a:r>
              <a:rPr lang="en-US" sz="1800" kern="100">
                <a:latin typeface="Aptos" panose="020B0004020202020204" pitchFamily="34" charset="0"/>
                <a:ea typeface="Aptos" panose="020B0004020202020204" pitchFamily="34" charset="0"/>
                <a:cs typeface="Arial" panose="020B0604020202020204" pitchFamily="34" charset="0"/>
              </a:rPr>
              <a:t>r</a:t>
            </a:r>
            <a:r>
              <a:rPr lang="cs-CZ" sz="1800" kern="100" err="1">
                <a:effectLst/>
                <a:latin typeface="Aptos" panose="020B0004020202020204" pitchFamily="34" charset="0"/>
                <a:ea typeface="Aptos" panose="020B0004020202020204" pitchFamily="34" charset="0"/>
                <a:cs typeface="Arial" panose="020B0604020202020204" pitchFamily="34" charset="0"/>
              </a:rPr>
              <a:t>ávní</a:t>
            </a:r>
            <a:r>
              <a:rPr lang="cs-CZ" sz="1800" kern="100">
                <a:effectLst/>
                <a:latin typeface="Aptos" panose="020B0004020202020204" pitchFamily="34" charset="0"/>
                <a:ea typeface="Aptos" panose="020B0004020202020204" pitchFamily="34" charset="0"/>
                <a:cs typeface="Arial" panose="020B0604020202020204" pitchFamily="34" charset="0"/>
              </a:rPr>
              <a:t> akt a všechna úplná znění“. Zaktivní se tlačítko „Potvrdit“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a:t>
            </a:r>
            <a:r>
              <a:rPr lang="cs-CZ" sz="1800" kern="100">
                <a:latin typeface="Aptos" panose="020B0004020202020204" pitchFamily="34" charset="0"/>
                <a:ea typeface="Aptos" panose="020B0004020202020204" pitchFamily="34" charset="0"/>
                <a:cs typeface="Arial" panose="020B0604020202020204" pitchFamily="34" charset="0"/>
              </a:rPr>
              <a:t>. Vyskočí chyba PDF</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(4). </a:t>
            </a:r>
            <a:r>
              <a:rPr lang="en-US" sz="1800" kern="100" err="1">
                <a:latin typeface="Aptos" panose="020B0004020202020204" pitchFamily="34" charset="0"/>
                <a:ea typeface="Aptos" panose="020B0004020202020204" pitchFamily="34" charset="0"/>
                <a:cs typeface="Arial" panose="020B0604020202020204" pitchFamily="34" charset="0"/>
              </a:rPr>
              <a:t>Nutno</a:t>
            </a:r>
            <a:r>
              <a:rPr lang="en-US" sz="1800" kern="100">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„Zavřít“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(5)</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a nahrát správný dokument.</a:t>
            </a:r>
            <a:r>
              <a:rPr lang="en-US" sz="1800" kern="100">
                <a:latin typeface="Aptos" panose="020B0004020202020204" pitchFamily="34" charset="0"/>
                <a:ea typeface="Aptos" panose="020B0004020202020204" pitchFamily="34" charset="0"/>
                <a:cs typeface="Arial" panose="020B0604020202020204" pitchFamily="34" charset="0"/>
              </a:rPr>
              <a:t> </a:t>
            </a:r>
            <a:endPar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84853808-C578-6E5B-C945-E7DEE8555D99}"/>
              </a:ext>
            </a:extLst>
          </p:cNvPr>
          <p:cNvPicPr>
            <a:picLocks noChangeAspect="1"/>
          </p:cNvPicPr>
          <p:nvPr/>
        </p:nvPicPr>
        <p:blipFill rotWithShape="1">
          <a:blip r:embed="rId2"/>
          <a:srcRect b="3209"/>
          <a:stretch/>
        </p:blipFill>
        <p:spPr>
          <a:xfrm>
            <a:off x="670128" y="2456781"/>
            <a:ext cx="4009914" cy="3527218"/>
          </a:xfrm>
          <a:prstGeom prst="rect">
            <a:avLst/>
          </a:prstGeom>
        </p:spPr>
      </p:pic>
      <p:pic>
        <p:nvPicPr>
          <p:cNvPr id="10" name="Obrázek 9">
            <a:extLst>
              <a:ext uri="{FF2B5EF4-FFF2-40B4-BE49-F238E27FC236}">
                <a16:creationId xmlns:a16="http://schemas.microsoft.com/office/drawing/2014/main" id="{55841C12-8335-6A38-30AF-213CBAA72025}"/>
              </a:ext>
            </a:extLst>
          </p:cNvPr>
          <p:cNvPicPr>
            <a:picLocks noChangeAspect="1"/>
          </p:cNvPicPr>
          <p:nvPr/>
        </p:nvPicPr>
        <p:blipFill rotWithShape="1">
          <a:blip r:embed="rId3"/>
          <a:srcRect r="16505"/>
          <a:stretch/>
        </p:blipFill>
        <p:spPr>
          <a:xfrm>
            <a:off x="4767136" y="3191255"/>
            <a:ext cx="6907731" cy="2267103"/>
          </a:xfrm>
          <a:prstGeom prst="rect">
            <a:avLst/>
          </a:prstGeom>
        </p:spPr>
      </p:pic>
    </p:spTree>
    <p:extLst>
      <p:ext uri="{BB962C8B-B14F-4D97-AF65-F5344CB8AC3E}">
        <p14:creationId xmlns:p14="http://schemas.microsoft.com/office/powerpoint/2010/main" val="367047466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Provedeme „Zaznamenat schválení“. </a:t>
            </a:r>
            <a:r>
              <a:rPr lang="en-US" sz="1800" kern="100">
                <a:latin typeface="Aptos" panose="020B0004020202020204" pitchFamily="34" charset="0"/>
                <a:ea typeface="Aptos" panose="020B0004020202020204" pitchFamily="34" charset="0"/>
                <a:cs typeface="Arial" panose="020B0604020202020204" pitchFamily="34" charset="0"/>
              </a:rPr>
              <a:t>S</a:t>
            </a:r>
            <a:r>
              <a:rPr lang="cs-CZ" sz="1800" kern="100" err="1">
                <a:effectLst/>
                <a:latin typeface="Aptos" panose="020B0004020202020204" pitchFamily="34" charset="0"/>
                <a:ea typeface="Aptos" panose="020B0004020202020204" pitchFamily="34" charset="0"/>
                <a:cs typeface="Arial" panose="020B0604020202020204" pitchFamily="34" charset="0"/>
              </a:rPr>
              <a:t>táhn</a:t>
            </a:r>
            <a:r>
              <a:rPr lang="en-US" sz="1800" kern="100" err="1">
                <a:effectLst/>
                <a:latin typeface="Aptos" panose="020B0004020202020204" pitchFamily="34" charset="0"/>
                <a:ea typeface="Aptos" panose="020B0004020202020204" pitchFamily="34" charset="0"/>
                <a:cs typeface="Arial" panose="020B0604020202020204" pitchFamily="34" charset="0"/>
              </a:rPr>
              <a:t>eme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 </a:t>
            </a:r>
            <a:r>
              <a:rPr lang="en-US" sz="1800" kern="100" err="1">
                <a:effectLst/>
                <a:latin typeface="Aptos" panose="020B0004020202020204" pitchFamily="34" charset="0"/>
                <a:ea typeface="Aptos" panose="020B0004020202020204" pitchFamily="34" charset="0"/>
                <a:cs typeface="Arial" panose="020B0604020202020204" pitchFamily="34" charset="0"/>
              </a:rPr>
              <a:t>nahrajeme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 </a:t>
            </a:r>
            <a:r>
              <a:rPr lang="en-US" sz="1800" kern="100">
                <a:effectLst/>
                <a:latin typeface="Aptos" panose="020B0004020202020204" pitchFamily="34" charset="0"/>
                <a:ea typeface="Aptos" panose="020B0004020202020204" pitchFamily="34" charset="0"/>
                <a:cs typeface="Arial" panose="020B0604020202020204" pitchFamily="34" charset="0"/>
              </a:rPr>
              <a:t>a </a:t>
            </a:r>
            <a:r>
              <a:rPr lang="cs-CZ" sz="1800" kern="100">
                <a:latin typeface="Aptos" panose="020B0004020202020204" pitchFamily="34" charset="0"/>
                <a:ea typeface="Aptos" panose="020B0004020202020204" pitchFamily="34" charset="0"/>
                <a:cs typeface="Arial" panose="020B0604020202020204" pitchFamily="34" charset="0"/>
              </a:rPr>
              <a:t>s</a:t>
            </a:r>
            <a:r>
              <a:rPr lang="cs-CZ" sz="1800" kern="100">
                <a:effectLst/>
                <a:latin typeface="Aptos" panose="020B0004020202020204" pitchFamily="34" charset="0"/>
                <a:ea typeface="Aptos" panose="020B0004020202020204" pitchFamily="34" charset="0"/>
                <a:cs typeface="Arial" panose="020B0604020202020204" pitchFamily="34" charset="0"/>
              </a:rPr>
              <a:t>chválíme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a:t>
            </a:r>
            <a:r>
              <a:rPr lang="cs-CZ" sz="1800" kern="100">
                <a:effectLst/>
                <a:latin typeface="Aptos" panose="020B0004020202020204" pitchFamily="34" charset="0"/>
                <a:ea typeface="Aptos" panose="020B0004020202020204" pitchFamily="34" charset="0"/>
                <a:cs typeface="Arial" panose="020B0604020202020204" pitchFamily="34" charset="0"/>
              </a:rPr>
              <a:t>P</a:t>
            </a:r>
            <a:r>
              <a:rPr lang="en-US" sz="1800" kern="100">
                <a:latin typeface="Aptos" panose="020B0004020202020204" pitchFamily="34" charset="0"/>
                <a:ea typeface="Aptos" panose="020B0004020202020204" pitchFamily="34" charset="0"/>
                <a:cs typeface="Arial" panose="020B0604020202020204" pitchFamily="34" charset="0"/>
              </a:rPr>
              <a:t>r</a:t>
            </a:r>
            <a:r>
              <a:rPr lang="cs-CZ" sz="1800" kern="100" err="1">
                <a:effectLst/>
                <a:latin typeface="Aptos" panose="020B0004020202020204" pitchFamily="34" charset="0"/>
                <a:ea typeface="Aptos" panose="020B0004020202020204" pitchFamily="34" charset="0"/>
                <a:cs typeface="Arial" panose="020B0604020202020204" pitchFamily="34" charset="0"/>
              </a:rPr>
              <a:t>ávní</a:t>
            </a:r>
            <a:r>
              <a:rPr lang="cs-CZ" sz="1800" kern="100">
                <a:effectLst/>
                <a:latin typeface="Aptos" panose="020B0004020202020204" pitchFamily="34" charset="0"/>
                <a:ea typeface="Aptos" panose="020B0004020202020204" pitchFamily="34" charset="0"/>
                <a:cs typeface="Arial" panose="020B0604020202020204" pitchFamily="34" charset="0"/>
              </a:rPr>
              <a:t> akt a všechna úplná znění“. Zaktivní se tlačítko „Potvrdit“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(4)</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Počítačová ikona&#10;&#10;Popis byl vytvořen automaticky">
            <a:extLst>
              <a:ext uri="{FF2B5EF4-FFF2-40B4-BE49-F238E27FC236}">
                <a16:creationId xmlns:a16="http://schemas.microsoft.com/office/drawing/2014/main" id="{0EAAD551-ABCC-5073-1FEC-6C0EE8CF83D7}"/>
              </a:ext>
            </a:extLst>
          </p:cNvPr>
          <p:cNvPicPr>
            <a:picLocks noChangeAspect="1"/>
          </p:cNvPicPr>
          <p:nvPr/>
        </p:nvPicPr>
        <p:blipFill rotWithShape="1">
          <a:blip r:embed="rId2"/>
          <a:srcRect t="1863" b="3976"/>
          <a:stretch/>
        </p:blipFill>
        <p:spPr>
          <a:xfrm>
            <a:off x="4142011" y="2423160"/>
            <a:ext cx="4003866" cy="3560838"/>
          </a:xfrm>
          <a:prstGeom prst="rect">
            <a:avLst/>
          </a:prstGeom>
        </p:spPr>
      </p:pic>
    </p:spTree>
    <p:extLst>
      <p:ext uri="{BB962C8B-B14F-4D97-AF65-F5344CB8AC3E}">
        <p14:creationId xmlns:p14="http://schemas.microsoft.com/office/powerpoint/2010/main" val="2403410593"/>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en-US" sz="1800">
                <a:latin typeface="Aptos" panose="020B0004020202020204" pitchFamily="34" charset="0"/>
                <a:ea typeface="Aptos" panose="020B0004020202020204" pitchFamily="34" charset="0"/>
                <a:cs typeface="Arial" panose="020B0604020202020204" pitchFamily="34" charset="0"/>
              </a:rPr>
              <a:t>P</a:t>
            </a:r>
            <a:r>
              <a:rPr lang="cs-CZ" sz="1800" err="1">
                <a:effectLst/>
                <a:latin typeface="Aptos" panose="020B0004020202020204" pitchFamily="34" charset="0"/>
                <a:ea typeface="Aptos" panose="020B0004020202020204" pitchFamily="34" charset="0"/>
                <a:cs typeface="Arial" panose="020B0604020202020204" pitchFamily="34" charset="0"/>
              </a:rPr>
              <a:t>řehlásit</a:t>
            </a:r>
            <a:r>
              <a:rPr lang="cs-CZ" sz="1800">
                <a:effectLst/>
                <a:latin typeface="Aptos" panose="020B0004020202020204" pitchFamily="34" charset="0"/>
                <a:ea typeface="Aptos" panose="020B0004020202020204" pitchFamily="34" charset="0"/>
                <a:cs typeface="Arial" panose="020B0604020202020204" pitchFamily="34" charset="0"/>
              </a:rPr>
              <a:t> se na účet </a:t>
            </a:r>
            <a:r>
              <a:rPr lang="cs-CZ" sz="18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v „Ministerstvo zahraničních věcí“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 </a:t>
            </a:r>
            <a:r>
              <a:rPr lang="cs-CZ" sz="1800">
                <a:effectLst/>
                <a:latin typeface="Aptos" panose="020B0004020202020204" pitchFamily="34" charset="0"/>
                <a:ea typeface="Aptos" panose="020B0004020202020204" pitchFamily="34" charset="0"/>
                <a:cs typeface="Arial" panose="020B0604020202020204" pitchFamily="34" charset="0"/>
              </a:rPr>
              <a:t>zvolit „Připravit postoupení vydavateli“</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na  základě FR/CR:</a:t>
            </a: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„Vlastník prostoru fáze: Vyhlašovatel aktu mezinárodního práva / FR.VYHLAMP_VYHLASOVATEL“</a:t>
            </a: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„Vlastník prostoru fáze: Přebírá a upravuje návrh aktu mezinárodního pr</a:t>
            </a:r>
            <a:r>
              <a:rPr lang="cs-CZ" sz="1800">
                <a:latin typeface="Aptos" panose="020B0004020202020204" pitchFamily="34" charset="0"/>
                <a:ea typeface="Aptos" panose="020B0004020202020204" pitchFamily="34" charset="0"/>
                <a:cs typeface="Arial" panose="020B0604020202020204" pitchFamily="34" charset="0"/>
              </a:rPr>
              <a:t>á</a:t>
            </a:r>
            <a:r>
              <a:rPr lang="cs-CZ" sz="1800">
                <a:effectLst/>
                <a:latin typeface="Aptos" panose="020B0004020202020204" pitchFamily="34" charset="0"/>
                <a:ea typeface="Aptos" panose="020B0004020202020204" pitchFamily="34" charset="0"/>
                <a:cs typeface="Arial" panose="020B0604020202020204" pitchFamily="34" charset="0"/>
              </a:rPr>
              <a:t>va pro publikaci / CR.PREBIRA_AMP_PUB“</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oftware, Počítačová ikona, Webová stránka&#10;&#10;Popis byl vytvořen automaticky">
            <a:extLst>
              <a:ext uri="{FF2B5EF4-FFF2-40B4-BE49-F238E27FC236}">
                <a16:creationId xmlns:a16="http://schemas.microsoft.com/office/drawing/2014/main" id="{8D0648BA-3B37-AA92-49AF-84F111D1161E}"/>
              </a:ext>
            </a:extLst>
          </p:cNvPr>
          <p:cNvPicPr>
            <a:picLocks noChangeAspect="1"/>
          </p:cNvPicPr>
          <p:nvPr/>
        </p:nvPicPr>
        <p:blipFill rotWithShape="1">
          <a:blip r:embed="rId2"/>
          <a:srcRect t="9805"/>
          <a:stretch/>
        </p:blipFill>
        <p:spPr>
          <a:xfrm>
            <a:off x="1093104" y="3241889"/>
            <a:ext cx="10005791" cy="2742110"/>
          </a:xfrm>
          <a:prstGeom prst="rect">
            <a:avLst/>
          </a:prstGeom>
        </p:spPr>
      </p:pic>
    </p:spTree>
    <p:extLst>
      <p:ext uri="{BB962C8B-B14F-4D97-AF65-F5344CB8AC3E}">
        <p14:creationId xmlns:p14="http://schemas.microsoft.com/office/powerpoint/2010/main" val="143530713"/>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„Žádost o vyhlášení“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kde vyplním „Vlastnosti“</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za „Kontaktní osobu“</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dám: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aburger.tomas_KPSP_pracovnikLeg</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software, číslo&#10;&#10;Popis byl vytvořen automaticky">
            <a:extLst>
              <a:ext uri="{FF2B5EF4-FFF2-40B4-BE49-F238E27FC236}">
                <a16:creationId xmlns:a16="http://schemas.microsoft.com/office/drawing/2014/main" id="{1CA2C2D5-EE8D-0955-B7D3-00848A144BE8}"/>
              </a:ext>
            </a:extLst>
          </p:cNvPr>
          <p:cNvPicPr>
            <a:picLocks noChangeAspect="1"/>
          </p:cNvPicPr>
          <p:nvPr/>
        </p:nvPicPr>
        <p:blipFill rotWithShape="1">
          <a:blip r:embed="rId2"/>
          <a:srcRect t="8652" b="1650"/>
          <a:stretch/>
        </p:blipFill>
        <p:spPr>
          <a:xfrm>
            <a:off x="1895032" y="2469008"/>
            <a:ext cx="8497824" cy="3428872"/>
          </a:xfrm>
          <a:prstGeom prst="rect">
            <a:avLst/>
          </a:prstGeom>
        </p:spPr>
      </p:pic>
    </p:spTree>
    <p:extLst>
      <p:ext uri="{BB962C8B-B14F-4D97-AF65-F5344CB8AC3E}">
        <p14:creationId xmlns:p14="http://schemas.microsoft.com/office/powerpoint/2010/main" val="187769334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Vytvoříme průvodní dopis pomocí „Vytvořím průvodní dopis“.</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software, Počítačová ikona&#10;&#10;Popis byl vytvořen automaticky">
            <a:extLst>
              <a:ext uri="{FF2B5EF4-FFF2-40B4-BE49-F238E27FC236}">
                <a16:creationId xmlns:a16="http://schemas.microsoft.com/office/drawing/2014/main" id="{927D5905-90BF-8A4D-DC15-5AE655AD4B30}"/>
              </a:ext>
            </a:extLst>
          </p:cNvPr>
          <p:cNvPicPr>
            <a:picLocks noChangeAspect="1"/>
          </p:cNvPicPr>
          <p:nvPr/>
        </p:nvPicPr>
        <p:blipFill rotWithShape="1">
          <a:blip r:embed="rId2"/>
          <a:srcRect t="10668"/>
          <a:stretch/>
        </p:blipFill>
        <p:spPr>
          <a:xfrm>
            <a:off x="1211580" y="2126544"/>
            <a:ext cx="9768840" cy="3744139"/>
          </a:xfrm>
          <a:prstGeom prst="rect">
            <a:avLst/>
          </a:prstGeom>
        </p:spPr>
      </p:pic>
    </p:spTree>
    <p:extLst>
      <p:ext uri="{BB962C8B-B14F-4D97-AF65-F5344CB8AC3E}">
        <p14:creationId xmlns:p14="http://schemas.microsoft.com/office/powerpoint/2010/main" val="17807281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69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a:latin typeface="Aptos" panose="020B0004020202020204" pitchFamily="34" charset="0"/>
                <a:ea typeface="Aptos" panose="020B0004020202020204" pitchFamily="34" charset="0"/>
                <a:cs typeface="Arial" panose="020B0604020202020204" pitchFamily="34" charset="0"/>
              </a:rPr>
              <a:t>P</a:t>
            </a:r>
            <a:r>
              <a:rPr lang="cs-CZ" sz="1800" err="1">
                <a:effectLst/>
                <a:latin typeface="Aptos" panose="020B0004020202020204" pitchFamily="34" charset="0"/>
                <a:ea typeface="Aptos" panose="020B0004020202020204" pitchFamily="34" charset="0"/>
                <a:cs typeface="Arial" panose="020B0604020202020204" pitchFamily="34" charset="0"/>
              </a:rPr>
              <a:t>růvodní</a:t>
            </a:r>
            <a:r>
              <a:rPr lang="cs-CZ" sz="1800">
                <a:effectLst/>
                <a:latin typeface="Aptos" panose="020B0004020202020204" pitchFamily="34" charset="0"/>
                <a:ea typeface="Aptos" panose="020B0004020202020204" pitchFamily="34" charset="0"/>
                <a:cs typeface="Arial" panose="020B0604020202020204" pitchFamily="34" charset="0"/>
              </a:rPr>
              <a:t> dopis</a:t>
            </a:r>
            <a:r>
              <a:rPr lang="en-US" sz="1800">
                <a:effectLst/>
                <a:latin typeface="Aptos" panose="020B0004020202020204" pitchFamily="34" charset="0"/>
                <a:ea typeface="Aptos" panose="020B0004020202020204" pitchFamily="34" charset="0"/>
                <a:cs typeface="Arial" panose="020B0604020202020204" pitchFamily="34" charset="0"/>
              </a:rPr>
              <a:t> se</a:t>
            </a:r>
            <a:r>
              <a:rPr lang="cs-CZ" sz="1800">
                <a:effectLst/>
                <a:latin typeface="Aptos" panose="020B0004020202020204" pitchFamily="34" charset="0"/>
                <a:ea typeface="Aptos" panose="020B0004020202020204" pitchFamily="34" charset="0"/>
                <a:cs typeface="Arial" panose="020B0604020202020204" pitchFamily="34" charset="0"/>
              </a:rPr>
              <a:t> zobrazí v editoru, kde zvolíme „Dokončit do</a:t>
            </a:r>
            <a:r>
              <a:rPr lang="en-US" sz="1800">
                <a:latin typeface="Aptos" panose="020B0004020202020204" pitchFamily="34" charset="0"/>
                <a:ea typeface="Aptos" panose="020B0004020202020204" pitchFamily="34" charset="0"/>
                <a:cs typeface="Arial" panose="020B0604020202020204" pitchFamily="34" charset="0"/>
              </a:rPr>
              <a:t>k</a:t>
            </a:r>
            <a:r>
              <a:rPr lang="cs-CZ" sz="1800" err="1">
                <a:effectLst/>
                <a:latin typeface="Aptos" panose="020B0004020202020204" pitchFamily="34" charset="0"/>
                <a:ea typeface="Aptos" panose="020B0004020202020204" pitchFamily="34" charset="0"/>
                <a:cs typeface="Arial" panose="020B0604020202020204" pitchFamily="34" charset="0"/>
              </a:rPr>
              <a:t>ument</a:t>
            </a:r>
            <a:r>
              <a:rPr lang="en-US" sz="18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A00A40A2-E10D-996C-66AC-9B8B5E0A7657}"/>
              </a:ext>
            </a:extLst>
          </p:cNvPr>
          <p:cNvPicPr>
            <a:picLocks noChangeAspect="1"/>
          </p:cNvPicPr>
          <p:nvPr/>
        </p:nvPicPr>
        <p:blipFill rotWithShape="1">
          <a:blip r:embed="rId2"/>
          <a:srcRect t="10074"/>
          <a:stretch/>
        </p:blipFill>
        <p:spPr>
          <a:xfrm>
            <a:off x="1693375" y="2163720"/>
            <a:ext cx="8805249" cy="3331823"/>
          </a:xfrm>
          <a:prstGeom prst="rect">
            <a:avLst/>
          </a:prstGeom>
        </p:spPr>
      </p:pic>
    </p:spTree>
    <p:extLst>
      <p:ext uri="{BB962C8B-B14F-4D97-AF65-F5344CB8AC3E}">
        <p14:creationId xmlns:p14="http://schemas.microsoft.com/office/powerpoint/2010/main" val="10508018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9504254-6C27-40DC-9CC9-B74349318996}"/>
              </a:ext>
            </a:extLst>
          </p:cNvPr>
          <p:cNvSpPr>
            <a:spLocks noGrp="1"/>
          </p:cNvSpPr>
          <p:nvPr>
            <p:ph type="ftr" sz="quarter" idx="11"/>
          </p:nvPr>
        </p:nvSpPr>
        <p:spPr/>
        <p:txBody>
          <a:bodyPr/>
          <a:lstStyle/>
          <a:p>
            <a:r>
              <a:rPr lang="pl-PL"/>
              <a:t>Smlouva o poskytování služeb Portálového systému SZIF a Portálové aplikace pro Monitoring Approach (Portálový systém SZIF); e.č. objednatele: 4200012758_SML</a:t>
            </a:r>
          </a:p>
        </p:txBody>
      </p:sp>
      <p:sp>
        <p:nvSpPr>
          <p:cNvPr id="3" name="Zástupný symbol pro číslo snímku 2">
            <a:extLst>
              <a:ext uri="{FF2B5EF4-FFF2-40B4-BE49-F238E27FC236}">
                <a16:creationId xmlns:a16="http://schemas.microsoft.com/office/drawing/2014/main" id="{39CB7415-4D8A-4D86-9D67-550E96A004ED}"/>
              </a:ext>
            </a:extLst>
          </p:cNvPr>
          <p:cNvSpPr>
            <a:spLocks noGrp="1"/>
          </p:cNvSpPr>
          <p:nvPr>
            <p:ph type="sldNum" sz="quarter" idx="12"/>
          </p:nvPr>
        </p:nvSpPr>
        <p:spPr/>
        <p:txBody>
          <a:bodyPr/>
          <a:lstStyle/>
          <a:p>
            <a:fld id="{9DC1E638-3F78-4E0D-883A-B278700C48C0}" type="slidenum">
              <a:rPr lang="pl-PL" smtClean="0"/>
              <a:pPr/>
              <a:t>7</a:t>
            </a:fld>
            <a:endParaRPr lang="pl-PL"/>
          </a:p>
        </p:txBody>
      </p:sp>
      <p:sp>
        <p:nvSpPr>
          <p:cNvPr id="4" name="Zástupný symbol pro obsah 3">
            <a:extLst>
              <a:ext uri="{FF2B5EF4-FFF2-40B4-BE49-F238E27FC236}">
                <a16:creationId xmlns:a16="http://schemas.microsoft.com/office/drawing/2014/main" id="{A5585B17-604C-4253-89A5-94B87906252F}"/>
              </a:ext>
            </a:extLst>
          </p:cNvPr>
          <p:cNvSpPr>
            <a:spLocks noGrp="1"/>
          </p:cNvSpPr>
          <p:nvPr>
            <p:ph idx="1"/>
          </p:nvPr>
        </p:nvSpPr>
        <p:spPr>
          <a:xfrm>
            <a:off x="653794" y="1644289"/>
            <a:ext cx="11234629" cy="4365510"/>
          </a:xfrm>
        </p:spPr>
        <p:txBody>
          <a:bodyPr/>
          <a:lstStyle/>
          <a:p>
            <a:pPr marL="0" indent="0">
              <a:buNone/>
            </a:pPr>
            <a:r>
              <a:rPr lang="en-US"/>
              <a:t>Po </a:t>
            </a:r>
            <a:r>
              <a:rPr lang="cs-CZ"/>
              <a:t>úspěšném přihlášení se dostaneme do portálu:</a:t>
            </a: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a:p>
            <a:pPr marL="0" indent="0">
              <a:buNone/>
            </a:pPr>
            <a:endParaRPr lang="cs-CZ">
              <a:solidFill>
                <a:srgbClr val="FF0000"/>
              </a:solidFill>
            </a:endParaRPr>
          </a:p>
          <a:p>
            <a:pPr marL="0" indent="0">
              <a:buNone/>
            </a:pPr>
            <a:r>
              <a:rPr lang="cs-CZ"/>
              <a:t>Neúspěšné přihlášení:</a:t>
            </a:r>
          </a:p>
          <a:p>
            <a:pPr marL="0" indent="0">
              <a:buNone/>
            </a:pPr>
            <a:r>
              <a:rPr lang="cs-CZ"/>
              <a:t>dlouhá odezva při přihlášení</a:t>
            </a:r>
          </a:p>
          <a:p>
            <a:pPr marL="0" indent="0">
              <a:buNone/>
            </a:pPr>
            <a:r>
              <a:rPr lang="cs-CZ"/>
              <a:t>Otevřít v novém okně - přihlásit</a:t>
            </a:r>
          </a:p>
        </p:txBody>
      </p:sp>
      <p:sp>
        <p:nvSpPr>
          <p:cNvPr id="5" name="Nadpis 4">
            <a:extLst>
              <a:ext uri="{FF2B5EF4-FFF2-40B4-BE49-F238E27FC236}">
                <a16:creationId xmlns:a16="http://schemas.microsoft.com/office/drawing/2014/main" id="{0E7803C0-E653-4CED-9D1F-2DD076D55C56}"/>
              </a:ext>
            </a:extLst>
          </p:cNvPr>
          <p:cNvSpPr>
            <a:spLocks noGrp="1"/>
          </p:cNvSpPr>
          <p:nvPr>
            <p:ph type="title"/>
          </p:nvPr>
        </p:nvSpPr>
        <p:spPr>
          <a:xfrm>
            <a:off x="526630" y="848201"/>
            <a:ext cx="11234631" cy="697135"/>
          </a:xfrm>
        </p:spPr>
        <p:txBody>
          <a:bodyPr/>
          <a:lstStyle/>
          <a:p>
            <a:r>
              <a:rPr lang="cs-CZ" sz="4000">
                <a:solidFill>
                  <a:schemeClr val="tx1"/>
                </a:solidFill>
              </a:rPr>
              <a:t>Mezinárodní smlouvy- Přihlášení</a:t>
            </a:r>
            <a:endParaRPr lang="cs-CZ"/>
          </a:p>
        </p:txBody>
      </p:sp>
      <p:pic>
        <p:nvPicPr>
          <p:cNvPr id="7" name="Obrázek 6">
            <a:extLst>
              <a:ext uri="{FF2B5EF4-FFF2-40B4-BE49-F238E27FC236}">
                <a16:creationId xmlns:a16="http://schemas.microsoft.com/office/drawing/2014/main" id="{61E2A2C8-6DD9-B211-F59F-A6711A315CAC}"/>
              </a:ext>
            </a:extLst>
          </p:cNvPr>
          <p:cNvPicPr>
            <a:picLocks noChangeAspect="1"/>
          </p:cNvPicPr>
          <p:nvPr/>
        </p:nvPicPr>
        <p:blipFill>
          <a:blip r:embed="rId2"/>
          <a:stretch>
            <a:fillRect/>
          </a:stretch>
        </p:blipFill>
        <p:spPr>
          <a:xfrm>
            <a:off x="2505456" y="1891888"/>
            <a:ext cx="8222132" cy="2052333"/>
          </a:xfrm>
          <a:prstGeom prst="rect">
            <a:avLst/>
          </a:prstGeom>
        </p:spPr>
      </p:pic>
      <p:pic>
        <p:nvPicPr>
          <p:cNvPr id="11" name="Obrázek 10">
            <a:extLst>
              <a:ext uri="{FF2B5EF4-FFF2-40B4-BE49-F238E27FC236}">
                <a16:creationId xmlns:a16="http://schemas.microsoft.com/office/drawing/2014/main" id="{63D50B97-9A22-C8AC-7F08-176FEC2165C9}"/>
              </a:ext>
            </a:extLst>
          </p:cNvPr>
          <p:cNvPicPr>
            <a:picLocks noChangeAspect="1"/>
          </p:cNvPicPr>
          <p:nvPr/>
        </p:nvPicPr>
        <p:blipFill>
          <a:blip r:embed="rId3"/>
          <a:stretch>
            <a:fillRect/>
          </a:stretch>
        </p:blipFill>
        <p:spPr>
          <a:xfrm>
            <a:off x="4001607" y="3986300"/>
            <a:ext cx="6725981" cy="1917219"/>
          </a:xfrm>
          <a:prstGeom prst="rect">
            <a:avLst/>
          </a:prstGeom>
        </p:spPr>
      </p:pic>
    </p:spTree>
    <p:extLst>
      <p:ext uri="{BB962C8B-B14F-4D97-AF65-F5344CB8AC3E}">
        <p14:creationId xmlns:p14="http://schemas.microsoft.com/office/powerpoint/2010/main" val="3154989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Provedeme „Vrácení k dopracování“</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(3)</a:t>
            </a:r>
            <a:r>
              <a:rPr lang="cs-CZ" sz="1800" kern="100">
                <a:latin typeface="Aptos" panose="020B0004020202020204" pitchFamily="34" charset="0"/>
                <a:ea typeface="Aptos" panose="020B0004020202020204" pitchFamily="34" charset="0"/>
                <a:cs typeface="Arial" panose="020B0604020202020204" pitchFamily="34" charset="0"/>
              </a:rPr>
              <a:t>. Nejdříve pod účtem </a:t>
            </a:r>
            <a:r>
              <a:rPr lang="cs-CZ" sz="1800" kern="100" err="1">
                <a:latin typeface="Aptos" panose="020B0004020202020204" pitchFamily="34" charset="0"/>
                <a:ea typeface="Aptos" panose="020B0004020202020204" pitchFamily="34" charset="0"/>
                <a:cs typeface="Arial" panose="020B0604020202020204" pitchFamily="34" charset="0"/>
              </a:rPr>
              <a:t>aburger.tomas_MZV_pracovnikAMP</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(1)</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provést „Zrušit předání“</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(2)</a:t>
            </a: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3D7B2441-D4E6-2B87-9637-74FC9A9E713E}"/>
              </a:ext>
            </a:extLst>
          </p:cNvPr>
          <p:cNvPicPr>
            <a:picLocks noChangeAspect="1"/>
          </p:cNvPicPr>
          <p:nvPr/>
        </p:nvPicPr>
        <p:blipFill>
          <a:blip r:embed="rId2"/>
          <a:stretch>
            <a:fillRect/>
          </a:stretch>
        </p:blipFill>
        <p:spPr>
          <a:xfrm>
            <a:off x="1752937" y="2081245"/>
            <a:ext cx="9234766" cy="2071457"/>
          </a:xfrm>
          <a:prstGeom prst="rect">
            <a:avLst/>
          </a:prstGeom>
        </p:spPr>
      </p:pic>
      <p:pic>
        <p:nvPicPr>
          <p:cNvPr id="12" name="Obrázek 11">
            <a:extLst>
              <a:ext uri="{FF2B5EF4-FFF2-40B4-BE49-F238E27FC236}">
                <a16:creationId xmlns:a16="http://schemas.microsoft.com/office/drawing/2014/main" id="{6AFCEEC3-7ECA-7C62-B259-384995595AD5}"/>
              </a:ext>
            </a:extLst>
          </p:cNvPr>
          <p:cNvPicPr>
            <a:picLocks noChangeAspect="1"/>
          </p:cNvPicPr>
          <p:nvPr/>
        </p:nvPicPr>
        <p:blipFill rotWithShape="1">
          <a:blip r:embed="rId3"/>
          <a:srcRect t="5315" b="16206"/>
          <a:stretch/>
        </p:blipFill>
        <p:spPr>
          <a:xfrm>
            <a:off x="2388283" y="4152702"/>
            <a:ext cx="7511321" cy="1885532"/>
          </a:xfrm>
          <a:prstGeom prst="rect">
            <a:avLst/>
          </a:prstGeom>
        </p:spPr>
      </p:pic>
    </p:spTree>
    <p:extLst>
      <p:ext uri="{BB962C8B-B14F-4D97-AF65-F5344CB8AC3E}">
        <p14:creationId xmlns:p14="http://schemas.microsoft.com/office/powerpoint/2010/main" val="3353910366"/>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M</a:t>
            </a:r>
            <a:r>
              <a:rPr lang="cs-CZ" sz="1800" kern="100" err="1">
                <a:latin typeface="Aptos" panose="020B0004020202020204" pitchFamily="34" charset="0"/>
                <a:ea typeface="Aptos" panose="020B0004020202020204" pitchFamily="34" charset="0"/>
                <a:cs typeface="Arial" panose="020B0604020202020204" pitchFamily="34" charset="0"/>
              </a:rPr>
              <a:t>ůžeme</a:t>
            </a:r>
            <a:r>
              <a:rPr lang="cs-CZ" sz="1800" kern="100">
                <a:latin typeface="Aptos" panose="020B0004020202020204" pitchFamily="34" charset="0"/>
                <a:ea typeface="Aptos" panose="020B0004020202020204" pitchFamily="34" charset="0"/>
                <a:cs typeface="Arial" panose="020B0604020202020204" pitchFamily="34" charset="0"/>
              </a:rPr>
              <a:t> udělat ve „Verze návrhu“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(1)</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kopii verzi a „Připravit postoupení vydavateli“</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(2)</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a nebo „Připravit vrácení k dopracování formálnímu gestorovi“</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(3)</a:t>
            </a: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62203D29-155F-6355-394F-1C6B1ADB47CD}"/>
              </a:ext>
            </a:extLst>
          </p:cNvPr>
          <p:cNvPicPr>
            <a:picLocks noChangeAspect="1"/>
          </p:cNvPicPr>
          <p:nvPr/>
        </p:nvPicPr>
        <p:blipFill>
          <a:blip r:embed="rId2"/>
          <a:stretch>
            <a:fillRect/>
          </a:stretch>
        </p:blipFill>
        <p:spPr>
          <a:xfrm>
            <a:off x="1036479" y="2825807"/>
            <a:ext cx="10214929" cy="3030175"/>
          </a:xfrm>
          <a:prstGeom prst="rect">
            <a:avLst/>
          </a:prstGeom>
        </p:spPr>
      </p:pic>
    </p:spTree>
    <p:extLst>
      <p:ext uri="{BB962C8B-B14F-4D97-AF65-F5344CB8AC3E}">
        <p14:creationId xmlns:p14="http://schemas.microsoft.com/office/powerpoint/2010/main" val="683320558"/>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Založí se „Vrátit žádost o zajištěná vyhlášení“</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kde</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provedeme</a:t>
            </a:r>
            <a:r>
              <a:rPr lang="en-US" sz="1800" kern="100">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„Postoupit“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pod účtem </a:t>
            </a:r>
            <a:r>
              <a:rPr lang="cs-CZ" sz="1800" kern="100" err="1">
                <a:latin typeface="Aptos" panose="020B0004020202020204" pitchFamily="34" charset="0"/>
                <a:ea typeface="Aptos" panose="020B0004020202020204" pitchFamily="34" charset="0"/>
                <a:cs typeface="Arial" panose="020B0604020202020204" pitchFamily="34" charset="0"/>
              </a:rPr>
              <a:t>aburger.tomas_MZV_pracovnikAMP</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(3)</a:t>
            </a: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47DF6278-8C0B-BEE1-B45A-719E54546325}"/>
              </a:ext>
            </a:extLst>
          </p:cNvPr>
          <p:cNvPicPr>
            <a:picLocks noChangeAspect="1"/>
          </p:cNvPicPr>
          <p:nvPr/>
        </p:nvPicPr>
        <p:blipFill>
          <a:blip r:embed="rId2"/>
          <a:stretch>
            <a:fillRect/>
          </a:stretch>
        </p:blipFill>
        <p:spPr>
          <a:xfrm>
            <a:off x="642304" y="2836640"/>
            <a:ext cx="11003280" cy="2498134"/>
          </a:xfrm>
          <a:prstGeom prst="rect">
            <a:avLst/>
          </a:prstGeom>
        </p:spPr>
      </p:pic>
    </p:spTree>
    <p:extLst>
      <p:ext uri="{BB962C8B-B14F-4D97-AF65-F5344CB8AC3E}">
        <p14:creationId xmlns:p14="http://schemas.microsoft.com/office/powerpoint/2010/main" val="405933394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Pro přebrání formálním gestorem je potřeba se přihlásit jako </a:t>
            </a:r>
            <a:r>
              <a:rPr lang="cs-CZ" sz="1800" kern="100" err="1">
                <a:latin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cs typeface="Arial" panose="020B0604020202020204" pitchFamily="34" charset="0"/>
              </a:rPr>
              <a:t>(3).</a:t>
            </a:r>
          </a:p>
          <a:p>
            <a:pPr marL="0" indent="0" algn="just">
              <a:lnSpc>
                <a:spcPct val="115000"/>
              </a:lnSpc>
              <a:spcAft>
                <a:spcPts val="800"/>
              </a:spcAft>
              <a:buNone/>
            </a:pPr>
            <a:r>
              <a:rPr lang="en-US" sz="1800" kern="100">
                <a:latin typeface="Aptos" panose="020B0004020202020204" pitchFamily="34" charset="0"/>
                <a:cs typeface="Arial" panose="020B0604020202020204" pitchFamily="34" charset="0"/>
              </a:rPr>
              <a:t>V </a:t>
            </a:r>
            <a:r>
              <a:rPr lang="cs-CZ" sz="1800" kern="100">
                <a:latin typeface="Aptos" panose="020B0004020202020204" pitchFamily="34" charset="0"/>
                <a:cs typeface="Arial" panose="020B0604020202020204" pitchFamily="34" charset="0"/>
              </a:rPr>
              <a:t>„Vrácení formálnímu gestorovi“ </a:t>
            </a:r>
            <a:r>
              <a:rPr lang="en-US" sz="1800" kern="100">
                <a:solidFill>
                  <a:srgbClr val="FF0000"/>
                </a:solidFill>
                <a:latin typeface="Aptos" panose="020B0004020202020204" pitchFamily="34" charset="0"/>
                <a:cs typeface="Arial" panose="020B0604020202020204" pitchFamily="34" charset="0"/>
              </a:rPr>
              <a:t>(1) </a:t>
            </a:r>
            <a:r>
              <a:rPr lang="en-US" sz="1800" kern="100" err="1">
                <a:latin typeface="Aptos" panose="020B0004020202020204" pitchFamily="34" charset="0"/>
                <a:cs typeface="Arial" panose="020B0604020202020204" pitchFamily="34" charset="0"/>
              </a:rPr>
              <a:t>zvolit</a:t>
            </a:r>
            <a:r>
              <a:rPr lang="en-US" sz="1800" kern="100">
                <a:latin typeface="Aptos" panose="020B0004020202020204" pitchFamily="34" charset="0"/>
                <a:cs typeface="Arial" panose="020B0604020202020204" pitchFamily="34" charset="0"/>
              </a:rPr>
              <a:t> </a:t>
            </a:r>
            <a:r>
              <a:rPr lang="cs-CZ" sz="1800" kern="100">
                <a:latin typeface="Aptos" panose="020B0004020202020204" pitchFamily="34" charset="0"/>
                <a:cs typeface="Arial" panose="020B0604020202020204" pitchFamily="34" charset="0"/>
              </a:rPr>
              <a:t>„Vrátit akt mezinárodního práva formálnímu gestorovi“ </a:t>
            </a:r>
            <a:r>
              <a:rPr lang="en-US" sz="1800" kern="100">
                <a:solidFill>
                  <a:srgbClr val="FF0000"/>
                </a:solidFill>
                <a:latin typeface="Aptos" panose="020B0004020202020204" pitchFamily="34" charset="0"/>
                <a:cs typeface="Arial" panose="020B0604020202020204" pitchFamily="34" charset="0"/>
              </a:rPr>
              <a:t>(2)</a:t>
            </a: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Lze  jít jako „Návrhy k Převzetí“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(4)</a:t>
            </a:r>
            <a:r>
              <a:rPr lang="en-US" sz="1800" kern="100">
                <a:latin typeface="Aptos" panose="020B0004020202020204" pitchFamily="34" charset="0"/>
                <a:ea typeface="Aptos" panose="020B0004020202020204" pitchFamily="34" charset="0"/>
                <a:cs typeface="Arial" panose="020B0604020202020204" pitchFamily="34" charset="0"/>
              </a:rPr>
              <a:t>, o</a:t>
            </a:r>
            <a:r>
              <a:rPr lang="cs-CZ" sz="1800" kern="100">
                <a:latin typeface="Aptos" panose="020B0004020202020204" pitchFamily="34" charset="0"/>
                <a:ea typeface="Aptos" panose="020B0004020202020204" pitchFamily="34" charset="0"/>
                <a:cs typeface="Arial" panose="020B0604020202020204" pitchFamily="34" charset="0"/>
              </a:rPr>
              <a:t>značit PA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(5) </a:t>
            </a:r>
            <a:r>
              <a:rPr lang="en-US" sz="1800" kern="100">
                <a:latin typeface="Aptos" panose="020B0004020202020204" pitchFamily="34" charset="0"/>
                <a:ea typeface="Aptos" panose="020B0004020202020204" pitchFamily="34" charset="0"/>
                <a:cs typeface="Arial" panose="020B0604020202020204" pitchFamily="34" charset="0"/>
              </a:rPr>
              <a:t>a </a:t>
            </a:r>
            <a:r>
              <a:rPr lang="cs-CZ" sz="1800" kern="100">
                <a:latin typeface="Aptos" panose="020B0004020202020204" pitchFamily="34" charset="0"/>
                <a:ea typeface="Aptos" panose="020B0004020202020204" pitchFamily="34" charset="0"/>
                <a:cs typeface="Arial" panose="020B0604020202020204" pitchFamily="34" charset="0"/>
              </a:rPr>
              <a:t>„Otevřít návrh“ </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(6)</a:t>
            </a: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77043061-728E-BFBD-8890-2B3CF084D3E7}"/>
              </a:ext>
            </a:extLst>
          </p:cNvPr>
          <p:cNvPicPr>
            <a:picLocks noChangeAspect="1"/>
          </p:cNvPicPr>
          <p:nvPr/>
        </p:nvPicPr>
        <p:blipFill>
          <a:blip r:embed="rId2"/>
          <a:stretch>
            <a:fillRect/>
          </a:stretch>
        </p:blipFill>
        <p:spPr>
          <a:xfrm>
            <a:off x="1541221" y="4042045"/>
            <a:ext cx="9205446" cy="1768984"/>
          </a:xfrm>
          <a:prstGeom prst="rect">
            <a:avLst/>
          </a:prstGeom>
        </p:spPr>
      </p:pic>
      <p:pic>
        <p:nvPicPr>
          <p:cNvPr id="10" name="Obrázek 9">
            <a:extLst>
              <a:ext uri="{FF2B5EF4-FFF2-40B4-BE49-F238E27FC236}">
                <a16:creationId xmlns:a16="http://schemas.microsoft.com/office/drawing/2014/main" id="{D3C5FEE5-61E8-4EE3-9241-9D83331714D1}"/>
              </a:ext>
            </a:extLst>
          </p:cNvPr>
          <p:cNvPicPr>
            <a:picLocks noChangeAspect="1"/>
          </p:cNvPicPr>
          <p:nvPr/>
        </p:nvPicPr>
        <p:blipFill>
          <a:blip r:embed="rId3"/>
          <a:stretch>
            <a:fillRect/>
          </a:stretch>
        </p:blipFill>
        <p:spPr>
          <a:xfrm>
            <a:off x="2274508" y="2928212"/>
            <a:ext cx="7738872" cy="1070401"/>
          </a:xfrm>
          <a:prstGeom prst="rect">
            <a:avLst/>
          </a:prstGeom>
        </p:spPr>
      </p:pic>
    </p:spTree>
    <p:extLst>
      <p:ext uri="{BB962C8B-B14F-4D97-AF65-F5344CB8AC3E}">
        <p14:creationId xmlns:p14="http://schemas.microsoft.com/office/powerpoint/2010/main" val="1243907080"/>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V</a:t>
            </a:r>
            <a:r>
              <a:rPr lang="cs-CZ" sz="1800" kern="100" err="1">
                <a:latin typeface="Aptos" panose="020B0004020202020204" pitchFamily="34" charset="0"/>
                <a:ea typeface="Aptos" panose="020B0004020202020204" pitchFamily="34" charset="0"/>
                <a:cs typeface="Arial" panose="020B0604020202020204" pitchFamily="34" charset="0"/>
              </a:rPr>
              <a:t>ytvoří</a:t>
            </a:r>
            <a:r>
              <a:rPr lang="cs-CZ" sz="1800" kern="100">
                <a:latin typeface="Aptos" panose="020B0004020202020204" pitchFamily="34" charset="0"/>
                <a:ea typeface="Aptos" panose="020B0004020202020204" pitchFamily="34" charset="0"/>
                <a:cs typeface="Arial" panose="020B0604020202020204" pitchFamily="34" charset="0"/>
              </a:rPr>
              <a:t> se „Formální gestor“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en-US" sz="1800" kern="100" err="1">
                <a:latin typeface="Aptos" panose="020B0004020202020204" pitchFamily="34" charset="0"/>
                <a:ea typeface="Aptos" panose="020B0004020202020204" pitchFamily="34" charset="0"/>
                <a:cs typeface="Arial" panose="020B0604020202020204" pitchFamily="34" charset="0"/>
              </a:rPr>
              <a:t>kde</a:t>
            </a:r>
            <a:r>
              <a:rPr lang="en-US" sz="1800" kern="100">
                <a:latin typeface="Aptos" panose="020B0004020202020204" pitchFamily="34" charset="0"/>
                <a:ea typeface="Aptos" panose="020B0004020202020204" pitchFamily="34" charset="0"/>
                <a:cs typeface="Arial" panose="020B0604020202020204" pitchFamily="34" charset="0"/>
              </a:rPr>
              <a:t> m</a:t>
            </a:r>
            <a:r>
              <a:rPr lang="cs-CZ" sz="1800" kern="100" err="1">
                <a:latin typeface="Aptos" panose="020B0004020202020204" pitchFamily="34" charset="0"/>
                <a:ea typeface="Aptos" panose="020B0004020202020204" pitchFamily="34" charset="0"/>
                <a:cs typeface="Arial" panose="020B0604020202020204" pitchFamily="34" charset="0"/>
              </a:rPr>
              <a:t>ůžeme</a:t>
            </a:r>
            <a:r>
              <a:rPr lang="cs-CZ" sz="1800" kern="100">
                <a:latin typeface="Aptos" panose="020B0004020202020204" pitchFamily="34" charset="0"/>
                <a:ea typeface="Aptos" panose="020B0004020202020204" pitchFamily="34" charset="0"/>
                <a:cs typeface="Arial" panose="020B0604020202020204" pitchFamily="34" charset="0"/>
              </a:rPr>
              <a:t> udělat ve „Verze návrhu“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(2)</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kopii verzi a „Připravit postoupení </a:t>
            </a:r>
            <a:r>
              <a:rPr lang="en-US" sz="1800" kern="100">
                <a:latin typeface="Aptos" panose="020B0004020202020204" pitchFamily="34" charset="0"/>
                <a:ea typeface="Aptos" panose="020B0004020202020204" pitchFamily="34" charset="0"/>
                <a:cs typeface="Arial" panose="020B0604020202020204" pitchFamily="34" charset="0"/>
              </a:rPr>
              <a:t>M</a:t>
            </a:r>
            <a:r>
              <a:rPr lang="cs-CZ" sz="1800" kern="100">
                <a:latin typeface="Aptos" panose="020B0004020202020204" pitchFamily="34" charset="0"/>
                <a:ea typeface="Aptos" panose="020B0004020202020204" pitchFamily="34" charset="0"/>
                <a:cs typeface="Arial" panose="020B0604020202020204" pitchFamily="34" charset="0"/>
              </a:rPr>
              <a:t>ZV“</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3</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a nebo „Připravit vrácení k dopracování do tvorby“</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4</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nSpc>
                <a:spcPct val="115000"/>
              </a:lnSpc>
              <a:buNone/>
            </a:pPr>
            <a:r>
              <a:rPr lang="en-US" sz="1800" kern="100" err="1">
                <a:latin typeface="Aptos" panose="020B0004020202020204" pitchFamily="34" charset="0"/>
                <a:cs typeface="Arial" panose="020B0604020202020204" pitchFamily="34" charset="0"/>
              </a:rPr>
              <a:t>provedeme</a:t>
            </a:r>
            <a:r>
              <a:rPr lang="en-US" sz="1800" kern="100">
                <a:latin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„Připravit vrácení k dopracování do tvorby“</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4</a:t>
            </a:r>
            <a:r>
              <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rPr>
              <a:t>)</a:t>
            </a:r>
            <a:r>
              <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rPr>
              <a:t> </a:t>
            </a:r>
            <a:r>
              <a:rPr lang="en-US" sz="1800" kern="100">
                <a:latin typeface="Aptos" panose="020B0004020202020204" pitchFamily="34" charset="0"/>
                <a:cs typeface="Arial" panose="020B0604020202020204" pitchFamily="34" charset="0"/>
              </a:rPr>
              <a:t>pod</a:t>
            </a:r>
            <a:r>
              <a:rPr lang="cs-CZ" sz="1800" kern="100">
                <a:latin typeface="Aptos" panose="020B0004020202020204" pitchFamily="34" charset="0"/>
                <a:cs typeface="Arial" panose="020B0604020202020204" pitchFamily="34" charset="0"/>
              </a:rPr>
              <a:t> účtem </a:t>
            </a:r>
            <a:r>
              <a:rPr lang="en-US" sz="1800" kern="100">
                <a:latin typeface="Aptos" panose="020B0004020202020204" pitchFamily="34" charset="0"/>
                <a:cs typeface="Arial" panose="020B0604020202020204" pitchFamily="34" charset="0"/>
              </a:rPr>
              <a:t> </a:t>
            </a:r>
            <a:r>
              <a:rPr lang="cs-CZ" sz="1800" kern="100" err="1">
                <a:latin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cs typeface="Arial" panose="020B0604020202020204" pitchFamily="34" charset="0"/>
              </a:rPr>
              <a:t>(5)</a:t>
            </a: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0" name="Obrázek 9">
            <a:extLst>
              <a:ext uri="{FF2B5EF4-FFF2-40B4-BE49-F238E27FC236}">
                <a16:creationId xmlns:a16="http://schemas.microsoft.com/office/drawing/2014/main" id="{8F3649D4-2B37-67CD-7852-B73A41D8A3FD}"/>
              </a:ext>
            </a:extLst>
          </p:cNvPr>
          <p:cNvPicPr>
            <a:picLocks noChangeAspect="1"/>
          </p:cNvPicPr>
          <p:nvPr/>
        </p:nvPicPr>
        <p:blipFill>
          <a:blip r:embed="rId2"/>
          <a:stretch>
            <a:fillRect/>
          </a:stretch>
        </p:blipFill>
        <p:spPr>
          <a:xfrm>
            <a:off x="1104076" y="3429000"/>
            <a:ext cx="10079736" cy="1743152"/>
          </a:xfrm>
          <a:prstGeom prst="rect">
            <a:avLst/>
          </a:prstGeom>
        </p:spPr>
      </p:pic>
    </p:spTree>
    <p:extLst>
      <p:ext uri="{BB962C8B-B14F-4D97-AF65-F5344CB8AC3E}">
        <p14:creationId xmlns:p14="http://schemas.microsoft.com/office/powerpoint/2010/main" val="2226157498"/>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V</a:t>
            </a:r>
            <a:r>
              <a:rPr lang="cs-CZ" sz="1800" kern="100" err="1">
                <a:latin typeface="Aptos" panose="020B0004020202020204" pitchFamily="34" charset="0"/>
                <a:ea typeface="Aptos" panose="020B0004020202020204" pitchFamily="34" charset="0"/>
                <a:cs typeface="Arial" panose="020B0604020202020204" pitchFamily="34" charset="0"/>
              </a:rPr>
              <a:t>ytvoří</a:t>
            </a:r>
            <a:r>
              <a:rPr lang="cs-CZ" sz="1800" kern="100">
                <a:latin typeface="Aptos" panose="020B0004020202020204" pitchFamily="34" charset="0"/>
                <a:ea typeface="Aptos" panose="020B0004020202020204" pitchFamily="34" charset="0"/>
                <a:cs typeface="Arial" panose="020B0604020202020204" pitchFamily="34" charset="0"/>
              </a:rPr>
              <a:t> se „ Vrátit žádost o podání o </a:t>
            </a:r>
            <a:r>
              <a:rPr lang="cs-CZ" sz="1800" kern="100" err="1">
                <a:latin typeface="Aptos" panose="020B0004020202020204" pitchFamily="34" charset="0"/>
                <a:ea typeface="Aptos" panose="020B0004020202020204" pitchFamily="34" charset="0"/>
                <a:cs typeface="Arial" panose="020B0604020202020204" pitchFamily="34" charset="0"/>
              </a:rPr>
              <a:t>zajištení</a:t>
            </a:r>
            <a:r>
              <a:rPr lang="cs-CZ" sz="1800" kern="100">
                <a:latin typeface="Aptos" panose="020B0004020202020204" pitchFamily="34" charset="0"/>
                <a:ea typeface="Aptos" panose="020B0004020202020204" pitchFamily="34" charset="0"/>
                <a:cs typeface="Arial" panose="020B0604020202020204" pitchFamily="34" charset="0"/>
              </a:rPr>
              <a:t> vyhlášení“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p>
          <a:p>
            <a:pPr marL="0" indent="0">
              <a:lnSpc>
                <a:spcPct val="115000"/>
              </a:lnSpc>
              <a:spcAft>
                <a:spcPts val="800"/>
              </a:spcAft>
              <a:buNone/>
            </a:pPr>
            <a:r>
              <a:rPr lang="en-US" sz="1800" kern="100">
                <a:latin typeface="Aptos" panose="020B0004020202020204" pitchFamily="34" charset="0"/>
                <a:cs typeface="Arial" panose="020B0604020202020204" pitchFamily="34" charset="0"/>
              </a:rPr>
              <a:t>Pod </a:t>
            </a:r>
            <a:r>
              <a:rPr lang="cs-CZ" sz="1800" kern="100">
                <a:latin typeface="Aptos" panose="020B0004020202020204" pitchFamily="34" charset="0"/>
                <a:cs typeface="Arial" panose="020B0604020202020204" pitchFamily="34" charset="0"/>
              </a:rPr>
              <a:t>účtem </a:t>
            </a:r>
            <a:r>
              <a:rPr lang="cs-CZ" sz="1800" kern="100" err="1">
                <a:latin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cs typeface="Arial" panose="020B0604020202020204" pitchFamily="34" charset="0"/>
              </a:rPr>
              <a:t>(</a:t>
            </a:r>
            <a:r>
              <a:rPr lang="cs-CZ" sz="1800" kern="100">
                <a:solidFill>
                  <a:srgbClr val="FF0000"/>
                </a:solidFill>
                <a:latin typeface="Aptos" panose="020B0004020202020204" pitchFamily="34" charset="0"/>
                <a:cs typeface="Arial" panose="020B0604020202020204" pitchFamily="34" charset="0"/>
              </a:rPr>
              <a:t>2</a:t>
            </a:r>
            <a:r>
              <a:rPr lang="en-US" sz="1800" kern="100">
                <a:solidFill>
                  <a:srgbClr val="FF0000"/>
                </a:solidFill>
                <a:latin typeface="Aptos" panose="020B0004020202020204" pitchFamily="34" charset="0"/>
                <a:cs typeface="Arial" panose="020B0604020202020204" pitchFamily="34" charset="0"/>
              </a:rPr>
              <a:t>)</a:t>
            </a:r>
            <a:r>
              <a:rPr lang="cs-CZ" sz="1800" kern="100">
                <a:solidFill>
                  <a:srgbClr val="FF0000"/>
                </a:solidFill>
                <a:latin typeface="Aptos" panose="020B0004020202020204" pitchFamily="34" charset="0"/>
                <a:cs typeface="Arial" panose="020B0604020202020204" pitchFamily="34" charset="0"/>
              </a:rPr>
              <a:t> </a:t>
            </a:r>
            <a:r>
              <a:rPr lang="cs-CZ" sz="1800" kern="100">
                <a:latin typeface="Aptos" panose="020B0004020202020204" pitchFamily="34" charset="0"/>
                <a:cs typeface="Arial" panose="020B0604020202020204" pitchFamily="34" charset="0"/>
              </a:rPr>
              <a:t>provedeme „Postoupit“ </a:t>
            </a:r>
            <a:r>
              <a:rPr lang="en-US" sz="1800" kern="100">
                <a:solidFill>
                  <a:srgbClr val="FF0000"/>
                </a:solidFill>
                <a:latin typeface="Aptos" panose="020B0004020202020204" pitchFamily="34" charset="0"/>
                <a:cs typeface="Arial" panose="020B0604020202020204" pitchFamily="34" charset="0"/>
              </a:rPr>
              <a:t>(3)</a:t>
            </a: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A5E71CDE-41D0-9840-BA71-87B7382B6C94}"/>
              </a:ext>
            </a:extLst>
          </p:cNvPr>
          <p:cNvPicPr>
            <a:picLocks noChangeAspect="1"/>
          </p:cNvPicPr>
          <p:nvPr/>
        </p:nvPicPr>
        <p:blipFill>
          <a:blip r:embed="rId2"/>
          <a:stretch>
            <a:fillRect/>
          </a:stretch>
        </p:blipFill>
        <p:spPr>
          <a:xfrm>
            <a:off x="752103" y="3066140"/>
            <a:ext cx="10598649" cy="1880763"/>
          </a:xfrm>
          <a:prstGeom prst="rect">
            <a:avLst/>
          </a:prstGeom>
        </p:spPr>
      </p:pic>
    </p:spTree>
    <p:extLst>
      <p:ext uri="{BB962C8B-B14F-4D97-AF65-F5344CB8AC3E}">
        <p14:creationId xmlns:p14="http://schemas.microsoft.com/office/powerpoint/2010/main" val="62862981"/>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Přihlásit se jako </a:t>
            </a:r>
            <a:r>
              <a:rPr lang="cs-CZ" sz="1800" kern="100" err="1">
                <a:latin typeface="Aptos" panose="020B0004020202020204" pitchFamily="34" charset="0"/>
                <a:cs typeface="Arial" panose="020B0604020202020204" pitchFamily="34" charset="0"/>
              </a:rPr>
              <a:t>aburger.tomas_NBU_pracovnik</a:t>
            </a:r>
            <a:r>
              <a:rPr lang="cs-CZ" sz="1800" kern="100">
                <a:latin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cs typeface="Arial" panose="020B0604020202020204" pitchFamily="34" charset="0"/>
              </a:rPr>
              <a:t>(</a:t>
            </a:r>
            <a:r>
              <a:rPr lang="cs-CZ" sz="1800" kern="100">
                <a:solidFill>
                  <a:srgbClr val="FF0000"/>
                </a:solidFill>
                <a:latin typeface="Aptos" panose="020B0004020202020204" pitchFamily="34" charset="0"/>
                <a:cs typeface="Arial" panose="020B0604020202020204" pitchFamily="34" charset="0"/>
              </a:rPr>
              <a:t>1</a:t>
            </a:r>
            <a:r>
              <a:rPr lang="en-US" sz="1800" kern="100">
                <a:solidFill>
                  <a:srgbClr val="FF0000"/>
                </a:solidFill>
                <a:latin typeface="Aptos" panose="020B0004020202020204" pitchFamily="34" charset="0"/>
                <a:cs typeface="Arial" panose="020B0604020202020204" pitchFamily="34" charset="0"/>
              </a:rPr>
              <a:t>)</a:t>
            </a:r>
            <a:endParaRPr lang="cs-CZ" sz="1800" kern="100">
              <a:solidFill>
                <a:srgbClr val="FF0000"/>
              </a:solidFill>
              <a:latin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cs typeface="Arial" panose="020B0604020202020204" pitchFamily="34" charset="0"/>
              </a:rPr>
              <a:t>Ten může provést ve „Vrácení předkladateli“ </a:t>
            </a:r>
            <a:r>
              <a:rPr lang="en-US" sz="1800" kern="100">
                <a:solidFill>
                  <a:srgbClr val="FF0000"/>
                </a:solidFill>
                <a:latin typeface="Aptos" panose="020B0004020202020204" pitchFamily="34" charset="0"/>
                <a:cs typeface="Arial" panose="020B0604020202020204" pitchFamily="34" charset="0"/>
              </a:rPr>
              <a:t>(2) </a:t>
            </a:r>
            <a:r>
              <a:rPr lang="en-US" sz="1800" kern="100" err="1">
                <a:latin typeface="Aptos" panose="020B0004020202020204" pitchFamily="34" charset="0"/>
                <a:cs typeface="Arial" panose="020B0604020202020204" pitchFamily="34" charset="0"/>
              </a:rPr>
              <a:t>akci</a:t>
            </a:r>
            <a:r>
              <a:rPr lang="en-US" sz="1800" kern="100">
                <a:latin typeface="Aptos" panose="020B0004020202020204" pitchFamily="34" charset="0"/>
                <a:cs typeface="Arial" panose="020B0604020202020204" pitchFamily="34" charset="0"/>
              </a:rPr>
              <a:t> </a:t>
            </a:r>
            <a:r>
              <a:rPr lang="cs-CZ" sz="1800" kern="100">
                <a:latin typeface="Aptos" panose="020B0004020202020204" pitchFamily="34" charset="0"/>
                <a:cs typeface="Arial" panose="020B0604020202020204" pitchFamily="34" charset="0"/>
              </a:rPr>
              <a:t>„Vrátit akt mezinárodního práva věcnému gestorovi“ </a:t>
            </a:r>
            <a:r>
              <a:rPr lang="en-US" sz="1800" kern="100">
                <a:solidFill>
                  <a:srgbClr val="FF0000"/>
                </a:solidFill>
                <a:latin typeface="Aptos" panose="020B0004020202020204" pitchFamily="34" charset="0"/>
                <a:cs typeface="Arial" panose="020B0604020202020204" pitchFamily="34" charset="0"/>
              </a:rPr>
              <a:t>(3)</a:t>
            </a: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B48BB653-3CCB-F27F-C907-A9D25DB43897}"/>
              </a:ext>
            </a:extLst>
          </p:cNvPr>
          <p:cNvPicPr>
            <a:picLocks noChangeAspect="1"/>
          </p:cNvPicPr>
          <p:nvPr/>
        </p:nvPicPr>
        <p:blipFill>
          <a:blip r:embed="rId2"/>
          <a:stretch>
            <a:fillRect/>
          </a:stretch>
        </p:blipFill>
        <p:spPr>
          <a:xfrm>
            <a:off x="584104" y="2923478"/>
            <a:ext cx="11023792" cy="2603320"/>
          </a:xfrm>
          <a:prstGeom prst="rect">
            <a:avLst/>
          </a:prstGeom>
        </p:spPr>
      </p:pic>
    </p:spTree>
    <p:extLst>
      <p:ext uri="{BB962C8B-B14F-4D97-AF65-F5344CB8AC3E}">
        <p14:creationId xmlns:p14="http://schemas.microsoft.com/office/powerpoint/2010/main" val="525335916"/>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Jako </a:t>
            </a:r>
            <a:r>
              <a:rPr lang="cs-CZ" sz="1800" kern="100" err="1">
                <a:latin typeface="Aptos" panose="020B0004020202020204" pitchFamily="34" charset="0"/>
                <a:cs typeface="Arial" panose="020B0604020202020204" pitchFamily="34" charset="0"/>
              </a:rPr>
              <a:t>aburger.tomas_NBU_pracovnik</a:t>
            </a:r>
            <a:r>
              <a:rPr lang="cs-CZ" sz="1800" kern="100">
                <a:latin typeface="Aptos" panose="020B0004020202020204" pitchFamily="34" charset="0"/>
                <a:cs typeface="Arial" panose="020B0604020202020204" pitchFamily="34" charset="0"/>
              </a:rPr>
              <a:t> v „Tvorbě“</a:t>
            </a:r>
            <a:r>
              <a:rPr lang="cs-CZ" sz="1800" kern="100">
                <a:solidFill>
                  <a:srgbClr val="FF0000"/>
                </a:solidFill>
                <a:latin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cs typeface="Arial" panose="020B0604020202020204" pitchFamily="34" charset="0"/>
              </a:rPr>
              <a:t>(1) </a:t>
            </a:r>
            <a:r>
              <a:rPr lang="en-US" sz="1800" kern="100">
                <a:latin typeface="Aptos" panose="020B0004020202020204" pitchFamily="34" charset="0"/>
                <a:cs typeface="Arial" panose="020B0604020202020204" pitchFamily="34" charset="0"/>
              </a:rPr>
              <a:t>p</a:t>
            </a:r>
            <a:r>
              <a:rPr lang="cs-CZ" sz="1800" kern="100" err="1">
                <a:latin typeface="Aptos" panose="020B0004020202020204" pitchFamily="34" charset="0"/>
                <a:cs typeface="Arial" panose="020B0604020202020204" pitchFamily="34" charset="0"/>
              </a:rPr>
              <a:t>řeklikneme</a:t>
            </a:r>
            <a:r>
              <a:rPr lang="cs-CZ" sz="1800" kern="100">
                <a:latin typeface="Aptos" panose="020B0004020202020204" pitchFamily="34" charset="0"/>
                <a:cs typeface="Arial" panose="020B0604020202020204" pitchFamily="34" charset="0"/>
              </a:rPr>
              <a:t> do „Verze návrhu“ </a:t>
            </a:r>
            <a:r>
              <a:rPr lang="en-US" sz="1800" kern="100">
                <a:solidFill>
                  <a:srgbClr val="FF0000"/>
                </a:solidFill>
                <a:latin typeface="Aptos" panose="020B0004020202020204" pitchFamily="34" charset="0"/>
                <a:cs typeface="Arial" panose="020B0604020202020204" pitchFamily="34" charset="0"/>
              </a:rPr>
              <a:t>(4</a:t>
            </a:r>
            <a:r>
              <a:rPr lang="en-US" sz="1800" kern="100">
                <a:latin typeface="Aptos" panose="020B0004020202020204" pitchFamily="34" charset="0"/>
                <a:cs typeface="Arial" panose="020B0604020202020204" pitchFamily="34" charset="0"/>
              </a:rPr>
              <a:t>), o</a:t>
            </a:r>
            <a:r>
              <a:rPr lang="cs-CZ" sz="1800" kern="100">
                <a:latin typeface="Aptos" panose="020B0004020202020204" pitchFamily="34" charset="0"/>
                <a:cs typeface="Arial" panose="020B0604020202020204" pitchFamily="34" charset="0"/>
              </a:rPr>
              <a:t>značíme verzi </a:t>
            </a:r>
            <a:r>
              <a:rPr lang="en-US" sz="1800" kern="100">
                <a:solidFill>
                  <a:srgbClr val="FF0000"/>
                </a:solidFill>
                <a:latin typeface="Aptos" panose="020B0004020202020204" pitchFamily="34" charset="0"/>
                <a:cs typeface="Arial" panose="020B0604020202020204" pitchFamily="34" charset="0"/>
              </a:rPr>
              <a:t>(3) </a:t>
            </a:r>
            <a:r>
              <a:rPr lang="en-US" sz="1800" kern="100">
                <a:latin typeface="Aptos" panose="020B0004020202020204" pitchFamily="34" charset="0"/>
                <a:cs typeface="Arial" panose="020B0604020202020204" pitchFamily="34" charset="0"/>
              </a:rPr>
              <a:t>a </a:t>
            </a:r>
            <a:r>
              <a:rPr lang="cs-CZ" sz="1800" kern="100">
                <a:latin typeface="Aptos" panose="020B0004020202020204" pitchFamily="34" charset="0"/>
                <a:cs typeface="Arial" panose="020B0604020202020204" pitchFamily="34" charset="0"/>
              </a:rPr>
              <a:t>zvolíme „Vytvořit verzi“ </a:t>
            </a:r>
            <a:r>
              <a:rPr lang="cs-CZ" sz="1800" kern="100">
                <a:solidFill>
                  <a:srgbClr val="FF0000"/>
                </a:solidFill>
                <a:latin typeface="Aptos" panose="020B0004020202020204" pitchFamily="34" charset="0"/>
                <a:cs typeface="Arial" panose="020B0604020202020204" pitchFamily="34" charset="0"/>
              </a:rPr>
              <a:t>(2</a:t>
            </a:r>
            <a:r>
              <a:rPr lang="cs-CZ" sz="1800" kern="100">
                <a:latin typeface="Aptos" panose="020B0004020202020204" pitchFamily="34" charset="0"/>
                <a:cs typeface="Arial" panose="020B0604020202020204" pitchFamily="34" charset="0"/>
              </a:rPr>
              <a:t>). V okně „Vytvořit Verzi návrhu“ </a:t>
            </a:r>
            <a:r>
              <a:rPr lang="cs-CZ" sz="1800" kern="100">
                <a:solidFill>
                  <a:srgbClr val="FF0000"/>
                </a:solidFill>
                <a:latin typeface="Aptos" panose="020B0004020202020204" pitchFamily="34" charset="0"/>
                <a:cs typeface="Arial" panose="020B0604020202020204" pitchFamily="34" charset="0"/>
              </a:rPr>
              <a:t>(5</a:t>
            </a:r>
            <a:r>
              <a:rPr lang="cs-CZ" sz="1800" kern="100">
                <a:latin typeface="Aptos" panose="020B0004020202020204" pitchFamily="34" charset="0"/>
                <a:cs typeface="Arial" panose="020B0604020202020204" pitchFamily="34" charset="0"/>
              </a:rPr>
              <a:t>) vyplníme „Název nové verze“ </a:t>
            </a:r>
            <a:r>
              <a:rPr lang="en-US" sz="1800" kern="100">
                <a:solidFill>
                  <a:srgbClr val="FF0000"/>
                </a:solidFill>
                <a:latin typeface="Aptos" panose="020B0004020202020204" pitchFamily="34" charset="0"/>
                <a:cs typeface="Arial" panose="020B0604020202020204" pitchFamily="34" charset="0"/>
              </a:rPr>
              <a:t>(6</a:t>
            </a:r>
            <a:r>
              <a:rPr lang="en-US" sz="1800" kern="100">
                <a:latin typeface="Aptos" panose="020B0004020202020204" pitchFamily="34" charset="0"/>
                <a:cs typeface="Arial" panose="020B0604020202020204" pitchFamily="34" charset="0"/>
              </a:rPr>
              <a:t>) a “V</a:t>
            </a:r>
            <a:r>
              <a:rPr lang="cs-CZ" sz="1800" kern="100" err="1">
                <a:latin typeface="Aptos" panose="020B0004020202020204" pitchFamily="34" charset="0"/>
                <a:cs typeface="Arial" panose="020B0604020202020204" pitchFamily="34" charset="0"/>
              </a:rPr>
              <a:t>ytvoříme</a:t>
            </a:r>
            <a:r>
              <a:rPr lang="cs-CZ" sz="1800" kern="100">
                <a:latin typeface="Aptos" panose="020B0004020202020204" pitchFamily="34" charset="0"/>
                <a:cs typeface="Arial" panose="020B0604020202020204" pitchFamily="34" charset="0"/>
              </a:rPr>
              <a:t> a otevřeme v editoru</a:t>
            </a:r>
            <a:r>
              <a:rPr lang="en-US" sz="1800" kern="100">
                <a:latin typeface="Aptos" panose="020B0004020202020204" pitchFamily="34" charset="0"/>
                <a:cs typeface="Arial" panose="020B0604020202020204" pitchFamily="34" charset="0"/>
              </a:rPr>
              <a:t>”</a:t>
            </a:r>
            <a:r>
              <a:rPr lang="cs-CZ" sz="1800" kern="100">
                <a:latin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cs typeface="Arial" panose="020B0604020202020204" pitchFamily="34" charset="0"/>
              </a:rPr>
              <a:t>(7)</a:t>
            </a:r>
            <a:endParaRPr lang="cs-CZ" sz="1800" kern="100">
              <a:solidFill>
                <a:srgbClr val="FF0000"/>
              </a:solidFill>
              <a:latin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A8299537-DE2C-208F-63B9-9278D608E920}"/>
              </a:ext>
            </a:extLst>
          </p:cNvPr>
          <p:cNvPicPr>
            <a:picLocks noChangeAspect="1"/>
          </p:cNvPicPr>
          <p:nvPr/>
        </p:nvPicPr>
        <p:blipFill>
          <a:blip r:embed="rId2"/>
          <a:stretch>
            <a:fillRect/>
          </a:stretch>
        </p:blipFill>
        <p:spPr>
          <a:xfrm>
            <a:off x="2160208" y="2859607"/>
            <a:ext cx="7967472" cy="3124391"/>
          </a:xfrm>
          <a:prstGeom prst="rect">
            <a:avLst/>
          </a:prstGeom>
        </p:spPr>
      </p:pic>
    </p:spTree>
    <p:extLst>
      <p:ext uri="{BB962C8B-B14F-4D97-AF65-F5344CB8AC3E}">
        <p14:creationId xmlns:p14="http://schemas.microsoft.com/office/powerpoint/2010/main" val="2876998124"/>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kern="100" err="1">
                <a:latin typeface="Aptos" panose="020B0004020202020204" pitchFamily="34" charset="0"/>
                <a:ea typeface="Aptos" panose="020B0004020202020204" pitchFamily="34" charset="0"/>
                <a:cs typeface="Arial" panose="020B0604020202020204" pitchFamily="34" charset="0"/>
              </a:rPr>
              <a:t>Provedeme</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editaci</a:t>
            </a:r>
            <a:r>
              <a:rPr lang="en-US" sz="1800" kern="100">
                <a:latin typeface="Aptos" panose="020B0004020202020204" pitchFamily="34" charset="0"/>
                <a:ea typeface="Aptos" panose="020B0004020202020204" pitchFamily="34" charset="0"/>
                <a:cs typeface="Arial" panose="020B0604020202020204" pitchFamily="34" charset="0"/>
              </a:rPr>
              <a:t> v editor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en-US" sz="1800" kern="100">
                <a:latin typeface="Aptos" panose="020B0004020202020204" pitchFamily="34" charset="0"/>
                <a:ea typeface="Aptos" panose="020B0004020202020204" pitchFamily="34" charset="0"/>
                <a:cs typeface="Arial" panose="020B0604020202020204" pitchFamily="34" charset="0"/>
              </a:rPr>
              <a:t>Ve </a:t>
            </a:r>
            <a:r>
              <a:rPr lang="cs-CZ" sz="1800" kern="100">
                <a:latin typeface="Aptos" panose="020B0004020202020204" pitchFamily="34" charset="0"/>
                <a:ea typeface="Aptos" panose="020B0004020202020204" pitchFamily="34" charset="0"/>
                <a:cs typeface="Arial" panose="020B0604020202020204" pitchFamily="34" charset="0"/>
              </a:rPr>
              <a:t>„Verze návrhu“</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uzavřeme verzi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a:t>
            </a: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F08C24A8-E6B7-50EC-A2B2-8CD6FA0E6BFF}"/>
              </a:ext>
            </a:extLst>
          </p:cNvPr>
          <p:cNvPicPr>
            <a:picLocks noChangeAspect="1"/>
          </p:cNvPicPr>
          <p:nvPr/>
        </p:nvPicPr>
        <p:blipFill rotWithShape="1">
          <a:blip r:embed="rId2"/>
          <a:srcRect t="6684" b="6064"/>
          <a:stretch/>
        </p:blipFill>
        <p:spPr>
          <a:xfrm>
            <a:off x="2185416" y="2085996"/>
            <a:ext cx="7821168" cy="3566160"/>
          </a:xfrm>
          <a:prstGeom prst="rect">
            <a:avLst/>
          </a:prstGeom>
        </p:spPr>
      </p:pic>
    </p:spTree>
    <p:extLst>
      <p:ext uri="{BB962C8B-B14F-4D97-AF65-F5344CB8AC3E}">
        <p14:creationId xmlns:p14="http://schemas.microsoft.com/office/powerpoint/2010/main" val="188369889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79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Vrátíme se zpět na portál, ve „Verze návrhu“</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cs-CZ" sz="1800" kern="100">
                <a:latin typeface="Aptos" panose="020B0004020202020204" pitchFamily="34" charset="0"/>
                <a:ea typeface="Aptos" panose="020B0004020202020204" pitchFamily="34" charset="0"/>
                <a:cs typeface="Arial" panose="020B0604020202020204" pitchFamily="34" charset="0"/>
              </a:rPr>
              <a:t>vybereme verzi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a nastavíme je jako aktuální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Vše potvrdíme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(4)</a:t>
            </a: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8438A980-F158-4B07-09C3-A03A41542C25}"/>
              </a:ext>
            </a:extLst>
          </p:cNvPr>
          <p:cNvPicPr>
            <a:picLocks noChangeAspect="1"/>
          </p:cNvPicPr>
          <p:nvPr/>
        </p:nvPicPr>
        <p:blipFill>
          <a:blip r:embed="rId2"/>
          <a:stretch>
            <a:fillRect/>
          </a:stretch>
        </p:blipFill>
        <p:spPr>
          <a:xfrm>
            <a:off x="1606996" y="2178816"/>
            <a:ext cx="9073896" cy="3805182"/>
          </a:xfrm>
          <a:prstGeom prst="rect">
            <a:avLst/>
          </a:prstGeom>
        </p:spPr>
      </p:pic>
    </p:spTree>
    <p:extLst>
      <p:ext uri="{BB962C8B-B14F-4D97-AF65-F5344CB8AC3E}">
        <p14:creationId xmlns:p14="http://schemas.microsoft.com/office/powerpoint/2010/main" val="13805267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DDD468FC-5A1F-4D93-9266-BF44BB171C1A}"/>
              </a:ext>
            </a:extLst>
          </p:cNvPr>
          <p:cNvSpPr>
            <a:spLocks noGrp="1"/>
          </p:cNvSpPr>
          <p:nvPr>
            <p:ph type="sldNum" sz="quarter" idx="12"/>
          </p:nvPr>
        </p:nvSpPr>
        <p:spPr/>
        <p:txBody>
          <a:bodyPr/>
          <a:lstStyle/>
          <a:p>
            <a:fld id="{9DC1E638-3F78-4E0D-883A-B278700C48C0}" type="slidenum">
              <a:rPr lang="pl-PL" smtClean="0"/>
              <a:pPr/>
              <a:t>8</a:t>
            </a:fld>
            <a:endParaRPr lang="pl-PL"/>
          </a:p>
        </p:txBody>
      </p:sp>
      <p:pic>
        <p:nvPicPr>
          <p:cNvPr id="8" name="Symbol zastępczy obrazu 8" descr="Obraz zawierający sprzęt elektroniczny, obwód&#10;&#10;Opis wygenerowany automatycznie">
            <a:extLst>
              <a:ext uri="{FF2B5EF4-FFF2-40B4-BE49-F238E27FC236}">
                <a16:creationId xmlns:a16="http://schemas.microsoft.com/office/drawing/2014/main" id="{744A9715-BFBD-4CD0-B460-B81896994A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7616" y="0"/>
            <a:ext cx="3744384" cy="6858000"/>
          </a:xfrm>
          <a:prstGeom prst="rect">
            <a:avLst/>
          </a:prstGeom>
        </p:spPr>
      </p:pic>
      <p:sp>
        <p:nvSpPr>
          <p:cNvPr id="4" name="Tytuł 3">
            <a:extLst>
              <a:ext uri="{FF2B5EF4-FFF2-40B4-BE49-F238E27FC236}">
                <a16:creationId xmlns:a16="http://schemas.microsoft.com/office/drawing/2014/main" id="{2AD50B7D-FE5C-4529-8057-8AD9C6AA0A39}"/>
              </a:ext>
            </a:extLst>
          </p:cNvPr>
          <p:cNvSpPr>
            <a:spLocks noGrp="1"/>
          </p:cNvSpPr>
          <p:nvPr>
            <p:ph type="title"/>
          </p:nvPr>
        </p:nvSpPr>
        <p:spPr/>
        <p:txBody>
          <a:bodyPr>
            <a:normAutofit fontScale="90000"/>
          </a:bodyPr>
          <a:lstStyle/>
          <a:p>
            <a:r>
              <a:rPr lang="cs-CZ"/>
              <a:t>Mezinárodní smlouva pro vybrané ÚOSS</a:t>
            </a:r>
            <a:br>
              <a:rPr lang="cs-CZ" sz="1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a:p>
        </p:txBody>
      </p:sp>
    </p:spTree>
    <p:extLst>
      <p:ext uri="{BB962C8B-B14F-4D97-AF65-F5344CB8AC3E}">
        <p14:creationId xmlns:p14="http://schemas.microsoft.com/office/powerpoint/2010/main" val="3962995010"/>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Jako </a:t>
            </a:r>
            <a:r>
              <a:rPr lang="cs-CZ" sz="1800" kern="100" err="1">
                <a:latin typeface="Aptos" panose="020B0004020202020204" pitchFamily="34" charset="0"/>
                <a:ea typeface="Aptos" panose="020B0004020202020204" pitchFamily="34" charset="0"/>
                <a:cs typeface="Arial" panose="020B0604020202020204" pitchFamily="34" charset="0"/>
              </a:rPr>
              <a:t>aburger.tomas_NBU_pracovnik</a:t>
            </a:r>
            <a:r>
              <a:rPr lang="cs-CZ" sz="1800" kern="100">
                <a:latin typeface="Aptos" panose="020B0004020202020204" pitchFamily="34" charset="0"/>
                <a:ea typeface="Aptos" panose="020B0004020202020204" pitchFamily="34" charset="0"/>
                <a:cs typeface="Arial" panose="020B0604020202020204" pitchFamily="34" charset="0"/>
              </a:rPr>
              <a:t> provedeme ve „Shrnutí“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cs-CZ" sz="1800" kern="100">
                <a:latin typeface="Aptos" panose="020B0004020202020204" pitchFamily="34" charset="0"/>
                <a:ea typeface="Aptos" panose="020B0004020202020204" pitchFamily="34" charset="0"/>
                <a:cs typeface="Arial" panose="020B0604020202020204" pitchFamily="34" charset="0"/>
              </a:rPr>
              <a:t>„Připravit postoupení gestorovi“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a:t>
            </a: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2ED892E2-1A13-C31D-C4C6-3296C6D63AD6}"/>
              </a:ext>
            </a:extLst>
          </p:cNvPr>
          <p:cNvPicPr>
            <a:picLocks noChangeAspect="1"/>
          </p:cNvPicPr>
          <p:nvPr/>
        </p:nvPicPr>
        <p:blipFill>
          <a:blip r:embed="rId2"/>
          <a:stretch>
            <a:fillRect/>
          </a:stretch>
        </p:blipFill>
        <p:spPr>
          <a:xfrm>
            <a:off x="684825" y="2591249"/>
            <a:ext cx="11076432" cy="2555653"/>
          </a:xfrm>
          <a:prstGeom prst="rect">
            <a:avLst/>
          </a:prstGeom>
        </p:spPr>
      </p:pic>
    </p:spTree>
    <p:extLst>
      <p:ext uri="{BB962C8B-B14F-4D97-AF65-F5344CB8AC3E}">
        <p14:creationId xmlns:p14="http://schemas.microsoft.com/office/powerpoint/2010/main" val="3236289931"/>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Jako </a:t>
            </a:r>
            <a:r>
              <a:rPr lang="cs-CZ" sz="1800" kern="100" err="1">
                <a:latin typeface="Aptos" panose="020B0004020202020204" pitchFamily="34" charset="0"/>
                <a:ea typeface="Aptos" panose="020B0004020202020204" pitchFamily="34" charset="0"/>
                <a:cs typeface="Arial" panose="020B0604020202020204" pitchFamily="34" charset="0"/>
              </a:rPr>
              <a:t>aburger.tomas_NBU_pracovnik</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vytvoříme průvodní dopis</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a:t>
            </a:r>
          </a:p>
          <a:p>
            <a:pPr marL="0" indent="0" algn="just">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Ve </a:t>
            </a:r>
            <a:r>
              <a:rPr lang="cs-CZ" sz="1800" kern="100">
                <a:latin typeface="Aptos" panose="020B0004020202020204" pitchFamily="34" charset="0"/>
                <a:ea typeface="Aptos" panose="020B0004020202020204" pitchFamily="34" charset="0"/>
                <a:cs typeface="Arial" panose="020B0604020202020204" pitchFamily="34" charset="0"/>
              </a:rPr>
              <a:t>„Schvalování“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vybereme schvalovatele </a:t>
            </a:r>
            <a:r>
              <a:rPr lang="cs-CZ" sz="1800" kern="100" err="1">
                <a:latin typeface="Aptos" panose="020B0004020202020204" pitchFamily="34" charset="0"/>
                <a:ea typeface="Aptos" panose="020B0004020202020204" pitchFamily="34" charset="0"/>
                <a:cs typeface="Arial" panose="020B0604020202020204" pitchFamily="34" charset="0"/>
              </a:rPr>
              <a:t>aburger.tomas_NBU_reditel</a:t>
            </a:r>
            <a:endParaRPr lang="cs-CZ" sz="1800" kern="100">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Zaktivní se tlačítko „Spustit schvalování“</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(4) </a:t>
            </a:r>
            <a:r>
              <a:rPr lang="cs-CZ" sz="1800" kern="100">
                <a:latin typeface="Aptos" panose="020B0004020202020204" pitchFamily="34" charset="0"/>
                <a:ea typeface="Aptos" panose="020B0004020202020204" pitchFamily="34" charset="0"/>
                <a:cs typeface="Arial" panose="020B0604020202020204" pitchFamily="34" charset="0"/>
              </a:rPr>
              <a:t>- provedeme</a:t>
            </a:r>
            <a:r>
              <a:rPr lang="en-US" sz="1800" kern="100">
                <a:latin typeface="Aptos" panose="020B0004020202020204" pitchFamily="34" charset="0"/>
                <a:ea typeface="Aptos" panose="020B0004020202020204" pitchFamily="34" charset="0"/>
                <a:cs typeface="Arial" panose="020B0604020202020204" pitchFamily="34" charset="0"/>
              </a:rPr>
              <a:t> </a:t>
            </a: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002D580C-AAB6-26FE-EFBE-8D9DFE516180}"/>
              </a:ext>
            </a:extLst>
          </p:cNvPr>
          <p:cNvPicPr>
            <a:picLocks noChangeAspect="1"/>
          </p:cNvPicPr>
          <p:nvPr/>
        </p:nvPicPr>
        <p:blipFill>
          <a:blip r:embed="rId2"/>
          <a:stretch>
            <a:fillRect/>
          </a:stretch>
        </p:blipFill>
        <p:spPr>
          <a:xfrm>
            <a:off x="1011524" y="2962656"/>
            <a:ext cx="10264840" cy="2550104"/>
          </a:xfrm>
          <a:prstGeom prst="rect">
            <a:avLst/>
          </a:prstGeom>
        </p:spPr>
      </p:pic>
    </p:spTree>
    <p:extLst>
      <p:ext uri="{BB962C8B-B14F-4D97-AF65-F5344CB8AC3E}">
        <p14:creationId xmlns:p14="http://schemas.microsoft.com/office/powerpoint/2010/main" val="1173161273"/>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schvalovatel </a:t>
            </a:r>
            <a:r>
              <a:rPr lang="cs-CZ" sz="1800" kern="100" err="1">
                <a:latin typeface="Aptos" panose="020B0004020202020204" pitchFamily="34" charset="0"/>
                <a:ea typeface="Aptos" panose="020B0004020202020204" pitchFamily="34" charset="0"/>
                <a:cs typeface="Arial" panose="020B0604020202020204" pitchFamily="34" charset="0"/>
              </a:rPr>
              <a:t>aburger.tomas_NBU_reditel</a:t>
            </a:r>
            <a:r>
              <a:rPr lang="cs-CZ" sz="1800" kern="100">
                <a:latin typeface="Aptos" panose="020B0004020202020204" pitchFamily="34" charset="0"/>
                <a:ea typeface="Aptos" panose="020B0004020202020204" pitchFamily="34" charset="0"/>
                <a:cs typeface="Arial" panose="020B0604020202020204" pitchFamily="34" charset="0"/>
              </a:rPr>
              <a:t> a zaznamenáme schválení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endParaRPr lang="cs-CZ"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„Stáhnout“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„N</a:t>
            </a:r>
            <a:r>
              <a:rPr lang="en-US" sz="1800" kern="100" err="1">
                <a:latin typeface="Aptos" panose="020B0004020202020204" pitchFamily="34" charset="0"/>
                <a:ea typeface="Aptos" panose="020B0004020202020204" pitchFamily="34" charset="0"/>
                <a:cs typeface="Arial" panose="020B0604020202020204" pitchFamily="34" charset="0"/>
              </a:rPr>
              <a:t>ahr</a:t>
            </a:r>
            <a:r>
              <a:rPr lang="cs-CZ" sz="1800" kern="100" err="1">
                <a:latin typeface="Aptos" panose="020B0004020202020204" pitchFamily="34" charset="0"/>
                <a:ea typeface="Aptos" panose="020B0004020202020204" pitchFamily="34" charset="0"/>
                <a:cs typeface="Arial" panose="020B0604020202020204" pitchFamily="34" charset="0"/>
              </a:rPr>
              <a:t>át</a:t>
            </a:r>
            <a:r>
              <a:rPr lang="cs-CZ" sz="1800" kern="100">
                <a:latin typeface="Aptos" panose="020B0004020202020204" pitchFamily="34" charset="0"/>
                <a:ea typeface="Aptos" panose="020B0004020202020204" pitchFamily="34" charset="0"/>
                <a:cs typeface="Arial" panose="020B0604020202020204" pitchFamily="34" charset="0"/>
              </a:rPr>
              <a:t> podepsaný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„Schválit“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a „Potvrdit“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(4)</a:t>
            </a: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DFE04B83-C89E-816B-AC2E-2AAD44D9EA7E}"/>
              </a:ext>
            </a:extLst>
          </p:cNvPr>
          <p:cNvPicPr>
            <a:picLocks noChangeAspect="1"/>
          </p:cNvPicPr>
          <p:nvPr/>
        </p:nvPicPr>
        <p:blipFill rotWithShape="1">
          <a:blip r:embed="rId2"/>
          <a:srcRect t="17150"/>
          <a:stretch/>
        </p:blipFill>
        <p:spPr>
          <a:xfrm>
            <a:off x="2761488" y="2569464"/>
            <a:ext cx="6995114" cy="3440335"/>
          </a:xfrm>
          <a:prstGeom prst="rect">
            <a:avLst/>
          </a:prstGeom>
        </p:spPr>
      </p:pic>
    </p:spTree>
    <p:extLst>
      <p:ext uri="{BB962C8B-B14F-4D97-AF65-F5344CB8AC3E}">
        <p14:creationId xmlns:p14="http://schemas.microsoft.com/office/powerpoint/2010/main" val="633033276"/>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schvalovatel </a:t>
            </a:r>
            <a:r>
              <a:rPr lang="cs-CZ" sz="1800" kern="100" err="1">
                <a:latin typeface="Aptos" panose="020B0004020202020204" pitchFamily="34" charset="0"/>
                <a:ea typeface="Aptos" panose="020B0004020202020204" pitchFamily="34" charset="0"/>
                <a:cs typeface="Arial" panose="020B0604020202020204" pitchFamily="34" charset="0"/>
              </a:rPr>
              <a:t>aburger.tomas_NBU_pracovnik</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cs-CZ" sz="1800" kern="100">
                <a:latin typeface="Aptos" panose="020B0004020202020204" pitchFamily="34" charset="0"/>
                <a:ea typeface="Aptos" panose="020B0004020202020204" pitchFamily="34" charset="0"/>
                <a:cs typeface="Arial" panose="020B0604020202020204" pitchFamily="34" charset="0"/>
              </a:rPr>
              <a:t>a provedeme „Postoupit“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(2)</a:t>
            </a: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a:t>
            </a:r>
            <a:r>
              <a:rPr lang="cs-CZ" sz="1800" kern="100" err="1">
                <a:latin typeface="Aptos" panose="020B0004020202020204" pitchFamily="34" charset="0"/>
                <a:ea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a provedeme „Převzít akt mezinárodního práva formálním gestorem“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a:t>
            </a: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0B6073E3-8443-C2C9-DA1E-B620A3F901E1}"/>
              </a:ext>
            </a:extLst>
          </p:cNvPr>
          <p:cNvPicPr>
            <a:picLocks noChangeAspect="1"/>
          </p:cNvPicPr>
          <p:nvPr/>
        </p:nvPicPr>
        <p:blipFill rotWithShape="1">
          <a:blip r:embed="rId2"/>
          <a:srcRect t="3391" b="8853"/>
          <a:stretch/>
        </p:blipFill>
        <p:spPr>
          <a:xfrm>
            <a:off x="1741932" y="2121408"/>
            <a:ext cx="8528098" cy="1532055"/>
          </a:xfrm>
          <a:prstGeom prst="rect">
            <a:avLst/>
          </a:prstGeom>
        </p:spPr>
      </p:pic>
      <p:pic>
        <p:nvPicPr>
          <p:cNvPr id="12" name="Obrázek 11">
            <a:extLst>
              <a:ext uri="{FF2B5EF4-FFF2-40B4-BE49-F238E27FC236}">
                <a16:creationId xmlns:a16="http://schemas.microsoft.com/office/drawing/2014/main" id="{6EBDE58F-B358-A372-668B-25F9BA853232}"/>
              </a:ext>
            </a:extLst>
          </p:cNvPr>
          <p:cNvPicPr>
            <a:picLocks noChangeAspect="1"/>
          </p:cNvPicPr>
          <p:nvPr/>
        </p:nvPicPr>
        <p:blipFill rotWithShape="1">
          <a:blip r:embed="rId3"/>
          <a:srcRect t="23717"/>
          <a:stretch/>
        </p:blipFill>
        <p:spPr>
          <a:xfrm>
            <a:off x="1741932" y="4542622"/>
            <a:ext cx="8528098" cy="1441376"/>
          </a:xfrm>
          <a:prstGeom prst="rect">
            <a:avLst/>
          </a:prstGeom>
        </p:spPr>
      </p:pic>
    </p:spTree>
    <p:extLst>
      <p:ext uri="{BB962C8B-B14F-4D97-AF65-F5344CB8AC3E}">
        <p14:creationId xmlns:p14="http://schemas.microsoft.com/office/powerpoint/2010/main" val="2508106989"/>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jako </a:t>
            </a:r>
            <a:r>
              <a:rPr lang="cs-CZ" sz="1800" kern="100" err="1">
                <a:latin typeface="Aptos" panose="020B0004020202020204" pitchFamily="34" charset="0"/>
                <a:ea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ea typeface="Aptos" panose="020B0004020202020204" pitchFamily="34" charset="0"/>
                <a:cs typeface="Arial" panose="020B0604020202020204" pitchFamily="34" charset="0"/>
              </a:rPr>
              <a:t> a provedeme „ Připravit postoupení MZV“ </a:t>
            </a:r>
            <a:endParaRPr lang="cs-CZ"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10" name="Obrázek 9">
            <a:extLst>
              <a:ext uri="{FF2B5EF4-FFF2-40B4-BE49-F238E27FC236}">
                <a16:creationId xmlns:a16="http://schemas.microsoft.com/office/drawing/2014/main" id="{99612E92-31F6-7B8F-183C-5D2A7ABD1C5C}"/>
              </a:ext>
            </a:extLst>
          </p:cNvPr>
          <p:cNvPicPr>
            <a:picLocks noChangeAspect="1"/>
          </p:cNvPicPr>
          <p:nvPr/>
        </p:nvPicPr>
        <p:blipFill>
          <a:blip r:embed="rId2"/>
          <a:stretch>
            <a:fillRect/>
          </a:stretch>
        </p:blipFill>
        <p:spPr>
          <a:xfrm>
            <a:off x="560008" y="2575636"/>
            <a:ext cx="11167872" cy="2237079"/>
          </a:xfrm>
          <a:prstGeom prst="rect">
            <a:avLst/>
          </a:prstGeom>
        </p:spPr>
      </p:pic>
    </p:spTree>
    <p:extLst>
      <p:ext uri="{BB962C8B-B14F-4D97-AF65-F5344CB8AC3E}">
        <p14:creationId xmlns:p14="http://schemas.microsoft.com/office/powerpoint/2010/main" val="3388765208"/>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Jako </a:t>
            </a:r>
            <a:r>
              <a:rPr lang="cs-CZ" sz="1800" kern="100" err="1">
                <a:latin typeface="Aptos" panose="020B0004020202020204" pitchFamily="34" charset="0"/>
                <a:ea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vytvoříme průvodní dopis</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a:t>
            </a:r>
          </a:p>
          <a:p>
            <a:pPr marL="0" indent="0" algn="just">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Ve </a:t>
            </a:r>
            <a:r>
              <a:rPr lang="cs-CZ" sz="1800" kern="100">
                <a:latin typeface="Aptos" panose="020B0004020202020204" pitchFamily="34" charset="0"/>
                <a:ea typeface="Aptos" panose="020B0004020202020204" pitchFamily="34" charset="0"/>
                <a:cs typeface="Arial" panose="020B0604020202020204" pitchFamily="34" charset="0"/>
              </a:rPr>
              <a:t>„Schvalování“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vybereme schvalovatele </a:t>
            </a:r>
            <a:r>
              <a:rPr lang="cs-CZ" sz="1800" kern="100" err="1">
                <a:latin typeface="Aptos" panose="020B0004020202020204" pitchFamily="34" charset="0"/>
                <a:ea typeface="Aptos" panose="020B0004020202020204" pitchFamily="34" charset="0"/>
                <a:cs typeface="Arial" panose="020B0604020202020204" pitchFamily="34" charset="0"/>
              </a:rPr>
              <a:t>aburger.tomas_NBU_reditel</a:t>
            </a:r>
            <a:endParaRPr lang="cs-CZ" sz="1800" kern="100">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Zaktivní se tlačítko „Spustit schvalování“</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(4) </a:t>
            </a:r>
            <a:r>
              <a:rPr lang="cs-CZ" sz="1800" kern="100">
                <a:latin typeface="Aptos" panose="020B0004020202020204" pitchFamily="34" charset="0"/>
                <a:ea typeface="Aptos" panose="020B0004020202020204" pitchFamily="34" charset="0"/>
                <a:cs typeface="Arial" panose="020B0604020202020204" pitchFamily="34" charset="0"/>
              </a:rPr>
              <a:t>- provedeme</a:t>
            </a:r>
            <a:r>
              <a:rPr lang="en-US" sz="1800" kern="100">
                <a:latin typeface="Aptos" panose="020B0004020202020204" pitchFamily="34" charset="0"/>
                <a:ea typeface="Aptos" panose="020B0004020202020204" pitchFamily="34" charset="0"/>
                <a:cs typeface="Arial" panose="020B0604020202020204" pitchFamily="34" charset="0"/>
              </a:rPr>
              <a:t> </a:t>
            </a:r>
            <a:endParaRPr lang="cs-CZ" sz="1800" kern="100">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2EB8B4A0-44B3-8515-F42D-9C01594FE019}"/>
              </a:ext>
            </a:extLst>
          </p:cNvPr>
          <p:cNvPicPr>
            <a:picLocks noChangeAspect="1"/>
          </p:cNvPicPr>
          <p:nvPr/>
        </p:nvPicPr>
        <p:blipFill>
          <a:blip r:embed="rId2"/>
          <a:stretch>
            <a:fillRect/>
          </a:stretch>
        </p:blipFill>
        <p:spPr>
          <a:xfrm>
            <a:off x="820612" y="3048170"/>
            <a:ext cx="10646664" cy="2217359"/>
          </a:xfrm>
          <a:prstGeom prst="rect">
            <a:avLst/>
          </a:prstGeom>
        </p:spPr>
      </p:pic>
    </p:spTree>
    <p:extLst>
      <p:ext uri="{BB962C8B-B14F-4D97-AF65-F5344CB8AC3E}">
        <p14:creationId xmlns:p14="http://schemas.microsoft.com/office/powerpoint/2010/main" val="364162511"/>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schvalovatel </a:t>
            </a:r>
            <a:r>
              <a:rPr lang="cs-CZ" sz="1800" kern="100" err="1">
                <a:latin typeface="Aptos" panose="020B0004020202020204" pitchFamily="34" charset="0"/>
                <a:ea typeface="Aptos" panose="020B0004020202020204" pitchFamily="34" charset="0"/>
                <a:cs typeface="Arial" panose="020B0604020202020204" pitchFamily="34" charset="0"/>
              </a:rPr>
              <a:t>aburger.tomas_NBU_reditel</a:t>
            </a:r>
            <a:r>
              <a:rPr lang="cs-CZ" sz="1800" kern="100">
                <a:latin typeface="Aptos" panose="020B0004020202020204" pitchFamily="34" charset="0"/>
                <a:ea typeface="Aptos" panose="020B0004020202020204" pitchFamily="34" charset="0"/>
                <a:cs typeface="Arial" panose="020B0604020202020204" pitchFamily="34" charset="0"/>
              </a:rPr>
              <a:t> a zaznamenáme schválení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endParaRPr lang="cs-CZ"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„Stáhnout“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„N</a:t>
            </a:r>
            <a:r>
              <a:rPr lang="en-US" sz="1800" kern="100" err="1">
                <a:latin typeface="Aptos" panose="020B0004020202020204" pitchFamily="34" charset="0"/>
                <a:ea typeface="Aptos" panose="020B0004020202020204" pitchFamily="34" charset="0"/>
                <a:cs typeface="Arial" panose="020B0604020202020204" pitchFamily="34" charset="0"/>
              </a:rPr>
              <a:t>ahr</a:t>
            </a:r>
            <a:r>
              <a:rPr lang="cs-CZ" sz="1800" kern="100" err="1">
                <a:latin typeface="Aptos" panose="020B0004020202020204" pitchFamily="34" charset="0"/>
                <a:ea typeface="Aptos" panose="020B0004020202020204" pitchFamily="34" charset="0"/>
                <a:cs typeface="Arial" panose="020B0604020202020204" pitchFamily="34" charset="0"/>
              </a:rPr>
              <a:t>át</a:t>
            </a:r>
            <a:r>
              <a:rPr lang="cs-CZ" sz="1800" kern="100">
                <a:latin typeface="Aptos" panose="020B0004020202020204" pitchFamily="34" charset="0"/>
                <a:ea typeface="Aptos" panose="020B0004020202020204" pitchFamily="34" charset="0"/>
                <a:cs typeface="Arial" panose="020B0604020202020204" pitchFamily="34" charset="0"/>
              </a:rPr>
              <a:t> podepsaný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„Schválit“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a „Potvrdit“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(4)</a:t>
            </a: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D889D1A0-AF99-58C7-26AB-A5A46BBE5EB4}"/>
              </a:ext>
            </a:extLst>
          </p:cNvPr>
          <p:cNvPicPr>
            <a:picLocks noChangeAspect="1"/>
          </p:cNvPicPr>
          <p:nvPr/>
        </p:nvPicPr>
        <p:blipFill rotWithShape="1">
          <a:blip r:embed="rId2"/>
          <a:srcRect t="12811" r="2241" b="3686"/>
          <a:stretch/>
        </p:blipFill>
        <p:spPr>
          <a:xfrm>
            <a:off x="2863595" y="2499693"/>
            <a:ext cx="6464809" cy="3510106"/>
          </a:xfrm>
          <a:prstGeom prst="rect">
            <a:avLst/>
          </a:prstGeom>
        </p:spPr>
      </p:pic>
    </p:spTree>
    <p:extLst>
      <p:ext uri="{BB962C8B-B14F-4D97-AF65-F5344CB8AC3E}">
        <p14:creationId xmlns:p14="http://schemas.microsoft.com/office/powerpoint/2010/main" val="3485861674"/>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schvalovatel </a:t>
            </a:r>
            <a:r>
              <a:rPr lang="cs-CZ" sz="1800" kern="100" err="1">
                <a:latin typeface="Aptos" panose="020B0004020202020204" pitchFamily="34" charset="0"/>
                <a:ea typeface="Aptos" panose="020B0004020202020204" pitchFamily="34" charset="0"/>
                <a:cs typeface="Arial" panose="020B0604020202020204" pitchFamily="34" charset="0"/>
              </a:rPr>
              <a:t>aburger.tomas_UVOVA_pracovnikAMP</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cs-CZ" sz="1800" kern="100">
                <a:latin typeface="Aptos" panose="020B0004020202020204" pitchFamily="34" charset="0"/>
                <a:ea typeface="Aptos" panose="020B0004020202020204" pitchFamily="34" charset="0"/>
                <a:cs typeface="Arial" panose="020B0604020202020204" pitchFamily="34" charset="0"/>
              </a:rPr>
              <a:t>a provedeme „Postoupit“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(2)</a:t>
            </a: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a:t>
            </a:r>
            <a:r>
              <a:rPr lang="cs-CZ" sz="1800" kern="100" err="1">
                <a:latin typeface="Aptos" panose="020B0004020202020204" pitchFamily="34" charset="0"/>
                <a:ea typeface="Aptos" panose="020B0004020202020204" pitchFamily="34" charset="0"/>
                <a:cs typeface="Arial" panose="020B0604020202020204" pitchFamily="34" charset="0"/>
              </a:rPr>
              <a:t>aburger.tomas_MZV_pracovnikAMP</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a provedeme „Převzít akt mezinárodního práva MZV “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a:t>
            </a: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6A7AE40E-9293-7B72-78AF-F4E096C89D22}"/>
              </a:ext>
            </a:extLst>
          </p:cNvPr>
          <p:cNvPicPr>
            <a:picLocks noChangeAspect="1"/>
          </p:cNvPicPr>
          <p:nvPr/>
        </p:nvPicPr>
        <p:blipFill rotWithShape="1">
          <a:blip r:embed="rId2"/>
          <a:srcRect t="15164" b="3320"/>
          <a:stretch/>
        </p:blipFill>
        <p:spPr>
          <a:xfrm>
            <a:off x="1134281" y="2091949"/>
            <a:ext cx="9923438" cy="1741563"/>
          </a:xfrm>
          <a:prstGeom prst="rect">
            <a:avLst/>
          </a:prstGeom>
        </p:spPr>
      </p:pic>
      <p:pic>
        <p:nvPicPr>
          <p:cNvPr id="10" name="Obrázek 9">
            <a:extLst>
              <a:ext uri="{FF2B5EF4-FFF2-40B4-BE49-F238E27FC236}">
                <a16:creationId xmlns:a16="http://schemas.microsoft.com/office/drawing/2014/main" id="{C0F5FB18-3892-E712-B15F-27A8711F0511}"/>
              </a:ext>
            </a:extLst>
          </p:cNvPr>
          <p:cNvPicPr>
            <a:picLocks noChangeAspect="1"/>
          </p:cNvPicPr>
          <p:nvPr/>
        </p:nvPicPr>
        <p:blipFill rotWithShape="1">
          <a:blip r:embed="rId3"/>
          <a:srcRect t="17736"/>
          <a:stretch/>
        </p:blipFill>
        <p:spPr>
          <a:xfrm>
            <a:off x="902908" y="4340422"/>
            <a:ext cx="10482072" cy="1383094"/>
          </a:xfrm>
          <a:prstGeom prst="rect">
            <a:avLst/>
          </a:prstGeom>
        </p:spPr>
      </p:pic>
    </p:spTree>
    <p:extLst>
      <p:ext uri="{BB962C8B-B14F-4D97-AF65-F5344CB8AC3E}">
        <p14:creationId xmlns:p14="http://schemas.microsoft.com/office/powerpoint/2010/main" val="1036856416"/>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V „Ministerstvo zahraničních věcí</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effectLst/>
                <a:latin typeface="Aptos" panose="020B0004020202020204" pitchFamily="34" charset="0"/>
                <a:ea typeface="Aptos" panose="020B0004020202020204" pitchFamily="34" charset="0"/>
                <a:cs typeface="Arial" panose="020B0604020202020204" pitchFamily="34" charset="0"/>
              </a:rPr>
              <a:t>, pod </a:t>
            </a:r>
            <a:r>
              <a:rPr lang="cs-CZ" sz="18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a:effectLst/>
                <a:latin typeface="Aptos" panose="020B0004020202020204" pitchFamily="34" charset="0"/>
                <a:ea typeface="Aptos" panose="020B0004020202020204" pitchFamily="34" charset="0"/>
                <a:cs typeface="Arial" panose="020B0604020202020204" pitchFamily="34" charset="0"/>
              </a:rPr>
              <a:t> zvolit  „Připravit k podepsání právního aktu pro vyhlášení“</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effectLst/>
                <a:latin typeface="Aptos" panose="020B0004020202020204" pitchFamily="34" charset="0"/>
                <a:ea typeface="Aptos" panose="020B0004020202020204" pitchFamily="34" charset="0"/>
                <a:cs typeface="Arial" panose="020B0604020202020204" pitchFamily="34" charset="0"/>
              </a:rPr>
              <a:t>. </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Na základě:</a:t>
            </a: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„FR/CR Vlastník prostoru fáze: Vyhlašovatel aktu mezinárodního práva / FR.VYHLAMP_VYHLASOVATEL“ </a:t>
            </a:r>
          </a:p>
          <a:p>
            <a:pPr marL="0" indent="0" algn="l">
              <a:lnSpc>
                <a:spcPct val="107000"/>
              </a:lnSpc>
              <a:spcBef>
                <a:spcPts val="300"/>
              </a:spcBef>
              <a:spcAft>
                <a:spcPts val="300"/>
              </a:spcAft>
              <a:buNone/>
            </a:pPr>
            <a:r>
              <a:rPr lang="cs-CZ" sz="1800">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„Vlastník prostoru fáze: Přebírá a upravuje návrh aktu mezinárodního práva pro publikaci / CR.PREBIRA_AMP_PUB“.</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effectLst/>
              <a:latin typeface="Calibri" panose="020F0502020204030204" pitchFamily="34" charset="0"/>
              <a:ea typeface="Times New Roman" panose="02020603050405020304" pitchFamily="18" charset="0"/>
            </a:endParaRPr>
          </a:p>
          <a:p>
            <a:pPr marL="346950" indent="-285750" fontAlgn="base">
              <a:buFont typeface="Arial" panose="020B0604020202020204" pitchFamily="34" charset="0"/>
              <a:buChar char="•"/>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63BCC196-D02A-7DC2-64E9-B64828FAE4A3}"/>
              </a:ext>
            </a:extLst>
          </p:cNvPr>
          <p:cNvPicPr>
            <a:picLocks noChangeAspect="1"/>
          </p:cNvPicPr>
          <p:nvPr/>
        </p:nvPicPr>
        <p:blipFill rotWithShape="1">
          <a:blip r:embed="rId2"/>
          <a:srcRect r="53275"/>
          <a:stretch/>
        </p:blipFill>
        <p:spPr>
          <a:xfrm>
            <a:off x="3295588" y="3775670"/>
            <a:ext cx="5696712" cy="2104724"/>
          </a:xfrm>
          <a:prstGeom prst="rect">
            <a:avLst/>
          </a:prstGeom>
        </p:spPr>
      </p:pic>
    </p:spTree>
    <p:extLst>
      <p:ext uri="{BB962C8B-B14F-4D97-AF65-F5344CB8AC3E}">
        <p14:creationId xmlns:p14="http://schemas.microsoft.com/office/powerpoint/2010/main" val="1962465444"/>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89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Jako </a:t>
            </a:r>
            <a:r>
              <a:rPr lang="cs-CZ" sz="1800" kern="100" err="1">
                <a:latin typeface="Aptos" panose="020B0004020202020204" pitchFamily="34" charset="0"/>
                <a:ea typeface="Aptos" panose="020B0004020202020204" pitchFamily="34" charset="0"/>
                <a:cs typeface="Arial" panose="020B0604020202020204" pitchFamily="34" charset="0"/>
              </a:rPr>
              <a:t>aburger.tomas</a:t>
            </a:r>
            <a:r>
              <a:rPr lang="cs-CZ" sz="1800" kern="100">
                <a:latin typeface="Aptos" panose="020B0004020202020204" pitchFamily="34" charset="0"/>
                <a:ea typeface="Aptos" panose="020B0004020202020204" pitchFamily="34" charset="0"/>
                <a:cs typeface="Arial" panose="020B0604020202020204" pitchFamily="34" charset="0"/>
              </a:rPr>
              <a:t>_</a:t>
            </a:r>
            <a:r>
              <a:rPr lang="cs-CZ" sz="1800">
                <a:effectLst/>
                <a:latin typeface="Aptos" panose="020B0004020202020204" pitchFamily="34" charset="0"/>
                <a:ea typeface="Aptos" panose="020B0004020202020204" pitchFamily="34" charset="0"/>
                <a:cs typeface="Arial" panose="020B0604020202020204" pitchFamily="34" charset="0"/>
              </a:rPr>
              <a:t> </a:t>
            </a:r>
            <a:r>
              <a:rPr lang="cs-CZ" sz="1800" err="1">
                <a:effectLst/>
                <a:latin typeface="Aptos" panose="020B0004020202020204" pitchFamily="34" charset="0"/>
                <a:ea typeface="Aptos" panose="020B0004020202020204" pitchFamily="34" charset="0"/>
                <a:cs typeface="Arial" panose="020B0604020202020204" pitchFamily="34" charset="0"/>
              </a:rPr>
              <a:t>aburger.tomas_MZV_pracovnikAMP</a:t>
            </a: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en-US" sz="1800" kern="100">
                <a:latin typeface="Aptos" panose="020B0004020202020204" pitchFamily="34" charset="0"/>
                <a:ea typeface="Aptos" panose="020B0004020202020204" pitchFamily="34" charset="0"/>
                <a:cs typeface="Arial" panose="020B0604020202020204" pitchFamily="34" charset="0"/>
              </a:rPr>
              <a:t>Ve </a:t>
            </a:r>
            <a:r>
              <a:rPr lang="cs-CZ" sz="1800" kern="100">
                <a:latin typeface="Aptos" panose="020B0004020202020204" pitchFamily="34" charset="0"/>
                <a:ea typeface="Aptos" panose="020B0004020202020204" pitchFamily="34" charset="0"/>
                <a:cs typeface="Arial" panose="020B0604020202020204" pitchFamily="34" charset="0"/>
              </a:rPr>
              <a:t>„Schvalování“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cs-CZ" sz="1800" kern="100">
                <a:latin typeface="Aptos" panose="020B0004020202020204" pitchFamily="34" charset="0"/>
                <a:ea typeface="Aptos" panose="020B0004020202020204" pitchFamily="34" charset="0"/>
                <a:cs typeface="Arial" panose="020B0604020202020204" pitchFamily="34" charset="0"/>
              </a:rPr>
              <a:t>vybereme schvalovatele </a:t>
            </a:r>
            <a:r>
              <a:rPr lang="cs-CZ" sz="1800" kern="100" err="1">
                <a:latin typeface="Aptos" panose="020B0004020202020204" pitchFamily="34" charset="0"/>
                <a:ea typeface="Aptos" panose="020B0004020202020204" pitchFamily="34" charset="0"/>
                <a:cs typeface="Arial" panose="020B0604020202020204" pitchFamily="34" charset="0"/>
              </a:rPr>
              <a:t>aburger.tomas_MZV_ministr</a:t>
            </a:r>
            <a:endParaRPr lang="cs-CZ" sz="1800" kern="100">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Zaktivní se tlačítko „Spustit schvalování“</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 (2) </a:t>
            </a:r>
            <a:r>
              <a:rPr lang="cs-CZ" sz="1800" kern="100">
                <a:latin typeface="Aptos" panose="020B0004020202020204" pitchFamily="34" charset="0"/>
                <a:ea typeface="Aptos" panose="020B0004020202020204" pitchFamily="34" charset="0"/>
                <a:cs typeface="Arial" panose="020B0604020202020204" pitchFamily="34" charset="0"/>
              </a:rPr>
              <a:t>- provedeme</a:t>
            </a:r>
            <a:r>
              <a:rPr lang="en-US" sz="1800" kern="100">
                <a:latin typeface="Aptos" panose="020B0004020202020204" pitchFamily="34" charset="0"/>
                <a:ea typeface="Aptos" panose="020B0004020202020204" pitchFamily="34" charset="0"/>
                <a:cs typeface="Arial" panose="020B0604020202020204" pitchFamily="34" charset="0"/>
              </a:rPr>
              <a:t> </a:t>
            </a:r>
            <a:endParaRPr lang="cs-CZ" sz="1800" kern="100">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4F3B1003-667C-BA08-87AA-C5B008FD9BBC}"/>
              </a:ext>
            </a:extLst>
          </p:cNvPr>
          <p:cNvPicPr>
            <a:picLocks noChangeAspect="1"/>
          </p:cNvPicPr>
          <p:nvPr/>
        </p:nvPicPr>
        <p:blipFill rotWithShape="1">
          <a:blip r:embed="rId2"/>
          <a:srcRect t="18013"/>
          <a:stretch/>
        </p:blipFill>
        <p:spPr>
          <a:xfrm>
            <a:off x="1403040" y="2984027"/>
            <a:ext cx="9385919" cy="2999971"/>
          </a:xfrm>
          <a:prstGeom prst="rect">
            <a:avLst/>
          </a:prstGeom>
        </p:spPr>
      </p:pic>
    </p:spTree>
    <p:extLst>
      <p:ext uri="{BB962C8B-B14F-4D97-AF65-F5344CB8AC3E}">
        <p14:creationId xmlns:p14="http://schemas.microsoft.com/office/powerpoint/2010/main" val="114973857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0716A787-7E2C-6A9C-5377-D311BEC9280F}"/>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Zástupný symbol pro číslo snímku 2">
            <a:extLst>
              <a:ext uri="{FF2B5EF4-FFF2-40B4-BE49-F238E27FC236}">
                <a16:creationId xmlns:a16="http://schemas.microsoft.com/office/drawing/2014/main" id="{4E6CBFED-4D91-68DD-FE8F-4EEA483F486D}"/>
              </a:ext>
            </a:extLst>
          </p:cNvPr>
          <p:cNvSpPr>
            <a:spLocks noGrp="1"/>
          </p:cNvSpPr>
          <p:nvPr>
            <p:ph type="sldNum" sz="quarter" idx="12"/>
          </p:nvPr>
        </p:nvSpPr>
        <p:spPr/>
        <p:txBody>
          <a:bodyPr/>
          <a:lstStyle/>
          <a:p>
            <a:fld id="{9DC1E638-3F78-4E0D-883A-B278700C48C0}" type="slidenum">
              <a:rPr lang="pl-PL" smtClean="0"/>
              <a:pPr/>
              <a:t>9</a:t>
            </a:fld>
            <a:endParaRPr lang="pl-PL"/>
          </a:p>
        </p:txBody>
      </p:sp>
      <p:sp>
        <p:nvSpPr>
          <p:cNvPr id="4" name="Zástupný obsah 3">
            <a:extLst>
              <a:ext uri="{FF2B5EF4-FFF2-40B4-BE49-F238E27FC236}">
                <a16:creationId xmlns:a16="http://schemas.microsoft.com/office/drawing/2014/main" id="{62E4A672-05CD-A252-08F7-134A3F53117E}"/>
              </a:ext>
            </a:extLst>
          </p:cNvPr>
          <p:cNvSpPr>
            <a:spLocks noGrp="1"/>
          </p:cNvSpPr>
          <p:nvPr>
            <p:ph idx="1"/>
          </p:nvPr>
        </p:nvSpPr>
        <p:spPr>
          <a:xfrm>
            <a:off x="526630" y="1782147"/>
            <a:ext cx="11234629" cy="4201851"/>
          </a:xfrm>
        </p:spPr>
        <p:txBody>
          <a:bodyPr>
            <a:normAutofit/>
          </a:bodyPr>
          <a:lstStyle/>
          <a:p>
            <a:pPr marL="0" indent="0">
              <a:buNone/>
            </a:pPr>
            <a:r>
              <a:rPr lang="cs-CZ"/>
              <a:t>Důležité odkazy pro testovací prostředí:</a:t>
            </a:r>
          </a:p>
          <a:p>
            <a:pPr marL="0" indent="0">
              <a:buNone/>
            </a:pPr>
            <a:r>
              <a:rPr lang="cs-CZ"/>
              <a:t>	- </a:t>
            </a:r>
            <a:r>
              <a:rPr lang="cs-CZ" sz="18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2"/>
              </a:rPr>
              <a:t>https://test-portal.e-legislativa.cz/</a:t>
            </a:r>
            <a:r>
              <a:rPr lang="cs-CZ" sz="1800" u="sng">
                <a:solidFill>
                  <a:srgbClr val="467886"/>
                </a:solidFill>
                <a:effectLst/>
                <a:latin typeface="Aptos" panose="020B0004020202020204" pitchFamily="34" charset="0"/>
                <a:ea typeface="Aptos" panose="020B0004020202020204" pitchFamily="34" charset="0"/>
                <a:cs typeface="Arial" panose="020B0604020202020204" pitchFamily="34" charset="0"/>
              </a:rPr>
              <a:t> </a:t>
            </a:r>
            <a:r>
              <a:rPr lang="cs-CZ"/>
              <a:t>- interní portál E-legislativy</a:t>
            </a:r>
          </a:p>
          <a:p>
            <a:pPr marL="0" indent="0">
              <a:buNone/>
            </a:pPr>
            <a:endParaRPr lang="cs-CZ"/>
          </a:p>
          <a:p>
            <a:pPr marL="0" indent="0">
              <a:buNone/>
            </a:pPr>
            <a:endParaRPr lang="cs-CZ"/>
          </a:p>
          <a:p>
            <a:pPr marL="0" indent="0">
              <a:buNone/>
            </a:pPr>
            <a:endParaRPr lang="cs-CZ"/>
          </a:p>
        </p:txBody>
      </p:sp>
      <p:sp>
        <p:nvSpPr>
          <p:cNvPr id="5" name="Nadpis 4">
            <a:extLst>
              <a:ext uri="{FF2B5EF4-FFF2-40B4-BE49-F238E27FC236}">
                <a16:creationId xmlns:a16="http://schemas.microsoft.com/office/drawing/2014/main" id="{BA6E0BB8-0EDA-2AB3-A310-CA981F812638}"/>
              </a:ext>
            </a:extLst>
          </p:cNvPr>
          <p:cNvSpPr>
            <a:spLocks noGrp="1"/>
          </p:cNvSpPr>
          <p:nvPr>
            <p:ph type="title"/>
          </p:nvPr>
        </p:nvSpPr>
        <p:spPr/>
        <p:txBody>
          <a:bodyPr>
            <a:normAutofit fontScale="90000"/>
          </a:bodyPr>
          <a:lstStyle/>
          <a:p>
            <a:r>
              <a:rPr lang="cs-CZ"/>
              <a:t>Mezinárodní smlouva pro vybrané ÚOSS</a:t>
            </a:r>
            <a:br>
              <a:rPr lang="cs-CZ" sz="18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cs-CZ"/>
          </a:p>
        </p:txBody>
      </p:sp>
      <p:pic>
        <p:nvPicPr>
          <p:cNvPr id="7" name="Obrázek 6">
            <a:extLst>
              <a:ext uri="{FF2B5EF4-FFF2-40B4-BE49-F238E27FC236}">
                <a16:creationId xmlns:a16="http://schemas.microsoft.com/office/drawing/2014/main" id="{D0063B45-4D25-C7AC-301A-B035FBEE452A}"/>
              </a:ext>
            </a:extLst>
          </p:cNvPr>
          <p:cNvPicPr>
            <a:picLocks noChangeAspect="1"/>
          </p:cNvPicPr>
          <p:nvPr/>
        </p:nvPicPr>
        <p:blipFill>
          <a:blip r:embed="rId3"/>
          <a:stretch>
            <a:fillRect/>
          </a:stretch>
        </p:blipFill>
        <p:spPr>
          <a:xfrm>
            <a:off x="0" y="2471765"/>
            <a:ext cx="12192000" cy="3698410"/>
          </a:xfrm>
          <a:prstGeom prst="rect">
            <a:avLst/>
          </a:prstGeom>
        </p:spPr>
      </p:pic>
    </p:spTree>
    <p:extLst>
      <p:ext uri="{BB962C8B-B14F-4D97-AF65-F5344CB8AC3E}">
        <p14:creationId xmlns:p14="http://schemas.microsoft.com/office/powerpoint/2010/main" val="2451857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90</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133200" indent="0" algn="just">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Provedeme  „Zaznamenat schválení“ pod účtem </a:t>
            </a:r>
            <a:r>
              <a:rPr lang="cs-CZ" sz="1800" err="1">
                <a:effectLst/>
                <a:latin typeface="Aptos" panose="020B0004020202020204" pitchFamily="34" charset="0"/>
                <a:ea typeface="Aptos" panose="020B0004020202020204" pitchFamily="34" charset="0"/>
                <a:cs typeface="Arial" panose="020B0604020202020204" pitchFamily="34" charset="0"/>
              </a:rPr>
              <a:t>aburger.tomas_MZV_ministr</a:t>
            </a:r>
            <a:r>
              <a:rPr lang="cs-CZ" sz="1800">
                <a:effectLst/>
                <a:latin typeface="Aptos" panose="020B0004020202020204" pitchFamily="34" charset="0"/>
                <a:ea typeface="Aptos" panose="020B0004020202020204" pitchFamily="34" charset="0"/>
                <a:cs typeface="Arial" panose="020B0604020202020204" pitchFamily="34" charset="0"/>
              </a:rPr>
              <a:t>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13320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95655B20-6E5E-D35C-6CFF-1DF7D81647C8}"/>
              </a:ext>
            </a:extLst>
          </p:cNvPr>
          <p:cNvPicPr>
            <a:picLocks noChangeAspect="1"/>
          </p:cNvPicPr>
          <p:nvPr/>
        </p:nvPicPr>
        <p:blipFill rotWithShape="1">
          <a:blip r:embed="rId2"/>
          <a:srcRect t="20603" r="11283" b="4722"/>
          <a:stretch/>
        </p:blipFill>
        <p:spPr>
          <a:xfrm>
            <a:off x="1437544" y="2131749"/>
            <a:ext cx="9316912" cy="3733729"/>
          </a:xfrm>
          <a:prstGeom prst="rect">
            <a:avLst/>
          </a:prstGeom>
        </p:spPr>
      </p:pic>
    </p:spTree>
    <p:extLst>
      <p:ext uri="{BB962C8B-B14F-4D97-AF65-F5344CB8AC3E}">
        <p14:creationId xmlns:p14="http://schemas.microsoft.com/office/powerpoint/2010/main" val="2434373726"/>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91</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Přihlásíme se jako schvalovatel </a:t>
            </a:r>
            <a:r>
              <a:rPr lang="cs-CZ" sz="1800" kern="100" err="1">
                <a:latin typeface="Aptos" panose="020B0004020202020204" pitchFamily="34" charset="0"/>
                <a:ea typeface="Aptos" panose="020B0004020202020204" pitchFamily="34" charset="0"/>
                <a:cs typeface="Arial" panose="020B0604020202020204" pitchFamily="34" charset="0"/>
              </a:rPr>
              <a:t>aburger.tomas_MZV_ministr</a:t>
            </a:r>
            <a:r>
              <a:rPr lang="cs-CZ" sz="1800" kern="100">
                <a:latin typeface="Aptos" panose="020B0004020202020204" pitchFamily="34" charset="0"/>
                <a:ea typeface="Aptos" panose="020B0004020202020204" pitchFamily="34" charset="0"/>
                <a:cs typeface="Arial" panose="020B0604020202020204" pitchFamily="34" charset="0"/>
              </a:rPr>
              <a:t> a Zaznamenáme schválení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a:t>
            </a:r>
            <a:endParaRPr lang="cs-CZ"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r>
              <a:rPr lang="cs-CZ" sz="1800" kern="100">
                <a:latin typeface="Aptos" panose="020B0004020202020204" pitchFamily="34" charset="0"/>
                <a:ea typeface="Aptos" panose="020B0004020202020204" pitchFamily="34" charset="0"/>
                <a:cs typeface="Arial" panose="020B0604020202020204" pitchFamily="34" charset="0"/>
              </a:rPr>
              <a:t>„Stáhnout“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 </a:t>
            </a:r>
            <a:r>
              <a:rPr lang="cs-CZ" sz="1800" kern="100">
                <a:latin typeface="Aptos" panose="020B0004020202020204" pitchFamily="34" charset="0"/>
                <a:ea typeface="Aptos" panose="020B0004020202020204" pitchFamily="34" charset="0"/>
                <a:cs typeface="Arial" panose="020B0604020202020204" pitchFamily="34" charset="0"/>
              </a:rPr>
              <a:t>„N</a:t>
            </a:r>
            <a:r>
              <a:rPr lang="en-US" sz="1800" kern="100" err="1">
                <a:latin typeface="Aptos" panose="020B0004020202020204" pitchFamily="34" charset="0"/>
                <a:ea typeface="Aptos" panose="020B0004020202020204" pitchFamily="34" charset="0"/>
                <a:cs typeface="Arial" panose="020B0604020202020204" pitchFamily="34" charset="0"/>
              </a:rPr>
              <a:t>ahr</a:t>
            </a:r>
            <a:r>
              <a:rPr lang="cs-CZ" sz="1800" kern="100" err="1">
                <a:latin typeface="Aptos" panose="020B0004020202020204" pitchFamily="34" charset="0"/>
                <a:ea typeface="Aptos" panose="020B0004020202020204" pitchFamily="34" charset="0"/>
                <a:cs typeface="Arial" panose="020B0604020202020204" pitchFamily="34" charset="0"/>
              </a:rPr>
              <a:t>át</a:t>
            </a:r>
            <a:r>
              <a:rPr lang="cs-CZ" sz="1800" kern="100">
                <a:latin typeface="Aptos" panose="020B0004020202020204" pitchFamily="34" charset="0"/>
                <a:ea typeface="Aptos" panose="020B0004020202020204" pitchFamily="34" charset="0"/>
                <a:cs typeface="Arial" panose="020B0604020202020204" pitchFamily="34" charset="0"/>
              </a:rPr>
              <a:t> podepsaný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(3), </a:t>
            </a:r>
            <a:r>
              <a:rPr lang="cs-CZ" sz="1800" kern="100">
                <a:latin typeface="Aptos" panose="020B0004020202020204" pitchFamily="34" charset="0"/>
                <a:ea typeface="Aptos" panose="020B0004020202020204" pitchFamily="34" charset="0"/>
                <a:cs typeface="Arial" panose="020B0604020202020204" pitchFamily="34" charset="0"/>
              </a:rPr>
              <a:t>„Schválit“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(4) </a:t>
            </a:r>
            <a:r>
              <a:rPr lang="cs-CZ" sz="1800" kern="100">
                <a:latin typeface="Aptos" panose="020B0004020202020204" pitchFamily="34" charset="0"/>
                <a:ea typeface="Aptos" panose="020B0004020202020204" pitchFamily="34" charset="0"/>
                <a:cs typeface="Arial" panose="020B0604020202020204" pitchFamily="34" charset="0"/>
              </a:rPr>
              <a:t>a „Potvrdit“ </a:t>
            </a:r>
            <a:r>
              <a:rPr lang="cs-CZ" sz="1800" kern="100">
                <a:solidFill>
                  <a:srgbClr val="FF0000"/>
                </a:solidFill>
                <a:latin typeface="Aptos" panose="020B0004020202020204" pitchFamily="34" charset="0"/>
                <a:ea typeface="Aptos" panose="020B0004020202020204" pitchFamily="34" charset="0"/>
                <a:cs typeface="Arial" panose="020B0604020202020204" pitchFamily="34" charset="0"/>
              </a:rPr>
              <a:t>(5)</a:t>
            </a:r>
          </a:p>
          <a:p>
            <a:pPr marL="0" indent="0" algn="just">
              <a:lnSpc>
                <a:spcPct val="115000"/>
              </a:lnSpc>
              <a:spcAft>
                <a:spcPts val="800"/>
              </a:spcAft>
              <a:buNone/>
            </a:pPr>
            <a:endParaRPr lang="en-US" sz="1800" kern="100">
              <a:solidFill>
                <a:srgbClr val="FF0000"/>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chemeClr val="accent5"/>
              </a:solidFill>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E62AC835-FBE1-3302-093C-2B34AB401AF3}"/>
              </a:ext>
            </a:extLst>
          </p:cNvPr>
          <p:cNvPicPr>
            <a:picLocks noChangeAspect="1"/>
          </p:cNvPicPr>
          <p:nvPr/>
        </p:nvPicPr>
        <p:blipFill rotWithShape="1">
          <a:blip r:embed="rId2"/>
          <a:srcRect t="15473"/>
          <a:stretch/>
        </p:blipFill>
        <p:spPr>
          <a:xfrm>
            <a:off x="2609722" y="2503687"/>
            <a:ext cx="6223733" cy="3480312"/>
          </a:xfrm>
          <a:prstGeom prst="rect">
            <a:avLst/>
          </a:prstGeom>
        </p:spPr>
      </p:pic>
    </p:spTree>
    <p:extLst>
      <p:ext uri="{BB962C8B-B14F-4D97-AF65-F5344CB8AC3E}">
        <p14:creationId xmlns:p14="http://schemas.microsoft.com/office/powerpoint/2010/main" val="3748494974"/>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92</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l">
              <a:lnSpc>
                <a:spcPct val="107000"/>
              </a:lnSpc>
              <a:spcBef>
                <a:spcPts val="300"/>
              </a:spcBef>
              <a:spcAft>
                <a:spcPts val="300"/>
              </a:spcAft>
              <a:buNone/>
            </a:pPr>
            <a:r>
              <a:rPr lang="en-US" sz="1800">
                <a:latin typeface="Aptos" panose="020B0004020202020204" pitchFamily="34" charset="0"/>
                <a:ea typeface="Aptos" panose="020B0004020202020204" pitchFamily="34" charset="0"/>
                <a:cs typeface="Arial" panose="020B0604020202020204" pitchFamily="34" charset="0"/>
              </a:rPr>
              <a:t>P</a:t>
            </a:r>
            <a:r>
              <a:rPr lang="cs-CZ" sz="1800" err="1">
                <a:effectLst/>
                <a:latin typeface="Aptos" panose="020B0004020202020204" pitchFamily="34" charset="0"/>
                <a:ea typeface="Aptos" panose="020B0004020202020204" pitchFamily="34" charset="0"/>
                <a:cs typeface="Arial" panose="020B0604020202020204" pitchFamily="34" charset="0"/>
              </a:rPr>
              <a:t>řehlásit</a:t>
            </a:r>
            <a:r>
              <a:rPr lang="cs-CZ" sz="1800">
                <a:effectLst/>
                <a:latin typeface="Aptos" panose="020B0004020202020204" pitchFamily="34" charset="0"/>
                <a:ea typeface="Aptos" panose="020B0004020202020204" pitchFamily="34" charset="0"/>
                <a:cs typeface="Arial" panose="020B0604020202020204" pitchFamily="34" charset="0"/>
              </a:rPr>
              <a:t> se na účet </a:t>
            </a:r>
            <a:r>
              <a:rPr lang="cs-CZ" sz="1800" err="1">
                <a:effectLst/>
                <a:latin typeface="Aptos" panose="020B0004020202020204" pitchFamily="34" charset="0"/>
                <a:ea typeface="Aptos" panose="020B0004020202020204" pitchFamily="34" charset="0"/>
                <a:cs typeface="Arial" panose="020B0604020202020204" pitchFamily="34" charset="0"/>
              </a:rPr>
              <a:t>aburger.tomas_MZV_pracovnikAMP</a:t>
            </a:r>
            <a:r>
              <a:rPr lang="cs-CZ"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v „Ministerstvo zahraničních věcí“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 </a:t>
            </a:r>
            <a:r>
              <a:rPr lang="cs-CZ" sz="1800">
                <a:effectLst/>
                <a:latin typeface="Aptos" panose="020B0004020202020204" pitchFamily="34" charset="0"/>
                <a:ea typeface="Aptos" panose="020B0004020202020204" pitchFamily="34" charset="0"/>
                <a:cs typeface="Arial" panose="020B0604020202020204" pitchFamily="34" charset="0"/>
              </a:rPr>
              <a:t>zvolit „Připravit postoupení vydavateli“</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na  základě FR/CR:</a:t>
            </a: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„Vlastník prostoru fáze: Vyhlašovatel aktu mezinárodního práva / FR.VYHLAMP_VYHLASOVATEL“</a:t>
            </a:r>
          </a:p>
          <a:p>
            <a:pPr marL="0" indent="0" algn="l">
              <a:lnSpc>
                <a:spcPct val="107000"/>
              </a:lnSpc>
              <a:spcBef>
                <a:spcPts val="300"/>
              </a:spcBef>
              <a:spcAft>
                <a:spcPts val="300"/>
              </a:spcAft>
              <a:buNone/>
            </a:pPr>
            <a:r>
              <a:rPr lang="cs-CZ" sz="1800">
                <a:effectLst/>
                <a:latin typeface="Aptos" panose="020B0004020202020204" pitchFamily="34" charset="0"/>
                <a:ea typeface="Aptos" panose="020B0004020202020204" pitchFamily="34" charset="0"/>
                <a:cs typeface="Arial" panose="020B0604020202020204" pitchFamily="34" charset="0"/>
              </a:rPr>
              <a:t>„Vlastník prostoru fáze: Přebírá a upravuje návrh aktu mezinárodního pr</a:t>
            </a:r>
            <a:r>
              <a:rPr lang="cs-CZ" sz="1800">
                <a:latin typeface="Aptos" panose="020B0004020202020204" pitchFamily="34" charset="0"/>
                <a:ea typeface="Aptos" panose="020B0004020202020204" pitchFamily="34" charset="0"/>
                <a:cs typeface="Arial" panose="020B0604020202020204" pitchFamily="34" charset="0"/>
              </a:rPr>
              <a:t>á</a:t>
            </a:r>
            <a:r>
              <a:rPr lang="cs-CZ" sz="1800">
                <a:effectLst/>
                <a:latin typeface="Aptos" panose="020B0004020202020204" pitchFamily="34" charset="0"/>
                <a:ea typeface="Aptos" panose="020B0004020202020204" pitchFamily="34" charset="0"/>
                <a:cs typeface="Arial" panose="020B0604020202020204" pitchFamily="34" charset="0"/>
              </a:rPr>
              <a:t>va pro publikaci / CR.PREBIRA_AMP_PUB“</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l">
              <a:lnSpc>
                <a:spcPct val="107000"/>
              </a:lnSpc>
              <a:spcBef>
                <a:spcPts val="300"/>
              </a:spcBef>
              <a:spcAft>
                <a:spcPts val="300"/>
              </a:spcAft>
              <a:buNone/>
            </a:pPr>
            <a:endParaRPr lang="cs-CZ" sz="1800">
              <a:latin typeface="Calibri" panose="020F050202020403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C0D66466-74F7-D751-3A44-197B6100F421}"/>
              </a:ext>
            </a:extLst>
          </p:cNvPr>
          <p:cNvPicPr>
            <a:picLocks noChangeAspect="1"/>
          </p:cNvPicPr>
          <p:nvPr/>
        </p:nvPicPr>
        <p:blipFill rotWithShape="1">
          <a:blip r:embed="rId2"/>
          <a:srcRect t="13568"/>
          <a:stretch/>
        </p:blipFill>
        <p:spPr>
          <a:xfrm>
            <a:off x="941832" y="3429000"/>
            <a:ext cx="10308336" cy="1834198"/>
          </a:xfrm>
          <a:prstGeom prst="rect">
            <a:avLst/>
          </a:prstGeom>
        </p:spPr>
      </p:pic>
    </p:spTree>
    <p:extLst>
      <p:ext uri="{BB962C8B-B14F-4D97-AF65-F5344CB8AC3E}">
        <p14:creationId xmlns:p14="http://schemas.microsoft.com/office/powerpoint/2010/main" val="290615158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93</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spcAft>
                <a:spcPts val="800"/>
              </a:spcAft>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 „Žádost o vyhlášení“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kern="100">
                <a:effectLst/>
                <a:latin typeface="Aptos" panose="020B0004020202020204" pitchFamily="34" charset="0"/>
                <a:ea typeface="Aptos" panose="020B0004020202020204" pitchFamily="34" charset="0"/>
                <a:cs typeface="Arial" panose="020B0604020202020204" pitchFamily="34" charset="0"/>
              </a:rPr>
              <a:t>, kde vyplním „Vlastnosti“</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za „Kontaktní osobu“</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dám: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aburger.tomas_KPSP_pracovnikLeg</a:t>
            </a: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FD282E03-B941-833F-194E-CFC4EA39BEC4}"/>
              </a:ext>
            </a:extLst>
          </p:cNvPr>
          <p:cNvPicPr>
            <a:picLocks noChangeAspect="1"/>
          </p:cNvPicPr>
          <p:nvPr/>
        </p:nvPicPr>
        <p:blipFill>
          <a:blip r:embed="rId2"/>
          <a:stretch>
            <a:fillRect/>
          </a:stretch>
        </p:blipFill>
        <p:spPr>
          <a:xfrm>
            <a:off x="1046988" y="2437962"/>
            <a:ext cx="10098024" cy="3121303"/>
          </a:xfrm>
          <a:prstGeom prst="rect">
            <a:avLst/>
          </a:prstGeom>
        </p:spPr>
      </p:pic>
    </p:spTree>
    <p:extLst>
      <p:ext uri="{BB962C8B-B14F-4D97-AF65-F5344CB8AC3E}">
        <p14:creationId xmlns:p14="http://schemas.microsoft.com/office/powerpoint/2010/main" val="4129889089"/>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94</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Vytvoříme průvodní dopis pomocí „Vytvořím průvodní dopis“.</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C30371FA-5A0B-4945-4D47-E6446211593F}"/>
              </a:ext>
            </a:extLst>
          </p:cNvPr>
          <p:cNvPicPr>
            <a:picLocks noChangeAspect="1"/>
          </p:cNvPicPr>
          <p:nvPr/>
        </p:nvPicPr>
        <p:blipFill>
          <a:blip r:embed="rId2"/>
          <a:stretch>
            <a:fillRect/>
          </a:stretch>
        </p:blipFill>
        <p:spPr>
          <a:xfrm>
            <a:off x="2965772" y="2086698"/>
            <a:ext cx="6260455" cy="3897300"/>
          </a:xfrm>
          <a:prstGeom prst="rect">
            <a:avLst/>
          </a:prstGeom>
        </p:spPr>
      </p:pic>
    </p:spTree>
    <p:extLst>
      <p:ext uri="{BB962C8B-B14F-4D97-AF65-F5344CB8AC3E}">
        <p14:creationId xmlns:p14="http://schemas.microsoft.com/office/powerpoint/2010/main" val="163441400"/>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95</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a:latin typeface="Aptos" panose="020B0004020202020204" pitchFamily="34" charset="0"/>
                <a:ea typeface="Aptos" panose="020B0004020202020204" pitchFamily="34" charset="0"/>
                <a:cs typeface="Arial" panose="020B0604020202020204" pitchFamily="34" charset="0"/>
              </a:rPr>
              <a:t>P</a:t>
            </a:r>
            <a:r>
              <a:rPr lang="cs-CZ" sz="1800" err="1">
                <a:effectLst/>
                <a:latin typeface="Aptos" panose="020B0004020202020204" pitchFamily="34" charset="0"/>
                <a:ea typeface="Aptos" panose="020B0004020202020204" pitchFamily="34" charset="0"/>
                <a:cs typeface="Arial" panose="020B0604020202020204" pitchFamily="34" charset="0"/>
              </a:rPr>
              <a:t>růvodní</a:t>
            </a:r>
            <a:r>
              <a:rPr lang="cs-CZ" sz="1800">
                <a:effectLst/>
                <a:latin typeface="Aptos" panose="020B0004020202020204" pitchFamily="34" charset="0"/>
                <a:ea typeface="Aptos" panose="020B0004020202020204" pitchFamily="34" charset="0"/>
                <a:cs typeface="Arial" panose="020B0604020202020204" pitchFamily="34" charset="0"/>
              </a:rPr>
              <a:t> dopis</a:t>
            </a:r>
            <a:r>
              <a:rPr lang="en-US" sz="1800">
                <a:effectLst/>
                <a:latin typeface="Aptos" panose="020B0004020202020204" pitchFamily="34" charset="0"/>
                <a:ea typeface="Aptos" panose="020B0004020202020204" pitchFamily="34" charset="0"/>
                <a:cs typeface="Arial" panose="020B0604020202020204" pitchFamily="34" charset="0"/>
              </a:rPr>
              <a:t> se</a:t>
            </a:r>
            <a:r>
              <a:rPr lang="cs-CZ" sz="1800">
                <a:effectLst/>
                <a:latin typeface="Aptos" panose="020B0004020202020204" pitchFamily="34" charset="0"/>
                <a:ea typeface="Aptos" panose="020B0004020202020204" pitchFamily="34" charset="0"/>
                <a:cs typeface="Arial" panose="020B0604020202020204" pitchFamily="34" charset="0"/>
              </a:rPr>
              <a:t> zobrazí v editoru, kde zvolíme „Dokončit do</a:t>
            </a:r>
            <a:r>
              <a:rPr lang="en-US" sz="1800">
                <a:latin typeface="Aptos" panose="020B0004020202020204" pitchFamily="34" charset="0"/>
                <a:ea typeface="Aptos" panose="020B0004020202020204" pitchFamily="34" charset="0"/>
                <a:cs typeface="Arial" panose="020B0604020202020204" pitchFamily="34" charset="0"/>
              </a:rPr>
              <a:t>k</a:t>
            </a:r>
            <a:r>
              <a:rPr lang="cs-CZ" sz="1800" err="1">
                <a:effectLst/>
                <a:latin typeface="Aptos" panose="020B0004020202020204" pitchFamily="34" charset="0"/>
                <a:ea typeface="Aptos" panose="020B0004020202020204" pitchFamily="34" charset="0"/>
                <a:cs typeface="Arial" panose="020B0604020202020204" pitchFamily="34" charset="0"/>
              </a:rPr>
              <a:t>ument</a:t>
            </a:r>
            <a:r>
              <a:rPr lang="en-US" sz="1800">
                <a:effectLst/>
                <a:latin typeface="Aptos" panose="020B0004020202020204" pitchFamily="34" charset="0"/>
                <a:ea typeface="Aptos" panose="020B0004020202020204" pitchFamily="34" charset="0"/>
                <a:cs typeface="Arial" panose="020B0604020202020204" pitchFamily="34" charset="0"/>
              </a:rPr>
              <a:t>”</a:t>
            </a: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descr="Obsah obrázku text, snímek obrazovky, software, Webová stránka&#10;&#10;Popis byl vytvořen automaticky">
            <a:extLst>
              <a:ext uri="{FF2B5EF4-FFF2-40B4-BE49-F238E27FC236}">
                <a16:creationId xmlns:a16="http://schemas.microsoft.com/office/drawing/2014/main" id="{A00A40A2-E10D-996C-66AC-9B8B5E0A7657}"/>
              </a:ext>
            </a:extLst>
          </p:cNvPr>
          <p:cNvPicPr>
            <a:picLocks noChangeAspect="1"/>
          </p:cNvPicPr>
          <p:nvPr/>
        </p:nvPicPr>
        <p:blipFill rotWithShape="1">
          <a:blip r:embed="rId2"/>
          <a:srcRect t="10074"/>
          <a:stretch/>
        </p:blipFill>
        <p:spPr>
          <a:xfrm>
            <a:off x="1693375" y="2163720"/>
            <a:ext cx="8805249" cy="3331823"/>
          </a:xfrm>
          <a:prstGeom prst="rect">
            <a:avLst/>
          </a:prstGeom>
        </p:spPr>
      </p:pic>
    </p:spTree>
    <p:extLst>
      <p:ext uri="{BB962C8B-B14F-4D97-AF65-F5344CB8AC3E}">
        <p14:creationId xmlns:p14="http://schemas.microsoft.com/office/powerpoint/2010/main" val="2335751974"/>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96</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nSpc>
                <a:spcPct val="115000"/>
              </a:lnSpc>
              <a:buNone/>
            </a:pPr>
            <a:r>
              <a:rPr lang="en-US" sz="1800" kern="100">
                <a:latin typeface="Aptos" panose="020B0004020202020204" pitchFamily="34" charset="0"/>
                <a:ea typeface="Aptos" panose="020B0004020202020204" pitchFamily="34" charset="0"/>
                <a:cs typeface="Arial" panose="020B0604020202020204" pitchFamily="34" charset="0"/>
              </a:rPr>
              <a:t>Ve </a:t>
            </a:r>
            <a:r>
              <a:rPr lang="en-US" sz="1800" kern="100" err="1">
                <a:latin typeface="Aptos" panose="020B0004020202020204" pitchFamily="34" charset="0"/>
                <a:ea typeface="Aptos" panose="020B0004020202020204" pitchFamily="34" charset="0"/>
                <a:cs typeface="Arial" panose="020B0604020202020204" pitchFamily="34" charset="0"/>
              </a:rPr>
              <a:t>Schvalov</a:t>
            </a:r>
            <a:r>
              <a:rPr lang="cs-CZ" sz="1800" kern="100" err="1">
                <a:latin typeface="Aptos" panose="020B0004020202020204" pitchFamily="34" charset="0"/>
                <a:ea typeface="Aptos" panose="020B0004020202020204" pitchFamily="34" charset="0"/>
                <a:cs typeface="Arial" panose="020B0604020202020204" pitchFamily="34" charset="0"/>
              </a:rPr>
              <a:t>ání</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(1) </a:t>
            </a:r>
            <a:r>
              <a:rPr lang="en-US" sz="1800" kern="100" err="1">
                <a:effectLst/>
                <a:latin typeface="Aptos" panose="020B0004020202020204" pitchFamily="34" charset="0"/>
                <a:ea typeface="Aptos" panose="020B0004020202020204" pitchFamily="34" charset="0"/>
                <a:cs typeface="Arial" panose="020B0604020202020204" pitchFamily="34" charset="0"/>
              </a:rPr>
              <a:t>provedeme</a:t>
            </a:r>
            <a:r>
              <a:rPr lang="en-US" sz="1800" kern="100">
                <a:latin typeface="Aptos" panose="020B0004020202020204" pitchFamily="34" charset="0"/>
                <a:ea typeface="Aptos" panose="020B0004020202020204" pitchFamily="34" charset="0"/>
                <a:cs typeface="Arial" panose="020B0604020202020204" pitchFamily="34" charset="0"/>
              </a:rPr>
              <a:t> </a:t>
            </a:r>
            <a:r>
              <a:rPr lang="cs-CZ" sz="1800" kern="100">
                <a:latin typeface="Aptos" panose="020B0004020202020204" pitchFamily="34" charset="0"/>
                <a:ea typeface="Aptos" panose="020B0004020202020204" pitchFamily="34" charset="0"/>
                <a:cs typeface="Arial" panose="020B0604020202020204" pitchFamily="34" charset="0"/>
              </a:rPr>
              <a:t>„Vybrat </a:t>
            </a:r>
            <a:r>
              <a:rPr lang="cs-CZ" sz="1800" kern="100" err="1">
                <a:latin typeface="Aptos" panose="020B0004020202020204" pitchFamily="34" charset="0"/>
                <a:ea typeface="Aptos" panose="020B0004020202020204" pitchFamily="34" charset="0"/>
                <a:cs typeface="Arial" panose="020B0604020202020204" pitchFamily="34" charset="0"/>
              </a:rPr>
              <a:t>schvalo</a:t>
            </a:r>
            <a:r>
              <a:rPr lang="en-US" sz="1800" kern="100">
                <a:latin typeface="Aptos" panose="020B0004020202020204" pitchFamily="34" charset="0"/>
                <a:ea typeface="Aptos" panose="020B0004020202020204" pitchFamily="34" charset="0"/>
                <a:cs typeface="Arial" panose="020B0604020202020204" pitchFamily="34" charset="0"/>
              </a:rPr>
              <a:t>v</a:t>
            </a:r>
            <a:r>
              <a:rPr lang="cs-CZ" sz="1800" kern="100" err="1">
                <a:latin typeface="Aptos" panose="020B0004020202020204" pitchFamily="34" charset="0"/>
                <a:ea typeface="Aptos" panose="020B0004020202020204" pitchFamily="34" charset="0"/>
                <a:cs typeface="Arial" panose="020B0604020202020204" pitchFamily="34" charset="0"/>
              </a:rPr>
              <a:t>atele</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(2)</a:t>
            </a:r>
            <a:r>
              <a:rPr lang="en-US" sz="1800" kern="100">
                <a:latin typeface="Aptos" panose="020B0004020202020204" pitchFamily="34" charset="0"/>
                <a:ea typeface="Aptos" panose="020B0004020202020204" pitchFamily="34" charset="0"/>
                <a:cs typeface="Arial" panose="020B0604020202020204" pitchFamily="34" charset="0"/>
              </a:rPr>
              <a:t>, </a:t>
            </a:r>
            <a:r>
              <a:rPr lang="en-US" sz="1800" kern="100" err="1">
                <a:latin typeface="Aptos" panose="020B0004020202020204" pitchFamily="34" charset="0"/>
                <a:ea typeface="Aptos" panose="020B0004020202020204" pitchFamily="34" charset="0"/>
                <a:cs typeface="Arial" panose="020B0604020202020204" pitchFamily="34" charset="0"/>
              </a:rPr>
              <a:t>vybereme</a:t>
            </a:r>
            <a:r>
              <a:rPr lang="cs-CZ" sz="1800" kern="100">
                <a:effectLst/>
                <a:latin typeface="Aptos" panose="020B0004020202020204" pitchFamily="34" charset="0"/>
                <a:ea typeface="Aptos" panose="020B0004020202020204" pitchFamily="34" charset="0"/>
                <a:cs typeface="Arial" panose="020B0604020202020204" pitchFamily="34" charset="0"/>
              </a:rPr>
              <a:t> „Schvalovatele“: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aburger.tomas_MZV_ministr</a:t>
            </a:r>
            <a:r>
              <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 </a:t>
            </a:r>
            <a:r>
              <a:rPr lang="en-US" sz="1800" kern="100">
                <a:latin typeface="Aptos" panose="020B0004020202020204" pitchFamily="34" charset="0"/>
                <a:ea typeface="Aptos" panose="020B0004020202020204" pitchFamily="34" charset="0"/>
                <a:cs typeface="Arial" panose="020B0604020202020204" pitchFamily="34" charset="0"/>
              </a:rPr>
              <a:t>a </a:t>
            </a:r>
            <a:r>
              <a:rPr lang="en-US" sz="1800" kern="100" err="1">
                <a:latin typeface="Aptos" panose="020B0004020202020204" pitchFamily="34" charset="0"/>
                <a:ea typeface="Aptos" panose="020B0004020202020204" pitchFamily="34" charset="0"/>
                <a:cs typeface="Arial" panose="020B0604020202020204" pitchFamily="34" charset="0"/>
              </a:rPr>
              <a:t>potvrd</a:t>
            </a:r>
            <a:r>
              <a:rPr lang="cs-CZ" sz="1800" kern="100" err="1">
                <a:latin typeface="Aptos" panose="020B0004020202020204" pitchFamily="34" charset="0"/>
                <a:ea typeface="Aptos" panose="020B0004020202020204" pitchFamily="34" charset="0"/>
                <a:cs typeface="Arial" panose="020B0604020202020204" pitchFamily="34" charset="0"/>
              </a:rPr>
              <a:t>íme</a:t>
            </a:r>
            <a:r>
              <a:rPr lang="cs-CZ" sz="1800" kern="100">
                <a:latin typeface="Aptos" panose="020B0004020202020204" pitchFamily="34" charset="0"/>
                <a:ea typeface="Aptos" panose="020B0004020202020204" pitchFamily="34" charset="0"/>
                <a:cs typeface="Arial" panose="020B0604020202020204" pitchFamily="34" charset="0"/>
              </a:rPr>
              <a:t> </a:t>
            </a:r>
            <a:r>
              <a:rPr lang="en-US" sz="1800" kern="100">
                <a:solidFill>
                  <a:srgbClr val="FF0000"/>
                </a:solidFill>
                <a:latin typeface="Aptos" panose="020B0004020202020204" pitchFamily="34" charset="0"/>
                <a:ea typeface="Aptos" panose="020B0004020202020204" pitchFamily="34" charset="0"/>
                <a:cs typeface="Arial" panose="020B0604020202020204" pitchFamily="34" charset="0"/>
              </a:rPr>
              <a:t>(4)</a:t>
            </a:r>
            <a:endParaRPr lang="en-US"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a:extLst>
              <a:ext uri="{FF2B5EF4-FFF2-40B4-BE49-F238E27FC236}">
                <a16:creationId xmlns:a16="http://schemas.microsoft.com/office/drawing/2014/main" id="{62E15944-2C63-11D5-4C8B-374B0D8161B3}"/>
              </a:ext>
            </a:extLst>
          </p:cNvPr>
          <p:cNvPicPr>
            <a:picLocks noChangeAspect="1"/>
          </p:cNvPicPr>
          <p:nvPr/>
        </p:nvPicPr>
        <p:blipFill rotWithShape="1">
          <a:blip r:embed="rId2"/>
          <a:srcRect t="16295" b="2884"/>
          <a:stretch/>
        </p:blipFill>
        <p:spPr>
          <a:xfrm>
            <a:off x="3143387" y="2478024"/>
            <a:ext cx="6001113" cy="3256535"/>
          </a:xfrm>
          <a:prstGeom prst="rect">
            <a:avLst/>
          </a:prstGeom>
        </p:spPr>
      </p:pic>
    </p:spTree>
    <p:extLst>
      <p:ext uri="{BB962C8B-B14F-4D97-AF65-F5344CB8AC3E}">
        <p14:creationId xmlns:p14="http://schemas.microsoft.com/office/powerpoint/2010/main" val="2885109743"/>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97</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en-US" sz="1800">
                <a:effectLst/>
                <a:latin typeface="Aptos" panose="020B0004020202020204" pitchFamily="34" charset="0"/>
                <a:ea typeface="Aptos" panose="020B0004020202020204" pitchFamily="34" charset="0"/>
                <a:cs typeface="Arial" panose="020B0604020202020204" pitchFamily="34" charset="0"/>
              </a:rPr>
              <a:t>Z</a:t>
            </a:r>
            <a:r>
              <a:rPr lang="cs-CZ" sz="1800">
                <a:effectLst/>
                <a:latin typeface="Aptos" panose="020B0004020202020204" pitchFamily="34" charset="0"/>
                <a:ea typeface="Aptos" panose="020B0004020202020204" pitchFamily="34" charset="0"/>
                <a:cs typeface="Arial" panose="020B0604020202020204" pitchFamily="34" charset="0"/>
              </a:rPr>
              <a:t>aktivní</a:t>
            </a:r>
            <a:r>
              <a:rPr lang="en-US" sz="1800">
                <a:effectLst/>
                <a:latin typeface="Aptos" panose="020B0004020202020204" pitchFamily="34" charset="0"/>
                <a:ea typeface="Aptos" panose="020B0004020202020204" pitchFamily="34" charset="0"/>
                <a:cs typeface="Arial" panose="020B0604020202020204" pitchFamily="34" charset="0"/>
              </a:rPr>
              <a:t> se</a:t>
            </a:r>
            <a:r>
              <a:rPr lang="cs-CZ" sz="1800">
                <a:effectLst/>
                <a:latin typeface="Aptos" panose="020B0004020202020204" pitchFamily="34" charset="0"/>
                <a:ea typeface="Aptos" panose="020B0004020202020204" pitchFamily="34" charset="0"/>
                <a:cs typeface="Arial" panose="020B0604020202020204" pitchFamily="34" charset="0"/>
              </a:rPr>
              <a:t> „Spustit schvalování“</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err="1">
                <a:effectLst/>
                <a:latin typeface="Aptos" panose="020B0004020202020204" pitchFamily="34" charset="0"/>
                <a:ea typeface="Aptos" panose="020B0004020202020204" pitchFamily="34" charset="0"/>
                <a:cs typeface="Arial" panose="020B0604020202020204" pitchFamily="34" charset="0"/>
              </a:rPr>
              <a:t>kter</a:t>
            </a:r>
            <a:r>
              <a:rPr lang="cs-CZ" sz="1800">
                <a:effectLst/>
                <a:latin typeface="Aptos" panose="020B0004020202020204" pitchFamily="34" charset="0"/>
                <a:ea typeface="Aptos" panose="020B0004020202020204" pitchFamily="34" charset="0"/>
                <a:cs typeface="Arial" panose="020B0604020202020204" pitchFamily="34" charset="0"/>
              </a:rPr>
              <a:t>é provoláme</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95240FFE-136B-7055-135F-64A7A307A62F}"/>
              </a:ext>
            </a:extLst>
          </p:cNvPr>
          <p:cNvPicPr>
            <a:picLocks noChangeAspect="1"/>
          </p:cNvPicPr>
          <p:nvPr/>
        </p:nvPicPr>
        <p:blipFill>
          <a:blip r:embed="rId2"/>
          <a:stretch>
            <a:fillRect/>
          </a:stretch>
        </p:blipFill>
        <p:spPr>
          <a:xfrm>
            <a:off x="1156716" y="2580820"/>
            <a:ext cx="9878568" cy="2191227"/>
          </a:xfrm>
          <a:prstGeom prst="rect">
            <a:avLst/>
          </a:prstGeom>
        </p:spPr>
      </p:pic>
    </p:spTree>
    <p:extLst>
      <p:ext uri="{BB962C8B-B14F-4D97-AF65-F5344CB8AC3E}">
        <p14:creationId xmlns:p14="http://schemas.microsoft.com/office/powerpoint/2010/main" val="3922669892"/>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98</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buNone/>
            </a:pPr>
            <a:r>
              <a:rPr lang="cs-CZ" sz="1800" kern="100">
                <a:effectLst/>
                <a:latin typeface="Aptos" panose="020B0004020202020204" pitchFamily="34" charset="0"/>
                <a:ea typeface="Aptos" panose="020B0004020202020204" pitchFamily="34" charset="0"/>
                <a:cs typeface="Arial" panose="020B0604020202020204" pitchFamily="34" charset="0"/>
              </a:rPr>
              <a:t>Přihlásím se jako </a:t>
            </a:r>
            <a:r>
              <a:rPr lang="cs-CZ" sz="1800" kern="100" err="1">
                <a:effectLst/>
                <a:latin typeface="Aptos" panose="020B0004020202020204" pitchFamily="34" charset="0"/>
                <a:ea typeface="Aptos" panose="020B0004020202020204" pitchFamily="34" charset="0"/>
                <a:cs typeface="Arial" panose="020B0604020202020204" pitchFamily="34" charset="0"/>
              </a:rPr>
              <a:t>aburger.tomas_MZV_ministr</a:t>
            </a:r>
            <a:r>
              <a:rPr lang="cs-CZ" sz="1800" kern="100">
                <a:latin typeface="Aptos" panose="020B0004020202020204" pitchFamily="34" charset="0"/>
                <a:ea typeface="Aptos" panose="020B0004020202020204" pitchFamily="34" charset="0"/>
                <a:cs typeface="Arial" panose="020B0604020202020204" pitchFamily="34" charset="0"/>
              </a:rPr>
              <a:t>, </a:t>
            </a:r>
            <a:r>
              <a:rPr lang="cs-CZ" sz="1800" kern="100">
                <a:effectLst/>
                <a:latin typeface="Aptos" panose="020B0004020202020204" pitchFamily="34" charset="0"/>
                <a:ea typeface="Aptos" panose="020B0004020202020204" pitchFamily="34" charset="0"/>
                <a:cs typeface="Arial" panose="020B0604020202020204" pitchFamily="34" charset="0"/>
              </a:rPr>
              <a:t>najdeme si PA, který potřebujeme schválit a zvolíme „Zaznamenat schválení“</a:t>
            </a:r>
          </a:p>
          <a:p>
            <a:pPr marL="0" indent="0" algn="just">
              <a:lnSpc>
                <a:spcPct val="115000"/>
              </a:lnSpc>
              <a:buNone/>
            </a:pPr>
            <a:endParaRPr lang="cs-CZ" sz="1800" kern="1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7" name="Obrázek 6">
            <a:extLst>
              <a:ext uri="{FF2B5EF4-FFF2-40B4-BE49-F238E27FC236}">
                <a16:creationId xmlns:a16="http://schemas.microsoft.com/office/drawing/2014/main" id="{F586E6FA-C10B-29B0-05F1-5BD7FDB7553E}"/>
              </a:ext>
            </a:extLst>
          </p:cNvPr>
          <p:cNvPicPr>
            <a:picLocks noChangeAspect="1"/>
          </p:cNvPicPr>
          <p:nvPr/>
        </p:nvPicPr>
        <p:blipFill>
          <a:blip r:embed="rId2"/>
          <a:stretch>
            <a:fillRect/>
          </a:stretch>
        </p:blipFill>
        <p:spPr>
          <a:xfrm>
            <a:off x="806896" y="2875165"/>
            <a:ext cx="10674096" cy="1987821"/>
          </a:xfrm>
          <a:prstGeom prst="rect">
            <a:avLst/>
          </a:prstGeom>
        </p:spPr>
      </p:pic>
    </p:spTree>
    <p:extLst>
      <p:ext uri="{BB962C8B-B14F-4D97-AF65-F5344CB8AC3E}">
        <p14:creationId xmlns:p14="http://schemas.microsoft.com/office/powerpoint/2010/main" val="3435828896"/>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9D775-6E88-4D95-8E6B-CE669E60F8F8}"/>
              </a:ext>
            </a:extLst>
          </p:cNvPr>
          <p:cNvSpPr>
            <a:spLocks noGrp="1"/>
          </p:cNvSpPr>
          <p:nvPr>
            <p:ph type="ftr" sz="quarter" idx="11"/>
          </p:nvPr>
        </p:nvSpPr>
        <p:spPr/>
        <p:txBody>
          <a:bodyPr anchor="b">
            <a:normAutofit/>
          </a:bodyPr>
          <a:lstStyle/>
          <a:p>
            <a:pPr>
              <a:spcAft>
                <a:spcPts val="600"/>
              </a:spcAft>
            </a:pPr>
            <a:r>
              <a:rPr lang="pl-PL" sz="1000" err="1"/>
              <a:t>Informační</a:t>
            </a:r>
            <a:r>
              <a:rPr lang="pl-PL" sz="1000"/>
              <a:t> </a:t>
            </a:r>
            <a:r>
              <a:rPr lang="pl-PL" sz="1000" err="1"/>
              <a:t>systém</a:t>
            </a:r>
            <a:r>
              <a:rPr lang="pl-PL" sz="1000"/>
              <a:t> e-</a:t>
            </a:r>
            <a:r>
              <a:rPr lang="pl-PL" sz="1000" err="1"/>
              <a:t>Sbírka</a:t>
            </a:r>
            <a:r>
              <a:rPr lang="pl-PL" sz="1000"/>
              <a:t> a e-</a:t>
            </a:r>
            <a:r>
              <a:rPr lang="pl-PL" sz="1000" err="1"/>
              <a:t>Legislativa</a:t>
            </a:r>
            <a:endParaRPr lang="pl-PL" sz="1000"/>
          </a:p>
        </p:txBody>
      </p:sp>
      <p:sp>
        <p:nvSpPr>
          <p:cNvPr id="3" name="Slide Number Placeholder 2">
            <a:extLst>
              <a:ext uri="{FF2B5EF4-FFF2-40B4-BE49-F238E27FC236}">
                <a16:creationId xmlns:a16="http://schemas.microsoft.com/office/drawing/2014/main" id="{E0456AC3-C007-4A3B-A40F-91B2F75EA399}"/>
              </a:ext>
            </a:extLst>
          </p:cNvPr>
          <p:cNvSpPr>
            <a:spLocks noGrp="1"/>
          </p:cNvSpPr>
          <p:nvPr>
            <p:ph type="sldNum" sz="quarter" idx="12"/>
          </p:nvPr>
        </p:nvSpPr>
        <p:spPr/>
        <p:txBody>
          <a:bodyPr anchor="b">
            <a:normAutofit/>
          </a:bodyPr>
          <a:lstStyle/>
          <a:p>
            <a:pPr>
              <a:spcAft>
                <a:spcPts val="600"/>
              </a:spcAft>
            </a:pPr>
            <a:fld id="{9DC1E638-3F78-4E0D-883A-B278700C48C0}" type="slidenum">
              <a:rPr lang="pl-PL" smtClean="0"/>
              <a:pPr>
                <a:spcAft>
                  <a:spcPts val="600"/>
                </a:spcAft>
              </a:pPr>
              <a:t>99</a:t>
            </a:fld>
            <a:endParaRPr lang="pl-PL"/>
          </a:p>
        </p:txBody>
      </p:sp>
      <p:sp>
        <p:nvSpPr>
          <p:cNvPr id="4" name="Content Placeholder 3">
            <a:extLst>
              <a:ext uri="{FF2B5EF4-FFF2-40B4-BE49-F238E27FC236}">
                <a16:creationId xmlns:a16="http://schemas.microsoft.com/office/drawing/2014/main" id="{BD679955-F94F-4655-86A8-C131828F0344}"/>
              </a:ext>
            </a:extLst>
          </p:cNvPr>
          <p:cNvSpPr>
            <a:spLocks noGrp="1"/>
          </p:cNvSpPr>
          <p:nvPr>
            <p:ph idx="1"/>
          </p:nvPr>
        </p:nvSpPr>
        <p:spPr>
          <a:xfrm>
            <a:off x="526630" y="1754155"/>
            <a:ext cx="11234629" cy="4229843"/>
          </a:xfrm>
        </p:spPr>
        <p:txBody>
          <a:bodyPr>
            <a:normAutofit/>
          </a:bodyPr>
          <a:lstStyle/>
          <a:p>
            <a:pPr marL="0" indent="0" algn="just">
              <a:lnSpc>
                <a:spcPct val="115000"/>
              </a:lnSpc>
              <a:spcAft>
                <a:spcPts val="800"/>
              </a:spcAft>
              <a:buNone/>
            </a:pPr>
            <a:r>
              <a:rPr lang="cs-CZ" sz="1800">
                <a:latin typeface="Aptos" panose="020B0004020202020204" pitchFamily="34" charset="0"/>
                <a:ea typeface="Aptos" panose="020B0004020202020204" pitchFamily="34" charset="0"/>
                <a:cs typeface="Arial" panose="020B0604020202020204" pitchFamily="34" charset="0"/>
              </a:rPr>
              <a:t>St</a:t>
            </a:r>
            <a:r>
              <a:rPr lang="cs-CZ" sz="1800">
                <a:effectLst/>
                <a:latin typeface="Aptos" panose="020B0004020202020204" pitchFamily="34" charset="0"/>
                <a:ea typeface="Aptos" panose="020B0004020202020204" pitchFamily="34" charset="0"/>
                <a:cs typeface="Arial" panose="020B0604020202020204" pitchFamily="34" charset="0"/>
              </a:rPr>
              <a:t>áhneme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(1)</a:t>
            </a:r>
            <a:r>
              <a:rPr lang="cs-CZ" sz="1800">
                <a:effectLst/>
                <a:latin typeface="Aptos" panose="020B0004020202020204" pitchFamily="34" charset="0"/>
                <a:ea typeface="Aptos" panose="020B0004020202020204" pitchFamily="34" charset="0"/>
                <a:cs typeface="Arial" panose="020B0604020202020204" pitchFamily="34" charset="0"/>
              </a:rPr>
              <a:t>, nahrajeme</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(2)</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effectLst/>
                <a:latin typeface="Aptos" panose="020B0004020202020204" pitchFamily="34" charset="0"/>
                <a:ea typeface="Aptos" panose="020B0004020202020204" pitchFamily="34" charset="0"/>
                <a:cs typeface="Arial" panose="020B0604020202020204" pitchFamily="34" charset="0"/>
              </a:rPr>
              <a:t>a schválíme</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FF0000"/>
                </a:solidFill>
                <a:effectLst/>
                <a:latin typeface="Aptos" panose="020B0004020202020204" pitchFamily="34" charset="0"/>
                <a:ea typeface="Aptos" panose="020B0004020202020204" pitchFamily="34" charset="0"/>
                <a:cs typeface="Arial" panose="020B0604020202020204" pitchFamily="34" charset="0"/>
              </a:rPr>
              <a:t>(3)</a:t>
            </a:r>
            <a:r>
              <a:rPr lang="cs-CZ" sz="1800">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lang="cs-CZ" sz="1800">
                <a:latin typeface="Aptos" panose="020B0004020202020204" pitchFamily="34" charset="0"/>
                <a:ea typeface="Aptos" panose="020B0004020202020204" pitchFamily="34" charset="0"/>
                <a:cs typeface="Arial" panose="020B0604020202020204" pitchFamily="34" charset="0"/>
              </a:rPr>
              <a:t>„</a:t>
            </a:r>
            <a:r>
              <a:rPr lang="cs-CZ" sz="1800">
                <a:effectLst/>
                <a:latin typeface="Aptos" panose="020B0004020202020204" pitchFamily="34" charset="0"/>
                <a:ea typeface="Aptos" panose="020B0004020202020204" pitchFamily="34" charset="0"/>
                <a:cs typeface="Arial" panose="020B0604020202020204" pitchFamily="34" charset="0"/>
              </a:rPr>
              <a:t>Průvodní dopis“</a:t>
            </a: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en-US" sz="1800">
              <a:effectLst/>
              <a:latin typeface="Aptos" panose="020B0004020202020204" pitchFamily="34" charset="0"/>
              <a:ea typeface="Aptos" panose="020B0004020202020204" pitchFamily="34" charset="0"/>
              <a:cs typeface="Arial" panose="020B0604020202020204" pitchFamily="34" charset="0"/>
            </a:endParaRPr>
          </a:p>
          <a:p>
            <a:pPr marL="0" indent="0" algn="just">
              <a:lnSpc>
                <a:spcPct val="115000"/>
              </a:lnSpc>
              <a:spcAft>
                <a:spcPts val="800"/>
              </a:spcAft>
              <a:buNone/>
            </a:pPr>
            <a:endParaRPr lang="cs-CZ" sz="1800" kern="100">
              <a:solidFill>
                <a:srgbClr val="FF0000"/>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3972223B-AE43-4696-BB2C-FB054B7A83D3}"/>
              </a:ext>
            </a:extLst>
          </p:cNvPr>
          <p:cNvSpPr>
            <a:spLocks noGrp="1"/>
          </p:cNvSpPr>
          <p:nvPr>
            <p:ph type="title"/>
          </p:nvPr>
        </p:nvSpPr>
        <p:spPr/>
        <p:txBody>
          <a:bodyPr anchor="t">
            <a:normAutofit/>
          </a:bodyPr>
          <a:lstStyle/>
          <a:p>
            <a:r>
              <a:rPr lang="cs-CZ"/>
              <a:t>Mezinárodní smlouva pro vybrané ÚOSS</a:t>
            </a:r>
          </a:p>
        </p:txBody>
      </p:sp>
      <p:pic>
        <p:nvPicPr>
          <p:cNvPr id="8" name="Obrázek 7" descr="Obsah obrázku text, snímek obrazovky, řada/pruh, diagram&#10;&#10;Popis byl vytvořen automaticky">
            <a:extLst>
              <a:ext uri="{FF2B5EF4-FFF2-40B4-BE49-F238E27FC236}">
                <a16:creationId xmlns:a16="http://schemas.microsoft.com/office/drawing/2014/main" id="{811FA770-ADC7-08A4-349E-7ECB33C2D2E3}"/>
              </a:ext>
            </a:extLst>
          </p:cNvPr>
          <p:cNvPicPr>
            <a:picLocks noChangeAspect="1"/>
          </p:cNvPicPr>
          <p:nvPr/>
        </p:nvPicPr>
        <p:blipFill rotWithShape="1">
          <a:blip r:embed="rId2"/>
          <a:srcRect t="2028" b="4277"/>
          <a:stretch/>
        </p:blipFill>
        <p:spPr>
          <a:xfrm>
            <a:off x="3918772" y="2103120"/>
            <a:ext cx="4354456" cy="3906680"/>
          </a:xfrm>
          <a:prstGeom prst="rect">
            <a:avLst/>
          </a:prstGeom>
        </p:spPr>
      </p:pic>
    </p:spTree>
    <p:extLst>
      <p:ext uri="{BB962C8B-B14F-4D97-AF65-F5344CB8AC3E}">
        <p14:creationId xmlns:p14="http://schemas.microsoft.com/office/powerpoint/2010/main" val="2820555533"/>
      </p:ext>
    </p:extLst>
  </p:cSld>
  <p:clrMapOvr>
    <a:masterClrMapping/>
  </p:clrMapOvr>
  <p:transition spd="slow">
    <p:push dir="u"/>
  </p:transition>
</p:sld>
</file>

<file path=ppt/theme/theme1.xml><?xml version="1.0" encoding="utf-8"?>
<a:theme xmlns:a="http://schemas.openxmlformats.org/drawingml/2006/main" name="szablon_prezentacji_16x9">
  <a:themeElements>
    <a:clrScheme name="asseco">
      <a:dk1>
        <a:srgbClr val="000000"/>
      </a:dk1>
      <a:lt1>
        <a:srgbClr val="FFFFFF"/>
      </a:lt1>
      <a:dk2>
        <a:srgbClr val="00A4E0"/>
      </a:dk2>
      <a:lt2>
        <a:srgbClr val="5EC3AF"/>
      </a:lt2>
      <a:accent1>
        <a:srgbClr val="00AEE8"/>
      </a:accent1>
      <a:accent2>
        <a:srgbClr val="00A13C"/>
      </a:accent2>
      <a:accent3>
        <a:srgbClr val="5C53BD"/>
      </a:accent3>
      <a:accent4>
        <a:srgbClr val="AAAFAF"/>
      </a:accent4>
      <a:accent5>
        <a:srgbClr val="FF3300"/>
      </a:accent5>
      <a:accent6>
        <a:srgbClr val="FFC800"/>
      </a:accent6>
      <a:hlink>
        <a:srgbClr val="00AEE8"/>
      </a:hlink>
      <a:folHlink>
        <a:srgbClr val="AAAFA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iat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a:solidFill>
            <a:schemeClr val="accent1"/>
          </a:solidFill>
          <a:round/>
          <a:headEnd/>
          <a:tailE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pDef>
    <a:lnDef>
      <a:spPr bwMode="gray">
        <a:noFill/>
        <a:ln w="9525">
          <a:solidFill>
            <a:srgbClr val="808080"/>
          </a:solidFill>
          <a:prstDash val="solid"/>
          <a:round/>
          <a:headEnd/>
          <a:tailEnd/>
        </a:ln>
      </a:spPr>
      <a:bodyPr/>
      <a:lstStyle/>
    </a:lnDef>
    <a:txDef>
      <a:spPr>
        <a:noFill/>
      </a:spPr>
      <a:bodyPr wrap="none" lIns="0" tIns="0" rIns="0" bIns="0" rtlCol="0">
        <a:spAutoFit/>
      </a:bodyPr>
      <a:lstStyle>
        <a:defPPr marL="288000" indent="-288000">
          <a:lnSpc>
            <a:spcPct val="95000"/>
          </a:lnSpc>
          <a:spcAft>
            <a:spcPts val="800"/>
          </a:spcAft>
          <a:buClr>
            <a:schemeClr val="accent1"/>
          </a:buClr>
          <a:buSzPct val="120000"/>
          <a:buFont typeface="Arial" panose="020B0604020202020204" pitchFamily="34" charset="0"/>
          <a:buChar char="•"/>
          <a:defRPr sz="2000" dirty="0" err="1" smtClean="0"/>
        </a:defPPr>
      </a:lstStyle>
    </a:txDef>
  </a:objectDefaults>
  <a:extraClrSchemeLst/>
  <a:extLst>
    <a:ext uri="{05A4C25C-085E-4340-85A3-A5531E510DB2}">
      <thm15:themeFamily xmlns:thm15="http://schemas.microsoft.com/office/thememl/2012/main" name="Asseco CE presentation template.pptx" id="{DBABACC2-696F-47FF-B160-1A64B801EDC4}" vid="{8FAB6A51-56D0-4945-9C37-E9F244AF6ED1}"/>
    </a:ext>
  </a:extLst>
</a:theme>
</file>

<file path=ppt/theme/theme2.xml><?xml version="1.0" encoding="utf-8"?>
<a:theme xmlns:a="http://schemas.openxmlformats.org/drawingml/2006/main" name="1_szablon_prezentacji_16x9">
  <a:themeElements>
    <a:clrScheme name="asseco">
      <a:dk1>
        <a:srgbClr val="000000"/>
      </a:dk1>
      <a:lt1>
        <a:srgbClr val="FFFFFF"/>
      </a:lt1>
      <a:dk2>
        <a:srgbClr val="00A4E0"/>
      </a:dk2>
      <a:lt2>
        <a:srgbClr val="5EC3AF"/>
      </a:lt2>
      <a:accent1>
        <a:srgbClr val="00AEE8"/>
      </a:accent1>
      <a:accent2>
        <a:srgbClr val="00A13C"/>
      </a:accent2>
      <a:accent3>
        <a:srgbClr val="5C53BD"/>
      </a:accent3>
      <a:accent4>
        <a:srgbClr val="AAAFAF"/>
      </a:accent4>
      <a:accent5>
        <a:srgbClr val="FF3300"/>
      </a:accent5>
      <a:accent6>
        <a:srgbClr val="FFC800"/>
      </a:accent6>
      <a:hlink>
        <a:srgbClr val="00AEE8"/>
      </a:hlink>
      <a:folHlink>
        <a:srgbClr val="AAAFA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iat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a:solidFill>
            <a:schemeClr val="accent1"/>
          </a:solidFill>
          <a:round/>
          <a:headEnd/>
          <a:tailE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pDef>
    <a:lnDef>
      <a:spPr bwMode="gray">
        <a:noFill/>
        <a:ln w="9525">
          <a:solidFill>
            <a:srgbClr val="808080"/>
          </a:solidFill>
          <a:prstDash val="solid"/>
          <a:round/>
          <a:headEnd/>
          <a:tailEnd/>
        </a:ln>
      </a:spPr>
      <a:bodyPr/>
      <a:lstStyle/>
    </a:lnDef>
    <a:txDef>
      <a:spPr>
        <a:noFill/>
      </a:spPr>
      <a:bodyPr wrap="none" lIns="0" tIns="0" rIns="0" bIns="0" rtlCol="0">
        <a:spAutoFit/>
      </a:bodyPr>
      <a:lstStyle>
        <a:defPPr marL="288000" indent="-288000">
          <a:lnSpc>
            <a:spcPct val="95000"/>
          </a:lnSpc>
          <a:spcAft>
            <a:spcPts val="800"/>
          </a:spcAft>
          <a:buClr>
            <a:schemeClr val="accent1"/>
          </a:buClr>
          <a:buSzPct val="120000"/>
          <a:buFont typeface="Arial" panose="020B0604020202020204" pitchFamily="34" charset="0"/>
          <a:buChar char="•"/>
          <a:defRPr sz="2000" dirty="0" err="1" smtClean="0"/>
        </a:defPPr>
      </a:lstStyle>
    </a:txDef>
  </a:objectDefaults>
  <a:extraClrSchemeLst/>
  <a:extLst>
    <a:ext uri="{05A4C25C-085E-4340-85A3-A5531E510DB2}">
      <thm15:themeFamily xmlns:thm15="http://schemas.microsoft.com/office/thememl/2012/main" name="Asseco CE presentation template.pptx" id="{DBABACC2-696F-47FF-B160-1A64B801EDC4}" vid="{9937547C-5FBF-400E-9681-C42A71264088}"/>
    </a:ext>
  </a:extLst>
</a:theme>
</file>

<file path=ppt/theme/theme3.xml><?xml version="1.0" encoding="utf-8"?>
<a:theme xmlns:a="http://schemas.openxmlformats.org/drawingml/2006/main" name="Motyw pakietu Office">
  <a:themeElements>
    <a:clrScheme name="Asseco">
      <a:dk1>
        <a:srgbClr val="58595B"/>
      </a:dk1>
      <a:lt1>
        <a:srgbClr val="FFFFFF"/>
      </a:lt1>
      <a:dk2>
        <a:srgbClr val="4F8CFB"/>
      </a:dk2>
      <a:lt2>
        <a:srgbClr val="BBBEC0"/>
      </a:lt2>
      <a:accent1>
        <a:srgbClr val="6298FC"/>
      </a:accent1>
      <a:accent2>
        <a:srgbClr val="337AFB"/>
      </a:accent2>
      <a:accent3>
        <a:srgbClr val="0449C4"/>
      </a:accent3>
      <a:accent4>
        <a:srgbClr val="9B9FA1"/>
      </a:accent4>
      <a:accent5>
        <a:srgbClr val="30B31F"/>
      </a:accent5>
      <a:accent6>
        <a:srgbClr val="F79646"/>
      </a:accent6>
      <a:hlink>
        <a:srgbClr val="3155EF"/>
      </a:hlink>
      <a:folHlink>
        <a:srgbClr val="2846C5"/>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Motyw pakietu Office">
  <a:themeElements>
    <a:clrScheme name="Asseco">
      <a:dk1>
        <a:srgbClr val="58595B"/>
      </a:dk1>
      <a:lt1>
        <a:srgbClr val="FFFFFF"/>
      </a:lt1>
      <a:dk2>
        <a:srgbClr val="4F8CFB"/>
      </a:dk2>
      <a:lt2>
        <a:srgbClr val="BBBEC0"/>
      </a:lt2>
      <a:accent1>
        <a:srgbClr val="6298FC"/>
      </a:accent1>
      <a:accent2>
        <a:srgbClr val="337AFB"/>
      </a:accent2>
      <a:accent3>
        <a:srgbClr val="0449C4"/>
      </a:accent3>
      <a:accent4>
        <a:srgbClr val="9B9FA1"/>
      </a:accent4>
      <a:accent5>
        <a:srgbClr val="30B31F"/>
      </a:accent5>
      <a:accent6>
        <a:srgbClr val="F79646"/>
      </a:accent6>
      <a:hlink>
        <a:srgbClr val="3155EF"/>
      </a:hlink>
      <a:folHlink>
        <a:srgbClr val="2846C5"/>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78ead9-6c77-4367-b017-694c57707dcb">
      <Terms xmlns="http://schemas.microsoft.com/office/infopath/2007/PartnerControls"/>
    </lcf76f155ced4ddcb4097134ff3c332f>
    <TaxCatchAll xmlns="99df7024-77c3-464a-ad9d-ac6dc0088db4" xsi:nil="true"/>
    <_ip_UnifiedCompliancePolicyUIAction xmlns="http://schemas.microsoft.com/sharepoint/v3" xsi:nil="true"/>
    <Popis xmlns="2d78ead9-6c77-4367-b017-694c57707dcb" xsi:nil="true"/>
    <_ip_UnifiedCompliancePolicyProperties xmlns="http://schemas.microsoft.com/sharepoint/v3" xsi:nil="true"/>
    <_Flow_SignoffStatus xmlns="2d78ead9-6c77-4367-b017-694c57707dcb" xsi:nil="true"/>
    <Link xmlns="2d78ead9-6c77-4367-b017-694c57707dcb">
      <Url xsi:nil="true"/>
      <Description xsi:nil="true"/>
    </Link>
    <Datum xmlns="2d78ead9-6c77-4367-b017-694c57707d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6DD02983A46C409EEF11DE63C77FB7" ma:contentTypeVersion="23" ma:contentTypeDescription="Create a new document." ma:contentTypeScope="" ma:versionID="003ad2f1cc23cf1c155a2614a70549e9">
  <xsd:schema xmlns:xsd="http://www.w3.org/2001/XMLSchema" xmlns:xs="http://www.w3.org/2001/XMLSchema" xmlns:p="http://schemas.microsoft.com/office/2006/metadata/properties" xmlns:ns1="http://schemas.microsoft.com/sharepoint/v3" xmlns:ns2="2d78ead9-6c77-4367-b017-694c57707dcb" xmlns:ns3="99df7024-77c3-464a-ad9d-ac6dc0088db4" targetNamespace="http://schemas.microsoft.com/office/2006/metadata/properties" ma:root="true" ma:fieldsID="856a42489aed9ea3267149282503b6e4" ns1:_="" ns2:_="" ns3:_="">
    <xsd:import namespace="http://schemas.microsoft.com/sharepoint/v3"/>
    <xsd:import namespace="2d78ead9-6c77-4367-b017-694c57707dcb"/>
    <xsd:import namespace="99df7024-77c3-464a-ad9d-ac6dc0088d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_Flow_SignoffStatus" minOccurs="0"/>
                <xsd:element ref="ns2:Popis"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Datum" minOccurs="0"/>
                <xsd:element ref="ns2:lcf76f155ced4ddcb4097134ff3c332f" minOccurs="0"/>
                <xsd:element ref="ns3:TaxCatchAll" minOccurs="0"/>
                <xsd:element ref="ns1:_ip_UnifiedCompliancePolicyProperties" minOccurs="0"/>
                <xsd:element ref="ns1:_ip_UnifiedCompliancePolicyUIAction" minOccurs="0"/>
                <xsd:element ref="ns2:MediaServiceSearchProperties" minOccurs="0"/>
                <xsd:element ref="ns2:MediaServiceObjectDetectorVersions"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78ead9-6c77-4367-b017-694c57707d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_Flow_SignoffStatus" ma:index="14" nillable="true" ma:displayName="Sign-off status" ma:internalName="Sign_x002d_off_x0020_status">
      <xsd:simpleType>
        <xsd:restriction base="dms:Text"/>
      </xsd:simpleType>
    </xsd:element>
    <xsd:element name="Popis" ma:index="15" nillable="true" ma:displayName="Popis" ma:description="e-Šablona mínus - analytický plán zadání pro vývoj backendových služeb (TSIT-ACE)" ma:format="Dropdown" ma:internalName="Popis">
      <xsd:simpleType>
        <xsd:restriction base="dms:Text">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Datum" ma:index="22" nillable="true" ma:displayName="Datum" ma:format="DateOnly" ma:internalName="Datum">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7f66ad1-fe3c-4d7f-928a-c6612a40c904"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Link" ma:index="3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df7024-77c3-464a-ad9d-ac6dc0088d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8fe49ff-be76-4081-80dd-99ce3c2bd5fe}" ma:internalName="TaxCatchAll" ma:showField="CatchAllData" ma:web="99df7024-77c3-464a-ad9d-ac6dc0088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DA6C9-F14C-4EFB-AD47-FFBF4EE96E59}">
  <ds:schemaRefs>
    <ds:schemaRef ds:uri="2d78ead9-6c77-4367-b017-694c57707dcb"/>
    <ds:schemaRef ds:uri="99df7024-77c3-464a-ad9d-ac6dc0088d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AA21FE-6547-4526-9BAB-FED00B43C258}">
  <ds:schemaRefs>
    <ds:schemaRef ds:uri="2d78ead9-6c77-4367-b017-694c57707dcb"/>
    <ds:schemaRef ds:uri="99df7024-77c3-464a-ad9d-ac6dc0088d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424C30-DE55-46BB-A6F1-F73644F418D0}">
  <ds:schemaRefs>
    <ds:schemaRef ds:uri="http://schemas.microsoft.com/sharepoint/v3/contenttype/forms"/>
  </ds:schemaRefs>
</ds:datastoreItem>
</file>

<file path=docMetadata/LabelInfo.xml><?xml version="1.0" encoding="utf-8"?>
<clbl:labelList xmlns:clbl="http://schemas.microsoft.com/office/2020/mipLabelMetadata">
  <clbl:label id="{c84226ac-d152-4259-96d9-9ea797342374}" enabled="1" method="Standard" siteId="{6573a299-ce07-4046-aaa3-db180daff1ae}" contentBits="1" removed="0"/>
</clbl:labelList>
</file>

<file path=docProps/app.xml><?xml version="1.0" encoding="utf-8"?>
<Properties xmlns="http://schemas.openxmlformats.org/officeDocument/2006/extended-properties" xmlns:vt="http://schemas.openxmlformats.org/officeDocument/2006/docPropsVTypes">
  <Template>2021 Asseco CE presentation template</Template>
  <Application>Microsoft Office PowerPoint</Application>
  <PresentationFormat>Widescreen</PresentationFormat>
  <Slides>119</Slides>
  <Notes>1</Notes>
  <HiddenSlides>0</HiddenSlides>
  <ScaleCrop>false</ScaleCrop>
  <HeadingPairs>
    <vt:vector size="4" baseType="variant">
      <vt:variant>
        <vt:lpstr>Theme</vt:lpstr>
      </vt:variant>
      <vt:variant>
        <vt:i4>2</vt:i4>
      </vt:variant>
      <vt:variant>
        <vt:lpstr>Slide Titles</vt:lpstr>
      </vt:variant>
      <vt:variant>
        <vt:i4>119</vt:i4>
      </vt:variant>
    </vt:vector>
  </HeadingPairs>
  <TitlesOfParts>
    <vt:vector size="121" baseType="lpstr">
      <vt:lpstr>szablon_prezentacji_16x9</vt:lpstr>
      <vt:lpstr>1_szablon_prezentacji_16x9</vt:lpstr>
      <vt:lpstr>Mezinárodní smlouvy Alexandra Šípeková, Tomáš Bürger</vt:lpstr>
      <vt:lpstr>Elektronická sbírka a elektronická legislativa (eSeL)</vt:lpstr>
      <vt:lpstr>Mezinárodní smlouvy- Přihlášení</vt:lpstr>
      <vt:lpstr>Mezinárodní smlouvy- Přihlášení</vt:lpstr>
      <vt:lpstr>Mezinárodní smlouvy- Přihlášení</vt:lpstr>
      <vt:lpstr>Mezinárodní smlouvy- Přihlášení</vt:lpstr>
      <vt:lpstr>Mezinárodní smlouvy- Přihlášení</vt:lpstr>
      <vt:lpstr>Mezinárodní smlouva pro vybrané ÚOSS </vt:lpstr>
      <vt:lpstr>Mezinárodní smlouva pro vybrané ÚOSS </vt:lpstr>
      <vt:lpstr>Mezinárodní smlouva pro vybrané ÚOSS </vt:lpstr>
      <vt:lpstr>Mezinárodní smlouva pro vybrané ÚOSS</vt:lpstr>
      <vt:lpstr>Mezinárodní smlouva pro vybrané ÚOSS</vt:lpstr>
      <vt:lpstr>Mezinárodní smlouva pro vybrané ÚOSS</vt:lpstr>
      <vt:lpstr>Mezinárodní smlouva pro vybrané ÚOSS</vt:lpstr>
      <vt:lpstr>Mezinárodní smlouvy</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vybrané ÚOSS</vt:lpstr>
      <vt:lpstr>Mezinárodní smlouva pro ministerstva a ÚV</vt:lpstr>
      <vt:lpstr>Mezinárodní smlouva pro ministerstva a ÚV</vt:lpstr>
      <vt:lpstr>PowerPoint Presentation</vt:lpstr>
      <vt:lpstr>Legal disclaimer</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BUTOR Tomáš</dc:creator>
  <cp:revision>1</cp:revision>
  <cp:lastPrinted>2013-04-25T15:22:59Z</cp:lastPrinted>
  <dcterms:created xsi:type="dcterms:W3CDTF">2021-10-19T06:50:50Z</dcterms:created>
  <dcterms:modified xsi:type="dcterms:W3CDTF">2024-06-04T09:45:44Z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83eb73-1339-4c09-b43c-88ef2eea0029_Enabled">
    <vt:lpwstr>true</vt:lpwstr>
  </property>
  <property fmtid="{D5CDD505-2E9C-101B-9397-08002B2CF9AE}" pid="3" name="MSIP_Label_ab83eb73-1339-4c09-b43c-88ef2eea0029_SetDate">
    <vt:lpwstr>2021-02-17T09:58:34Z</vt:lpwstr>
  </property>
  <property fmtid="{D5CDD505-2E9C-101B-9397-08002B2CF9AE}" pid="4" name="MSIP_Label_ab83eb73-1339-4c09-b43c-88ef2eea0029_Method">
    <vt:lpwstr>Standard</vt:lpwstr>
  </property>
  <property fmtid="{D5CDD505-2E9C-101B-9397-08002B2CF9AE}" pid="5" name="MSIP_Label_ab83eb73-1339-4c09-b43c-88ef2eea0029_Name">
    <vt:lpwstr>Wewnętrzny Asseco</vt:lpwstr>
  </property>
  <property fmtid="{D5CDD505-2E9C-101B-9397-08002B2CF9AE}" pid="6" name="MSIP_Label_ab83eb73-1339-4c09-b43c-88ef2eea0029_SiteId">
    <vt:lpwstr>88152bde-cfa3-4a5c-b981-a785c624bb42</vt:lpwstr>
  </property>
  <property fmtid="{D5CDD505-2E9C-101B-9397-08002B2CF9AE}" pid="7" name="MSIP_Label_ab83eb73-1339-4c09-b43c-88ef2eea0029_ActionId">
    <vt:lpwstr>8d476661-4322-4f33-acf9-7a5987e4846a</vt:lpwstr>
  </property>
  <property fmtid="{D5CDD505-2E9C-101B-9397-08002B2CF9AE}" pid="8" name="MSIP_Label_ab83eb73-1339-4c09-b43c-88ef2eea0029_ContentBits">
    <vt:lpwstr>0</vt:lpwstr>
  </property>
  <property fmtid="{D5CDD505-2E9C-101B-9397-08002B2CF9AE}" pid="9" name="ContentTypeId">
    <vt:lpwstr>0x010100356DD02983A46C409EEF11DE63C77FB7</vt:lpwstr>
  </property>
  <property fmtid="{D5CDD505-2E9C-101B-9397-08002B2CF9AE}" pid="10" name="MediaServiceImageTags">
    <vt:lpwstr/>
  </property>
  <property fmtid="{D5CDD505-2E9C-101B-9397-08002B2CF9AE}" pid="11" name="ClassificationContentMarkingHeaderLocations">
    <vt:lpwstr>szablon_prezentacji_16x9:4\1_szablon_prezentacji_16x9:4</vt:lpwstr>
  </property>
  <property fmtid="{D5CDD505-2E9C-101B-9397-08002B2CF9AE}" pid="12" name="ClassificationContentMarkingHeaderText">
    <vt:lpwstr>INTERNAL</vt:lpwstr>
  </property>
</Properties>
</file>