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728" r:id="rId4"/>
    <p:sldMasterId id="2147483833" r:id="rId5"/>
  </p:sldMasterIdLst>
  <p:notesMasterIdLst>
    <p:notesMasterId r:id="rId84"/>
  </p:notesMasterIdLst>
  <p:handoutMasterIdLst>
    <p:handoutMasterId r:id="rId85"/>
  </p:handoutMasterIdLst>
  <p:sldIdLst>
    <p:sldId id="891" r:id="rId6"/>
    <p:sldId id="1573" r:id="rId7"/>
    <p:sldId id="2295" r:id="rId8"/>
    <p:sldId id="1827" r:id="rId9"/>
    <p:sldId id="2353" r:id="rId10"/>
    <p:sldId id="2509" r:id="rId11"/>
    <p:sldId id="2513" r:id="rId12"/>
    <p:sldId id="2514" r:id="rId13"/>
    <p:sldId id="2515" r:id="rId14"/>
    <p:sldId id="2516" r:id="rId15"/>
    <p:sldId id="2517" r:id="rId16"/>
    <p:sldId id="2519" r:id="rId17"/>
    <p:sldId id="2518" r:id="rId18"/>
    <p:sldId id="2351" r:id="rId19"/>
    <p:sldId id="2419" r:id="rId20"/>
    <p:sldId id="2526" r:id="rId21"/>
    <p:sldId id="2527" r:id="rId22"/>
    <p:sldId id="2531" r:id="rId23"/>
    <p:sldId id="2532" r:id="rId24"/>
    <p:sldId id="2528" r:id="rId25"/>
    <p:sldId id="2533" r:id="rId26"/>
    <p:sldId id="2534" r:id="rId27"/>
    <p:sldId id="2535" r:id="rId28"/>
    <p:sldId id="2537" r:id="rId29"/>
    <p:sldId id="2529" r:id="rId30"/>
    <p:sldId id="2538" r:id="rId31"/>
    <p:sldId id="2530" r:id="rId32"/>
    <p:sldId id="2358" r:id="rId33"/>
    <p:sldId id="2510" r:id="rId34"/>
    <p:sldId id="2549" r:id="rId35"/>
    <p:sldId id="2551" r:id="rId36"/>
    <p:sldId id="2556" r:id="rId37"/>
    <p:sldId id="2561" r:id="rId38"/>
    <p:sldId id="2564" r:id="rId39"/>
    <p:sldId id="2566" r:id="rId40"/>
    <p:sldId id="2567" r:id="rId41"/>
    <p:sldId id="2568" r:id="rId42"/>
    <p:sldId id="2570" r:id="rId43"/>
    <p:sldId id="2578" r:id="rId44"/>
    <p:sldId id="2579" r:id="rId45"/>
    <p:sldId id="2580" r:id="rId46"/>
    <p:sldId id="2581" r:id="rId47"/>
    <p:sldId id="2543" r:id="rId48"/>
    <p:sldId id="2582" r:id="rId49"/>
    <p:sldId id="2583" r:id="rId50"/>
    <p:sldId id="2585" r:id="rId51"/>
    <p:sldId id="2586" r:id="rId52"/>
    <p:sldId id="2511" r:id="rId53"/>
    <p:sldId id="2512" r:id="rId54"/>
    <p:sldId id="2539" r:id="rId55"/>
    <p:sldId id="2541" r:id="rId56"/>
    <p:sldId id="2540" r:id="rId57"/>
    <p:sldId id="2542" r:id="rId58"/>
    <p:sldId id="2544" r:id="rId59"/>
    <p:sldId id="2545" r:id="rId60"/>
    <p:sldId id="2546" r:id="rId61"/>
    <p:sldId id="2547" r:id="rId62"/>
    <p:sldId id="2548" r:id="rId63"/>
    <p:sldId id="2550" r:id="rId64"/>
    <p:sldId id="2552" r:id="rId65"/>
    <p:sldId id="2553" r:id="rId66"/>
    <p:sldId id="2554" r:id="rId67"/>
    <p:sldId id="2555" r:id="rId68"/>
    <p:sldId id="2557" r:id="rId69"/>
    <p:sldId id="2558" r:id="rId70"/>
    <p:sldId id="2559" r:id="rId71"/>
    <p:sldId id="2560" r:id="rId72"/>
    <p:sldId id="2562" r:id="rId73"/>
    <p:sldId id="2563" r:id="rId74"/>
    <p:sldId id="2565" r:id="rId75"/>
    <p:sldId id="2569" r:id="rId76"/>
    <p:sldId id="2571" r:id="rId77"/>
    <p:sldId id="2572" r:id="rId78"/>
    <p:sldId id="2573" r:id="rId79"/>
    <p:sldId id="2584" r:id="rId80"/>
    <p:sldId id="2574" r:id="rId81"/>
    <p:sldId id="2229" r:id="rId82"/>
    <p:sldId id="1337" r:id="rId83"/>
  </p:sldIdLst>
  <p:sldSz cx="12192000" cy="6858000"/>
  <p:notesSz cx="6797675" cy="9926638"/>
  <p:defaultTextStyle>
    <a:defPPr>
      <a:defRPr lang="de-DE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si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A41"/>
    <a:srgbClr val="0099CC"/>
    <a:srgbClr val="FF9900"/>
    <a:srgbClr val="FF9800"/>
    <a:srgbClr val="E4E4E4"/>
    <a:srgbClr val="E9E9E9"/>
    <a:srgbClr val="CDCDCD"/>
    <a:srgbClr val="E8E8E8"/>
    <a:srgbClr val="F3F3F3"/>
    <a:srgbClr val="FF6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52" y="306"/>
      </p:cViewPr>
      <p:guideLst>
        <p:guide orient="horz"/>
        <p:guide pos="6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notesMaster" Target="notesMasters/notesMaster1.xml"/><Relationship Id="rId89" Type="http://schemas.openxmlformats.org/officeDocument/2006/relationships/theme" Target="theme/theme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2.xml"/><Relationship Id="rId90" Type="http://schemas.openxmlformats.org/officeDocument/2006/relationships/tableStyles" Target="tableStyles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viewProps" Target="viewProps.xml"/><Relationship Id="rId9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presProps" Target="pres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ÜRGER Tomáš" userId="S::tomas.burger@asseco-ce.com::f5b8df6d-73f5-4c4f-8795-b4d9459f9abf" providerId="AD" clId="Web-{E21E4A27-4DEE-988F-32DA-A930D4269831}"/>
    <pc:docChg chg="modSld">
      <pc:chgData name="BÜRGER Tomáš" userId="S::tomas.burger@asseco-ce.com::f5b8df6d-73f5-4c4f-8795-b4d9459f9abf" providerId="AD" clId="Web-{E21E4A27-4DEE-988F-32DA-A930D4269831}" dt="2024-09-11T08:07:41.696" v="2" actId="20577"/>
      <pc:docMkLst>
        <pc:docMk/>
      </pc:docMkLst>
      <pc:sldChg chg="modSp">
        <pc:chgData name="BÜRGER Tomáš" userId="S::tomas.burger@asseco-ce.com::f5b8df6d-73f5-4c4f-8795-b4d9459f9abf" providerId="AD" clId="Web-{E21E4A27-4DEE-988F-32DA-A930D4269831}" dt="2024-09-11T08:07:41.696" v="2" actId="20577"/>
        <pc:sldMkLst>
          <pc:docMk/>
          <pc:sldMk cId="3232317166" sldId="2006"/>
        </pc:sldMkLst>
      </pc:sldChg>
    </pc:docChg>
  </pc:docChgLst>
  <pc:docChgLst>
    <pc:chgData name="Eva Jandíková" userId="7ef427b1455032d3" providerId="LiveId" clId="{E052DF23-5909-498F-9676-9A3E0F408B3D}"/>
    <pc:docChg chg="undo custSel addSld delSld modSld sldOrd">
      <pc:chgData name="Eva Jandíková" userId="7ef427b1455032d3" providerId="LiveId" clId="{E052DF23-5909-498F-9676-9A3E0F408B3D}" dt="2024-07-19T13:33:15.193" v="2132"/>
      <pc:docMkLst>
        <pc:docMk/>
      </pc:docMkLst>
      <pc:sldChg chg="ord">
        <pc:chgData name="Eva Jandíková" userId="7ef427b1455032d3" providerId="LiveId" clId="{E052DF23-5909-498F-9676-9A3E0F408B3D}" dt="2024-06-17T10:57:58.450" v="83"/>
        <pc:sldMkLst>
          <pc:docMk/>
          <pc:sldMk cId="3473808276" sldId="1418"/>
        </pc:sldMkLst>
      </pc:sldChg>
      <pc:sldChg chg="addSp delSp modSp mod">
        <pc:chgData name="Eva Jandíková" userId="7ef427b1455032d3" providerId="LiveId" clId="{E052DF23-5909-498F-9676-9A3E0F408B3D}" dt="2024-06-18T07:47:26.660" v="1872" actId="1076"/>
        <pc:sldMkLst>
          <pc:docMk/>
          <pc:sldMk cId="2543301407" sldId="1428"/>
        </pc:sldMkLst>
      </pc:sldChg>
      <pc:sldChg chg="addSp delSp modSp mod">
        <pc:chgData name="Eva Jandíková" userId="7ef427b1455032d3" providerId="LiveId" clId="{E052DF23-5909-498F-9676-9A3E0F408B3D}" dt="2024-06-18T07:47:52.628" v="1875" actId="14100"/>
        <pc:sldMkLst>
          <pc:docMk/>
          <pc:sldMk cId="136509732" sldId="1431"/>
        </pc:sldMkLst>
      </pc:sldChg>
      <pc:sldChg chg="addSp delSp modSp mod">
        <pc:chgData name="Eva Jandíková" userId="7ef427b1455032d3" providerId="LiveId" clId="{E052DF23-5909-498F-9676-9A3E0F408B3D}" dt="2024-06-25T14:37:26.546" v="1901" actId="1076"/>
        <pc:sldMkLst>
          <pc:docMk/>
          <pc:sldMk cId="3510789923" sldId="1432"/>
        </pc:sldMkLst>
      </pc:sldChg>
      <pc:sldChg chg="addSp delSp modSp mod">
        <pc:chgData name="Eva Jandíková" userId="7ef427b1455032d3" providerId="LiveId" clId="{E052DF23-5909-498F-9676-9A3E0F408B3D}" dt="2024-06-25T14:22:44.949" v="1893" actId="14100"/>
        <pc:sldMkLst>
          <pc:docMk/>
          <pc:sldMk cId="3094799334" sldId="1433"/>
        </pc:sldMkLst>
      </pc:sldChg>
      <pc:sldChg chg="addSp delSp modSp mod">
        <pc:chgData name="Eva Jandíková" userId="7ef427b1455032d3" providerId="LiveId" clId="{E052DF23-5909-498F-9676-9A3E0F408B3D}" dt="2024-06-26T07:23:30.718" v="1909" actId="14100"/>
        <pc:sldMkLst>
          <pc:docMk/>
          <pc:sldMk cId="1854833632" sldId="1434"/>
        </pc:sldMkLst>
      </pc:sldChg>
      <pc:sldChg chg="modSp mod">
        <pc:chgData name="Eva Jandíková" userId="7ef427b1455032d3" providerId="LiveId" clId="{E052DF23-5909-498F-9676-9A3E0F408B3D}" dt="2024-06-17T14:25:46.845" v="1850" actId="6549"/>
        <pc:sldMkLst>
          <pc:docMk/>
          <pc:sldMk cId="3098492347" sldId="1435"/>
        </pc:sldMkLst>
      </pc:sldChg>
      <pc:sldChg chg="addSp delSp modSp new del mod modClrScheme chgLayout">
        <pc:chgData name="Eva Jandíková" userId="7ef427b1455032d3" providerId="LiveId" clId="{E052DF23-5909-498F-9676-9A3E0F408B3D}" dt="2024-06-17T10:56:41.855" v="4" actId="47"/>
        <pc:sldMkLst>
          <pc:docMk/>
          <pc:sldMk cId="2775201009" sldId="1436"/>
        </pc:sldMkLst>
      </pc:sldChg>
      <pc:sldChg chg="modSp add mod ord">
        <pc:chgData name="Eva Jandíková" userId="7ef427b1455032d3" providerId="LiveId" clId="{E052DF23-5909-498F-9676-9A3E0F408B3D}" dt="2024-06-17T11:16:25.129" v="717" actId="20577"/>
        <pc:sldMkLst>
          <pc:docMk/>
          <pc:sldMk cId="4227657189" sldId="1436"/>
        </pc:sldMkLst>
      </pc:sldChg>
      <pc:sldChg chg="modSp add mod">
        <pc:chgData name="Eva Jandíková" userId="7ef427b1455032d3" providerId="LiveId" clId="{E052DF23-5909-498F-9676-9A3E0F408B3D}" dt="2024-06-17T12:39:54.600" v="1765" actId="20577"/>
        <pc:sldMkLst>
          <pc:docMk/>
          <pc:sldMk cId="3867339802" sldId="1437"/>
        </pc:sldMkLst>
      </pc:sldChg>
      <pc:sldChg chg="modSp add mod">
        <pc:chgData name="Eva Jandíková" userId="7ef427b1455032d3" providerId="LiveId" clId="{E052DF23-5909-498F-9676-9A3E0F408B3D}" dt="2024-06-17T12:39:05.883" v="1683" actId="20577"/>
        <pc:sldMkLst>
          <pc:docMk/>
          <pc:sldMk cId="2562861788" sldId="1438"/>
        </pc:sldMkLst>
      </pc:sldChg>
      <pc:sldChg chg="modSp add mod">
        <pc:chgData name="Eva Jandíková" userId="7ef427b1455032d3" providerId="LiveId" clId="{E052DF23-5909-498F-9676-9A3E0F408B3D}" dt="2024-06-17T12:29:45.548" v="1550" actId="27636"/>
        <pc:sldMkLst>
          <pc:docMk/>
          <pc:sldMk cId="2327276263" sldId="1439"/>
        </pc:sldMkLst>
      </pc:sldChg>
      <pc:sldChg chg="modSp add mod">
        <pc:chgData name="Eva Jandíková" userId="7ef427b1455032d3" providerId="LiveId" clId="{E052DF23-5909-498F-9676-9A3E0F408B3D}" dt="2024-06-17T12:47:07.097" v="1830" actId="20577"/>
        <pc:sldMkLst>
          <pc:docMk/>
          <pc:sldMk cId="1022017826" sldId="1440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771983419" sldId="1441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668060058" sldId="1442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197470813" sldId="1444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276369101" sldId="1445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364951098" sldId="1446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763741822" sldId="1447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532395478" sldId="1448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963042639" sldId="1449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3551837079" sldId="1450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959757966" sldId="1451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687442241" sldId="1452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160536149" sldId="1453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3096218276" sldId="1454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866351830" sldId="1455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560398039" sldId="1456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504442087" sldId="1457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409849032" sldId="1458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1074609429" sldId="1459"/>
        </pc:sldMkLst>
      </pc:sldChg>
      <pc:sldChg chg="add">
        <pc:chgData name="Eva Jandíková" userId="7ef427b1455032d3" providerId="LiveId" clId="{E052DF23-5909-498F-9676-9A3E0F408B3D}" dt="2024-07-08T13:03:28.521" v="1910"/>
        <pc:sldMkLst>
          <pc:docMk/>
          <pc:sldMk cId="2844799243" sldId="1460"/>
        </pc:sldMkLst>
      </pc:sldChg>
      <pc:sldChg chg="addSp delSp modSp new mod modClrScheme chgLayout">
        <pc:chgData name="Eva Jandíková" userId="7ef427b1455032d3" providerId="LiveId" clId="{E052DF23-5909-498F-9676-9A3E0F408B3D}" dt="2024-07-19T13:33:11.187" v="2130"/>
        <pc:sldMkLst>
          <pc:docMk/>
          <pc:sldMk cId="4236111189" sldId="1461"/>
        </pc:sldMkLst>
      </pc:sldChg>
      <pc:sldChg chg="modSp add mod">
        <pc:chgData name="Eva Jandíková" userId="7ef427b1455032d3" providerId="LiveId" clId="{E052DF23-5909-498F-9676-9A3E0F408B3D}" dt="2024-07-19T13:27:54.315" v="2005" actId="20577"/>
        <pc:sldMkLst>
          <pc:docMk/>
          <pc:sldMk cId="3506404201" sldId="1462"/>
        </pc:sldMkLst>
      </pc:sldChg>
      <pc:sldChg chg="addSp delSp modSp new mod modClrScheme chgLayout">
        <pc:chgData name="Eva Jandíková" userId="7ef427b1455032d3" providerId="LiveId" clId="{E052DF23-5909-498F-9676-9A3E0F408B3D}" dt="2024-07-19T13:33:05.548" v="2127"/>
        <pc:sldMkLst>
          <pc:docMk/>
          <pc:sldMk cId="971921374" sldId="1463"/>
        </pc:sldMkLst>
      </pc:sldChg>
      <pc:sldChg chg="addSp modSp add mod">
        <pc:chgData name="Eva Jandíková" userId="7ef427b1455032d3" providerId="LiveId" clId="{E052DF23-5909-498F-9676-9A3E0F408B3D}" dt="2024-07-19T13:33:07.293" v="2128"/>
        <pc:sldMkLst>
          <pc:docMk/>
          <pc:sldMk cId="3974609093" sldId="1464"/>
        </pc:sldMkLst>
      </pc:sldChg>
      <pc:sldChg chg="addSp delSp modSp add mod">
        <pc:chgData name="Eva Jandíková" userId="7ef427b1455032d3" providerId="LiveId" clId="{E052DF23-5909-498F-9676-9A3E0F408B3D}" dt="2024-07-19T13:33:15.193" v="2132"/>
        <pc:sldMkLst>
          <pc:docMk/>
          <pc:sldMk cId="2756303095" sldId="1465"/>
        </pc:sldMkLst>
      </pc:sldChg>
    </pc:docChg>
  </pc:docChgLst>
  <pc:docChgLst>
    <pc:chgData name="BÜRGER Tomáš" userId="S::tomas.burger@asseco-ce.com::f5b8df6d-73f5-4c4f-8795-b4d9459f9abf" providerId="AD" clId="Web-{178A9238-5403-9DB6-4116-3662CC493FAC}"/>
    <pc:docChg chg="modSld">
      <pc:chgData name="BÜRGER Tomáš" userId="S::tomas.burger@asseco-ce.com::f5b8df6d-73f5-4c4f-8795-b4d9459f9abf" providerId="AD" clId="Web-{178A9238-5403-9DB6-4116-3662CC493FAC}" dt="2024-09-11T08:10:13.586" v="3" actId="20577"/>
      <pc:docMkLst>
        <pc:docMk/>
      </pc:docMkLst>
      <pc:sldChg chg="modSp">
        <pc:chgData name="BÜRGER Tomáš" userId="S::tomas.burger@asseco-ce.com::f5b8df6d-73f5-4c4f-8795-b4d9459f9abf" providerId="AD" clId="Web-{178A9238-5403-9DB6-4116-3662CC493FAC}" dt="2024-09-11T08:10:13.586" v="3" actId="20577"/>
        <pc:sldMkLst>
          <pc:docMk/>
          <pc:sldMk cId="2847235769" sldId="1593"/>
        </pc:sldMkLst>
      </pc:sldChg>
      <pc:sldChg chg="modSp">
        <pc:chgData name="BÜRGER Tomáš" userId="S::tomas.burger@asseco-ce.com::f5b8df6d-73f5-4c4f-8795-b4d9459f9abf" providerId="AD" clId="Web-{178A9238-5403-9DB6-4116-3662CC493FAC}" dt="2024-09-11T08:09:40.101" v="1" actId="20577"/>
        <pc:sldMkLst>
          <pc:docMk/>
          <pc:sldMk cId="617345511" sldId="2007"/>
        </pc:sldMkLst>
      </pc:sldChg>
    </pc:docChg>
  </pc:docChgLst>
  <pc:docChgLst>
    <pc:chgData name="DOUBEK Martin" userId="S::martin.doubek@asseco-ce.com::5920543b-09f7-4084-b3f7-93aaab8f702b" providerId="AD" clId="Web-{03BA15E7-7407-0ABE-6A1F-AD612385B4D7}"/>
    <pc:docChg chg="modSld">
      <pc:chgData name="DOUBEK Martin" userId="S::martin.doubek@asseco-ce.com::5920543b-09f7-4084-b3f7-93aaab8f702b" providerId="AD" clId="Web-{03BA15E7-7407-0ABE-6A1F-AD612385B4D7}" dt="2024-09-06T12:12:43.921" v="111" actId="20577"/>
      <pc:docMkLst>
        <pc:docMk/>
      </pc:docMkLst>
      <pc:sldChg chg="delSp modSp">
        <pc:chgData name="DOUBEK Martin" userId="S::martin.doubek@asseco-ce.com::5920543b-09f7-4084-b3f7-93aaab8f702b" providerId="AD" clId="Web-{03BA15E7-7407-0ABE-6A1F-AD612385B4D7}" dt="2024-09-06T12:09:09.806" v="110" actId="20577"/>
        <pc:sldMkLst>
          <pc:docMk/>
          <pc:sldMk cId="3105184983" sldId="1878"/>
        </pc:sldMkLst>
      </pc:sldChg>
      <pc:sldChg chg="delSp modSp">
        <pc:chgData name="DOUBEK Martin" userId="S::martin.doubek@asseco-ce.com::5920543b-09f7-4084-b3f7-93aaab8f702b" providerId="AD" clId="Web-{03BA15E7-7407-0ABE-6A1F-AD612385B4D7}" dt="2024-09-06T12:08:30.774" v="105" actId="20577"/>
        <pc:sldMkLst>
          <pc:docMk/>
          <pc:sldMk cId="3030685184" sldId="1881"/>
        </pc:sldMkLst>
      </pc:sldChg>
      <pc:sldChg chg="modSp">
        <pc:chgData name="DOUBEK Martin" userId="S::martin.doubek@asseco-ce.com::5920543b-09f7-4084-b3f7-93aaab8f702b" providerId="AD" clId="Web-{03BA15E7-7407-0ABE-6A1F-AD612385B4D7}" dt="2024-09-06T12:12:43.921" v="111" actId="20577"/>
        <pc:sldMkLst>
          <pc:docMk/>
          <pc:sldMk cId="4138447659" sldId="1883"/>
        </pc:sldMkLst>
      </pc:sldChg>
    </pc:docChg>
  </pc:docChgLst>
  <pc:docChgLst>
    <pc:chgData name="VLACH Miroslav" userId="S::miroslav.vlach@asseco-ce.com::e8cfff79-a0e7-41f3-b339-272d1dfa9d66" providerId="AD" clId="Web-{FF0881C8-DC4B-20DD-A158-D822C0B701CD}"/>
    <pc:docChg chg="modSld">
      <pc:chgData name="VLACH Miroslav" userId="S::miroslav.vlach@asseco-ce.com::e8cfff79-a0e7-41f3-b339-272d1dfa9d66" providerId="AD" clId="Web-{FF0881C8-DC4B-20DD-A158-D822C0B701CD}" dt="2024-11-12T07:31:20.190" v="33" actId="1076"/>
      <pc:docMkLst>
        <pc:docMk/>
      </pc:docMkLst>
      <pc:sldChg chg="modSp">
        <pc:chgData name="VLACH Miroslav" userId="S::miroslav.vlach@asseco-ce.com::e8cfff79-a0e7-41f3-b339-272d1dfa9d66" providerId="AD" clId="Web-{FF0881C8-DC4B-20DD-A158-D822C0B701CD}" dt="2024-11-12T07:31:20.190" v="33" actId="1076"/>
        <pc:sldMkLst>
          <pc:docMk/>
          <pc:sldMk cId="1606386713" sldId="1963"/>
        </pc:sldMkLst>
      </pc:sldChg>
    </pc:docChg>
  </pc:docChgLst>
  <pc:docChgLst>
    <pc:chgData name="Eva Jandíková" userId="7ef427b1455032d3" providerId="LiveId" clId="{52508A48-EC9B-4419-8456-925AA9E02F7C}"/>
    <pc:docChg chg="undo redo custSel addSld delSld modSld sldOrd">
      <pc:chgData name="Eva Jandíková" userId="7ef427b1455032d3" providerId="LiveId" clId="{52508A48-EC9B-4419-8456-925AA9E02F7C}" dt="2024-09-26T12:56:08.197" v="13303" actId="1076"/>
      <pc:docMkLst>
        <pc:docMk/>
      </pc:docMkLst>
      <pc:sldChg chg="modSp mod">
        <pc:chgData name="Eva Jandíková" userId="7ef427b1455032d3" providerId="LiveId" clId="{52508A48-EC9B-4419-8456-925AA9E02F7C}" dt="2024-09-17T07:07:54.047" v="12788" actId="1076"/>
        <pc:sldMkLst>
          <pc:docMk/>
          <pc:sldMk cId="2976068358" sldId="1272"/>
        </pc:sldMkLst>
      </pc:sldChg>
      <pc:sldChg chg="modSp mod">
        <pc:chgData name="Eva Jandíková" userId="7ef427b1455032d3" providerId="LiveId" clId="{52508A48-EC9B-4419-8456-925AA9E02F7C}" dt="2024-09-17T07:08:04.406" v="12790" actId="1076"/>
        <pc:sldMkLst>
          <pc:docMk/>
          <pc:sldMk cId="397178770" sldId="1425"/>
        </pc:sldMkLst>
      </pc:sldChg>
      <pc:sldChg chg="addSp modSp mod">
        <pc:chgData name="Eva Jandíková" userId="7ef427b1455032d3" providerId="LiveId" clId="{52508A48-EC9B-4419-8456-925AA9E02F7C}" dt="2024-09-13T08:15:23.555" v="6008" actId="207"/>
        <pc:sldMkLst>
          <pc:docMk/>
          <pc:sldMk cId="1805004973" sldId="1489"/>
        </pc:sldMkLst>
      </pc:sldChg>
      <pc:sldChg chg="modSp mod">
        <pc:chgData name="Eva Jandíková" userId="7ef427b1455032d3" providerId="LiveId" clId="{52508A48-EC9B-4419-8456-925AA9E02F7C}" dt="2024-09-17T07:40:41.068" v="12948" actId="790"/>
        <pc:sldMkLst>
          <pc:docMk/>
          <pc:sldMk cId="3938749389" sldId="1499"/>
        </pc:sldMkLst>
      </pc:sldChg>
      <pc:sldChg chg="addSp modSp add del mod">
        <pc:chgData name="Eva Jandíková" userId="7ef427b1455032d3" providerId="LiveId" clId="{52508A48-EC9B-4419-8456-925AA9E02F7C}" dt="2024-09-13T14:11:22.342" v="11230" actId="47"/>
        <pc:sldMkLst>
          <pc:docMk/>
          <pc:sldMk cId="1212356901" sldId="1531"/>
        </pc:sldMkLst>
      </pc:sldChg>
      <pc:sldChg chg="addSp modSp mod">
        <pc:chgData name="Eva Jandíková" userId="7ef427b1455032d3" providerId="LiveId" clId="{52508A48-EC9B-4419-8456-925AA9E02F7C}" dt="2024-09-12T13:51:24.476" v="4049" actId="20577"/>
        <pc:sldMkLst>
          <pc:docMk/>
          <pc:sldMk cId="4224311319" sldId="1589"/>
        </pc:sldMkLst>
      </pc:sldChg>
      <pc:sldChg chg="addSp delSp modSp mod">
        <pc:chgData name="Eva Jandíková" userId="7ef427b1455032d3" providerId="LiveId" clId="{52508A48-EC9B-4419-8456-925AA9E02F7C}" dt="2024-09-13T13:34:22.120" v="9733" actId="6549"/>
        <pc:sldMkLst>
          <pc:docMk/>
          <pc:sldMk cId="800607692" sldId="1590"/>
        </pc:sldMkLst>
      </pc:sldChg>
      <pc:sldChg chg="addSp delSp modSp mod">
        <pc:chgData name="Eva Jandíková" userId="7ef427b1455032d3" providerId="LiveId" clId="{52508A48-EC9B-4419-8456-925AA9E02F7C}" dt="2024-09-13T08:12:24.609" v="5996" actId="478"/>
        <pc:sldMkLst>
          <pc:docMk/>
          <pc:sldMk cId="1444587068" sldId="1591"/>
        </pc:sldMkLst>
      </pc:sldChg>
      <pc:sldChg chg="addSp modSp mod">
        <pc:chgData name="Eva Jandíková" userId="7ef427b1455032d3" providerId="LiveId" clId="{52508A48-EC9B-4419-8456-925AA9E02F7C}" dt="2024-09-17T07:14:59.449" v="12859" actId="2711"/>
        <pc:sldMkLst>
          <pc:docMk/>
          <pc:sldMk cId="2291300745" sldId="1592"/>
        </pc:sldMkLst>
      </pc:sldChg>
      <pc:sldChg chg="addSp delSp modSp mod">
        <pc:chgData name="Eva Jandíková" userId="7ef427b1455032d3" providerId="LiveId" clId="{52508A48-EC9B-4419-8456-925AA9E02F7C}" dt="2024-09-26T12:46:00.763" v="13299" actId="14100"/>
        <pc:sldMkLst>
          <pc:docMk/>
          <pc:sldMk cId="2847235769" sldId="1593"/>
        </pc:sldMkLst>
      </pc:sldChg>
      <pc:sldChg chg="addSp modSp mod">
        <pc:chgData name="Eva Jandíková" userId="7ef427b1455032d3" providerId="LiveId" clId="{52508A48-EC9B-4419-8456-925AA9E02F7C}" dt="2024-09-19T14:03:44.383" v="13213" actId="208"/>
        <pc:sldMkLst>
          <pc:docMk/>
          <pc:sldMk cId="10581735" sldId="1594"/>
        </pc:sldMkLst>
      </pc:sldChg>
      <pc:sldChg chg="addSp modSp mod">
        <pc:chgData name="Eva Jandíková" userId="7ef427b1455032d3" providerId="LiveId" clId="{52508A48-EC9B-4419-8456-925AA9E02F7C}" dt="2024-09-13T13:35:32.614" v="9736" actId="12"/>
        <pc:sldMkLst>
          <pc:docMk/>
          <pc:sldMk cId="4026131794" sldId="1595"/>
        </pc:sldMkLst>
      </pc:sldChg>
      <pc:sldChg chg="addSp delSp modSp mod">
        <pc:chgData name="Eva Jandíková" userId="7ef427b1455032d3" providerId="LiveId" clId="{52508A48-EC9B-4419-8456-925AA9E02F7C}" dt="2024-09-13T13:35:42.199" v="9737" actId="12"/>
        <pc:sldMkLst>
          <pc:docMk/>
          <pc:sldMk cId="1882499136" sldId="1596"/>
        </pc:sldMkLst>
      </pc:sldChg>
      <pc:sldChg chg="addSp modSp mod">
        <pc:chgData name="Eva Jandíková" userId="7ef427b1455032d3" providerId="LiveId" clId="{52508A48-EC9B-4419-8456-925AA9E02F7C}" dt="2024-09-13T13:35:53.493" v="9738" actId="12"/>
        <pc:sldMkLst>
          <pc:docMk/>
          <pc:sldMk cId="2462925337" sldId="1597"/>
        </pc:sldMkLst>
      </pc:sldChg>
      <pc:sldChg chg="modSp mod">
        <pc:chgData name="Eva Jandíková" userId="7ef427b1455032d3" providerId="LiveId" clId="{52508A48-EC9B-4419-8456-925AA9E02F7C}" dt="2024-09-12T13:30:52.095" v="3672" actId="20577"/>
        <pc:sldMkLst>
          <pc:docMk/>
          <pc:sldMk cId="1738096190" sldId="1598"/>
        </pc:sldMkLst>
      </pc:sldChg>
      <pc:sldChg chg="addSp delSp modSp mod">
        <pc:chgData name="Eva Jandíková" userId="7ef427b1455032d3" providerId="LiveId" clId="{52508A48-EC9B-4419-8456-925AA9E02F7C}" dt="2024-09-13T13:36:20.849" v="9741" actId="12"/>
        <pc:sldMkLst>
          <pc:docMk/>
          <pc:sldMk cId="3729782038" sldId="1599"/>
        </pc:sldMkLst>
      </pc:sldChg>
      <pc:sldChg chg="addSp delSp modSp mod">
        <pc:chgData name="Eva Jandíková" userId="7ef427b1455032d3" providerId="LiveId" clId="{52508A48-EC9B-4419-8456-925AA9E02F7C}" dt="2024-09-13T13:36:35.564" v="9742" actId="12"/>
        <pc:sldMkLst>
          <pc:docMk/>
          <pc:sldMk cId="102430558" sldId="1600"/>
        </pc:sldMkLst>
      </pc:sldChg>
      <pc:sldChg chg="delSp mod">
        <pc:chgData name="Eva Jandíková" userId="7ef427b1455032d3" providerId="LiveId" clId="{52508A48-EC9B-4419-8456-925AA9E02F7C}" dt="2024-09-13T11:07:12.040" v="9707" actId="478"/>
        <pc:sldMkLst>
          <pc:docMk/>
          <pc:sldMk cId="99120773" sldId="1601"/>
        </pc:sldMkLst>
      </pc:sldChg>
      <pc:sldChg chg="modSp mod ord">
        <pc:chgData name="Eva Jandíková" userId="7ef427b1455032d3" providerId="LiveId" clId="{52508A48-EC9B-4419-8456-925AA9E02F7C}" dt="2024-09-17T07:43:34.975" v="13211" actId="20577"/>
        <pc:sldMkLst>
          <pc:docMk/>
          <pc:sldMk cId="2143098384" sldId="1602"/>
        </pc:sldMkLst>
      </pc:sldChg>
      <pc:sldChg chg="addSp delSp modSp mod">
        <pc:chgData name="Eva Jandíková" userId="7ef427b1455032d3" providerId="LiveId" clId="{52508A48-EC9B-4419-8456-925AA9E02F7C}" dt="2024-09-26T12:56:08.197" v="13303" actId="1076"/>
        <pc:sldMkLst>
          <pc:docMk/>
          <pc:sldMk cId="1771302111" sldId="1620"/>
        </pc:sldMkLst>
      </pc:sldChg>
      <pc:sldChg chg="addSp modSp">
        <pc:chgData name="Eva Jandíková" userId="7ef427b1455032d3" providerId="LiveId" clId="{52508A48-EC9B-4419-8456-925AA9E02F7C}" dt="2024-09-12T15:02:24.193" v="4849"/>
        <pc:sldMkLst>
          <pc:docMk/>
          <pc:sldMk cId="178207011" sldId="1623"/>
        </pc:sldMkLst>
      </pc:sldChg>
      <pc:sldChg chg="addSp modSp mod">
        <pc:chgData name="Eva Jandíková" userId="7ef427b1455032d3" providerId="LiveId" clId="{52508A48-EC9B-4419-8456-925AA9E02F7C}" dt="2024-09-12T15:04:39.218" v="4911" actId="20577"/>
        <pc:sldMkLst>
          <pc:docMk/>
          <pc:sldMk cId="1151322360" sldId="1624"/>
        </pc:sldMkLst>
      </pc:sldChg>
      <pc:sldChg chg="addSp delSp modSp mod">
        <pc:chgData name="Eva Jandíková" userId="7ef427b1455032d3" providerId="LiveId" clId="{52508A48-EC9B-4419-8456-925AA9E02F7C}" dt="2024-09-12T15:07:23.002" v="4998" actId="1076"/>
        <pc:sldMkLst>
          <pc:docMk/>
          <pc:sldMk cId="3871336290" sldId="1626"/>
        </pc:sldMkLst>
      </pc:sldChg>
      <pc:sldChg chg="addSp modSp mod">
        <pc:chgData name="Eva Jandíková" userId="7ef427b1455032d3" providerId="LiveId" clId="{52508A48-EC9B-4419-8456-925AA9E02F7C}" dt="2024-09-12T15:09:17.214" v="5046"/>
        <pc:sldMkLst>
          <pc:docMk/>
          <pc:sldMk cId="1055967761" sldId="1627"/>
        </pc:sldMkLst>
      </pc:sldChg>
      <pc:sldChg chg="addSp modSp mod">
        <pc:chgData name="Eva Jandíková" userId="7ef427b1455032d3" providerId="LiveId" clId="{52508A48-EC9B-4419-8456-925AA9E02F7C}" dt="2024-09-17T07:16:25.922" v="12860" actId="948"/>
        <pc:sldMkLst>
          <pc:docMk/>
          <pc:sldMk cId="2088888169" sldId="1628"/>
        </pc:sldMkLst>
      </pc:sldChg>
      <pc:sldChg chg="modSp mod">
        <pc:chgData name="Eva Jandíková" userId="7ef427b1455032d3" providerId="LiveId" clId="{52508A48-EC9B-4419-8456-925AA9E02F7C}" dt="2024-09-17T07:38:28.949" v="12939" actId="255"/>
        <pc:sldMkLst>
          <pc:docMk/>
          <pc:sldMk cId="1874021689" sldId="1629"/>
        </pc:sldMkLst>
      </pc:sldChg>
      <pc:sldChg chg="addSp modSp">
        <pc:chgData name="Eva Jandíková" userId="7ef427b1455032d3" providerId="LiveId" clId="{52508A48-EC9B-4419-8456-925AA9E02F7C}" dt="2024-09-13T09:06:30.955" v="7018"/>
        <pc:sldMkLst>
          <pc:docMk/>
          <pc:sldMk cId="2565680656" sldId="1636"/>
        </pc:sldMkLst>
      </pc:sldChg>
      <pc:sldChg chg="addSp modSp">
        <pc:chgData name="Eva Jandíková" userId="7ef427b1455032d3" providerId="LiveId" clId="{52508A48-EC9B-4419-8456-925AA9E02F7C}" dt="2024-09-13T08:20:47.484" v="6025"/>
        <pc:sldMkLst>
          <pc:docMk/>
          <pc:sldMk cId="3215499738" sldId="1637"/>
        </pc:sldMkLst>
      </pc:sldChg>
      <pc:sldChg chg="addSp delSp modSp mod">
        <pc:chgData name="Eva Jandíková" userId="7ef427b1455032d3" providerId="LiveId" clId="{52508A48-EC9B-4419-8456-925AA9E02F7C}" dt="2024-09-13T09:07:19.428" v="7026" actId="478"/>
        <pc:sldMkLst>
          <pc:docMk/>
          <pc:sldMk cId="3714648509" sldId="1638"/>
        </pc:sldMkLst>
      </pc:sldChg>
      <pc:sldChg chg="modSp mod">
        <pc:chgData name="Eva Jandíková" userId="7ef427b1455032d3" providerId="LiveId" clId="{52508A48-EC9B-4419-8456-925AA9E02F7C}" dt="2024-09-11T10:23:53.684" v="454" actId="20577"/>
        <pc:sldMkLst>
          <pc:docMk/>
          <pc:sldMk cId="3942915593" sldId="1639"/>
        </pc:sldMkLst>
      </pc:sldChg>
      <pc:sldChg chg="addSp delSp modSp mod">
        <pc:chgData name="Eva Jandíková" userId="7ef427b1455032d3" providerId="LiveId" clId="{52508A48-EC9B-4419-8456-925AA9E02F7C}" dt="2024-09-13T10:38:28.565" v="8888" actId="20577"/>
        <pc:sldMkLst>
          <pc:docMk/>
          <pc:sldMk cId="2710731183" sldId="1640"/>
        </pc:sldMkLst>
      </pc:sldChg>
      <pc:sldChg chg="addSp modSp">
        <pc:chgData name="Eva Jandíková" userId="7ef427b1455032d3" providerId="LiveId" clId="{52508A48-EC9B-4419-8456-925AA9E02F7C}" dt="2024-09-13T09:08:30.237" v="7030"/>
        <pc:sldMkLst>
          <pc:docMk/>
          <pc:sldMk cId="3240071846" sldId="1641"/>
        </pc:sldMkLst>
      </pc:sldChg>
      <pc:sldChg chg="addSp modSp">
        <pc:chgData name="Eva Jandíková" userId="7ef427b1455032d3" providerId="LiveId" clId="{52508A48-EC9B-4419-8456-925AA9E02F7C}" dt="2024-09-13T09:08:47.319" v="7033"/>
        <pc:sldMkLst>
          <pc:docMk/>
          <pc:sldMk cId="1838833248" sldId="1642"/>
        </pc:sldMkLst>
      </pc:sldChg>
      <pc:sldChg chg="addSp modSp">
        <pc:chgData name="Eva Jandíková" userId="7ef427b1455032d3" providerId="LiveId" clId="{52508A48-EC9B-4419-8456-925AA9E02F7C}" dt="2024-09-13T09:08:48.743" v="7034"/>
        <pc:sldMkLst>
          <pc:docMk/>
          <pc:sldMk cId="1905088641" sldId="1643"/>
        </pc:sldMkLst>
      </pc:sldChg>
      <pc:sldChg chg="addSp modSp mod">
        <pc:chgData name="Eva Jandíková" userId="7ef427b1455032d3" providerId="LiveId" clId="{52508A48-EC9B-4419-8456-925AA9E02F7C}" dt="2024-09-17T07:17:51.584" v="12865" actId="12"/>
        <pc:sldMkLst>
          <pc:docMk/>
          <pc:sldMk cId="304826213" sldId="1644"/>
        </pc:sldMkLst>
      </pc:sldChg>
      <pc:sldChg chg="addSp modSp mod">
        <pc:chgData name="Eva Jandíková" userId="7ef427b1455032d3" providerId="LiveId" clId="{52508A48-EC9B-4419-8456-925AA9E02F7C}" dt="2024-09-13T09:13:55.910" v="7256" actId="6549"/>
        <pc:sldMkLst>
          <pc:docMk/>
          <pc:sldMk cId="3802305195" sldId="1645"/>
        </pc:sldMkLst>
      </pc:sldChg>
      <pc:sldChg chg="addSp modSp">
        <pc:chgData name="Eva Jandíková" userId="7ef427b1455032d3" providerId="LiveId" clId="{52508A48-EC9B-4419-8456-925AA9E02F7C}" dt="2024-09-13T09:14:05.968" v="7257"/>
        <pc:sldMkLst>
          <pc:docMk/>
          <pc:sldMk cId="4191249600" sldId="1646"/>
        </pc:sldMkLst>
      </pc:sldChg>
      <pc:sldChg chg="modSp mod">
        <pc:chgData name="Eva Jandíková" userId="7ef427b1455032d3" providerId="LiveId" clId="{52508A48-EC9B-4419-8456-925AA9E02F7C}" dt="2024-09-13T10:57:14.597" v="9375" actId="20577"/>
        <pc:sldMkLst>
          <pc:docMk/>
          <pc:sldMk cId="3133382944" sldId="1649"/>
        </pc:sldMkLst>
      </pc:sldChg>
      <pc:sldChg chg="addSp modSp">
        <pc:chgData name="Eva Jandíková" userId="7ef427b1455032d3" providerId="LiveId" clId="{52508A48-EC9B-4419-8456-925AA9E02F7C}" dt="2024-09-13T10:59:11.090" v="9460"/>
        <pc:sldMkLst>
          <pc:docMk/>
          <pc:sldMk cId="1761858310" sldId="1650"/>
        </pc:sldMkLst>
      </pc:sldChg>
      <pc:sldChg chg="addSp modSp mod">
        <pc:chgData name="Eva Jandíková" userId="7ef427b1455032d3" providerId="LiveId" clId="{52508A48-EC9B-4419-8456-925AA9E02F7C}" dt="2024-09-13T10:59:25.773" v="9464" actId="207"/>
        <pc:sldMkLst>
          <pc:docMk/>
          <pc:sldMk cId="2248596057" sldId="1651"/>
        </pc:sldMkLst>
      </pc:sldChg>
      <pc:sldChg chg="addSp modSp">
        <pc:chgData name="Eva Jandíková" userId="7ef427b1455032d3" providerId="LiveId" clId="{52508A48-EC9B-4419-8456-925AA9E02F7C}" dt="2024-09-13T10:59:29.638" v="9465"/>
        <pc:sldMkLst>
          <pc:docMk/>
          <pc:sldMk cId="2694056240" sldId="1652"/>
        </pc:sldMkLst>
      </pc:sldChg>
      <pc:sldChg chg="addSp modSp mod">
        <pc:chgData name="Eva Jandíková" userId="7ef427b1455032d3" providerId="LiveId" clId="{52508A48-EC9B-4419-8456-925AA9E02F7C}" dt="2024-09-13T10:59:38.035" v="9467"/>
        <pc:sldMkLst>
          <pc:docMk/>
          <pc:sldMk cId="4013203784" sldId="1653"/>
        </pc:sldMkLst>
      </pc:sldChg>
      <pc:sldChg chg="addSp modSp">
        <pc:chgData name="Eva Jandíková" userId="7ef427b1455032d3" providerId="LiveId" clId="{52508A48-EC9B-4419-8456-925AA9E02F7C}" dt="2024-09-13T10:59:33.740" v="9466"/>
        <pc:sldMkLst>
          <pc:docMk/>
          <pc:sldMk cId="585463199" sldId="1654"/>
        </pc:sldMkLst>
      </pc:sldChg>
      <pc:sldChg chg="addSp modSp">
        <pc:chgData name="Eva Jandíková" userId="7ef427b1455032d3" providerId="LiveId" clId="{52508A48-EC9B-4419-8456-925AA9E02F7C}" dt="2024-09-13T10:59:41.535" v="9468"/>
        <pc:sldMkLst>
          <pc:docMk/>
          <pc:sldMk cId="3077343573" sldId="1655"/>
        </pc:sldMkLst>
      </pc:sldChg>
      <pc:sldChg chg="addSp modSp mod">
        <pc:chgData name="Eva Jandíková" userId="7ef427b1455032d3" providerId="LiveId" clId="{52508A48-EC9B-4419-8456-925AA9E02F7C}" dt="2024-09-13T10:59:43.973" v="9469"/>
        <pc:sldMkLst>
          <pc:docMk/>
          <pc:sldMk cId="2670300549" sldId="1656"/>
        </pc:sldMkLst>
      </pc:sldChg>
      <pc:sldChg chg="addSp modSp mod">
        <pc:chgData name="Eva Jandíková" userId="7ef427b1455032d3" providerId="LiveId" clId="{52508A48-EC9B-4419-8456-925AA9E02F7C}" dt="2024-09-17T07:37:53.935" v="12938" actId="12"/>
        <pc:sldMkLst>
          <pc:docMk/>
          <pc:sldMk cId="1962091266" sldId="1657"/>
        </pc:sldMkLst>
      </pc:sldChg>
      <pc:sldChg chg="addSp modSp mod">
        <pc:chgData name="Eva Jandíková" userId="7ef427b1455032d3" providerId="LiveId" clId="{52508A48-EC9B-4419-8456-925AA9E02F7C}" dt="2024-09-13T10:59:55.686" v="9472"/>
        <pc:sldMkLst>
          <pc:docMk/>
          <pc:sldMk cId="3577629205" sldId="1658"/>
        </pc:sldMkLst>
      </pc:sldChg>
      <pc:sldChg chg="modSp mod">
        <pc:chgData name="Eva Jandíková" userId="7ef427b1455032d3" providerId="LiveId" clId="{52508A48-EC9B-4419-8456-925AA9E02F7C}" dt="2024-09-11T07:32:07.151" v="194" actId="404"/>
        <pc:sldMkLst>
          <pc:docMk/>
          <pc:sldMk cId="1826095205" sldId="1661"/>
        </pc:sldMkLst>
      </pc:sldChg>
      <pc:sldChg chg="addSp modSp mod">
        <pc:chgData name="Eva Jandíková" userId="7ef427b1455032d3" providerId="LiveId" clId="{52508A48-EC9B-4419-8456-925AA9E02F7C}" dt="2024-09-13T11:01:22.256" v="9528"/>
        <pc:sldMkLst>
          <pc:docMk/>
          <pc:sldMk cId="2133617346" sldId="1663"/>
        </pc:sldMkLst>
      </pc:sldChg>
      <pc:sldChg chg="addSp modSp mod">
        <pc:chgData name="Eva Jandíková" userId="7ef427b1455032d3" providerId="LiveId" clId="{52508A48-EC9B-4419-8456-925AA9E02F7C}" dt="2024-09-13T11:01:40.934" v="9531" actId="108"/>
        <pc:sldMkLst>
          <pc:docMk/>
          <pc:sldMk cId="879171619" sldId="1666"/>
        </pc:sldMkLst>
      </pc:sldChg>
      <pc:sldChg chg="addSp modSp mod">
        <pc:chgData name="Eva Jandíková" userId="7ef427b1455032d3" providerId="LiveId" clId="{52508A48-EC9B-4419-8456-925AA9E02F7C}" dt="2024-09-13T11:01:45.649" v="9532"/>
        <pc:sldMkLst>
          <pc:docMk/>
          <pc:sldMk cId="2034776031" sldId="1667"/>
        </pc:sldMkLst>
      </pc:sldChg>
      <pc:sldChg chg="addSp modSp">
        <pc:chgData name="Eva Jandíková" userId="7ef427b1455032d3" providerId="LiveId" clId="{52508A48-EC9B-4419-8456-925AA9E02F7C}" dt="2024-09-13T11:01:46.819" v="9533"/>
        <pc:sldMkLst>
          <pc:docMk/>
          <pc:sldMk cId="3912439826" sldId="1668"/>
        </pc:sldMkLst>
      </pc:sldChg>
      <pc:sldChg chg="addSp modSp mod">
        <pc:chgData name="Eva Jandíková" userId="7ef427b1455032d3" providerId="LiveId" clId="{52508A48-EC9B-4419-8456-925AA9E02F7C}" dt="2024-09-13T11:01:51.566" v="9536" actId="208"/>
        <pc:sldMkLst>
          <pc:docMk/>
          <pc:sldMk cId="3617529322" sldId="1669"/>
        </pc:sldMkLst>
      </pc:sldChg>
      <pc:sldChg chg="addSp modSp mod">
        <pc:chgData name="Eva Jandíková" userId="7ef427b1455032d3" providerId="LiveId" clId="{52508A48-EC9B-4419-8456-925AA9E02F7C}" dt="2024-09-13T13:37:10.498" v="9747" actId="12"/>
        <pc:sldMkLst>
          <pc:docMk/>
          <pc:sldMk cId="1055985956" sldId="1672"/>
        </pc:sldMkLst>
      </pc:sldChg>
      <pc:sldChg chg="addSp modSp mod">
        <pc:chgData name="Eva Jandíková" userId="7ef427b1455032d3" providerId="LiveId" clId="{52508A48-EC9B-4419-8456-925AA9E02F7C}" dt="2024-09-13T10:34:35.935" v="8827" actId="207"/>
        <pc:sldMkLst>
          <pc:docMk/>
          <pc:sldMk cId="1453085955" sldId="1676"/>
        </pc:sldMkLst>
      </pc:sldChg>
      <pc:sldChg chg="addSp modSp mod">
        <pc:chgData name="Eva Jandíková" userId="7ef427b1455032d3" providerId="LiveId" clId="{52508A48-EC9B-4419-8456-925AA9E02F7C}" dt="2024-09-17T07:33:49.936" v="12918" actId="12"/>
        <pc:sldMkLst>
          <pc:docMk/>
          <pc:sldMk cId="3426831221" sldId="1677"/>
        </pc:sldMkLst>
      </pc:sldChg>
      <pc:sldChg chg="addSp modSp">
        <pc:chgData name="Eva Jandíková" userId="7ef427b1455032d3" providerId="LiveId" clId="{52508A48-EC9B-4419-8456-925AA9E02F7C}" dt="2024-09-13T10:34:41.794" v="8829"/>
        <pc:sldMkLst>
          <pc:docMk/>
          <pc:sldMk cId="3428205706" sldId="1678"/>
        </pc:sldMkLst>
      </pc:sldChg>
      <pc:sldChg chg="addSp delSp modSp mod">
        <pc:chgData name="Eva Jandíková" userId="7ef427b1455032d3" providerId="LiveId" clId="{52508A48-EC9B-4419-8456-925AA9E02F7C}" dt="2024-09-19T14:07:50.550" v="13285"/>
        <pc:sldMkLst>
          <pc:docMk/>
          <pc:sldMk cId="1188207959" sldId="1679"/>
        </pc:sldMkLst>
      </pc:sldChg>
      <pc:sldChg chg="addSp modSp">
        <pc:chgData name="Eva Jandíková" userId="7ef427b1455032d3" providerId="LiveId" clId="{52508A48-EC9B-4419-8456-925AA9E02F7C}" dt="2024-09-13T10:35:07.375" v="8832"/>
        <pc:sldMkLst>
          <pc:docMk/>
          <pc:sldMk cId="1092470074" sldId="1680"/>
        </pc:sldMkLst>
      </pc:sldChg>
      <pc:sldChg chg="addSp modSp">
        <pc:chgData name="Eva Jandíková" userId="7ef427b1455032d3" providerId="LiveId" clId="{52508A48-EC9B-4419-8456-925AA9E02F7C}" dt="2024-09-13T10:25:43.005" v="8625"/>
        <pc:sldMkLst>
          <pc:docMk/>
          <pc:sldMk cId="1265500442" sldId="1681"/>
        </pc:sldMkLst>
      </pc:sldChg>
      <pc:sldChg chg="addSp modSp mod">
        <pc:chgData name="Eva Jandíková" userId="7ef427b1455032d3" providerId="LiveId" clId="{52508A48-EC9B-4419-8456-925AA9E02F7C}" dt="2024-09-13T13:37:36.632" v="9750" actId="12"/>
        <pc:sldMkLst>
          <pc:docMk/>
          <pc:sldMk cId="3157363252" sldId="1682"/>
        </pc:sldMkLst>
      </pc:sldChg>
      <pc:sldChg chg="addSp modSp mod">
        <pc:chgData name="Eva Jandíková" userId="7ef427b1455032d3" providerId="LiveId" clId="{52508A48-EC9B-4419-8456-925AA9E02F7C}" dt="2024-09-12T14:32:27.674" v="4783"/>
        <pc:sldMkLst>
          <pc:docMk/>
          <pc:sldMk cId="2110915360" sldId="1683"/>
        </pc:sldMkLst>
      </pc:sldChg>
      <pc:sldChg chg="addSp modSp mod">
        <pc:chgData name="Eva Jandíková" userId="7ef427b1455032d3" providerId="LiveId" clId="{52508A48-EC9B-4419-8456-925AA9E02F7C}" dt="2024-09-12T14:55:09.694" v="4802" actId="1076"/>
        <pc:sldMkLst>
          <pc:docMk/>
          <pc:sldMk cId="429384132" sldId="1684"/>
        </pc:sldMkLst>
      </pc:sldChg>
      <pc:sldChg chg="addSp modSp mod">
        <pc:chgData name="Eva Jandíková" userId="7ef427b1455032d3" providerId="LiveId" clId="{52508A48-EC9B-4419-8456-925AA9E02F7C}" dt="2024-09-13T13:37:57.649" v="9754" actId="12"/>
        <pc:sldMkLst>
          <pc:docMk/>
          <pc:sldMk cId="2571610549" sldId="1685"/>
        </pc:sldMkLst>
      </pc:sldChg>
      <pc:sldChg chg="addSp modSp mod">
        <pc:chgData name="Eva Jandíková" userId="7ef427b1455032d3" providerId="LiveId" clId="{52508A48-EC9B-4419-8456-925AA9E02F7C}" dt="2024-09-13T10:30:48.551" v="8774" actId="20577"/>
        <pc:sldMkLst>
          <pc:docMk/>
          <pc:sldMk cId="3473876222" sldId="1686"/>
        </pc:sldMkLst>
      </pc:sldChg>
      <pc:sldChg chg="addSp modSp mod">
        <pc:chgData name="Eva Jandíková" userId="7ef427b1455032d3" providerId="LiveId" clId="{52508A48-EC9B-4419-8456-925AA9E02F7C}" dt="2024-09-13T13:37:51.709" v="9752" actId="12"/>
        <pc:sldMkLst>
          <pc:docMk/>
          <pc:sldMk cId="4225085478" sldId="1687"/>
        </pc:sldMkLst>
      </pc:sldChg>
      <pc:sldChg chg="addSp modSp mod">
        <pc:chgData name="Eva Jandíková" userId="7ef427b1455032d3" providerId="LiveId" clId="{52508A48-EC9B-4419-8456-925AA9E02F7C}" dt="2024-09-13T10:39:15.355" v="8913"/>
        <pc:sldMkLst>
          <pc:docMk/>
          <pc:sldMk cId="2290412953" sldId="1689"/>
        </pc:sldMkLst>
      </pc:sldChg>
      <pc:sldChg chg="addSp modSp mod">
        <pc:chgData name="Eva Jandíková" userId="7ef427b1455032d3" providerId="LiveId" clId="{52508A48-EC9B-4419-8456-925AA9E02F7C}" dt="2024-09-17T06:23:06.485" v="12205" actId="14100"/>
        <pc:sldMkLst>
          <pc:docMk/>
          <pc:sldMk cId="3271763499" sldId="1690"/>
        </pc:sldMkLst>
      </pc:sldChg>
      <pc:sldChg chg="addSp delSp modSp mod">
        <pc:chgData name="Eva Jandíková" userId="7ef427b1455032d3" providerId="LiveId" clId="{52508A48-EC9B-4419-8456-925AA9E02F7C}" dt="2024-09-17T07:30:10.401" v="12910" actId="12"/>
        <pc:sldMkLst>
          <pc:docMk/>
          <pc:sldMk cId="2019793214" sldId="1691"/>
        </pc:sldMkLst>
      </pc:sldChg>
      <pc:sldChg chg="addSp delSp modSp mod">
        <pc:chgData name="Eva Jandíková" userId="7ef427b1455032d3" providerId="LiveId" clId="{52508A48-EC9B-4419-8456-925AA9E02F7C}" dt="2024-09-13T08:58:15.043" v="6941" actId="1076"/>
        <pc:sldMkLst>
          <pc:docMk/>
          <pc:sldMk cId="1397302058" sldId="1695"/>
        </pc:sldMkLst>
      </pc:sldChg>
      <pc:sldChg chg="addSp delSp modSp mod">
        <pc:chgData name="Eva Jandíková" userId="7ef427b1455032d3" providerId="LiveId" clId="{52508A48-EC9B-4419-8456-925AA9E02F7C}" dt="2024-09-13T10:34:07.490" v="8821"/>
        <pc:sldMkLst>
          <pc:docMk/>
          <pc:sldMk cId="1497076501" sldId="1697"/>
        </pc:sldMkLst>
      </pc:sldChg>
      <pc:sldChg chg="addSp modSp">
        <pc:chgData name="Eva Jandíková" userId="7ef427b1455032d3" providerId="LiveId" clId="{52508A48-EC9B-4419-8456-925AA9E02F7C}" dt="2024-09-13T10:34:24.745" v="8822"/>
        <pc:sldMkLst>
          <pc:docMk/>
          <pc:sldMk cId="3982071220" sldId="1698"/>
        </pc:sldMkLst>
      </pc:sldChg>
      <pc:sldChg chg="addSp modSp">
        <pc:chgData name="Eva Jandíková" userId="7ef427b1455032d3" providerId="LiveId" clId="{52508A48-EC9B-4419-8456-925AA9E02F7C}" dt="2024-09-13T10:34:28.051" v="8823"/>
        <pc:sldMkLst>
          <pc:docMk/>
          <pc:sldMk cId="537110308" sldId="1699"/>
        </pc:sldMkLst>
      </pc:sldChg>
      <pc:sldChg chg="addSp modSp">
        <pc:chgData name="Eva Jandíková" userId="7ef427b1455032d3" providerId="LiveId" clId="{52508A48-EC9B-4419-8456-925AA9E02F7C}" dt="2024-09-13T10:34:30.141" v="8824"/>
        <pc:sldMkLst>
          <pc:docMk/>
          <pc:sldMk cId="879566110" sldId="1700"/>
        </pc:sldMkLst>
      </pc:sldChg>
      <pc:sldChg chg="addSp modSp">
        <pc:chgData name="Eva Jandíková" userId="7ef427b1455032d3" providerId="LiveId" clId="{52508A48-EC9B-4419-8456-925AA9E02F7C}" dt="2024-09-13T10:34:56.783" v="8831"/>
        <pc:sldMkLst>
          <pc:docMk/>
          <pc:sldMk cId="2958807737" sldId="1701"/>
        </pc:sldMkLst>
      </pc:sldChg>
      <pc:sldChg chg="addSp delSp modSp mod">
        <pc:chgData name="Eva Jandíková" userId="7ef427b1455032d3" providerId="LiveId" clId="{52508A48-EC9B-4419-8456-925AA9E02F7C}" dt="2024-09-19T14:04:33.708" v="13215"/>
        <pc:sldMkLst>
          <pc:docMk/>
          <pc:sldMk cId="3420443558" sldId="1702"/>
        </pc:sldMkLst>
      </pc:sldChg>
      <pc:sldChg chg="addSp modSp">
        <pc:chgData name="Eva Jandíková" userId="7ef427b1455032d3" providerId="LiveId" clId="{52508A48-EC9B-4419-8456-925AA9E02F7C}" dt="2024-09-13T09:12:53.484" v="7207"/>
        <pc:sldMkLst>
          <pc:docMk/>
          <pc:sldMk cId="2860515679" sldId="1704"/>
        </pc:sldMkLst>
      </pc:sldChg>
      <pc:sldChg chg="addSp modSp mod">
        <pc:chgData name="Eva Jandíková" userId="7ef427b1455032d3" providerId="LiveId" clId="{52508A48-EC9B-4419-8456-925AA9E02F7C}" dt="2024-09-13T09:27:01.568" v="7529" actId="6549"/>
        <pc:sldMkLst>
          <pc:docMk/>
          <pc:sldMk cId="4002349321" sldId="1707"/>
        </pc:sldMkLst>
      </pc:sldChg>
      <pc:sldChg chg="addSp modSp">
        <pc:chgData name="Eva Jandíková" userId="7ef427b1455032d3" providerId="LiveId" clId="{52508A48-EC9B-4419-8456-925AA9E02F7C}" dt="2024-09-13T09:37:45.589" v="7746"/>
        <pc:sldMkLst>
          <pc:docMk/>
          <pc:sldMk cId="463319654" sldId="1708"/>
        </pc:sldMkLst>
      </pc:sldChg>
      <pc:sldChg chg="addSp delSp modSp mod">
        <pc:chgData name="Eva Jandíková" userId="7ef427b1455032d3" providerId="LiveId" clId="{52508A48-EC9B-4419-8456-925AA9E02F7C}" dt="2024-09-13T14:39:56.004" v="11372" actId="1076"/>
        <pc:sldMkLst>
          <pc:docMk/>
          <pc:sldMk cId="652713672" sldId="1709"/>
        </pc:sldMkLst>
      </pc:sldChg>
      <pc:sldChg chg="addSp modSp">
        <pc:chgData name="Eva Jandíková" userId="7ef427b1455032d3" providerId="LiveId" clId="{52508A48-EC9B-4419-8456-925AA9E02F7C}" dt="2024-09-13T09:49:55.877" v="7864"/>
        <pc:sldMkLst>
          <pc:docMk/>
          <pc:sldMk cId="4261707797" sldId="1710"/>
        </pc:sldMkLst>
      </pc:sldChg>
      <pc:sldChg chg="addSp modSp">
        <pc:chgData name="Eva Jandíková" userId="7ef427b1455032d3" providerId="LiveId" clId="{52508A48-EC9B-4419-8456-925AA9E02F7C}" dt="2024-09-13T09:50:02.789" v="7867"/>
        <pc:sldMkLst>
          <pc:docMk/>
          <pc:sldMk cId="3725580703" sldId="1711"/>
        </pc:sldMkLst>
      </pc:sldChg>
      <pc:sldChg chg="addSp delSp modSp mod">
        <pc:chgData name="Eva Jandíková" userId="7ef427b1455032d3" providerId="LiveId" clId="{52508A48-EC9B-4419-8456-925AA9E02F7C}" dt="2024-09-13T10:31:49.209" v="8788" actId="478"/>
        <pc:sldMkLst>
          <pc:docMk/>
          <pc:sldMk cId="2106217089" sldId="1712"/>
        </pc:sldMkLst>
      </pc:sldChg>
      <pc:sldChg chg="addSp modSp mod">
        <pc:chgData name="Eva Jandíková" userId="7ef427b1455032d3" providerId="LiveId" clId="{52508A48-EC9B-4419-8456-925AA9E02F7C}" dt="2024-09-17T07:31:48.700" v="12911" actId="948"/>
        <pc:sldMkLst>
          <pc:docMk/>
          <pc:sldMk cId="2035613754" sldId="1713"/>
        </pc:sldMkLst>
      </pc:sldChg>
      <pc:sldChg chg="addSp modSp">
        <pc:chgData name="Eva Jandíková" userId="7ef427b1455032d3" providerId="LiveId" clId="{52508A48-EC9B-4419-8456-925AA9E02F7C}" dt="2024-09-13T10:38:44.110" v="8891"/>
        <pc:sldMkLst>
          <pc:docMk/>
          <pc:sldMk cId="2920706409" sldId="1714"/>
        </pc:sldMkLst>
      </pc:sldChg>
      <pc:sldChg chg="addSp modSp mod">
        <pc:chgData name="Eva Jandíková" userId="7ef427b1455032d3" providerId="LiveId" clId="{52508A48-EC9B-4419-8456-925AA9E02F7C}" dt="2024-09-13T10:50:33.512" v="9243"/>
        <pc:sldMkLst>
          <pc:docMk/>
          <pc:sldMk cId="1246238559" sldId="1715"/>
        </pc:sldMkLst>
      </pc:sldChg>
      <pc:sldChg chg="addSp modSp">
        <pc:chgData name="Eva Jandíková" userId="7ef427b1455032d3" providerId="LiveId" clId="{52508A48-EC9B-4419-8456-925AA9E02F7C}" dt="2024-09-13T10:38:40.599" v="8890"/>
        <pc:sldMkLst>
          <pc:docMk/>
          <pc:sldMk cId="1483895267" sldId="1716"/>
        </pc:sldMkLst>
      </pc:sldChg>
      <pc:sldChg chg="modSp mod">
        <pc:chgData name="Eva Jandíková" userId="7ef427b1455032d3" providerId="LiveId" clId="{52508A48-EC9B-4419-8456-925AA9E02F7C}" dt="2024-09-17T07:14:07.376" v="12840" actId="14100"/>
        <pc:sldMkLst>
          <pc:docMk/>
          <pc:sldMk cId="3140997242" sldId="1717"/>
        </pc:sldMkLst>
      </pc:sldChg>
      <pc:sldChg chg="addSp delSp modSp mod">
        <pc:chgData name="Eva Jandíková" userId="7ef427b1455032d3" providerId="LiveId" clId="{52508A48-EC9B-4419-8456-925AA9E02F7C}" dt="2024-09-13T13:37:18.921" v="9748" actId="12"/>
        <pc:sldMkLst>
          <pc:docMk/>
          <pc:sldMk cId="3176609632" sldId="1718"/>
        </pc:sldMkLst>
      </pc:sldChg>
      <pc:sldChg chg="addSp modSp del mod">
        <pc:chgData name="Eva Jandíková" userId="7ef427b1455032d3" providerId="LiveId" clId="{52508A48-EC9B-4419-8456-925AA9E02F7C}" dt="2024-09-13T10:48:35.705" v="9178" actId="47"/>
        <pc:sldMkLst>
          <pc:docMk/>
          <pc:sldMk cId="2858117878" sldId="1719"/>
        </pc:sldMkLst>
      </pc:sldChg>
      <pc:sldChg chg="modSp mod">
        <pc:chgData name="Eva Jandíková" userId="7ef427b1455032d3" providerId="LiveId" clId="{52508A48-EC9B-4419-8456-925AA9E02F7C}" dt="2024-09-13T13:34:02.043" v="9725" actId="2711"/>
        <pc:sldMkLst>
          <pc:docMk/>
          <pc:sldMk cId="3828911276" sldId="1721"/>
        </pc:sldMkLst>
      </pc:sldChg>
      <pc:sldChg chg="modSp mod">
        <pc:chgData name="Eva Jandíková" userId="7ef427b1455032d3" providerId="LiveId" clId="{52508A48-EC9B-4419-8456-925AA9E02F7C}" dt="2024-09-12T13:41:45.236" v="3845" actId="404"/>
        <pc:sldMkLst>
          <pc:docMk/>
          <pc:sldMk cId="479699286" sldId="1722"/>
        </pc:sldMkLst>
      </pc:sldChg>
      <pc:sldChg chg="addSp delSp modSp mod">
        <pc:chgData name="Eva Jandíková" userId="7ef427b1455032d3" providerId="LiveId" clId="{52508A48-EC9B-4419-8456-925AA9E02F7C}" dt="2024-09-13T14:26:00.469" v="11271" actId="20577"/>
        <pc:sldMkLst>
          <pc:docMk/>
          <pc:sldMk cId="3277576006" sldId="1723"/>
        </pc:sldMkLst>
      </pc:sldChg>
      <pc:sldChg chg="addSp delSp modSp add del mod modClrScheme chgLayout">
        <pc:chgData name="Eva Jandíková" userId="7ef427b1455032d3" providerId="LiveId" clId="{52508A48-EC9B-4419-8456-925AA9E02F7C}" dt="2024-09-17T06:59:03.595" v="12777" actId="47"/>
        <pc:sldMkLst>
          <pc:docMk/>
          <pc:sldMk cId="1713409339" sldId="1725"/>
        </pc:sldMkLst>
      </pc:sldChg>
      <pc:sldChg chg="addSp delSp modSp del mod">
        <pc:chgData name="Eva Jandíková" userId="7ef427b1455032d3" providerId="LiveId" clId="{52508A48-EC9B-4419-8456-925AA9E02F7C}" dt="2024-09-13T14:10:31.482" v="11167" actId="47"/>
        <pc:sldMkLst>
          <pc:docMk/>
          <pc:sldMk cId="2453027988" sldId="1727"/>
        </pc:sldMkLst>
      </pc:sldChg>
      <pc:sldChg chg="addSp delSp modSp del mod">
        <pc:chgData name="Eva Jandíková" userId="7ef427b1455032d3" providerId="LiveId" clId="{52508A48-EC9B-4419-8456-925AA9E02F7C}" dt="2024-09-13T14:10:31.482" v="11167" actId="47"/>
        <pc:sldMkLst>
          <pc:docMk/>
          <pc:sldMk cId="4020701144" sldId="1728"/>
        </pc:sldMkLst>
      </pc:sldChg>
      <pc:sldChg chg="addSp delSp modSp mod">
        <pc:chgData name="Eva Jandíková" userId="7ef427b1455032d3" providerId="LiveId" clId="{52508A48-EC9B-4419-8456-925AA9E02F7C}" dt="2024-09-13T10:56:08.984" v="9357" actId="478"/>
        <pc:sldMkLst>
          <pc:docMk/>
          <pc:sldMk cId="2167345432" sldId="1732"/>
        </pc:sldMkLst>
      </pc:sldChg>
      <pc:sldChg chg="addSp delSp modSp mod">
        <pc:chgData name="Eva Jandíková" userId="7ef427b1455032d3" providerId="LiveId" clId="{52508A48-EC9B-4419-8456-925AA9E02F7C}" dt="2024-09-13T10:39:38.216" v="8919" actId="478"/>
        <pc:sldMkLst>
          <pc:docMk/>
          <pc:sldMk cId="4131978358" sldId="1733"/>
        </pc:sldMkLst>
      </pc:sldChg>
      <pc:sldChg chg="addSp modSp">
        <pc:chgData name="Eva Jandíková" userId="7ef427b1455032d3" providerId="LiveId" clId="{52508A48-EC9B-4419-8456-925AA9E02F7C}" dt="2024-09-13T10:39:35.320" v="8918"/>
        <pc:sldMkLst>
          <pc:docMk/>
          <pc:sldMk cId="4285471764" sldId="1734"/>
        </pc:sldMkLst>
      </pc:sldChg>
      <pc:sldChg chg="addSp modSp">
        <pc:chgData name="Eva Jandíková" userId="7ef427b1455032d3" providerId="LiveId" clId="{52508A48-EC9B-4419-8456-925AA9E02F7C}" dt="2024-09-13T10:39:45.547" v="8920"/>
        <pc:sldMkLst>
          <pc:docMk/>
          <pc:sldMk cId="3059135553" sldId="1735"/>
        </pc:sldMkLst>
      </pc:sldChg>
      <pc:sldChg chg="addSp delSp modSp mod">
        <pc:chgData name="Eva Jandíková" userId="7ef427b1455032d3" providerId="LiveId" clId="{52508A48-EC9B-4419-8456-925AA9E02F7C}" dt="2024-09-13T10:39:17.588" v="8914" actId="478"/>
        <pc:sldMkLst>
          <pc:docMk/>
          <pc:sldMk cId="3777590090" sldId="1736"/>
        </pc:sldMkLst>
      </pc:sldChg>
      <pc:sldChg chg="addSp delSp modSp mod">
        <pc:chgData name="Eva Jandíková" userId="7ef427b1455032d3" providerId="LiveId" clId="{52508A48-EC9B-4419-8456-925AA9E02F7C}" dt="2024-09-13T10:39:55.967" v="8923" actId="478"/>
        <pc:sldMkLst>
          <pc:docMk/>
          <pc:sldMk cId="2322827552" sldId="1737"/>
        </pc:sldMkLst>
      </pc:sldChg>
      <pc:sldChg chg="addSp modSp">
        <pc:chgData name="Eva Jandíková" userId="7ef427b1455032d3" providerId="LiveId" clId="{52508A48-EC9B-4419-8456-925AA9E02F7C}" dt="2024-09-13T10:39:50.038" v="8921"/>
        <pc:sldMkLst>
          <pc:docMk/>
          <pc:sldMk cId="373132692" sldId="1738"/>
        </pc:sldMkLst>
      </pc:sldChg>
      <pc:sldChg chg="addSp delSp modSp mod">
        <pc:chgData name="Eva Jandíková" userId="7ef427b1455032d3" providerId="LiveId" clId="{52508A48-EC9B-4419-8456-925AA9E02F7C}" dt="2024-09-19T14:08:41.960" v="13287"/>
        <pc:sldMkLst>
          <pc:docMk/>
          <pc:sldMk cId="3033619267" sldId="1739"/>
        </pc:sldMkLst>
      </pc:sldChg>
      <pc:sldChg chg="addSp modSp">
        <pc:chgData name="Eva Jandíková" userId="7ef427b1455032d3" providerId="LiveId" clId="{52508A48-EC9B-4419-8456-925AA9E02F7C}" dt="2024-09-13T10:40:46.853" v="8927"/>
        <pc:sldMkLst>
          <pc:docMk/>
          <pc:sldMk cId="425340916" sldId="1740"/>
        </pc:sldMkLst>
      </pc:sldChg>
      <pc:sldChg chg="addSp modSp mod">
        <pc:chgData name="Eva Jandíková" userId="7ef427b1455032d3" providerId="LiveId" clId="{52508A48-EC9B-4419-8456-925AA9E02F7C}" dt="2024-09-13T10:40:49.900" v="8928"/>
        <pc:sldMkLst>
          <pc:docMk/>
          <pc:sldMk cId="3137627062" sldId="1741"/>
        </pc:sldMkLst>
      </pc:sldChg>
      <pc:sldChg chg="addSp modSp mod">
        <pc:chgData name="Eva Jandíková" userId="7ef427b1455032d3" providerId="LiveId" clId="{52508A48-EC9B-4419-8456-925AA9E02F7C}" dt="2024-09-13T10:40:52.478" v="8929"/>
        <pc:sldMkLst>
          <pc:docMk/>
          <pc:sldMk cId="997918931" sldId="1742"/>
        </pc:sldMkLst>
      </pc:sldChg>
      <pc:sldChg chg="addSp modSp mod">
        <pc:chgData name="Eva Jandíková" userId="7ef427b1455032d3" providerId="LiveId" clId="{52508A48-EC9B-4419-8456-925AA9E02F7C}" dt="2024-09-17T07:28:42.264" v="12903" actId="1076"/>
        <pc:sldMkLst>
          <pc:docMk/>
          <pc:sldMk cId="3950685246" sldId="1743"/>
        </pc:sldMkLst>
      </pc:sldChg>
      <pc:sldChg chg="addSp modSp mod">
        <pc:chgData name="Eva Jandíková" userId="7ef427b1455032d3" providerId="LiveId" clId="{52508A48-EC9B-4419-8456-925AA9E02F7C}" dt="2024-09-13T10:42:10.562" v="8997"/>
        <pc:sldMkLst>
          <pc:docMk/>
          <pc:sldMk cId="1032036446" sldId="1744"/>
        </pc:sldMkLst>
      </pc:sldChg>
      <pc:sldChg chg="addSp delSp modSp mod">
        <pc:chgData name="Eva Jandíková" userId="7ef427b1455032d3" providerId="LiveId" clId="{52508A48-EC9B-4419-8456-925AA9E02F7C}" dt="2024-09-13T10:42:23.322" v="8999" actId="478"/>
        <pc:sldMkLst>
          <pc:docMk/>
          <pc:sldMk cId="1951493192" sldId="1745"/>
        </pc:sldMkLst>
      </pc:sldChg>
      <pc:sldChg chg="addSp modSp mod">
        <pc:chgData name="Eva Jandíková" userId="7ef427b1455032d3" providerId="LiveId" clId="{52508A48-EC9B-4419-8456-925AA9E02F7C}" dt="2024-09-13T10:42:25.428" v="9000"/>
        <pc:sldMkLst>
          <pc:docMk/>
          <pc:sldMk cId="1389120695" sldId="1746"/>
        </pc:sldMkLst>
      </pc:sldChg>
      <pc:sldChg chg="addSp modSp">
        <pc:chgData name="Eva Jandíková" userId="7ef427b1455032d3" providerId="LiveId" clId="{52508A48-EC9B-4419-8456-925AA9E02F7C}" dt="2024-09-13T10:13:37.532" v="8433"/>
        <pc:sldMkLst>
          <pc:docMk/>
          <pc:sldMk cId="542351305" sldId="1747"/>
        </pc:sldMkLst>
      </pc:sldChg>
      <pc:sldChg chg="addSp modSp">
        <pc:chgData name="Eva Jandíková" userId="7ef427b1455032d3" providerId="LiveId" clId="{52508A48-EC9B-4419-8456-925AA9E02F7C}" dt="2024-09-13T10:42:46.198" v="9002"/>
        <pc:sldMkLst>
          <pc:docMk/>
          <pc:sldMk cId="2651216860" sldId="1748"/>
        </pc:sldMkLst>
      </pc:sldChg>
      <pc:sldChg chg="addSp modSp mod">
        <pc:chgData name="Eva Jandíková" userId="7ef427b1455032d3" providerId="LiveId" clId="{52508A48-EC9B-4419-8456-925AA9E02F7C}" dt="2024-09-11T11:30:54.140" v="3166" actId="20577"/>
        <pc:sldMkLst>
          <pc:docMk/>
          <pc:sldMk cId="3618726982" sldId="1749"/>
        </pc:sldMkLst>
      </pc:sldChg>
      <pc:sldChg chg="addSp delSp modSp mod">
        <pc:chgData name="Eva Jandíková" userId="7ef427b1455032d3" providerId="LiveId" clId="{52508A48-EC9B-4419-8456-925AA9E02F7C}" dt="2024-09-13T10:43:55.648" v="9013"/>
        <pc:sldMkLst>
          <pc:docMk/>
          <pc:sldMk cId="3773285354" sldId="1750"/>
        </pc:sldMkLst>
      </pc:sldChg>
      <pc:sldChg chg="addSp modSp mod">
        <pc:chgData name="Eva Jandíková" userId="7ef427b1455032d3" providerId="LiveId" clId="{52508A48-EC9B-4419-8456-925AA9E02F7C}" dt="2024-09-13T10:47:17.785" v="9133" actId="208"/>
        <pc:sldMkLst>
          <pc:docMk/>
          <pc:sldMk cId="1246270949" sldId="1752"/>
        </pc:sldMkLst>
      </pc:sldChg>
      <pc:sldChg chg="addSp delSp modSp mod">
        <pc:chgData name="Eva Jandíková" userId="7ef427b1455032d3" providerId="LiveId" clId="{52508A48-EC9B-4419-8456-925AA9E02F7C}" dt="2024-09-13T10:47:25.923" v="9134"/>
        <pc:sldMkLst>
          <pc:docMk/>
          <pc:sldMk cId="2310029980" sldId="1753"/>
        </pc:sldMkLst>
      </pc:sldChg>
      <pc:sldChg chg="addSp delSp modSp mod">
        <pc:chgData name="Eva Jandíková" userId="7ef427b1455032d3" providerId="LiveId" clId="{52508A48-EC9B-4419-8456-925AA9E02F7C}" dt="2024-09-17T07:35:28.516" v="12928" actId="20577"/>
        <pc:sldMkLst>
          <pc:docMk/>
          <pc:sldMk cId="1451842854" sldId="1754"/>
        </pc:sldMkLst>
      </pc:sldChg>
      <pc:sldChg chg="addSp modSp mod">
        <pc:chgData name="Eva Jandíková" userId="7ef427b1455032d3" providerId="LiveId" clId="{52508A48-EC9B-4419-8456-925AA9E02F7C}" dt="2024-09-13T10:48:27.636" v="9176"/>
        <pc:sldMkLst>
          <pc:docMk/>
          <pc:sldMk cId="1522046582" sldId="1755"/>
        </pc:sldMkLst>
      </pc:sldChg>
      <pc:sldChg chg="addSp modSp mod">
        <pc:chgData name="Eva Jandíková" userId="7ef427b1455032d3" providerId="LiveId" clId="{52508A48-EC9B-4419-8456-925AA9E02F7C}" dt="2024-09-13T11:01:30.316" v="9529"/>
        <pc:sldMkLst>
          <pc:docMk/>
          <pc:sldMk cId="4176474747" sldId="1756"/>
        </pc:sldMkLst>
      </pc:sldChg>
      <pc:sldChg chg="modSp mod">
        <pc:chgData name="Eva Jandíková" userId="7ef427b1455032d3" providerId="LiveId" clId="{52508A48-EC9B-4419-8456-925AA9E02F7C}" dt="2024-09-24T15:33:23.985" v="13289" actId="20577"/>
        <pc:sldMkLst>
          <pc:docMk/>
          <pc:sldMk cId="1775443882" sldId="1757"/>
        </pc:sldMkLst>
      </pc:sldChg>
      <pc:sldChg chg="addSp modSp mod">
        <pc:chgData name="Eva Jandíková" userId="7ef427b1455032d3" providerId="LiveId" clId="{52508A48-EC9B-4419-8456-925AA9E02F7C}" dt="2024-09-13T11:02:34.425" v="9555" actId="20577"/>
        <pc:sldMkLst>
          <pc:docMk/>
          <pc:sldMk cId="565541771" sldId="1759"/>
        </pc:sldMkLst>
      </pc:sldChg>
      <pc:sldChg chg="addSp modSp mod">
        <pc:chgData name="Eva Jandíková" userId="7ef427b1455032d3" providerId="LiveId" clId="{52508A48-EC9B-4419-8456-925AA9E02F7C}" dt="2024-09-13T11:02:39.875" v="9556"/>
        <pc:sldMkLst>
          <pc:docMk/>
          <pc:sldMk cId="111620292" sldId="1760"/>
        </pc:sldMkLst>
      </pc:sldChg>
      <pc:sldChg chg="addSp modSp mod">
        <pc:chgData name="Eva Jandíková" userId="7ef427b1455032d3" providerId="LiveId" clId="{52508A48-EC9B-4419-8456-925AA9E02F7C}" dt="2024-09-13T11:01:55.154" v="9538"/>
        <pc:sldMkLst>
          <pc:docMk/>
          <pc:sldMk cId="2759473037" sldId="1762"/>
        </pc:sldMkLst>
      </pc:sldChg>
      <pc:sldChg chg="addSp modSp mod">
        <pc:chgData name="Eva Jandíková" userId="7ef427b1455032d3" providerId="LiveId" clId="{52508A48-EC9B-4419-8456-925AA9E02F7C}" dt="2024-09-17T07:38:52.510" v="12941" actId="12"/>
        <pc:sldMkLst>
          <pc:docMk/>
          <pc:sldMk cId="3056151598" sldId="1763"/>
        </pc:sldMkLst>
      </pc:sldChg>
      <pc:sldChg chg="addSp modSp mod">
        <pc:chgData name="Eva Jandíková" userId="7ef427b1455032d3" providerId="LiveId" clId="{52508A48-EC9B-4419-8456-925AA9E02F7C}" dt="2024-09-17T07:39:09.685" v="12942" actId="12"/>
        <pc:sldMkLst>
          <pc:docMk/>
          <pc:sldMk cId="1600859445" sldId="1765"/>
        </pc:sldMkLst>
      </pc:sldChg>
      <pc:sldChg chg="addSp modSp">
        <pc:chgData name="Eva Jandíková" userId="7ef427b1455032d3" providerId="LiveId" clId="{52508A48-EC9B-4419-8456-925AA9E02F7C}" dt="2024-09-13T09:08:13.040" v="7028"/>
        <pc:sldMkLst>
          <pc:docMk/>
          <pc:sldMk cId="4144260782" sldId="1766"/>
        </pc:sldMkLst>
      </pc:sldChg>
      <pc:sldChg chg="addSp modSp mod">
        <pc:chgData name="Eva Jandíková" userId="7ef427b1455032d3" providerId="LiveId" clId="{52508A48-EC9B-4419-8456-925AA9E02F7C}" dt="2024-09-17T07:25:41.111" v="12888" actId="12"/>
        <pc:sldMkLst>
          <pc:docMk/>
          <pc:sldMk cId="1799872815" sldId="1767"/>
        </pc:sldMkLst>
      </pc:sldChg>
      <pc:sldChg chg="addSp modSp mod">
        <pc:chgData name="Eva Jandíková" userId="7ef427b1455032d3" providerId="LiveId" clId="{52508A48-EC9B-4419-8456-925AA9E02F7C}" dt="2024-09-17T07:39:32.570" v="12945" actId="12"/>
        <pc:sldMkLst>
          <pc:docMk/>
          <pc:sldMk cId="2063208814" sldId="1768"/>
        </pc:sldMkLst>
      </pc:sldChg>
      <pc:sldChg chg="addSp modSp mod">
        <pc:chgData name="Eva Jandíková" userId="7ef427b1455032d3" providerId="LiveId" clId="{52508A48-EC9B-4419-8456-925AA9E02F7C}" dt="2024-09-13T11:05:00.697" v="9619"/>
        <pc:sldMkLst>
          <pc:docMk/>
          <pc:sldMk cId="2682109150" sldId="1769"/>
        </pc:sldMkLst>
      </pc:sldChg>
      <pc:sldChg chg="addSp delSp modSp mod">
        <pc:chgData name="Eva Jandíková" userId="7ef427b1455032d3" providerId="LiveId" clId="{52508A48-EC9B-4419-8456-925AA9E02F7C}" dt="2024-09-17T07:18:14.698" v="12870" actId="12"/>
        <pc:sldMkLst>
          <pc:docMk/>
          <pc:sldMk cId="3012205999" sldId="1770"/>
        </pc:sldMkLst>
      </pc:sldChg>
      <pc:sldChg chg="addSp modSp mod">
        <pc:chgData name="Eva Jandíková" userId="7ef427b1455032d3" providerId="LiveId" clId="{52508A48-EC9B-4419-8456-925AA9E02F7C}" dt="2024-09-13T11:05:29.463" v="9623"/>
        <pc:sldMkLst>
          <pc:docMk/>
          <pc:sldMk cId="2172963076" sldId="1772"/>
        </pc:sldMkLst>
      </pc:sldChg>
      <pc:sldChg chg="addSp modSp mod">
        <pc:chgData name="Eva Jandíková" userId="7ef427b1455032d3" providerId="LiveId" clId="{52508A48-EC9B-4419-8456-925AA9E02F7C}" dt="2024-09-17T07:26:01.506" v="12889" actId="404"/>
        <pc:sldMkLst>
          <pc:docMk/>
          <pc:sldMk cId="2820868405" sldId="1773"/>
        </pc:sldMkLst>
      </pc:sldChg>
      <pc:sldChg chg="modSp mod">
        <pc:chgData name="Eva Jandíková" userId="7ef427b1455032d3" providerId="LiveId" clId="{52508A48-EC9B-4419-8456-925AA9E02F7C}" dt="2024-09-13T09:18:02.267" v="7381" actId="11"/>
        <pc:sldMkLst>
          <pc:docMk/>
          <pc:sldMk cId="497478128" sldId="1774"/>
        </pc:sldMkLst>
      </pc:sldChg>
      <pc:sldChg chg="addSp delSp modSp mod">
        <pc:chgData name="Eva Jandíková" userId="7ef427b1455032d3" providerId="LiveId" clId="{52508A48-EC9B-4419-8456-925AA9E02F7C}" dt="2024-09-17T07:26:13.622" v="12891" actId="255"/>
        <pc:sldMkLst>
          <pc:docMk/>
          <pc:sldMk cId="759378868" sldId="1775"/>
        </pc:sldMkLst>
      </pc:sldChg>
      <pc:sldChg chg="addSp modSp mod">
        <pc:chgData name="Eva Jandíková" userId="7ef427b1455032d3" providerId="LiveId" clId="{52508A48-EC9B-4419-8456-925AA9E02F7C}" dt="2024-09-17T07:18:31.968" v="12873" actId="14100"/>
        <pc:sldMkLst>
          <pc:docMk/>
          <pc:sldMk cId="2913445016" sldId="1776"/>
        </pc:sldMkLst>
      </pc:sldChg>
      <pc:sldChg chg="addSp delSp modSp mod">
        <pc:chgData name="Eva Jandíková" userId="7ef427b1455032d3" providerId="LiveId" clId="{52508A48-EC9B-4419-8456-925AA9E02F7C}" dt="2024-09-17T07:26:28.148" v="12893" actId="255"/>
        <pc:sldMkLst>
          <pc:docMk/>
          <pc:sldMk cId="4167866378" sldId="1777"/>
        </pc:sldMkLst>
      </pc:sldChg>
      <pc:sldChg chg="addSp modSp mod">
        <pc:chgData name="Eva Jandíková" userId="7ef427b1455032d3" providerId="LiveId" clId="{52508A48-EC9B-4419-8456-925AA9E02F7C}" dt="2024-09-13T09:20:39.460" v="7456" actId="20577"/>
        <pc:sldMkLst>
          <pc:docMk/>
          <pc:sldMk cId="2532291666" sldId="1778"/>
        </pc:sldMkLst>
      </pc:sldChg>
      <pc:sldChg chg="addSp modSp mod">
        <pc:chgData name="Eva Jandíková" userId="7ef427b1455032d3" providerId="LiveId" clId="{52508A48-EC9B-4419-8456-925AA9E02F7C}" dt="2024-09-13T09:21:03.328" v="7463" actId="403"/>
        <pc:sldMkLst>
          <pc:docMk/>
          <pc:sldMk cId="2033230848" sldId="1779"/>
        </pc:sldMkLst>
      </pc:sldChg>
      <pc:sldChg chg="addSp delSp modSp mod">
        <pc:chgData name="Eva Jandíková" userId="7ef427b1455032d3" providerId="LiveId" clId="{52508A48-EC9B-4419-8456-925AA9E02F7C}" dt="2024-09-17T07:26:40.967" v="12895" actId="404"/>
        <pc:sldMkLst>
          <pc:docMk/>
          <pc:sldMk cId="786110052" sldId="1780"/>
        </pc:sldMkLst>
      </pc:sldChg>
      <pc:sldChg chg="addSp modSp mod">
        <pc:chgData name="Eva Jandíková" userId="7ef427b1455032d3" providerId="LiveId" clId="{52508A48-EC9B-4419-8456-925AA9E02F7C}" dt="2024-09-17T07:26:48.099" v="12897" actId="1076"/>
        <pc:sldMkLst>
          <pc:docMk/>
          <pc:sldMk cId="139767992" sldId="1781"/>
        </pc:sldMkLst>
      </pc:sldChg>
      <pc:sldChg chg="addSp modSp mod">
        <pc:chgData name="Eva Jandíková" userId="7ef427b1455032d3" providerId="LiveId" clId="{52508A48-EC9B-4419-8456-925AA9E02F7C}" dt="2024-09-17T07:19:03.773" v="12877" actId="12"/>
        <pc:sldMkLst>
          <pc:docMk/>
          <pc:sldMk cId="2141222490" sldId="1782"/>
        </pc:sldMkLst>
      </pc:sldChg>
      <pc:sldChg chg="addSp delSp modSp mod">
        <pc:chgData name="Eva Jandíková" userId="7ef427b1455032d3" providerId="LiveId" clId="{52508A48-EC9B-4419-8456-925AA9E02F7C}" dt="2024-09-17T06:17:52.113" v="12183" actId="114"/>
        <pc:sldMkLst>
          <pc:docMk/>
          <pc:sldMk cId="1261454302" sldId="1783"/>
        </pc:sldMkLst>
      </pc:sldChg>
      <pc:sldChg chg="addSp delSp modSp mod">
        <pc:chgData name="Eva Jandíková" userId="7ef427b1455032d3" providerId="LiveId" clId="{52508A48-EC9B-4419-8456-925AA9E02F7C}" dt="2024-09-19T14:04:32.178" v="13214"/>
        <pc:sldMkLst>
          <pc:docMk/>
          <pc:sldMk cId="2832640556" sldId="1784"/>
        </pc:sldMkLst>
      </pc:sldChg>
      <pc:sldChg chg="addSp delSp modSp mod">
        <pc:chgData name="Eva Jandíková" userId="7ef427b1455032d3" providerId="LiveId" clId="{52508A48-EC9B-4419-8456-925AA9E02F7C}" dt="2024-09-13T09:24:18.710" v="7493" actId="207"/>
        <pc:sldMkLst>
          <pc:docMk/>
          <pc:sldMk cId="1742762542" sldId="1785"/>
        </pc:sldMkLst>
      </pc:sldChg>
      <pc:sldChg chg="addSp modSp mod">
        <pc:chgData name="Eva Jandíková" userId="7ef427b1455032d3" providerId="LiveId" clId="{52508A48-EC9B-4419-8456-925AA9E02F7C}" dt="2024-09-13T09:23:04.228" v="7489"/>
        <pc:sldMkLst>
          <pc:docMk/>
          <pc:sldMk cId="1900617314" sldId="1786"/>
        </pc:sldMkLst>
      </pc:sldChg>
      <pc:sldChg chg="addSp delSp modSp mod">
        <pc:chgData name="Eva Jandíková" userId="7ef427b1455032d3" providerId="LiveId" clId="{52508A48-EC9B-4419-8456-925AA9E02F7C}" dt="2024-09-17T07:27:07.274" v="12898" actId="1076"/>
        <pc:sldMkLst>
          <pc:docMk/>
          <pc:sldMk cId="2783532139" sldId="1787"/>
        </pc:sldMkLst>
      </pc:sldChg>
      <pc:sldChg chg="addSp delSp modSp mod">
        <pc:chgData name="Eva Jandíková" userId="7ef427b1455032d3" providerId="LiveId" clId="{52508A48-EC9B-4419-8456-925AA9E02F7C}" dt="2024-09-13T09:28:26.855" v="7593" actId="478"/>
        <pc:sldMkLst>
          <pc:docMk/>
          <pc:sldMk cId="4135469336" sldId="1788"/>
        </pc:sldMkLst>
      </pc:sldChg>
      <pc:sldChg chg="addSp modSp del mod">
        <pc:chgData name="Eva Jandíková" userId="7ef427b1455032d3" providerId="LiveId" clId="{52508A48-EC9B-4419-8456-925AA9E02F7C}" dt="2024-09-13T09:27:10.972" v="7530" actId="47"/>
        <pc:sldMkLst>
          <pc:docMk/>
          <pc:sldMk cId="1352882550" sldId="1789"/>
        </pc:sldMkLst>
      </pc:sldChg>
      <pc:sldChg chg="addSp modSp mod">
        <pc:chgData name="Eva Jandíková" userId="7ef427b1455032d3" providerId="LiveId" clId="{52508A48-EC9B-4419-8456-925AA9E02F7C}" dt="2024-09-13T09:28:33.435" v="7594"/>
        <pc:sldMkLst>
          <pc:docMk/>
          <pc:sldMk cId="686143983" sldId="1790"/>
        </pc:sldMkLst>
      </pc:sldChg>
      <pc:sldChg chg="addSp modSp">
        <pc:chgData name="Eva Jandíková" userId="7ef427b1455032d3" providerId="LiveId" clId="{52508A48-EC9B-4419-8456-925AA9E02F7C}" dt="2024-09-13T09:28:35.405" v="7595"/>
        <pc:sldMkLst>
          <pc:docMk/>
          <pc:sldMk cId="2527550127" sldId="1791"/>
        </pc:sldMkLst>
      </pc:sldChg>
      <pc:sldChg chg="addSp modSp">
        <pc:chgData name="Eva Jandíková" userId="7ef427b1455032d3" providerId="LiveId" clId="{52508A48-EC9B-4419-8456-925AA9E02F7C}" dt="2024-09-13T09:46:43.932" v="7781"/>
        <pc:sldMkLst>
          <pc:docMk/>
          <pc:sldMk cId="3933863967" sldId="1792"/>
        </pc:sldMkLst>
      </pc:sldChg>
      <pc:sldChg chg="addSp modSp mod">
        <pc:chgData name="Eva Jandíková" userId="7ef427b1455032d3" providerId="LiveId" clId="{52508A48-EC9B-4419-8456-925AA9E02F7C}" dt="2024-09-13T09:50:09.981" v="7868"/>
        <pc:sldMkLst>
          <pc:docMk/>
          <pc:sldMk cId="2583623230" sldId="1793"/>
        </pc:sldMkLst>
      </pc:sldChg>
      <pc:sldChg chg="addSp modSp mod">
        <pc:chgData name="Eva Jandíková" userId="7ef427b1455032d3" providerId="LiveId" clId="{52508A48-EC9B-4419-8456-925AA9E02F7C}" dt="2024-09-17T07:28:51.530" v="12904" actId="948"/>
        <pc:sldMkLst>
          <pc:docMk/>
          <pc:sldMk cId="2680571034" sldId="1794"/>
        </pc:sldMkLst>
      </pc:sldChg>
      <pc:sldChg chg="addSp modSp del">
        <pc:chgData name="Eva Jandíková" userId="7ef427b1455032d3" providerId="LiveId" clId="{52508A48-EC9B-4419-8456-925AA9E02F7C}" dt="2024-09-19T14:06:54.810" v="13283" actId="47"/>
        <pc:sldMkLst>
          <pc:docMk/>
          <pc:sldMk cId="1808533021" sldId="1795"/>
        </pc:sldMkLst>
      </pc:sldChg>
      <pc:sldChg chg="addSp modSp mod">
        <pc:chgData name="Eva Jandíková" userId="7ef427b1455032d3" providerId="LiveId" clId="{52508A48-EC9B-4419-8456-925AA9E02F7C}" dt="2024-09-13T14:40:13.110" v="11374" actId="12"/>
        <pc:sldMkLst>
          <pc:docMk/>
          <pc:sldMk cId="3903050304" sldId="1796"/>
        </pc:sldMkLst>
      </pc:sldChg>
      <pc:sldChg chg="addSp modSp">
        <pc:chgData name="Eva Jandíková" userId="7ef427b1455032d3" providerId="LiveId" clId="{52508A48-EC9B-4419-8456-925AA9E02F7C}" dt="2024-09-13T10:32:02.785" v="8790"/>
        <pc:sldMkLst>
          <pc:docMk/>
          <pc:sldMk cId="2313065222" sldId="1798"/>
        </pc:sldMkLst>
      </pc:sldChg>
      <pc:sldChg chg="addSp delSp modSp mod">
        <pc:chgData name="Eva Jandíková" userId="7ef427b1455032d3" providerId="LiveId" clId="{52508A48-EC9B-4419-8456-925AA9E02F7C}" dt="2024-09-13T10:23:27.880" v="8590" actId="20577"/>
        <pc:sldMkLst>
          <pc:docMk/>
          <pc:sldMk cId="1763520922" sldId="1799"/>
        </pc:sldMkLst>
      </pc:sldChg>
      <pc:sldChg chg="addSp modSp mod">
        <pc:chgData name="Eva Jandíková" userId="7ef427b1455032d3" providerId="LiveId" clId="{52508A48-EC9B-4419-8456-925AA9E02F7C}" dt="2024-09-17T07:29:13.894" v="12905" actId="1076"/>
        <pc:sldMkLst>
          <pc:docMk/>
          <pc:sldMk cId="3812175654" sldId="1803"/>
        </pc:sldMkLst>
      </pc:sldChg>
      <pc:sldChg chg="modSp mod">
        <pc:chgData name="Eva Jandíková" userId="7ef427b1455032d3" providerId="LiveId" clId="{52508A48-EC9B-4419-8456-925AA9E02F7C}" dt="2024-09-17T07:07:28.356" v="12785" actId="20577"/>
        <pc:sldMkLst>
          <pc:docMk/>
          <pc:sldMk cId="4214161330" sldId="1827"/>
        </pc:sldMkLst>
      </pc:sldChg>
      <pc:sldChg chg="modSp mod">
        <pc:chgData name="Eva Jandíková" userId="7ef427b1455032d3" providerId="LiveId" clId="{52508A48-EC9B-4419-8456-925AA9E02F7C}" dt="2024-09-17T07:08:14.259" v="12791" actId="404"/>
        <pc:sldMkLst>
          <pc:docMk/>
          <pc:sldMk cId="1902240005" sldId="1830"/>
        </pc:sldMkLst>
      </pc:sldChg>
      <pc:sldChg chg="modSp mod">
        <pc:chgData name="Eva Jandíková" userId="7ef427b1455032d3" providerId="LiveId" clId="{52508A48-EC9B-4419-8456-925AA9E02F7C}" dt="2024-09-17T07:08:20.008" v="12792" actId="404"/>
        <pc:sldMkLst>
          <pc:docMk/>
          <pc:sldMk cId="3089992217" sldId="1831"/>
        </pc:sldMkLst>
      </pc:sldChg>
      <pc:sldChg chg="modSp mod">
        <pc:chgData name="Eva Jandíková" userId="7ef427b1455032d3" providerId="LiveId" clId="{52508A48-EC9B-4419-8456-925AA9E02F7C}" dt="2024-09-17T07:08:27.611" v="12793" actId="404"/>
        <pc:sldMkLst>
          <pc:docMk/>
          <pc:sldMk cId="607791507" sldId="1832"/>
        </pc:sldMkLst>
      </pc:sldChg>
      <pc:sldChg chg="modSp mod">
        <pc:chgData name="Eva Jandíková" userId="7ef427b1455032d3" providerId="LiveId" clId="{52508A48-EC9B-4419-8456-925AA9E02F7C}" dt="2024-09-17T07:08:31.686" v="12794" actId="404"/>
        <pc:sldMkLst>
          <pc:docMk/>
          <pc:sldMk cId="4186636918" sldId="1833"/>
        </pc:sldMkLst>
      </pc:sldChg>
      <pc:sldChg chg="modSp mod">
        <pc:chgData name="Eva Jandíková" userId="7ef427b1455032d3" providerId="LiveId" clId="{52508A48-EC9B-4419-8456-925AA9E02F7C}" dt="2024-09-11T09:36:45.124" v="453" actId="404"/>
        <pc:sldMkLst>
          <pc:docMk/>
          <pc:sldMk cId="1826750987" sldId="1834"/>
        </pc:sldMkLst>
      </pc:sldChg>
      <pc:sldChg chg="modSp mod">
        <pc:chgData name="Eva Jandíková" userId="7ef427b1455032d3" providerId="LiveId" clId="{52508A48-EC9B-4419-8456-925AA9E02F7C}" dt="2024-09-17T07:08:40.929" v="12795" actId="255"/>
        <pc:sldMkLst>
          <pc:docMk/>
          <pc:sldMk cId="421201" sldId="1836"/>
        </pc:sldMkLst>
      </pc:sldChg>
      <pc:sldChg chg="modSp mod">
        <pc:chgData name="Eva Jandíková" userId="7ef427b1455032d3" providerId="LiveId" clId="{52508A48-EC9B-4419-8456-925AA9E02F7C}" dt="2024-09-17T07:09:42.930" v="12798" actId="6549"/>
        <pc:sldMkLst>
          <pc:docMk/>
          <pc:sldMk cId="2641769926" sldId="1843"/>
        </pc:sldMkLst>
      </pc:sldChg>
      <pc:sldChg chg="modSp mod">
        <pc:chgData name="Eva Jandíková" userId="7ef427b1455032d3" providerId="LiveId" clId="{52508A48-EC9B-4419-8456-925AA9E02F7C}" dt="2024-09-17T07:10:08.702" v="12801" actId="120"/>
        <pc:sldMkLst>
          <pc:docMk/>
          <pc:sldMk cId="1841201979" sldId="1844"/>
        </pc:sldMkLst>
      </pc:sldChg>
      <pc:sldChg chg="modSp mod">
        <pc:chgData name="Eva Jandíková" userId="7ef427b1455032d3" providerId="LiveId" clId="{52508A48-EC9B-4419-8456-925AA9E02F7C}" dt="2024-09-17T07:10:22.836" v="12805" actId="20577"/>
        <pc:sldMkLst>
          <pc:docMk/>
          <pc:sldMk cId="551533578" sldId="1849"/>
        </pc:sldMkLst>
      </pc:sldChg>
      <pc:sldChg chg="modSp mod">
        <pc:chgData name="Eva Jandíková" userId="7ef427b1455032d3" providerId="LiveId" clId="{52508A48-EC9B-4419-8456-925AA9E02F7C}" dt="2024-09-17T07:10:34.094" v="12807" actId="255"/>
        <pc:sldMkLst>
          <pc:docMk/>
          <pc:sldMk cId="3336003462" sldId="1850"/>
        </pc:sldMkLst>
      </pc:sldChg>
      <pc:sldChg chg="modSp mod">
        <pc:chgData name="Eva Jandíková" userId="7ef427b1455032d3" providerId="LiveId" clId="{52508A48-EC9B-4419-8456-925AA9E02F7C}" dt="2024-09-17T07:10:54.732" v="12812" actId="20577"/>
        <pc:sldMkLst>
          <pc:docMk/>
          <pc:sldMk cId="2444742085" sldId="1851"/>
        </pc:sldMkLst>
      </pc:sldChg>
      <pc:sldChg chg="modSp mod">
        <pc:chgData name="Eva Jandíková" userId="7ef427b1455032d3" providerId="LiveId" clId="{52508A48-EC9B-4419-8456-925AA9E02F7C}" dt="2024-09-17T07:13:19.700" v="12839" actId="14100"/>
        <pc:sldMkLst>
          <pc:docMk/>
          <pc:sldMk cId="2933658785" sldId="1874"/>
        </pc:sldMkLst>
      </pc:sldChg>
      <pc:sldChg chg="addSp modSp mod">
        <pc:chgData name="Eva Jandíková" userId="7ef427b1455032d3" providerId="LiveId" clId="{52508A48-EC9B-4419-8456-925AA9E02F7C}" dt="2024-09-12T13:05:40.602" v="3575" actId="6549"/>
        <pc:sldMkLst>
          <pc:docMk/>
          <pc:sldMk cId="2541917955" sldId="1876"/>
        </pc:sldMkLst>
      </pc:sldChg>
      <pc:sldChg chg="modSp mod">
        <pc:chgData name="Eva Jandíková" userId="7ef427b1455032d3" providerId="LiveId" clId="{52508A48-EC9B-4419-8456-925AA9E02F7C}" dt="2024-09-17T07:12:25.568" v="12824" actId="948"/>
        <pc:sldMkLst>
          <pc:docMk/>
          <pc:sldMk cId="3105184983" sldId="1878"/>
        </pc:sldMkLst>
      </pc:sldChg>
      <pc:sldChg chg="modSp mod">
        <pc:chgData name="Eva Jandíková" userId="7ef427b1455032d3" providerId="LiveId" clId="{52508A48-EC9B-4419-8456-925AA9E02F7C}" dt="2024-09-17T07:13:00.306" v="12837" actId="255"/>
        <pc:sldMkLst>
          <pc:docMk/>
          <pc:sldMk cId="2471653547" sldId="1880"/>
        </pc:sldMkLst>
      </pc:sldChg>
      <pc:sldChg chg="modSp mod">
        <pc:chgData name="Eva Jandíková" userId="7ef427b1455032d3" providerId="LiveId" clId="{52508A48-EC9B-4419-8456-925AA9E02F7C}" dt="2024-09-17T07:12:43.381" v="12833" actId="1076"/>
        <pc:sldMkLst>
          <pc:docMk/>
          <pc:sldMk cId="3030685184" sldId="1881"/>
        </pc:sldMkLst>
      </pc:sldChg>
      <pc:sldChg chg="modSp mod">
        <pc:chgData name="Eva Jandíková" userId="7ef427b1455032d3" providerId="LiveId" clId="{52508A48-EC9B-4419-8456-925AA9E02F7C}" dt="2024-09-17T07:11:39.254" v="12814" actId="1076"/>
        <pc:sldMkLst>
          <pc:docMk/>
          <pc:sldMk cId="1957406156" sldId="1882"/>
        </pc:sldMkLst>
      </pc:sldChg>
      <pc:sldChg chg="modSp mod">
        <pc:chgData name="Eva Jandíková" userId="7ef427b1455032d3" providerId="LiveId" clId="{52508A48-EC9B-4419-8456-925AA9E02F7C}" dt="2024-09-17T07:11:48.981" v="12815" actId="404"/>
        <pc:sldMkLst>
          <pc:docMk/>
          <pc:sldMk cId="4138447659" sldId="1883"/>
        </pc:sldMkLst>
      </pc:sldChg>
      <pc:sldChg chg="addSp modSp mod">
        <pc:chgData name="Eva Jandíková" userId="7ef427b1455032d3" providerId="LiveId" clId="{52508A48-EC9B-4419-8456-925AA9E02F7C}" dt="2024-09-13T13:37:28.660" v="9749" actId="12"/>
        <pc:sldMkLst>
          <pc:docMk/>
          <pc:sldMk cId="332869466" sldId="1892"/>
        </pc:sldMkLst>
      </pc:sldChg>
      <pc:sldChg chg="addSp modSp mod">
        <pc:chgData name="Eva Jandíková" userId="7ef427b1455032d3" providerId="LiveId" clId="{52508A48-EC9B-4419-8456-925AA9E02F7C}" dt="2024-09-12T14:59:27.103" v="4825"/>
        <pc:sldMkLst>
          <pc:docMk/>
          <pc:sldMk cId="2904290260" sldId="1893"/>
        </pc:sldMkLst>
      </pc:sldChg>
      <pc:sldChg chg="addSp modSp">
        <pc:chgData name="Eva Jandíková" userId="7ef427b1455032d3" providerId="LiveId" clId="{52508A48-EC9B-4419-8456-925AA9E02F7C}" dt="2024-09-12T15:01:38.942" v="4848"/>
        <pc:sldMkLst>
          <pc:docMk/>
          <pc:sldMk cId="331124471" sldId="1894"/>
        </pc:sldMkLst>
      </pc:sldChg>
      <pc:sldChg chg="addSp modSp mod">
        <pc:chgData name="Eva Jandíková" userId="7ef427b1455032d3" providerId="LiveId" clId="{52508A48-EC9B-4419-8456-925AA9E02F7C}" dt="2024-09-17T07:16:38.052" v="12862" actId="1076"/>
        <pc:sldMkLst>
          <pc:docMk/>
          <pc:sldMk cId="3336983393" sldId="1895"/>
        </pc:sldMkLst>
      </pc:sldChg>
      <pc:sldChg chg="addSp delSp modSp mod">
        <pc:chgData name="Eva Jandíková" userId="7ef427b1455032d3" providerId="LiveId" clId="{52508A48-EC9B-4419-8456-925AA9E02F7C}" dt="2024-09-17T06:16:33.197" v="12180" actId="478"/>
        <pc:sldMkLst>
          <pc:docMk/>
          <pc:sldMk cId="3678347226" sldId="1896"/>
        </pc:sldMkLst>
      </pc:sldChg>
      <pc:sldChg chg="addSp delSp modSp mod">
        <pc:chgData name="Eva Jandíková" userId="7ef427b1455032d3" providerId="LiveId" clId="{52508A48-EC9B-4419-8456-925AA9E02F7C}" dt="2024-09-12T15:12:07.667" v="5174" actId="478"/>
        <pc:sldMkLst>
          <pc:docMk/>
          <pc:sldMk cId="2981398570" sldId="1898"/>
        </pc:sldMkLst>
      </pc:sldChg>
      <pc:sldChg chg="addSp modSp mod">
        <pc:chgData name="Eva Jandíková" userId="7ef427b1455032d3" providerId="LiveId" clId="{52508A48-EC9B-4419-8456-925AA9E02F7C}" dt="2024-09-17T07:23:41.517" v="12886" actId="948"/>
        <pc:sldMkLst>
          <pc:docMk/>
          <pc:sldMk cId="2881064709" sldId="1899"/>
        </pc:sldMkLst>
      </pc:sldChg>
      <pc:sldChg chg="addSp delSp modSp mod">
        <pc:chgData name="Eva Jandíková" userId="7ef427b1455032d3" providerId="LiveId" clId="{52508A48-EC9B-4419-8456-925AA9E02F7C}" dt="2024-09-13T09:06:57.087" v="7022" actId="478"/>
        <pc:sldMkLst>
          <pc:docMk/>
          <pc:sldMk cId="413298334" sldId="1901"/>
        </pc:sldMkLst>
      </pc:sldChg>
      <pc:sldChg chg="addSp modSp">
        <pc:chgData name="Eva Jandíková" userId="7ef427b1455032d3" providerId="LiveId" clId="{52508A48-EC9B-4419-8456-925AA9E02F7C}" dt="2024-09-13T09:07:01.749" v="7023"/>
        <pc:sldMkLst>
          <pc:docMk/>
          <pc:sldMk cId="3722873506" sldId="1902"/>
        </pc:sldMkLst>
      </pc:sldChg>
      <pc:sldChg chg="addSp modSp">
        <pc:chgData name="Eva Jandíková" userId="7ef427b1455032d3" providerId="LiveId" clId="{52508A48-EC9B-4419-8456-925AA9E02F7C}" dt="2024-09-13T09:07:45.726" v="7027"/>
        <pc:sldMkLst>
          <pc:docMk/>
          <pc:sldMk cId="1209593647" sldId="1903"/>
        </pc:sldMkLst>
      </pc:sldChg>
      <pc:sldChg chg="addSp modSp">
        <pc:chgData name="Eva Jandíková" userId="7ef427b1455032d3" providerId="LiveId" clId="{52508A48-EC9B-4419-8456-925AA9E02F7C}" dt="2024-09-13T09:07:03.976" v="7024"/>
        <pc:sldMkLst>
          <pc:docMk/>
          <pc:sldMk cId="272229636" sldId="1904"/>
        </pc:sldMkLst>
      </pc:sldChg>
      <pc:sldChg chg="addSp delSp modSp mod">
        <pc:chgData name="Eva Jandíková" userId="7ef427b1455032d3" providerId="LiveId" clId="{52508A48-EC9B-4419-8456-925AA9E02F7C}" dt="2024-09-13T09:28:59.132" v="7636" actId="478"/>
        <pc:sldMkLst>
          <pc:docMk/>
          <pc:sldMk cId="2221030687" sldId="1905"/>
        </pc:sldMkLst>
      </pc:sldChg>
      <pc:sldChg chg="addSp modSp mod">
        <pc:chgData name="Eva Jandíková" userId="7ef427b1455032d3" providerId="LiveId" clId="{52508A48-EC9B-4419-8456-925AA9E02F7C}" dt="2024-09-17T07:22:13.544" v="12884" actId="948"/>
        <pc:sldMkLst>
          <pc:docMk/>
          <pc:sldMk cId="3234623357" sldId="1906"/>
        </pc:sldMkLst>
      </pc:sldChg>
      <pc:sldChg chg="addSp modSp">
        <pc:chgData name="Eva Jandíková" userId="7ef427b1455032d3" providerId="LiveId" clId="{52508A48-EC9B-4419-8456-925AA9E02F7C}" dt="2024-09-13T09:29:11.222" v="7638"/>
        <pc:sldMkLst>
          <pc:docMk/>
          <pc:sldMk cId="631587009" sldId="1907"/>
        </pc:sldMkLst>
      </pc:sldChg>
      <pc:sldChg chg="addSp modSp mod">
        <pc:chgData name="Eva Jandíková" userId="7ef427b1455032d3" providerId="LiveId" clId="{52508A48-EC9B-4419-8456-925AA9E02F7C}" dt="2024-09-17T07:22:24.402" v="12885" actId="948"/>
        <pc:sldMkLst>
          <pc:docMk/>
          <pc:sldMk cId="102484238" sldId="1908"/>
        </pc:sldMkLst>
      </pc:sldChg>
      <pc:sldChg chg="addSp modSp mod">
        <pc:chgData name="Eva Jandíková" userId="7ef427b1455032d3" providerId="LiveId" clId="{52508A48-EC9B-4419-8456-925AA9E02F7C}" dt="2024-09-19T14:05:13.669" v="13217" actId="208"/>
        <pc:sldMkLst>
          <pc:docMk/>
          <pc:sldMk cId="2693247467" sldId="1909"/>
        </pc:sldMkLst>
      </pc:sldChg>
      <pc:sldChg chg="addSp modSp mod">
        <pc:chgData name="Eva Jandíková" userId="7ef427b1455032d3" providerId="LiveId" clId="{52508A48-EC9B-4419-8456-925AA9E02F7C}" dt="2024-09-17T07:27:36.564" v="12899" actId="1076"/>
        <pc:sldMkLst>
          <pc:docMk/>
          <pc:sldMk cId="952659990" sldId="1910"/>
        </pc:sldMkLst>
      </pc:sldChg>
      <pc:sldChg chg="addSp modSp">
        <pc:chgData name="Eva Jandíková" userId="7ef427b1455032d3" providerId="LiveId" clId="{52508A48-EC9B-4419-8456-925AA9E02F7C}" dt="2024-09-13T09:29:29.150" v="7641"/>
        <pc:sldMkLst>
          <pc:docMk/>
          <pc:sldMk cId="1974189361" sldId="1911"/>
        </pc:sldMkLst>
      </pc:sldChg>
      <pc:sldChg chg="addSp modSp add del mod">
        <pc:chgData name="Eva Jandíková" userId="7ef427b1455032d3" providerId="LiveId" clId="{52508A48-EC9B-4419-8456-925AA9E02F7C}" dt="2024-09-13T09:48:10.734" v="7788" actId="47"/>
        <pc:sldMkLst>
          <pc:docMk/>
          <pc:sldMk cId="1428579022" sldId="1914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687727808" sldId="1915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2636081133" sldId="1916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4143946779" sldId="1917"/>
        </pc:sldMkLst>
      </pc:sldChg>
      <pc:sldChg chg="del">
        <pc:chgData name="Eva Jandíková" userId="7ef427b1455032d3" providerId="LiveId" clId="{52508A48-EC9B-4419-8456-925AA9E02F7C}" dt="2024-09-13T09:48:10.734" v="7788" actId="47"/>
        <pc:sldMkLst>
          <pc:docMk/>
          <pc:sldMk cId="854444235" sldId="1918"/>
        </pc:sldMkLst>
      </pc:sldChg>
      <pc:sldChg chg="modSp del mod">
        <pc:chgData name="Eva Jandíková" userId="7ef427b1455032d3" providerId="LiveId" clId="{52508A48-EC9B-4419-8456-925AA9E02F7C}" dt="2024-09-13T09:48:10.734" v="7788" actId="47"/>
        <pc:sldMkLst>
          <pc:docMk/>
          <pc:sldMk cId="853546915" sldId="1919"/>
        </pc:sldMkLst>
      </pc:sldChg>
      <pc:sldChg chg="addSp delSp modSp mod">
        <pc:chgData name="Eva Jandíková" userId="7ef427b1455032d3" providerId="LiveId" clId="{52508A48-EC9B-4419-8456-925AA9E02F7C}" dt="2024-09-13T09:49:57.864" v="7865"/>
        <pc:sldMkLst>
          <pc:docMk/>
          <pc:sldMk cId="467452524" sldId="1920"/>
        </pc:sldMkLst>
      </pc:sldChg>
      <pc:sldChg chg="addSp modSp mod">
        <pc:chgData name="Eva Jandíková" userId="7ef427b1455032d3" providerId="LiveId" clId="{52508A48-EC9B-4419-8456-925AA9E02F7C}" dt="2024-09-13T09:49:59.197" v="7866"/>
        <pc:sldMkLst>
          <pc:docMk/>
          <pc:sldMk cId="335037616" sldId="1921"/>
        </pc:sldMkLst>
      </pc:sldChg>
      <pc:sldChg chg="addSp delSp modSp mod">
        <pc:chgData name="Eva Jandíková" userId="7ef427b1455032d3" providerId="LiveId" clId="{52508A48-EC9B-4419-8456-925AA9E02F7C}" dt="2024-09-19T14:06:52.816" v="13282"/>
        <pc:sldMkLst>
          <pc:docMk/>
          <pc:sldMk cId="743649375" sldId="1923"/>
        </pc:sldMkLst>
      </pc:sldChg>
      <pc:sldChg chg="addSp modSp del mod">
        <pc:chgData name="Eva Jandíková" userId="7ef427b1455032d3" providerId="LiveId" clId="{52508A48-EC9B-4419-8456-925AA9E02F7C}" dt="2024-09-13T09:50:38.041" v="7872" actId="47"/>
        <pc:sldMkLst>
          <pc:docMk/>
          <pc:sldMk cId="133519096" sldId="1925"/>
        </pc:sldMkLst>
      </pc:sldChg>
      <pc:sldChg chg="addSp modSp mod">
        <pc:chgData name="Eva Jandíková" userId="7ef427b1455032d3" providerId="LiveId" clId="{52508A48-EC9B-4419-8456-925AA9E02F7C}" dt="2024-09-13T10:23:58.494" v="8592"/>
        <pc:sldMkLst>
          <pc:docMk/>
          <pc:sldMk cId="450330398" sldId="1926"/>
        </pc:sldMkLst>
      </pc:sldChg>
      <pc:sldChg chg="addSp modSp">
        <pc:chgData name="Eva Jandíková" userId="7ef427b1455032d3" providerId="LiveId" clId="{52508A48-EC9B-4419-8456-925AA9E02F7C}" dt="2024-09-13T10:24:06.672" v="8593"/>
        <pc:sldMkLst>
          <pc:docMk/>
          <pc:sldMk cId="451461998" sldId="1927"/>
        </pc:sldMkLst>
      </pc:sldChg>
      <pc:sldChg chg="addSp delSp modSp mod">
        <pc:chgData name="Eva Jandíková" userId="7ef427b1455032d3" providerId="LiveId" clId="{52508A48-EC9B-4419-8456-925AA9E02F7C}" dt="2024-09-17T07:29:26.837" v="12906" actId="948"/>
        <pc:sldMkLst>
          <pc:docMk/>
          <pc:sldMk cId="4080367573" sldId="1928"/>
        </pc:sldMkLst>
      </pc:sldChg>
      <pc:sldChg chg="addSp modSp">
        <pc:chgData name="Eva Jandíková" userId="7ef427b1455032d3" providerId="LiveId" clId="{52508A48-EC9B-4419-8456-925AA9E02F7C}" dt="2024-09-13T10:25:27.391" v="8623"/>
        <pc:sldMkLst>
          <pc:docMk/>
          <pc:sldMk cId="1609886432" sldId="1929"/>
        </pc:sldMkLst>
      </pc:sldChg>
      <pc:sldChg chg="addSp delSp modSp mod">
        <pc:chgData name="Eva Jandíková" userId="7ef427b1455032d3" providerId="LiveId" clId="{52508A48-EC9B-4419-8456-925AA9E02F7C}" dt="2024-09-13T10:29:28.550" v="8770" actId="20577"/>
        <pc:sldMkLst>
          <pc:docMk/>
          <pc:sldMk cId="2639489641" sldId="1930"/>
        </pc:sldMkLst>
      </pc:sldChg>
      <pc:sldChg chg="addSp modSp">
        <pc:chgData name="Eva Jandíková" userId="7ef427b1455032d3" providerId="LiveId" clId="{52508A48-EC9B-4419-8456-925AA9E02F7C}" dt="2024-09-13T10:26:18.875" v="8631"/>
        <pc:sldMkLst>
          <pc:docMk/>
          <pc:sldMk cId="3281365221" sldId="1931"/>
        </pc:sldMkLst>
      </pc:sldChg>
      <pc:sldChg chg="addSp modSp mod">
        <pc:chgData name="Eva Jandíková" userId="7ef427b1455032d3" providerId="LiveId" clId="{52508A48-EC9B-4419-8456-925AA9E02F7C}" dt="2024-09-13T10:30:53.259" v="8775"/>
        <pc:sldMkLst>
          <pc:docMk/>
          <pc:sldMk cId="350186173" sldId="1932"/>
        </pc:sldMkLst>
      </pc:sldChg>
      <pc:sldChg chg="addSp modSp">
        <pc:chgData name="Eva Jandíková" userId="7ef427b1455032d3" providerId="LiveId" clId="{52508A48-EC9B-4419-8456-925AA9E02F7C}" dt="2024-09-13T10:30:55.033" v="8776"/>
        <pc:sldMkLst>
          <pc:docMk/>
          <pc:sldMk cId="2168361780" sldId="1933"/>
        </pc:sldMkLst>
      </pc:sldChg>
      <pc:sldChg chg="addSp delSp modSp mod">
        <pc:chgData name="Eva Jandíková" userId="7ef427b1455032d3" providerId="LiveId" clId="{52508A48-EC9B-4419-8456-925AA9E02F7C}" dt="2024-09-17T06:20:49.720" v="12200" actId="12"/>
        <pc:sldMkLst>
          <pc:docMk/>
          <pc:sldMk cId="1719916577" sldId="1936"/>
        </pc:sldMkLst>
      </pc:sldChg>
      <pc:sldChg chg="addSp delSp modSp mod">
        <pc:chgData name="Eva Jandíková" userId="7ef427b1455032d3" providerId="LiveId" clId="{52508A48-EC9B-4419-8456-925AA9E02F7C}" dt="2024-09-13T10:43:56.557" v="9014"/>
        <pc:sldMkLst>
          <pc:docMk/>
          <pc:sldMk cId="2586051089" sldId="1937"/>
        </pc:sldMkLst>
      </pc:sldChg>
      <pc:sldChg chg="addSp modSp">
        <pc:chgData name="Eva Jandíková" userId="7ef427b1455032d3" providerId="LiveId" clId="{52508A48-EC9B-4419-8456-925AA9E02F7C}" dt="2024-09-13T10:44:00.108" v="9016"/>
        <pc:sldMkLst>
          <pc:docMk/>
          <pc:sldMk cId="1713552595" sldId="1938"/>
        </pc:sldMkLst>
      </pc:sldChg>
      <pc:sldChg chg="addSp modSp">
        <pc:chgData name="Eva Jandíková" userId="7ef427b1455032d3" providerId="LiveId" clId="{52508A48-EC9B-4419-8456-925AA9E02F7C}" dt="2024-09-13T10:44:03.601" v="9017"/>
        <pc:sldMkLst>
          <pc:docMk/>
          <pc:sldMk cId="4170080762" sldId="1939"/>
        </pc:sldMkLst>
      </pc:sldChg>
      <pc:sldChg chg="addSp delSp modSp mod">
        <pc:chgData name="Eva Jandíková" userId="7ef427b1455032d3" providerId="LiveId" clId="{52508A48-EC9B-4419-8456-925AA9E02F7C}" dt="2024-09-13T10:44:22.521" v="9022" actId="478"/>
        <pc:sldMkLst>
          <pc:docMk/>
          <pc:sldMk cId="1167959623" sldId="1940"/>
        </pc:sldMkLst>
      </pc:sldChg>
      <pc:sldChg chg="addSp modSp">
        <pc:chgData name="Eva Jandíková" userId="7ef427b1455032d3" providerId="LiveId" clId="{52508A48-EC9B-4419-8456-925AA9E02F7C}" dt="2024-09-13T10:44:57.541" v="9120"/>
        <pc:sldMkLst>
          <pc:docMk/>
          <pc:sldMk cId="27184783" sldId="1941"/>
        </pc:sldMkLst>
      </pc:sldChg>
      <pc:sldChg chg="addSp modSp">
        <pc:chgData name="Eva Jandíková" userId="7ef427b1455032d3" providerId="LiveId" clId="{52508A48-EC9B-4419-8456-925AA9E02F7C}" dt="2024-09-13T10:44:59.426" v="9121"/>
        <pc:sldMkLst>
          <pc:docMk/>
          <pc:sldMk cId="3679616131" sldId="1942"/>
        </pc:sldMkLst>
      </pc:sldChg>
      <pc:sldChg chg="addSp modSp">
        <pc:chgData name="Eva Jandíková" userId="7ef427b1455032d3" providerId="LiveId" clId="{52508A48-EC9B-4419-8456-925AA9E02F7C}" dt="2024-09-13T10:45:00.644" v="9122"/>
        <pc:sldMkLst>
          <pc:docMk/>
          <pc:sldMk cId="3539469384" sldId="1943"/>
        </pc:sldMkLst>
      </pc:sldChg>
      <pc:sldChg chg="addSp modSp">
        <pc:chgData name="Eva Jandíková" userId="7ef427b1455032d3" providerId="LiveId" clId="{52508A48-EC9B-4419-8456-925AA9E02F7C}" dt="2024-09-13T10:45:03.439" v="9123"/>
        <pc:sldMkLst>
          <pc:docMk/>
          <pc:sldMk cId="2747273962" sldId="1944"/>
        </pc:sldMkLst>
      </pc:sldChg>
      <pc:sldChg chg="addSp delSp modSp mod">
        <pc:chgData name="Eva Jandíková" userId="7ef427b1455032d3" providerId="LiveId" clId="{52508A48-EC9B-4419-8456-925AA9E02F7C}" dt="2024-09-13T10:45:29.138" v="9126" actId="478"/>
        <pc:sldMkLst>
          <pc:docMk/>
          <pc:sldMk cId="874542814" sldId="1945"/>
        </pc:sldMkLst>
      </pc:sldChg>
      <pc:sldChg chg="addSp modSp mod">
        <pc:chgData name="Eva Jandíková" userId="7ef427b1455032d3" providerId="LiveId" clId="{52508A48-EC9B-4419-8456-925AA9E02F7C}" dt="2024-09-13T10:46:55.735" v="9129"/>
        <pc:sldMkLst>
          <pc:docMk/>
          <pc:sldMk cId="368374110" sldId="1946"/>
        </pc:sldMkLst>
      </pc:sldChg>
      <pc:sldChg chg="addSp modSp mod">
        <pc:chgData name="Eva Jandíková" userId="7ef427b1455032d3" providerId="LiveId" clId="{52508A48-EC9B-4419-8456-925AA9E02F7C}" dt="2024-09-13T10:47:46.434" v="9137"/>
        <pc:sldMkLst>
          <pc:docMk/>
          <pc:sldMk cId="2177273850" sldId="1948"/>
        </pc:sldMkLst>
      </pc:sldChg>
      <pc:sldChg chg="addSp modSp mod">
        <pc:chgData name="Eva Jandíková" userId="7ef427b1455032d3" providerId="LiveId" clId="{52508A48-EC9B-4419-8456-925AA9E02F7C}" dt="2024-09-13T10:49:14.367" v="9219" actId="948"/>
        <pc:sldMkLst>
          <pc:docMk/>
          <pc:sldMk cId="682105962" sldId="1949"/>
        </pc:sldMkLst>
      </pc:sldChg>
      <pc:sldChg chg="addSp modSp">
        <pc:chgData name="Eva Jandíková" userId="7ef427b1455032d3" providerId="LiveId" clId="{52508A48-EC9B-4419-8456-925AA9E02F7C}" dt="2024-09-13T10:49:19.875" v="9220"/>
        <pc:sldMkLst>
          <pc:docMk/>
          <pc:sldMk cId="2755571812" sldId="1950"/>
        </pc:sldMkLst>
      </pc:sldChg>
      <pc:sldChg chg="addSp modSp">
        <pc:chgData name="Eva Jandíková" userId="7ef427b1455032d3" providerId="LiveId" clId="{52508A48-EC9B-4419-8456-925AA9E02F7C}" dt="2024-09-13T10:49:22.489" v="9221"/>
        <pc:sldMkLst>
          <pc:docMk/>
          <pc:sldMk cId="2941735095" sldId="1951"/>
        </pc:sldMkLst>
      </pc:sldChg>
      <pc:sldChg chg="addSp modSp">
        <pc:chgData name="Eva Jandíková" userId="7ef427b1455032d3" providerId="LiveId" clId="{52508A48-EC9B-4419-8456-925AA9E02F7C}" dt="2024-09-13T10:49:25.733" v="9222"/>
        <pc:sldMkLst>
          <pc:docMk/>
          <pc:sldMk cId="2746341091" sldId="1952"/>
        </pc:sldMkLst>
      </pc:sldChg>
      <pc:sldChg chg="addSp modSp mod">
        <pc:chgData name="Eva Jandíková" userId="7ef427b1455032d3" providerId="LiveId" clId="{52508A48-EC9B-4419-8456-925AA9E02F7C}" dt="2024-09-13T10:49:46.542" v="9226" actId="20577"/>
        <pc:sldMkLst>
          <pc:docMk/>
          <pc:sldMk cId="3380088517" sldId="1953"/>
        </pc:sldMkLst>
      </pc:sldChg>
      <pc:sldChg chg="addSp modSp">
        <pc:chgData name="Eva Jandíková" userId="7ef427b1455032d3" providerId="LiveId" clId="{52508A48-EC9B-4419-8456-925AA9E02F7C}" dt="2024-09-13T10:49:52.081" v="9227"/>
        <pc:sldMkLst>
          <pc:docMk/>
          <pc:sldMk cId="3428149574" sldId="1954"/>
        </pc:sldMkLst>
      </pc:sldChg>
      <pc:sldChg chg="addSp modSp mod">
        <pc:chgData name="Eva Jandíková" userId="7ef427b1455032d3" providerId="LiveId" clId="{52508A48-EC9B-4419-8456-925AA9E02F7C}" dt="2024-09-13T10:50:46.025" v="9245" actId="948"/>
        <pc:sldMkLst>
          <pc:docMk/>
          <pc:sldMk cId="1172131642" sldId="1957"/>
        </pc:sldMkLst>
      </pc:sldChg>
      <pc:sldChg chg="addSp modSp mod">
        <pc:chgData name="Eva Jandíková" userId="7ef427b1455032d3" providerId="LiveId" clId="{52508A48-EC9B-4419-8456-925AA9E02F7C}" dt="2024-09-13T10:49:05.706" v="9217"/>
        <pc:sldMkLst>
          <pc:docMk/>
          <pc:sldMk cId="2266303297" sldId="1959"/>
        </pc:sldMkLst>
      </pc:sldChg>
      <pc:sldChg chg="modSp mod">
        <pc:chgData name="Eva Jandíková" userId="7ef427b1455032d3" providerId="LiveId" clId="{52508A48-EC9B-4419-8456-925AA9E02F7C}" dt="2024-09-17T06:14:18.145" v="12177" actId="20577"/>
        <pc:sldMkLst>
          <pc:docMk/>
          <pc:sldMk cId="2429152809" sldId="1961"/>
        </pc:sldMkLst>
      </pc:sldChg>
      <pc:sldChg chg="addSp delSp modSp mod">
        <pc:chgData name="Eva Jandíková" userId="7ef427b1455032d3" providerId="LiveId" clId="{52508A48-EC9B-4419-8456-925AA9E02F7C}" dt="2024-09-17T06:58:56.102" v="12776" actId="1076"/>
        <pc:sldMkLst>
          <pc:docMk/>
          <pc:sldMk cId="2225144040" sldId="1963"/>
        </pc:sldMkLst>
      </pc:sldChg>
      <pc:sldChg chg="modSp del mod">
        <pc:chgData name="Eva Jandíková" userId="7ef427b1455032d3" providerId="LiveId" clId="{52508A48-EC9B-4419-8456-925AA9E02F7C}" dt="2024-09-13T09:05:29.780" v="6987" actId="47"/>
        <pc:sldMkLst>
          <pc:docMk/>
          <pc:sldMk cId="246453856" sldId="1965"/>
        </pc:sldMkLst>
      </pc:sldChg>
      <pc:sldChg chg="addSp delSp modSp mod">
        <pc:chgData name="Eva Jandíková" userId="7ef427b1455032d3" providerId="LiveId" clId="{52508A48-EC9B-4419-8456-925AA9E02F7C}" dt="2024-09-13T10:54:40.733" v="9351"/>
        <pc:sldMkLst>
          <pc:docMk/>
          <pc:sldMk cId="2240613310" sldId="1966"/>
        </pc:sldMkLst>
      </pc:sldChg>
      <pc:sldChg chg="addSp delSp modSp mod">
        <pc:chgData name="Eva Jandíková" userId="7ef427b1455032d3" providerId="LiveId" clId="{52508A48-EC9B-4419-8456-925AA9E02F7C}" dt="2024-09-17T07:37:09.079" v="12935" actId="948"/>
        <pc:sldMkLst>
          <pc:docMk/>
          <pc:sldMk cId="2260098542" sldId="1967"/>
        </pc:sldMkLst>
      </pc:sldChg>
      <pc:sldChg chg="addSp delSp modSp mod">
        <pc:chgData name="Eva Jandíková" userId="7ef427b1455032d3" providerId="LiveId" clId="{52508A48-EC9B-4419-8456-925AA9E02F7C}" dt="2024-09-13T10:55:18.732" v="9354"/>
        <pc:sldMkLst>
          <pc:docMk/>
          <pc:sldMk cId="3511248255" sldId="1968"/>
        </pc:sldMkLst>
      </pc:sldChg>
      <pc:sldChg chg="modSp mod">
        <pc:chgData name="Eva Jandíková" userId="7ef427b1455032d3" providerId="LiveId" clId="{52508A48-EC9B-4419-8456-925AA9E02F7C}" dt="2024-09-13T10:58:47.013" v="9455"/>
        <pc:sldMkLst>
          <pc:docMk/>
          <pc:sldMk cId="2015631478" sldId="1970"/>
        </pc:sldMkLst>
      </pc:sldChg>
      <pc:sldChg chg="modSp mod">
        <pc:chgData name="Eva Jandíková" userId="7ef427b1455032d3" providerId="LiveId" clId="{52508A48-EC9B-4419-8456-925AA9E02F7C}" dt="2024-09-17T07:37:20.833" v="12936" actId="12"/>
        <pc:sldMkLst>
          <pc:docMk/>
          <pc:sldMk cId="3802186238" sldId="1972"/>
        </pc:sldMkLst>
      </pc:sldChg>
      <pc:sldChg chg="addSp modSp">
        <pc:chgData name="Eva Jandíková" userId="7ef427b1455032d3" providerId="LiveId" clId="{52508A48-EC9B-4419-8456-925AA9E02F7C}" dt="2024-09-13T10:55:43.838" v="9355"/>
        <pc:sldMkLst>
          <pc:docMk/>
          <pc:sldMk cId="1371388273" sldId="1973"/>
        </pc:sldMkLst>
      </pc:sldChg>
      <pc:sldChg chg="modSp mod">
        <pc:chgData name="Eva Jandíková" userId="7ef427b1455032d3" providerId="LiveId" clId="{52508A48-EC9B-4419-8456-925AA9E02F7C}" dt="2024-09-11T07:30:26.094" v="173" actId="1076"/>
        <pc:sldMkLst>
          <pc:docMk/>
          <pc:sldMk cId="2413862856" sldId="1976"/>
        </pc:sldMkLst>
      </pc:sldChg>
      <pc:sldChg chg="modSp mod">
        <pc:chgData name="Eva Jandíková" userId="7ef427b1455032d3" providerId="LiveId" clId="{52508A48-EC9B-4419-8456-925AA9E02F7C}" dt="2024-09-11T07:30:39.764" v="176" actId="1076"/>
        <pc:sldMkLst>
          <pc:docMk/>
          <pc:sldMk cId="1683934804" sldId="1978"/>
        </pc:sldMkLst>
      </pc:sldChg>
      <pc:sldChg chg="addSp delSp modSp mod">
        <pc:chgData name="Eva Jandíková" userId="7ef427b1455032d3" providerId="LiveId" clId="{52508A48-EC9B-4419-8456-925AA9E02F7C}" dt="2024-09-13T10:59:51.031" v="9471"/>
        <pc:sldMkLst>
          <pc:docMk/>
          <pc:sldMk cId="180968225" sldId="1980"/>
        </pc:sldMkLst>
      </pc:sldChg>
      <pc:sldChg chg="addSp modSp mod">
        <pc:chgData name="Eva Jandíková" userId="7ef427b1455032d3" providerId="LiveId" clId="{52508A48-EC9B-4419-8456-925AA9E02F7C}" dt="2024-09-13T11:00:01.173" v="9473"/>
        <pc:sldMkLst>
          <pc:docMk/>
          <pc:sldMk cId="3585720306" sldId="1981"/>
        </pc:sldMkLst>
      </pc:sldChg>
      <pc:sldChg chg="addSp modSp mod">
        <pc:chgData name="Eva Jandíková" userId="7ef427b1455032d3" providerId="LiveId" clId="{52508A48-EC9B-4419-8456-925AA9E02F7C}" dt="2024-09-13T11:01:53.718" v="9537"/>
        <pc:sldMkLst>
          <pc:docMk/>
          <pc:sldMk cId="285609150" sldId="1982"/>
        </pc:sldMkLst>
      </pc:sldChg>
      <pc:sldChg chg="addSp modSp mod">
        <pc:chgData name="Eva Jandíková" userId="7ef427b1455032d3" providerId="LiveId" clId="{52508A48-EC9B-4419-8456-925AA9E02F7C}" dt="2024-09-13T11:01:19.667" v="9527"/>
        <pc:sldMkLst>
          <pc:docMk/>
          <pc:sldMk cId="111893438" sldId="1983"/>
        </pc:sldMkLst>
      </pc:sldChg>
      <pc:sldChg chg="addSp modSp mod">
        <pc:chgData name="Eva Jandíková" userId="7ef427b1455032d3" providerId="LiveId" clId="{52508A48-EC9B-4419-8456-925AA9E02F7C}" dt="2024-09-13T11:02:58.784" v="9559"/>
        <pc:sldMkLst>
          <pc:docMk/>
          <pc:sldMk cId="1352620818" sldId="1984"/>
        </pc:sldMkLst>
      </pc:sldChg>
      <pc:sldChg chg="addSp modSp mod">
        <pc:chgData name="Eva Jandíková" userId="7ef427b1455032d3" providerId="LiveId" clId="{52508A48-EC9B-4419-8456-925AA9E02F7C}" dt="2024-09-13T11:00:49.843" v="9492"/>
        <pc:sldMkLst>
          <pc:docMk/>
          <pc:sldMk cId="1768145162" sldId="1985"/>
        </pc:sldMkLst>
      </pc:sldChg>
      <pc:sldChg chg="addSp modSp mod">
        <pc:chgData name="Eva Jandíková" userId="7ef427b1455032d3" providerId="LiveId" clId="{52508A48-EC9B-4419-8456-925AA9E02F7C}" dt="2024-09-13T11:00:54.380" v="9493"/>
        <pc:sldMkLst>
          <pc:docMk/>
          <pc:sldMk cId="938738825" sldId="1986"/>
        </pc:sldMkLst>
      </pc:sldChg>
      <pc:sldChg chg="addSp modSp mod">
        <pc:chgData name="Eva Jandíková" userId="7ef427b1455032d3" providerId="LiveId" clId="{52508A48-EC9B-4419-8456-925AA9E02F7C}" dt="2024-09-13T11:01:14.635" v="9526" actId="20577"/>
        <pc:sldMkLst>
          <pc:docMk/>
          <pc:sldMk cId="288015580" sldId="1987"/>
        </pc:sldMkLst>
      </pc:sldChg>
      <pc:sldChg chg="addSp modSp mod">
        <pc:chgData name="Eva Jandíková" userId="7ef427b1455032d3" providerId="LiveId" clId="{52508A48-EC9B-4419-8456-925AA9E02F7C}" dt="2024-09-13T11:02:53.612" v="9558"/>
        <pc:sldMkLst>
          <pc:docMk/>
          <pc:sldMk cId="117718526" sldId="1988"/>
        </pc:sldMkLst>
      </pc:sldChg>
      <pc:sldChg chg="addSp modSp mod">
        <pc:chgData name="Eva Jandíková" userId="7ef427b1455032d3" providerId="LiveId" clId="{52508A48-EC9B-4419-8456-925AA9E02F7C}" dt="2024-09-17T07:39:16.500" v="12943" actId="12"/>
        <pc:sldMkLst>
          <pc:docMk/>
          <pc:sldMk cId="1991630098" sldId="1989"/>
        </pc:sldMkLst>
      </pc:sldChg>
      <pc:sldChg chg="addSp delSp modSp mod">
        <pc:chgData name="Eva Jandíková" userId="7ef427b1455032d3" providerId="LiveId" clId="{52508A48-EC9B-4419-8456-925AA9E02F7C}" dt="2024-09-26T12:19:57.141" v="13294" actId="14100"/>
        <pc:sldMkLst>
          <pc:docMk/>
          <pc:sldMk cId="3232317166" sldId="2006"/>
        </pc:sldMkLst>
      </pc:sldChg>
      <pc:sldChg chg="addSp modSp mod">
        <pc:chgData name="Eva Jandíková" userId="7ef427b1455032d3" providerId="LiveId" clId="{52508A48-EC9B-4419-8456-925AA9E02F7C}" dt="2024-09-12T13:51:32.996" v="4051" actId="20577"/>
        <pc:sldMkLst>
          <pc:docMk/>
          <pc:sldMk cId="617345511" sldId="2007"/>
        </pc:sldMkLst>
      </pc:sldChg>
      <pc:sldChg chg="addSp modSp mod">
        <pc:chgData name="Eva Jandíková" userId="7ef427b1455032d3" providerId="LiveId" clId="{52508A48-EC9B-4419-8456-925AA9E02F7C}" dt="2024-09-13T13:35:24.308" v="9735" actId="12"/>
        <pc:sldMkLst>
          <pc:docMk/>
          <pc:sldMk cId="265572498" sldId="2008"/>
        </pc:sldMkLst>
      </pc:sldChg>
      <pc:sldChg chg="addSp modSp mod">
        <pc:chgData name="Eva Jandíková" userId="7ef427b1455032d3" providerId="LiveId" clId="{52508A48-EC9B-4419-8456-925AA9E02F7C}" dt="2024-09-13T13:36:03.166" v="9739" actId="12"/>
        <pc:sldMkLst>
          <pc:docMk/>
          <pc:sldMk cId="816824827" sldId="2009"/>
        </pc:sldMkLst>
      </pc:sldChg>
      <pc:sldChg chg="addSp modSp mod">
        <pc:chgData name="Eva Jandíková" userId="7ef427b1455032d3" providerId="LiveId" clId="{52508A48-EC9B-4419-8456-925AA9E02F7C}" dt="2024-09-13T13:37:01.442" v="9746" actId="12"/>
        <pc:sldMkLst>
          <pc:docMk/>
          <pc:sldMk cId="1592847537" sldId="2010"/>
        </pc:sldMkLst>
      </pc:sldChg>
      <pc:sldChg chg="addSp modSp mod">
        <pc:chgData name="Eva Jandíková" userId="7ef427b1455032d3" providerId="LiveId" clId="{52508A48-EC9B-4419-8456-925AA9E02F7C}" dt="2024-09-12T15:05:03.481" v="4933"/>
        <pc:sldMkLst>
          <pc:docMk/>
          <pc:sldMk cId="1555792731" sldId="2011"/>
        </pc:sldMkLst>
      </pc:sldChg>
      <pc:sldChg chg="addSp modSp mod">
        <pc:chgData name="Eva Jandíková" userId="7ef427b1455032d3" providerId="LiveId" clId="{52508A48-EC9B-4419-8456-925AA9E02F7C}" dt="2024-09-13T10:32:12.275" v="8793" actId="207"/>
        <pc:sldMkLst>
          <pc:docMk/>
          <pc:sldMk cId="643296299" sldId="2012"/>
        </pc:sldMkLst>
      </pc:sldChg>
      <pc:sldChg chg="addSp modSp mod">
        <pc:chgData name="Eva Jandíková" userId="7ef427b1455032d3" providerId="LiveId" clId="{52508A48-EC9B-4419-8456-925AA9E02F7C}" dt="2024-09-13T10:50:24.843" v="9242" actId="20577"/>
        <pc:sldMkLst>
          <pc:docMk/>
          <pc:sldMk cId="338542605" sldId="2013"/>
        </pc:sldMkLst>
      </pc:sldChg>
      <pc:sldChg chg="addSp delSp modSp mod">
        <pc:chgData name="Eva Jandíková" userId="7ef427b1455032d3" providerId="LiveId" clId="{52508A48-EC9B-4419-8456-925AA9E02F7C}" dt="2024-09-17T07:36:35.433" v="12931" actId="12"/>
        <pc:sldMkLst>
          <pc:docMk/>
          <pc:sldMk cId="1995272940" sldId="2015"/>
        </pc:sldMkLst>
      </pc:sldChg>
      <pc:sldChg chg="addSp modSp mod">
        <pc:chgData name="Eva Jandíková" userId="7ef427b1455032d3" providerId="LiveId" clId="{52508A48-EC9B-4419-8456-925AA9E02F7C}" dt="2024-09-17T07:36:18.830" v="12930" actId="12"/>
        <pc:sldMkLst>
          <pc:docMk/>
          <pc:sldMk cId="1982855231" sldId="2016"/>
        </pc:sldMkLst>
      </pc:sldChg>
      <pc:sldChg chg="addSp modSp mod">
        <pc:chgData name="Eva Jandíková" userId="7ef427b1455032d3" providerId="LiveId" clId="{52508A48-EC9B-4419-8456-925AA9E02F7C}" dt="2024-09-13T10:52:07.091" v="9308"/>
        <pc:sldMkLst>
          <pc:docMk/>
          <pc:sldMk cId="2291874958" sldId="2018"/>
        </pc:sldMkLst>
      </pc:sldChg>
      <pc:sldChg chg="addSp modSp mod">
        <pc:chgData name="Eva Jandíková" userId="7ef427b1455032d3" providerId="LiveId" clId="{52508A48-EC9B-4419-8456-925AA9E02F7C}" dt="2024-09-13T10:52:12.074" v="9309"/>
        <pc:sldMkLst>
          <pc:docMk/>
          <pc:sldMk cId="2415854579" sldId="2020"/>
        </pc:sldMkLst>
      </pc:sldChg>
      <pc:sldChg chg="addSp delSp modSp mod">
        <pc:chgData name="Eva Jandíková" userId="7ef427b1455032d3" providerId="LiveId" clId="{52508A48-EC9B-4419-8456-925AA9E02F7C}" dt="2024-09-13T10:54:38.766" v="9350"/>
        <pc:sldMkLst>
          <pc:docMk/>
          <pc:sldMk cId="3206057691" sldId="2021"/>
        </pc:sldMkLst>
      </pc:sldChg>
      <pc:sldChg chg="addSp delSp modSp mod">
        <pc:chgData name="Eva Jandíková" userId="7ef427b1455032d3" providerId="LiveId" clId="{52508A48-EC9B-4419-8456-925AA9E02F7C}" dt="2024-09-13T10:54:50.348" v="9352"/>
        <pc:sldMkLst>
          <pc:docMk/>
          <pc:sldMk cId="1036764259" sldId="2022"/>
        </pc:sldMkLst>
      </pc:sldChg>
      <pc:sldChg chg="addSp delSp modSp mod">
        <pc:chgData name="Eva Jandíková" userId="7ef427b1455032d3" providerId="LiveId" clId="{52508A48-EC9B-4419-8456-925AA9E02F7C}" dt="2024-09-13T10:54:54.878" v="9353"/>
        <pc:sldMkLst>
          <pc:docMk/>
          <pc:sldMk cId="496938959" sldId="2023"/>
        </pc:sldMkLst>
      </pc:sldChg>
      <pc:sldChg chg="modSp mod">
        <pc:chgData name="Eva Jandíková" userId="7ef427b1455032d3" providerId="LiveId" clId="{52508A48-EC9B-4419-8456-925AA9E02F7C}" dt="2024-09-11T07:30:13.165" v="171" actId="14100"/>
        <pc:sldMkLst>
          <pc:docMk/>
          <pc:sldMk cId="1513684278" sldId="2024"/>
        </pc:sldMkLst>
      </pc:sldChg>
      <pc:sldChg chg="modSp mod">
        <pc:chgData name="Eva Jandíková" userId="7ef427b1455032d3" providerId="LiveId" clId="{52508A48-EC9B-4419-8456-925AA9E02F7C}" dt="2024-09-13T10:56:25.565" v="9359" actId="948"/>
        <pc:sldMkLst>
          <pc:docMk/>
          <pc:sldMk cId="913033047" sldId="2025"/>
        </pc:sldMkLst>
      </pc:sldChg>
      <pc:sldChg chg="modSp mod">
        <pc:chgData name="Eva Jandíková" userId="7ef427b1455032d3" providerId="LiveId" clId="{52508A48-EC9B-4419-8456-925AA9E02F7C}" dt="2024-09-11T07:30:32.901" v="175" actId="1076"/>
        <pc:sldMkLst>
          <pc:docMk/>
          <pc:sldMk cId="220101848" sldId="2027"/>
        </pc:sldMkLst>
      </pc:sldChg>
      <pc:sldChg chg="addSp modSp mod">
        <pc:chgData name="Eva Jandíková" userId="7ef427b1455032d3" providerId="LiveId" clId="{52508A48-EC9B-4419-8456-925AA9E02F7C}" dt="2024-09-17T07:39:23.904" v="12944" actId="12"/>
        <pc:sldMkLst>
          <pc:docMk/>
          <pc:sldMk cId="3519083480" sldId="2028"/>
        </pc:sldMkLst>
      </pc:sldChg>
      <pc:sldChg chg="addSp modSp mod">
        <pc:chgData name="Eva Jandíková" userId="7ef427b1455032d3" providerId="LiveId" clId="{52508A48-EC9B-4419-8456-925AA9E02F7C}" dt="2024-09-13T11:05:03.872" v="9620"/>
        <pc:sldMkLst>
          <pc:docMk/>
          <pc:sldMk cId="2148273094" sldId="2032"/>
        </pc:sldMkLst>
      </pc:sldChg>
      <pc:sldChg chg="addSp modSp mod">
        <pc:chgData name="Eva Jandíková" userId="7ef427b1455032d3" providerId="LiveId" clId="{52508A48-EC9B-4419-8456-925AA9E02F7C}" dt="2024-09-13T11:05:04.851" v="9621"/>
        <pc:sldMkLst>
          <pc:docMk/>
          <pc:sldMk cId="3909914410" sldId="2033"/>
        </pc:sldMkLst>
      </pc:sldChg>
      <pc:sldChg chg="addSp modSp mod">
        <pc:chgData name="Eva Jandíková" userId="7ef427b1455032d3" providerId="LiveId" clId="{52508A48-EC9B-4419-8456-925AA9E02F7C}" dt="2024-09-13T11:05:31.250" v="9624"/>
        <pc:sldMkLst>
          <pc:docMk/>
          <pc:sldMk cId="3231191082" sldId="2034"/>
        </pc:sldMkLst>
      </pc:sldChg>
      <pc:sldChg chg="addSp modSp mod">
        <pc:chgData name="Eva Jandíková" userId="7ef427b1455032d3" providerId="LiveId" clId="{52508A48-EC9B-4419-8456-925AA9E02F7C}" dt="2024-09-13T11:05:56.353" v="9640"/>
        <pc:sldMkLst>
          <pc:docMk/>
          <pc:sldMk cId="190514863" sldId="2035"/>
        </pc:sldMkLst>
      </pc:sldChg>
      <pc:sldChg chg="addSp modSp mod">
        <pc:chgData name="Eva Jandíková" userId="7ef427b1455032d3" providerId="LiveId" clId="{52508A48-EC9B-4419-8456-925AA9E02F7C}" dt="2024-09-13T11:06:00.656" v="9641"/>
        <pc:sldMkLst>
          <pc:docMk/>
          <pc:sldMk cId="1336978189" sldId="2036"/>
        </pc:sldMkLst>
      </pc:sldChg>
      <pc:sldChg chg="addSp modSp mod">
        <pc:chgData name="Eva Jandíková" userId="7ef427b1455032d3" providerId="LiveId" clId="{52508A48-EC9B-4419-8456-925AA9E02F7C}" dt="2024-09-17T07:39:58.274" v="12946" actId="12"/>
        <pc:sldMkLst>
          <pc:docMk/>
          <pc:sldMk cId="2068217609" sldId="2037"/>
        </pc:sldMkLst>
      </pc:sldChg>
      <pc:sldChg chg="addSp modSp mod">
        <pc:chgData name="Eva Jandíková" userId="7ef427b1455032d3" providerId="LiveId" clId="{52508A48-EC9B-4419-8456-925AA9E02F7C}" dt="2024-09-17T07:40:14.451" v="12947" actId="12"/>
        <pc:sldMkLst>
          <pc:docMk/>
          <pc:sldMk cId="1825094817" sldId="2038"/>
        </pc:sldMkLst>
      </pc:sldChg>
      <pc:sldChg chg="addSp modSp mod">
        <pc:chgData name="Eva Jandíková" userId="7ef427b1455032d3" providerId="LiveId" clId="{52508A48-EC9B-4419-8456-925AA9E02F7C}" dt="2024-09-13T11:06:54.997" v="9706"/>
        <pc:sldMkLst>
          <pc:docMk/>
          <pc:sldMk cId="3580851998" sldId="2040"/>
        </pc:sldMkLst>
      </pc:sldChg>
      <pc:sldChg chg="addSp modSp mod">
        <pc:chgData name="Eva Jandíková" userId="7ef427b1455032d3" providerId="LiveId" clId="{52508A48-EC9B-4419-8456-925AA9E02F7C}" dt="2024-09-13T11:05:06.607" v="9622"/>
        <pc:sldMkLst>
          <pc:docMk/>
          <pc:sldMk cId="45209561" sldId="2041"/>
        </pc:sldMkLst>
      </pc:sldChg>
      <pc:sldChg chg="addSp delSp modSp add mod">
        <pc:chgData name="Eva Jandíková" userId="7ef427b1455032d3" providerId="LiveId" clId="{52508A48-EC9B-4419-8456-925AA9E02F7C}" dt="2024-09-13T09:24:59.147" v="7523"/>
        <pc:sldMkLst>
          <pc:docMk/>
          <pc:sldMk cId="254182540" sldId="2042"/>
        </pc:sldMkLst>
      </pc:sldChg>
      <pc:sldChg chg="modSp mod">
        <pc:chgData name="Eva Jandíková" userId="7ef427b1455032d3" providerId="LiveId" clId="{52508A48-EC9B-4419-8456-925AA9E02F7C}" dt="2024-09-12T13:06:27.619" v="3580" actId="790"/>
        <pc:sldMkLst>
          <pc:docMk/>
          <pc:sldMk cId="693530220" sldId="2053"/>
        </pc:sldMkLst>
      </pc:sldChg>
      <pc:sldChg chg="modSp mod">
        <pc:chgData name="Eva Jandíková" userId="7ef427b1455032d3" providerId="LiveId" clId="{52508A48-EC9B-4419-8456-925AA9E02F7C}" dt="2024-09-12T13:08:00.073" v="3628" actId="13926"/>
        <pc:sldMkLst>
          <pc:docMk/>
          <pc:sldMk cId="1259952862" sldId="2054"/>
        </pc:sldMkLst>
      </pc:sldChg>
      <pc:sldChg chg="addSp delSp modSp add del mod">
        <pc:chgData name="Eva Jandíková" userId="7ef427b1455032d3" providerId="LiveId" clId="{52508A48-EC9B-4419-8456-925AA9E02F7C}" dt="2024-09-13T08:52:26.920" v="6834" actId="47"/>
        <pc:sldMkLst>
          <pc:docMk/>
          <pc:sldMk cId="2393648856" sldId="2062"/>
        </pc:sldMkLst>
      </pc:sldChg>
      <pc:sldChg chg="addSp modSp add del">
        <pc:chgData name="Eva Jandíková" userId="7ef427b1455032d3" providerId="LiveId" clId="{52508A48-EC9B-4419-8456-925AA9E02F7C}" dt="2024-09-13T08:54:10.307" v="6876" actId="47"/>
        <pc:sldMkLst>
          <pc:docMk/>
          <pc:sldMk cId="2836285865" sldId="2063"/>
        </pc:sldMkLst>
      </pc:sldChg>
      <pc:sldChg chg="addSp delSp modSp add mod">
        <pc:chgData name="Eva Jandíková" userId="7ef427b1455032d3" providerId="LiveId" clId="{52508A48-EC9B-4419-8456-925AA9E02F7C}" dt="2024-09-12T15:08:14.277" v="5015" actId="1076"/>
        <pc:sldMkLst>
          <pc:docMk/>
          <pc:sldMk cId="2814748153" sldId="2064"/>
        </pc:sldMkLst>
      </pc:sldChg>
      <pc:sldChg chg="addSp delSp modSp add mod">
        <pc:chgData name="Eva Jandíková" userId="7ef427b1455032d3" providerId="LiveId" clId="{52508A48-EC9B-4419-8456-925AA9E02F7C}" dt="2024-09-13T13:39:02.930" v="9778" actId="12"/>
        <pc:sldMkLst>
          <pc:docMk/>
          <pc:sldMk cId="401114286" sldId="2065"/>
        </pc:sldMkLst>
      </pc:sldChg>
      <pc:sldChg chg="modSp mod">
        <pc:chgData name="Eva Jandíková" userId="7ef427b1455032d3" providerId="LiveId" clId="{52508A48-EC9B-4419-8456-925AA9E02F7C}" dt="2024-09-17T07:12:12.528" v="12822" actId="120"/>
        <pc:sldMkLst>
          <pc:docMk/>
          <pc:sldMk cId="462757125" sldId="2066"/>
        </pc:sldMkLst>
      </pc:sldChg>
      <pc:sldChg chg="addSp delSp modSp add mod">
        <pc:chgData name="Eva Jandíková" userId="7ef427b1455032d3" providerId="LiveId" clId="{52508A48-EC9B-4419-8456-925AA9E02F7C}" dt="2024-09-17T07:26:20.337" v="12892" actId="404"/>
        <pc:sldMkLst>
          <pc:docMk/>
          <pc:sldMk cId="3838605174" sldId="2067"/>
        </pc:sldMkLst>
      </pc:sldChg>
      <pc:sldChg chg="modSp add mod">
        <pc:chgData name="Eva Jandíková" userId="7ef427b1455032d3" providerId="LiveId" clId="{52508A48-EC9B-4419-8456-925AA9E02F7C}" dt="2024-09-13T09:21:19.225" v="7465"/>
        <pc:sldMkLst>
          <pc:docMk/>
          <pc:sldMk cId="1531788946" sldId="2068"/>
        </pc:sldMkLst>
      </pc:sldChg>
      <pc:sldChg chg="modSp add mod">
        <pc:chgData name="Eva Jandíková" userId="7ef427b1455032d3" providerId="LiveId" clId="{52508A48-EC9B-4419-8456-925AA9E02F7C}" dt="2024-09-13T09:22:22.202" v="7482"/>
        <pc:sldMkLst>
          <pc:docMk/>
          <pc:sldMk cId="3934929753" sldId="2069"/>
        </pc:sldMkLst>
      </pc:sldChg>
      <pc:sldChg chg="modSp add mod">
        <pc:chgData name="Eva Jandíková" userId="7ef427b1455032d3" providerId="LiveId" clId="{52508A48-EC9B-4419-8456-925AA9E02F7C}" dt="2024-09-13T09:22:44.039" v="7487"/>
        <pc:sldMkLst>
          <pc:docMk/>
          <pc:sldMk cId="1521424922" sldId="2070"/>
        </pc:sldMkLst>
      </pc:sldChg>
      <pc:sldChg chg="addSp delSp modSp add mod">
        <pc:chgData name="Eva Jandíková" userId="7ef427b1455032d3" providerId="LiveId" clId="{52508A48-EC9B-4419-8456-925AA9E02F7C}" dt="2024-09-13T09:30:08.790" v="7745" actId="20577"/>
        <pc:sldMkLst>
          <pc:docMk/>
          <pc:sldMk cId="3067376152" sldId="2071"/>
        </pc:sldMkLst>
      </pc:sldChg>
      <pc:sldChg chg="delSp add mod">
        <pc:chgData name="Eva Jandíková" userId="7ef427b1455032d3" providerId="LiveId" clId="{52508A48-EC9B-4419-8456-925AA9E02F7C}" dt="2024-09-13T10:31:07.995" v="8779" actId="478"/>
        <pc:sldMkLst>
          <pc:docMk/>
          <pc:sldMk cId="2273514996" sldId="2072"/>
        </pc:sldMkLst>
      </pc:sldChg>
      <pc:sldChg chg="addSp delSp modSp add mod">
        <pc:chgData name="Eva Jandíková" userId="7ef427b1455032d3" providerId="LiveId" clId="{52508A48-EC9B-4419-8456-925AA9E02F7C}" dt="2024-09-17T06:20:28.297" v="12199" actId="108"/>
        <pc:sldMkLst>
          <pc:docMk/>
          <pc:sldMk cId="2464918947" sldId="2073"/>
        </pc:sldMkLst>
      </pc:sldChg>
      <pc:sldChg chg="modSp add mod">
        <pc:chgData name="Eva Jandíková" userId="7ef427b1455032d3" providerId="LiveId" clId="{52508A48-EC9B-4419-8456-925AA9E02F7C}" dt="2024-09-13T10:33:15.240" v="8819" actId="20577"/>
        <pc:sldMkLst>
          <pc:docMk/>
          <pc:sldMk cId="1595798911" sldId="2074"/>
        </pc:sldMkLst>
      </pc:sldChg>
      <pc:sldChg chg="addSp delSp modSp add del mod">
        <pc:chgData name="Eva Jandíková" userId="7ef427b1455032d3" providerId="LiveId" clId="{52508A48-EC9B-4419-8456-925AA9E02F7C}" dt="2024-09-13T10:42:39.689" v="9001" actId="47"/>
        <pc:sldMkLst>
          <pc:docMk/>
          <pc:sldMk cId="1724825370" sldId="2075"/>
        </pc:sldMkLst>
      </pc:sldChg>
      <pc:sldChg chg="addSp delSp modSp add mod">
        <pc:chgData name="Eva Jandíková" userId="7ef427b1455032d3" providerId="LiveId" clId="{52508A48-EC9B-4419-8456-925AA9E02F7C}" dt="2024-09-13T10:43:57.503" v="9015"/>
        <pc:sldMkLst>
          <pc:docMk/>
          <pc:sldMk cId="2670227767" sldId="2075"/>
        </pc:sldMkLst>
      </pc:sldChg>
      <pc:sldChg chg="delSp modSp add mod">
        <pc:chgData name="Eva Jandíková" userId="7ef427b1455032d3" providerId="LiveId" clId="{52508A48-EC9B-4419-8456-925AA9E02F7C}" dt="2024-09-13T10:44:48.369" v="9119" actId="20577"/>
        <pc:sldMkLst>
          <pc:docMk/>
          <pc:sldMk cId="2928057986" sldId="2076"/>
        </pc:sldMkLst>
      </pc:sldChg>
      <pc:sldChg chg="delSp modSp add mod">
        <pc:chgData name="Eva Jandíková" userId="7ef427b1455032d3" providerId="LiveId" clId="{52508A48-EC9B-4419-8456-925AA9E02F7C}" dt="2024-09-13T10:45:43.391" v="9128" actId="20577"/>
        <pc:sldMkLst>
          <pc:docMk/>
          <pc:sldMk cId="946428723" sldId="2077"/>
        </pc:sldMkLst>
      </pc:sldChg>
      <pc:sldChg chg="addSp delSp modSp add mod">
        <pc:chgData name="Eva Jandíková" userId="7ef427b1455032d3" providerId="LiveId" clId="{52508A48-EC9B-4419-8456-925AA9E02F7C}" dt="2024-09-13T10:48:28.808" v="9177"/>
        <pc:sldMkLst>
          <pc:docMk/>
          <pc:sldMk cId="3253824824" sldId="2078"/>
        </pc:sldMkLst>
      </pc:sldChg>
      <pc:sldChg chg="delSp modSp add mod">
        <pc:chgData name="Eva Jandíková" userId="7ef427b1455032d3" providerId="LiveId" clId="{52508A48-EC9B-4419-8456-925AA9E02F7C}" dt="2024-09-13T10:51:09.963" v="9253" actId="20577"/>
        <pc:sldMkLst>
          <pc:docMk/>
          <pc:sldMk cId="1321370837" sldId="2079"/>
        </pc:sldMkLst>
      </pc:sldChg>
      <pc:sldChg chg="modSp add mod">
        <pc:chgData name="Eva Jandíková" userId="7ef427b1455032d3" providerId="LiveId" clId="{52508A48-EC9B-4419-8456-925AA9E02F7C}" dt="2024-09-13T10:58:57.410" v="9459"/>
        <pc:sldMkLst>
          <pc:docMk/>
          <pc:sldMk cId="4018944657" sldId="2080"/>
        </pc:sldMkLst>
      </pc:sldChg>
      <pc:sldChg chg="addSp delSp modSp add mod">
        <pc:chgData name="Eva Jandíková" userId="7ef427b1455032d3" providerId="LiveId" clId="{52508A48-EC9B-4419-8456-925AA9E02F7C}" dt="2024-09-13T11:04:06.345" v="9612" actId="207"/>
        <pc:sldMkLst>
          <pc:docMk/>
          <pc:sldMk cId="2867854000" sldId="2081"/>
        </pc:sldMkLst>
      </pc:sldChg>
      <pc:sldChg chg="addSp delSp modSp add mod">
        <pc:chgData name="Eva Jandíková" userId="7ef427b1455032d3" providerId="LiveId" clId="{52508A48-EC9B-4419-8456-925AA9E02F7C}" dt="2024-09-13T11:06:37.573" v="9704" actId="207"/>
        <pc:sldMkLst>
          <pc:docMk/>
          <pc:sldMk cId="3746930677" sldId="2082"/>
        </pc:sldMkLst>
      </pc:sldChg>
      <pc:sldChg chg="addSp delSp modSp new del mod modClrScheme chgLayout">
        <pc:chgData name="Eva Jandíková" userId="7ef427b1455032d3" providerId="LiveId" clId="{52508A48-EC9B-4419-8456-925AA9E02F7C}" dt="2024-09-13T14:25:04.794" v="11258" actId="47"/>
        <pc:sldMkLst>
          <pc:docMk/>
          <pc:sldMk cId="292321866" sldId="2083"/>
        </pc:sldMkLst>
      </pc:sldChg>
      <pc:sldChg chg="modSp mod">
        <pc:chgData name="Eva Jandíková" userId="7ef427b1455032d3" providerId="LiveId" clId="{52508A48-EC9B-4419-8456-925AA9E02F7C}" dt="2024-09-13T13:33:08.226" v="9724" actId="20577"/>
        <pc:sldMkLst>
          <pc:docMk/>
          <pc:sldMk cId="591453284" sldId="2083"/>
        </pc:sldMkLst>
      </pc:sldChg>
      <pc:sldChg chg="addSp delSp modSp new del mod modClrScheme chgLayout">
        <pc:chgData name="Eva Jandíková" userId="7ef427b1455032d3" providerId="LiveId" clId="{52508A48-EC9B-4419-8456-925AA9E02F7C}" dt="2024-09-13T14:02:32.787" v="10761" actId="47"/>
        <pc:sldMkLst>
          <pc:docMk/>
          <pc:sldMk cId="2561588639" sldId="2083"/>
        </pc:sldMkLst>
      </pc:sldChg>
      <pc:sldChg chg="addSp delSp modSp new del mod modClrScheme chgLayout">
        <pc:chgData name="Eva Jandíková" userId="7ef427b1455032d3" providerId="LiveId" clId="{52508A48-EC9B-4419-8456-925AA9E02F7C}" dt="2024-09-13T13:55:38.801" v="10741" actId="47"/>
        <pc:sldMkLst>
          <pc:docMk/>
          <pc:sldMk cId="2789824113" sldId="2084"/>
        </pc:sldMkLst>
      </pc:sldChg>
      <pc:sldChg chg="modSp add mod">
        <pc:chgData name="Eva Jandíková" userId="7ef427b1455032d3" providerId="LiveId" clId="{52508A48-EC9B-4419-8456-925AA9E02F7C}" dt="2024-09-13T14:26:22.750" v="11286" actId="20577"/>
        <pc:sldMkLst>
          <pc:docMk/>
          <pc:sldMk cId="2911912344" sldId="2084"/>
        </pc:sldMkLst>
      </pc:sldChg>
      <pc:sldChg chg="addSp modSp add mod">
        <pc:chgData name="Eva Jandíková" userId="7ef427b1455032d3" providerId="LiveId" clId="{52508A48-EC9B-4419-8456-925AA9E02F7C}" dt="2024-09-13T14:25:57.086" v="11267" actId="1076"/>
        <pc:sldMkLst>
          <pc:docMk/>
          <pc:sldMk cId="1729616404" sldId="2085"/>
        </pc:sldMkLst>
      </pc:sldChg>
      <pc:sldChg chg="add del">
        <pc:chgData name="Eva Jandíková" userId="7ef427b1455032d3" providerId="LiveId" clId="{52508A48-EC9B-4419-8456-925AA9E02F7C}" dt="2024-09-13T14:25:09.634" v="11259" actId="47"/>
        <pc:sldMkLst>
          <pc:docMk/>
          <pc:sldMk cId="1867346343" sldId="2086"/>
        </pc:sldMkLst>
      </pc:sldChg>
      <pc:sldChg chg="modSp mod">
        <pc:chgData name="Eva Jandíková" userId="7ef427b1455032d3" providerId="LiveId" clId="{52508A48-EC9B-4419-8456-925AA9E02F7C}" dt="2024-09-17T07:18:01.059" v="12867" actId="1076"/>
        <pc:sldMkLst>
          <pc:docMk/>
          <pc:sldMk cId="3734248353" sldId="2091"/>
        </pc:sldMkLst>
      </pc:sldChg>
      <pc:sldChg chg="modSp mod">
        <pc:chgData name="Eva Jandíková" userId="7ef427b1455032d3" providerId="LiveId" clId="{52508A48-EC9B-4419-8456-925AA9E02F7C}" dt="2024-09-17T07:26:36.700" v="12894" actId="404"/>
        <pc:sldMkLst>
          <pc:docMk/>
          <pc:sldMk cId="327647447" sldId="2092"/>
        </pc:sldMkLst>
      </pc:sldChg>
      <pc:sldChg chg="modSp mod">
        <pc:chgData name="Eva Jandíková" userId="7ef427b1455032d3" providerId="LiveId" clId="{52508A48-EC9B-4419-8456-925AA9E02F7C}" dt="2024-09-17T07:19:17.298" v="12879" actId="12"/>
        <pc:sldMkLst>
          <pc:docMk/>
          <pc:sldMk cId="3757705244" sldId="2093"/>
        </pc:sldMkLst>
      </pc:sldChg>
      <pc:sldChg chg="modSp mod">
        <pc:chgData name="Eva Jandíková" userId="7ef427b1455032d3" providerId="LiveId" clId="{52508A48-EC9B-4419-8456-925AA9E02F7C}" dt="2024-09-17T07:20:08.293" v="12881" actId="12"/>
        <pc:sldMkLst>
          <pc:docMk/>
          <pc:sldMk cId="2760742000" sldId="2094"/>
        </pc:sldMkLst>
      </pc:sldChg>
      <pc:sldChg chg="modSp mod">
        <pc:chgData name="Eva Jandíková" userId="7ef427b1455032d3" providerId="LiveId" clId="{52508A48-EC9B-4419-8456-925AA9E02F7C}" dt="2024-09-17T07:21:59.515" v="12883" actId="12"/>
        <pc:sldMkLst>
          <pc:docMk/>
          <pc:sldMk cId="4191388402" sldId="2097"/>
        </pc:sldMkLst>
      </pc:sldChg>
      <pc:sldChg chg="modSp mod">
        <pc:chgData name="Eva Jandíková" userId="7ef427b1455032d3" providerId="LiveId" clId="{52508A48-EC9B-4419-8456-925AA9E02F7C}" dt="2024-09-17T07:27:46.756" v="12901" actId="12"/>
        <pc:sldMkLst>
          <pc:docMk/>
          <pc:sldMk cId="2434070058" sldId="2098"/>
        </pc:sldMkLst>
      </pc:sldChg>
      <pc:sldChg chg="modSp mod">
        <pc:chgData name="Eva Jandíková" userId="7ef427b1455032d3" providerId="LiveId" clId="{52508A48-EC9B-4419-8456-925AA9E02F7C}" dt="2024-09-17T06:19:29.368" v="12187" actId="1076"/>
        <pc:sldMkLst>
          <pc:docMk/>
          <pc:sldMk cId="862304975" sldId="2101"/>
        </pc:sldMkLst>
      </pc:sldChg>
      <pc:sldChg chg="modSp mod">
        <pc:chgData name="Eva Jandíková" userId="7ef427b1455032d3" providerId="LiveId" clId="{52508A48-EC9B-4419-8456-925AA9E02F7C}" dt="2024-09-17T06:20:05.848" v="12194" actId="12"/>
        <pc:sldMkLst>
          <pc:docMk/>
          <pc:sldMk cId="3150572930" sldId="2104"/>
        </pc:sldMkLst>
      </pc:sldChg>
      <pc:sldChg chg="modSp mod">
        <pc:chgData name="Eva Jandíková" userId="7ef427b1455032d3" providerId="LiveId" clId="{52508A48-EC9B-4419-8456-925AA9E02F7C}" dt="2024-09-17T07:33:11.981" v="12916" actId="1076"/>
        <pc:sldMkLst>
          <pc:docMk/>
          <pc:sldMk cId="451062251" sldId="2106"/>
        </pc:sldMkLst>
      </pc:sldChg>
      <pc:sldChg chg="modSp mod">
        <pc:chgData name="Eva Jandíková" userId="7ef427b1455032d3" providerId="LiveId" clId="{52508A48-EC9B-4419-8456-925AA9E02F7C}" dt="2024-09-17T07:33:05.253" v="12915" actId="20577"/>
        <pc:sldMkLst>
          <pc:docMk/>
          <pc:sldMk cId="1134316930" sldId="2107"/>
        </pc:sldMkLst>
      </pc:sldChg>
      <pc:sldChg chg="modSp mod">
        <pc:chgData name="Eva Jandíková" userId="7ef427b1455032d3" providerId="LiveId" clId="{52508A48-EC9B-4419-8456-925AA9E02F7C}" dt="2024-09-17T07:34:29.170" v="12920" actId="12"/>
        <pc:sldMkLst>
          <pc:docMk/>
          <pc:sldMk cId="1078900698" sldId="2111"/>
        </pc:sldMkLst>
      </pc:sldChg>
      <pc:sldChg chg="modSp mod">
        <pc:chgData name="Eva Jandíková" userId="7ef427b1455032d3" providerId="LiveId" clId="{52508A48-EC9B-4419-8456-925AA9E02F7C}" dt="2024-09-17T07:34:50.847" v="12922" actId="12"/>
        <pc:sldMkLst>
          <pc:docMk/>
          <pc:sldMk cId="1770922763" sldId="2112"/>
        </pc:sldMkLst>
      </pc:sldChg>
      <pc:sldChg chg="modSp mod">
        <pc:chgData name="Eva Jandíková" userId="7ef427b1455032d3" providerId="LiveId" clId="{52508A48-EC9B-4419-8456-925AA9E02F7C}" dt="2024-09-17T07:35:03.280" v="12924" actId="12"/>
        <pc:sldMkLst>
          <pc:docMk/>
          <pc:sldMk cId="1315305960" sldId="2113"/>
        </pc:sldMkLst>
      </pc:sldChg>
      <pc:sldChg chg="modSp mod">
        <pc:chgData name="Eva Jandíková" userId="7ef427b1455032d3" providerId="LiveId" clId="{52508A48-EC9B-4419-8456-925AA9E02F7C}" dt="2024-09-17T07:35:18.655" v="12926" actId="12"/>
        <pc:sldMkLst>
          <pc:docMk/>
          <pc:sldMk cId="2178888411" sldId="2114"/>
        </pc:sldMkLst>
      </pc:sldChg>
      <pc:sldChg chg="addSp modSp add del mod">
        <pc:chgData name="Eva Jandíková" userId="7ef427b1455032d3" providerId="LiveId" clId="{52508A48-EC9B-4419-8456-925AA9E02F7C}" dt="2024-09-17T06:49:27.272" v="12282" actId="47"/>
        <pc:sldMkLst>
          <pc:docMk/>
          <pc:sldMk cId="2169974574" sldId="2140"/>
        </pc:sldMkLst>
      </pc:sldChg>
      <pc:sldChg chg="del">
        <pc:chgData name="Eva Jandíková" userId="7ef427b1455032d3" providerId="LiveId" clId="{52508A48-EC9B-4419-8456-925AA9E02F7C}" dt="2024-09-17T06:13:56.518" v="12169" actId="2696"/>
        <pc:sldMkLst>
          <pc:docMk/>
          <pc:sldMk cId="2789824113" sldId="2140"/>
        </pc:sldMkLst>
      </pc:sldChg>
      <pc:sldChg chg="add del ord">
        <pc:chgData name="Eva Jandíková" userId="7ef427b1455032d3" providerId="LiveId" clId="{52508A48-EC9B-4419-8456-925AA9E02F7C}" dt="2024-09-17T06:22:20.942" v="12201" actId="47"/>
        <pc:sldMkLst>
          <pc:docMk/>
          <pc:sldMk cId="4136592699" sldId="2142"/>
        </pc:sldMkLst>
      </pc:sldChg>
    </pc:docChg>
  </pc:docChgLst>
  <pc:docChgLst>
    <pc:chgData name="BÜRGER Tomáš" userId="S::tomas.burger@asseco-ce.com::f5b8df6d-73f5-4c4f-8795-b4d9459f9abf" providerId="AD" clId="Web-{B1D2853C-2C57-970A-6DA1-B33A4C737404}"/>
    <pc:docChg chg="modSld">
      <pc:chgData name="BÜRGER Tomáš" userId="S::tomas.burger@asseco-ce.com::f5b8df6d-73f5-4c4f-8795-b4d9459f9abf" providerId="AD" clId="Web-{B1D2853C-2C57-970A-6DA1-B33A4C737404}" dt="2024-09-03T06:52:41.870" v="9" actId="20577"/>
      <pc:docMkLst>
        <pc:docMk/>
      </pc:docMkLst>
      <pc:sldChg chg="modSp">
        <pc:chgData name="BÜRGER Tomáš" userId="S::tomas.burger@asseco-ce.com::f5b8df6d-73f5-4c4f-8795-b4d9459f9abf" providerId="AD" clId="Web-{B1D2853C-2C57-970A-6DA1-B33A4C737404}" dt="2024-09-03T06:52:41.870" v="9" actId="20577"/>
        <pc:sldMkLst>
          <pc:docMk/>
          <pc:sldMk cId="3616691007" sldId="1540"/>
        </pc:sldMkLst>
      </pc:sldChg>
      <pc:sldChg chg="modSp">
        <pc:chgData name="BÜRGER Tomáš" userId="S::tomas.burger@asseco-ce.com::f5b8df6d-73f5-4c4f-8795-b4d9459f9abf" providerId="AD" clId="Web-{B1D2853C-2C57-970A-6DA1-B33A4C737404}" dt="2024-09-03T06:51:10.929" v="7" actId="20577"/>
        <pc:sldMkLst>
          <pc:docMk/>
          <pc:sldMk cId="3688989217" sldId="1543"/>
        </pc:sldMkLst>
      </pc:sldChg>
    </pc:docChg>
  </pc:docChgLst>
  <pc:docChgLst>
    <pc:chgData name="Eva Jandíková" userId="7ef427b1455032d3" providerId="LiveId" clId="{4A6ADD0A-91FC-4FC4-A92B-DFD13848D7D6}"/>
    <pc:docChg chg="undo custSel addSld delSld modSld sldOrd">
      <pc:chgData name="Eva Jandíková" userId="7ef427b1455032d3" providerId="LiveId" clId="{4A6ADD0A-91FC-4FC4-A92B-DFD13848D7D6}" dt="2025-02-18T17:32:39.895" v="1675" actId="20577"/>
      <pc:docMkLst>
        <pc:docMk/>
      </pc:docMkLst>
      <pc:sldChg chg="modSp mod">
        <pc:chgData name="Eva Jandíková" userId="7ef427b1455032d3" providerId="LiveId" clId="{4A6ADD0A-91FC-4FC4-A92B-DFD13848D7D6}" dt="2025-02-18T09:58:54.935" v="34" actId="404"/>
        <pc:sldMkLst>
          <pc:docMk/>
          <pc:sldMk cId="1371505916" sldId="891"/>
        </pc:sldMkLst>
        <pc:spChg chg="mod">
          <ac:chgData name="Eva Jandíková" userId="7ef427b1455032d3" providerId="LiveId" clId="{4A6ADD0A-91FC-4FC4-A92B-DFD13848D7D6}" dt="2025-02-18T09:58:52.002" v="32" actId="20577"/>
          <ac:spMkLst>
            <pc:docMk/>
            <pc:sldMk cId="1371505916" sldId="891"/>
            <ac:spMk id="4" creationId="{AB24ED19-162C-4112-A35A-7C45978A11C1}"/>
          </ac:spMkLst>
        </pc:spChg>
        <pc:spChg chg="mod">
          <ac:chgData name="Eva Jandíková" userId="7ef427b1455032d3" providerId="LiveId" clId="{4A6ADD0A-91FC-4FC4-A92B-DFD13848D7D6}" dt="2025-02-18T09:58:54.935" v="34" actId="404"/>
          <ac:spMkLst>
            <pc:docMk/>
            <pc:sldMk cId="1371505916" sldId="891"/>
            <ac:spMk id="6" creationId="{52CE9982-D571-436E-BDF3-4122DFC1D93B}"/>
          </ac:spMkLst>
        </pc:spChg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3909992" sldId="127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86245914" sldId="13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71981454" sldId="132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09121374" sldId="132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313189173" sldId="132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427376469" sldId="1327"/>
        </pc:sldMkLst>
      </pc:sldChg>
      <pc:sldChg chg="add del">
        <pc:chgData name="Eva Jandíková" userId="7ef427b1455032d3" providerId="LiveId" clId="{4A6ADD0A-91FC-4FC4-A92B-DFD13848D7D6}" dt="2025-02-18T17:03:13.649" v="1061"/>
        <pc:sldMkLst>
          <pc:docMk/>
          <pc:sldMk cId="1992396186" sldId="1337"/>
        </pc:sldMkLst>
      </pc:sldChg>
      <pc:sldChg chg="del">
        <pc:chgData name="Eva Jandíková" userId="7ef427b1455032d3" providerId="LiveId" clId="{4A6ADD0A-91FC-4FC4-A92B-DFD13848D7D6}" dt="2025-02-18T10:19:58.252" v="35" actId="47"/>
        <pc:sldMkLst>
          <pc:docMk/>
          <pc:sldMk cId="3473808276" sldId="1418"/>
        </pc:sldMkLst>
      </pc:sldChg>
      <pc:sldChg chg="addSp delSp modSp mod">
        <pc:chgData name="Eva Jandíková" userId="7ef427b1455032d3" providerId="LiveId" clId="{4A6ADD0A-91FC-4FC4-A92B-DFD13848D7D6}" dt="2025-02-18T16:31:07.072" v="256" actId="1076"/>
        <pc:sldMkLst>
          <pc:docMk/>
          <pc:sldMk cId="397178770" sldId="1425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176132150" sldId="151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46120402" sldId="153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88161647" sldId="1538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635105207" sldId="1539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384086943" sldId="1540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278003767" sldId="154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58248016" sldId="1568"/>
        </pc:sldMkLst>
      </pc:sldChg>
      <pc:sldChg chg="add del">
        <pc:chgData name="Eva Jandíková" userId="7ef427b1455032d3" providerId="LiveId" clId="{4A6ADD0A-91FC-4FC4-A92B-DFD13848D7D6}" dt="2025-02-18T17:32:15.640" v="1666" actId="47"/>
        <pc:sldMkLst>
          <pc:docMk/>
          <pc:sldMk cId="1444587068" sldId="159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291300745" sldId="1592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847235769" sldId="1593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992656312" sldId="159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984454030" sldId="159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729782038" sldId="1599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02430558" sldId="160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307158712" sldId="162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59040653" sldId="162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23487394" sldId="162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67646316" sldId="162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69748868" sldId="16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33382944" sldId="164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61858310" sldId="165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48596057" sldId="165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94056240" sldId="165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13203784" sldId="165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85463199" sldId="165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77343573" sldId="165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70300549" sldId="165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962091266" sldId="165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826095205" sldId="166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33617346" sldId="166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24860642" sldId="166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879171619" sldId="166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34776031" sldId="166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12439826" sldId="166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90836925" sldId="167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7906864" sldId="168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223063238" sldId="168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92508073" sldId="168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39880606" sldId="168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30199683" sldId="168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809987447" sldId="17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13409339" sldId="172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176474747" sldId="175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565541771" sldId="175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11620292" sldId="176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759473037" sldId="176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56151598" sldId="176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600859445" sldId="176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682109150" sldId="176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72963076" sldId="1772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919476943" sldId="1802"/>
        </pc:sldMkLst>
      </pc:sldChg>
      <pc:sldChg chg="modSp mod">
        <pc:chgData name="Eva Jandíková" userId="7ef427b1455032d3" providerId="LiveId" clId="{4A6ADD0A-91FC-4FC4-A92B-DFD13848D7D6}" dt="2025-02-18T16:21:24.784" v="250" actId="20577"/>
        <pc:sldMkLst>
          <pc:docMk/>
          <pc:sldMk cId="2181867890" sldId="1817"/>
        </pc:sldMkLst>
      </pc:sldChg>
      <pc:sldChg chg="modSp mod">
        <pc:chgData name="Eva Jandíková" userId="7ef427b1455032d3" providerId="LiveId" clId="{4A6ADD0A-91FC-4FC4-A92B-DFD13848D7D6}" dt="2025-02-18T16:20:51.803" v="236" actId="15"/>
        <pc:sldMkLst>
          <pc:docMk/>
          <pc:sldMk cId="4214161330" sldId="1827"/>
        </pc:sldMkLst>
        <pc:spChg chg="mod">
          <ac:chgData name="Eva Jandíková" userId="7ef427b1455032d3" providerId="LiveId" clId="{4A6ADD0A-91FC-4FC4-A92B-DFD13848D7D6}" dt="2025-02-18T16:20:30.167" v="228" actId="15"/>
          <ac:spMkLst>
            <pc:docMk/>
            <pc:sldMk cId="4214161330" sldId="1827"/>
            <ac:spMk id="6" creationId="{299BF23B-8392-6A94-D312-3189A9B14919}"/>
          </ac:spMkLst>
        </pc:spChg>
        <pc:spChg chg="mod">
          <ac:chgData name="Eva Jandíková" userId="7ef427b1455032d3" providerId="LiveId" clId="{4A6ADD0A-91FC-4FC4-A92B-DFD13848D7D6}" dt="2025-02-18T16:20:51.803" v="236" actId="15"/>
          <ac:spMkLst>
            <pc:docMk/>
            <pc:sldMk cId="4214161330" sldId="1827"/>
            <ac:spMk id="7" creationId="{6C30FF31-F7C0-B5C0-F0C0-F11F47E08406}"/>
          </ac:spMkLst>
        </pc:spChg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063293181" sldId="1828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508650280" sldId="1829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902240005" sldId="1830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089992217" sldId="1831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607791507" sldId="1832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4186636918" sldId="1833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745772584" sldId="1840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702756127" sldId="1841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812503000" sldId="1852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337773378" sldId="1853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708588347" sldId="1854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4046849099" sldId="1855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678318836" sldId="1856"/>
        </pc:sldMkLst>
      </pc:sldChg>
      <pc:sldChg chg="add del ord">
        <pc:chgData name="Eva Jandíková" userId="7ef427b1455032d3" providerId="LiveId" clId="{4A6ADD0A-91FC-4FC4-A92B-DFD13848D7D6}" dt="2025-02-18T17:11:51.218" v="1177" actId="47"/>
        <pc:sldMkLst>
          <pc:docMk/>
          <pc:sldMk cId="2471653547" sldId="18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926309146" sldId="18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422776364" sldId="189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430089810" sldId="189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50491715" sldId="189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41540238" sldId="189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8893981" sldId="196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606386713" sldId="196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42391701" sldId="196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877643546" sldId="196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80968225" sldId="19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85720306" sldId="198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85609150" sldId="198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11893438" sldId="198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352620818" sldId="198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68145162" sldId="198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38738825" sldId="198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88015580" sldId="198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991630098" sldId="1989"/>
        </pc:sldMkLst>
      </pc:sldChg>
      <pc:sldChg chg="add del">
        <pc:chgData name="Eva Jandíková" userId="7ef427b1455032d3" providerId="LiveId" clId="{4A6ADD0A-91FC-4FC4-A92B-DFD13848D7D6}" dt="2025-02-18T17:32:15.640" v="1666" actId="47"/>
        <pc:sldMkLst>
          <pc:docMk/>
          <pc:sldMk cId="617345511" sldId="200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42696131" sldId="2008"/>
        </pc:sldMkLst>
      </pc:sldChg>
      <pc:sldChg chg="add del">
        <pc:chgData name="Eva Jandíková" userId="7ef427b1455032d3" providerId="LiveId" clId="{4A6ADD0A-91FC-4FC4-A92B-DFD13848D7D6}" dt="2025-02-18T17:08:32.940" v="1172" actId="47"/>
        <pc:sldMkLst>
          <pc:docMk/>
          <pc:sldMk cId="816824827" sldId="200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135035295" sldId="201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52683169" sldId="201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725000642" sldId="20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71556963" sldId="202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36012814" sldId="202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148273094" sldId="203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09914410" sldId="203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31191082" sldId="2034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90514863" sldId="203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336978189" sldId="203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068217609" sldId="20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825094817" sldId="203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80851998" sldId="204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5209561" sldId="2041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2611934418" sldId="204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18944657" sldId="208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92321866" sldId="208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93312145" sldId="208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21765563" sldId="212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57048877" sldId="212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72383604" sldId="212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72285588" sldId="212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7094143" sldId="212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29564528" sldId="212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696974007" sldId="212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492317725" sldId="213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41803010" sldId="213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38577743" sldId="213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71058066" sldId="213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978275091" sldId="213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6077409" sldId="21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70232695" sldId="213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67827643" sldId="2144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604786981" sldId="2153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302051725" sldId="2166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729773846" sldId="219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56426786" sldId="220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02141683" sldId="220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95584119" sldId="220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690856928" sldId="220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963195191" sldId="2204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4061215884" sldId="2223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375956121" sldId="2224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942247237" sldId="2227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524342674" sldId="2228"/>
        </pc:sldMkLst>
      </pc:sldChg>
      <pc:sldChg chg="add">
        <pc:chgData name="Eva Jandíková" userId="7ef427b1455032d3" providerId="LiveId" clId="{4A6ADD0A-91FC-4FC4-A92B-DFD13848D7D6}" dt="2025-02-18T17:03:13.649" v="1061"/>
        <pc:sldMkLst>
          <pc:docMk/>
          <pc:sldMk cId="531000984" sldId="2229"/>
        </pc:sldMkLst>
      </pc:sldChg>
      <pc:sldChg chg="modSp mod">
        <pc:chgData name="Eva Jandíková" userId="7ef427b1455032d3" providerId="LiveId" clId="{4A6ADD0A-91FC-4FC4-A92B-DFD13848D7D6}" dt="2025-02-18T16:38:03.162" v="343" actId="2711"/>
        <pc:sldMkLst>
          <pc:docMk/>
          <pc:sldMk cId="857624358" sldId="2236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025966622" sldId="22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821010156" sldId="2238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1711650580" sldId="223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15911199" sldId="224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873040348" sldId="224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70434450" sldId="224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02926193" sldId="224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213169711" sldId="224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736424394" sldId="224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755926387" sldId="224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389252856" sldId="2247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560930143" sldId="2248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489070104" sldId="224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05683861" sldId="2250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17227073" sldId="2251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759056179" sldId="2254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1720969217" sldId="2255"/>
        </pc:sldMkLst>
      </pc:sldChg>
      <pc:sldChg chg="modSp mod">
        <pc:chgData name="Eva Jandíková" userId="7ef427b1455032d3" providerId="LiveId" clId="{4A6ADD0A-91FC-4FC4-A92B-DFD13848D7D6}" dt="2025-02-18T16:38:08.414" v="344" actId="108"/>
        <pc:sldMkLst>
          <pc:docMk/>
          <pc:sldMk cId="2437085031" sldId="2256"/>
        </pc:sldMkLst>
      </pc:sldChg>
      <pc:sldChg chg="add del">
        <pc:chgData name="Eva Jandíková" userId="7ef427b1455032d3" providerId="LiveId" clId="{4A6ADD0A-91FC-4FC4-A92B-DFD13848D7D6}" dt="2025-02-18T17:08:20.886" v="1171" actId="47"/>
        <pc:sldMkLst>
          <pc:docMk/>
          <pc:sldMk cId="3146189368" sldId="2259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593009459" sldId="2259"/>
        </pc:sldMkLst>
      </pc:sldChg>
      <pc:sldChg chg="add del">
        <pc:chgData name="Eva Jandíková" userId="7ef427b1455032d3" providerId="LiveId" clId="{4A6ADD0A-91FC-4FC4-A92B-DFD13848D7D6}" dt="2025-02-18T17:08:20.886" v="1171" actId="47"/>
        <pc:sldMkLst>
          <pc:docMk/>
          <pc:sldMk cId="4070377241" sldId="2261"/>
        </pc:sldMkLst>
      </pc:sldChg>
      <pc:sldChg chg="ord">
        <pc:chgData name="Eva Jandíková" userId="7ef427b1455032d3" providerId="LiveId" clId="{4A6ADD0A-91FC-4FC4-A92B-DFD13848D7D6}" dt="2025-02-18T16:57:32.663" v="987"/>
        <pc:sldMkLst>
          <pc:docMk/>
          <pc:sldMk cId="2164158464" sldId="2262"/>
        </pc:sldMkLst>
      </pc:sldChg>
      <pc:sldChg chg="del ord">
        <pc:chgData name="Eva Jandíková" userId="7ef427b1455032d3" providerId="LiveId" clId="{4A6ADD0A-91FC-4FC4-A92B-DFD13848D7D6}" dt="2025-02-18T17:00:56.452" v="1013" actId="2696"/>
        <pc:sldMkLst>
          <pc:docMk/>
          <pc:sldMk cId="376079132" sldId="227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618696892" sldId="227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469555720" sldId="227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273909937" sldId="2274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045035278" sldId="227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819588523" sldId="227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04027701" sldId="228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556321605" sldId="228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97205158" sldId="228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713660843" sldId="228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77612435" sldId="228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63251086" sldId="228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57321085" sldId="2288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060607202" sldId="2291"/>
        </pc:sldMkLst>
      </pc:sldChg>
      <pc:sldChg chg="modSp mod">
        <pc:chgData name="Eva Jandíková" userId="7ef427b1455032d3" providerId="LiveId" clId="{4A6ADD0A-91FC-4FC4-A92B-DFD13848D7D6}" dt="2025-02-18T17:02:54.525" v="1060" actId="20578"/>
        <pc:sldMkLst>
          <pc:docMk/>
          <pc:sldMk cId="597504171" sldId="2295"/>
        </pc:sldMkLst>
        <pc:spChg chg="mod">
          <ac:chgData name="Eva Jandíková" userId="7ef427b1455032d3" providerId="LiveId" clId="{4A6ADD0A-91FC-4FC4-A92B-DFD13848D7D6}" dt="2025-02-18T16:21:11.436" v="248" actId="20577"/>
          <ac:spMkLst>
            <pc:docMk/>
            <pc:sldMk cId="597504171" sldId="2295"/>
            <ac:spMk id="6" creationId="{EABACF6D-9DE5-C2BF-E232-EE1208B9A1FC}"/>
          </ac:spMkLst>
        </pc:spChg>
        <pc:spChg chg="mod">
          <ac:chgData name="Eva Jandíková" userId="7ef427b1455032d3" providerId="LiveId" clId="{4A6ADD0A-91FC-4FC4-A92B-DFD13848D7D6}" dt="2025-02-18T17:02:54.525" v="1060" actId="20578"/>
          <ac:spMkLst>
            <pc:docMk/>
            <pc:sldMk cId="597504171" sldId="2295"/>
            <ac:spMk id="8" creationId="{71C2787F-D6C7-C909-51DE-814F25574F67}"/>
          </ac:spMkLst>
        </pc:spChg>
      </pc:sldChg>
      <pc:sldChg chg="modSp add del mod">
        <pc:chgData name="Eva Jandíková" userId="7ef427b1455032d3" providerId="LiveId" clId="{4A6ADD0A-91FC-4FC4-A92B-DFD13848D7D6}" dt="2025-02-18T17:32:39.895" v="1675" actId="20577"/>
        <pc:sldMkLst>
          <pc:docMk/>
          <pc:sldMk cId="545666338" sldId="2297"/>
        </pc:sldMkLst>
      </pc:sldChg>
      <pc:sldChg chg="add del ord">
        <pc:chgData name="Eva Jandíková" userId="7ef427b1455032d3" providerId="LiveId" clId="{4A6ADD0A-91FC-4FC4-A92B-DFD13848D7D6}" dt="2025-02-18T17:00:56.452" v="1013" actId="2696"/>
        <pc:sldMkLst>
          <pc:docMk/>
          <pc:sldMk cId="3976505497" sldId="229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535934345" sldId="229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0593266" sldId="2301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95140794" sldId="2302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2873519631" sldId="2303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193158363" sldId="2304"/>
        </pc:sldMkLst>
      </pc:sldChg>
      <pc:sldChg chg="del">
        <pc:chgData name="Eva Jandíková" userId="7ef427b1455032d3" providerId="LiveId" clId="{4A6ADD0A-91FC-4FC4-A92B-DFD13848D7D6}" dt="2025-02-18T16:35:44.093" v="257" actId="47"/>
        <pc:sldMkLst>
          <pc:docMk/>
          <pc:sldMk cId="366869890" sldId="230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4252776102" sldId="230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722961101" sldId="230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2391430806" sldId="2308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31866965" sldId="2309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40065127" sldId="2310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628997414" sldId="231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4083262809" sldId="2312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055113937" sldId="2313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289153694" sldId="2314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598159075" sldId="2315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684043585" sldId="2316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808475330" sldId="2317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52729179" sldId="231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64491758" sldId="2319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906644247" sldId="232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48477681" sldId="232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043893569" sldId="232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064433001" sldId="2325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438973649" sldId="232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43505308" sldId="232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572410254" sldId="2329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1012888258" sldId="2331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49557723" sldId="2332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10266030" sldId="2333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164804575" sldId="2334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09263262" sldId="233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1048748430" sldId="233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645335163" sldId="233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577673846" sldId="2339"/>
        </pc:sldMkLst>
      </pc:sldChg>
      <pc:sldChg chg="del">
        <pc:chgData name="Eva Jandíková" userId="7ef427b1455032d3" providerId="LiveId" clId="{4A6ADD0A-91FC-4FC4-A92B-DFD13848D7D6}" dt="2025-02-18T16:36:01.461" v="258" actId="47"/>
        <pc:sldMkLst>
          <pc:docMk/>
          <pc:sldMk cId="316312425" sldId="2340"/>
        </pc:sldMkLst>
      </pc:sldChg>
      <pc:sldChg chg="del">
        <pc:chgData name="Eva Jandíková" userId="7ef427b1455032d3" providerId="LiveId" clId="{4A6ADD0A-91FC-4FC4-A92B-DFD13848D7D6}" dt="2025-02-18T16:57:01.566" v="982" actId="47"/>
        <pc:sldMkLst>
          <pc:docMk/>
          <pc:sldMk cId="3734033520" sldId="2344"/>
        </pc:sldMkLst>
      </pc:sldChg>
      <pc:sldChg chg="del">
        <pc:chgData name="Eva Jandíková" userId="7ef427b1455032d3" providerId="LiveId" clId="{4A6ADD0A-91FC-4FC4-A92B-DFD13848D7D6}" dt="2025-02-18T16:57:01.566" v="982" actId="47"/>
        <pc:sldMkLst>
          <pc:docMk/>
          <pc:sldMk cId="3381673742" sldId="2345"/>
        </pc:sldMkLst>
      </pc:sldChg>
      <pc:sldChg chg="add del">
        <pc:chgData name="Eva Jandíková" userId="7ef427b1455032d3" providerId="LiveId" clId="{4A6ADD0A-91FC-4FC4-A92B-DFD13848D7D6}" dt="2025-02-18T16:57:18.127" v="985" actId="47"/>
        <pc:sldMkLst>
          <pc:docMk/>
          <pc:sldMk cId="3263018625" sldId="2346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3209451541" sldId="2347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2256284532" sldId="2348"/>
        </pc:sldMkLst>
      </pc:sldChg>
      <pc:sldChg chg="del">
        <pc:chgData name="Eva Jandíková" userId="7ef427b1455032d3" providerId="LiveId" clId="{4A6ADD0A-91FC-4FC4-A92B-DFD13848D7D6}" dt="2025-02-18T16:59:26.909" v="1005" actId="47"/>
        <pc:sldMkLst>
          <pc:docMk/>
          <pc:sldMk cId="4084447454" sldId="2349"/>
        </pc:sldMkLst>
      </pc:sldChg>
      <pc:sldChg chg="addSp delSp modSp add mod">
        <pc:chgData name="Eva Jandíková" userId="7ef427b1455032d3" providerId="LiveId" clId="{4A6ADD0A-91FC-4FC4-A92B-DFD13848D7D6}" dt="2025-02-18T16:52:29.262" v="800" actId="20577"/>
        <pc:sldMkLst>
          <pc:docMk/>
          <pc:sldMk cId="2200844643" sldId="2350"/>
        </pc:sldMkLst>
      </pc:sldChg>
      <pc:sldChg chg="del">
        <pc:chgData name="Eva Jandíková" userId="7ef427b1455032d3" providerId="LiveId" clId="{4A6ADD0A-91FC-4FC4-A92B-DFD13848D7D6}" dt="2025-02-18T10:19:58.252" v="35" actId="47"/>
        <pc:sldMkLst>
          <pc:docMk/>
          <pc:sldMk cId="1889478475" sldId="2351"/>
        </pc:sldMkLst>
      </pc:sldChg>
      <pc:sldChg chg="modSp add mod">
        <pc:chgData name="Eva Jandíková" userId="7ef427b1455032d3" providerId="LiveId" clId="{4A6ADD0A-91FC-4FC4-A92B-DFD13848D7D6}" dt="2025-02-18T16:39:25.772" v="399" actId="20577"/>
        <pc:sldMkLst>
          <pc:docMk/>
          <pc:sldMk cId="3605824546" sldId="2351"/>
        </pc:sldMkLst>
        <pc:spChg chg="mod">
          <ac:chgData name="Eva Jandíková" userId="7ef427b1455032d3" providerId="LiveId" clId="{4A6ADD0A-91FC-4FC4-A92B-DFD13848D7D6}" dt="2025-02-18T16:39:25.772" v="399" actId="20577"/>
          <ac:spMkLst>
            <pc:docMk/>
            <pc:sldMk cId="3605824546" sldId="2351"/>
            <ac:spMk id="4" creationId="{3C72991A-346A-BF04-3D00-EA35DA9F404C}"/>
          </ac:spMkLst>
        </pc:spChg>
      </pc:sldChg>
      <pc:sldChg chg="add del">
        <pc:chgData name="Eva Jandíková" userId="7ef427b1455032d3" providerId="LiveId" clId="{4A6ADD0A-91FC-4FC4-A92B-DFD13848D7D6}" dt="2025-02-18T16:56:41.724" v="981" actId="47"/>
        <pc:sldMkLst>
          <pc:docMk/>
          <pc:sldMk cId="3596891388" sldId="2352"/>
        </pc:sldMkLst>
      </pc:sldChg>
      <pc:sldChg chg="modSp add mod">
        <pc:chgData name="Eva Jandíková" userId="7ef427b1455032d3" providerId="LiveId" clId="{4A6ADD0A-91FC-4FC4-A92B-DFD13848D7D6}" dt="2025-02-18T16:39:04.089" v="395" actId="20577"/>
        <pc:sldMkLst>
          <pc:docMk/>
          <pc:sldMk cId="3146855450" sldId="2353"/>
        </pc:sldMkLst>
        <pc:spChg chg="mod">
          <ac:chgData name="Eva Jandíková" userId="7ef427b1455032d3" providerId="LiveId" clId="{4A6ADD0A-91FC-4FC4-A92B-DFD13848D7D6}" dt="2025-02-18T16:39:04.089" v="395" actId="20577"/>
          <ac:spMkLst>
            <pc:docMk/>
            <pc:sldMk cId="3146855450" sldId="2353"/>
            <ac:spMk id="4" creationId="{2EC6A7E5-2B35-FF90-4744-7116FE98F2A2}"/>
          </ac:spMkLst>
        </pc:spChg>
      </pc:sldChg>
      <pc:sldChg chg="addSp delSp modSp add mod">
        <pc:chgData name="Eva Jandíková" userId="7ef427b1455032d3" providerId="LiveId" clId="{4A6ADD0A-91FC-4FC4-A92B-DFD13848D7D6}" dt="2025-02-18T16:49:38.392" v="675" actId="1076"/>
        <pc:sldMkLst>
          <pc:docMk/>
          <pc:sldMk cId="3327051285" sldId="2354"/>
        </pc:sldMkLst>
      </pc:sldChg>
      <pc:sldChg chg="addSp delSp modSp add mod">
        <pc:chgData name="Eva Jandíková" userId="7ef427b1455032d3" providerId="LiveId" clId="{4A6ADD0A-91FC-4FC4-A92B-DFD13848D7D6}" dt="2025-02-18T16:54:36.355" v="932" actId="14100"/>
        <pc:sldMkLst>
          <pc:docMk/>
          <pc:sldMk cId="3981815936" sldId="2355"/>
        </pc:sldMkLst>
      </pc:sldChg>
      <pc:sldChg chg="addSp delSp modSp add mod">
        <pc:chgData name="Eva Jandíková" userId="7ef427b1455032d3" providerId="LiveId" clId="{4A6ADD0A-91FC-4FC4-A92B-DFD13848D7D6}" dt="2025-02-18T16:56:32.028" v="980" actId="1076"/>
        <pc:sldMkLst>
          <pc:docMk/>
          <pc:sldMk cId="3951065018" sldId="2356"/>
        </pc:sldMkLst>
      </pc:sldChg>
      <pc:sldChg chg="add del">
        <pc:chgData name="Eva Jandíková" userId="7ef427b1455032d3" providerId="LiveId" clId="{4A6ADD0A-91FC-4FC4-A92B-DFD13848D7D6}" dt="2025-02-18T17:32:29.701" v="1668" actId="47"/>
        <pc:sldMkLst>
          <pc:docMk/>
          <pc:sldMk cId="288719079" sldId="2357"/>
        </pc:sldMkLst>
      </pc:sldChg>
      <pc:sldChg chg="modSp add del mod">
        <pc:chgData name="Eva Jandíková" userId="7ef427b1455032d3" providerId="LiveId" clId="{4A6ADD0A-91FC-4FC4-A92B-DFD13848D7D6}" dt="2025-02-18T17:00:56.452" v="1013" actId="2696"/>
        <pc:sldMkLst>
          <pc:docMk/>
          <pc:sldMk cId="4251574564" sldId="2357"/>
        </pc:sldMkLst>
      </pc:sldChg>
      <pc:sldChg chg="modSp add mod ord">
        <pc:chgData name="Eva Jandíková" userId="7ef427b1455032d3" providerId="LiveId" clId="{4A6ADD0A-91FC-4FC4-A92B-DFD13848D7D6}" dt="2025-02-18T17:10:30.750" v="1174"/>
        <pc:sldMkLst>
          <pc:docMk/>
          <pc:sldMk cId="2299168822" sldId="2358"/>
        </pc:sldMkLst>
        <pc:spChg chg="mod">
          <ac:chgData name="Eva Jandíková" userId="7ef427b1455032d3" providerId="LiveId" clId="{4A6ADD0A-91FC-4FC4-A92B-DFD13848D7D6}" dt="2025-02-18T17:02:39.152" v="1059" actId="20577"/>
          <ac:spMkLst>
            <pc:docMk/>
            <pc:sldMk cId="2299168822" sldId="2358"/>
            <ac:spMk id="4" creationId="{A3A18E3D-4CCA-1C52-FD04-5DF864AEB057}"/>
          </ac:spMkLst>
        </pc:spChg>
      </pc:sldChg>
      <pc:sldChg chg="modSp add del mod">
        <pc:chgData name="Eva Jandíková" userId="7ef427b1455032d3" providerId="LiveId" clId="{4A6ADD0A-91FC-4FC4-A92B-DFD13848D7D6}" dt="2025-02-18T17:32:16.408" v="1667" actId="47"/>
        <pc:sldMkLst>
          <pc:docMk/>
          <pc:sldMk cId="757444536" sldId="2359"/>
        </pc:sldMkLst>
      </pc:sldChg>
      <pc:sldChg chg="modSp add del mod">
        <pc:chgData name="Eva Jandíková" userId="7ef427b1455032d3" providerId="LiveId" clId="{4A6ADD0A-91FC-4FC4-A92B-DFD13848D7D6}" dt="2025-02-18T17:32:16.408" v="1667" actId="47"/>
        <pc:sldMkLst>
          <pc:docMk/>
          <pc:sldMk cId="1009203784" sldId="2360"/>
        </pc:sldMkLst>
      </pc:sldChg>
      <pc:sldChg chg="modSp add del mod">
        <pc:chgData name="Eva Jandíková" userId="7ef427b1455032d3" providerId="LiveId" clId="{4A6ADD0A-91FC-4FC4-A92B-DFD13848D7D6}" dt="2025-02-18T17:32:16.408" v="1667" actId="47"/>
        <pc:sldMkLst>
          <pc:docMk/>
          <pc:sldMk cId="3038234290" sldId="2361"/>
        </pc:sldMkLst>
      </pc:sldChg>
      <pc:sldChg chg="add del">
        <pc:chgData name="Eva Jandíková" userId="7ef427b1455032d3" providerId="LiveId" clId="{4A6ADD0A-91FC-4FC4-A92B-DFD13848D7D6}" dt="2025-02-18T17:08:20.886" v="1171" actId="47"/>
        <pc:sldMkLst>
          <pc:docMk/>
          <pc:sldMk cId="2699492276" sldId="2362"/>
        </pc:sldMkLst>
      </pc:sldChg>
      <pc:sldChg chg="add del">
        <pc:chgData name="Eva Jandíková" userId="7ef427b1455032d3" providerId="LiveId" clId="{4A6ADD0A-91FC-4FC4-A92B-DFD13848D7D6}" dt="2025-02-18T17:32:16.408" v="1667" actId="47"/>
        <pc:sldMkLst>
          <pc:docMk/>
          <pc:sldMk cId="3313305770" sldId="2363"/>
        </pc:sldMkLst>
      </pc:sldChg>
      <pc:sldChg chg="addSp delSp modSp add mod">
        <pc:chgData name="Eva Jandíková" userId="7ef427b1455032d3" providerId="LiveId" clId="{4A6ADD0A-91FC-4FC4-A92B-DFD13848D7D6}" dt="2025-02-18T17:25:18.823" v="1618" actId="14"/>
        <pc:sldMkLst>
          <pc:docMk/>
          <pc:sldMk cId="412090263" sldId="2364"/>
        </pc:sldMkLst>
      </pc:sldChg>
      <pc:sldChg chg="addSp modSp add mod">
        <pc:chgData name="Eva Jandíková" userId="7ef427b1455032d3" providerId="LiveId" clId="{4A6ADD0A-91FC-4FC4-A92B-DFD13848D7D6}" dt="2025-02-18T17:29:51.073" v="1655" actId="14100"/>
        <pc:sldMkLst>
          <pc:docMk/>
          <pc:sldMk cId="1236486144" sldId="2365"/>
        </pc:sldMkLst>
      </pc:sldChg>
      <pc:sldChg chg="addSp modSp add mod">
        <pc:chgData name="Eva Jandíková" userId="7ef427b1455032d3" providerId="LiveId" clId="{4A6ADD0A-91FC-4FC4-A92B-DFD13848D7D6}" dt="2025-02-18T17:22:14.607" v="1507"/>
        <pc:sldMkLst>
          <pc:docMk/>
          <pc:sldMk cId="3811826500" sldId="2366"/>
        </pc:sldMkLst>
      </pc:sldChg>
      <pc:sldChg chg="addSp modSp add mod">
        <pc:chgData name="Eva Jandíková" userId="7ef427b1455032d3" providerId="LiveId" clId="{4A6ADD0A-91FC-4FC4-A92B-DFD13848D7D6}" dt="2025-02-18T17:21:14.785" v="1501" actId="1076"/>
        <pc:sldMkLst>
          <pc:docMk/>
          <pc:sldMk cId="1411589605" sldId="2367"/>
        </pc:sldMkLst>
      </pc:sldChg>
      <pc:sldChg chg="addSp modSp add mod">
        <pc:chgData name="Eva Jandíková" userId="7ef427b1455032d3" providerId="LiveId" clId="{4A6ADD0A-91FC-4FC4-A92B-DFD13848D7D6}" dt="2025-02-18T17:21:45.236" v="1504" actId="1076"/>
        <pc:sldMkLst>
          <pc:docMk/>
          <pc:sldMk cId="1725943088" sldId="2368"/>
        </pc:sldMkLst>
      </pc:sldChg>
      <pc:sldChg chg="modSp add mod">
        <pc:chgData name="Eva Jandíková" userId="7ef427b1455032d3" providerId="LiveId" clId="{4A6ADD0A-91FC-4FC4-A92B-DFD13848D7D6}" dt="2025-02-18T17:24:45.286" v="1615" actId="255"/>
        <pc:sldMkLst>
          <pc:docMk/>
          <pc:sldMk cId="2433445490" sldId="2369"/>
        </pc:sldMkLst>
      </pc:sldChg>
      <pc:sldChg chg="addSp modSp add mod">
        <pc:chgData name="Eva Jandíková" userId="7ef427b1455032d3" providerId="LiveId" clId="{4A6ADD0A-91FC-4FC4-A92B-DFD13848D7D6}" dt="2025-02-18T17:27:33.285" v="1644"/>
        <pc:sldMkLst>
          <pc:docMk/>
          <pc:sldMk cId="1968101108" sldId="2370"/>
        </pc:sldMkLst>
      </pc:sldChg>
      <pc:sldChg chg="addSp delSp modSp add mod">
        <pc:chgData name="Eva Jandíková" userId="7ef427b1455032d3" providerId="LiveId" clId="{4A6ADD0A-91FC-4FC4-A92B-DFD13848D7D6}" dt="2025-02-18T17:27:58.201" v="1648"/>
        <pc:sldMkLst>
          <pc:docMk/>
          <pc:sldMk cId="1177863304" sldId="2371"/>
        </pc:sldMkLst>
      </pc:sldChg>
      <pc:sldChg chg="delSp modSp add mod">
        <pc:chgData name="Eva Jandíková" userId="7ef427b1455032d3" providerId="LiveId" clId="{4A6ADD0A-91FC-4FC4-A92B-DFD13848D7D6}" dt="2025-02-18T17:28:12.503" v="1651"/>
        <pc:sldMkLst>
          <pc:docMk/>
          <pc:sldMk cId="371091745" sldId="2372"/>
        </pc:sldMkLst>
      </pc:sldChg>
      <pc:sldChg chg="modSp add mod">
        <pc:chgData name="Eva Jandíková" userId="7ef427b1455032d3" providerId="LiveId" clId="{4A6ADD0A-91FC-4FC4-A92B-DFD13848D7D6}" dt="2025-02-18T17:31:18.145" v="1663" actId="404"/>
        <pc:sldMkLst>
          <pc:docMk/>
          <pc:sldMk cId="3137967547" sldId="2373"/>
        </pc:sldMkLst>
      </pc:sldChg>
    </pc:docChg>
  </pc:docChgLst>
  <pc:docChgLst>
    <pc:chgData name="BÜRGER Tomáš" userId="S::tomas.burger@asseco-ce.com::f5b8df6d-73f5-4c4f-8795-b4d9459f9abf" providerId="AD" clId="Web-{AA70D75E-8452-AF60-343E-66FC7C4C0A5D}"/>
    <pc:docChg chg="modSld">
      <pc:chgData name="BÜRGER Tomáš" userId="S::tomas.burger@asseco-ce.com::f5b8df6d-73f5-4c4f-8795-b4d9459f9abf" providerId="AD" clId="Web-{AA70D75E-8452-AF60-343E-66FC7C4C0A5D}" dt="2024-09-11T07:44:31.159" v="9" actId="20577"/>
      <pc:docMkLst>
        <pc:docMk/>
      </pc:docMkLst>
      <pc:sldChg chg="modSp">
        <pc:chgData name="BÜRGER Tomáš" userId="S::tomas.burger@asseco-ce.com::f5b8df6d-73f5-4c4f-8795-b4d9459f9abf" providerId="AD" clId="Web-{AA70D75E-8452-AF60-343E-66FC7C4C0A5D}" dt="2024-09-11T07:43:39.688" v="6" actId="20577"/>
        <pc:sldMkLst>
          <pc:docMk/>
          <pc:sldMk cId="2682109150" sldId="1769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29.188" v="2" actId="20577"/>
        <pc:sldMkLst>
          <pc:docMk/>
          <pc:sldMk cId="2172963076" sldId="1772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4:31.159" v="9" actId="20577"/>
        <pc:sldMkLst>
          <pc:docMk/>
          <pc:sldMk cId="288015580" sldId="1987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44.657" v="7" actId="20577"/>
        <pc:sldMkLst>
          <pc:docMk/>
          <pc:sldMk cId="3519083480" sldId="2028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36.516" v="5" actId="20577"/>
        <pc:sldMkLst>
          <pc:docMk/>
          <pc:sldMk cId="2148273094" sldId="2032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33.688" v="4" actId="20577"/>
        <pc:sldMkLst>
          <pc:docMk/>
          <pc:sldMk cId="3909914410" sldId="2033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26.235" v="1" actId="20577"/>
        <pc:sldMkLst>
          <pc:docMk/>
          <pc:sldMk cId="3231191082" sldId="2034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21.297" v="0" actId="20577"/>
        <pc:sldMkLst>
          <pc:docMk/>
          <pc:sldMk cId="190514863" sldId="2035"/>
        </pc:sldMkLst>
      </pc:sldChg>
      <pc:sldChg chg="modSp">
        <pc:chgData name="BÜRGER Tomáš" userId="S::tomas.burger@asseco-ce.com::f5b8df6d-73f5-4c4f-8795-b4d9459f9abf" providerId="AD" clId="Web-{AA70D75E-8452-AF60-343E-66FC7C4C0A5D}" dt="2024-09-11T07:43:32.188" v="3" actId="20577"/>
        <pc:sldMkLst>
          <pc:docMk/>
          <pc:sldMk cId="45209561" sldId="2041"/>
        </pc:sldMkLst>
      </pc:sldChg>
    </pc:docChg>
  </pc:docChgLst>
  <pc:docChgLst>
    <pc:chgData name="NÉMETHOVÁ Eva" userId="S::eva.nemethova@asseco-ce.com::eed6ceca-56a0-44f4-bf14-0f04fc1da483" providerId="AD" clId="Web-{FC73580D-54F6-86F4-D0CE-AA5DD07CDD2B}"/>
    <pc:docChg chg="modSld">
      <pc:chgData name="NÉMETHOVÁ Eva" userId="S::eva.nemethova@asseco-ce.com::eed6ceca-56a0-44f4-bf14-0f04fc1da483" providerId="AD" clId="Web-{FC73580D-54F6-86F4-D0CE-AA5DD07CDD2B}" dt="2024-09-10T09:47:19.044" v="12" actId="1076"/>
      <pc:docMkLst>
        <pc:docMk/>
      </pc:docMkLst>
      <pc:sldChg chg="delSp modSp">
        <pc:chgData name="NÉMETHOVÁ Eva" userId="S::eva.nemethova@asseco-ce.com::eed6ceca-56a0-44f4-bf14-0f04fc1da483" providerId="AD" clId="Web-{FC73580D-54F6-86F4-D0CE-AA5DD07CDD2B}" dt="2024-09-10T09:47:19.044" v="12" actId="1076"/>
        <pc:sldMkLst>
          <pc:docMk/>
          <pc:sldMk cId="3702756127" sldId="1841"/>
        </pc:sldMkLst>
      </pc:sldChg>
    </pc:docChg>
  </pc:docChgLst>
  <pc:docChgLst>
    <pc:chgData name="BÜRGER Tomáš" userId="S::tomas.burger@asseco-ce.com::f5b8df6d-73f5-4c4f-8795-b4d9459f9abf" providerId="AD" clId="Web-{3FFA45AC-2FB8-E87F-E9C9-5BDB2934584B}"/>
    <pc:docChg chg="addSld delSld modSld sldOrd">
      <pc:chgData name="BÜRGER Tomáš" userId="S::tomas.burger@asseco-ce.com::f5b8df6d-73f5-4c4f-8795-b4d9459f9abf" providerId="AD" clId="Web-{3FFA45AC-2FB8-E87F-E9C9-5BDB2934584B}" dt="2024-09-09T08:24:41.721" v="473"/>
      <pc:docMkLst>
        <pc:docMk/>
      </pc:docMkLst>
      <pc:sldChg chg="addSp delSp modSp">
        <pc:chgData name="BÜRGER Tomáš" userId="S::tomas.burger@asseco-ce.com::f5b8df6d-73f5-4c4f-8795-b4d9459f9abf" providerId="AD" clId="Web-{3FFA45AC-2FB8-E87F-E9C9-5BDB2934584B}" dt="2024-09-09T06:54:52.444" v="31" actId="20577"/>
        <pc:sldMkLst>
          <pc:docMk/>
          <pc:sldMk cId="2976068358" sldId="127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32.861" v="43" actId="20577"/>
        <pc:sldMkLst>
          <pc:docMk/>
          <pc:sldMk cId="666028382" sldId="1362"/>
        </pc:sldMkLst>
      </pc:sldChg>
      <pc:sldChg chg="addSp delSp modSp">
        <pc:chgData name="BÜRGER Tomáš" userId="S::tomas.burger@asseco-ce.com::f5b8df6d-73f5-4c4f-8795-b4d9459f9abf" providerId="AD" clId="Web-{3FFA45AC-2FB8-E87F-E9C9-5BDB2934584B}" dt="2024-09-09T06:30:19.154" v="4" actId="20577"/>
        <pc:sldMkLst>
          <pc:docMk/>
          <pc:sldMk cId="3473808276" sldId="1418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3:34.410" v="24" actId="20577"/>
        <pc:sldMkLst>
          <pc:docMk/>
          <pc:sldMk cId="397178770" sldId="14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05.524" v="251" actId="20577"/>
        <pc:sldMkLst>
          <pc:docMk/>
          <pc:sldMk cId="131453227" sldId="147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57.712" v="250" actId="20577"/>
        <pc:sldMkLst>
          <pc:docMk/>
          <pc:sldMk cId="1212356901" sldId="15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39.923" v="44" actId="20577"/>
        <pc:sldMkLst>
          <pc:docMk/>
          <pc:sldMk cId="3556958916" sldId="155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27.064" v="42" actId="20577"/>
        <pc:sldMkLst>
          <pc:docMk/>
          <pc:sldMk cId="15385815" sldId="155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44.064" v="45" actId="20577"/>
        <pc:sldMkLst>
          <pc:docMk/>
          <pc:sldMk cId="2759434743" sldId="155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49.252" v="46" actId="20577"/>
        <pc:sldMkLst>
          <pc:docMk/>
          <pc:sldMk cId="2543722203" sldId="155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55.189" v="47" actId="20577"/>
        <pc:sldMkLst>
          <pc:docMk/>
          <pc:sldMk cId="233112867" sldId="155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00.268" v="48" actId="20577"/>
        <pc:sldMkLst>
          <pc:docMk/>
          <pc:sldMk cId="1807021179" sldId="155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05.283" v="49" actId="20577"/>
        <pc:sldMkLst>
          <pc:docMk/>
          <pc:sldMk cId="4105180587" sldId="155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09.643" v="50" actId="20577"/>
        <pc:sldMkLst>
          <pc:docMk/>
          <pc:sldMk cId="1568637408" sldId="155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14.924" v="52" actId="20577"/>
        <pc:sldMkLst>
          <pc:docMk/>
          <pc:sldMk cId="11835894" sldId="155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27.409" v="54" actId="20577"/>
        <pc:sldMkLst>
          <pc:docMk/>
          <pc:sldMk cId="2184124800" sldId="155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31.815" v="55" actId="20577"/>
        <pc:sldMkLst>
          <pc:docMk/>
          <pc:sldMk cId="1037137438" sldId="156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37.206" v="56" actId="20577"/>
        <pc:sldMkLst>
          <pc:docMk/>
          <pc:sldMk cId="1511324161" sldId="156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48.660" v="58" actId="20577"/>
        <pc:sldMkLst>
          <pc:docMk/>
          <pc:sldMk cId="2268568101" sldId="15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2:53.988" v="59" actId="20577"/>
        <pc:sldMkLst>
          <pc:docMk/>
          <pc:sldMk cId="2706048233" sldId="156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08.238" v="61" actId="20577"/>
        <pc:sldMkLst>
          <pc:docMk/>
          <pc:sldMk cId="3514162766" sldId="156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57.605" v="262" actId="20577"/>
        <pc:sldMkLst>
          <pc:docMk/>
          <pc:sldMk cId="10581735" sldId="159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02.431" v="217" actId="20577"/>
        <pc:sldMkLst>
          <pc:docMk/>
          <pc:sldMk cId="1738096190" sldId="1598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36:55.399" v="18" actId="20577"/>
        <pc:sldMkLst>
          <pc:docMk/>
          <pc:sldMk cId="2143098384" sldId="160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32.408" v="234" actId="20577"/>
        <pc:sldMkLst>
          <pc:docMk/>
          <pc:sldMk cId="1771302111" sldId="162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26.858" v="152" actId="20577"/>
        <pc:sldMkLst>
          <pc:docMk/>
          <pc:sldMk cId="422595347" sldId="162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04.858" v="148" actId="20577"/>
        <pc:sldMkLst>
          <pc:docMk/>
          <pc:sldMk cId="3594136577" sldId="162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55.486" v="236" actId="20577"/>
        <pc:sldMkLst>
          <pc:docMk/>
          <pc:sldMk cId="178207011" sldId="162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11.223" v="237" actId="20577"/>
        <pc:sldMkLst>
          <pc:docMk/>
          <pc:sldMk cId="1676030265" sldId="16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35.411" v="239" actId="20577"/>
        <pc:sldMkLst>
          <pc:docMk/>
          <pc:sldMk cId="3871336290" sldId="162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46.302" v="240" actId="20577"/>
        <pc:sldMkLst>
          <pc:docMk/>
          <pc:sldMk cId="1055967761" sldId="16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54.114" v="241" actId="20577"/>
        <pc:sldMkLst>
          <pc:docMk/>
          <pc:sldMk cId="2088888169" sldId="16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48.041" v="256" actId="20577"/>
        <pc:sldMkLst>
          <pc:docMk/>
          <pc:sldMk cId="2565680656" sldId="163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17.620" v="259" actId="20577"/>
        <pc:sldMkLst>
          <pc:docMk/>
          <pc:sldMk cId="3714648509" sldId="163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4:57.508" v="215" actId="20577"/>
        <pc:sldMkLst>
          <pc:docMk/>
          <pc:sldMk cId="3942915593" sldId="163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41.746" v="261" actId="20577"/>
        <pc:sldMkLst>
          <pc:docMk/>
          <pc:sldMk cId="3240071846" sldId="164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8:23.858" v="264" actId="20577"/>
        <pc:sldMkLst>
          <pc:docMk/>
          <pc:sldMk cId="1838833248" sldId="164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8:37.046" v="265" actId="20577"/>
        <pc:sldMkLst>
          <pc:docMk/>
          <pc:sldMk cId="1905088641" sldId="164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8:48.218" v="266" actId="20577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03.765" v="267" actId="20577"/>
        <pc:sldMkLst>
          <pc:docMk/>
          <pc:sldMk cId="3802305195" sldId="164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21.156" v="268" actId="20577"/>
        <pc:sldMkLst>
          <pc:docMk/>
          <pc:sldMk cId="4191249600" sldId="164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5:23.399" v="216" actId="20577"/>
        <pc:sldMkLst>
          <pc:docMk/>
          <pc:sldMk cId="1621858950" sldId="164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8:13.694" v="357" actId="20577"/>
        <pc:sldMkLst>
          <pc:docMk/>
          <pc:sldMk cId="1761858310" sldId="165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8:22.257" v="358" actId="20577"/>
        <pc:sldMkLst>
          <pc:docMk/>
          <pc:sldMk cId="2248596057" sldId="1651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33.239" v="425" actId="20577"/>
        <pc:sldMkLst>
          <pc:docMk/>
          <pc:sldMk cId="2694056240" sldId="1652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1:09.214" v="359" actId="20577"/>
        <pc:sldMkLst>
          <pc:docMk/>
          <pc:sldMk cId="4013203784" sldId="1653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41.364" v="426" actId="20577"/>
        <pc:sldMkLst>
          <pc:docMk/>
          <pc:sldMk cId="585463199" sldId="1654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46.145" v="427" actId="20577"/>
        <pc:sldMkLst>
          <pc:docMk/>
          <pc:sldMk cId="3077343573" sldId="1655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6:51.130" v="428" actId="20577"/>
        <pc:sldMkLst>
          <pc:docMk/>
          <pc:sldMk cId="2670300549" sldId="1656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2:29.982" v="360" actId="20577"/>
        <pc:sldMkLst>
          <pc:docMk/>
          <pc:sldMk cId="1962091266" sldId="1657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07:01.693" v="429" actId="20577"/>
        <pc:sldMkLst>
          <pc:docMk/>
          <pc:sldMk cId="3577629205" sldId="1658"/>
        </pc:sldMkLst>
      </pc:sldChg>
      <pc:sldChg chg="addSp delSp modSp del">
        <pc:chgData name="BÜRGER Tomáš" userId="S::tomas.burger@asseco-ce.com::f5b8df6d-73f5-4c4f-8795-b4d9459f9abf" providerId="AD" clId="Web-{3FFA45AC-2FB8-E87F-E9C9-5BDB2934584B}" dt="2024-09-09T08:08:01.851" v="438"/>
        <pc:sldMkLst>
          <pc:docMk/>
          <pc:sldMk cId="3209716471" sldId="1659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36.225" v="441" actId="20577"/>
        <pc:sldMkLst>
          <pc:docMk/>
          <pc:sldMk cId="2145109821" sldId="1660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41.069" v="442" actId="20577"/>
        <pc:sldMkLst>
          <pc:docMk/>
          <pc:sldMk cId="1826095205" sldId="1661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45.304" v="443" actId="20577"/>
        <pc:sldMkLst>
          <pc:docMk/>
          <pc:sldMk cId="1779620600" sldId="16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7:52.210" v="444" actId="20577"/>
        <pc:sldMkLst>
          <pc:docMk/>
          <pc:sldMk cId="2133617346" sldId="1663"/>
        </pc:sldMkLst>
      </pc:sldChg>
      <pc:sldChg chg="modSp del">
        <pc:chgData name="BÜRGER Tomáš" userId="S::tomas.burger@asseco-ce.com::f5b8df6d-73f5-4c4f-8795-b4d9459f9abf" providerId="AD" clId="Web-{3FFA45AC-2FB8-E87F-E9C9-5BDB2934584B}" dt="2024-09-09T08:19:27.604" v="455"/>
        <pc:sldMkLst>
          <pc:docMk/>
          <pc:sldMk cId="2470954178" sldId="1665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19:50.151" v="460" actId="20577"/>
        <pc:sldMkLst>
          <pc:docMk/>
          <pc:sldMk cId="879171619" sldId="1666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0:30.527" v="461" actId="20577"/>
        <pc:sldMkLst>
          <pc:docMk/>
          <pc:sldMk cId="2034776031" sldId="1667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1:01.950" v="462" actId="20577"/>
        <pc:sldMkLst>
          <pc:docMk/>
          <pc:sldMk cId="3912439826" sldId="1668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2:03.295" v="463" actId="20577"/>
        <pc:sldMkLst>
          <pc:docMk/>
          <pc:sldMk cId="3617529322" sldId="1669"/>
        </pc:sldMkLst>
      </pc:sldChg>
      <pc:sldChg chg="modSp">
        <pc:chgData name="BÜRGER Tomáš" userId="S::tomas.burger@asseco-ce.com::f5b8df6d-73f5-4c4f-8795-b4d9459f9abf" providerId="AD" clId="Web-{3FFA45AC-2FB8-E87F-E9C9-5BDB2934584B}" dt="2024-09-09T08:22:15.155" v="466" actId="20577"/>
        <pc:sldMkLst>
          <pc:docMk/>
          <pc:sldMk cId="529293872" sldId="167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38.776" v="221" actId="20577"/>
        <pc:sldMkLst>
          <pc:docMk/>
          <pc:sldMk cId="1055985956" sldId="167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0:00.478" v="345" actId="20577"/>
        <pc:sldMkLst>
          <pc:docMk/>
          <pc:sldMk cId="1265500442" sldId="168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20.296" v="226" actId="20577"/>
        <pc:sldMkLst>
          <pc:docMk/>
          <pc:sldMk cId="3157363252" sldId="168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30.250" v="227" actId="20577"/>
        <pc:sldMkLst>
          <pc:docMk/>
          <pc:sldMk cId="2110915360" sldId="168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48.734" v="228" actId="20577"/>
        <pc:sldMkLst>
          <pc:docMk/>
          <pc:sldMk cId="429384132" sldId="168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9:59.453" v="229" actId="20577"/>
        <pc:sldMkLst>
          <pc:docMk/>
          <pc:sldMk cId="2571610549" sldId="168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1:50.824" v="349" actId="20577"/>
        <pc:sldMkLst>
          <pc:docMk/>
          <pc:sldMk cId="3473876222" sldId="168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08.422" v="230" actId="20577"/>
        <pc:sldMkLst>
          <pc:docMk/>
          <pc:sldMk cId="4225085478" sldId="168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46.723" v="355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3:09.599" v="242" actId="20577"/>
        <pc:sldMkLst>
          <pc:docMk/>
          <pc:sldMk cId="1397302058" sldId="169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04.473" v="286" actId="20577"/>
        <pc:sldMkLst>
          <pc:docMk/>
          <pc:sldMk cId="3420443558" sldId="170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14.817" v="287" actId="20577"/>
        <pc:sldMkLst>
          <pc:docMk/>
          <pc:sldMk cId="3287515045" sldId="170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51.584" v="291" actId="20577"/>
        <pc:sldMkLst>
          <pc:docMk/>
          <pc:sldMk cId="4002349321" sldId="170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28.588" v="306" actId="20577"/>
        <pc:sldMkLst>
          <pc:docMk/>
          <pc:sldMk cId="652713672" sldId="170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46.677" v="328" actId="20577"/>
        <pc:sldMkLst>
          <pc:docMk/>
          <pc:sldMk cId="3725580703" sldId="171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18.535" v="352" actId="20577"/>
        <pc:sldMkLst>
          <pc:docMk/>
          <pc:sldMk cId="2035613754" sldId="171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4:50.680" v="214" actId="20577"/>
        <pc:sldMkLst>
          <pc:docMk/>
          <pc:sldMk cId="3140997242" sldId="171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7:52.559" v="222" actId="20577"/>
        <pc:sldMkLst>
          <pc:docMk/>
          <pc:sldMk cId="3176609632" sldId="171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16.994" v="219" actId="20577"/>
        <pc:sldMkLst>
          <pc:docMk/>
          <pc:sldMk cId="2788424198" sldId="172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24.916" v="220" actId="20577"/>
        <pc:sldMkLst>
          <pc:docMk/>
          <pc:sldMk cId="3828911276" sldId="172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6:09.604" v="218" actId="20577"/>
        <pc:sldMkLst>
          <pc:docMk/>
          <pc:sldMk cId="479699286" sldId="172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18.585" v="246" actId="20577"/>
        <pc:sldMkLst>
          <pc:docMk/>
          <pc:sldMk cId="3277576006" sldId="172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26.367" v="247" actId="20577"/>
        <pc:sldMkLst>
          <pc:docMk/>
          <pc:sldMk cId="1713409339" sldId="17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39.711" v="248" actId="20577"/>
        <pc:sldMkLst>
          <pc:docMk/>
          <pc:sldMk cId="2453027988" sldId="17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49.477" v="249" actId="20577"/>
        <pc:sldMkLst>
          <pc:docMk/>
          <pc:sldMk cId="4020701144" sldId="17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15.931" v="252" actId="20577"/>
        <pc:sldMkLst>
          <pc:docMk/>
          <pc:sldMk cId="2923910810" sldId="173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27.712" v="253" actId="20577"/>
        <pc:sldMkLst>
          <pc:docMk/>
          <pc:sldMk cId="1437478443" sldId="17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02.428" v="330" actId="20577"/>
        <pc:sldMkLst>
          <pc:docMk/>
          <pc:sldMk cId="3950685246" sldId="174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59.523" v="337" actId="20577"/>
        <pc:sldMkLst>
          <pc:docMk/>
          <pc:sldMk cId="542351305" sldId="1747"/>
        </pc:sldMkLst>
      </pc:sldChg>
      <pc:sldChg chg="modSp add ord">
        <pc:chgData name="BÜRGER Tomáš" userId="S::tomas.burger@asseco-ce.com::f5b8df6d-73f5-4c4f-8795-b4d9459f9abf" providerId="AD" clId="Web-{3FFA45AC-2FB8-E87F-E9C9-5BDB2934584B}" dt="2024-09-09T08:19:38.026" v="457" actId="20577"/>
        <pc:sldMkLst>
          <pc:docMk/>
          <pc:sldMk cId="4176474747" sldId="1756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37:25.229" v="23" actId="20577"/>
        <pc:sldMkLst>
          <pc:docMk/>
          <pc:sldMk cId="1775443882" sldId="1757"/>
        </pc:sldMkLst>
      </pc:sldChg>
      <pc:sldChg chg="addSp delSp modSp add del">
        <pc:chgData name="BÜRGER Tomáš" userId="S::tomas.burger@asseco-ce.com::f5b8df6d-73f5-4c4f-8795-b4d9459f9abf" providerId="AD" clId="Web-{3FFA45AC-2FB8-E87F-E9C9-5BDB2934584B}" dt="2024-09-09T08:24:41.721" v="473"/>
        <pc:sldMkLst>
          <pc:docMk/>
          <pc:sldMk cId="2759473037" sldId="17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7:07.606" v="263" actId="20577"/>
        <pc:sldMkLst>
          <pc:docMk/>
          <pc:sldMk cId="1799872815" sldId="176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28.234" v="269" actId="20577"/>
        <pc:sldMkLst>
          <pc:docMk/>
          <pc:sldMk cId="3012205999" sldId="177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36.141" v="270" actId="20577"/>
        <pc:sldMkLst>
          <pc:docMk/>
          <pc:sldMk cId="2820868405" sldId="177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46.047" v="271" actId="20577"/>
        <pc:sldMkLst>
          <pc:docMk/>
          <pc:sldMk cId="497478128" sldId="177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9:53.516" v="272" actId="20577"/>
        <pc:sldMkLst>
          <pc:docMk/>
          <pc:sldMk cId="759378868" sldId="177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0:01.032" v="273" actId="20577"/>
        <pc:sldMkLst>
          <pc:docMk/>
          <pc:sldMk cId="2913445016" sldId="177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0:13.611" v="274" actId="20577"/>
        <pc:sldMkLst>
          <pc:docMk/>
          <pc:sldMk cId="4167866378" sldId="177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0:48.252" v="278"/>
        <pc:sldMkLst>
          <pc:docMk/>
          <pc:sldMk cId="2532291666" sldId="177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03.425" v="279" actId="20577"/>
        <pc:sldMkLst>
          <pc:docMk/>
          <pc:sldMk cId="2033230848" sldId="177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11.018" v="280" actId="20577"/>
        <pc:sldMkLst>
          <pc:docMk/>
          <pc:sldMk cId="786110052" sldId="178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17.831" v="281" actId="20577"/>
        <pc:sldMkLst>
          <pc:docMk/>
          <pc:sldMk cId="139767992" sldId="178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25.222" v="282" actId="20577"/>
        <pc:sldMkLst>
          <pc:docMk/>
          <pc:sldMk cId="2141222490" sldId="178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33.097" v="283" actId="20577"/>
        <pc:sldMkLst>
          <pc:docMk/>
          <pc:sldMk cId="1261454302" sldId="178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1:50.520" v="285" actId="20577"/>
        <pc:sldMkLst>
          <pc:docMk/>
          <pc:sldMk cId="2832640556" sldId="178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22.833" v="288" actId="20577"/>
        <pc:sldMkLst>
          <pc:docMk/>
          <pc:sldMk cId="1742762542" sldId="178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33.427" v="289" actId="20577"/>
        <pc:sldMkLst>
          <pc:docMk/>
          <pc:sldMk cId="1900617314" sldId="178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40.865" v="290" actId="20577"/>
        <pc:sldMkLst>
          <pc:docMk/>
          <pc:sldMk cId="2783532139" sldId="178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2:58.099" v="292" actId="20577"/>
        <pc:sldMkLst>
          <pc:docMk/>
          <pc:sldMk cId="4135469336" sldId="178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3:07.053" v="293" actId="20577"/>
        <pc:sldMkLst>
          <pc:docMk/>
          <pc:sldMk cId="1352882550" sldId="178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3:30.257" v="295" actId="20577"/>
        <pc:sldMkLst>
          <pc:docMk/>
          <pc:sldMk cId="686143983" sldId="179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3:52.585" v="297" actId="20577"/>
        <pc:sldMkLst>
          <pc:docMk/>
          <pc:sldMk cId="2527550127" sldId="179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43.776" v="308" actId="20577"/>
        <pc:sldMkLst>
          <pc:docMk/>
          <pc:sldMk cId="3933863967" sldId="179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54.849" v="329" actId="20577"/>
        <pc:sldMkLst>
          <pc:docMk/>
          <pc:sldMk cId="2583623230" sldId="179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14.287" v="331" actId="20577"/>
        <pc:sldMkLst>
          <pc:docMk/>
          <pc:sldMk cId="2680571034" sldId="179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35.975" v="334" actId="20577"/>
        <pc:sldMkLst>
          <pc:docMk/>
          <pc:sldMk cId="1808533021" sldId="179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42.772" v="335" actId="20577"/>
        <pc:sldMkLst>
          <pc:docMk/>
          <pc:sldMk cId="3903050304" sldId="179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27.113" v="353" actId="20577"/>
        <pc:sldMkLst>
          <pc:docMk/>
          <pc:sldMk cId="2313065222" sldId="179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52.804" v="336" actId="20577"/>
        <pc:sldMkLst>
          <pc:docMk/>
          <pc:sldMk cId="1763520922" sldId="179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13.945" v="338" actId="20577"/>
        <pc:sldMkLst>
          <pc:docMk/>
          <pc:sldMk cId="3812175654" sldId="1803"/>
        </pc:sldMkLst>
      </pc:sldChg>
      <pc:sldChg chg="addSp delSp modSp">
        <pc:chgData name="BÜRGER Tomáš" userId="S::tomas.burger@asseco-ce.com::f5b8df6d-73f5-4c4f-8795-b4d9459f9abf" providerId="AD" clId="Web-{3FFA45AC-2FB8-E87F-E9C9-5BDB2934584B}" dt="2024-09-09T06:36:39.070" v="17"/>
        <pc:sldMkLst>
          <pc:docMk/>
          <pc:sldMk cId="2181867890" sldId="1817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36:12.834" v="14" actId="20577"/>
        <pc:sldMkLst>
          <pc:docMk/>
          <pc:sldMk cId="4214161330" sldId="18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9:39.436" v="32" actId="20577"/>
        <pc:sldMkLst>
          <pc:docMk/>
          <pc:sldMk cId="2063293181" sldId="18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9:48.889" v="33" actId="20577"/>
        <pc:sldMkLst>
          <pc:docMk/>
          <pc:sldMk cId="1508650280" sldId="1829"/>
        </pc:sldMkLst>
      </pc:sldChg>
      <pc:sldChg chg="modSp">
        <pc:chgData name="BÜRGER Tomáš" userId="S::tomas.burger@asseco-ce.com::f5b8df6d-73f5-4c4f-8795-b4d9459f9abf" providerId="AD" clId="Web-{3FFA45AC-2FB8-E87F-E9C9-5BDB2934584B}" dt="2024-09-09T06:59:55.889" v="34" actId="20577"/>
        <pc:sldMkLst>
          <pc:docMk/>
          <pc:sldMk cId="1902240005" sldId="183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02.233" v="35" actId="20577"/>
        <pc:sldMkLst>
          <pc:docMk/>
          <pc:sldMk cId="3089992217" sldId="18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08.530" v="36" actId="20577"/>
        <pc:sldMkLst>
          <pc:docMk/>
          <pc:sldMk cId="607791507" sldId="183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14.702" v="37" actId="20577"/>
        <pc:sldMkLst>
          <pc:docMk/>
          <pc:sldMk cId="4186636918" sldId="183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47.688" v="38" actId="20577"/>
        <pc:sldMkLst>
          <pc:docMk/>
          <pc:sldMk cId="1137451419" sldId="183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0:57.172" v="39" actId="20577"/>
        <pc:sldMkLst>
          <pc:docMk/>
          <pc:sldMk cId="2072789514" sldId="183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04.985" v="40" actId="20577"/>
        <pc:sldMkLst>
          <pc:docMk/>
          <pc:sldMk cId="1165963923" sldId="183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9:23.264" v="93" actId="20577"/>
        <pc:sldMkLst>
          <pc:docMk/>
          <pc:sldMk cId="2745772584" sldId="184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1:16.782" v="41" actId="20577"/>
        <pc:sldMkLst>
          <pc:docMk/>
          <pc:sldMk cId="3702756127" sldId="184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20.332" v="62" actId="20577"/>
        <pc:sldMkLst>
          <pc:docMk/>
          <pc:sldMk cId="2790205448" sldId="184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28.348" v="63" actId="20577"/>
        <pc:sldMkLst>
          <pc:docMk/>
          <pc:sldMk cId="2641769926" sldId="184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3:54.599" v="67" actId="20577"/>
        <pc:sldMkLst>
          <pc:docMk/>
          <pc:sldMk cId="1841201979" sldId="184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4:13.099" v="70" actId="20577"/>
        <pc:sldMkLst>
          <pc:docMk/>
          <pc:sldMk cId="4086899877" sldId="184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4:25.959" v="72" actId="20577"/>
        <pc:sldMkLst>
          <pc:docMk/>
          <pc:sldMk cId="136721931" sldId="184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4:51.366" v="76" actId="20577"/>
        <pc:sldMkLst>
          <pc:docMk/>
          <pc:sldMk cId="475721774" sldId="184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5:03.757" v="77" actId="20577"/>
        <pc:sldMkLst>
          <pc:docMk/>
          <pc:sldMk cId="619581147" sldId="184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5:47.977" v="79" actId="20577"/>
        <pc:sldMkLst>
          <pc:docMk/>
          <pc:sldMk cId="551533578" sldId="184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5:58.758" v="80" actId="20577"/>
        <pc:sldMkLst>
          <pc:docMk/>
          <pc:sldMk cId="3336003462" sldId="185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6:22.915" v="83" actId="20577"/>
        <pc:sldMkLst>
          <pc:docMk/>
          <pc:sldMk cId="2444742085" sldId="185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6:34.087" v="84" actId="20577"/>
        <pc:sldMkLst>
          <pc:docMk/>
          <pc:sldMk cId="1812503000" sldId="185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7:09.526" v="88" actId="20577"/>
        <pc:sldMkLst>
          <pc:docMk/>
          <pc:sldMk cId="2337773378" sldId="185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8:41.935" v="90" actId="20577"/>
        <pc:sldMkLst>
          <pc:docMk/>
          <pc:sldMk cId="1708588347" sldId="185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9:33.983" v="94" actId="20577"/>
        <pc:sldMkLst>
          <pc:docMk/>
          <pc:sldMk cId="4046849099" sldId="185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09:52.733" v="96" actId="20577"/>
        <pc:sldMkLst>
          <pc:docMk/>
          <pc:sldMk cId="2431534173" sldId="1857"/>
        </pc:sldMkLst>
      </pc:sldChg>
      <pc:sldChg chg="del">
        <pc:chgData name="BÜRGER Tomáš" userId="S::tomas.burger@asseco-ce.com::f5b8df6d-73f5-4c4f-8795-b4d9459f9abf" providerId="AD" clId="Web-{3FFA45AC-2FB8-E87F-E9C9-5BDB2934584B}" dt="2024-09-09T07:10:11.953" v="97"/>
        <pc:sldMkLst>
          <pc:docMk/>
          <pc:sldMk cId="1683722653" sldId="185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0:27.938" v="101" actId="20577"/>
        <pc:sldMkLst>
          <pc:docMk/>
          <pc:sldMk cId="211799516" sldId="185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0:40.547" v="104" actId="1076"/>
        <pc:sldMkLst>
          <pc:docMk/>
          <pc:sldMk cId="854129891" sldId="186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1:06.017" v="107" actId="20577"/>
        <pc:sldMkLst>
          <pc:docMk/>
          <pc:sldMk cId="2585151863" sldId="1861"/>
        </pc:sldMkLst>
      </pc:sldChg>
      <pc:sldChg chg="del">
        <pc:chgData name="BÜRGER Tomáš" userId="S::tomas.burger@asseco-ce.com::f5b8df6d-73f5-4c4f-8795-b4d9459f9abf" providerId="AD" clId="Web-{3FFA45AC-2FB8-E87F-E9C9-5BDB2934584B}" dt="2024-09-09T07:11:18.564" v="108"/>
        <pc:sldMkLst>
          <pc:docMk/>
          <pc:sldMk cId="1072185341" sldId="186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1:28.158" v="109" actId="20577"/>
        <pc:sldMkLst>
          <pc:docMk/>
          <pc:sldMk cId="4163174238" sldId="186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1:51.799" v="110" actId="20577"/>
        <pc:sldMkLst>
          <pc:docMk/>
          <pc:sldMk cId="4200180770" sldId="186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01.848" v="116" actId="20577"/>
        <pc:sldMkLst>
          <pc:docMk/>
          <pc:sldMk cId="3780672770" sldId="186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5:23.180" v="146" actId="20577"/>
        <pc:sldMkLst>
          <pc:docMk/>
          <pc:sldMk cId="3483140339" sldId="186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8:51.639" v="147" actId="20577"/>
        <pc:sldMkLst>
          <pc:docMk/>
          <pc:sldMk cId="1508678886" sldId="186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13.311" v="149" actId="20577"/>
        <pc:sldMkLst>
          <pc:docMk/>
          <pc:sldMk cId="1454910437" sldId="186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36.827" v="153" actId="20577"/>
        <pc:sldMkLst>
          <pc:docMk/>
          <pc:sldMk cId="770502657" sldId="187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44.015" v="154" actId="20577"/>
        <pc:sldMkLst>
          <pc:docMk/>
          <pc:sldMk cId="3863594700" sldId="187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11.004" v="117" actId="20577"/>
        <pc:sldMkLst>
          <pc:docMk/>
          <pc:sldMk cId="2933658785" sldId="187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20.083" v="118" actId="20577"/>
        <pc:sldMkLst>
          <pc:docMk/>
          <pc:sldMk cId="578559840" sldId="187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27.567" v="119" actId="20577"/>
        <pc:sldMkLst>
          <pc:docMk/>
          <pc:sldMk cId="2541917955" sldId="187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33.568" v="120" actId="20577"/>
        <pc:sldMkLst>
          <pc:docMk/>
          <pc:sldMk cId="3818583360" sldId="187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3:51.443" v="121" actId="20577"/>
        <pc:sldMkLst>
          <pc:docMk/>
          <pc:sldMk cId="3105184983" sldId="187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4:55.226" v="144" actId="20577"/>
        <pc:sldMkLst>
          <pc:docMk/>
          <pc:sldMk cId="2991275340" sldId="187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5:12.805" v="145" actId="20577"/>
        <pc:sldMkLst>
          <pc:docMk/>
          <pc:sldMk cId="2471653547" sldId="188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4:34.632" v="143" actId="20577"/>
        <pc:sldMkLst>
          <pc:docMk/>
          <pc:sldMk cId="3030685184" sldId="188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2:16.581" v="112" actId="20577"/>
        <pc:sldMkLst>
          <pc:docMk/>
          <pc:sldMk cId="1957406156" sldId="188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2:47.816" v="115" actId="20577"/>
        <pc:sldMkLst>
          <pc:docMk/>
          <pc:sldMk cId="4138447659" sldId="188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0:20.782" v="159" actId="20577"/>
        <pc:sldMkLst>
          <pc:docMk/>
          <pc:sldMk cId="3923465911" sldId="188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1:52.409" v="166" actId="20577"/>
        <pc:sldMkLst>
          <pc:docMk/>
          <pc:sldMk cId="3816058447" sldId="188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3:14.958" v="179" actId="20577"/>
        <pc:sldMkLst>
          <pc:docMk/>
          <pc:sldMk cId="4269242507" sldId="188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4:30.648" v="213" actId="20577"/>
        <pc:sldMkLst>
          <pc:docMk/>
          <pc:sldMk cId="2255004870" sldId="188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19:51.609" v="155" actId="20577"/>
        <pc:sldMkLst>
          <pc:docMk/>
          <pc:sldMk cId="3510691982" sldId="189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28:42.014" v="225" actId="20577"/>
        <pc:sldMkLst>
          <pc:docMk/>
          <pc:sldMk cId="332869466" sldId="189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23.782" v="233" actId="20577"/>
        <pc:sldMkLst>
          <pc:docMk/>
          <pc:sldMk cId="2904290260" sldId="189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0:45.767" v="235" actId="20577"/>
        <pc:sldMkLst>
          <pc:docMk/>
          <pc:sldMk cId="331124471" sldId="189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3:21.146" v="243" actId="20577"/>
        <pc:sldMkLst>
          <pc:docMk/>
          <pc:sldMk cId="3336983393" sldId="189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3:43.319" v="244" actId="20577"/>
        <pc:sldMkLst>
          <pc:docMk/>
          <pc:sldMk cId="3678347226" sldId="189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2:26.036" v="238" actId="20577"/>
        <pc:sldMkLst>
          <pc:docMk/>
          <pc:sldMk cId="2881064709" sldId="189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42.025" v="255" actId="20577"/>
        <pc:sldMkLst>
          <pc:docMk/>
          <pc:sldMk cId="413298334" sldId="190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5:56.932" v="257" actId="20577"/>
        <pc:sldMkLst>
          <pc:docMk/>
          <pc:sldMk cId="3722873506" sldId="190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26.370" v="260" actId="20577"/>
        <pc:sldMkLst>
          <pc:docMk/>
          <pc:sldMk cId="1209593647" sldId="190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6:07.026" v="258" actId="20577"/>
        <pc:sldMkLst>
          <pc:docMk/>
          <pc:sldMk cId="272229636" sldId="190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04.539" v="298" actId="20577"/>
        <pc:sldMkLst>
          <pc:docMk/>
          <pc:sldMk cId="3234623357" sldId="190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18.867" v="299" actId="20577"/>
        <pc:sldMkLst>
          <pc:docMk/>
          <pc:sldMk cId="631587009" sldId="190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51.681" v="301" actId="20577"/>
        <pc:sldMkLst>
          <pc:docMk/>
          <pc:sldMk cId="102484238" sldId="190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4:58.837" v="302" actId="20577"/>
        <pc:sldMkLst>
          <pc:docMk/>
          <pc:sldMk cId="2693247467" sldId="190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15.759" v="305" actId="20577"/>
        <pc:sldMkLst>
          <pc:docMk/>
          <pc:sldMk cId="952659990" sldId="191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05.150" v="303" actId="20577"/>
        <pc:sldMkLst>
          <pc:docMk/>
          <pc:sldMk cId="1974189361" sldId="191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5:54.870" v="311" actId="20577"/>
        <pc:sldMkLst>
          <pc:docMk/>
          <pc:sldMk cId="1428579022" sldId="1914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06.089" v="313" actId="20577"/>
        <pc:sldMkLst>
          <pc:docMk/>
          <pc:sldMk cId="687727808" sldId="191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34.175" v="315" actId="20577"/>
        <pc:sldMkLst>
          <pc:docMk/>
          <pc:sldMk cId="2636081133" sldId="191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52.379" v="320" actId="20577"/>
        <pc:sldMkLst>
          <pc:docMk/>
          <pc:sldMk cId="4143946779" sldId="191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6:59.957" v="321" actId="20577"/>
        <pc:sldMkLst>
          <pc:docMk/>
          <pc:sldMk cId="854444235" sldId="191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14.348" v="324" actId="20577"/>
        <pc:sldMkLst>
          <pc:docMk/>
          <pc:sldMk cId="853546915" sldId="191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26.052" v="325" actId="20577"/>
        <pc:sldMkLst>
          <pc:docMk/>
          <pc:sldMk cId="467452524" sldId="192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7:35.708" v="327" actId="20577"/>
        <pc:sldMkLst>
          <pc:docMk/>
          <pc:sldMk cId="335037616" sldId="192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28.334" v="333" actId="20577"/>
        <pc:sldMkLst>
          <pc:docMk/>
          <pc:sldMk cId="743649375" sldId="192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8:22.131" v="332" actId="20577"/>
        <pc:sldMkLst>
          <pc:docMk/>
          <pc:sldMk cId="133519096" sldId="1925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21.773" v="339" actId="20577"/>
        <pc:sldMkLst>
          <pc:docMk/>
          <pc:sldMk cId="450330398" sldId="192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27.320" v="340" actId="20577"/>
        <pc:sldMkLst>
          <pc:docMk/>
          <pc:sldMk cId="451461998" sldId="1927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45.462" v="343" actId="20577"/>
        <pc:sldMkLst>
          <pc:docMk/>
          <pc:sldMk cId="4080367573" sldId="1928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49:53.149" v="344" actId="20577"/>
        <pc:sldMkLst>
          <pc:docMk/>
          <pc:sldMk cId="1609886432" sldId="1929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1:31.574" v="347" actId="20577"/>
        <pc:sldMkLst>
          <pc:docMk/>
          <pc:sldMk cId="2639489641" sldId="1930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1:42.199" v="348" actId="20577"/>
        <pc:sldMkLst>
          <pc:docMk/>
          <pc:sldMk cId="3281365221" sldId="1931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2:15.278" v="350" actId="20577"/>
        <pc:sldMkLst>
          <pc:docMk/>
          <pc:sldMk cId="350186173" sldId="1932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2:22.231" v="351" actId="20577"/>
        <pc:sldMkLst>
          <pc:docMk/>
          <pc:sldMk cId="2168361780" sldId="1933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56:34.629" v="354" actId="20577"/>
        <pc:sldMkLst>
          <pc:docMk/>
          <pc:sldMk cId="1719916577" sldId="1936"/>
        </pc:sldMkLst>
      </pc:sldChg>
      <pc:sldChg chg="modSp">
        <pc:chgData name="BÜRGER Tomáš" userId="S::tomas.burger@asseco-ce.com::f5b8df6d-73f5-4c4f-8795-b4d9459f9abf" providerId="AD" clId="Web-{3FFA45AC-2FB8-E87F-E9C9-5BDB2934584B}" dt="2024-09-09T07:34:09.866" v="245" actId="20577"/>
        <pc:sldMkLst>
          <pc:docMk/>
          <pc:sldMk cId="246453856" sldId="1965"/>
        </pc:sldMkLst>
      </pc:sldChg>
      <pc:sldChg chg="modSp add">
        <pc:chgData name="BÜRGER Tomáš" userId="S::tomas.burger@asseco-ce.com::f5b8df6d-73f5-4c4f-8795-b4d9459f9abf" providerId="AD" clId="Web-{3FFA45AC-2FB8-E87F-E9C9-5BDB2934584B}" dt="2024-09-09T08:08:00.085" v="437" actId="20577"/>
        <pc:sldMkLst>
          <pc:docMk/>
          <pc:sldMk cId="180968225" sldId="1980"/>
        </pc:sldMkLst>
      </pc:sldChg>
    </pc:docChg>
  </pc:docChgLst>
  <pc:docChgLst>
    <pc:chgData name="Eva Jandíková" userId="7ef427b1455032d3" providerId="LiveId" clId="{171401DA-5901-4E00-BAE4-056A41B9C471}"/>
    <pc:docChg chg="modSld">
      <pc:chgData name="Eva Jandíková" userId="7ef427b1455032d3" providerId="LiveId" clId="{171401DA-5901-4E00-BAE4-056A41B9C471}" dt="2025-03-21T14:31:35.951" v="4" actId="20577"/>
      <pc:docMkLst>
        <pc:docMk/>
      </pc:docMkLst>
      <pc:sldChg chg="modSp mod">
        <pc:chgData name="Eva Jandíková" userId="7ef427b1455032d3" providerId="LiveId" clId="{171401DA-5901-4E00-BAE4-056A41B9C471}" dt="2025-03-21T14:31:35.951" v="4" actId="20577"/>
        <pc:sldMkLst>
          <pc:docMk/>
          <pc:sldMk cId="1371505916" sldId="891"/>
        </pc:sldMkLst>
        <pc:spChg chg="mod">
          <ac:chgData name="Eva Jandíková" userId="7ef427b1455032d3" providerId="LiveId" clId="{171401DA-5901-4E00-BAE4-056A41B9C471}" dt="2025-03-21T14:31:35.951" v="4" actId="20577"/>
          <ac:spMkLst>
            <pc:docMk/>
            <pc:sldMk cId="1371505916" sldId="891"/>
            <ac:spMk id="6" creationId="{52CE9982-D571-436E-BDF3-4122DFC1D93B}"/>
          </ac:spMkLst>
        </pc:spChg>
      </pc:sldChg>
    </pc:docChg>
  </pc:docChgLst>
  <pc:docChgLst>
    <pc:chgData name="Alexandra Šipeková" userId="S::asipekova_techniserv-it.cz#ext#@assecoce.onmicrosoft.com::3f687794-327d-47aa-9ac9-48052a8799d6" providerId="AD" clId="Web-{FAA361BC-A232-1B3A-F9EE-71BB5D0CDC2E}"/>
    <pc:docChg chg="addSld delSld modSld">
      <pc:chgData name="Alexandra Šipeková" userId="S::asipekova_techniserv-it.cz#ext#@assecoce.onmicrosoft.com::3f687794-327d-47aa-9ac9-48052a8799d6" providerId="AD" clId="Web-{FAA361BC-A232-1B3A-F9EE-71BB5D0CDC2E}" dt="2025-03-20T09:20:25.660" v="504"/>
      <pc:docMkLst>
        <pc:docMk/>
      </pc:docMkLst>
      <pc:sldChg chg="modSp">
        <pc:chgData name="Alexandra Šipeková" userId="S::asipekova_techniserv-it.cz#ext#@assecoce.onmicrosoft.com::3f687794-327d-47aa-9ac9-48052a8799d6" providerId="AD" clId="Web-{FAA361BC-A232-1B3A-F9EE-71BB5D0CDC2E}" dt="2025-03-20T06:51:47.101" v="107" actId="20577"/>
        <pc:sldMkLst>
          <pc:docMk/>
          <pc:sldMk cId="1123563660" sldId="2419"/>
        </pc:sldMkLst>
        <pc:spChg chg="mod">
          <ac:chgData name="Alexandra Šipeková" userId="S::asipekova_techniserv-it.cz#ext#@assecoce.onmicrosoft.com::3f687794-327d-47aa-9ac9-48052a8799d6" providerId="AD" clId="Web-{FAA361BC-A232-1B3A-F9EE-71BB5D0CDC2E}" dt="2025-03-20T06:51:43.398" v="102" actId="20577"/>
          <ac:spMkLst>
            <pc:docMk/>
            <pc:sldMk cId="1123563660" sldId="2419"/>
            <ac:spMk id="4" creationId="{7033942A-705D-7743-F619-5BA1A83E89CE}"/>
          </ac:spMkLst>
        </pc:spChg>
        <pc:spChg chg="mod">
          <ac:chgData name="Alexandra Šipeková" userId="S::asipekova_techniserv-it.cz#ext#@assecoce.onmicrosoft.com::3f687794-327d-47aa-9ac9-48052a8799d6" providerId="AD" clId="Web-{FAA361BC-A232-1B3A-F9EE-71BB5D0CDC2E}" dt="2025-03-20T06:51:47.101" v="107" actId="20577"/>
          <ac:spMkLst>
            <pc:docMk/>
            <pc:sldMk cId="1123563660" sldId="2419"/>
            <ac:spMk id="5" creationId="{A011FF78-5F3B-16FE-63D8-109FBA89CB55}"/>
          </ac:spMkLst>
        </pc:spChg>
      </pc:sldChg>
      <pc:sldChg chg="addSp delSp modSp">
        <pc:chgData name="Alexandra Šipeková" userId="S::asipekova_techniserv-it.cz#ext#@assecoce.onmicrosoft.com::3f687794-327d-47aa-9ac9-48052a8799d6" providerId="AD" clId="Web-{FAA361BC-A232-1B3A-F9EE-71BB5D0CDC2E}" dt="2025-03-20T07:12:55.178" v="202" actId="20577"/>
        <pc:sldMkLst>
          <pc:docMk/>
          <pc:sldMk cId="1090523404" sldId="2512"/>
        </pc:sldMkLst>
        <pc:spChg chg="del">
          <ac:chgData name="Alexandra Šipeková" userId="S::asipekova_techniserv-it.cz#ext#@assecoce.onmicrosoft.com::3f687794-327d-47aa-9ac9-48052a8799d6" providerId="AD" clId="Web-{FAA361BC-A232-1B3A-F9EE-71BB5D0CDC2E}" dt="2025-03-20T07:12:45.225" v="199"/>
          <ac:spMkLst>
            <pc:docMk/>
            <pc:sldMk cId="1090523404" sldId="2512"/>
            <ac:spMk id="4" creationId="{26352C98-4321-02EF-FFC1-8A775F8EA8DC}"/>
          </ac:spMkLst>
        </pc:spChg>
        <pc:spChg chg="mod">
          <ac:chgData name="Alexandra Šipeková" userId="S::asipekova_techniserv-it.cz#ext#@assecoce.onmicrosoft.com::3f687794-327d-47aa-9ac9-48052a8799d6" providerId="AD" clId="Web-{FAA361BC-A232-1B3A-F9EE-71BB5D0CDC2E}" dt="2025-03-20T07:12:55.178" v="202" actId="20577"/>
          <ac:spMkLst>
            <pc:docMk/>
            <pc:sldMk cId="1090523404" sldId="2512"/>
            <ac:spMk id="5" creationId="{F3BE2AE2-2CC2-3479-D3DF-E7F2CF6F33C2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12:45.225" v="199"/>
          <ac:picMkLst>
            <pc:docMk/>
            <pc:sldMk cId="1090523404" sldId="2512"/>
            <ac:picMk id="6" creationId="{B4A7E50F-452E-EDDC-D7D5-057F07AB9CB6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6:55:16.484" v="149"/>
        <pc:sldMkLst>
          <pc:docMk/>
          <pc:sldMk cId="3862756272" sldId="2526"/>
        </pc:sldMkLst>
        <pc:spChg chg="del">
          <ac:chgData name="Alexandra Šipeková" userId="S::asipekova_techniserv-it.cz#ext#@assecoce.onmicrosoft.com::3f687794-327d-47aa-9ac9-48052a8799d6" providerId="AD" clId="Web-{FAA361BC-A232-1B3A-F9EE-71BB5D0CDC2E}" dt="2025-03-20T06:55:16.484" v="149"/>
          <ac:spMkLst>
            <pc:docMk/>
            <pc:sldMk cId="3862756272" sldId="2526"/>
            <ac:spMk id="4" creationId="{5C0C3781-1A31-F01F-3A17-6776F2ADA485}"/>
          </ac:spMkLst>
        </pc:spChg>
        <pc:spChg chg="mod">
          <ac:chgData name="Alexandra Šipeková" userId="S::asipekova_techniserv-it.cz#ext#@assecoce.onmicrosoft.com::3f687794-327d-47aa-9ac9-48052a8799d6" providerId="AD" clId="Web-{FAA361BC-A232-1B3A-F9EE-71BB5D0CDC2E}" dt="2025-03-20T06:52:28.994" v="122" actId="20577"/>
          <ac:spMkLst>
            <pc:docMk/>
            <pc:sldMk cId="3862756272" sldId="2526"/>
            <ac:spMk id="5" creationId="{6928A891-FC3C-906E-F933-877D5DC07110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6:55:16.484" v="149"/>
          <ac:picMkLst>
            <pc:docMk/>
            <pc:sldMk cId="3862756272" sldId="2526"/>
            <ac:picMk id="6" creationId="{0A1CE74E-D598-162B-0EE4-578723792BF5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6:55:59.282" v="154" actId="14100"/>
        <pc:sldMkLst>
          <pc:docMk/>
          <pc:sldMk cId="2696776558" sldId="2527"/>
        </pc:sldMkLst>
        <pc:spChg chg="del">
          <ac:chgData name="Alexandra Šipeková" userId="S::asipekova_techniserv-it.cz#ext#@assecoce.onmicrosoft.com::3f687794-327d-47aa-9ac9-48052a8799d6" providerId="AD" clId="Web-{FAA361BC-A232-1B3A-F9EE-71BB5D0CDC2E}" dt="2025-03-20T06:55:39.313" v="150"/>
          <ac:spMkLst>
            <pc:docMk/>
            <pc:sldMk cId="2696776558" sldId="2527"/>
            <ac:spMk id="4" creationId="{79586F7D-A9BA-FA6A-66CE-1D2D0E6A72D6}"/>
          </ac:spMkLst>
        </pc:spChg>
        <pc:spChg chg="mod">
          <ac:chgData name="Alexandra Šipeková" userId="S::asipekova_techniserv-it.cz#ext#@assecoce.onmicrosoft.com::3f687794-327d-47aa-9ac9-48052a8799d6" providerId="AD" clId="Web-{FAA361BC-A232-1B3A-F9EE-71BB5D0CDC2E}" dt="2025-03-20T06:53:05.057" v="133" actId="20577"/>
          <ac:spMkLst>
            <pc:docMk/>
            <pc:sldMk cId="2696776558" sldId="2527"/>
            <ac:spMk id="5" creationId="{58C90840-0CAE-B9EE-09BB-0E25B004D61E}"/>
          </ac:spMkLst>
        </pc:spChg>
        <pc:spChg chg="add del mod">
          <ac:chgData name="Alexandra Šipeková" userId="S::asipekova_techniserv-it.cz#ext#@assecoce.onmicrosoft.com::3f687794-327d-47aa-9ac9-48052a8799d6" providerId="AD" clId="Web-{FAA361BC-A232-1B3A-F9EE-71BB5D0CDC2E}" dt="2025-03-20T06:55:52.454" v="152"/>
          <ac:spMkLst>
            <pc:docMk/>
            <pc:sldMk cId="2696776558" sldId="2527"/>
            <ac:spMk id="8" creationId="{0C2FCA4E-E917-CA2E-73B6-0BD420152AC0}"/>
          </ac:spMkLst>
        </pc:spChg>
        <pc:picChg chg="add del mod ord">
          <ac:chgData name="Alexandra Šipeková" userId="S::asipekova_techniserv-it.cz#ext#@assecoce.onmicrosoft.com::3f687794-327d-47aa-9ac9-48052a8799d6" providerId="AD" clId="Web-{FAA361BC-A232-1B3A-F9EE-71BB5D0CDC2E}" dt="2025-03-20T06:55:50.782" v="151"/>
          <ac:picMkLst>
            <pc:docMk/>
            <pc:sldMk cId="2696776558" sldId="2527"/>
            <ac:picMk id="6" creationId="{5A022545-A067-80FC-3E3B-E2BAC8B194FC}"/>
          </ac:picMkLst>
        </pc:pic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6:55:59.282" v="154" actId="14100"/>
          <ac:picMkLst>
            <pc:docMk/>
            <pc:sldMk cId="2696776558" sldId="2527"/>
            <ac:picMk id="9" creationId="{30B10EE7-FFDF-2599-EEF4-F84E630814D8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6:57:44.317" v="167"/>
        <pc:sldMkLst>
          <pc:docMk/>
          <pc:sldMk cId="477794874" sldId="2528"/>
        </pc:sldMkLst>
        <pc:spChg chg="del">
          <ac:chgData name="Alexandra Šipeková" userId="S::asipekova_techniserv-it.cz#ext#@assecoce.onmicrosoft.com::3f687794-327d-47aa-9ac9-48052a8799d6" providerId="AD" clId="Web-{FAA361BC-A232-1B3A-F9EE-71BB5D0CDC2E}" dt="2025-03-20T06:57:44.317" v="167"/>
          <ac:spMkLst>
            <pc:docMk/>
            <pc:sldMk cId="477794874" sldId="2528"/>
            <ac:spMk id="4" creationId="{63A1A829-59EE-28A8-D6AF-2657A8F6D6CE}"/>
          </ac:spMkLst>
        </pc:spChg>
        <pc:spChg chg="mod">
          <ac:chgData name="Alexandra Šipeková" userId="S::asipekova_techniserv-it.cz#ext#@assecoce.onmicrosoft.com::3f687794-327d-47aa-9ac9-48052a8799d6" providerId="AD" clId="Web-{FAA361BC-A232-1B3A-F9EE-71BB5D0CDC2E}" dt="2025-03-20T06:53:24.917" v="138" actId="20577"/>
          <ac:spMkLst>
            <pc:docMk/>
            <pc:sldMk cId="477794874" sldId="2528"/>
            <ac:spMk id="5" creationId="{F7B1874F-7588-5C1F-462C-86253DA76A53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6:57:44.317" v="167"/>
          <ac:picMkLst>
            <pc:docMk/>
            <pc:sldMk cId="477794874" sldId="2528"/>
            <ac:picMk id="6" creationId="{0FFD8BCB-0A4D-8660-52DC-73D81B5569D7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02:54.360" v="189" actId="14100"/>
        <pc:sldMkLst>
          <pc:docMk/>
          <pc:sldMk cId="2156925693" sldId="2529"/>
        </pc:sldMkLst>
        <pc:spChg chg="del">
          <ac:chgData name="Alexandra Šipeková" userId="S::asipekova_techniserv-it.cz#ext#@assecoce.onmicrosoft.com::3f687794-327d-47aa-9ac9-48052a8799d6" providerId="AD" clId="Web-{FAA361BC-A232-1B3A-F9EE-71BB5D0CDC2E}" dt="2025-03-20T07:02:47.609" v="187"/>
          <ac:spMkLst>
            <pc:docMk/>
            <pc:sldMk cId="2156925693" sldId="2529"/>
            <ac:spMk id="4" creationId="{90338553-8BE7-A6D9-A01D-FBF9B9CD8717}"/>
          </ac:spMkLst>
        </pc:spChg>
        <pc:spChg chg="mod">
          <ac:chgData name="Alexandra Šipeková" userId="S::asipekova_techniserv-it.cz#ext#@assecoce.onmicrosoft.com::3f687794-327d-47aa-9ac9-48052a8799d6" providerId="AD" clId="Web-{FAA361BC-A232-1B3A-F9EE-71BB5D0CDC2E}" dt="2025-03-20T06:53:47.278" v="143" actId="20577"/>
          <ac:spMkLst>
            <pc:docMk/>
            <pc:sldMk cId="2156925693" sldId="2529"/>
            <ac:spMk id="5" creationId="{1B1AF8C4-1F50-1643-8D13-FA667C94019D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02:54.360" v="189" actId="14100"/>
          <ac:picMkLst>
            <pc:docMk/>
            <pc:sldMk cId="2156925693" sldId="2529"/>
            <ac:picMk id="6" creationId="{924CC7A8-7715-669E-0041-01F091C07C84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9:01:14.535" v="503" actId="20577"/>
        <pc:sldMkLst>
          <pc:docMk/>
          <pc:sldMk cId="832392990" sldId="2530"/>
        </pc:sldMkLst>
        <pc:spChg chg="del">
          <ac:chgData name="Alexandra Šipeková" userId="S::asipekova_techniserv-it.cz#ext#@assecoce.onmicrosoft.com::3f687794-327d-47aa-9ac9-48052a8799d6" providerId="AD" clId="Web-{FAA361BC-A232-1B3A-F9EE-71BB5D0CDC2E}" dt="2025-03-20T07:04:30.035" v="196"/>
          <ac:spMkLst>
            <pc:docMk/>
            <pc:sldMk cId="832392990" sldId="2530"/>
            <ac:spMk id="4" creationId="{E234426B-D77C-BDC4-854F-E5B2F6030BB6}"/>
          </ac:spMkLst>
        </pc:spChg>
        <pc:spChg chg="mod">
          <ac:chgData name="Alexandra Šipeková" userId="S::asipekova_techniserv-it.cz#ext#@assecoce.onmicrosoft.com::3f687794-327d-47aa-9ac9-48052a8799d6" providerId="AD" clId="Web-{FAA361BC-A232-1B3A-F9EE-71BB5D0CDC2E}" dt="2025-03-20T09:01:14.535" v="503" actId="20577"/>
          <ac:spMkLst>
            <pc:docMk/>
            <pc:sldMk cId="832392990" sldId="2530"/>
            <ac:spMk id="5" creationId="{954DB36A-6F2D-F482-6073-AF6C1DC9E60D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04:30.035" v="196"/>
          <ac:picMkLst>
            <pc:docMk/>
            <pc:sldMk cId="832392990" sldId="2530"/>
            <ac:picMk id="6" creationId="{75F9EDCB-9639-6FE2-8CED-B56126AFE220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6:56:36.752" v="160" actId="1076"/>
        <pc:sldMkLst>
          <pc:docMk/>
          <pc:sldMk cId="2006361344" sldId="2531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6:56:29.190" v="157"/>
          <ac:spMkLst>
            <pc:docMk/>
            <pc:sldMk cId="2006361344" sldId="2531"/>
            <ac:spMk id="6" creationId="{4FFE78DB-072E-6DDA-0516-EF643E5FC4D6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6:56:36.752" v="160" actId="1076"/>
          <ac:picMkLst>
            <pc:docMk/>
            <pc:sldMk cId="2006361344" sldId="2531"/>
            <ac:picMk id="7" creationId="{17DA543F-FF70-74B1-99E0-5B53F9AD5E36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6:56:15.830" v="156"/>
          <ac:picMkLst>
            <pc:docMk/>
            <pc:sldMk cId="2006361344" sldId="2531"/>
            <ac:picMk id="9" creationId="{CB5376EC-65E1-3019-0754-2120D986963F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6:57:20.285" v="166" actId="1076"/>
        <pc:sldMkLst>
          <pc:docMk/>
          <pc:sldMk cId="2814022989" sldId="2532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6:57:13.785" v="163"/>
          <ac:spMkLst>
            <pc:docMk/>
            <pc:sldMk cId="2814022989" sldId="2532"/>
            <ac:spMk id="6" creationId="{EAC38106-0A13-CED9-AB41-2735EB165A92}"/>
          </ac:spMkLst>
        </pc:spChg>
        <pc:picChg chg="del">
          <ac:chgData name="Alexandra Šipeková" userId="S::asipekova_techniserv-it.cz#ext#@assecoce.onmicrosoft.com::3f687794-327d-47aa-9ac9-48052a8799d6" providerId="AD" clId="Web-{FAA361BC-A232-1B3A-F9EE-71BB5D0CDC2E}" dt="2025-03-20T06:57:07.300" v="162"/>
          <ac:picMkLst>
            <pc:docMk/>
            <pc:sldMk cId="2814022989" sldId="2532"/>
            <ac:picMk id="7" creationId="{157F7D3D-C3D3-AB06-3283-D681BDB774CE}"/>
          </ac:picMkLst>
        </pc:picChg>
        <pc:picChg chg="add mod">
          <ac:chgData name="Alexandra Šipeková" userId="S::asipekova_techniserv-it.cz#ext#@assecoce.onmicrosoft.com::3f687794-327d-47aa-9ac9-48052a8799d6" providerId="AD" clId="Web-{FAA361BC-A232-1B3A-F9EE-71BB5D0CDC2E}" dt="2025-03-20T06:57:20.285" v="166" actId="1076"/>
          <ac:picMkLst>
            <pc:docMk/>
            <pc:sldMk cId="2814022989" sldId="2532"/>
            <ac:picMk id="8" creationId="{14A2E0A2-536D-E4A6-0910-DBF396157399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6:58:24.100" v="173" actId="1076"/>
        <pc:sldMkLst>
          <pc:docMk/>
          <pc:sldMk cId="757970266" sldId="2533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6:58:17.053" v="170"/>
          <ac:spMkLst>
            <pc:docMk/>
            <pc:sldMk cId="757970266" sldId="2533"/>
            <ac:spMk id="7" creationId="{81C05CF1-98BD-34B4-B24F-9F41CC56849A}"/>
          </ac:spMkLst>
        </pc:spChg>
        <pc:picChg chg="del">
          <ac:chgData name="Alexandra Šipeková" userId="S::asipekova_techniserv-it.cz#ext#@assecoce.onmicrosoft.com::3f687794-327d-47aa-9ac9-48052a8799d6" providerId="AD" clId="Web-{FAA361BC-A232-1B3A-F9EE-71BB5D0CDC2E}" dt="2025-03-20T06:58:03.240" v="169"/>
          <ac:picMkLst>
            <pc:docMk/>
            <pc:sldMk cId="757970266" sldId="2533"/>
            <ac:picMk id="6" creationId="{974A85B4-3131-BCD6-8EE9-28D2E211576E}"/>
          </ac:picMkLst>
        </pc:picChg>
        <pc:picChg chg="add mod">
          <ac:chgData name="Alexandra Šipeková" userId="S::asipekova_techniserv-it.cz#ext#@assecoce.onmicrosoft.com::3f687794-327d-47aa-9ac9-48052a8799d6" providerId="AD" clId="Web-{FAA361BC-A232-1B3A-F9EE-71BB5D0CDC2E}" dt="2025-03-20T06:58:24.100" v="173" actId="1076"/>
          <ac:picMkLst>
            <pc:docMk/>
            <pc:sldMk cId="757970266" sldId="2533"/>
            <ac:picMk id="8" creationId="{44222230-7B83-55F1-824E-1CBAB8F088E4}"/>
          </ac:picMkLst>
        </pc:picChg>
      </pc:sldChg>
      <pc:sldChg chg="add replId">
        <pc:chgData name="Alexandra Šipeková" userId="S::asipekova_techniserv-it.cz#ext#@assecoce.onmicrosoft.com::3f687794-327d-47aa-9ac9-48052a8799d6" providerId="AD" clId="Web-{FAA361BC-A232-1B3A-F9EE-71BB5D0CDC2E}" dt="2025-03-20T06:58:33.460" v="174"/>
        <pc:sldMkLst>
          <pc:docMk/>
          <pc:sldMk cId="573177396" sldId="2534"/>
        </pc:sldMkLst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6:59:10.149" v="179" actId="1076"/>
        <pc:sldMkLst>
          <pc:docMk/>
          <pc:sldMk cId="3063186519" sldId="2535"/>
        </pc:sldMkLst>
        <pc:picChg chg="add mod">
          <ac:chgData name="Alexandra Šipeková" userId="S::asipekova_techniserv-it.cz#ext#@assecoce.onmicrosoft.com::3f687794-327d-47aa-9ac9-48052a8799d6" providerId="AD" clId="Web-{FAA361BC-A232-1B3A-F9EE-71BB5D0CDC2E}" dt="2025-03-20T06:59:10.149" v="179" actId="1076"/>
          <ac:picMkLst>
            <pc:docMk/>
            <pc:sldMk cId="3063186519" sldId="2535"/>
            <ac:picMk id="4" creationId="{72C62C64-22C9-CC0A-7156-F7C9D70F559C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6:58:53.601" v="176"/>
          <ac:picMkLst>
            <pc:docMk/>
            <pc:sldMk cId="3063186519" sldId="2535"/>
            <ac:picMk id="8" creationId="{020F0C5C-BA3A-6030-EF5E-FF0AEE5134B2}"/>
          </ac:picMkLst>
        </pc:picChg>
      </pc:sldChg>
      <pc:sldChg chg="add del replId">
        <pc:chgData name="Alexandra Šipeková" userId="S::asipekova_techniserv-it.cz#ext#@assecoce.onmicrosoft.com::3f687794-327d-47aa-9ac9-48052a8799d6" providerId="AD" clId="Web-{FAA361BC-A232-1B3A-F9EE-71BB5D0CDC2E}" dt="2025-03-20T07:02:17.265" v="186"/>
        <pc:sldMkLst>
          <pc:docMk/>
          <pc:sldMk cId="3677730800" sldId="2536"/>
        </pc:sldMkLst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02:13.547" v="185" actId="1076"/>
        <pc:sldMkLst>
          <pc:docMk/>
          <pc:sldMk cId="708005683" sldId="2537"/>
        </pc:sldMkLst>
        <pc:picChg chg="del">
          <ac:chgData name="Alexandra Šipeková" userId="S::asipekova_techniserv-it.cz#ext#@assecoce.onmicrosoft.com::3f687794-327d-47aa-9ac9-48052a8799d6" providerId="AD" clId="Web-{FAA361BC-A232-1B3A-F9EE-71BB5D0CDC2E}" dt="2025-03-20T07:02:07.827" v="182"/>
          <ac:picMkLst>
            <pc:docMk/>
            <pc:sldMk cId="708005683" sldId="2537"/>
            <ac:picMk id="4" creationId="{A2191C14-BA57-56C0-82FC-092E1754F663}"/>
          </ac:picMkLst>
        </pc:picChg>
        <pc:picChg chg="add mod">
          <ac:chgData name="Alexandra Šipeková" userId="S::asipekova_techniserv-it.cz#ext#@assecoce.onmicrosoft.com::3f687794-327d-47aa-9ac9-48052a8799d6" providerId="AD" clId="Web-{FAA361BC-A232-1B3A-F9EE-71BB5D0CDC2E}" dt="2025-03-20T07:02:13.547" v="185" actId="1076"/>
          <ac:picMkLst>
            <pc:docMk/>
            <pc:sldMk cId="708005683" sldId="2537"/>
            <ac:picMk id="6" creationId="{B2586AD5-45DF-B5AD-0473-7FDA0956FC1D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03:33.846" v="195" actId="1076"/>
        <pc:sldMkLst>
          <pc:docMk/>
          <pc:sldMk cId="2932570916" sldId="2538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03:26.658" v="192"/>
          <ac:spMkLst>
            <pc:docMk/>
            <pc:sldMk cId="2932570916" sldId="2538"/>
            <ac:spMk id="7" creationId="{2C24E71F-55DA-AAF0-DB3C-4E6347613EE5}"/>
          </ac:spMkLst>
        </pc:spChg>
        <pc:picChg chg="del">
          <ac:chgData name="Alexandra Šipeková" userId="S::asipekova_techniserv-it.cz#ext#@assecoce.onmicrosoft.com::3f687794-327d-47aa-9ac9-48052a8799d6" providerId="AD" clId="Web-{FAA361BC-A232-1B3A-F9EE-71BB5D0CDC2E}" dt="2025-03-20T07:03:25.767" v="191"/>
          <ac:picMkLst>
            <pc:docMk/>
            <pc:sldMk cId="2932570916" sldId="2538"/>
            <ac:picMk id="6" creationId="{5BB42114-C88C-1C12-ABF1-134D269E9661}"/>
          </ac:picMkLst>
        </pc:pic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03:33.846" v="195" actId="1076"/>
          <ac:picMkLst>
            <pc:docMk/>
            <pc:sldMk cId="2932570916" sldId="2538"/>
            <ac:picMk id="8" creationId="{8FE17F84-EBC7-A47E-4657-89DE5388D615}"/>
          </ac:picMkLst>
        </pc:picChg>
      </pc:sldChg>
      <pc:sldChg chg="modSp add replId">
        <pc:chgData name="Alexandra Šipeková" userId="S::asipekova_techniserv-it.cz#ext#@assecoce.onmicrosoft.com::3f687794-327d-47aa-9ac9-48052a8799d6" providerId="AD" clId="Web-{FAA361BC-A232-1B3A-F9EE-71BB5D0CDC2E}" dt="2025-03-20T07:13:55.212" v="212" actId="20577"/>
        <pc:sldMkLst>
          <pc:docMk/>
          <pc:sldMk cId="784681042" sldId="2539"/>
        </pc:sldMkLst>
        <pc:spChg chg="mod">
          <ac:chgData name="Alexandra Šipeková" userId="S::asipekova_techniserv-it.cz#ext#@assecoce.onmicrosoft.com::3f687794-327d-47aa-9ac9-48052a8799d6" providerId="AD" clId="Web-{FAA361BC-A232-1B3A-F9EE-71BB5D0CDC2E}" dt="2025-03-20T07:13:55.212" v="212" actId="20577"/>
          <ac:spMkLst>
            <pc:docMk/>
            <pc:sldMk cId="784681042" sldId="2539"/>
            <ac:spMk id="5" creationId="{623015E7-1437-2B23-B221-F0CB1010321C}"/>
          </ac:spMkLst>
        </pc:sp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16:10.779" v="240" actId="20577"/>
        <pc:sldMkLst>
          <pc:docMk/>
          <pc:sldMk cId="3190129132" sldId="2540"/>
        </pc:sldMkLst>
        <pc:spChg chg="mod">
          <ac:chgData name="Alexandra Šipeková" userId="S::asipekova_techniserv-it.cz#ext#@assecoce.onmicrosoft.com::3f687794-327d-47aa-9ac9-48052a8799d6" providerId="AD" clId="Web-{FAA361BC-A232-1B3A-F9EE-71BB5D0CDC2E}" dt="2025-03-20T07:16:10.779" v="240" actId="20577"/>
          <ac:spMkLst>
            <pc:docMk/>
            <pc:sldMk cId="3190129132" sldId="2540"/>
            <ac:spMk id="5" creationId="{FB35B52E-E0A2-0975-4F16-C62AE46DF864}"/>
          </ac:spMkLst>
        </pc:spChg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15:58.513" v="223"/>
          <ac:spMkLst>
            <pc:docMk/>
            <pc:sldMk cId="3190129132" sldId="2540"/>
            <ac:spMk id="7" creationId="{C8EB3672-33BB-4359-ED66-907819146A91}"/>
          </ac:spMkLst>
        </pc:spChg>
        <pc:picChg chg="del mod">
          <ac:chgData name="Alexandra Šipeková" userId="S::asipekova_techniserv-it.cz#ext#@assecoce.onmicrosoft.com::3f687794-327d-47aa-9ac9-48052a8799d6" providerId="AD" clId="Web-{FAA361BC-A232-1B3A-F9EE-71BB5D0CDC2E}" dt="2025-03-20T07:15:52.138" v="222"/>
          <ac:picMkLst>
            <pc:docMk/>
            <pc:sldMk cId="3190129132" sldId="2540"/>
            <ac:picMk id="6" creationId="{53DF311C-F76B-D8E9-BE4B-54D903EDC701}"/>
          </ac:picMkLst>
        </pc:pic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16:05.076" v="226" actId="1076"/>
          <ac:picMkLst>
            <pc:docMk/>
            <pc:sldMk cId="3190129132" sldId="2540"/>
            <ac:picMk id="8" creationId="{C9037B00-22CC-E40F-E568-ED7D4D21E0C8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14:27.822" v="220" actId="1076"/>
        <pc:sldMkLst>
          <pc:docMk/>
          <pc:sldMk cId="3175692298" sldId="2541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14:16.634" v="215"/>
          <ac:spMkLst>
            <pc:docMk/>
            <pc:sldMk cId="3175692298" sldId="2541"/>
            <ac:spMk id="7" creationId="{CEFEF28B-4288-A0A8-B706-C1838C65C9B5}"/>
          </ac:spMkLst>
        </pc:spChg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14:21.119" v="217"/>
          <ac:spMkLst>
            <pc:docMk/>
            <pc:sldMk cId="3175692298" sldId="2541"/>
            <ac:spMk id="11" creationId="{FFE775FA-1FF1-21E0-3CB4-D19B156031D7}"/>
          </ac:spMkLst>
        </pc:spChg>
        <pc:picChg chg="del">
          <ac:chgData name="Alexandra Šipeková" userId="S::asipekova_techniserv-it.cz#ext#@assecoce.onmicrosoft.com::3f687794-327d-47aa-9ac9-48052a8799d6" providerId="AD" clId="Web-{FAA361BC-A232-1B3A-F9EE-71BB5D0CDC2E}" dt="2025-03-20T07:14:15.759" v="214"/>
          <ac:picMkLst>
            <pc:docMk/>
            <pc:sldMk cId="3175692298" sldId="2541"/>
            <ac:picMk id="6" creationId="{3E214860-4D33-9E51-18E8-29ACB3439C48}"/>
          </ac:picMkLst>
        </pc:picChg>
        <pc:picChg chg="add del mod ord">
          <ac:chgData name="Alexandra Šipeková" userId="S::asipekova_techniserv-it.cz#ext#@assecoce.onmicrosoft.com::3f687794-327d-47aa-9ac9-48052a8799d6" providerId="AD" clId="Web-{FAA361BC-A232-1B3A-F9EE-71BB5D0CDC2E}" dt="2025-03-20T07:14:18.416" v="216"/>
          <ac:picMkLst>
            <pc:docMk/>
            <pc:sldMk cId="3175692298" sldId="2541"/>
            <ac:picMk id="8" creationId="{5F7FC225-0D84-3680-A460-A799C979EA3B}"/>
          </ac:picMkLst>
        </pc:pic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14:27.822" v="220" actId="1076"/>
          <ac:picMkLst>
            <pc:docMk/>
            <pc:sldMk cId="3175692298" sldId="2541"/>
            <ac:picMk id="12" creationId="{AD4619A2-17D2-27AB-E4E0-768EB531F698}"/>
          </ac:picMkLst>
        </pc:picChg>
      </pc:sldChg>
      <pc:sldChg chg="add replId">
        <pc:chgData name="Alexandra Šipeková" userId="S::asipekova_techniserv-it.cz#ext#@assecoce.onmicrosoft.com::3f687794-327d-47aa-9ac9-48052a8799d6" providerId="AD" clId="Web-{FAA361BC-A232-1B3A-F9EE-71BB5D0CDC2E}" dt="2025-03-20T07:16:16.607" v="241"/>
        <pc:sldMkLst>
          <pc:docMk/>
          <pc:sldMk cId="654663477" sldId="2542"/>
        </pc:sldMkLst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17:27.157" v="269" actId="1076"/>
        <pc:sldMkLst>
          <pc:docMk/>
          <pc:sldMk cId="1106171338" sldId="2544"/>
        </pc:sldMkLst>
        <pc:spChg chg="mod">
          <ac:chgData name="Alexandra Šipeková" userId="S::asipekova_techniserv-it.cz#ext#@assecoce.onmicrosoft.com::3f687794-327d-47aa-9ac9-48052a8799d6" providerId="AD" clId="Web-{FAA361BC-A232-1B3A-F9EE-71BB5D0CDC2E}" dt="2025-03-20T07:17:15.312" v="264" actId="20577"/>
          <ac:spMkLst>
            <pc:docMk/>
            <pc:sldMk cId="1106171338" sldId="2544"/>
            <ac:spMk id="5" creationId="{22281B06-3009-3AD5-3BD9-C45587D31638}"/>
          </ac:spMkLst>
        </pc:spChg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17:18" v="266"/>
          <ac:spMkLst>
            <pc:docMk/>
            <pc:sldMk cId="1106171338" sldId="2544"/>
            <ac:spMk id="6" creationId="{5EE6D93A-EE6A-E727-6154-FD24D0502D74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17:27.157" v="269" actId="1076"/>
          <ac:picMkLst>
            <pc:docMk/>
            <pc:sldMk cId="1106171338" sldId="2544"/>
            <ac:picMk id="7" creationId="{9968FDAB-315C-E31D-554E-D34091486ADB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17:17.516" v="265"/>
          <ac:picMkLst>
            <pc:docMk/>
            <pc:sldMk cId="1106171338" sldId="2544"/>
            <ac:picMk id="8" creationId="{8F9C9AAF-DF90-65A3-DDEE-62986059079E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18:09.799" v="276" actId="14100"/>
        <pc:sldMkLst>
          <pc:docMk/>
          <pc:sldMk cId="3908769902" sldId="2545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17:57.423" v="272"/>
          <ac:spMkLst>
            <pc:docMk/>
            <pc:sldMk cId="3908769902" sldId="2545"/>
            <ac:spMk id="6" creationId="{4FC78D15-EF56-05DC-8746-44C594FFFF66}"/>
          </ac:spMkLst>
        </pc:spChg>
        <pc:picChg chg="del">
          <ac:chgData name="Alexandra Šipeková" userId="S::asipekova_techniserv-it.cz#ext#@assecoce.onmicrosoft.com::3f687794-327d-47aa-9ac9-48052a8799d6" providerId="AD" clId="Web-{FAA361BC-A232-1B3A-F9EE-71BB5D0CDC2E}" dt="2025-03-20T07:17:56.456" v="271"/>
          <ac:picMkLst>
            <pc:docMk/>
            <pc:sldMk cId="3908769902" sldId="2545"/>
            <ac:picMk id="7" creationId="{1CA9AF47-108B-E542-F3AF-1F826E3BA600}"/>
          </ac:picMkLst>
        </pc:pic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18:09.799" v="276" actId="14100"/>
          <ac:picMkLst>
            <pc:docMk/>
            <pc:sldMk cId="3908769902" sldId="2545"/>
            <ac:picMk id="8" creationId="{37529852-E22A-794B-7C45-A8085087658D}"/>
          </ac:picMkLst>
        </pc:picChg>
      </pc:sldChg>
      <pc:sldChg chg="add replId">
        <pc:chgData name="Alexandra Šipeková" userId="S::asipekova_techniserv-it.cz#ext#@assecoce.onmicrosoft.com::3f687794-327d-47aa-9ac9-48052a8799d6" providerId="AD" clId="Web-{FAA361BC-A232-1B3A-F9EE-71BB5D0CDC2E}" dt="2025-03-20T07:18:13.315" v="277"/>
        <pc:sldMkLst>
          <pc:docMk/>
          <pc:sldMk cId="92386041" sldId="2546"/>
        </pc:sldMkLst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18:49.269" v="283" actId="1076"/>
        <pc:sldMkLst>
          <pc:docMk/>
          <pc:sldMk cId="660505104" sldId="2547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18:43.566" v="280"/>
          <ac:spMkLst>
            <pc:docMk/>
            <pc:sldMk cId="660505104" sldId="2547"/>
            <ac:spMk id="6" creationId="{019CD4AA-0552-A31B-8DF1-23DB0894E20B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18:49.269" v="283" actId="1076"/>
          <ac:picMkLst>
            <pc:docMk/>
            <pc:sldMk cId="660505104" sldId="2547"/>
            <ac:picMk id="7" creationId="{7260CB52-5FEC-5EF4-2E02-40F2964823B7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18:41.050" v="279"/>
          <ac:picMkLst>
            <pc:docMk/>
            <pc:sldMk cId="660505104" sldId="2547"/>
            <ac:picMk id="8" creationId="{E8F636A9-177E-8172-4A53-C8641EDD3DF4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19:55.662" v="300" actId="1076"/>
        <pc:sldMkLst>
          <pc:docMk/>
          <pc:sldMk cId="3989940398" sldId="2548"/>
        </pc:sldMkLst>
        <pc:spChg chg="mod">
          <ac:chgData name="Alexandra Šipeková" userId="S::asipekova_techniserv-it.cz#ext#@assecoce.onmicrosoft.com::3f687794-327d-47aa-9ac9-48052a8799d6" providerId="AD" clId="Web-{FAA361BC-A232-1B3A-F9EE-71BB5D0CDC2E}" dt="2025-03-20T07:19:33.396" v="293" actId="20577"/>
          <ac:spMkLst>
            <pc:docMk/>
            <pc:sldMk cId="3989940398" sldId="2548"/>
            <ac:spMk id="5" creationId="{40E8BD0C-B466-A0C5-EDBD-CF658472D0D0}"/>
          </ac:spMkLst>
        </pc:spChg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19:49.427" v="297"/>
          <ac:spMkLst>
            <pc:docMk/>
            <pc:sldMk cId="3989940398" sldId="2548"/>
            <ac:spMk id="8" creationId="{F79B64FD-F7CE-F51C-9DBB-2E5EE7A3A638}"/>
          </ac:spMkLst>
        </pc:spChg>
        <pc:picChg chg="add del mod">
          <ac:chgData name="Alexandra Šipeková" userId="S::asipekova_techniserv-it.cz#ext#@assecoce.onmicrosoft.com::3f687794-327d-47aa-9ac9-48052a8799d6" providerId="AD" clId="Web-{FAA361BC-A232-1B3A-F9EE-71BB5D0CDC2E}" dt="2025-03-20T07:19:46.177" v="295"/>
          <ac:picMkLst>
            <pc:docMk/>
            <pc:sldMk cId="3989940398" sldId="2548"/>
            <ac:picMk id="4" creationId="{03375C17-1E85-CD6F-1275-24134318DBBF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19:47.224" v="296"/>
          <ac:picMkLst>
            <pc:docMk/>
            <pc:sldMk cId="3989940398" sldId="2548"/>
            <ac:picMk id="7" creationId="{0C2726B7-A469-C2DB-CCD8-ADB9FF331617}"/>
          </ac:picMkLst>
        </pc:pic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19:55.662" v="300" actId="1076"/>
          <ac:picMkLst>
            <pc:docMk/>
            <pc:sldMk cId="3989940398" sldId="2548"/>
            <ac:picMk id="9" creationId="{2CB7B7C1-6A03-D6D2-D894-0A20B9324647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23:34.201" v="306" actId="1076"/>
        <pc:sldMkLst>
          <pc:docMk/>
          <pc:sldMk cId="510526215" sldId="2550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23:24.904" v="303"/>
          <ac:spMkLst>
            <pc:docMk/>
            <pc:sldMk cId="510526215" sldId="2550"/>
            <ac:spMk id="6" creationId="{6DC70857-BB12-429A-D672-12BAB62F12D8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23:34.201" v="306" actId="1076"/>
          <ac:picMkLst>
            <pc:docMk/>
            <pc:sldMk cId="510526215" sldId="2550"/>
            <ac:picMk id="7" creationId="{9C5C5153-BB59-8963-BAFC-13D2C7CCCA48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23:22.826" v="302"/>
          <ac:picMkLst>
            <pc:docMk/>
            <pc:sldMk cId="510526215" sldId="2550"/>
            <ac:picMk id="9" creationId="{1D08EDC4-E547-61A6-F8E3-F51ACA55E1CD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24:35.031" v="311" actId="14100"/>
        <pc:sldMkLst>
          <pc:docMk/>
          <pc:sldMk cId="2508929132" sldId="2552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24:27.891" v="309"/>
          <ac:spMkLst>
            <pc:docMk/>
            <pc:sldMk cId="2508929132" sldId="2552"/>
            <ac:spMk id="6" creationId="{070425AF-44AD-B768-59EA-1A98B4E70AE9}"/>
          </ac:spMkLst>
        </pc:spChg>
        <pc:picChg chg="del">
          <ac:chgData name="Alexandra Šipeková" userId="S::asipekova_techniserv-it.cz#ext#@assecoce.onmicrosoft.com::3f687794-327d-47aa-9ac9-48052a8799d6" providerId="AD" clId="Web-{FAA361BC-A232-1B3A-F9EE-71BB5D0CDC2E}" dt="2025-03-20T07:24:26.703" v="308"/>
          <ac:picMkLst>
            <pc:docMk/>
            <pc:sldMk cId="2508929132" sldId="2552"/>
            <ac:picMk id="7" creationId="{9FB5A8BD-EFC9-D9B7-2D97-7506C22F7223}"/>
          </ac:picMkLst>
        </pc:pic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24:35.031" v="311" actId="14100"/>
          <ac:picMkLst>
            <pc:docMk/>
            <pc:sldMk cId="2508929132" sldId="2552"/>
            <ac:picMk id="8" creationId="{BDAE54BE-8BD6-2B8B-BAC0-DCDE31786F31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25:00.345" v="317" actId="1076"/>
        <pc:sldMkLst>
          <pc:docMk/>
          <pc:sldMk cId="2572911933" sldId="2553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24:53.954" v="314"/>
          <ac:spMkLst>
            <pc:docMk/>
            <pc:sldMk cId="2572911933" sldId="2553"/>
            <ac:spMk id="6" creationId="{11D6000E-2D10-62BC-4226-9D40B2209171}"/>
          </ac:spMkLst>
        </pc:sp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25:00.345" v="317" actId="1076"/>
          <ac:picMkLst>
            <pc:docMk/>
            <pc:sldMk cId="2572911933" sldId="2553"/>
            <ac:picMk id="7" creationId="{DB55B5B0-A9DE-5D67-6A6B-4A3D03AF6316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24:52.829" v="313"/>
          <ac:picMkLst>
            <pc:docMk/>
            <pc:sldMk cId="2572911933" sldId="2553"/>
            <ac:picMk id="8" creationId="{2BECD9DC-2E89-DD46-89C3-C92FA0E0616C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25:43.909" v="325" actId="1076"/>
        <pc:sldMkLst>
          <pc:docMk/>
          <pc:sldMk cId="3950597981" sldId="2554"/>
        </pc:sldMkLst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25:32.033" v="321"/>
          <ac:spMkLst>
            <pc:docMk/>
            <pc:sldMk cId="3950597981" sldId="2554"/>
            <ac:spMk id="6" creationId="{A6260964-04B9-1DC0-EE5C-87A70A07A9A4}"/>
          </ac:spMkLst>
        </pc:spChg>
        <pc:picChg chg="del mod">
          <ac:chgData name="Alexandra Šipeková" userId="S::asipekova_techniserv-it.cz#ext#@assecoce.onmicrosoft.com::3f687794-327d-47aa-9ac9-48052a8799d6" providerId="AD" clId="Web-{FAA361BC-A232-1B3A-F9EE-71BB5D0CDC2E}" dt="2025-03-20T07:25:29.862" v="320"/>
          <ac:picMkLst>
            <pc:docMk/>
            <pc:sldMk cId="3950597981" sldId="2554"/>
            <ac:picMk id="7" creationId="{98ED07C2-4FC6-4673-95FC-70CDF564F274}"/>
          </ac:picMkLst>
        </pc:picChg>
        <pc:picChg chg="add mod ord">
          <ac:chgData name="Alexandra Šipeková" userId="S::asipekova_techniserv-it.cz#ext#@assecoce.onmicrosoft.com::3f687794-327d-47aa-9ac9-48052a8799d6" providerId="AD" clId="Web-{FAA361BC-A232-1B3A-F9EE-71BB5D0CDC2E}" dt="2025-03-20T07:25:43.909" v="325" actId="1076"/>
          <ac:picMkLst>
            <pc:docMk/>
            <pc:sldMk cId="3950597981" sldId="2554"/>
            <ac:picMk id="8" creationId="{54BD73AA-989C-1371-0CEE-53694725C205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26:57.865" v="337" actId="1076"/>
        <pc:sldMkLst>
          <pc:docMk/>
          <pc:sldMk cId="382728486" sldId="2555"/>
        </pc:sldMkLst>
        <pc:spChg chg="mod">
          <ac:chgData name="Alexandra Šipeková" userId="S::asipekova_techniserv-it.cz#ext#@assecoce.onmicrosoft.com::3f687794-327d-47aa-9ac9-48052a8799d6" providerId="AD" clId="Web-{FAA361BC-A232-1B3A-F9EE-71BB5D0CDC2E}" dt="2025-03-20T07:26:34.004" v="331" actId="20577"/>
          <ac:spMkLst>
            <pc:docMk/>
            <pc:sldMk cId="382728486" sldId="2555"/>
            <ac:spMk id="5" creationId="{5D855F10-2727-F6D7-CB46-15D12C8DFC11}"/>
          </ac:spMkLst>
        </pc:spChg>
        <pc:spChg chg="add del mod">
          <ac:chgData name="Alexandra Šipeková" userId="S::asipekova_techniserv-it.cz#ext#@assecoce.onmicrosoft.com::3f687794-327d-47aa-9ac9-48052a8799d6" providerId="AD" clId="Web-{FAA361BC-A232-1B3A-F9EE-71BB5D0CDC2E}" dt="2025-03-20T07:26:50.380" v="333"/>
          <ac:spMkLst>
            <pc:docMk/>
            <pc:sldMk cId="382728486" sldId="2555"/>
            <ac:spMk id="6" creationId="{C5C1F1EA-120F-8BAE-8DF5-81EC585DB4E2}"/>
          </ac:spMkLst>
        </pc:spChg>
        <pc:picChg chg="add mod">
          <ac:chgData name="Alexandra Šipeková" userId="S::asipekova_techniserv-it.cz#ext#@assecoce.onmicrosoft.com::3f687794-327d-47aa-9ac9-48052a8799d6" providerId="AD" clId="Web-{FAA361BC-A232-1B3A-F9EE-71BB5D0CDC2E}" dt="2025-03-20T07:26:57.865" v="337" actId="1076"/>
          <ac:picMkLst>
            <pc:docMk/>
            <pc:sldMk cId="382728486" sldId="2555"/>
            <ac:picMk id="7" creationId="{CA080AC0-3EED-1D91-D66A-86AC605BCC3D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26:37.161" v="332"/>
          <ac:picMkLst>
            <pc:docMk/>
            <pc:sldMk cId="382728486" sldId="2555"/>
            <ac:picMk id="8" creationId="{E8D31159-4F70-97B2-15CA-8D0CD03E6BA9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27:28.678" v="342" actId="1076"/>
        <pc:sldMkLst>
          <pc:docMk/>
          <pc:sldMk cId="2762812778" sldId="2557"/>
        </pc:sldMkLst>
        <pc:picChg chg="add mod">
          <ac:chgData name="Alexandra Šipeková" userId="S::asipekova_techniserv-it.cz#ext#@assecoce.onmicrosoft.com::3f687794-327d-47aa-9ac9-48052a8799d6" providerId="AD" clId="Web-{FAA361BC-A232-1B3A-F9EE-71BB5D0CDC2E}" dt="2025-03-20T07:27:28.678" v="342" actId="1076"/>
          <ac:picMkLst>
            <pc:docMk/>
            <pc:sldMk cId="2762812778" sldId="2557"/>
            <ac:picMk id="4" creationId="{4BC3E6E9-1D0A-B659-67BC-22E5954838C4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27:20.741" v="339"/>
          <ac:picMkLst>
            <pc:docMk/>
            <pc:sldMk cId="2762812778" sldId="2557"/>
            <ac:picMk id="7" creationId="{D1E8DEEC-229A-7F70-AA71-532D55905B5B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27:52.554" v="347" actId="1076"/>
        <pc:sldMkLst>
          <pc:docMk/>
          <pc:sldMk cId="666865436" sldId="2558"/>
        </pc:sldMkLst>
        <pc:picChg chg="del">
          <ac:chgData name="Alexandra Šipeková" userId="S::asipekova_techniserv-it.cz#ext#@assecoce.onmicrosoft.com::3f687794-327d-47aa-9ac9-48052a8799d6" providerId="AD" clId="Web-{FAA361BC-A232-1B3A-F9EE-71BB5D0CDC2E}" dt="2025-03-20T07:27:36.585" v="344"/>
          <ac:picMkLst>
            <pc:docMk/>
            <pc:sldMk cId="666865436" sldId="2558"/>
            <ac:picMk id="4" creationId="{B282E412-96EA-DECE-61FA-1532DA3B08C4}"/>
          </ac:picMkLst>
        </pc:picChg>
        <pc:picChg chg="add mod">
          <ac:chgData name="Alexandra Šipeková" userId="S::asipekova_techniserv-it.cz#ext#@assecoce.onmicrosoft.com::3f687794-327d-47aa-9ac9-48052a8799d6" providerId="AD" clId="Web-{FAA361BC-A232-1B3A-F9EE-71BB5D0CDC2E}" dt="2025-03-20T07:27:52.554" v="347" actId="1076"/>
          <ac:picMkLst>
            <pc:docMk/>
            <pc:sldMk cId="666865436" sldId="2558"/>
            <ac:picMk id="6" creationId="{34E1CF11-B143-8DCB-8FB8-E18B062B1EB2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28:26.962" v="352" actId="1076"/>
        <pc:sldMkLst>
          <pc:docMk/>
          <pc:sldMk cId="1594032596" sldId="2559"/>
        </pc:sldMkLst>
        <pc:picChg chg="add mod">
          <ac:chgData name="Alexandra Šipeková" userId="S::asipekova_techniserv-it.cz#ext#@assecoce.onmicrosoft.com::3f687794-327d-47aa-9ac9-48052a8799d6" providerId="AD" clId="Web-{FAA361BC-A232-1B3A-F9EE-71BB5D0CDC2E}" dt="2025-03-20T07:28:26.962" v="352" actId="1076"/>
          <ac:picMkLst>
            <pc:docMk/>
            <pc:sldMk cId="1594032596" sldId="2559"/>
            <ac:picMk id="4" creationId="{A4B2F5E1-0A25-F8B1-EA2C-D9CFDFC00D84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28:19.040" v="349"/>
          <ac:picMkLst>
            <pc:docMk/>
            <pc:sldMk cId="1594032596" sldId="2559"/>
            <ac:picMk id="6" creationId="{FFCD0D55-0EC0-89B9-5421-41EF69280070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29:39.917" v="363" actId="1076"/>
        <pc:sldMkLst>
          <pc:docMk/>
          <pc:sldMk cId="243286294" sldId="2560"/>
        </pc:sldMkLst>
        <pc:spChg chg="mod">
          <ac:chgData name="Alexandra Šipeková" userId="S::asipekova_techniserv-it.cz#ext#@assecoce.onmicrosoft.com::3f687794-327d-47aa-9ac9-48052a8799d6" providerId="AD" clId="Web-{FAA361BC-A232-1B3A-F9EE-71BB5D0CDC2E}" dt="2025-03-20T07:28:42.212" v="359" actId="20577"/>
          <ac:spMkLst>
            <pc:docMk/>
            <pc:sldMk cId="243286294" sldId="2560"/>
            <ac:spMk id="5" creationId="{AB57DDB4-0E7F-4120-D36A-69200A161FD6}"/>
          </ac:spMkLst>
        </pc:spChg>
        <pc:picChg chg="del">
          <ac:chgData name="Alexandra Šipeková" userId="S::asipekova_techniserv-it.cz#ext#@assecoce.onmicrosoft.com::3f687794-327d-47aa-9ac9-48052a8799d6" providerId="AD" clId="Web-{FAA361BC-A232-1B3A-F9EE-71BB5D0CDC2E}" dt="2025-03-20T07:29:17.526" v="360"/>
          <ac:picMkLst>
            <pc:docMk/>
            <pc:sldMk cId="243286294" sldId="2560"/>
            <ac:picMk id="4" creationId="{0689D03C-BBCB-3339-AE13-1E641F2D1F73}"/>
          </ac:picMkLst>
        </pc:picChg>
        <pc:picChg chg="add mod">
          <ac:chgData name="Alexandra Šipeková" userId="S::asipekova_techniserv-it.cz#ext#@assecoce.onmicrosoft.com::3f687794-327d-47aa-9ac9-48052a8799d6" providerId="AD" clId="Web-{FAA361BC-A232-1B3A-F9EE-71BB5D0CDC2E}" dt="2025-03-20T07:29:39.917" v="363" actId="1076"/>
          <ac:picMkLst>
            <pc:docMk/>
            <pc:sldMk cId="243286294" sldId="2560"/>
            <ac:picMk id="6" creationId="{A7913F72-8B82-8B3B-B9C0-5DDFFA0833BD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30:13.497" v="369" actId="1076"/>
        <pc:sldMkLst>
          <pc:docMk/>
          <pc:sldMk cId="2593188327" sldId="2562"/>
        </pc:sldMkLst>
        <pc:picChg chg="add mod">
          <ac:chgData name="Alexandra Šipeková" userId="S::asipekova_techniserv-it.cz#ext#@assecoce.onmicrosoft.com::3f687794-327d-47aa-9ac9-48052a8799d6" providerId="AD" clId="Web-{FAA361BC-A232-1B3A-F9EE-71BB5D0CDC2E}" dt="2025-03-20T07:30:13.497" v="369" actId="1076"/>
          <ac:picMkLst>
            <pc:docMk/>
            <pc:sldMk cId="2593188327" sldId="2562"/>
            <ac:picMk id="4" creationId="{D1E478ED-C814-D868-9983-8B3C73300D64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30:02.920" v="365"/>
          <ac:picMkLst>
            <pc:docMk/>
            <pc:sldMk cId="2593188327" sldId="2562"/>
            <ac:picMk id="6" creationId="{23CB6F9F-9F4F-7F86-DFD4-A09E7093EF3F}"/>
          </ac:picMkLst>
        </pc:picChg>
      </pc:sldChg>
      <pc:sldChg chg="add replId">
        <pc:chgData name="Alexandra Šipeková" userId="S::asipekova_techniserv-it.cz#ext#@assecoce.onmicrosoft.com::3f687794-327d-47aa-9ac9-48052a8799d6" providerId="AD" clId="Web-{FAA361BC-A232-1B3A-F9EE-71BB5D0CDC2E}" dt="2025-03-20T07:30:16.512" v="370"/>
        <pc:sldMkLst>
          <pc:docMk/>
          <pc:sldMk cId="3886485006" sldId="2563"/>
        </pc:sldMkLst>
      </pc:sldChg>
      <pc:sldChg chg="add replId">
        <pc:chgData name="Alexandra Šipeková" userId="S::asipekova_techniserv-it.cz#ext#@assecoce.onmicrosoft.com::3f687794-327d-47aa-9ac9-48052a8799d6" providerId="AD" clId="Web-{FAA361BC-A232-1B3A-F9EE-71BB5D0CDC2E}" dt="2025-03-20T07:30:28.888" v="371"/>
        <pc:sldMkLst>
          <pc:docMk/>
          <pc:sldMk cId="2484151664" sldId="2565"/>
        </pc:sldMkLst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38:48.406" v="376" actId="1076"/>
        <pc:sldMkLst>
          <pc:docMk/>
          <pc:sldMk cId="453589843" sldId="2569"/>
        </pc:sldMkLst>
        <pc:picChg chg="del">
          <ac:chgData name="Alexandra Šipeková" userId="S::asipekova_techniserv-it.cz#ext#@assecoce.onmicrosoft.com::3f687794-327d-47aa-9ac9-48052a8799d6" providerId="AD" clId="Web-{FAA361BC-A232-1B3A-F9EE-71BB5D0CDC2E}" dt="2025-03-20T07:38:17.811" v="373"/>
          <ac:picMkLst>
            <pc:docMk/>
            <pc:sldMk cId="453589843" sldId="2569"/>
            <ac:picMk id="4" creationId="{20E39FFE-7F76-533D-9C4E-71395722733E}"/>
          </ac:picMkLst>
        </pc:picChg>
        <pc:picChg chg="add mod">
          <ac:chgData name="Alexandra Šipeková" userId="S::asipekova_techniserv-it.cz#ext#@assecoce.onmicrosoft.com::3f687794-327d-47aa-9ac9-48052a8799d6" providerId="AD" clId="Web-{FAA361BC-A232-1B3A-F9EE-71BB5D0CDC2E}" dt="2025-03-20T07:38:48.406" v="376" actId="1076"/>
          <ac:picMkLst>
            <pc:docMk/>
            <pc:sldMk cId="453589843" sldId="2569"/>
            <ac:picMk id="6" creationId="{A2812641-41E9-7F95-D9B3-81AC3E07B2E9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39:14.204" v="381" actId="1076"/>
        <pc:sldMkLst>
          <pc:docMk/>
          <pc:sldMk cId="1625731951" sldId="2571"/>
        </pc:sldMkLst>
        <pc:picChg chg="add mod">
          <ac:chgData name="Alexandra Šipeková" userId="S::asipekova_techniserv-it.cz#ext#@assecoce.onmicrosoft.com::3f687794-327d-47aa-9ac9-48052a8799d6" providerId="AD" clId="Web-{FAA361BC-A232-1B3A-F9EE-71BB5D0CDC2E}" dt="2025-03-20T07:39:14.204" v="381" actId="1076"/>
          <ac:picMkLst>
            <pc:docMk/>
            <pc:sldMk cId="1625731951" sldId="2571"/>
            <ac:picMk id="4" creationId="{70941C1D-2FF2-89F2-5527-AF36829DB363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39:07.172" v="378"/>
          <ac:picMkLst>
            <pc:docMk/>
            <pc:sldMk cId="1625731951" sldId="2571"/>
            <ac:picMk id="6" creationId="{CB47AB65-EA53-5F43-05DD-E35CED19CE7A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39:50.221" v="386" actId="1076"/>
        <pc:sldMkLst>
          <pc:docMk/>
          <pc:sldMk cId="1387400473" sldId="2572"/>
        </pc:sldMkLst>
        <pc:picChg chg="del">
          <ac:chgData name="Alexandra Šipeková" userId="S::asipekova_techniserv-it.cz#ext#@assecoce.onmicrosoft.com::3f687794-327d-47aa-9ac9-48052a8799d6" providerId="AD" clId="Web-{FAA361BC-A232-1B3A-F9EE-71BB5D0CDC2E}" dt="2025-03-20T07:39:43.877" v="383"/>
          <ac:picMkLst>
            <pc:docMk/>
            <pc:sldMk cId="1387400473" sldId="2572"/>
            <ac:picMk id="4" creationId="{0C5F5CA5-06F6-6044-D8F5-9F7322346965}"/>
          </ac:picMkLst>
        </pc:picChg>
        <pc:picChg chg="add mod">
          <ac:chgData name="Alexandra Šipeková" userId="S::asipekova_techniserv-it.cz#ext#@assecoce.onmicrosoft.com::3f687794-327d-47aa-9ac9-48052a8799d6" providerId="AD" clId="Web-{FAA361BC-A232-1B3A-F9EE-71BB5D0CDC2E}" dt="2025-03-20T07:39:50.221" v="386" actId="1076"/>
          <ac:picMkLst>
            <pc:docMk/>
            <pc:sldMk cId="1387400473" sldId="2572"/>
            <ac:picMk id="6" creationId="{85E53252-C52A-32FD-BB4E-74D84D69946B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40:22.284" v="391" actId="1076"/>
        <pc:sldMkLst>
          <pc:docMk/>
          <pc:sldMk cId="1788276565" sldId="2573"/>
        </pc:sldMkLst>
        <pc:picChg chg="add mod">
          <ac:chgData name="Alexandra Šipeková" userId="S::asipekova_techniserv-it.cz#ext#@assecoce.onmicrosoft.com::3f687794-327d-47aa-9ac9-48052a8799d6" providerId="AD" clId="Web-{FAA361BC-A232-1B3A-F9EE-71BB5D0CDC2E}" dt="2025-03-20T07:40:22.284" v="391" actId="1076"/>
          <ac:picMkLst>
            <pc:docMk/>
            <pc:sldMk cId="1788276565" sldId="2573"/>
            <ac:picMk id="4" creationId="{543E9CFD-352D-7B03-6523-C3A71467FD79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40:16.237" v="388"/>
          <ac:picMkLst>
            <pc:docMk/>
            <pc:sldMk cId="1788276565" sldId="2573"/>
            <ac:picMk id="6" creationId="{27F94446-D583-EAD5-FA12-33EC76E4D532}"/>
          </ac:picMkLst>
        </pc:picChg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7:42:06.601" v="418" actId="20577"/>
        <pc:sldMkLst>
          <pc:docMk/>
          <pc:sldMk cId="3064558556" sldId="2574"/>
        </pc:sldMkLst>
        <pc:spChg chg="mod">
          <ac:chgData name="Alexandra Šipeková" userId="S::asipekova_techniserv-it.cz#ext#@assecoce.onmicrosoft.com::3f687794-327d-47aa-9ac9-48052a8799d6" providerId="AD" clId="Web-{FAA361BC-A232-1B3A-F9EE-71BB5D0CDC2E}" dt="2025-03-20T07:42:06.601" v="418" actId="20577"/>
          <ac:spMkLst>
            <pc:docMk/>
            <pc:sldMk cId="3064558556" sldId="2574"/>
            <ac:spMk id="5" creationId="{3D3E1B2F-0880-0D26-C8D4-254E58CFF030}"/>
          </ac:spMkLst>
        </pc:spChg>
        <pc:picChg chg="del">
          <ac:chgData name="Alexandra Šipeková" userId="S::asipekova_techniserv-it.cz#ext#@assecoce.onmicrosoft.com::3f687794-327d-47aa-9ac9-48052a8799d6" providerId="AD" clId="Web-{FAA361BC-A232-1B3A-F9EE-71BB5D0CDC2E}" dt="2025-03-20T07:41:52.491" v="401"/>
          <ac:picMkLst>
            <pc:docMk/>
            <pc:sldMk cId="3064558556" sldId="2574"/>
            <ac:picMk id="4" creationId="{F8C8F322-9831-8081-A14A-E661ACE89414}"/>
          </ac:picMkLst>
        </pc:picChg>
        <pc:picChg chg="add mod">
          <ac:chgData name="Alexandra Šipeková" userId="S::asipekova_techniserv-it.cz#ext#@assecoce.onmicrosoft.com::3f687794-327d-47aa-9ac9-48052a8799d6" providerId="AD" clId="Web-{FAA361BC-A232-1B3A-F9EE-71BB5D0CDC2E}" dt="2025-03-20T07:41:58.866" v="404" actId="1076"/>
          <ac:picMkLst>
            <pc:docMk/>
            <pc:sldMk cId="3064558556" sldId="2574"/>
            <ac:picMk id="6" creationId="{8C415DF8-E40A-C52C-74D3-2743D36B7760}"/>
          </ac:picMkLst>
        </pc:picChg>
      </pc:sldChg>
      <pc:sldChg chg="add del replId">
        <pc:chgData name="Alexandra Šipeková" userId="S::asipekova_techniserv-it.cz#ext#@assecoce.onmicrosoft.com::3f687794-327d-47aa-9ac9-48052a8799d6" providerId="AD" clId="Web-{FAA361BC-A232-1B3A-F9EE-71BB5D0CDC2E}" dt="2025-03-20T07:50:38.260" v="428"/>
        <pc:sldMkLst>
          <pc:docMk/>
          <pc:sldMk cId="3341409659" sldId="2575"/>
        </pc:sldMkLst>
      </pc:sldChg>
      <pc:sldChg chg="addSp delSp modSp add del replId">
        <pc:chgData name="Alexandra Šipeková" userId="S::asipekova_techniserv-it.cz#ext#@assecoce.onmicrosoft.com::3f687794-327d-47aa-9ac9-48052a8799d6" providerId="AD" clId="Web-{FAA361BC-A232-1B3A-F9EE-71BB5D0CDC2E}" dt="2025-03-20T07:50:36.166" v="427"/>
        <pc:sldMkLst>
          <pc:docMk/>
          <pc:sldMk cId="1053350559" sldId="2576"/>
        </pc:sldMkLst>
        <pc:picChg chg="add mod">
          <ac:chgData name="Alexandra Šipeková" userId="S::asipekova_techniserv-it.cz#ext#@assecoce.onmicrosoft.com::3f687794-327d-47aa-9ac9-48052a8799d6" providerId="AD" clId="Web-{FAA361BC-A232-1B3A-F9EE-71BB5D0CDC2E}" dt="2025-03-20T07:43:07.087" v="424" actId="1076"/>
          <ac:picMkLst>
            <pc:docMk/>
            <pc:sldMk cId="1053350559" sldId="2576"/>
            <ac:picMk id="4" creationId="{BF5034A1-2E6A-B3C3-E448-833FDD7B089E}"/>
          </ac:picMkLst>
        </pc:picChg>
        <pc:picChg chg="del">
          <ac:chgData name="Alexandra Šipeková" userId="S::asipekova_techniserv-it.cz#ext#@assecoce.onmicrosoft.com::3f687794-327d-47aa-9ac9-48052a8799d6" providerId="AD" clId="Web-{FAA361BC-A232-1B3A-F9EE-71BB5D0CDC2E}" dt="2025-03-20T07:43:00.759" v="421"/>
          <ac:picMkLst>
            <pc:docMk/>
            <pc:sldMk cId="1053350559" sldId="2576"/>
            <ac:picMk id="6" creationId="{9375DC89-6C33-B383-9D57-A89FB1BBA1C8}"/>
          </ac:picMkLst>
        </pc:picChg>
      </pc:sldChg>
      <pc:sldChg chg="add del replId">
        <pc:chgData name="Alexandra Šipeková" userId="S::asipekova_techniserv-it.cz#ext#@assecoce.onmicrosoft.com::3f687794-327d-47aa-9ac9-48052a8799d6" providerId="AD" clId="Web-{FAA361BC-A232-1B3A-F9EE-71BB5D0CDC2E}" dt="2025-03-20T07:50:30.541" v="426"/>
        <pc:sldMkLst>
          <pc:docMk/>
          <pc:sldMk cId="2481812090" sldId="2577"/>
        </pc:sldMkLst>
      </pc:sldChg>
      <pc:sldChg chg="addSp delSp modSp add replId">
        <pc:chgData name="Alexandra Šipeková" userId="S::asipekova_techniserv-it.cz#ext#@assecoce.onmicrosoft.com::3f687794-327d-47aa-9ac9-48052a8799d6" providerId="AD" clId="Web-{FAA361BC-A232-1B3A-F9EE-71BB5D0CDC2E}" dt="2025-03-20T09:20:25.660" v="504"/>
        <pc:sldMkLst>
          <pc:docMk/>
          <pc:sldMk cId="4232296736" sldId="2584"/>
        </pc:sldMkLst>
        <pc:spChg chg="add">
          <ac:chgData name="Alexandra Šipeková" userId="S::asipekova_techniserv-it.cz#ext#@assecoce.onmicrosoft.com::3f687794-327d-47aa-9ac9-48052a8799d6" providerId="AD" clId="Web-{FAA361BC-A232-1B3A-F9EE-71BB5D0CDC2E}" dt="2025-03-20T08:01:41.299" v="433"/>
          <ac:spMkLst>
            <pc:docMk/>
            <pc:sldMk cId="4232296736" sldId="2584"/>
            <ac:spMk id="6" creationId="{989070A9-4A05-4966-CC3A-1BFBAB5D8F25}"/>
          </ac:spMkLst>
        </pc:spChg>
        <pc:spChg chg="add del">
          <ac:chgData name="Alexandra Šipeková" userId="S::asipekova_techniserv-it.cz#ext#@assecoce.onmicrosoft.com::3f687794-327d-47aa-9ac9-48052a8799d6" providerId="AD" clId="Web-{FAA361BC-A232-1B3A-F9EE-71BB5D0CDC2E}" dt="2025-03-20T08:02:10.785" v="437"/>
          <ac:spMkLst>
            <pc:docMk/>
            <pc:sldMk cId="4232296736" sldId="2584"/>
            <ac:spMk id="7" creationId="{16DCF8BE-76A3-C03A-5921-33B7114027AA}"/>
          </ac:spMkLst>
        </pc:spChg>
        <pc:spChg chg="add mod">
          <ac:chgData name="Alexandra Šipeková" userId="S::asipekova_techniserv-it.cz#ext#@assecoce.onmicrosoft.com::3f687794-327d-47aa-9ac9-48052a8799d6" providerId="AD" clId="Web-{FAA361BC-A232-1B3A-F9EE-71BB5D0CDC2E}" dt="2025-03-20T09:20:25.660" v="504"/>
          <ac:spMkLst>
            <pc:docMk/>
            <pc:sldMk cId="4232296736" sldId="2584"/>
            <ac:spMk id="8" creationId="{323F035F-B7C7-D1C1-3D1E-CC6B72E41768}"/>
          </ac:spMkLst>
        </pc:spChg>
        <pc:picChg chg="del">
          <ac:chgData name="Alexandra Šipeková" userId="S::asipekova_techniserv-it.cz#ext#@assecoce.onmicrosoft.com::3f687794-327d-47aa-9ac9-48052a8799d6" providerId="AD" clId="Web-{FAA361BC-A232-1B3A-F9EE-71BB5D0CDC2E}" dt="2025-03-20T08:01:18.689" v="430"/>
          <ac:picMkLst>
            <pc:docMk/>
            <pc:sldMk cId="4232296736" sldId="2584"/>
            <ac:picMk id="4" creationId="{0E413D2A-6089-A879-29C7-E41D965AD144}"/>
          </ac:picMkLst>
        </pc:picChg>
      </pc:sldChg>
      <pc:sldChg chg="add del replId">
        <pc:chgData name="Alexandra Šipeková" userId="S::asipekova_techniserv-it.cz#ext#@assecoce.onmicrosoft.com::3f687794-327d-47aa-9ac9-48052a8799d6" providerId="AD" clId="Web-{FAA361BC-A232-1B3A-F9EE-71BB5D0CDC2E}" dt="2025-03-20T08:01:49.831" v="435"/>
        <pc:sldMkLst>
          <pc:docMk/>
          <pc:sldMk cId="163575885" sldId="2585"/>
        </pc:sldMkLst>
      </pc:sldChg>
      <pc:sldChg chg="add del replId">
        <pc:chgData name="Alexandra Šipeková" userId="S::asipekova_techniserv-it.cz#ext#@assecoce.onmicrosoft.com::3f687794-327d-47aa-9ac9-48052a8799d6" providerId="AD" clId="Web-{FAA361BC-A232-1B3A-F9EE-71BB5D0CDC2E}" dt="2025-03-20T08:01:32.034" v="432"/>
        <pc:sldMkLst>
          <pc:docMk/>
          <pc:sldMk cId="3152655867" sldId="2585"/>
        </pc:sldMkLst>
      </pc:sldChg>
    </pc:docChg>
  </pc:docChgLst>
  <pc:docChgLst>
    <pc:chgData name="BÜRGER Tomáš" userId="S::tomas.burger@asseco-ce.com::f5b8df6d-73f5-4c4f-8795-b4d9459f9abf" providerId="AD" clId="Web-{48138FEA-562E-32C6-2D1F-BB0EE4DD1D8E}"/>
    <pc:docChg chg="modSld">
      <pc:chgData name="BÜRGER Tomáš" userId="S::tomas.burger@asseco-ce.com::f5b8df6d-73f5-4c4f-8795-b4d9459f9abf" providerId="AD" clId="Web-{48138FEA-562E-32C6-2D1F-BB0EE4DD1D8E}" dt="2024-09-10T08:16:32.967" v="89" actId="20577"/>
      <pc:docMkLst>
        <pc:docMk/>
      </pc:docMkLst>
      <pc:sldChg chg="modSp">
        <pc:chgData name="BÜRGER Tomáš" userId="S::tomas.burger@asseco-ce.com::f5b8df6d-73f5-4c4f-8795-b4d9459f9abf" providerId="AD" clId="Web-{48138FEA-562E-32C6-2D1F-BB0EE4DD1D8E}" dt="2024-09-10T08:15:30.980" v="84" actId="20577"/>
        <pc:sldMkLst>
          <pc:docMk/>
          <pc:sldMk cId="235789882" sldId="149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55.856" v="86" actId="20577"/>
        <pc:sldMkLst>
          <pc:docMk/>
          <pc:sldMk cId="1647141677" sldId="149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6:10.044" v="87" actId="20577"/>
        <pc:sldMkLst>
          <pc:docMk/>
          <pc:sldMk cId="953578322" sldId="1497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6:20.888" v="88" actId="20577"/>
        <pc:sldMkLst>
          <pc:docMk/>
          <pc:sldMk cId="1635921988" sldId="1498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4:57.167" v="81" actId="20577"/>
        <pc:sldMkLst>
          <pc:docMk/>
          <pc:sldMk cId="3938749389" sldId="1499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04.526" v="82" actId="20577"/>
        <pc:sldMkLst>
          <pc:docMk/>
          <pc:sldMk cId="3407377283" sldId="150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43.340" v="85" actId="20577"/>
        <pc:sldMkLst>
          <pc:docMk/>
          <pc:sldMk cId="2499410469" sldId="1527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4:47.213" v="80" actId="20577"/>
        <pc:sldMkLst>
          <pc:docMk/>
          <pc:sldMk cId="3766273287" sldId="154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5:08.011" v="83" actId="20577"/>
        <pc:sldMkLst>
          <pc:docMk/>
          <pc:sldMk cId="3681195689" sldId="1546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0:50.007" v="17" actId="20577"/>
        <pc:sldMkLst>
          <pc:docMk/>
          <pc:sldMk cId="1882499136" sldId="159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6:32.967" v="89" actId="20577"/>
        <pc:sldMkLst>
          <pc:docMk/>
          <pc:sldMk cId="99120773" sldId="1601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3:15.481" v="21" actId="20577"/>
        <pc:sldMkLst>
          <pc:docMk/>
          <pc:sldMk cId="1151322360" sldId="162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05.686" v="47" actId="20577"/>
        <pc:sldMkLst>
          <pc:docMk/>
          <pc:sldMk cId="2248596057" sldId="1651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14.842" v="48" actId="20577"/>
        <pc:sldMkLst>
          <pc:docMk/>
          <pc:sldMk cId="4013203784" sldId="165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36.999" v="52" actId="20577"/>
        <pc:sldMkLst>
          <pc:docMk/>
          <pc:sldMk cId="2670300549" sldId="165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9:53.312" v="53" actId="20577"/>
        <pc:sldMkLst>
          <pc:docMk/>
          <pc:sldMk cId="3577629205" sldId="1658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0:44.236" v="56" actId="20577"/>
        <pc:sldMkLst>
          <pc:docMk/>
          <pc:sldMk cId="2133617346" sldId="166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0:59.049" v="57" actId="20577"/>
        <pc:sldMkLst>
          <pc:docMk/>
          <pc:sldMk cId="879171619" sldId="166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1:36.410" v="64" actId="20577"/>
        <pc:sldMkLst>
          <pc:docMk/>
          <pc:sldMk cId="2034776031" sldId="1667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1:48.316" v="65" actId="20577"/>
        <pc:sldMkLst>
          <pc:docMk/>
          <pc:sldMk cId="3617529322" sldId="1669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2:13.968" v="31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1:44.733" v="25" actId="20577"/>
        <pc:sldMkLst>
          <pc:docMk/>
          <pc:sldMk cId="2019793214" sldId="1691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3:39.753" v="37" actId="20577"/>
        <pc:sldMkLst>
          <pc:docMk/>
          <pc:sldMk cId="3059135553" sldId="1735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4:19.629" v="43" actId="20577"/>
        <pc:sldMkLst>
          <pc:docMk/>
          <pc:sldMk cId="997918931" sldId="1742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4:30.223" v="45" actId="20577"/>
        <pc:sldMkLst>
          <pc:docMk/>
          <pc:sldMk cId="1032036446" sldId="1744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04:39.473" v="46" actId="20577"/>
        <pc:sldMkLst>
          <pc:docMk/>
          <pc:sldMk cId="1389120695" sldId="1746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1:25.409" v="0" actId="20577"/>
        <pc:sldMkLst>
          <pc:docMk/>
          <pc:sldMk cId="1775443882" sldId="1757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2:19.021" v="2" actId="20577"/>
        <pc:sldMkLst>
          <pc:docMk/>
          <pc:sldMk cId="421201" sldId="1836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4:24.978" v="8" actId="20577"/>
        <pc:sldMkLst>
          <pc:docMk/>
          <pc:sldMk cId="551533578" sldId="1849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4:50.901" v="9" actId="20577"/>
        <pc:sldMkLst>
          <pc:docMk/>
          <pc:sldMk cId="2337773378" sldId="1853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7:55.298" v="12" actId="20577"/>
        <pc:sldMkLst>
          <pc:docMk/>
          <pc:sldMk cId="3863594700" sldId="1872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7:37.016" v="11" actId="20577"/>
        <pc:sldMkLst>
          <pc:docMk/>
          <pc:sldMk cId="663336452" sldId="1890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2:43.370" v="19"/>
        <pc:sldMkLst>
          <pc:docMk/>
          <pc:sldMk cId="2904290260" sldId="1893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54:09.420" v="24" actId="20577"/>
        <pc:sldMkLst>
          <pc:docMk/>
          <pc:sldMk cId="3678347226" sldId="1896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0:31.142" v="55" actId="20577"/>
        <pc:sldMkLst>
          <pc:docMk/>
          <pc:sldMk cId="111893438" sldId="1983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2:17.755" v="66" actId="20577"/>
        <pc:sldMkLst>
          <pc:docMk/>
          <pc:sldMk cId="1352620818" sldId="1984"/>
        </pc:sldMkLst>
      </pc:sldChg>
      <pc:sldChg chg="modSp">
        <pc:chgData name="BÜRGER Tomáš" userId="S::tomas.burger@asseco-ce.com::f5b8df6d-73f5-4c4f-8795-b4d9459f9abf" providerId="AD" clId="Web-{48138FEA-562E-32C6-2D1F-BB0EE4DD1D8E}" dt="2024-09-10T07:48:47.534" v="13" actId="20577"/>
        <pc:sldMkLst>
          <pc:docMk/>
          <pc:sldMk cId="555802905" sldId="2000"/>
        </pc:sldMkLst>
      </pc:sldChg>
      <pc:sldChg chg="modSp">
        <pc:chgData name="BÜRGER Tomáš" userId="S::tomas.burger@asseco-ce.com::f5b8df6d-73f5-4c4f-8795-b4d9459f9abf" providerId="AD" clId="Web-{48138FEA-562E-32C6-2D1F-BB0EE4DD1D8E}" dt="2024-09-10T08:14:29.369" v="78" actId="20577"/>
        <pc:sldMkLst>
          <pc:docMk/>
          <pc:sldMk cId="1825094817" sldId="2038"/>
        </pc:sldMkLst>
      </pc:sldChg>
    </pc:docChg>
  </pc:docChgLst>
  <pc:docChgLst>
    <pc:chgData name="BÜRGER Tomáš" userId="S::tomas.burger@asseco-ce.com::f5b8df6d-73f5-4c4f-8795-b4d9459f9abf" providerId="AD" clId="Web-{6B9D0ABB-87D1-F0D5-EF54-6D5F187D8693}"/>
    <pc:docChg chg="addSld delSld modSld sldOrd">
      <pc:chgData name="BÜRGER Tomáš" userId="S::tomas.burger@asseco-ce.com::f5b8df6d-73f5-4c4f-8795-b4d9459f9abf" providerId="AD" clId="Web-{6B9D0ABB-87D1-F0D5-EF54-6D5F187D8693}" dt="2024-09-09T10:53:21.200" v="1030" actId="20577"/>
      <pc:docMkLst>
        <pc:docMk/>
      </pc:docMkLst>
      <pc:sldChg chg="delSp modSp">
        <pc:chgData name="BÜRGER Tomáš" userId="S::tomas.burger@asseco-ce.com::f5b8df6d-73f5-4c4f-8795-b4d9459f9abf" providerId="AD" clId="Web-{6B9D0ABB-87D1-F0D5-EF54-6D5F187D8693}" dt="2024-09-09T09:56:03.888" v="639"/>
        <pc:sldMkLst>
          <pc:docMk/>
          <pc:sldMk cId="1874021689" sldId="1629"/>
        </pc:sldMkLst>
      </pc:sldChg>
      <pc:sldChg chg="delSp modSp del ord">
        <pc:chgData name="BÜRGER Tomáš" userId="S::tomas.burger@asseco-ce.com::f5b8df6d-73f5-4c4f-8795-b4d9459f9abf" providerId="AD" clId="Web-{6B9D0ABB-87D1-F0D5-EF54-6D5F187D8693}" dt="2024-09-09T10:07:28.256" v="807"/>
        <pc:sldMkLst>
          <pc:docMk/>
          <pc:sldMk cId="2192473456" sldId="1630"/>
        </pc:sldMkLst>
      </pc:sldChg>
      <pc:sldChg chg="del">
        <pc:chgData name="BÜRGER Tomáš" userId="S::tomas.burger@asseco-ce.com::f5b8df6d-73f5-4c4f-8795-b4d9459f9abf" providerId="AD" clId="Web-{6B9D0ABB-87D1-F0D5-EF54-6D5F187D8693}" dt="2024-09-09T10:16:21.432" v="903"/>
        <pc:sldMkLst>
          <pc:docMk/>
          <pc:sldMk cId="4137759546" sldId="1631"/>
        </pc:sldMkLst>
      </pc:sldChg>
      <pc:sldChg chg="addSp modSp ord">
        <pc:chgData name="BÜRGER Tomáš" userId="S::tomas.burger@asseco-ce.com::f5b8df6d-73f5-4c4f-8795-b4d9459f9abf" providerId="AD" clId="Web-{6B9D0ABB-87D1-F0D5-EF54-6D5F187D8693}" dt="2024-09-09T10:09:40.636" v="888" actId="20577"/>
        <pc:sldMkLst>
          <pc:docMk/>
          <pc:sldMk cId="3412931359" sldId="1633"/>
        </pc:sldMkLst>
      </pc:sldChg>
      <pc:sldChg chg="del">
        <pc:chgData name="BÜRGER Tomáš" userId="S::tomas.burger@asseco-ce.com::f5b8df6d-73f5-4c4f-8795-b4d9459f9abf" providerId="AD" clId="Web-{6B9D0ABB-87D1-F0D5-EF54-6D5F187D8693}" dt="2024-09-09T10:16:28.135" v="904"/>
        <pc:sldMkLst>
          <pc:docMk/>
          <pc:sldMk cId="2065341536" sldId="1634"/>
        </pc:sldMkLst>
      </pc:sldChg>
      <pc:sldChg chg="addSp modSp ord">
        <pc:chgData name="BÜRGER Tomáš" userId="S::tomas.burger@asseco-ce.com::f5b8df6d-73f5-4c4f-8795-b4d9459f9abf" providerId="AD" clId="Web-{6B9D0ABB-87D1-F0D5-EF54-6D5F187D8693}" dt="2024-09-09T10:07:02.224" v="793" actId="20577"/>
        <pc:sldMkLst>
          <pc:docMk/>
          <pc:sldMk cId="1818163876" sldId="163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23.931" v="931" actId="20577"/>
        <pc:sldMkLst>
          <pc:docMk/>
          <pc:sldMk cId="2710731183" sldId="1640"/>
        </pc:sldMkLst>
      </pc:sldChg>
      <pc:sldChg chg="modSp">
        <pc:chgData name="BÜRGER Tomáš" userId="S::tomas.burger@asseco-ce.com::f5b8df6d-73f5-4c4f-8795-b4d9459f9abf" providerId="AD" clId="Web-{6B9D0ABB-87D1-F0D5-EF54-6D5F187D8693}" dt="2024-09-09T09:03:54.165" v="201" actId="20577"/>
        <pc:sldMkLst>
          <pc:docMk/>
          <pc:sldMk cId="3133382944" sldId="1649"/>
        </pc:sldMkLst>
      </pc:sldChg>
      <pc:sldChg chg="modSp">
        <pc:chgData name="BÜRGER Tomáš" userId="S::tomas.burger@asseco-ce.com::f5b8df6d-73f5-4c4f-8795-b4d9459f9abf" providerId="AD" clId="Web-{6B9D0ABB-87D1-F0D5-EF54-6D5F187D8693}" dt="2024-09-09T08:33:50.804" v="75" actId="20577"/>
        <pc:sldMkLst>
          <pc:docMk/>
          <pc:sldMk cId="3577629205" sldId="1658"/>
        </pc:sldMkLst>
      </pc:sldChg>
      <pc:sldChg chg="del">
        <pc:chgData name="BÜRGER Tomáš" userId="S::tomas.burger@asseco-ce.com::f5b8df6d-73f5-4c4f-8795-b4d9459f9abf" providerId="AD" clId="Web-{6B9D0ABB-87D1-F0D5-EF54-6D5F187D8693}" dt="2024-09-09T08:30:41.891" v="58"/>
        <pc:sldMkLst>
          <pc:docMk/>
          <pc:sldMk cId="2145109821" sldId="1660"/>
        </pc:sldMkLst>
      </pc:sldChg>
      <pc:sldChg chg="delSp">
        <pc:chgData name="BÜRGER Tomáš" userId="S::tomas.burger@asseco-ce.com::f5b8df6d-73f5-4c4f-8795-b4d9459f9abf" providerId="AD" clId="Web-{6B9D0ABB-87D1-F0D5-EF54-6D5F187D8693}" dt="2024-09-09T09:29:43.190" v="338"/>
        <pc:sldMkLst>
          <pc:docMk/>
          <pc:sldMk cId="1826095205" sldId="1661"/>
        </pc:sldMkLst>
      </pc:sldChg>
      <pc:sldChg chg="delSp modSp del">
        <pc:chgData name="BÜRGER Tomáš" userId="S::tomas.burger@asseco-ce.com::f5b8df6d-73f5-4c4f-8795-b4d9459f9abf" providerId="AD" clId="Web-{6B9D0ABB-87D1-F0D5-EF54-6D5F187D8693}" dt="2024-09-09T09:43:09.313" v="559"/>
        <pc:sldMkLst>
          <pc:docMk/>
          <pc:sldMk cId="1779620600" sldId="1662"/>
        </pc:sldMkLst>
      </pc:sldChg>
      <pc:sldChg chg="modSp">
        <pc:chgData name="BÜRGER Tomáš" userId="S::tomas.burger@asseco-ce.com::f5b8df6d-73f5-4c4f-8795-b4d9459f9abf" providerId="AD" clId="Web-{6B9D0ABB-87D1-F0D5-EF54-6D5F187D8693}" dt="2024-09-09T09:08:28.504" v="277" actId="20577"/>
        <pc:sldMkLst>
          <pc:docMk/>
          <pc:sldMk cId="1024860642" sldId="1664"/>
        </pc:sldMkLst>
      </pc:sldChg>
      <pc:sldChg chg="modSp">
        <pc:chgData name="BÜRGER Tomáš" userId="S::tomas.burger@asseco-ce.com::f5b8df6d-73f5-4c4f-8795-b4d9459f9abf" providerId="AD" clId="Web-{6B9D0ABB-87D1-F0D5-EF54-6D5F187D8693}" dt="2024-09-09T08:34:09.992" v="80" actId="20577"/>
        <pc:sldMkLst>
          <pc:docMk/>
          <pc:sldMk cId="3617529322" sldId="1669"/>
        </pc:sldMkLst>
      </pc:sldChg>
      <pc:sldChg chg="del">
        <pc:chgData name="BÜRGER Tomáš" userId="S::tomas.burger@asseco-ce.com::f5b8df6d-73f5-4c4f-8795-b4d9459f9abf" providerId="AD" clId="Web-{6B9D0ABB-87D1-F0D5-EF54-6D5F187D8693}" dt="2024-09-09T08:34:15.398" v="81"/>
        <pc:sldMkLst>
          <pc:docMk/>
          <pc:sldMk cId="529293872" sldId="1670"/>
        </pc:sldMkLst>
      </pc:sldChg>
      <pc:sldChg chg="del">
        <pc:chgData name="BÜRGER Tomáš" userId="S::tomas.burger@asseco-ce.com::f5b8df6d-73f5-4c4f-8795-b4d9459f9abf" providerId="AD" clId="Web-{6B9D0ABB-87D1-F0D5-EF54-6D5F187D8693}" dt="2024-09-09T08:35:52.011" v="119"/>
        <pc:sldMkLst>
          <pc:docMk/>
          <pc:sldMk cId="1154242439" sldId="167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15.038" v="922" actId="20577"/>
        <pc:sldMkLst>
          <pc:docMk/>
          <pc:sldMk cId="1453085955" sldId="167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30.883" v="924" actId="20577"/>
        <pc:sldMkLst>
          <pc:docMk/>
          <pc:sldMk cId="3426831221" sldId="167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40.227" v="926" actId="20577"/>
        <pc:sldMkLst>
          <pc:docMk/>
          <pc:sldMk cId="3428205706" sldId="167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15.884" v="929" actId="20577"/>
        <pc:sldMkLst>
          <pc:docMk/>
          <pc:sldMk cId="1188207959" sldId="167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19.259" v="930" actId="20577"/>
        <pc:sldMkLst>
          <pc:docMk/>
          <pc:sldMk cId="1092470074" sldId="168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53:21.200" v="1030" actId="20577"/>
        <pc:sldMkLst>
          <pc:docMk/>
          <pc:sldMk cId="2290412953" sldId="1689"/>
        </pc:sldMkLst>
      </pc:sldChg>
      <pc:sldChg chg="addSp modSp">
        <pc:chgData name="BÜRGER Tomáš" userId="S::tomas.burger@asseco-ce.com::f5b8df6d-73f5-4c4f-8795-b4d9459f9abf" providerId="AD" clId="Web-{6B9D0ABB-87D1-F0D5-EF54-6D5F187D8693}" dt="2024-09-09T10:45:20.839" v="1022" actId="1076"/>
        <pc:sldMkLst>
          <pc:docMk/>
          <pc:sldMk cId="2019793214" sldId="169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1:39.615" v="920" actId="20577"/>
        <pc:sldMkLst>
          <pc:docMk/>
          <pc:sldMk cId="1497076501" sldId="169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1:54.491" v="921" actId="20577"/>
        <pc:sldMkLst>
          <pc:docMk/>
          <pc:sldMk cId="3982071220" sldId="169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26.070" v="923" actId="20577"/>
        <pc:sldMkLst>
          <pc:docMk/>
          <pc:sldMk cId="537110308" sldId="169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2:36.914" v="925" actId="20577"/>
        <pc:sldMkLst>
          <pc:docMk/>
          <pc:sldMk cId="879566110" sldId="170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03.009" v="928" actId="20577"/>
        <pc:sldMkLst>
          <pc:docMk/>
          <pc:sldMk cId="2958807737" sldId="170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05.868" v="1010" actId="20577"/>
        <pc:sldMkLst>
          <pc:docMk/>
          <pc:sldMk cId="2858117878" sldId="171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05.574" v="940" actId="20577"/>
        <pc:sldMkLst>
          <pc:docMk/>
          <pc:sldMk cId="4131978358" sldId="173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32.762" v="945" actId="20577"/>
        <pc:sldMkLst>
          <pc:docMk/>
          <pc:sldMk cId="4285471764" sldId="173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38.450" v="946" actId="20577"/>
        <pc:sldMkLst>
          <pc:docMk/>
          <pc:sldMk cId="3059135553" sldId="173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3:34.744" v="932" actId="20577"/>
        <pc:sldMkLst>
          <pc:docMk/>
          <pc:sldMk cId="3777590090" sldId="173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51.028" v="947" actId="20577"/>
        <pc:sldMkLst>
          <pc:docMk/>
          <pc:sldMk cId="2322827552" sldId="173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4:56.513" v="948" actId="20577"/>
        <pc:sldMkLst>
          <pc:docMk/>
          <pc:sldMk cId="373132692" sldId="173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5:03.513" v="949" actId="20577"/>
        <pc:sldMkLst>
          <pc:docMk/>
          <pc:sldMk cId="3033619267" sldId="173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5:11.701" v="950" actId="20577"/>
        <pc:sldMkLst>
          <pc:docMk/>
          <pc:sldMk cId="425340916" sldId="174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5:20.545" v="951" actId="20577"/>
        <pc:sldMkLst>
          <pc:docMk/>
          <pc:sldMk cId="3137627062" sldId="174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09.344" v="963" actId="20577"/>
        <pc:sldMkLst>
          <pc:docMk/>
          <pc:sldMk cId="997918931" sldId="174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15.485" v="964" actId="20577"/>
        <pc:sldMkLst>
          <pc:docMk/>
          <pc:sldMk cId="1032036446" sldId="174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20.907" v="965" actId="20577"/>
        <pc:sldMkLst>
          <pc:docMk/>
          <pc:sldMk cId="1951493192" sldId="174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6:25.704" v="966" actId="20577"/>
        <pc:sldMkLst>
          <pc:docMk/>
          <pc:sldMk cId="1389120695" sldId="174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15.424" v="986" actId="20577"/>
        <pc:sldMkLst>
          <pc:docMk/>
          <pc:sldMk cId="2651216860" sldId="174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06.924" v="985" actId="20577"/>
        <pc:sldMkLst>
          <pc:docMk/>
          <pc:sldMk cId="3618726982" sldId="174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22.878" v="987" actId="20577"/>
        <pc:sldMkLst>
          <pc:docMk/>
          <pc:sldMk cId="3773285354" sldId="175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14.632" v="1001" actId="20577"/>
        <pc:sldMkLst>
          <pc:docMk/>
          <pc:sldMk cId="1246270949" sldId="175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20.272" v="1002" actId="20577"/>
        <pc:sldMkLst>
          <pc:docMk/>
          <pc:sldMk cId="2310029980" sldId="175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55.383" v="1008" actId="20577"/>
        <pc:sldMkLst>
          <pc:docMk/>
          <pc:sldMk cId="1451842854" sldId="175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00.774" v="1009" actId="20577"/>
        <pc:sldMkLst>
          <pc:docMk/>
          <pc:sldMk cId="1522046582" sldId="1755"/>
        </pc:sldMkLst>
      </pc:sldChg>
      <pc:sldChg chg="addSp delSp modSp">
        <pc:chgData name="BÜRGER Tomáš" userId="S::tomas.burger@asseco-ce.com::f5b8df6d-73f5-4c4f-8795-b4d9459f9abf" providerId="AD" clId="Web-{6B9D0ABB-87D1-F0D5-EF54-6D5F187D8693}" dt="2024-09-09T09:48:21.668" v="621" actId="14100"/>
        <pc:sldMkLst>
          <pc:docMk/>
          <pc:sldMk cId="4176474747" sldId="1756"/>
        </pc:sldMkLst>
      </pc:sldChg>
      <pc:sldChg chg="modSp add">
        <pc:chgData name="BÜRGER Tomáš" userId="S::tomas.burger@asseco-ce.com::f5b8df6d-73f5-4c4f-8795-b4d9459f9abf" providerId="AD" clId="Web-{6B9D0ABB-87D1-F0D5-EF54-6D5F187D8693}" dt="2024-09-09T09:59:05.769" v="651" actId="20577"/>
        <pc:sldMkLst>
          <pc:docMk/>
          <pc:sldMk cId="565541771" sldId="1759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10:01:32.634" v="749" actId="20577"/>
        <pc:sldMkLst>
          <pc:docMk/>
          <pc:sldMk cId="111620292" sldId="1760"/>
        </pc:sldMkLst>
      </pc:sldChg>
      <pc:sldChg chg="addSp delSp modSp">
        <pc:chgData name="BÜRGER Tomáš" userId="S::tomas.burger@asseco-ce.com::f5b8df6d-73f5-4c4f-8795-b4d9459f9abf" providerId="AD" clId="Web-{6B9D0ABB-87D1-F0D5-EF54-6D5F187D8693}" dt="2024-09-09T09:54:28.197" v="628" actId="20577"/>
        <pc:sldMkLst>
          <pc:docMk/>
          <pc:sldMk cId="2759473037" sldId="1762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8:39:58.458" v="149" actId="20577"/>
        <pc:sldMkLst>
          <pc:docMk/>
          <pc:sldMk cId="3056151598" sldId="1763"/>
        </pc:sldMkLst>
      </pc:sldChg>
      <pc:sldChg chg="addSp delSp modSp add">
        <pc:chgData name="BÜRGER Tomáš" userId="S::tomas.burger@asseco-ce.com::f5b8df6d-73f5-4c4f-8795-b4d9459f9abf" providerId="AD" clId="Web-{6B9D0ABB-87D1-F0D5-EF54-6D5F187D8693}" dt="2024-09-09T10:15:26.836" v="900" actId="20577"/>
        <pc:sldMkLst>
          <pc:docMk/>
          <pc:sldMk cId="1600859445" sldId="1765"/>
        </pc:sldMkLst>
      </pc:sldChg>
      <pc:sldChg chg="modSp add">
        <pc:chgData name="BÜRGER Tomáš" userId="S::tomas.burger@asseco-ce.com::f5b8df6d-73f5-4c4f-8795-b4d9459f9abf" providerId="AD" clId="Web-{6B9D0ABB-87D1-F0D5-EF54-6D5F187D8693}" dt="2024-09-09T08:42:06.806" v="161" actId="20577"/>
        <pc:sldMkLst>
          <pc:docMk/>
          <pc:sldMk cId="2063208814" sldId="1768"/>
        </pc:sldMkLst>
      </pc:sldChg>
      <pc:sldChg chg="modSp">
        <pc:chgData name="BÜRGER Tomáš" userId="S::tomas.burger@asseco-ce.com::f5b8df6d-73f5-4c4f-8795-b4d9459f9abf" providerId="AD" clId="Web-{6B9D0ABB-87D1-F0D5-EF54-6D5F187D8693}" dt="2024-09-09T08:45:36.345" v="164" actId="20577"/>
        <pc:sldMkLst>
          <pc:docMk/>
          <pc:sldMk cId="413298334" sldId="1901"/>
        </pc:sldMkLst>
      </pc:sldChg>
      <pc:sldChg chg="delSp modSp">
        <pc:chgData name="BÜRGER Tomáš" userId="S::tomas.burger@asseco-ce.com::f5b8df6d-73f5-4c4f-8795-b4d9459f9abf" providerId="AD" clId="Web-{6B9D0ABB-87D1-F0D5-EF54-6D5F187D8693}" dt="2024-09-09T08:57:13.526" v="167"/>
        <pc:sldMkLst>
          <pc:docMk/>
          <pc:sldMk cId="2639489641" sldId="1930"/>
        </pc:sldMkLst>
      </pc:sldChg>
      <pc:sldChg chg="delSp modSp">
        <pc:chgData name="BÜRGER Tomáš" userId="S::tomas.burger@asseco-ce.com::f5b8df6d-73f5-4c4f-8795-b4d9459f9abf" providerId="AD" clId="Web-{6B9D0ABB-87D1-F0D5-EF54-6D5F187D8693}" dt="2024-09-09T09:01:15.457" v="175"/>
        <pc:sldMkLst>
          <pc:docMk/>
          <pc:sldMk cId="350186173" sldId="193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41.644" v="988" actId="20577"/>
        <pc:sldMkLst>
          <pc:docMk/>
          <pc:sldMk cId="2586051089" sldId="1937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46.113" v="989" actId="20577"/>
        <pc:sldMkLst>
          <pc:docMk/>
          <pc:sldMk cId="1713552595" sldId="193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7:54.176" v="990" actId="20577"/>
        <pc:sldMkLst>
          <pc:docMk/>
          <pc:sldMk cId="4170080762" sldId="193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00.754" v="991" actId="20577"/>
        <pc:sldMkLst>
          <pc:docMk/>
          <pc:sldMk cId="1167959623" sldId="194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19.520" v="992" actId="20577"/>
        <pc:sldMkLst>
          <pc:docMk/>
          <pc:sldMk cId="27184783" sldId="194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25.739" v="993" actId="20577"/>
        <pc:sldMkLst>
          <pc:docMk/>
          <pc:sldMk cId="3679616131" sldId="194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36.083" v="994" actId="20577"/>
        <pc:sldMkLst>
          <pc:docMk/>
          <pc:sldMk cId="3539469384" sldId="194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44.506" v="995" actId="20577"/>
        <pc:sldMkLst>
          <pc:docMk/>
          <pc:sldMk cId="2747273962" sldId="194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8:53.225" v="998" actId="20577"/>
        <pc:sldMkLst>
          <pc:docMk/>
          <pc:sldMk cId="874542814" sldId="1945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29:02.225" v="1000" actId="20577"/>
        <pc:sldMkLst>
          <pc:docMk/>
          <pc:sldMk cId="368374110" sldId="1946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20.400" v="1011" actId="20577"/>
        <pc:sldMkLst>
          <pc:docMk/>
          <pc:sldMk cId="2177273850" sldId="1948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47.697" v="1013" actId="20577"/>
        <pc:sldMkLst>
          <pc:docMk/>
          <pc:sldMk cId="682105962" sldId="1949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54.651" v="1014" actId="20577"/>
        <pc:sldMkLst>
          <pc:docMk/>
          <pc:sldMk cId="2755571812" sldId="1950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06.401" v="1015" actId="20577"/>
        <pc:sldMkLst>
          <pc:docMk/>
          <pc:sldMk cId="2941735095" sldId="1951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12.355" v="1016" actId="20577"/>
        <pc:sldMkLst>
          <pc:docMk/>
          <pc:sldMk cId="2746341091" sldId="1952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23.121" v="1017" actId="20577"/>
        <pc:sldMkLst>
          <pc:docMk/>
          <pc:sldMk cId="3380088517" sldId="1953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1:29.496" v="1018" actId="20577"/>
        <pc:sldMkLst>
          <pc:docMk/>
          <pc:sldMk cId="3428149574" sldId="1954"/>
        </pc:sldMkLst>
      </pc:sldChg>
      <pc:sldChg chg="modSp">
        <pc:chgData name="BÜRGER Tomáš" userId="S::tomas.burger@asseco-ce.com::f5b8df6d-73f5-4c4f-8795-b4d9459f9abf" providerId="AD" clId="Web-{6B9D0ABB-87D1-F0D5-EF54-6D5F187D8693}" dt="2024-09-09T10:30:29.087" v="1012" actId="20577"/>
        <pc:sldMkLst>
          <pc:docMk/>
          <pc:sldMk cId="2266303297" sldId="1959"/>
        </pc:sldMkLst>
      </pc:sldChg>
      <pc:sldChg chg="modSp add">
        <pc:chgData name="BÜRGER Tomáš" userId="S::tomas.burger@asseco-ce.com::f5b8df6d-73f5-4c4f-8795-b4d9459f9abf" providerId="AD" clId="Web-{6B9D0ABB-87D1-F0D5-EF54-6D5F187D8693}" dt="2024-09-09T08:30:39.891" v="57" actId="20577"/>
        <pc:sldMkLst>
          <pc:docMk/>
          <pc:sldMk cId="3585720306" sldId="1981"/>
        </pc:sldMkLst>
      </pc:sldChg>
      <pc:sldChg chg="delSp modSp add ord">
        <pc:chgData name="BÜRGER Tomáš" userId="S::tomas.burger@asseco-ce.com::f5b8df6d-73f5-4c4f-8795-b4d9459f9abf" providerId="AD" clId="Web-{6B9D0ABB-87D1-F0D5-EF54-6D5F187D8693}" dt="2024-09-09T08:33:19.865" v="68" actId="20577"/>
        <pc:sldMkLst>
          <pc:docMk/>
          <pc:sldMk cId="285609150" sldId="1982"/>
        </pc:sldMkLst>
      </pc:sldChg>
      <pc:sldChg chg="addSp delSp modSp add ord replId">
        <pc:chgData name="BÜRGER Tomáš" userId="S::tomas.burger@asseco-ce.com::f5b8df6d-73f5-4c4f-8795-b4d9459f9abf" providerId="AD" clId="Web-{6B9D0ABB-87D1-F0D5-EF54-6D5F187D8693}" dt="2024-09-09T09:41:36.528" v="558" actId="1076"/>
        <pc:sldMkLst>
          <pc:docMk/>
          <pc:sldMk cId="111893438" sldId="1983"/>
        </pc:sldMkLst>
      </pc:sldChg>
      <pc:sldChg chg="addSp delSp modSp add replId">
        <pc:chgData name="BÜRGER Tomáš" userId="S::tomas.burger@asseco-ce.com::f5b8df6d-73f5-4c4f-8795-b4d9459f9abf" providerId="AD" clId="Web-{6B9D0ABB-87D1-F0D5-EF54-6D5F187D8693}" dt="2024-09-09T10:08:39.915" v="812" actId="1076"/>
        <pc:sldMkLst>
          <pc:docMk/>
          <pc:sldMk cId="1352620818" sldId="1984"/>
        </pc:sldMkLst>
      </pc:sldChg>
      <pc:sldChg chg="addSp delSp modSp add del replId">
        <pc:chgData name="BÜRGER Tomáš" userId="S::tomas.burger@asseco-ce.com::f5b8df6d-73f5-4c4f-8795-b4d9459f9abf" providerId="AD" clId="Web-{6B9D0ABB-87D1-F0D5-EF54-6D5F187D8693}" dt="2024-09-09T09:09:38.756" v="282"/>
        <pc:sldMkLst>
          <pc:docMk/>
          <pc:sldMk cId="3828656718" sldId="1984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9:38:59.679" v="552" actId="1076"/>
        <pc:sldMkLst>
          <pc:docMk/>
          <pc:sldMk cId="1768145162" sldId="1985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9:43:33.236" v="563" actId="20577"/>
        <pc:sldMkLst>
          <pc:docMk/>
          <pc:sldMk cId="938738825" sldId="1986"/>
        </pc:sldMkLst>
      </pc:sldChg>
      <pc:sldChg chg="modSp add ord">
        <pc:chgData name="BÜRGER Tomáš" userId="S::tomas.burger@asseco-ce.com::f5b8df6d-73f5-4c4f-8795-b4d9459f9abf" providerId="AD" clId="Web-{6B9D0ABB-87D1-F0D5-EF54-6D5F187D8693}" dt="2024-09-09T09:43:23.954" v="560" actId="20577"/>
        <pc:sldMkLst>
          <pc:docMk/>
          <pc:sldMk cId="288015580" sldId="1987"/>
        </pc:sldMkLst>
      </pc:sldChg>
      <pc:sldChg chg="modSp add ord replId">
        <pc:chgData name="BÜRGER Tomáš" userId="S::tomas.burger@asseco-ce.com::f5b8df6d-73f5-4c4f-8795-b4d9459f9abf" providerId="AD" clId="Web-{6B9D0ABB-87D1-F0D5-EF54-6D5F187D8693}" dt="2024-09-09T10:03:54.514" v="757" actId="20577"/>
        <pc:sldMkLst>
          <pc:docMk/>
          <pc:sldMk cId="117718526" sldId="1988"/>
        </pc:sldMkLst>
      </pc:sldChg>
      <pc:sldChg chg="addSp delSp modSp add ord replId">
        <pc:chgData name="BÜRGER Tomáš" userId="S::tomas.burger@asseco-ce.com::f5b8df6d-73f5-4c4f-8795-b4d9459f9abf" providerId="AD" clId="Web-{6B9D0ABB-87D1-F0D5-EF54-6D5F187D8693}" dt="2024-09-09T10:19:26.907" v="919" actId="1076"/>
        <pc:sldMkLst>
          <pc:docMk/>
          <pc:sldMk cId="1991630098" sldId="1989"/>
        </pc:sldMkLst>
      </pc:sldChg>
      <pc:sldChg chg="add del replId">
        <pc:chgData name="BÜRGER Tomáš" userId="S::tomas.burger@asseco-ce.com::f5b8df6d-73f5-4c4f-8795-b4d9459f9abf" providerId="AD" clId="Web-{6B9D0ABB-87D1-F0D5-EF54-6D5F187D8693}" dt="2024-09-09T10:45:11.135" v="1020"/>
        <pc:sldMkLst>
          <pc:docMk/>
          <pc:sldMk cId="3231282174" sldId="1990"/>
        </pc:sldMkLst>
      </pc:sldChg>
    </pc:docChg>
  </pc:docChgLst>
  <pc:docChgLst>
    <pc:chgData name="Eva Jandíková" userId="7ef427b1455032d3" providerId="LiveId" clId="{C45AFD4B-AC67-4F85-923C-A679EA08A43A}"/>
    <pc:docChg chg="undo redo custSel addSld delSld modSld sldOrd">
      <pc:chgData name="Eva Jandíková" userId="7ef427b1455032d3" providerId="LiveId" clId="{C45AFD4B-AC67-4F85-923C-A679EA08A43A}" dt="2024-08-22T14:55:37.097" v="17377" actId="20577"/>
      <pc:docMkLst>
        <pc:docMk/>
      </pc:docMkLst>
      <pc:sldChg chg="modSp add mod">
        <pc:chgData name="Eva Jandíková" userId="7ef427b1455032d3" providerId="LiveId" clId="{C45AFD4B-AC67-4F85-923C-A679EA08A43A}" dt="2024-08-12T13:06:17.633" v="1958" actId="20577"/>
        <pc:sldMkLst>
          <pc:docMk/>
          <pc:sldMk cId="1609877987" sldId="1006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350966739" sldId="100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71640494" sldId="127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94119906" sldId="127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331392417" sldId="130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885798880" sldId="130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148232319" sldId="1302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421284955" sldId="130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80428603" sldId="130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002810450" sldId="130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0629405" sldId="1309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70527012" sldId="1309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724993033" sldId="131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070472093" sldId="131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34335567" sldId="131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865709125" sldId="131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239270913" sldId="131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819597811" sldId="1312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853761252" sldId="1313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50880145" sldId="1313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502867975" sldId="131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4111190069" sldId="131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69180130" sldId="1315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36893026" sldId="1315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604527480" sldId="131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596606804" sldId="1316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34498422" sldId="1318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766845251" sldId="131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1858829" sldId="1319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922758204" sldId="1319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079960726" sldId="132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138823778" sldId="132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38441576" sldId="132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02438596" sldId="1321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30340266" sldId="132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575561009" sldId="132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047145948" sldId="132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707965724" sldId="132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560572475" sldId="1324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507171487" sldId="132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81829771" sldId="1325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476137572" sldId="1325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963527059" sldId="132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978875595" sldId="132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124779385" sldId="1327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818042479" sldId="1327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768411131" sldId="1328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854858318" sldId="1328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2680985402" sldId="1329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775750611" sldId="1329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76363802" sldId="1330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660465987" sldId="1330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682922477" sldId="133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127481069" sldId="1331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391721555" sldId="1332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043899528" sldId="1332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6233109" sldId="133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3535153172" sldId="1333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516835953" sldId="1334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2210724245" sldId="1334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1899009739" sldId="1335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4143957641" sldId="1335"/>
        </pc:sldMkLst>
      </pc:sldChg>
      <pc:sldChg chg="del">
        <pc:chgData name="Eva Jandíková" userId="7ef427b1455032d3" providerId="LiveId" clId="{C45AFD4B-AC67-4F85-923C-A679EA08A43A}" dt="2024-08-12T12:47:34.615" v="1475" actId="2696"/>
        <pc:sldMkLst>
          <pc:docMk/>
          <pc:sldMk cId="567961921" sldId="1336"/>
        </pc:sldMkLst>
      </pc:sldChg>
      <pc:sldChg chg="add">
        <pc:chgData name="Eva Jandíková" userId="7ef427b1455032d3" providerId="LiveId" clId="{C45AFD4B-AC67-4F85-923C-A679EA08A43A}" dt="2024-08-12T12:47:47.028" v="1476"/>
        <pc:sldMkLst>
          <pc:docMk/>
          <pc:sldMk cId="845602564" sldId="1336"/>
        </pc:sldMkLst>
      </pc:sldChg>
      <pc:sldChg chg="del">
        <pc:chgData name="Eva Jandíková" userId="7ef427b1455032d3" providerId="LiveId" clId="{C45AFD4B-AC67-4F85-923C-A679EA08A43A}" dt="2024-08-12T13:02:08.957" v="1950" actId="47"/>
        <pc:sldMkLst>
          <pc:docMk/>
          <pc:sldMk cId="3757357798" sldId="1341"/>
        </pc:sldMkLst>
      </pc:sldChg>
      <pc:sldChg chg="addSp delSp modSp mod">
        <pc:chgData name="Eva Jandíková" userId="7ef427b1455032d3" providerId="LiveId" clId="{C45AFD4B-AC67-4F85-923C-A679EA08A43A}" dt="2024-08-09T11:20:34.296" v="329" actId="478"/>
        <pc:sldMkLst>
          <pc:docMk/>
          <pc:sldMk cId="2461706779" sldId="1345"/>
        </pc:sldMkLst>
      </pc:sldChg>
      <pc:sldChg chg="modSp mod">
        <pc:chgData name="Eva Jandíková" userId="7ef427b1455032d3" providerId="LiveId" clId="{C45AFD4B-AC67-4F85-923C-A679EA08A43A}" dt="2024-08-19T13:02:40.399" v="13994" actId="1076"/>
        <pc:sldMkLst>
          <pc:docMk/>
          <pc:sldMk cId="275347372" sldId="1346"/>
        </pc:sldMkLst>
      </pc:sldChg>
      <pc:sldChg chg="modSp mod">
        <pc:chgData name="Eva Jandíková" userId="7ef427b1455032d3" providerId="LiveId" clId="{C45AFD4B-AC67-4F85-923C-A679EA08A43A}" dt="2024-08-19T13:02:47.104" v="13996" actId="1076"/>
        <pc:sldMkLst>
          <pc:docMk/>
          <pc:sldMk cId="679905044" sldId="1347"/>
        </pc:sldMkLst>
      </pc:sldChg>
      <pc:sldChg chg="modSp mod ord">
        <pc:chgData name="Eva Jandíková" userId="7ef427b1455032d3" providerId="LiveId" clId="{C45AFD4B-AC67-4F85-923C-A679EA08A43A}" dt="2024-08-19T08:13:36.407" v="7472" actId="404"/>
        <pc:sldMkLst>
          <pc:docMk/>
          <pc:sldMk cId="502292834" sldId="1348"/>
        </pc:sldMkLst>
      </pc:sldChg>
      <pc:sldChg chg="del">
        <pc:chgData name="Eva Jandíková" userId="7ef427b1455032d3" providerId="LiveId" clId="{C45AFD4B-AC67-4F85-923C-A679EA08A43A}" dt="2024-08-19T08:13:04.437" v="7468" actId="47"/>
        <pc:sldMkLst>
          <pc:docMk/>
          <pc:sldMk cId="1189724158" sldId="1349"/>
        </pc:sldMkLst>
      </pc:sldChg>
      <pc:sldChg chg="modSp mod ord">
        <pc:chgData name="Eva Jandíková" userId="7ef427b1455032d3" providerId="LiveId" clId="{C45AFD4B-AC67-4F85-923C-A679EA08A43A}" dt="2024-08-13T13:33:46.039" v="7273" actId="948"/>
        <pc:sldMkLst>
          <pc:docMk/>
          <pc:sldMk cId="2110776234" sldId="1350"/>
        </pc:sldMkLst>
      </pc:sldChg>
      <pc:sldChg chg="modSp mod">
        <pc:chgData name="Eva Jandíková" userId="7ef427b1455032d3" providerId="LiveId" clId="{C45AFD4B-AC67-4F85-923C-A679EA08A43A}" dt="2024-08-12T14:15:03.445" v="2634" actId="27636"/>
        <pc:sldMkLst>
          <pc:docMk/>
          <pc:sldMk cId="1806765960" sldId="1351"/>
        </pc:sldMkLst>
      </pc:sldChg>
      <pc:sldChg chg="modSp mod">
        <pc:chgData name="Eva Jandíková" userId="7ef427b1455032d3" providerId="LiveId" clId="{C45AFD4B-AC67-4F85-923C-A679EA08A43A}" dt="2024-08-19T08:12:38.158" v="7464"/>
        <pc:sldMkLst>
          <pc:docMk/>
          <pc:sldMk cId="887688289" sldId="1354"/>
        </pc:sldMkLst>
      </pc:sldChg>
      <pc:sldChg chg="modSp mod">
        <pc:chgData name="Eva Jandíková" userId="7ef427b1455032d3" providerId="LiveId" clId="{C45AFD4B-AC67-4F85-923C-A679EA08A43A}" dt="2024-08-12T12:59:08.310" v="1944" actId="20577"/>
        <pc:sldMkLst>
          <pc:docMk/>
          <pc:sldMk cId="2712371618" sldId="1364"/>
        </pc:sldMkLst>
      </pc:sldChg>
      <pc:sldChg chg="modSp mod">
        <pc:chgData name="Eva Jandíková" userId="7ef427b1455032d3" providerId="LiveId" clId="{C45AFD4B-AC67-4F85-923C-A679EA08A43A}" dt="2024-08-12T12:43:07.074" v="1474" actId="6549"/>
        <pc:sldMkLst>
          <pc:docMk/>
          <pc:sldMk cId="3390370345" sldId="1429"/>
        </pc:sldMkLst>
      </pc:sldChg>
      <pc:sldChg chg="modSp mod">
        <pc:chgData name="Eva Jandíková" userId="7ef427b1455032d3" providerId="LiveId" clId="{C45AFD4B-AC67-4F85-923C-A679EA08A43A}" dt="2024-08-12T12:48:39.790" v="1549" actId="20577"/>
        <pc:sldMkLst>
          <pc:docMk/>
          <pc:sldMk cId="572630192" sldId="1430"/>
        </pc:sldMkLst>
      </pc:sldChg>
      <pc:sldChg chg="ord">
        <pc:chgData name="Eva Jandíková" userId="7ef427b1455032d3" providerId="LiveId" clId="{C45AFD4B-AC67-4F85-923C-A679EA08A43A}" dt="2024-08-20T09:03:31.810" v="14779"/>
        <pc:sldMkLst>
          <pc:docMk/>
          <pc:sldMk cId="3098492347" sldId="1435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4155588307" sldId="1436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4227657189" sldId="1436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3867339802" sldId="1437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3898699497" sldId="1437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736184020" sldId="1438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2562861788" sldId="1438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1611151722" sldId="1439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2327276263" sldId="1439"/>
        </pc:sldMkLst>
      </pc:sldChg>
      <pc:sldChg chg="del">
        <pc:chgData name="Eva Jandíková" userId="7ef427b1455032d3" providerId="LiveId" clId="{C45AFD4B-AC67-4F85-923C-A679EA08A43A}" dt="2024-08-12T12:38:37.929" v="1289" actId="2696"/>
        <pc:sldMkLst>
          <pc:docMk/>
          <pc:sldMk cId="1022017826" sldId="1440"/>
        </pc:sldMkLst>
      </pc:sldChg>
      <pc:sldChg chg="add">
        <pc:chgData name="Eva Jandíková" userId="7ef427b1455032d3" providerId="LiveId" clId="{C45AFD4B-AC67-4F85-923C-A679EA08A43A}" dt="2024-08-12T12:38:53.664" v="1290"/>
        <pc:sldMkLst>
          <pc:docMk/>
          <pc:sldMk cId="1534913357" sldId="1440"/>
        </pc:sldMkLst>
      </pc:sldChg>
      <pc:sldChg chg="del ord">
        <pc:chgData name="Eva Jandíková" userId="7ef427b1455032d3" providerId="LiveId" clId="{C45AFD4B-AC67-4F85-923C-A679EA08A43A}" dt="2024-08-12T13:08:37.354" v="2024" actId="47"/>
        <pc:sldMkLst>
          <pc:docMk/>
          <pc:sldMk cId="668060058" sldId="1442"/>
        </pc:sldMkLst>
      </pc:sldChg>
      <pc:sldChg chg="del">
        <pc:chgData name="Eva Jandíková" userId="7ef427b1455032d3" providerId="LiveId" clId="{C45AFD4B-AC67-4F85-923C-A679EA08A43A}" dt="2024-08-19T12:52:33.355" v="13811" actId="47"/>
        <pc:sldMkLst>
          <pc:docMk/>
          <pc:sldMk cId="2276369101" sldId="1445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364951098" sldId="1446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2763741822" sldId="1447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532395478" sldId="1448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963042639" sldId="1449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3551837079" sldId="1450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2959757966" sldId="1451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687442241" sldId="1452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160536149" sldId="1453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3096218276" sldId="1454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866351830" sldId="1455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560398039" sldId="1456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504442087" sldId="1457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409849032" sldId="1458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1074609429" sldId="1459"/>
        </pc:sldMkLst>
      </pc:sldChg>
      <pc:sldChg chg="ord">
        <pc:chgData name="Eva Jandíková" userId="7ef427b1455032d3" providerId="LiveId" clId="{C45AFD4B-AC67-4F85-923C-A679EA08A43A}" dt="2024-08-12T13:07:47.903" v="1990"/>
        <pc:sldMkLst>
          <pc:docMk/>
          <pc:sldMk cId="2844799243" sldId="1460"/>
        </pc:sldMkLst>
      </pc:sldChg>
      <pc:sldChg chg="del">
        <pc:chgData name="Eva Jandíková" userId="7ef427b1455032d3" providerId="LiveId" clId="{C45AFD4B-AC67-4F85-923C-A679EA08A43A}" dt="2024-08-19T12:52:39.698" v="13812" actId="47"/>
        <pc:sldMkLst>
          <pc:docMk/>
          <pc:sldMk cId="2349369569" sldId="1466"/>
        </pc:sldMkLst>
      </pc:sldChg>
      <pc:sldChg chg="modSp del mod">
        <pc:chgData name="Eva Jandíková" userId="7ef427b1455032d3" providerId="LiveId" clId="{C45AFD4B-AC67-4F85-923C-A679EA08A43A}" dt="2024-08-19T09:44:17.125" v="10137" actId="47"/>
        <pc:sldMkLst>
          <pc:docMk/>
          <pc:sldMk cId="3193042344" sldId="1468"/>
        </pc:sldMkLst>
      </pc:sldChg>
      <pc:sldChg chg="modSp mod">
        <pc:chgData name="Eva Jandíková" userId="7ef427b1455032d3" providerId="LiveId" clId="{C45AFD4B-AC67-4F85-923C-A679EA08A43A}" dt="2024-08-09T11:58:51.875" v="1116" actId="20577"/>
        <pc:sldMkLst>
          <pc:docMk/>
          <pc:sldMk cId="2784616156" sldId="1471"/>
        </pc:sldMkLst>
      </pc:sldChg>
      <pc:sldChg chg="addSp delSp modSp mod ord">
        <pc:chgData name="Eva Jandíková" userId="7ef427b1455032d3" providerId="LiveId" clId="{C45AFD4B-AC67-4F85-923C-A679EA08A43A}" dt="2024-08-09T11:29:25.580" v="346" actId="20577"/>
        <pc:sldMkLst>
          <pc:docMk/>
          <pc:sldMk cId="1789084642" sldId="1472"/>
        </pc:sldMkLst>
      </pc:sldChg>
      <pc:sldChg chg="new del">
        <pc:chgData name="Eva Jandíková" userId="7ef427b1455032d3" providerId="LiveId" clId="{C45AFD4B-AC67-4F85-923C-A679EA08A43A}" dt="2024-08-09T11:05:20.290" v="2" actId="47"/>
        <pc:sldMkLst>
          <pc:docMk/>
          <pc:sldMk cId="3620040484" sldId="1478"/>
        </pc:sldMkLst>
      </pc:sldChg>
      <pc:sldChg chg="addSp delSp modSp add mod">
        <pc:chgData name="Eva Jandíková" userId="7ef427b1455032d3" providerId="LiveId" clId="{C45AFD4B-AC67-4F85-923C-A679EA08A43A}" dt="2024-08-09T12:00:10.642" v="1196" actId="20577"/>
        <pc:sldMkLst>
          <pc:docMk/>
          <pc:sldMk cId="2256576267" sldId="1479"/>
        </pc:sldMkLst>
      </pc:sldChg>
      <pc:sldChg chg="modSp add mod">
        <pc:chgData name="Eva Jandíková" userId="7ef427b1455032d3" providerId="LiveId" clId="{C45AFD4B-AC67-4F85-923C-A679EA08A43A}" dt="2024-08-09T11:30:37.759" v="380" actId="6549"/>
        <pc:sldMkLst>
          <pc:docMk/>
          <pc:sldMk cId="2078290090" sldId="1480"/>
        </pc:sldMkLst>
      </pc:sldChg>
      <pc:sldChg chg="add del">
        <pc:chgData name="Eva Jandíková" userId="7ef427b1455032d3" providerId="LiveId" clId="{C45AFD4B-AC67-4F85-923C-A679EA08A43A}" dt="2024-08-09T11:20:35.446" v="330"/>
        <pc:sldMkLst>
          <pc:docMk/>
          <pc:sldMk cId="3757349117" sldId="1480"/>
        </pc:sldMkLst>
      </pc:sldChg>
      <pc:sldChg chg="modSp add mod">
        <pc:chgData name="Eva Jandíková" userId="7ef427b1455032d3" providerId="LiveId" clId="{C45AFD4B-AC67-4F85-923C-A679EA08A43A}" dt="2024-08-09T11:38:22.052" v="582" actId="27636"/>
        <pc:sldMkLst>
          <pc:docMk/>
          <pc:sldMk cId="4095720773" sldId="1481"/>
        </pc:sldMkLst>
      </pc:sldChg>
      <pc:sldChg chg="delSp modSp add mod">
        <pc:chgData name="Eva Jandíková" userId="7ef427b1455032d3" providerId="LiveId" clId="{C45AFD4B-AC67-4F85-923C-A679EA08A43A}" dt="2024-08-09T11:49:03.123" v="996" actId="20577"/>
        <pc:sldMkLst>
          <pc:docMk/>
          <pc:sldMk cId="1259293194" sldId="1482"/>
        </pc:sldMkLst>
      </pc:sldChg>
      <pc:sldChg chg="modSp add mod">
        <pc:chgData name="Eva Jandíková" userId="7ef427b1455032d3" providerId="LiveId" clId="{C45AFD4B-AC67-4F85-923C-A679EA08A43A}" dt="2024-08-09T11:59:22.981" v="1162" actId="20577"/>
        <pc:sldMkLst>
          <pc:docMk/>
          <pc:sldMk cId="3859420339" sldId="1483"/>
        </pc:sldMkLst>
      </pc:sldChg>
      <pc:sldChg chg="addSp delSp modSp add mod">
        <pc:chgData name="Eva Jandíková" userId="7ef427b1455032d3" providerId="LiveId" clId="{C45AFD4B-AC67-4F85-923C-A679EA08A43A}" dt="2024-08-09T12:00:00.824" v="1182" actId="20577"/>
        <pc:sldMkLst>
          <pc:docMk/>
          <pc:sldMk cId="1610514919" sldId="1484"/>
        </pc:sldMkLst>
      </pc:sldChg>
      <pc:sldChg chg="modSp add mod">
        <pc:chgData name="Eva Jandíková" userId="7ef427b1455032d3" providerId="LiveId" clId="{C45AFD4B-AC67-4F85-923C-A679EA08A43A}" dt="2024-08-09T11:55:05.544" v="1097" actId="6549"/>
        <pc:sldMkLst>
          <pc:docMk/>
          <pc:sldMk cId="4214879178" sldId="1485"/>
        </pc:sldMkLst>
      </pc:sldChg>
      <pc:sldChg chg="addSp delSp modSp new del mod ord modClrScheme chgLayout">
        <pc:chgData name="Eva Jandíková" userId="7ef427b1455032d3" providerId="LiveId" clId="{C45AFD4B-AC67-4F85-923C-A679EA08A43A}" dt="2024-08-13T13:09:50.299" v="6764" actId="47"/>
        <pc:sldMkLst>
          <pc:docMk/>
          <pc:sldMk cId="1286644800" sldId="1486"/>
        </pc:sldMkLst>
      </pc:sldChg>
      <pc:sldChg chg="addSp modSp add del mod">
        <pc:chgData name="Eva Jandíková" userId="7ef427b1455032d3" providerId="LiveId" clId="{C45AFD4B-AC67-4F85-923C-A679EA08A43A}" dt="2024-08-13T09:10:20.273" v="4133" actId="47"/>
        <pc:sldMkLst>
          <pc:docMk/>
          <pc:sldMk cId="3452012351" sldId="1487"/>
        </pc:sldMkLst>
      </pc:sldChg>
      <pc:sldChg chg="modSp add mod">
        <pc:chgData name="Eva Jandíková" userId="7ef427b1455032d3" providerId="LiveId" clId="{C45AFD4B-AC67-4F85-923C-A679EA08A43A}" dt="2024-08-12T12:48:06.508" v="1513" actId="20577"/>
        <pc:sldMkLst>
          <pc:docMk/>
          <pc:sldMk cId="959670284" sldId="1488"/>
        </pc:sldMkLst>
      </pc:sldChg>
      <pc:sldChg chg="modSp add mod">
        <pc:chgData name="Eva Jandíková" userId="7ef427b1455032d3" providerId="LiveId" clId="{C45AFD4B-AC67-4F85-923C-A679EA08A43A}" dt="2024-08-12T12:48:32.369" v="1528" actId="20577"/>
        <pc:sldMkLst>
          <pc:docMk/>
          <pc:sldMk cId="1628661885" sldId="1489"/>
        </pc:sldMkLst>
      </pc:sldChg>
      <pc:sldChg chg="delSp modSp add mod">
        <pc:chgData name="Eva Jandíková" userId="7ef427b1455032d3" providerId="LiveId" clId="{C45AFD4B-AC67-4F85-923C-A679EA08A43A}" dt="2024-08-20T09:19:28.421" v="15014" actId="404"/>
        <pc:sldMkLst>
          <pc:docMk/>
          <pc:sldMk cId="2582105547" sldId="1490"/>
        </pc:sldMkLst>
      </pc:sldChg>
      <pc:sldChg chg="modSp add mod">
        <pc:chgData name="Eva Jandíková" userId="7ef427b1455032d3" providerId="LiveId" clId="{C45AFD4B-AC67-4F85-923C-A679EA08A43A}" dt="2024-08-12T12:49:02.676" v="1574" actId="20577"/>
        <pc:sldMkLst>
          <pc:docMk/>
          <pc:sldMk cId="2826171767" sldId="1491"/>
        </pc:sldMkLst>
      </pc:sldChg>
      <pc:sldChg chg="modSp add mod">
        <pc:chgData name="Eva Jandíková" userId="7ef427b1455032d3" providerId="LiveId" clId="{C45AFD4B-AC67-4F85-923C-A679EA08A43A}" dt="2024-08-12T12:49:08.593" v="1591" actId="20577"/>
        <pc:sldMkLst>
          <pc:docMk/>
          <pc:sldMk cId="575407805" sldId="1492"/>
        </pc:sldMkLst>
      </pc:sldChg>
      <pc:sldChg chg="addSp delSp modSp add mod">
        <pc:chgData name="Eva Jandíková" userId="7ef427b1455032d3" providerId="LiveId" clId="{C45AFD4B-AC67-4F85-923C-A679EA08A43A}" dt="2024-08-13T13:49:10.173" v="7392" actId="14100"/>
        <pc:sldMkLst>
          <pc:docMk/>
          <pc:sldMk cId="3355030575" sldId="1493"/>
        </pc:sldMkLst>
      </pc:sldChg>
      <pc:sldChg chg="addSp delSp modSp add mod">
        <pc:chgData name="Eva Jandíková" userId="7ef427b1455032d3" providerId="LiveId" clId="{C45AFD4B-AC67-4F85-923C-A679EA08A43A}" dt="2024-08-20T11:51:33.653" v="15816" actId="1076"/>
        <pc:sldMkLst>
          <pc:docMk/>
          <pc:sldMk cId="1210639737" sldId="1494"/>
        </pc:sldMkLst>
      </pc:sldChg>
      <pc:sldChg chg="add del">
        <pc:chgData name="Eva Jandíková" userId="7ef427b1455032d3" providerId="LiveId" clId="{C45AFD4B-AC67-4F85-923C-A679EA08A43A}" dt="2024-08-20T11:46:28.283" v="15806" actId="47"/>
        <pc:sldMkLst>
          <pc:docMk/>
          <pc:sldMk cId="1719033538" sldId="1495"/>
        </pc:sldMkLst>
      </pc:sldChg>
      <pc:sldChg chg="delSp add del mod">
        <pc:chgData name="Eva Jandíková" userId="7ef427b1455032d3" providerId="LiveId" clId="{C45AFD4B-AC67-4F85-923C-A679EA08A43A}" dt="2024-08-20T11:51:39.128" v="15817" actId="47"/>
        <pc:sldMkLst>
          <pc:docMk/>
          <pc:sldMk cId="1796677190" sldId="1496"/>
        </pc:sldMkLst>
      </pc:sldChg>
      <pc:sldChg chg="addSp delSp modSp add mod">
        <pc:chgData name="Eva Jandíková" userId="7ef427b1455032d3" providerId="LiveId" clId="{C45AFD4B-AC67-4F85-923C-A679EA08A43A}" dt="2024-08-13T13:46:57.934" v="7337" actId="20577"/>
        <pc:sldMkLst>
          <pc:docMk/>
          <pc:sldMk cId="2373295380" sldId="1497"/>
        </pc:sldMkLst>
      </pc:sldChg>
      <pc:sldChg chg="addSp delSp modSp add mod">
        <pc:chgData name="Eva Jandíková" userId="7ef427b1455032d3" providerId="LiveId" clId="{C45AFD4B-AC67-4F85-923C-A679EA08A43A}" dt="2024-08-20T11:48:08.282" v="15809" actId="1076"/>
        <pc:sldMkLst>
          <pc:docMk/>
          <pc:sldMk cId="1604904897" sldId="1498"/>
        </pc:sldMkLst>
      </pc:sldChg>
      <pc:sldChg chg="modSp add mod ord">
        <pc:chgData name="Eva Jandíková" userId="7ef427b1455032d3" providerId="LiveId" clId="{C45AFD4B-AC67-4F85-923C-A679EA08A43A}" dt="2024-08-21T15:23:14.885" v="15876" actId="20577"/>
        <pc:sldMkLst>
          <pc:docMk/>
          <pc:sldMk cId="557042454" sldId="1499"/>
        </pc:sldMkLst>
      </pc:sldChg>
      <pc:sldChg chg="delSp add del mod">
        <pc:chgData name="Eva Jandíková" userId="7ef427b1455032d3" providerId="LiveId" clId="{C45AFD4B-AC67-4F85-923C-A679EA08A43A}" dt="2024-08-20T11:51:41.564" v="15818" actId="47"/>
        <pc:sldMkLst>
          <pc:docMk/>
          <pc:sldMk cId="2122616864" sldId="1500"/>
        </pc:sldMkLst>
      </pc:sldChg>
      <pc:sldChg chg="addSp delSp modSp add mod">
        <pc:chgData name="Eva Jandíková" userId="7ef427b1455032d3" providerId="LiveId" clId="{C45AFD4B-AC67-4F85-923C-A679EA08A43A}" dt="2024-08-13T13:50:59.110" v="7405" actId="1076"/>
        <pc:sldMkLst>
          <pc:docMk/>
          <pc:sldMk cId="1759776730" sldId="1501"/>
        </pc:sldMkLst>
      </pc:sldChg>
      <pc:sldChg chg="addSp delSp modSp add mod">
        <pc:chgData name="Eva Jandíková" userId="7ef427b1455032d3" providerId="LiveId" clId="{C45AFD4B-AC67-4F85-923C-A679EA08A43A}" dt="2024-08-20T11:49:04.666" v="15812" actId="14100"/>
        <pc:sldMkLst>
          <pc:docMk/>
          <pc:sldMk cId="4056507459" sldId="1502"/>
        </pc:sldMkLst>
      </pc:sldChg>
      <pc:sldChg chg="add del">
        <pc:chgData name="Eva Jandíková" userId="7ef427b1455032d3" providerId="LiveId" clId="{C45AFD4B-AC67-4F85-923C-A679EA08A43A}" dt="2024-08-20T11:49:07.598" v="15813" actId="47"/>
        <pc:sldMkLst>
          <pc:docMk/>
          <pc:sldMk cId="2919225049" sldId="1503"/>
        </pc:sldMkLst>
      </pc:sldChg>
      <pc:sldChg chg="addSp delSp modSp add mod ord">
        <pc:chgData name="Eva Jandíková" userId="7ef427b1455032d3" providerId="LiveId" clId="{C45AFD4B-AC67-4F85-923C-A679EA08A43A}" dt="2024-08-21T15:22:52.206" v="15874" actId="1076"/>
        <pc:sldMkLst>
          <pc:docMk/>
          <pc:sldMk cId="2711149652" sldId="1504"/>
        </pc:sldMkLst>
      </pc:sldChg>
      <pc:sldChg chg="modSp add mod">
        <pc:chgData name="Eva Jandíková" userId="7ef427b1455032d3" providerId="LiveId" clId="{C45AFD4B-AC67-4F85-923C-A679EA08A43A}" dt="2024-08-12T13:08:35.088" v="2023" actId="20577"/>
        <pc:sldMkLst>
          <pc:docMk/>
          <pc:sldMk cId="4276695970" sldId="1505"/>
        </pc:sldMkLst>
      </pc:sldChg>
      <pc:sldChg chg="addSp delSp modSp new del mod ord modClrScheme chgLayout">
        <pc:chgData name="Eva Jandíková" userId="7ef427b1455032d3" providerId="LiveId" clId="{C45AFD4B-AC67-4F85-923C-A679EA08A43A}" dt="2024-08-19T12:53:44.747" v="13823" actId="47"/>
        <pc:sldMkLst>
          <pc:docMk/>
          <pc:sldMk cId="2668567496" sldId="1506"/>
        </pc:sldMkLst>
      </pc:sldChg>
      <pc:sldChg chg="modSp add mod">
        <pc:chgData name="Eva Jandíková" userId="7ef427b1455032d3" providerId="LiveId" clId="{C45AFD4B-AC67-4F85-923C-A679EA08A43A}" dt="2024-08-12T12:54:46.655" v="1812" actId="20577"/>
        <pc:sldMkLst>
          <pc:docMk/>
          <pc:sldMk cId="830849435" sldId="1507"/>
        </pc:sldMkLst>
      </pc:sldChg>
      <pc:sldChg chg="modSp add mod">
        <pc:chgData name="Eva Jandíková" userId="7ef427b1455032d3" providerId="LiveId" clId="{C45AFD4B-AC67-4F85-923C-A679EA08A43A}" dt="2024-08-12T12:55:36.143" v="1837" actId="20577"/>
        <pc:sldMkLst>
          <pc:docMk/>
          <pc:sldMk cId="2170856392" sldId="1508"/>
        </pc:sldMkLst>
      </pc:sldChg>
      <pc:sldChg chg="modSp add mod">
        <pc:chgData name="Eva Jandíková" userId="7ef427b1455032d3" providerId="LiveId" clId="{C45AFD4B-AC67-4F85-923C-A679EA08A43A}" dt="2024-08-12T12:57:58.461" v="1905" actId="20577"/>
        <pc:sldMkLst>
          <pc:docMk/>
          <pc:sldMk cId="3360447242" sldId="1509"/>
        </pc:sldMkLst>
      </pc:sldChg>
      <pc:sldChg chg="modSp new mod">
        <pc:chgData name="Eva Jandíková" userId="7ef427b1455032d3" providerId="LiveId" clId="{C45AFD4B-AC67-4F85-923C-A679EA08A43A}" dt="2024-08-12T12:58:33.748" v="1928" actId="20577"/>
        <pc:sldMkLst>
          <pc:docMk/>
          <pc:sldMk cId="4084382375" sldId="1510"/>
        </pc:sldMkLst>
      </pc:sldChg>
      <pc:sldChg chg="modSp add mod">
        <pc:chgData name="Eva Jandíková" userId="7ef427b1455032d3" providerId="LiveId" clId="{C45AFD4B-AC67-4F85-923C-A679EA08A43A}" dt="2024-08-12T13:02:07.321" v="1949" actId="207"/>
        <pc:sldMkLst>
          <pc:docMk/>
          <pc:sldMk cId="1387767823" sldId="1511"/>
        </pc:sldMkLst>
      </pc:sldChg>
      <pc:sldChg chg="add">
        <pc:chgData name="Eva Jandíková" userId="7ef427b1455032d3" providerId="LiveId" clId="{C45AFD4B-AC67-4F85-923C-A679EA08A43A}" dt="2024-08-12T13:08:02.804" v="1991"/>
        <pc:sldMkLst>
          <pc:docMk/>
          <pc:sldMk cId="2060028142" sldId="1512"/>
        </pc:sldMkLst>
      </pc:sldChg>
      <pc:sldChg chg="new del">
        <pc:chgData name="Eva Jandíková" userId="7ef427b1455032d3" providerId="LiveId" clId="{C45AFD4B-AC67-4F85-923C-A679EA08A43A}" dt="2024-08-12T13:09:20.309" v="2027" actId="47"/>
        <pc:sldMkLst>
          <pc:docMk/>
          <pc:sldMk cId="1969430686" sldId="1513"/>
        </pc:sldMkLst>
      </pc:sldChg>
      <pc:sldChg chg="modSp new mod">
        <pc:chgData name="Eva Jandíková" userId="7ef427b1455032d3" providerId="LiveId" clId="{C45AFD4B-AC67-4F85-923C-A679EA08A43A}" dt="2024-08-19T12:51:54.068" v="13810" actId="12"/>
        <pc:sldMkLst>
          <pc:docMk/>
          <pc:sldMk cId="407887152" sldId="1514"/>
        </pc:sldMkLst>
      </pc:sldChg>
      <pc:sldChg chg="modSp add mod">
        <pc:chgData name="Eva Jandíková" userId="7ef427b1455032d3" providerId="LiveId" clId="{C45AFD4B-AC67-4F85-923C-A679EA08A43A}" dt="2024-08-12T13:10:29.281" v="2089" actId="20577"/>
        <pc:sldMkLst>
          <pc:docMk/>
          <pc:sldMk cId="2412356388" sldId="1515"/>
        </pc:sldMkLst>
      </pc:sldChg>
      <pc:sldChg chg="modSp add del mod">
        <pc:chgData name="Eva Jandíková" userId="7ef427b1455032d3" providerId="LiveId" clId="{C45AFD4B-AC67-4F85-923C-A679EA08A43A}" dt="2024-08-20T15:08:06.596" v="15821" actId="47"/>
        <pc:sldMkLst>
          <pc:docMk/>
          <pc:sldMk cId="3144021450" sldId="1516"/>
        </pc:sldMkLst>
      </pc:sldChg>
      <pc:sldChg chg="addSp delSp modSp new del mod modClrScheme chgLayout">
        <pc:chgData name="Eva Jandíková" userId="7ef427b1455032d3" providerId="LiveId" clId="{C45AFD4B-AC67-4F85-923C-A679EA08A43A}" dt="2024-08-22T14:55:06.942" v="17366" actId="47"/>
        <pc:sldMkLst>
          <pc:docMk/>
          <pc:sldMk cId="282907853" sldId="1517"/>
        </pc:sldMkLst>
      </pc:sldChg>
      <pc:sldChg chg="addSp delSp modSp new mod modClrScheme chgLayout">
        <pc:chgData name="Eva Jandíková" userId="7ef427b1455032d3" providerId="LiveId" clId="{C45AFD4B-AC67-4F85-923C-A679EA08A43A}" dt="2024-08-13T10:43:01.754" v="6173" actId="6549"/>
        <pc:sldMkLst>
          <pc:docMk/>
          <pc:sldMk cId="110389701" sldId="1518"/>
        </pc:sldMkLst>
      </pc:sldChg>
      <pc:sldChg chg="addSp delSp modSp new mod">
        <pc:chgData name="Eva Jandíková" userId="7ef427b1455032d3" providerId="LiveId" clId="{C45AFD4B-AC67-4F85-923C-A679EA08A43A}" dt="2024-08-13T10:30:30.576" v="5948" actId="404"/>
        <pc:sldMkLst>
          <pc:docMk/>
          <pc:sldMk cId="3117991390" sldId="1519"/>
        </pc:sldMkLst>
      </pc:sldChg>
      <pc:sldChg chg="modSp add del mod">
        <pc:chgData name="Eva Jandíková" userId="7ef427b1455032d3" providerId="LiveId" clId="{C45AFD4B-AC67-4F85-923C-A679EA08A43A}" dt="2024-08-13T07:29:33.835" v="3587" actId="47"/>
        <pc:sldMkLst>
          <pc:docMk/>
          <pc:sldMk cId="1639061233" sldId="1520"/>
        </pc:sldMkLst>
      </pc:sldChg>
      <pc:sldChg chg="modSp new mod ord">
        <pc:chgData name="Eva Jandíková" userId="7ef427b1455032d3" providerId="LiveId" clId="{C45AFD4B-AC67-4F85-923C-A679EA08A43A}" dt="2024-08-13T13:40:21.575" v="7276" actId="404"/>
        <pc:sldMkLst>
          <pc:docMk/>
          <pc:sldMk cId="3026677961" sldId="1521"/>
        </pc:sldMkLst>
      </pc:sldChg>
      <pc:sldChg chg="addSp delSp modSp add del mod">
        <pc:chgData name="Eva Jandíková" userId="7ef427b1455032d3" providerId="LiveId" clId="{C45AFD4B-AC67-4F85-923C-A679EA08A43A}" dt="2024-08-13T10:23:30.059" v="5781" actId="47"/>
        <pc:sldMkLst>
          <pc:docMk/>
          <pc:sldMk cId="1612064693" sldId="1522"/>
        </pc:sldMkLst>
      </pc:sldChg>
      <pc:sldChg chg="addSp delSp modSp add mod modClrScheme chgLayout">
        <pc:chgData name="Eva Jandíková" userId="7ef427b1455032d3" providerId="LiveId" clId="{C45AFD4B-AC67-4F85-923C-A679EA08A43A}" dt="2024-08-13T13:06:51.127" v="6716" actId="14100"/>
        <pc:sldMkLst>
          <pc:docMk/>
          <pc:sldMk cId="1726640057" sldId="1523"/>
        </pc:sldMkLst>
      </pc:sldChg>
      <pc:sldChg chg="addSp delSp modSp add mod">
        <pc:chgData name="Eva Jandíková" userId="7ef427b1455032d3" providerId="LiveId" clId="{C45AFD4B-AC67-4F85-923C-A679EA08A43A}" dt="2024-08-13T12:28:56.987" v="6505" actId="14100"/>
        <pc:sldMkLst>
          <pc:docMk/>
          <pc:sldMk cId="4076499110" sldId="1524"/>
        </pc:sldMkLst>
      </pc:sldChg>
      <pc:sldChg chg="modSp add mod">
        <pc:chgData name="Eva Jandíková" userId="7ef427b1455032d3" providerId="LiveId" clId="{C45AFD4B-AC67-4F85-923C-A679EA08A43A}" dt="2024-08-13T10:30:13.996" v="5945" actId="404"/>
        <pc:sldMkLst>
          <pc:docMk/>
          <pc:sldMk cId="1152059542" sldId="1525"/>
        </pc:sldMkLst>
      </pc:sldChg>
      <pc:sldChg chg="add del">
        <pc:chgData name="Eva Jandíková" userId="7ef427b1455032d3" providerId="LiveId" clId="{C45AFD4B-AC67-4F85-923C-A679EA08A43A}" dt="2024-08-13T10:26:38.680" v="5864" actId="47"/>
        <pc:sldMkLst>
          <pc:docMk/>
          <pc:sldMk cId="4007783736" sldId="1525"/>
        </pc:sldMkLst>
      </pc:sldChg>
      <pc:sldChg chg="add del">
        <pc:chgData name="Eva Jandíková" userId="7ef427b1455032d3" providerId="LiveId" clId="{C45AFD4B-AC67-4F85-923C-A679EA08A43A}" dt="2024-08-13T13:48:06.609" v="7359" actId="47"/>
        <pc:sldMkLst>
          <pc:docMk/>
          <pc:sldMk cId="2590976266" sldId="1526"/>
        </pc:sldMkLst>
      </pc:sldChg>
      <pc:sldChg chg="addSp delSp modSp add del mod modClrScheme chgLayout">
        <pc:chgData name="Eva Jandíková" userId="7ef427b1455032d3" providerId="LiveId" clId="{C45AFD4B-AC67-4F85-923C-A679EA08A43A}" dt="2024-08-13T13:16:06.125" v="6980" actId="47"/>
        <pc:sldMkLst>
          <pc:docMk/>
          <pc:sldMk cId="3444171564" sldId="1526"/>
        </pc:sldMkLst>
      </pc:sldChg>
      <pc:sldChg chg="addSp modSp add mod">
        <pc:chgData name="Eva Jandíková" userId="7ef427b1455032d3" providerId="LiveId" clId="{C45AFD4B-AC67-4F85-923C-A679EA08A43A}" dt="2024-08-13T13:49:57.948" v="7397" actId="14100"/>
        <pc:sldMkLst>
          <pc:docMk/>
          <pc:sldMk cId="2670649965" sldId="1527"/>
        </pc:sldMkLst>
      </pc:sldChg>
      <pc:sldChg chg="modSp mod">
        <pc:chgData name="Eva Jandíková" userId="7ef427b1455032d3" providerId="LiveId" clId="{C45AFD4B-AC67-4F85-923C-A679EA08A43A}" dt="2024-08-22T14:55:37.097" v="17377" actId="20577"/>
        <pc:sldMkLst>
          <pc:docMk/>
          <pc:sldMk cId="662186455" sldId="1528"/>
        </pc:sldMkLst>
      </pc:sldChg>
      <pc:sldChg chg="modSp add mod">
        <pc:chgData name="Eva Jandíková" userId="7ef427b1455032d3" providerId="LiveId" clId="{C45AFD4B-AC67-4F85-923C-A679EA08A43A}" dt="2024-08-19T08:12:15.030" v="7460" actId="27636"/>
        <pc:sldMkLst>
          <pc:docMk/>
          <pc:sldMk cId="646148137" sldId="1529"/>
        </pc:sldMkLst>
      </pc:sldChg>
      <pc:sldChg chg="addSp delSp modSp new del mod">
        <pc:chgData name="Eva Jandíková" userId="7ef427b1455032d3" providerId="LiveId" clId="{C45AFD4B-AC67-4F85-923C-A679EA08A43A}" dt="2024-08-19T12:10:25.304" v="13338" actId="47"/>
        <pc:sldMkLst>
          <pc:docMk/>
          <pc:sldMk cId="1176688514" sldId="1530"/>
        </pc:sldMkLst>
      </pc:sldChg>
      <pc:sldChg chg="modSp new mod">
        <pc:chgData name="Eva Jandíková" userId="7ef427b1455032d3" providerId="LiveId" clId="{C45AFD4B-AC67-4F85-923C-A679EA08A43A}" dt="2024-08-19T11:47:47.812" v="11794" actId="12"/>
        <pc:sldMkLst>
          <pc:docMk/>
          <pc:sldMk cId="1212356901" sldId="1531"/>
        </pc:sldMkLst>
      </pc:sldChg>
      <pc:sldChg chg="add del">
        <pc:chgData name="Eva Jandíková" userId="7ef427b1455032d3" providerId="LiveId" clId="{C45AFD4B-AC67-4F85-923C-A679EA08A43A}" dt="2024-08-19T09:45:06.286" v="10140" actId="47"/>
        <pc:sldMkLst>
          <pc:docMk/>
          <pc:sldMk cId="1159084541" sldId="1532"/>
        </pc:sldMkLst>
      </pc:sldChg>
      <pc:sldChg chg="addSp delSp modSp add del mod">
        <pc:chgData name="Eva Jandíková" userId="7ef427b1455032d3" providerId="LiveId" clId="{C45AFD4B-AC67-4F85-923C-A679EA08A43A}" dt="2024-08-19T11:18:01.373" v="11130" actId="47"/>
        <pc:sldMkLst>
          <pc:docMk/>
          <pc:sldMk cId="1379109847" sldId="1532"/>
        </pc:sldMkLst>
      </pc:sldChg>
      <pc:sldChg chg="modSp add del mod">
        <pc:chgData name="Eva Jandíková" userId="7ef427b1455032d3" providerId="LiveId" clId="{C45AFD4B-AC67-4F85-923C-A679EA08A43A}" dt="2024-08-19T12:04:52.923" v="13052" actId="47"/>
        <pc:sldMkLst>
          <pc:docMk/>
          <pc:sldMk cId="1773152107" sldId="1533"/>
        </pc:sldMkLst>
      </pc:sldChg>
      <pc:sldChg chg="addSp delSp modSp add del mod modClrScheme chgLayout">
        <pc:chgData name="Eva Jandíková" userId="7ef427b1455032d3" providerId="LiveId" clId="{C45AFD4B-AC67-4F85-923C-A679EA08A43A}" dt="2024-08-19T11:54:52.154" v="11926" actId="47"/>
        <pc:sldMkLst>
          <pc:docMk/>
          <pc:sldMk cId="3345316767" sldId="1534"/>
        </pc:sldMkLst>
      </pc:sldChg>
      <pc:sldChg chg="addSp delSp modSp new mod">
        <pc:chgData name="Eva Jandíková" userId="7ef427b1455032d3" providerId="LiveId" clId="{C45AFD4B-AC67-4F85-923C-A679EA08A43A}" dt="2024-08-19T11:55:19.316" v="11929" actId="1076"/>
        <pc:sldMkLst>
          <pc:docMk/>
          <pc:sldMk cId="1154786354" sldId="1535"/>
        </pc:sldMkLst>
      </pc:sldChg>
      <pc:sldChg chg="modSp add del mod">
        <pc:chgData name="Eva Jandíková" userId="7ef427b1455032d3" providerId="LiveId" clId="{C45AFD4B-AC67-4F85-923C-A679EA08A43A}" dt="2024-08-19T11:53:32.741" v="11845" actId="47"/>
        <pc:sldMkLst>
          <pc:docMk/>
          <pc:sldMk cId="2969925945" sldId="1535"/>
        </pc:sldMkLst>
      </pc:sldChg>
      <pc:sldChg chg="addSp delSp modSp new mod modClrScheme chgLayout">
        <pc:chgData name="Eva Jandíková" userId="7ef427b1455032d3" providerId="LiveId" clId="{C45AFD4B-AC67-4F85-923C-A679EA08A43A}" dt="2024-08-20T07:57:49.427" v="14686" actId="948"/>
        <pc:sldMkLst>
          <pc:docMk/>
          <pc:sldMk cId="1495591492" sldId="1536"/>
        </pc:sldMkLst>
      </pc:sldChg>
      <pc:sldChg chg="modSp add mod">
        <pc:chgData name="Eva Jandíková" userId="7ef427b1455032d3" providerId="LiveId" clId="{C45AFD4B-AC67-4F85-923C-A679EA08A43A}" dt="2024-08-20T08:38:48.978" v="14745" actId="20577"/>
        <pc:sldMkLst>
          <pc:docMk/>
          <pc:sldMk cId="2281991396" sldId="1537"/>
        </pc:sldMkLst>
      </pc:sldChg>
      <pc:sldChg chg="addSp delSp modSp add mod">
        <pc:chgData name="Eva Jandíková" userId="7ef427b1455032d3" providerId="LiveId" clId="{C45AFD4B-AC67-4F85-923C-A679EA08A43A}" dt="2024-08-19T12:14:53.756" v="13511" actId="114"/>
        <pc:sldMkLst>
          <pc:docMk/>
          <pc:sldMk cId="2288161647" sldId="1538"/>
        </pc:sldMkLst>
      </pc:sldChg>
      <pc:sldChg chg="addSp delSp modSp add mod">
        <pc:chgData name="Eva Jandíková" userId="7ef427b1455032d3" providerId="LiveId" clId="{C45AFD4B-AC67-4F85-923C-A679EA08A43A}" dt="2024-08-19T12:15:11.531" v="13531" actId="114"/>
        <pc:sldMkLst>
          <pc:docMk/>
          <pc:sldMk cId="3707448753" sldId="1539"/>
        </pc:sldMkLst>
      </pc:sldChg>
      <pc:sldChg chg="addSp delSp modSp new mod modClrScheme chgLayout">
        <pc:chgData name="Eva Jandíková" userId="7ef427b1455032d3" providerId="LiveId" clId="{C45AFD4B-AC67-4F85-923C-A679EA08A43A}" dt="2024-08-22T12:58:15.967" v="17287" actId="20577"/>
        <pc:sldMkLst>
          <pc:docMk/>
          <pc:sldMk cId="460791803" sldId="1540"/>
        </pc:sldMkLst>
      </pc:sldChg>
      <pc:sldChg chg="addSp delSp modSp new del mod modClrScheme chgLayout">
        <pc:chgData name="Eva Jandíková" userId="7ef427b1455032d3" providerId="LiveId" clId="{C45AFD4B-AC67-4F85-923C-A679EA08A43A}" dt="2024-08-19T13:00:57.252" v="13832" actId="47"/>
        <pc:sldMkLst>
          <pc:docMk/>
          <pc:sldMk cId="1581068535" sldId="1541"/>
        </pc:sldMkLst>
      </pc:sldChg>
      <pc:sldChg chg="addSp delSp modSp add mod">
        <pc:chgData name="Eva Jandíková" userId="7ef427b1455032d3" providerId="LiveId" clId="{C45AFD4B-AC67-4F85-923C-A679EA08A43A}" dt="2024-08-19T13:02:02.595" v="13990" actId="14100"/>
        <pc:sldMkLst>
          <pc:docMk/>
          <pc:sldMk cId="3148259453" sldId="1541"/>
        </pc:sldMkLst>
      </pc:sldChg>
      <pc:sldChg chg="new del">
        <pc:chgData name="Eva Jandíková" userId="7ef427b1455032d3" providerId="LiveId" clId="{C45AFD4B-AC67-4F85-923C-A679EA08A43A}" dt="2024-08-19T13:00:57.252" v="13832" actId="47"/>
        <pc:sldMkLst>
          <pc:docMk/>
          <pc:sldMk cId="1736582760" sldId="1542"/>
        </pc:sldMkLst>
      </pc:sldChg>
      <pc:sldChg chg="modSp add mod">
        <pc:chgData name="Eva Jandíková" userId="7ef427b1455032d3" providerId="LiveId" clId="{C45AFD4B-AC67-4F85-923C-A679EA08A43A}" dt="2024-08-19T13:31:00.758" v="14643" actId="20577"/>
        <pc:sldMkLst>
          <pc:docMk/>
          <pc:sldMk cId="2781016215" sldId="1542"/>
        </pc:sldMkLst>
      </pc:sldChg>
      <pc:sldChg chg="modSp add mod">
        <pc:chgData name="Eva Jandíková" userId="7ef427b1455032d3" providerId="LiveId" clId="{C45AFD4B-AC67-4F85-923C-A679EA08A43A}" dt="2024-08-19T13:30:53.286" v="14632" actId="20577"/>
        <pc:sldMkLst>
          <pc:docMk/>
          <pc:sldMk cId="253425527" sldId="1543"/>
        </pc:sldMkLst>
      </pc:sldChg>
      <pc:sldChg chg="addSp delSp modSp add mod modClrScheme chgLayout">
        <pc:chgData name="Eva Jandíková" userId="7ef427b1455032d3" providerId="LiveId" clId="{C45AFD4B-AC67-4F85-923C-A679EA08A43A}" dt="2024-08-20T09:48:11.899" v="15795" actId="5793"/>
        <pc:sldMkLst>
          <pc:docMk/>
          <pc:sldMk cId="1435470780" sldId="1544"/>
        </pc:sldMkLst>
      </pc:sldChg>
      <pc:sldChg chg="modSp add mod">
        <pc:chgData name="Eva Jandíková" userId="7ef427b1455032d3" providerId="LiveId" clId="{C45AFD4B-AC67-4F85-923C-A679EA08A43A}" dt="2024-08-20T11:46:09.331" v="15805" actId="20577"/>
        <pc:sldMkLst>
          <pc:docMk/>
          <pc:sldMk cId="3349952768" sldId="1545"/>
        </pc:sldMkLst>
      </pc:sldChg>
      <pc:sldChg chg="addSp delSp modSp add mod">
        <pc:chgData name="Eva Jandíková" userId="7ef427b1455032d3" providerId="LiveId" clId="{C45AFD4B-AC67-4F85-923C-A679EA08A43A}" dt="2024-08-21T15:13:52.192" v="15865" actId="1076"/>
        <pc:sldMkLst>
          <pc:docMk/>
          <pc:sldMk cId="4008282329" sldId="1546"/>
        </pc:sldMkLst>
      </pc:sldChg>
      <pc:sldChg chg="addSp delSp modSp add mod modClrScheme chgLayout">
        <pc:chgData name="Eva Jandíková" userId="7ef427b1455032d3" providerId="LiveId" clId="{C45AFD4B-AC67-4F85-923C-A679EA08A43A}" dt="2024-08-21T15:37:53.045" v="16023" actId="14100"/>
        <pc:sldMkLst>
          <pc:docMk/>
          <pc:sldMk cId="1415546692" sldId="1547"/>
        </pc:sldMkLst>
      </pc:sldChg>
      <pc:sldChg chg="addSp delSp modSp new mod modClrScheme chgLayout">
        <pc:chgData name="Eva Jandíková" userId="7ef427b1455032d3" providerId="LiveId" clId="{C45AFD4B-AC67-4F85-923C-A679EA08A43A}" dt="2024-08-21T15:47:59.737" v="16124" actId="20577"/>
        <pc:sldMkLst>
          <pc:docMk/>
          <pc:sldMk cId="884071901" sldId="1548"/>
        </pc:sldMkLst>
      </pc:sldChg>
      <pc:sldChg chg="modSp add mod">
        <pc:chgData name="Eva Jandíková" userId="7ef427b1455032d3" providerId="LiveId" clId="{C45AFD4B-AC67-4F85-923C-A679EA08A43A}" dt="2024-08-22T12:07:08.445" v="16138" actId="20577"/>
        <pc:sldMkLst>
          <pc:docMk/>
          <pc:sldMk cId="1456488726" sldId="1549"/>
        </pc:sldMkLst>
      </pc:sldChg>
      <pc:sldChg chg="addSp delSp modSp add mod modClrScheme chgLayout">
        <pc:chgData name="Eva Jandíková" userId="7ef427b1455032d3" providerId="LiveId" clId="{C45AFD4B-AC67-4F85-923C-A679EA08A43A}" dt="2024-08-22T12:15:10.600" v="16369" actId="5793"/>
        <pc:sldMkLst>
          <pc:docMk/>
          <pc:sldMk cId="4208148080" sldId="1550"/>
        </pc:sldMkLst>
      </pc:sldChg>
      <pc:sldChg chg="addSp modSp add mod">
        <pc:chgData name="Eva Jandíková" userId="7ef427b1455032d3" providerId="LiveId" clId="{C45AFD4B-AC67-4F85-923C-A679EA08A43A}" dt="2024-08-22T12:25:54.720" v="17210" actId="114"/>
        <pc:sldMkLst>
          <pc:docMk/>
          <pc:sldMk cId="172871383" sldId="1551"/>
        </pc:sldMkLst>
      </pc:sldChg>
      <pc:sldChg chg="modSp add mod ord">
        <pc:chgData name="Eva Jandíková" userId="7ef427b1455032d3" providerId="LiveId" clId="{C45AFD4B-AC67-4F85-923C-A679EA08A43A}" dt="2024-08-22T12:33:15.466" v="17255"/>
        <pc:sldMkLst>
          <pc:docMk/>
          <pc:sldMk cId="2193367911" sldId="1552"/>
        </pc:sldMkLst>
      </pc:sldChg>
      <pc:sldChg chg="add">
        <pc:chgData name="Eva Jandíková" userId="7ef427b1455032d3" providerId="LiveId" clId="{C45AFD4B-AC67-4F85-923C-A679EA08A43A}" dt="2024-08-22T12:27:20.779" v="17235"/>
        <pc:sldMkLst>
          <pc:docMk/>
          <pc:sldMk cId="274673166" sldId="1553"/>
        </pc:sldMkLst>
      </pc:sldChg>
      <pc:sldChg chg="modSp add mod">
        <pc:chgData name="Eva Jandíková" userId="7ef427b1455032d3" providerId="LiveId" clId="{C45AFD4B-AC67-4F85-923C-A679EA08A43A}" dt="2024-08-22T12:58:47.503" v="17365" actId="20577"/>
        <pc:sldMkLst>
          <pc:docMk/>
          <pc:sldMk cId="3577862026" sldId="1554"/>
        </pc:sldMkLst>
      </pc:sldChg>
    </pc:docChg>
  </pc:docChgLst>
  <pc:docChgLst>
    <pc:chgData name="DOUBEK Martin" userId="S::martin.doubek@asseco-ce.com::5920543b-09f7-4084-b3f7-93aaab8f702b" providerId="AD" clId="Web-{C6D625D4-68A6-7ADF-D1C3-2C1F13FAD779}"/>
    <pc:docChg chg="modSld">
      <pc:chgData name="DOUBEK Martin" userId="S::martin.doubek@asseco-ce.com::5920543b-09f7-4084-b3f7-93aaab8f702b" providerId="AD" clId="Web-{C6D625D4-68A6-7ADF-D1C3-2C1F13FAD779}" dt="2024-09-10T13:55:20.181" v="9"/>
      <pc:docMkLst>
        <pc:docMk/>
      </pc:docMkLst>
      <pc:sldChg chg="delSp">
        <pc:chgData name="DOUBEK Martin" userId="S::martin.doubek@asseco-ce.com::5920543b-09f7-4084-b3f7-93aaab8f702b" providerId="AD" clId="Web-{C6D625D4-68A6-7ADF-D1C3-2C1F13FAD779}" dt="2024-09-10T09:32:12.380" v="6"/>
        <pc:sldMkLst>
          <pc:docMk/>
          <pc:sldMk cId="1841201979" sldId="1844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07.911" v="5"/>
        <pc:sldMkLst>
          <pc:docMk/>
          <pc:sldMk cId="4086899877" sldId="1845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03.989" v="4"/>
        <pc:sldMkLst>
          <pc:docMk/>
          <pc:sldMk cId="136721931" sldId="1846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00.896" v="3"/>
        <pc:sldMkLst>
          <pc:docMk/>
          <pc:sldMk cId="475721774" sldId="1847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1:49.021" v="2"/>
        <pc:sldMkLst>
          <pc:docMk/>
          <pc:sldMk cId="551533578" sldId="1849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1:38.021" v="1"/>
        <pc:sldMkLst>
          <pc:docMk/>
          <pc:sldMk cId="3336003462" sldId="1850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1:31.005" v="0"/>
        <pc:sldMkLst>
          <pc:docMk/>
          <pc:sldMk cId="2444742085" sldId="1851"/>
        </pc:sldMkLst>
      </pc:sldChg>
      <pc:sldChg chg="delSp">
        <pc:chgData name="DOUBEK Martin" userId="S::martin.doubek@asseco-ce.com::5920543b-09f7-4084-b3f7-93aaab8f702b" providerId="AD" clId="Web-{C6D625D4-68A6-7ADF-D1C3-2C1F13FAD779}" dt="2024-09-10T13:55:12.165" v="8"/>
        <pc:sldMkLst>
          <pc:docMk/>
          <pc:sldMk cId="1812503000" sldId="1852"/>
        </pc:sldMkLst>
      </pc:sldChg>
      <pc:sldChg chg="delSp">
        <pc:chgData name="DOUBEK Martin" userId="S::martin.doubek@asseco-ce.com::5920543b-09f7-4084-b3f7-93aaab8f702b" providerId="AD" clId="Web-{C6D625D4-68A6-7ADF-D1C3-2C1F13FAD779}" dt="2024-09-10T13:55:20.181" v="9"/>
        <pc:sldMkLst>
          <pc:docMk/>
          <pc:sldMk cId="1708588347" sldId="1854"/>
        </pc:sldMkLst>
      </pc:sldChg>
      <pc:sldChg chg="delSp">
        <pc:chgData name="DOUBEK Martin" userId="S::martin.doubek@asseco-ce.com::5920543b-09f7-4084-b3f7-93aaab8f702b" providerId="AD" clId="Web-{C6D625D4-68A6-7ADF-D1C3-2C1F13FAD779}" dt="2024-09-10T09:32:48.114" v="7"/>
        <pc:sldMkLst>
          <pc:docMk/>
          <pc:sldMk cId="4138447659" sldId="1883"/>
        </pc:sldMkLst>
      </pc:sldChg>
    </pc:docChg>
  </pc:docChgLst>
  <pc:docChgLst>
    <pc:chgData name="BÜRGER Tomáš" userId="S::tomas.burger@asseco-ce.com::f5b8df6d-73f5-4c4f-8795-b4d9459f9abf" providerId="AD" clId="Web-{B62A5DC2-5E3C-132A-1C59-453381920005}"/>
    <pc:docChg chg="modSld">
      <pc:chgData name="BÜRGER Tomáš" userId="S::tomas.burger@asseco-ce.com::f5b8df6d-73f5-4c4f-8795-b4d9459f9abf" providerId="AD" clId="Web-{B62A5DC2-5E3C-132A-1C59-453381920005}" dt="2024-09-03T06:39:34.136" v="311" actId="20577"/>
      <pc:docMkLst>
        <pc:docMk/>
      </pc:docMkLst>
      <pc:sldChg chg="modSp">
        <pc:chgData name="BÜRGER Tomáš" userId="S::tomas.burger@asseco-ce.com::f5b8df6d-73f5-4c4f-8795-b4d9459f9abf" providerId="AD" clId="Web-{B62A5DC2-5E3C-132A-1C59-453381920005}" dt="2024-09-03T06:36:25.662" v="297" actId="20577"/>
        <pc:sldMkLst>
          <pc:docMk/>
          <pc:sldMk cId="1453085955" sldId="1676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39:34.136" v="311" actId="20577"/>
        <pc:sldMkLst>
          <pc:docMk/>
          <pc:sldMk cId="3428205706" sldId="1678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26:31.472" v="103" actId="20577"/>
        <pc:sldMkLst>
          <pc:docMk/>
          <pc:sldMk cId="2742754536" sldId="1681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32:17.061" v="233" actId="20577"/>
        <pc:sldMkLst>
          <pc:docMk/>
          <pc:sldMk cId="4068951472" sldId="1688"/>
        </pc:sldMkLst>
      </pc:sldChg>
      <pc:sldChg chg="modSp">
        <pc:chgData name="BÜRGER Tomáš" userId="S::tomas.burger@asseco-ce.com::f5b8df6d-73f5-4c4f-8795-b4d9459f9abf" providerId="AD" clId="Web-{B62A5DC2-5E3C-132A-1C59-453381920005}" dt="2024-09-03T06:34:44.128" v="243" actId="20577"/>
        <pc:sldMkLst>
          <pc:docMk/>
          <pc:sldMk cId="1497076501" sldId="1697"/>
        </pc:sldMkLst>
      </pc:sldChg>
    </pc:docChg>
  </pc:docChgLst>
  <pc:docChgLst>
    <pc:chgData name="SANIGOVÁ Miroslava" userId="9d442f15-f2de-4865-964f-0ef2f4859a0c" providerId="ADAL" clId="{087A7305-3204-4CB1-8926-8603B6F81AFA}"/>
    <pc:docChg chg="undo custSel addSld delSld modSld">
      <pc:chgData name="SANIGOVÁ Miroslava" userId="9d442f15-f2de-4865-964f-0ef2f4859a0c" providerId="ADAL" clId="{087A7305-3204-4CB1-8926-8603B6F81AFA}" dt="2024-09-16T15:37:33.576" v="589" actId="790"/>
      <pc:docMkLst>
        <pc:docMk/>
      </pc:docMkLst>
      <pc:sldChg chg="modSp mod">
        <pc:chgData name="SANIGOVÁ Miroslava" userId="9d442f15-f2de-4865-964f-0ef2f4859a0c" providerId="ADAL" clId="{087A7305-3204-4CB1-8926-8603B6F81AFA}" dt="2024-09-13T13:07:49.096" v="273" actId="20577"/>
        <pc:sldMkLst>
          <pc:docMk/>
          <pc:sldMk cId="397178770" sldId="1425"/>
        </pc:sldMkLst>
      </pc:sldChg>
      <pc:sldChg chg="del">
        <pc:chgData name="SANIGOVÁ Miroslava" userId="9d442f15-f2de-4865-964f-0ef2f4859a0c" providerId="ADAL" clId="{087A7305-3204-4CB1-8926-8603B6F81AFA}" dt="2024-09-12T11:09:18.875" v="8" actId="47"/>
        <pc:sldMkLst>
          <pc:docMk/>
          <pc:sldMk cId="422595347" sldId="1621"/>
        </pc:sldMkLst>
      </pc:sldChg>
      <pc:sldChg chg="del">
        <pc:chgData name="SANIGOVÁ Miroslava" userId="9d442f15-f2de-4865-964f-0ef2f4859a0c" providerId="ADAL" clId="{087A7305-3204-4CB1-8926-8603B6F81AFA}" dt="2024-09-12T11:09:11.347" v="6" actId="47"/>
        <pc:sldMkLst>
          <pc:docMk/>
          <pc:sldMk cId="3594136577" sldId="1622"/>
        </pc:sldMkLst>
      </pc:sldChg>
      <pc:sldChg chg="modSp mod">
        <pc:chgData name="SANIGOVÁ Miroslava" userId="9d442f15-f2de-4865-964f-0ef2f4859a0c" providerId="ADAL" clId="{087A7305-3204-4CB1-8926-8603B6F81AFA}" dt="2024-09-16T15:01:20.029" v="577" actId="20577"/>
        <pc:sldMkLst>
          <pc:docMk/>
          <pc:sldMk cId="4186636918" sldId="1833"/>
        </pc:sldMkLst>
      </pc:sldChg>
      <pc:sldChg chg="modSp mod">
        <pc:chgData name="SANIGOVÁ Miroslava" userId="9d442f15-f2de-4865-964f-0ef2f4859a0c" providerId="ADAL" clId="{087A7305-3204-4CB1-8926-8603B6F81AFA}" dt="2024-09-16T15:37:33.576" v="589" actId="790"/>
        <pc:sldMkLst>
          <pc:docMk/>
          <pc:sldMk cId="2444742085" sldId="1851"/>
        </pc:sldMkLst>
      </pc:sldChg>
      <pc:sldChg chg="addSp delSp modSp mod">
        <pc:chgData name="SANIGOVÁ Miroslava" userId="9d442f15-f2de-4865-964f-0ef2f4859a0c" providerId="ADAL" clId="{087A7305-3204-4CB1-8926-8603B6F81AFA}" dt="2024-09-16T13:00:40.319" v="549" actId="404"/>
        <pc:sldMkLst>
          <pc:docMk/>
          <pc:sldMk cId="2431534173" sldId="1857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211799516" sldId="1859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854129891" sldId="1860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2585151863" sldId="1861"/>
        </pc:sldMkLst>
      </pc:sldChg>
      <pc:sldChg chg="del">
        <pc:chgData name="SANIGOVÁ Miroslava" userId="9d442f15-f2de-4865-964f-0ef2f4859a0c" providerId="ADAL" clId="{087A7305-3204-4CB1-8926-8603B6F81AFA}" dt="2024-09-12T11:07:10.237" v="2" actId="47"/>
        <pc:sldMkLst>
          <pc:docMk/>
          <pc:sldMk cId="4200180770" sldId="1864"/>
        </pc:sldMkLst>
      </pc:sldChg>
      <pc:sldChg chg="del">
        <pc:chgData name="SANIGOVÁ Miroslava" userId="9d442f15-f2de-4865-964f-0ef2f4859a0c" providerId="ADAL" clId="{087A7305-3204-4CB1-8926-8603B6F81AFA}" dt="2024-09-12T11:09:07.191" v="5" actId="47"/>
        <pc:sldMkLst>
          <pc:docMk/>
          <pc:sldMk cId="1508678886" sldId="1868"/>
        </pc:sldMkLst>
      </pc:sldChg>
      <pc:sldChg chg="del">
        <pc:chgData name="SANIGOVÁ Miroslava" userId="9d442f15-f2de-4865-964f-0ef2f4859a0c" providerId="ADAL" clId="{087A7305-3204-4CB1-8926-8603B6F81AFA}" dt="2024-09-12T11:09:15.355" v="7" actId="47"/>
        <pc:sldMkLst>
          <pc:docMk/>
          <pc:sldMk cId="1454910437" sldId="1869"/>
        </pc:sldMkLst>
      </pc:sldChg>
      <pc:sldChg chg="del">
        <pc:chgData name="SANIGOVÁ Miroslava" userId="9d442f15-f2de-4865-964f-0ef2f4859a0c" providerId="ADAL" clId="{087A7305-3204-4CB1-8926-8603B6F81AFA}" dt="2024-09-12T11:09:46.972" v="10" actId="47"/>
        <pc:sldMkLst>
          <pc:docMk/>
          <pc:sldMk cId="3863594700" sldId="1872"/>
        </pc:sldMkLst>
      </pc:sldChg>
      <pc:sldChg chg="delSp modSp mod">
        <pc:chgData name="SANIGOVÁ Miroslava" userId="9d442f15-f2de-4865-964f-0ef2f4859a0c" providerId="ADAL" clId="{087A7305-3204-4CB1-8926-8603B6F81AFA}" dt="2024-09-13T08:45:09.480" v="94" actId="478"/>
        <pc:sldMkLst>
          <pc:docMk/>
          <pc:sldMk cId="2541917955" sldId="1876"/>
        </pc:sldMkLst>
      </pc:sldChg>
      <pc:sldChg chg="del">
        <pc:chgData name="SANIGOVÁ Miroslava" userId="9d442f15-f2de-4865-964f-0ef2f4859a0c" providerId="ADAL" clId="{087A7305-3204-4CB1-8926-8603B6F81AFA}" dt="2024-09-12T11:07:47.993" v="3" actId="47"/>
        <pc:sldMkLst>
          <pc:docMk/>
          <pc:sldMk cId="3818583360" sldId="1877"/>
        </pc:sldMkLst>
      </pc:sldChg>
      <pc:sldChg chg="delSp modSp mod">
        <pc:chgData name="SANIGOVÁ Miroslava" userId="9d442f15-f2de-4865-964f-0ef2f4859a0c" providerId="ADAL" clId="{087A7305-3204-4CB1-8926-8603B6F81AFA}" dt="2024-09-13T13:51:54.222" v="492" actId="478"/>
        <pc:sldMkLst>
          <pc:docMk/>
          <pc:sldMk cId="3030685184" sldId="1881"/>
        </pc:sldMkLst>
      </pc:sldChg>
      <pc:sldChg chg="addSp delSp modSp mod">
        <pc:chgData name="SANIGOVÁ Miroslava" userId="9d442f15-f2de-4865-964f-0ef2f4859a0c" providerId="ADAL" clId="{087A7305-3204-4CB1-8926-8603B6F81AFA}" dt="2024-09-16T13:19:22.893" v="561" actId="478"/>
        <pc:sldMkLst>
          <pc:docMk/>
          <pc:sldMk cId="1957406156" sldId="1882"/>
        </pc:sldMkLst>
      </pc:sldChg>
      <pc:sldChg chg="addSp delSp modSp mod">
        <pc:chgData name="SANIGOVÁ Miroslava" userId="9d442f15-f2de-4865-964f-0ef2f4859a0c" providerId="ADAL" clId="{087A7305-3204-4CB1-8926-8603B6F81AFA}" dt="2024-09-16T13:23:45.885" v="570" actId="478"/>
        <pc:sldMkLst>
          <pc:docMk/>
          <pc:sldMk cId="4138447659" sldId="1883"/>
        </pc:sldMkLst>
      </pc:sldChg>
      <pc:sldChg chg="del">
        <pc:chgData name="SANIGOVÁ Miroslava" userId="9d442f15-f2de-4865-964f-0ef2f4859a0c" providerId="ADAL" clId="{087A7305-3204-4CB1-8926-8603B6F81AFA}" dt="2024-09-12T11:09:46.972" v="10" actId="47"/>
        <pc:sldMkLst>
          <pc:docMk/>
          <pc:sldMk cId="663336452" sldId="1890"/>
        </pc:sldMkLst>
      </pc:sldChg>
      <pc:sldChg chg="del">
        <pc:chgData name="SANIGOVÁ Miroslava" userId="9d442f15-f2de-4865-964f-0ef2f4859a0c" providerId="ADAL" clId="{087A7305-3204-4CB1-8926-8603B6F81AFA}" dt="2024-09-12T11:09:46.972" v="10" actId="47"/>
        <pc:sldMkLst>
          <pc:docMk/>
          <pc:sldMk cId="3510691982" sldId="1891"/>
        </pc:sldMkLst>
      </pc:sldChg>
      <pc:sldChg chg="del">
        <pc:chgData name="SANIGOVÁ Miroslava" userId="9d442f15-f2de-4865-964f-0ef2f4859a0c" providerId="ADAL" clId="{087A7305-3204-4CB1-8926-8603B6F81AFA}" dt="2024-09-12T11:06:08.296" v="0" actId="47"/>
        <pc:sldMkLst>
          <pc:docMk/>
          <pc:sldMk cId="3912057607" sldId="2043"/>
        </pc:sldMkLst>
      </pc:sldChg>
      <pc:sldChg chg="del">
        <pc:chgData name="SANIGOVÁ Miroslava" userId="9d442f15-f2de-4865-964f-0ef2f4859a0c" providerId="ADAL" clId="{087A7305-3204-4CB1-8926-8603B6F81AFA}" dt="2024-09-12T11:06:08.296" v="0" actId="47"/>
        <pc:sldMkLst>
          <pc:docMk/>
          <pc:sldMk cId="2012762345" sldId="2044"/>
        </pc:sldMkLst>
      </pc:sldChg>
      <pc:sldChg chg="del">
        <pc:chgData name="SANIGOVÁ Miroslava" userId="9d442f15-f2de-4865-964f-0ef2f4859a0c" providerId="ADAL" clId="{087A7305-3204-4CB1-8926-8603B6F81AFA}" dt="2024-09-12T11:06:08.296" v="0" actId="47"/>
        <pc:sldMkLst>
          <pc:docMk/>
          <pc:sldMk cId="3252312980" sldId="2045"/>
        </pc:sldMkLst>
      </pc:sldChg>
      <pc:sldChg chg="del">
        <pc:chgData name="SANIGOVÁ Miroslava" userId="9d442f15-f2de-4865-964f-0ef2f4859a0c" providerId="ADAL" clId="{087A7305-3204-4CB1-8926-8603B6F81AFA}" dt="2024-09-12T11:10:54.684" v="23" actId="47"/>
        <pc:sldMkLst>
          <pc:docMk/>
          <pc:sldMk cId="66611187" sldId="2046"/>
        </pc:sldMkLst>
      </pc:sldChg>
      <pc:sldChg chg="addSp delSp modSp add mod">
        <pc:chgData name="SANIGOVÁ Miroslava" userId="9d442f15-f2de-4865-964f-0ef2f4859a0c" providerId="ADAL" clId="{087A7305-3204-4CB1-8926-8603B6F81AFA}" dt="2024-09-13T13:50:48.111" v="480" actId="20577"/>
        <pc:sldMkLst>
          <pc:docMk/>
          <pc:sldMk cId="2611934418" sldId="2047"/>
        </pc:sldMkLst>
      </pc:sldChg>
      <pc:sldChg chg="addSp delSp modSp add mod">
        <pc:chgData name="SANIGOVÁ Miroslava" userId="9d442f15-f2de-4865-964f-0ef2f4859a0c" providerId="ADAL" clId="{087A7305-3204-4CB1-8926-8603B6F81AFA}" dt="2024-09-13T13:50:54.674" v="484"/>
        <pc:sldMkLst>
          <pc:docMk/>
          <pc:sldMk cId="3341925830" sldId="2048"/>
        </pc:sldMkLst>
      </pc:sldChg>
      <pc:sldChg chg="addSp delSp modSp add mod">
        <pc:chgData name="SANIGOVÁ Miroslava" userId="9d442f15-f2de-4865-964f-0ef2f4859a0c" providerId="ADAL" clId="{087A7305-3204-4CB1-8926-8603B6F81AFA}" dt="2024-09-13T13:51:05.517" v="490" actId="20577"/>
        <pc:sldMkLst>
          <pc:docMk/>
          <pc:sldMk cId="80737943" sldId="2049"/>
        </pc:sldMkLst>
      </pc:sldChg>
      <pc:sldChg chg="add">
        <pc:chgData name="SANIGOVÁ Miroslava" userId="9d442f15-f2de-4865-964f-0ef2f4859a0c" providerId="ADAL" clId="{087A7305-3204-4CB1-8926-8603B6F81AFA}" dt="2024-09-12T11:09:05.067" v="4"/>
        <pc:sldMkLst>
          <pc:docMk/>
          <pc:sldMk cId="1825012461" sldId="2050"/>
        </pc:sldMkLst>
      </pc:sldChg>
      <pc:sldChg chg="add">
        <pc:chgData name="SANIGOVÁ Miroslava" userId="9d442f15-f2de-4865-964f-0ef2f4859a0c" providerId="ADAL" clId="{087A7305-3204-4CB1-8926-8603B6F81AFA}" dt="2024-09-12T11:09:05.067" v="4"/>
        <pc:sldMkLst>
          <pc:docMk/>
          <pc:sldMk cId="1772722148" sldId="2051"/>
        </pc:sldMkLst>
      </pc:sldChg>
      <pc:sldChg chg="modSp add mod">
        <pc:chgData name="SANIGOVÁ Miroslava" userId="9d442f15-f2de-4865-964f-0ef2f4859a0c" providerId="ADAL" clId="{087A7305-3204-4CB1-8926-8603B6F81AFA}" dt="2024-09-12T11:10:04.411" v="20" actId="20577"/>
        <pc:sldMkLst>
          <pc:docMk/>
          <pc:sldMk cId="1373944097" sldId="2052"/>
        </pc:sldMkLst>
      </pc:sldChg>
      <pc:sldChg chg="modSp add mod">
        <pc:chgData name="SANIGOVÁ Miroslava" userId="9d442f15-f2de-4865-964f-0ef2f4859a0c" providerId="ADAL" clId="{087A7305-3204-4CB1-8926-8603B6F81AFA}" dt="2024-09-12T13:14:33.847" v="55"/>
        <pc:sldMkLst>
          <pc:docMk/>
          <pc:sldMk cId="693530220" sldId="2053"/>
        </pc:sldMkLst>
      </pc:sldChg>
      <pc:sldChg chg="add del">
        <pc:chgData name="SANIGOVÁ Miroslava" userId="9d442f15-f2de-4865-964f-0ef2f4859a0c" providerId="ADAL" clId="{087A7305-3204-4CB1-8926-8603B6F81AFA}" dt="2024-09-12T11:10:16.286" v="21" actId="47"/>
        <pc:sldMkLst>
          <pc:docMk/>
          <pc:sldMk cId="898106901" sldId="2053"/>
        </pc:sldMkLst>
      </pc:sldChg>
      <pc:sldChg chg="delSp modSp add mod">
        <pc:chgData name="SANIGOVÁ Miroslava" userId="9d442f15-f2de-4865-964f-0ef2f4859a0c" providerId="ADAL" clId="{087A7305-3204-4CB1-8926-8603B6F81AFA}" dt="2024-09-13T13:37:35.203" v="424" actId="20577"/>
        <pc:sldMkLst>
          <pc:docMk/>
          <pc:sldMk cId="1259952862" sldId="2054"/>
        </pc:sldMkLst>
      </pc:sldChg>
      <pc:sldChg chg="modSp add mod">
        <pc:chgData name="SANIGOVÁ Miroslava" userId="9d442f15-f2de-4865-964f-0ef2f4859a0c" providerId="ADAL" clId="{087A7305-3204-4CB1-8926-8603B6F81AFA}" dt="2024-09-12T13:18:14.476" v="69" actId="20577"/>
        <pc:sldMkLst>
          <pc:docMk/>
          <pc:sldMk cId="1790703967" sldId="2055"/>
        </pc:sldMkLst>
      </pc:sldChg>
      <pc:sldChg chg="modSp add mod">
        <pc:chgData name="SANIGOVÁ Miroslava" userId="9d442f15-f2de-4865-964f-0ef2f4859a0c" providerId="ADAL" clId="{087A7305-3204-4CB1-8926-8603B6F81AFA}" dt="2024-09-12T13:18:25.061" v="73" actId="20577"/>
        <pc:sldMkLst>
          <pc:docMk/>
          <pc:sldMk cId="1063807750" sldId="2056"/>
        </pc:sldMkLst>
      </pc:sldChg>
      <pc:sldChg chg="modSp add mod">
        <pc:chgData name="SANIGOVÁ Miroslava" userId="9d442f15-f2de-4865-964f-0ef2f4859a0c" providerId="ADAL" clId="{087A7305-3204-4CB1-8926-8603B6F81AFA}" dt="2024-09-13T13:39:04.869" v="425" actId="404"/>
        <pc:sldMkLst>
          <pc:docMk/>
          <pc:sldMk cId="9034064" sldId="2057"/>
        </pc:sldMkLst>
      </pc:sldChg>
      <pc:sldChg chg="modSp add mod">
        <pc:chgData name="SANIGOVÁ Miroslava" userId="9d442f15-f2de-4865-964f-0ef2f4859a0c" providerId="ADAL" clId="{087A7305-3204-4CB1-8926-8603B6F81AFA}" dt="2024-09-13T11:23:00.626" v="104" actId="404"/>
        <pc:sldMkLst>
          <pc:docMk/>
          <pc:sldMk cId="490520148" sldId="2058"/>
        </pc:sldMkLst>
      </pc:sldChg>
      <pc:sldChg chg="modSp add mod">
        <pc:chgData name="SANIGOVÁ Miroslava" userId="9d442f15-f2de-4865-964f-0ef2f4859a0c" providerId="ADAL" clId="{087A7305-3204-4CB1-8926-8603B6F81AFA}" dt="2024-09-13T11:23:04.793" v="105" actId="404"/>
        <pc:sldMkLst>
          <pc:docMk/>
          <pc:sldMk cId="3547366266" sldId="2059"/>
        </pc:sldMkLst>
      </pc:sldChg>
      <pc:sldChg chg="modSp add mod">
        <pc:chgData name="SANIGOVÁ Miroslava" userId="9d442f15-f2de-4865-964f-0ef2f4859a0c" providerId="ADAL" clId="{087A7305-3204-4CB1-8926-8603B6F81AFA}" dt="2024-09-13T13:46:15.821" v="453" actId="790"/>
        <pc:sldMkLst>
          <pc:docMk/>
          <pc:sldMk cId="2795956499" sldId="2060"/>
        </pc:sldMkLst>
      </pc:sldChg>
      <pc:sldChg chg="new add del">
        <pc:chgData name="SANIGOVÁ Miroslava" userId="9d442f15-f2de-4865-964f-0ef2f4859a0c" providerId="ADAL" clId="{087A7305-3204-4CB1-8926-8603B6F81AFA}" dt="2024-09-12T12:15:03.188" v="43" actId="680"/>
        <pc:sldMkLst>
          <pc:docMk/>
          <pc:sldMk cId="2799047442" sldId="2061"/>
        </pc:sldMkLst>
      </pc:sldChg>
      <pc:sldChg chg="addSp delSp modSp add del mod">
        <pc:chgData name="SANIGOVÁ Miroslava" userId="9d442f15-f2de-4865-964f-0ef2f4859a0c" providerId="ADAL" clId="{087A7305-3204-4CB1-8926-8603B6F81AFA}" dt="2024-09-13T13:49:46.843" v="455" actId="47"/>
        <pc:sldMkLst>
          <pc:docMk/>
          <pc:sldMk cId="3216800576" sldId="2061"/>
        </pc:sldMkLst>
      </pc:sldChg>
      <pc:sldChg chg="addSp delSp modSp mod">
        <pc:chgData name="SANIGOVÁ Miroslava" userId="9d442f15-f2de-4865-964f-0ef2f4859a0c" providerId="ADAL" clId="{087A7305-3204-4CB1-8926-8603B6F81AFA}" dt="2024-09-13T13:31:07.455" v="418" actId="255"/>
        <pc:sldMkLst>
          <pc:docMk/>
          <pc:sldMk cId="462757125" sldId="2066"/>
        </pc:sldMkLst>
      </pc:sldChg>
      <pc:sldChg chg="addSp delSp modSp new mod">
        <pc:chgData name="SANIGOVÁ Miroslava" userId="9d442f15-f2de-4865-964f-0ef2f4859a0c" providerId="ADAL" clId="{087A7305-3204-4CB1-8926-8603B6F81AFA}" dt="2024-09-13T11:39:02.358" v="271" actId="14100"/>
        <pc:sldMkLst>
          <pc:docMk/>
          <pc:sldMk cId="591453284" sldId="2067"/>
        </pc:sldMkLst>
      </pc:sldChg>
      <pc:sldChg chg="del">
        <pc:chgData name="SANIGOVÁ Miroslava" userId="9d442f15-f2de-4865-964f-0ef2f4859a0c" providerId="ADAL" clId="{087A7305-3204-4CB1-8926-8603B6F81AFA}" dt="2024-09-13T13:46:54.569" v="454" actId="2696"/>
        <pc:sldMkLst>
          <pc:docMk/>
          <pc:sldMk cId="591453284" sldId="2083"/>
        </pc:sldMkLst>
      </pc:sldChg>
    </pc:docChg>
  </pc:docChgLst>
  <pc:docChgLst>
    <pc:chgData name="Eva Jandíková" userId="7ef427b1455032d3" providerId="LiveId" clId="{B906CF37-5792-40B5-ABFF-F327438ABB04}"/>
    <pc:docChg chg="undo custSel addSld delSld modSld sldOrd">
      <pc:chgData name="Eva Jandíková" userId="7ef427b1455032d3" providerId="LiveId" clId="{B906CF37-5792-40B5-ABFF-F327438ABB04}" dt="2025-03-03T16:45:12.032" v="60" actId="113"/>
      <pc:docMkLst>
        <pc:docMk/>
      </pc:docMkLst>
      <pc:sldChg chg="modSp mod">
        <pc:chgData name="Eva Jandíková" userId="7ef427b1455032d3" providerId="LiveId" clId="{B906CF37-5792-40B5-ABFF-F327438ABB04}" dt="2025-03-03T16:41:26.928" v="1" actId="20577"/>
        <pc:sldMkLst>
          <pc:docMk/>
          <pc:sldMk cId="1371505916" sldId="891"/>
        </pc:sldMkLst>
        <pc:spChg chg="mod">
          <ac:chgData name="Eva Jandíková" userId="7ef427b1455032d3" providerId="LiveId" clId="{B906CF37-5792-40B5-ABFF-F327438ABB04}" dt="2025-03-03T16:41:26.928" v="1" actId="20577"/>
          <ac:spMkLst>
            <pc:docMk/>
            <pc:sldMk cId="1371505916" sldId="891"/>
            <ac:spMk id="6" creationId="{52CE9982-D571-436E-BDF3-4122DFC1D93B}"/>
          </ac:spMkLst>
        </pc:spChg>
      </pc:sldChg>
      <pc:sldChg chg="del">
        <pc:chgData name="Eva Jandíková" userId="7ef427b1455032d3" providerId="LiveId" clId="{B906CF37-5792-40B5-ABFF-F327438ABB04}" dt="2025-03-03T16:42:32.090" v="16" actId="47"/>
        <pc:sldMkLst>
          <pc:docMk/>
          <pc:sldMk cId="397178770" sldId="1425"/>
        </pc:sldMkLst>
      </pc:sldChg>
      <pc:sldChg chg="del">
        <pc:chgData name="Eva Jandíková" userId="7ef427b1455032d3" providerId="LiveId" clId="{B906CF37-5792-40B5-ABFF-F327438ABB04}" dt="2025-03-03T16:42:41.289" v="17" actId="47"/>
        <pc:sldMkLst>
          <pc:docMk/>
          <pc:sldMk cId="2820868405" sldId="1773"/>
        </pc:sldMkLst>
      </pc:sldChg>
      <pc:sldChg chg="del">
        <pc:chgData name="Eva Jandíková" userId="7ef427b1455032d3" providerId="LiveId" clId="{B906CF37-5792-40B5-ABFF-F327438ABB04}" dt="2025-03-03T16:42:32.090" v="16" actId="47"/>
        <pc:sldMkLst>
          <pc:docMk/>
          <pc:sldMk cId="2181867890" sldId="1817"/>
        </pc:sldMkLst>
      </pc:sldChg>
      <pc:sldChg chg="ord">
        <pc:chgData name="Eva Jandíková" userId="7ef427b1455032d3" providerId="LiveId" clId="{B906CF37-5792-40B5-ABFF-F327438ABB04}" dt="2025-03-03T16:41:29.969" v="3"/>
        <pc:sldMkLst>
          <pc:docMk/>
          <pc:sldMk cId="4214161330" sldId="1827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2390708762" sldId="1935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2949094686" sldId="2232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2437085031" sldId="2256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4189308306" sldId="2257"/>
        </pc:sldMkLst>
      </pc:sldChg>
      <pc:sldChg chg="del">
        <pc:chgData name="Eva Jandíková" userId="7ef427b1455032d3" providerId="LiveId" clId="{B906CF37-5792-40B5-ABFF-F327438ABB04}" dt="2025-03-03T16:42:41.289" v="17" actId="47"/>
        <pc:sldMkLst>
          <pc:docMk/>
          <pc:sldMk cId="4232616223" sldId="2280"/>
        </pc:sldMkLst>
      </pc:sldChg>
      <pc:sldChg chg="modSp mod">
        <pc:chgData name="Eva Jandíková" userId="7ef427b1455032d3" providerId="LiveId" clId="{B906CF37-5792-40B5-ABFF-F327438ABB04}" dt="2025-03-03T16:42:20.652" v="15" actId="6549"/>
        <pc:sldMkLst>
          <pc:docMk/>
          <pc:sldMk cId="597504171" sldId="2295"/>
        </pc:sldMkLst>
        <pc:spChg chg="mod">
          <ac:chgData name="Eva Jandíková" userId="7ef427b1455032d3" providerId="LiveId" clId="{B906CF37-5792-40B5-ABFF-F327438ABB04}" dt="2025-03-03T16:42:20.652" v="15" actId="6549"/>
          <ac:spMkLst>
            <pc:docMk/>
            <pc:sldMk cId="597504171" sldId="2295"/>
            <ac:spMk id="8" creationId="{71C2787F-D6C7-C909-51DE-814F25574F67}"/>
          </ac:spMkLst>
        </pc:spChg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1628136085" sldId="2296"/>
        </pc:sldMkLst>
      </pc:sldChg>
      <pc:sldChg chg="del">
        <pc:chgData name="Eva Jandíková" userId="7ef427b1455032d3" providerId="LiveId" clId="{B906CF37-5792-40B5-ABFF-F327438ABB04}" dt="2025-03-03T16:42:32.090" v="16" actId="47"/>
        <pc:sldMkLst>
          <pc:docMk/>
          <pc:sldMk cId="1017966344" sldId="2341"/>
        </pc:sldMkLst>
      </pc:sldChg>
      <pc:sldChg chg="del">
        <pc:chgData name="Eva Jandíková" userId="7ef427b1455032d3" providerId="LiveId" clId="{B906CF37-5792-40B5-ABFF-F327438ABB04}" dt="2025-03-03T16:42:32.090" v="16" actId="47"/>
        <pc:sldMkLst>
          <pc:docMk/>
          <pc:sldMk cId="1400067834" sldId="2342"/>
        </pc:sldMkLst>
      </pc:sldChg>
      <pc:sldChg chg="del">
        <pc:chgData name="Eva Jandíková" userId="7ef427b1455032d3" providerId="LiveId" clId="{B906CF37-5792-40B5-ABFF-F327438ABB04}" dt="2025-03-03T16:42:32.090" v="16" actId="47"/>
        <pc:sldMkLst>
          <pc:docMk/>
          <pc:sldMk cId="870202360" sldId="2343"/>
        </pc:sldMkLst>
      </pc:sldChg>
      <pc:sldChg chg="modSp mod">
        <pc:chgData name="Eva Jandíková" userId="7ef427b1455032d3" providerId="LiveId" clId="{B906CF37-5792-40B5-ABFF-F327438ABB04}" dt="2025-03-03T16:44:33.107" v="51" actId="20577"/>
        <pc:sldMkLst>
          <pc:docMk/>
          <pc:sldMk cId="3605824546" sldId="2351"/>
        </pc:sldMkLst>
        <pc:spChg chg="mod">
          <ac:chgData name="Eva Jandíková" userId="7ef427b1455032d3" providerId="LiveId" clId="{B906CF37-5792-40B5-ABFF-F327438ABB04}" dt="2025-03-03T16:44:33.107" v="51" actId="20577"/>
          <ac:spMkLst>
            <pc:docMk/>
            <pc:sldMk cId="3605824546" sldId="2351"/>
            <ac:spMk id="4" creationId="{3C72991A-346A-BF04-3D00-EA35DA9F404C}"/>
          </ac:spMkLst>
        </pc:spChg>
      </pc:sldChg>
      <pc:sldChg chg="modSp mod">
        <pc:chgData name="Eva Jandíková" userId="7ef427b1455032d3" providerId="LiveId" clId="{B906CF37-5792-40B5-ABFF-F327438ABB04}" dt="2025-03-03T16:44:25.452" v="47" actId="20577"/>
        <pc:sldMkLst>
          <pc:docMk/>
          <pc:sldMk cId="3146855450" sldId="2353"/>
        </pc:sldMkLst>
        <pc:spChg chg="mod">
          <ac:chgData name="Eva Jandíková" userId="7ef427b1455032d3" providerId="LiveId" clId="{B906CF37-5792-40B5-ABFF-F327438ABB04}" dt="2025-03-03T16:44:25.452" v="47" actId="20577"/>
          <ac:spMkLst>
            <pc:docMk/>
            <pc:sldMk cId="3146855450" sldId="2353"/>
            <ac:spMk id="4" creationId="{2EC6A7E5-2B35-FF90-4744-7116FE98F2A2}"/>
          </ac:spMkLst>
        </pc:spChg>
      </pc:sldChg>
      <pc:sldChg chg="modSp mod">
        <pc:chgData name="Eva Jandíková" userId="7ef427b1455032d3" providerId="LiveId" clId="{B906CF37-5792-40B5-ABFF-F327438ABB04}" dt="2025-03-03T16:44:51.153" v="56" actId="255"/>
        <pc:sldMkLst>
          <pc:docMk/>
          <pc:sldMk cId="2299168822" sldId="2358"/>
        </pc:sldMkLst>
        <pc:spChg chg="mod">
          <ac:chgData name="Eva Jandíková" userId="7ef427b1455032d3" providerId="LiveId" clId="{B906CF37-5792-40B5-ABFF-F327438ABB04}" dt="2025-03-03T16:44:51.153" v="56" actId="255"/>
          <ac:spMkLst>
            <pc:docMk/>
            <pc:sldMk cId="2299168822" sldId="2358"/>
            <ac:spMk id="4" creationId="{A3A18E3D-4CCA-1C52-FD04-5DF864AEB057}"/>
          </ac:spMkLst>
        </pc:spChg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412090263" sldId="2364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1236486144" sldId="2365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1725943088" sldId="2368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2433445490" sldId="2369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137967547" sldId="2373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068374485" sldId="2374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2695825778" sldId="2375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416389608" sldId="2377"/>
        </pc:sldMkLst>
      </pc:sldChg>
      <pc:sldChg chg="del">
        <pc:chgData name="Eva Jandíková" userId="7ef427b1455032d3" providerId="LiveId" clId="{B906CF37-5792-40B5-ABFF-F327438ABB04}" dt="2025-03-03T16:42:53.833" v="19" actId="47"/>
        <pc:sldMkLst>
          <pc:docMk/>
          <pc:sldMk cId="938825134" sldId="2378"/>
        </pc:sldMkLst>
      </pc:sldChg>
      <pc:sldChg chg="del">
        <pc:chgData name="Eva Jandíková" userId="7ef427b1455032d3" providerId="LiveId" clId="{B906CF37-5792-40B5-ABFF-F327438ABB04}" dt="2025-03-03T16:42:53.833" v="19" actId="47"/>
        <pc:sldMkLst>
          <pc:docMk/>
          <pc:sldMk cId="506464605" sldId="2379"/>
        </pc:sldMkLst>
      </pc:sldChg>
      <pc:sldChg chg="del">
        <pc:chgData name="Eva Jandíková" userId="7ef427b1455032d3" providerId="LiveId" clId="{B906CF37-5792-40B5-ABFF-F327438ABB04}" dt="2025-03-03T16:42:53.833" v="19" actId="47"/>
        <pc:sldMkLst>
          <pc:docMk/>
          <pc:sldMk cId="1922152675" sldId="2380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655372516" sldId="2381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2850719034" sldId="2382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1441809635" sldId="2383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2329334802" sldId="2386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2084704841" sldId="2388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1505012306" sldId="2389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474693877" sldId="2390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930058201" sldId="2392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502762684" sldId="2393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1725501607" sldId="2394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15746092" sldId="2395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291865984" sldId="2396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476620490" sldId="2397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734062120" sldId="2398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320924518" sldId="2400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2126051210" sldId="2401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1218918403" sldId="2402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661897790" sldId="2403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454823145" sldId="2406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4248346988" sldId="2407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1313962153" sldId="2408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086270034" sldId="2409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573970648" sldId="2410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434598580" sldId="2411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921623872" sldId="2412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706747213" sldId="2413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4200432344" sldId="2414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774837752" sldId="2415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163840293" sldId="2416"/>
        </pc:sldMkLst>
      </pc:sldChg>
      <pc:sldChg chg="del">
        <pc:chgData name="Eva Jandíková" userId="7ef427b1455032d3" providerId="LiveId" clId="{B906CF37-5792-40B5-ABFF-F327438ABB04}" dt="2025-03-03T16:43:04.934" v="20" actId="47"/>
        <pc:sldMkLst>
          <pc:docMk/>
          <pc:sldMk cId="3577321573" sldId="2417"/>
        </pc:sldMkLst>
      </pc:sldChg>
      <pc:sldChg chg="del">
        <pc:chgData name="Eva Jandíková" userId="7ef427b1455032d3" providerId="LiveId" clId="{B906CF37-5792-40B5-ABFF-F327438ABB04}" dt="2025-03-03T16:42:45.147" v="18" actId="47"/>
        <pc:sldMkLst>
          <pc:docMk/>
          <pc:sldMk cId="2104480041" sldId="2505"/>
        </pc:sldMkLst>
      </pc:sldChg>
      <pc:sldChg chg="del">
        <pc:chgData name="Eva Jandíková" userId="7ef427b1455032d3" providerId="LiveId" clId="{B906CF37-5792-40B5-ABFF-F327438ABB04}" dt="2025-03-03T16:42:41.289" v="17" actId="47"/>
        <pc:sldMkLst>
          <pc:docMk/>
          <pc:sldMk cId="3608594630" sldId="2506"/>
        </pc:sldMkLst>
      </pc:sldChg>
      <pc:sldChg chg="del">
        <pc:chgData name="Eva Jandíková" userId="7ef427b1455032d3" providerId="LiveId" clId="{B906CF37-5792-40B5-ABFF-F327438ABB04}" dt="2025-03-03T16:42:41.289" v="17" actId="47"/>
        <pc:sldMkLst>
          <pc:docMk/>
          <pc:sldMk cId="2135614562" sldId="2507"/>
        </pc:sldMkLst>
      </pc:sldChg>
      <pc:sldChg chg="del">
        <pc:chgData name="Eva Jandíková" userId="7ef427b1455032d3" providerId="LiveId" clId="{B906CF37-5792-40B5-ABFF-F327438ABB04}" dt="2025-03-03T16:42:41.289" v="17" actId="47"/>
        <pc:sldMkLst>
          <pc:docMk/>
          <pc:sldMk cId="2028781385" sldId="2508"/>
        </pc:sldMkLst>
      </pc:sldChg>
      <pc:sldChg chg="add">
        <pc:chgData name="Eva Jandíková" userId="7ef427b1455032d3" providerId="LiveId" clId="{B906CF37-5792-40B5-ABFF-F327438ABB04}" dt="2025-03-03T16:43:08.094" v="21"/>
        <pc:sldMkLst>
          <pc:docMk/>
          <pc:sldMk cId="487662129" sldId="2510"/>
        </pc:sldMkLst>
      </pc:sldChg>
      <pc:sldChg chg="del">
        <pc:chgData name="Eva Jandíková" userId="7ef427b1455032d3" providerId="LiveId" clId="{B906CF37-5792-40B5-ABFF-F327438ABB04}" dt="2025-03-03T16:42:41.289" v="17" actId="47"/>
        <pc:sldMkLst>
          <pc:docMk/>
          <pc:sldMk cId="3386950089" sldId="2510"/>
        </pc:sldMkLst>
      </pc:sldChg>
      <pc:sldChg chg="modSp add mod">
        <pc:chgData name="Eva Jandíková" userId="7ef427b1455032d3" providerId="LiveId" clId="{B906CF37-5792-40B5-ABFF-F327438ABB04}" dt="2025-03-03T16:45:12.032" v="60" actId="113"/>
        <pc:sldMkLst>
          <pc:docMk/>
          <pc:sldMk cId="3550250642" sldId="2511"/>
        </pc:sldMkLst>
        <pc:spChg chg="mod">
          <ac:chgData name="Eva Jandíková" userId="7ef427b1455032d3" providerId="LiveId" clId="{B906CF37-5792-40B5-ABFF-F327438ABB04}" dt="2025-03-03T16:45:12.032" v="60" actId="113"/>
          <ac:spMkLst>
            <pc:docMk/>
            <pc:sldMk cId="3550250642" sldId="2511"/>
            <ac:spMk id="4" creationId="{E792E472-792C-429A-E152-85FBE4798FA0}"/>
          </ac:spMkLst>
        </pc:spChg>
      </pc:sldChg>
      <pc:sldChg chg="add">
        <pc:chgData name="Eva Jandíková" userId="7ef427b1455032d3" providerId="LiveId" clId="{B906CF37-5792-40B5-ABFF-F327438ABB04}" dt="2025-03-03T16:44:56.419" v="57"/>
        <pc:sldMkLst>
          <pc:docMk/>
          <pc:sldMk cId="1090523404" sldId="2512"/>
        </pc:sldMkLst>
      </pc:sldChg>
    </pc:docChg>
  </pc:docChgLst>
  <pc:docChgLst>
    <pc:chgData name="Eva Jandíková" userId="7ef427b1455032d3" providerId="LiveId" clId="{DB71FD8A-2340-4F37-A670-7AB011FDCBE3}"/>
    <pc:docChg chg="undo redo custSel addSld delSld modSld sldOrd">
      <pc:chgData name="Eva Jandíková" userId="7ef427b1455032d3" providerId="LiveId" clId="{DB71FD8A-2340-4F37-A670-7AB011FDCBE3}" dt="2024-08-28T14:20:23.890" v="1223" actId="20577"/>
      <pc:docMkLst>
        <pc:docMk/>
      </pc:docMkLst>
      <pc:sldChg chg="modSp mod">
        <pc:chgData name="Eva Jandíková" userId="7ef427b1455032d3" providerId="LiveId" clId="{DB71FD8A-2340-4F37-A670-7AB011FDCBE3}" dt="2024-08-28T13:11:09.785" v="0"/>
        <pc:sldMkLst>
          <pc:docMk/>
          <pc:sldMk cId="1371505916" sldId="891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671640494" sldId="127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3910287882" sldId="1271"/>
        </pc:sldMkLst>
      </pc:sldChg>
      <pc:sldChg chg="add">
        <pc:chgData name="Eva Jandíková" userId="7ef427b1455032d3" providerId="LiveId" clId="{DB71FD8A-2340-4F37-A670-7AB011FDCBE3}" dt="2024-08-28T13:58:00.647" v="725"/>
        <pc:sldMkLst>
          <pc:docMk/>
          <pc:sldMk cId="2976068358" sldId="1272"/>
        </pc:sldMkLst>
      </pc:sldChg>
      <pc:sldChg chg="modSp add del mod">
        <pc:chgData name="Eva Jandíková" userId="7ef427b1455032d3" providerId="LiveId" clId="{DB71FD8A-2340-4F37-A670-7AB011FDCBE3}" dt="2024-08-28T14:04:56.911" v="827" actId="2696"/>
        <pc:sldMkLst>
          <pc:docMk/>
          <pc:sldMk cId="1331392417" sldId="130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855574924" sldId="1301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148232319" sldId="1302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4186215325" sldId="1302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766845251" sldId="1318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4146308880" sldId="1318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436433226" sldId="1320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3138823778" sldId="1320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38441576" sldId="132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457249516" sldId="1321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3361502948" sldId="1322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3575561009" sldId="1322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1296945648" sldId="1323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047145948" sldId="1323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507171487" sldId="1324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3671742888" sldId="1324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476137572" sldId="1325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791141340" sldId="1325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1744766501" sldId="1326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2978875595" sldId="1326"/>
        </pc:sldMkLst>
      </pc:sldChg>
      <pc:sldChg chg="add del">
        <pc:chgData name="Eva Jandíková" userId="7ef427b1455032d3" providerId="LiveId" clId="{DB71FD8A-2340-4F37-A670-7AB011FDCBE3}" dt="2024-08-28T14:04:56.911" v="827" actId="2696"/>
        <pc:sldMkLst>
          <pc:docMk/>
          <pc:sldMk cId="124779385" sldId="1327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852574768" sldId="1327"/>
        </pc:sldMkLst>
      </pc:sldChg>
      <pc:sldChg chg="add">
        <pc:chgData name="Eva Jandíková" userId="7ef427b1455032d3" providerId="LiveId" clId="{DB71FD8A-2340-4F37-A670-7AB011FDCBE3}" dt="2024-08-28T14:12:10.152" v="1087"/>
        <pc:sldMkLst>
          <pc:docMk/>
          <pc:sldMk cId="2110776234" sldId="1350"/>
        </pc:sldMkLst>
      </pc:sldChg>
      <pc:sldChg chg="modSp add mod ord">
        <pc:chgData name="Eva Jandíková" userId="7ef427b1455032d3" providerId="LiveId" clId="{DB71FD8A-2340-4F37-A670-7AB011FDCBE3}" dt="2024-08-28T13:40:36.020" v="307" actId="6549"/>
        <pc:sldMkLst>
          <pc:docMk/>
          <pc:sldMk cId="666028382" sldId="1362"/>
        </pc:sldMkLst>
      </pc:sldChg>
      <pc:sldChg chg="add">
        <pc:chgData name="Eva Jandíková" userId="7ef427b1455032d3" providerId="LiveId" clId="{DB71FD8A-2340-4F37-A670-7AB011FDCBE3}" dt="2024-08-28T13:52:41.170" v="661"/>
        <pc:sldMkLst>
          <pc:docMk/>
          <pc:sldMk cId="3473808276" sldId="1418"/>
        </pc:sldMkLst>
      </pc:sldChg>
      <pc:sldChg chg="add">
        <pc:chgData name="Eva Jandíková" userId="7ef427b1455032d3" providerId="LiveId" clId="{DB71FD8A-2340-4F37-A670-7AB011FDCBE3}" dt="2024-08-28T13:57:28.738" v="724"/>
        <pc:sldMkLst>
          <pc:docMk/>
          <pc:sldMk cId="397178770" sldId="1425"/>
        </pc:sldMkLst>
      </pc:sldChg>
      <pc:sldChg chg="addSp modSp add mod">
        <pc:chgData name="Eva Jandíková" userId="7ef427b1455032d3" providerId="LiveId" clId="{DB71FD8A-2340-4F37-A670-7AB011FDCBE3}" dt="2024-08-28T14:10:06.594" v="945" actId="6549"/>
        <pc:sldMkLst>
          <pc:docMk/>
          <pc:sldMk cId="2582105547" sldId="1490"/>
        </pc:sldMkLst>
      </pc:sldChg>
      <pc:sldChg chg="modSp add mod">
        <pc:chgData name="Eva Jandíková" userId="7ef427b1455032d3" providerId="LiveId" clId="{DB71FD8A-2340-4F37-A670-7AB011FDCBE3}" dt="2024-08-28T14:11:11.073" v="1085"/>
        <pc:sldMkLst>
          <pc:docMk/>
          <pc:sldMk cId="2826171767" sldId="1491"/>
        </pc:sldMkLst>
      </pc:sldChg>
      <pc:sldChg chg="modSp add mod">
        <pc:chgData name="Eva Jandíková" userId="7ef427b1455032d3" providerId="LiveId" clId="{DB71FD8A-2340-4F37-A670-7AB011FDCBE3}" dt="2024-08-28T14:11:14.144" v="1086"/>
        <pc:sldMkLst>
          <pc:docMk/>
          <pc:sldMk cId="575407805" sldId="1492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3355030575" sldId="1493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210639737" sldId="1494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2373295380" sldId="1497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604904897" sldId="1498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557042454" sldId="1499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759776730" sldId="1501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4056507459" sldId="1502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2711149652" sldId="1504"/>
        </pc:sldMkLst>
      </pc:sldChg>
      <pc:sldChg chg="modSp mod">
        <pc:chgData name="Eva Jandíková" userId="7ef427b1455032d3" providerId="LiveId" clId="{DB71FD8A-2340-4F37-A670-7AB011FDCBE3}" dt="2024-08-28T13:39:10.802" v="273" actId="20577"/>
        <pc:sldMkLst>
          <pc:docMk/>
          <pc:sldMk cId="830849435" sldId="1507"/>
        </pc:sldMkLst>
      </pc:sldChg>
      <pc:sldChg chg="del">
        <pc:chgData name="Eva Jandíková" userId="7ef427b1455032d3" providerId="LiveId" clId="{DB71FD8A-2340-4F37-A670-7AB011FDCBE3}" dt="2024-08-28T13:11:23.490" v="2" actId="47"/>
        <pc:sldMkLst>
          <pc:docMk/>
          <pc:sldMk cId="491334685" sldId="1508"/>
        </pc:sldMkLst>
      </pc:sldChg>
      <pc:sldChg chg="modSp add mod ord">
        <pc:chgData name="Eva Jandíková" userId="7ef427b1455032d3" providerId="LiveId" clId="{DB71FD8A-2340-4F37-A670-7AB011FDCBE3}" dt="2024-08-28T13:38:49.803" v="255" actId="20577"/>
        <pc:sldMkLst>
          <pc:docMk/>
          <pc:sldMk cId="2216837469" sldId="1509"/>
        </pc:sldMkLst>
      </pc:sldChg>
      <pc:sldChg chg="modSp add mod ord">
        <pc:chgData name="Eva Jandíková" userId="7ef427b1455032d3" providerId="LiveId" clId="{DB71FD8A-2340-4F37-A670-7AB011FDCBE3}" dt="2024-08-28T13:39:04.325" v="263" actId="20577"/>
        <pc:sldMkLst>
          <pc:docMk/>
          <pc:sldMk cId="3311240251" sldId="1510"/>
        </pc:sldMkLst>
      </pc:sldChg>
      <pc:sldChg chg="modSp add mod">
        <pc:chgData name="Eva Jandíková" userId="7ef427b1455032d3" providerId="LiveId" clId="{DB71FD8A-2340-4F37-A670-7AB011FDCBE3}" dt="2024-08-28T13:39:36.217" v="281" actId="20577"/>
        <pc:sldMkLst>
          <pc:docMk/>
          <pc:sldMk cId="3622862020" sldId="1511"/>
        </pc:sldMkLst>
      </pc:sldChg>
      <pc:sldChg chg="modSp add mod">
        <pc:chgData name="Eva Jandíková" userId="7ef427b1455032d3" providerId="LiveId" clId="{DB71FD8A-2340-4F37-A670-7AB011FDCBE3}" dt="2024-08-28T13:39:51.543" v="289" actId="20577"/>
        <pc:sldMkLst>
          <pc:docMk/>
          <pc:sldMk cId="1970976578" sldId="1512"/>
        </pc:sldMkLst>
      </pc:sldChg>
      <pc:sldChg chg="modSp add mod ord">
        <pc:chgData name="Eva Jandíková" userId="7ef427b1455032d3" providerId="LiveId" clId="{DB71FD8A-2340-4F37-A670-7AB011FDCBE3}" dt="2024-08-28T13:41:00.852" v="323" actId="20577"/>
        <pc:sldMkLst>
          <pc:docMk/>
          <pc:sldMk cId="2768783010" sldId="1513"/>
        </pc:sldMkLst>
      </pc:sldChg>
      <pc:sldChg chg="modSp add del mod">
        <pc:chgData name="Eva Jandíková" userId="7ef427b1455032d3" providerId="LiveId" clId="{DB71FD8A-2340-4F37-A670-7AB011FDCBE3}" dt="2024-08-28T13:41:19.472" v="326" actId="47"/>
        <pc:sldMkLst>
          <pc:docMk/>
          <pc:sldMk cId="1676618289" sldId="1514"/>
        </pc:sldMkLst>
      </pc:sldChg>
      <pc:sldChg chg="add del">
        <pc:chgData name="Eva Jandíková" userId="7ef427b1455032d3" providerId="LiveId" clId="{DB71FD8A-2340-4F37-A670-7AB011FDCBE3}" dt="2024-08-28T13:15:20.670" v="30" actId="47"/>
        <pc:sldMkLst>
          <pc:docMk/>
          <pc:sldMk cId="2582508534" sldId="1514"/>
        </pc:sldMkLst>
      </pc:sldChg>
      <pc:sldChg chg="modSp add del mod">
        <pc:chgData name="Eva Jandíková" userId="7ef427b1455032d3" providerId="LiveId" clId="{DB71FD8A-2340-4F37-A670-7AB011FDCBE3}" dt="2024-08-28T13:41:32.878" v="330" actId="47"/>
        <pc:sldMkLst>
          <pc:docMk/>
          <pc:sldMk cId="1196062711" sldId="1515"/>
        </pc:sldMkLst>
      </pc:sldChg>
      <pc:sldChg chg="add del">
        <pc:chgData name="Eva Jandíková" userId="7ef427b1455032d3" providerId="LiveId" clId="{DB71FD8A-2340-4F37-A670-7AB011FDCBE3}" dt="2024-08-28T13:15:20.670" v="30" actId="47"/>
        <pc:sldMkLst>
          <pc:docMk/>
          <pc:sldMk cId="2380513876" sldId="1515"/>
        </pc:sldMkLst>
      </pc:sldChg>
      <pc:sldChg chg="modSp add del mod">
        <pc:chgData name="Eva Jandíková" userId="7ef427b1455032d3" providerId="LiveId" clId="{DB71FD8A-2340-4F37-A670-7AB011FDCBE3}" dt="2024-08-28T13:41:38.961" v="332" actId="47"/>
        <pc:sldMkLst>
          <pc:docMk/>
          <pc:sldMk cId="3904939254" sldId="1516"/>
        </pc:sldMkLst>
      </pc:sldChg>
      <pc:sldChg chg="modSp add del mod">
        <pc:chgData name="Eva Jandíková" userId="7ef427b1455032d3" providerId="LiveId" clId="{DB71FD8A-2340-4F37-A670-7AB011FDCBE3}" dt="2024-08-28T13:42:00.354" v="338" actId="47"/>
        <pc:sldMkLst>
          <pc:docMk/>
          <pc:sldMk cId="1393385834" sldId="1517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110389701" sldId="1518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1544511047" sldId="1518"/>
        </pc:sldMkLst>
      </pc:sldChg>
      <pc:sldChg chg="modSp add del mod">
        <pc:chgData name="Eva Jandíková" userId="7ef427b1455032d3" providerId="LiveId" clId="{DB71FD8A-2340-4F37-A670-7AB011FDCBE3}" dt="2024-08-28T13:42:07.993" v="341" actId="47"/>
        <pc:sldMkLst>
          <pc:docMk/>
          <pc:sldMk cId="2965266011" sldId="1518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3117991390" sldId="1519"/>
        </pc:sldMkLst>
      </pc:sldChg>
      <pc:sldChg chg="modSp add del mod">
        <pc:chgData name="Eva Jandíková" userId="7ef427b1455032d3" providerId="LiveId" clId="{DB71FD8A-2340-4F37-A670-7AB011FDCBE3}" dt="2024-08-28T13:42:30.921" v="345" actId="47"/>
        <pc:sldMkLst>
          <pc:docMk/>
          <pc:sldMk cId="3184191062" sldId="1519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700599440" sldId="1519"/>
        </pc:sldMkLst>
      </pc:sldChg>
      <pc:sldChg chg="modSp add del mod">
        <pc:chgData name="Eva Jandíková" userId="7ef427b1455032d3" providerId="LiveId" clId="{DB71FD8A-2340-4F37-A670-7AB011FDCBE3}" dt="2024-08-28T13:42:37.876" v="347" actId="47"/>
        <pc:sldMkLst>
          <pc:docMk/>
          <pc:sldMk cId="405514184" sldId="1520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3026677961" sldId="1521"/>
        </pc:sldMkLst>
      </pc:sldChg>
      <pc:sldChg chg="modSp add del mod">
        <pc:chgData name="Eva Jandíková" userId="7ef427b1455032d3" providerId="LiveId" clId="{DB71FD8A-2340-4F37-A670-7AB011FDCBE3}" dt="2024-08-28T13:42:47.713" v="350" actId="47"/>
        <pc:sldMkLst>
          <pc:docMk/>
          <pc:sldMk cId="3873388187" sldId="1521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918981553" sldId="1521"/>
        </pc:sldMkLst>
      </pc:sldChg>
      <pc:sldChg chg="modSp add del mod">
        <pc:chgData name="Eva Jandíková" userId="7ef427b1455032d3" providerId="LiveId" clId="{DB71FD8A-2340-4F37-A670-7AB011FDCBE3}" dt="2024-08-28T13:43:08.002" v="355" actId="47"/>
        <pc:sldMkLst>
          <pc:docMk/>
          <pc:sldMk cId="3164001531" sldId="1522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1010936327" sldId="1523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1726640057" sldId="1523"/>
        </pc:sldMkLst>
      </pc:sldChg>
      <pc:sldChg chg="addSp delSp modSp add del mod">
        <pc:chgData name="Eva Jandíková" userId="7ef427b1455032d3" providerId="LiveId" clId="{DB71FD8A-2340-4F37-A670-7AB011FDCBE3}" dt="2024-08-28T13:43:20.052" v="359" actId="47"/>
        <pc:sldMkLst>
          <pc:docMk/>
          <pc:sldMk cId="3266702504" sldId="1523"/>
        </pc:sldMkLst>
      </pc:sldChg>
      <pc:sldChg chg="modSp add del mod">
        <pc:chgData name="Eva Jandíková" userId="7ef427b1455032d3" providerId="LiveId" clId="{DB71FD8A-2340-4F37-A670-7AB011FDCBE3}" dt="2024-08-28T13:43:33.470" v="363" actId="47"/>
        <pc:sldMkLst>
          <pc:docMk/>
          <pc:sldMk cId="3572665917" sldId="1524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4076499110" sldId="1524"/>
        </pc:sldMkLst>
      </pc:sldChg>
      <pc:sldChg chg="modSp add del mod">
        <pc:chgData name="Eva Jandíková" userId="7ef427b1455032d3" providerId="LiveId" clId="{DB71FD8A-2340-4F37-A670-7AB011FDCBE3}" dt="2024-08-28T13:43:47.621" v="368" actId="47"/>
        <pc:sldMkLst>
          <pc:docMk/>
          <pc:sldMk cId="1135387170" sldId="1525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1152059542" sldId="1525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805118606" sldId="1525"/>
        </pc:sldMkLst>
      </pc:sldChg>
      <pc:sldChg chg="modSp add del mod">
        <pc:chgData name="Eva Jandíková" userId="7ef427b1455032d3" providerId="LiveId" clId="{DB71FD8A-2340-4F37-A670-7AB011FDCBE3}" dt="2024-08-28T13:44:27.278" v="372" actId="47"/>
        <pc:sldMkLst>
          <pc:docMk/>
          <pc:sldMk cId="1409995301" sldId="1526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2670649965" sldId="1527"/>
        </pc:sldMkLst>
      </pc:sldChg>
      <pc:sldChg chg="modSp add del mod">
        <pc:chgData name="Eva Jandíková" userId="7ef427b1455032d3" providerId="LiveId" clId="{DB71FD8A-2340-4F37-A670-7AB011FDCBE3}" dt="2024-08-28T13:44:36.303" v="375" actId="47"/>
        <pc:sldMkLst>
          <pc:docMk/>
          <pc:sldMk cId="2690176711" sldId="1527"/>
        </pc:sldMkLst>
      </pc:sldChg>
      <pc:sldChg chg="modSp add mod">
        <pc:chgData name="Eva Jandíková" userId="7ef427b1455032d3" providerId="LiveId" clId="{DB71FD8A-2340-4F37-A670-7AB011FDCBE3}" dt="2024-08-28T13:46:11.152" v="454" actId="20577"/>
        <pc:sldMkLst>
          <pc:docMk/>
          <pc:sldMk cId="3042892025" sldId="1528"/>
        </pc:sldMkLst>
      </pc:sldChg>
      <pc:sldChg chg="modSp add mod">
        <pc:chgData name="Eva Jandíková" userId="7ef427b1455032d3" providerId="LiveId" clId="{DB71FD8A-2340-4F37-A670-7AB011FDCBE3}" dt="2024-08-28T13:46:17.594" v="461" actId="20577"/>
        <pc:sldMkLst>
          <pc:docMk/>
          <pc:sldMk cId="3006523454" sldId="1529"/>
        </pc:sldMkLst>
      </pc:sldChg>
      <pc:sldChg chg="modSp add del mod">
        <pc:chgData name="Eva Jandíková" userId="7ef427b1455032d3" providerId="LiveId" clId="{DB71FD8A-2340-4F37-A670-7AB011FDCBE3}" dt="2024-08-28T13:46:22.320" v="468" actId="20577"/>
        <pc:sldMkLst>
          <pc:docMk/>
          <pc:sldMk cId="3900877269" sldId="1530"/>
        </pc:sldMkLst>
      </pc:sldChg>
      <pc:sldChg chg="modSp add del mod">
        <pc:chgData name="Eva Jandíková" userId="7ef427b1455032d3" providerId="LiveId" clId="{DB71FD8A-2340-4F37-A670-7AB011FDCBE3}" dt="2024-08-28T13:46:27.639" v="476" actId="20577"/>
        <pc:sldMkLst>
          <pc:docMk/>
          <pc:sldMk cId="2752978564" sldId="1531"/>
        </pc:sldMkLst>
      </pc:sldChg>
      <pc:sldChg chg="modSp add del mod">
        <pc:chgData name="Eva Jandíková" userId="7ef427b1455032d3" providerId="LiveId" clId="{DB71FD8A-2340-4F37-A670-7AB011FDCBE3}" dt="2024-08-28T13:46:31.339" v="483" actId="20577"/>
        <pc:sldMkLst>
          <pc:docMk/>
          <pc:sldMk cId="2829172406" sldId="1532"/>
        </pc:sldMkLst>
      </pc:sldChg>
      <pc:sldChg chg="modSp add mod">
        <pc:chgData name="Eva Jandíková" userId="7ef427b1455032d3" providerId="LiveId" clId="{DB71FD8A-2340-4F37-A670-7AB011FDCBE3}" dt="2024-08-28T13:46:42.599" v="498" actId="20577"/>
        <pc:sldMkLst>
          <pc:docMk/>
          <pc:sldMk cId="2904180360" sldId="1533"/>
        </pc:sldMkLst>
      </pc:sldChg>
      <pc:sldChg chg="modSp add mod">
        <pc:chgData name="Eva Jandíková" userId="7ef427b1455032d3" providerId="LiveId" clId="{DB71FD8A-2340-4F37-A670-7AB011FDCBE3}" dt="2024-08-28T13:46:47.596" v="507" actId="20577"/>
        <pc:sldMkLst>
          <pc:docMk/>
          <pc:sldMk cId="2853350306" sldId="1534"/>
        </pc:sldMkLst>
      </pc:sldChg>
      <pc:sldChg chg="modSp add mod">
        <pc:chgData name="Eva Jandíková" userId="7ef427b1455032d3" providerId="LiveId" clId="{DB71FD8A-2340-4F37-A670-7AB011FDCBE3}" dt="2024-08-28T13:46:53.608" v="514" actId="20577"/>
        <pc:sldMkLst>
          <pc:docMk/>
          <pc:sldMk cId="352099070" sldId="1535"/>
        </pc:sldMkLst>
      </pc:sldChg>
      <pc:sldChg chg="modSp add mod ord">
        <pc:chgData name="Eva Jandíková" userId="7ef427b1455032d3" providerId="LiveId" clId="{DB71FD8A-2340-4F37-A670-7AB011FDCBE3}" dt="2024-08-28T13:46:37.254" v="491" actId="20577"/>
        <pc:sldMkLst>
          <pc:docMk/>
          <pc:sldMk cId="2060892691" sldId="1536"/>
        </pc:sldMkLst>
      </pc:sldChg>
      <pc:sldChg chg="modSp add mod">
        <pc:chgData name="Eva Jandíková" userId="7ef427b1455032d3" providerId="LiveId" clId="{DB71FD8A-2340-4F37-A670-7AB011FDCBE3}" dt="2024-08-28T13:46:58.250" v="523" actId="20577"/>
        <pc:sldMkLst>
          <pc:docMk/>
          <pc:sldMk cId="1978946643" sldId="1537"/>
        </pc:sldMkLst>
      </pc:sldChg>
      <pc:sldChg chg="modSp add mod">
        <pc:chgData name="Eva Jandíková" userId="7ef427b1455032d3" providerId="LiveId" clId="{DB71FD8A-2340-4F37-A670-7AB011FDCBE3}" dt="2024-08-28T13:47:05.821" v="540" actId="20577"/>
        <pc:sldMkLst>
          <pc:docMk/>
          <pc:sldMk cId="839422519" sldId="1538"/>
        </pc:sldMkLst>
      </pc:sldChg>
      <pc:sldChg chg="modSp add mod">
        <pc:chgData name="Eva Jandíková" userId="7ef427b1455032d3" providerId="LiveId" clId="{DB71FD8A-2340-4F37-A670-7AB011FDCBE3}" dt="2024-08-28T13:47:26.538" v="552" actId="20577"/>
        <pc:sldMkLst>
          <pc:docMk/>
          <pc:sldMk cId="371288692" sldId="1539"/>
        </pc:sldMkLst>
      </pc:sldChg>
      <pc:sldChg chg="modSp add mod">
        <pc:chgData name="Eva Jandíková" userId="7ef427b1455032d3" providerId="LiveId" clId="{DB71FD8A-2340-4F37-A670-7AB011FDCBE3}" dt="2024-08-28T13:47:38.382" v="563" actId="20577"/>
        <pc:sldMkLst>
          <pc:docMk/>
          <pc:sldMk cId="3616691007" sldId="1540"/>
        </pc:sldMkLst>
      </pc:sldChg>
      <pc:sldChg chg="modSp add mod">
        <pc:chgData name="Eva Jandíková" userId="7ef427b1455032d3" providerId="LiveId" clId="{DB71FD8A-2340-4F37-A670-7AB011FDCBE3}" dt="2024-08-28T13:48:15.736" v="608" actId="20577"/>
        <pc:sldMkLst>
          <pc:docMk/>
          <pc:sldMk cId="597505004" sldId="1541"/>
        </pc:sldMkLst>
      </pc:sldChg>
      <pc:sldChg chg="modSp add mod">
        <pc:chgData name="Eva Jandíková" userId="7ef427b1455032d3" providerId="LiveId" clId="{DB71FD8A-2340-4F37-A670-7AB011FDCBE3}" dt="2024-08-28T13:48:28.072" v="613" actId="20577"/>
        <pc:sldMkLst>
          <pc:docMk/>
          <pc:sldMk cId="3088221483" sldId="1542"/>
        </pc:sldMkLst>
      </pc:sldChg>
      <pc:sldChg chg="modSp add mod">
        <pc:chgData name="Eva Jandíková" userId="7ef427b1455032d3" providerId="LiveId" clId="{DB71FD8A-2340-4F37-A670-7AB011FDCBE3}" dt="2024-08-28T13:48:38.555" v="618" actId="20577"/>
        <pc:sldMkLst>
          <pc:docMk/>
          <pc:sldMk cId="3688989217" sldId="1543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435470780" sldId="1544"/>
        </pc:sldMkLst>
      </pc:sldChg>
      <pc:sldChg chg="modSp add del mod">
        <pc:chgData name="Eva Jandíková" userId="7ef427b1455032d3" providerId="LiveId" clId="{DB71FD8A-2340-4F37-A670-7AB011FDCBE3}" dt="2024-08-28T13:48:54.427" v="619" actId="47"/>
        <pc:sldMkLst>
          <pc:docMk/>
          <pc:sldMk cId="2940109533" sldId="1544"/>
        </pc:sldMkLst>
      </pc:sldChg>
      <pc:sldChg chg="modSp add del mod">
        <pc:chgData name="Eva Jandíková" userId="7ef427b1455032d3" providerId="LiveId" clId="{DB71FD8A-2340-4F37-A670-7AB011FDCBE3}" dt="2024-08-28T13:48:54.427" v="619" actId="47"/>
        <pc:sldMkLst>
          <pc:docMk/>
          <pc:sldMk cId="433739897" sldId="1545"/>
        </pc:sldMkLst>
      </pc:sldChg>
      <pc:sldChg chg="modSp add mod">
        <pc:chgData name="Eva Jandíková" userId="7ef427b1455032d3" providerId="LiveId" clId="{DB71FD8A-2340-4F37-A670-7AB011FDCBE3}" dt="2024-08-28T14:11:04.612" v="1084" actId="20577"/>
        <pc:sldMkLst>
          <pc:docMk/>
          <pc:sldMk cId="3349952768" sldId="1545"/>
        </pc:sldMkLst>
      </pc:sldChg>
      <pc:sldChg chg="modSp add del mod">
        <pc:chgData name="Eva Jandíková" userId="7ef427b1455032d3" providerId="LiveId" clId="{DB71FD8A-2340-4F37-A670-7AB011FDCBE3}" dt="2024-08-28T13:48:54.427" v="619" actId="47"/>
        <pc:sldMkLst>
          <pc:docMk/>
          <pc:sldMk cId="3643773415" sldId="1546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4008282329" sldId="1546"/>
        </pc:sldMkLst>
      </pc:sldChg>
      <pc:sldChg chg="modSp add mod">
        <pc:chgData name="Eva Jandíková" userId="7ef427b1455032d3" providerId="LiveId" clId="{DB71FD8A-2340-4F37-A670-7AB011FDCBE3}" dt="2024-08-28T13:49:07.996" v="626" actId="20577"/>
        <pc:sldMkLst>
          <pc:docMk/>
          <pc:sldMk cId="1413842947" sldId="1547"/>
        </pc:sldMkLst>
      </pc:sldChg>
      <pc:sldChg chg="modSp add del mod">
        <pc:chgData name="Eva Jandíková" userId="7ef427b1455032d3" providerId="LiveId" clId="{DB71FD8A-2340-4F37-A670-7AB011FDCBE3}" dt="2024-08-28T14:19:47.818" v="1218" actId="47"/>
        <pc:sldMkLst>
          <pc:docMk/>
          <pc:sldMk cId="3225686105" sldId="1548"/>
        </pc:sldMkLst>
      </pc:sldChg>
      <pc:sldChg chg="modSp add mod">
        <pc:chgData name="Eva Jandíková" userId="7ef427b1455032d3" providerId="LiveId" clId="{DB71FD8A-2340-4F37-A670-7AB011FDCBE3}" dt="2024-08-28T13:37:11.740" v="226" actId="20577"/>
        <pc:sldMkLst>
          <pc:docMk/>
          <pc:sldMk cId="587376232" sldId="1549"/>
        </pc:sldMkLst>
      </pc:sldChg>
      <pc:sldChg chg="addSp delSp modSp new del mod ord modClrScheme chgLayout">
        <pc:chgData name="Eva Jandíková" userId="7ef427b1455032d3" providerId="LiveId" clId="{DB71FD8A-2340-4F37-A670-7AB011FDCBE3}" dt="2024-08-28T13:38:38.794" v="240" actId="47"/>
        <pc:sldMkLst>
          <pc:docMk/>
          <pc:sldMk cId="306642274" sldId="1550"/>
        </pc:sldMkLst>
      </pc:sldChg>
      <pc:sldChg chg="modSp add mod">
        <pc:chgData name="Eva Jandíková" userId="7ef427b1455032d3" providerId="LiveId" clId="{DB71FD8A-2340-4F37-A670-7AB011FDCBE3}" dt="2024-08-28T13:40:38.840" v="310" actId="6549"/>
        <pc:sldMkLst>
          <pc:docMk/>
          <pc:sldMk cId="3556958916" sldId="1550"/>
        </pc:sldMkLst>
      </pc:sldChg>
      <pc:sldChg chg="modSp add mod">
        <pc:chgData name="Eva Jandíková" userId="7ef427b1455032d3" providerId="LiveId" clId="{DB71FD8A-2340-4F37-A670-7AB011FDCBE3}" dt="2024-08-28T13:41:09.064" v="325" actId="27636"/>
        <pc:sldMkLst>
          <pc:docMk/>
          <pc:sldMk cId="15385815" sldId="1551"/>
        </pc:sldMkLst>
      </pc:sldChg>
      <pc:sldChg chg="modSp add mod">
        <pc:chgData name="Eva Jandíková" userId="7ef427b1455032d3" providerId="LiveId" clId="{DB71FD8A-2340-4F37-A670-7AB011FDCBE3}" dt="2024-08-28T13:41:31.461" v="329"/>
        <pc:sldMkLst>
          <pc:docMk/>
          <pc:sldMk cId="2759434743" sldId="1552"/>
        </pc:sldMkLst>
      </pc:sldChg>
      <pc:sldChg chg="modSp add mod">
        <pc:chgData name="Eva Jandíková" userId="7ef427b1455032d3" providerId="LiveId" clId="{DB71FD8A-2340-4F37-A670-7AB011FDCBE3}" dt="2024-08-28T13:41:37.545" v="331"/>
        <pc:sldMkLst>
          <pc:docMk/>
          <pc:sldMk cId="2543722203" sldId="1553"/>
        </pc:sldMkLst>
      </pc:sldChg>
      <pc:sldChg chg="modSp add mod">
        <pc:chgData name="Eva Jandíková" userId="7ef427b1455032d3" providerId="LiveId" clId="{DB71FD8A-2340-4F37-A670-7AB011FDCBE3}" dt="2024-08-28T13:41:46.778" v="335" actId="27636"/>
        <pc:sldMkLst>
          <pc:docMk/>
          <pc:sldMk cId="233112867" sldId="1554"/>
        </pc:sldMkLst>
      </pc:sldChg>
      <pc:sldChg chg="modSp add mod">
        <pc:chgData name="Eva Jandíková" userId="7ef427b1455032d3" providerId="LiveId" clId="{DB71FD8A-2340-4F37-A670-7AB011FDCBE3}" dt="2024-08-28T13:42:06.413" v="340" actId="27636"/>
        <pc:sldMkLst>
          <pc:docMk/>
          <pc:sldMk cId="1807021179" sldId="1555"/>
        </pc:sldMkLst>
      </pc:sldChg>
      <pc:sldChg chg="modSp add mod">
        <pc:chgData name="Eva Jandíková" userId="7ef427b1455032d3" providerId="LiveId" clId="{DB71FD8A-2340-4F37-A670-7AB011FDCBE3}" dt="2024-08-28T13:42:12.801" v="342"/>
        <pc:sldMkLst>
          <pc:docMk/>
          <pc:sldMk cId="4105180587" sldId="1556"/>
        </pc:sldMkLst>
      </pc:sldChg>
      <pc:sldChg chg="modSp add mod">
        <pc:chgData name="Eva Jandíková" userId="7ef427b1455032d3" providerId="LiveId" clId="{DB71FD8A-2340-4F37-A670-7AB011FDCBE3}" dt="2024-08-28T13:42:36.229" v="346"/>
        <pc:sldMkLst>
          <pc:docMk/>
          <pc:sldMk cId="1568637408" sldId="1557"/>
        </pc:sldMkLst>
      </pc:sldChg>
      <pc:sldChg chg="modSp add mod">
        <pc:chgData name="Eva Jandíková" userId="7ef427b1455032d3" providerId="LiveId" clId="{DB71FD8A-2340-4F37-A670-7AB011FDCBE3}" dt="2024-08-28T13:42:42.493" v="349" actId="27636"/>
        <pc:sldMkLst>
          <pc:docMk/>
          <pc:sldMk cId="11835894" sldId="1558"/>
        </pc:sldMkLst>
      </pc:sldChg>
      <pc:sldChg chg="modSp add mod">
        <pc:chgData name="Eva Jandíková" userId="7ef427b1455032d3" providerId="LiveId" clId="{DB71FD8A-2340-4F37-A670-7AB011FDCBE3}" dt="2024-08-28T13:43:00.466" v="354" actId="27636"/>
        <pc:sldMkLst>
          <pc:docMk/>
          <pc:sldMk cId="2184124800" sldId="1559"/>
        </pc:sldMkLst>
      </pc:sldChg>
      <pc:sldChg chg="modSp add mod">
        <pc:chgData name="Eva Jandíková" userId="7ef427b1455032d3" providerId="LiveId" clId="{DB71FD8A-2340-4F37-A670-7AB011FDCBE3}" dt="2024-08-28T13:43:12.827" v="356"/>
        <pc:sldMkLst>
          <pc:docMk/>
          <pc:sldMk cId="1037137438" sldId="1560"/>
        </pc:sldMkLst>
      </pc:sldChg>
      <pc:sldChg chg="modSp add mod">
        <pc:chgData name="Eva Jandíková" userId="7ef427b1455032d3" providerId="LiveId" clId="{DB71FD8A-2340-4F37-A670-7AB011FDCBE3}" dt="2024-08-28T13:43:26.117" v="360"/>
        <pc:sldMkLst>
          <pc:docMk/>
          <pc:sldMk cId="1511324161" sldId="1561"/>
        </pc:sldMkLst>
      </pc:sldChg>
      <pc:sldChg chg="modSp add mod">
        <pc:chgData name="Eva Jandíková" userId="7ef427b1455032d3" providerId="LiveId" clId="{DB71FD8A-2340-4F37-A670-7AB011FDCBE3}" dt="2024-08-28T13:43:31.939" v="362" actId="27636"/>
        <pc:sldMkLst>
          <pc:docMk/>
          <pc:sldMk cId="2268568101" sldId="1562"/>
        </pc:sldMkLst>
      </pc:sldChg>
      <pc:sldChg chg="modSp add mod">
        <pc:chgData name="Eva Jandíková" userId="7ef427b1455032d3" providerId="LiveId" clId="{DB71FD8A-2340-4F37-A670-7AB011FDCBE3}" dt="2024-08-28T13:43:57.492" v="371"/>
        <pc:sldMkLst>
          <pc:docMk/>
          <pc:sldMk cId="2706048233" sldId="1563"/>
        </pc:sldMkLst>
      </pc:sldChg>
      <pc:sldChg chg="add del">
        <pc:chgData name="Eva Jandíková" userId="7ef427b1455032d3" providerId="LiveId" clId="{DB71FD8A-2340-4F37-A670-7AB011FDCBE3}" dt="2024-08-28T13:43:42.839" v="366"/>
        <pc:sldMkLst>
          <pc:docMk/>
          <pc:sldMk cId="4114982900" sldId="1563"/>
        </pc:sldMkLst>
      </pc:sldChg>
      <pc:sldChg chg="modSp add mod">
        <pc:chgData name="Eva Jandíková" userId="7ef427b1455032d3" providerId="LiveId" clId="{DB71FD8A-2340-4F37-A670-7AB011FDCBE3}" dt="2024-08-28T13:44:34.252" v="374" actId="27636"/>
        <pc:sldMkLst>
          <pc:docMk/>
          <pc:sldMk cId="3514162766" sldId="1564"/>
        </pc:sldMkLst>
      </pc:sldChg>
      <pc:sldChg chg="modSp add del mod">
        <pc:chgData name="Eva Jandíková" userId="7ef427b1455032d3" providerId="LiveId" clId="{DB71FD8A-2340-4F37-A670-7AB011FDCBE3}" dt="2024-08-28T13:46:03.402" v="441" actId="47"/>
        <pc:sldMkLst>
          <pc:docMk/>
          <pc:sldMk cId="1244290872" sldId="1565"/>
        </pc:sldMkLst>
      </pc:sldChg>
      <pc:sldChg chg="modSp add mod">
        <pc:chgData name="Eva Jandíková" userId="7ef427b1455032d3" providerId="LiveId" clId="{DB71FD8A-2340-4F37-A670-7AB011FDCBE3}" dt="2024-08-28T13:48:11.245" v="601" actId="20577"/>
        <pc:sldMkLst>
          <pc:docMk/>
          <pc:sldMk cId="2334200526" sldId="1565"/>
        </pc:sldMkLst>
      </pc:sldChg>
      <pc:sldChg chg="modSp add mod">
        <pc:chgData name="Eva Jandíková" userId="7ef427b1455032d3" providerId="LiveId" clId="{DB71FD8A-2340-4F37-A670-7AB011FDCBE3}" dt="2024-08-28T13:49:33.452" v="628"/>
        <pc:sldMkLst>
          <pc:docMk/>
          <pc:sldMk cId="1665785031" sldId="1566"/>
        </pc:sldMkLst>
      </pc:sldChg>
      <pc:sldChg chg="modSp add del mod">
        <pc:chgData name="Eva Jandíková" userId="7ef427b1455032d3" providerId="LiveId" clId="{DB71FD8A-2340-4F37-A670-7AB011FDCBE3}" dt="2024-08-28T13:45:54.461" v="436"/>
        <pc:sldMkLst>
          <pc:docMk/>
          <pc:sldMk cId="4036813993" sldId="1566"/>
        </pc:sldMkLst>
      </pc:sldChg>
      <pc:sldChg chg="modSp add del mod">
        <pc:chgData name="Eva Jandíková" userId="7ef427b1455032d3" providerId="LiveId" clId="{DB71FD8A-2340-4F37-A670-7AB011FDCBE3}" dt="2024-08-28T13:45:52.588" v="432"/>
        <pc:sldMkLst>
          <pc:docMk/>
          <pc:sldMk cId="120593580" sldId="1567"/>
        </pc:sldMkLst>
      </pc:sldChg>
      <pc:sldChg chg="modSp add del mod">
        <pc:chgData name="Eva Jandíková" userId="7ef427b1455032d3" providerId="LiveId" clId="{DB71FD8A-2340-4F37-A670-7AB011FDCBE3}" dt="2024-08-28T14:19:50.674" v="1219" actId="47"/>
        <pc:sldMkLst>
          <pc:docMk/>
          <pc:sldMk cId="152638958" sldId="1567"/>
        </pc:sldMkLst>
      </pc:sldChg>
      <pc:sldChg chg="modSp add del mod">
        <pc:chgData name="Eva Jandíková" userId="7ef427b1455032d3" providerId="LiveId" clId="{DB71FD8A-2340-4F37-A670-7AB011FDCBE3}" dt="2024-08-28T13:45:51.253" v="429"/>
        <pc:sldMkLst>
          <pc:docMk/>
          <pc:sldMk cId="2736960114" sldId="1568"/>
        </pc:sldMkLst>
      </pc:sldChg>
      <pc:sldChg chg="modSp add del mod">
        <pc:chgData name="Eva Jandíková" userId="7ef427b1455032d3" providerId="LiveId" clId="{DB71FD8A-2340-4F37-A670-7AB011FDCBE3}" dt="2024-08-28T14:19:55.259" v="1220" actId="47"/>
        <pc:sldMkLst>
          <pc:docMk/>
          <pc:sldMk cId="3264625468" sldId="1568"/>
        </pc:sldMkLst>
      </pc:sldChg>
      <pc:sldChg chg="modSp add del mod">
        <pc:chgData name="Eva Jandíková" userId="7ef427b1455032d3" providerId="LiveId" clId="{DB71FD8A-2340-4F37-A670-7AB011FDCBE3}" dt="2024-08-28T14:19:57.616" v="1221" actId="47"/>
        <pc:sldMkLst>
          <pc:docMk/>
          <pc:sldMk cId="1962779299" sldId="1569"/>
        </pc:sldMkLst>
      </pc:sldChg>
      <pc:sldChg chg="add del">
        <pc:chgData name="Eva Jandíková" userId="7ef427b1455032d3" providerId="LiveId" clId="{DB71FD8A-2340-4F37-A670-7AB011FDCBE3}" dt="2024-08-28T13:45:50.559" v="427"/>
        <pc:sldMkLst>
          <pc:docMk/>
          <pc:sldMk cId="3414332104" sldId="1569"/>
        </pc:sldMkLst>
      </pc:sldChg>
      <pc:sldChg chg="modSp add mod">
        <pc:chgData name="Eva Jandíková" userId="7ef427b1455032d3" providerId="LiveId" clId="{DB71FD8A-2340-4F37-A670-7AB011FDCBE3}" dt="2024-08-28T13:50:55.987" v="656"/>
        <pc:sldMkLst>
          <pc:docMk/>
          <pc:sldMk cId="2139798772" sldId="1570"/>
        </pc:sldMkLst>
      </pc:sldChg>
      <pc:sldChg chg="modSp add mod">
        <pc:chgData name="Eva Jandíková" userId="7ef427b1455032d3" providerId="LiveId" clId="{DB71FD8A-2340-4F37-A670-7AB011FDCBE3}" dt="2024-08-28T13:51:06.740" v="659"/>
        <pc:sldMkLst>
          <pc:docMk/>
          <pc:sldMk cId="1289468803" sldId="1571"/>
        </pc:sldMkLst>
      </pc:sldChg>
      <pc:sldChg chg="modSp add mod">
        <pc:chgData name="Eva Jandíková" userId="7ef427b1455032d3" providerId="LiveId" clId="{DB71FD8A-2340-4F37-A670-7AB011FDCBE3}" dt="2024-08-28T13:51:14.254" v="660"/>
        <pc:sldMkLst>
          <pc:docMk/>
          <pc:sldMk cId="1987337355" sldId="1572"/>
        </pc:sldMkLst>
      </pc:sldChg>
      <pc:sldChg chg="add">
        <pc:chgData name="Eva Jandíková" userId="7ef427b1455032d3" providerId="LiveId" clId="{DB71FD8A-2340-4F37-A670-7AB011FDCBE3}" dt="2024-08-28T13:52:41.170" v="661"/>
        <pc:sldMkLst>
          <pc:docMk/>
          <pc:sldMk cId="711369989" sldId="1573"/>
        </pc:sldMkLst>
      </pc:sldChg>
      <pc:sldChg chg="add del">
        <pc:chgData name="Eva Jandíková" userId="7ef427b1455032d3" providerId="LiveId" clId="{DB71FD8A-2340-4F37-A670-7AB011FDCBE3}" dt="2024-08-28T13:54:18.610" v="664" actId="2696"/>
        <pc:sldMkLst>
          <pc:docMk/>
          <pc:sldMk cId="662186455" sldId="1574"/>
        </pc:sldMkLst>
      </pc:sldChg>
      <pc:sldChg chg="add">
        <pc:chgData name="Eva Jandíková" userId="7ef427b1455032d3" providerId="LiveId" clId="{DB71FD8A-2340-4F37-A670-7AB011FDCBE3}" dt="2024-08-28T13:54:36.476" v="665"/>
        <pc:sldMkLst>
          <pc:docMk/>
          <pc:sldMk cId="3559814828" sldId="1574"/>
        </pc:sldMkLst>
      </pc:sldChg>
      <pc:sldChg chg="add">
        <pc:chgData name="Eva Jandíková" userId="7ef427b1455032d3" providerId="LiveId" clId="{DB71FD8A-2340-4F37-A670-7AB011FDCBE3}" dt="2024-08-28T13:53:55.566" v="663"/>
        <pc:sldMkLst>
          <pc:docMk/>
          <pc:sldMk cId="1041721639" sldId="157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045266884" sldId="159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38096190" sldId="1598"/>
        </pc:sldMkLst>
      </pc:sldChg>
      <pc:sldChg chg="add">
        <pc:chgData name="Eva Jandíková" userId="7ef427b1455032d3" providerId="LiveId" clId="{DB71FD8A-2340-4F37-A670-7AB011FDCBE3}" dt="2024-08-28T13:55:36.445" v="666"/>
        <pc:sldMkLst>
          <pc:docMk/>
          <pc:sldMk cId="2946785568" sldId="1601"/>
        </pc:sldMkLst>
      </pc:sldChg>
      <pc:sldChg chg="modSp add mod">
        <pc:chgData name="Eva Jandíková" userId="7ef427b1455032d3" providerId="LiveId" clId="{DB71FD8A-2340-4F37-A670-7AB011FDCBE3}" dt="2024-08-28T13:56:53.156" v="723" actId="20577"/>
        <pc:sldMkLst>
          <pc:docMk/>
          <pc:sldMk cId="2143098384" sldId="1602"/>
        </pc:sldMkLst>
      </pc:sldChg>
      <pc:sldChg chg="add">
        <pc:chgData name="Eva Jandíková" userId="7ef427b1455032d3" providerId="LiveId" clId="{DB71FD8A-2340-4F37-A670-7AB011FDCBE3}" dt="2024-08-28T13:56:35.280" v="668"/>
        <pc:sldMkLst>
          <pc:docMk/>
          <pc:sldMk cId="4019226394" sldId="1603"/>
        </pc:sldMkLst>
      </pc:sldChg>
      <pc:sldChg chg="modSp add mod modTransition">
        <pc:chgData name="Eva Jandíková" userId="7ef427b1455032d3" providerId="LiveId" clId="{DB71FD8A-2340-4F37-A670-7AB011FDCBE3}" dt="2024-08-28T13:59:57.393" v="727" actId="255"/>
        <pc:sldMkLst>
          <pc:docMk/>
          <pc:sldMk cId="3705395025" sldId="1604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261899931" sldId="1605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3950814309" sldId="1606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3336782069" sldId="1607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3470745390" sldId="1608"/>
        </pc:sldMkLst>
      </pc:sldChg>
      <pc:sldChg chg="add modTransition">
        <pc:chgData name="Eva Jandíková" userId="7ef427b1455032d3" providerId="LiveId" clId="{DB71FD8A-2340-4F37-A670-7AB011FDCBE3}" dt="2024-08-28T13:59:47.227" v="726"/>
        <pc:sldMkLst>
          <pc:docMk/>
          <pc:sldMk cId="2761412249" sldId="1609"/>
        </pc:sldMkLst>
      </pc:sldChg>
      <pc:sldChg chg="add">
        <pc:chgData name="Eva Jandíková" userId="7ef427b1455032d3" providerId="LiveId" clId="{DB71FD8A-2340-4F37-A670-7AB011FDCBE3}" dt="2024-08-28T14:05:05.211" v="828"/>
        <pc:sldMkLst>
          <pc:docMk/>
          <pc:sldMk cId="292168723" sldId="1610"/>
        </pc:sldMkLst>
      </pc:sldChg>
      <pc:sldChg chg="modSp add del mod">
        <pc:chgData name="Eva Jandíková" userId="7ef427b1455032d3" providerId="LiveId" clId="{DB71FD8A-2340-4F37-A670-7AB011FDCBE3}" dt="2024-08-28T14:04:56.911" v="827" actId="2696"/>
        <pc:sldMkLst>
          <pc:docMk/>
          <pc:sldMk cId="2703111282" sldId="1610"/>
        </pc:sldMkLst>
      </pc:sldChg>
      <pc:sldChg chg="modSp add mod">
        <pc:chgData name="Eva Jandíková" userId="7ef427b1455032d3" providerId="LiveId" clId="{DB71FD8A-2340-4F37-A670-7AB011FDCBE3}" dt="2024-08-28T14:03:33.632" v="769" actId="20577"/>
        <pc:sldMkLst>
          <pc:docMk/>
          <pc:sldMk cId="2161508241" sldId="1611"/>
        </pc:sldMkLst>
      </pc:sldChg>
      <pc:sldChg chg="modSp add mod">
        <pc:chgData name="Eva Jandíková" userId="7ef427b1455032d3" providerId="LiveId" clId="{DB71FD8A-2340-4F37-A670-7AB011FDCBE3}" dt="2024-08-28T14:03:41.293" v="785" actId="20577"/>
        <pc:sldMkLst>
          <pc:docMk/>
          <pc:sldMk cId="3388329679" sldId="1612"/>
        </pc:sldMkLst>
      </pc:sldChg>
      <pc:sldChg chg="modSp add mod">
        <pc:chgData name="Eva Jandíková" userId="7ef427b1455032d3" providerId="LiveId" clId="{DB71FD8A-2340-4F37-A670-7AB011FDCBE3}" dt="2024-08-28T14:03:52.442" v="803" actId="20577"/>
        <pc:sldMkLst>
          <pc:docMk/>
          <pc:sldMk cId="3128187665" sldId="1613"/>
        </pc:sldMkLst>
      </pc:sldChg>
      <pc:sldChg chg="modSp add mod">
        <pc:chgData name="Eva Jandíková" userId="7ef427b1455032d3" providerId="LiveId" clId="{DB71FD8A-2340-4F37-A670-7AB011FDCBE3}" dt="2024-08-28T14:04:05.006" v="815" actId="20577"/>
        <pc:sldMkLst>
          <pc:docMk/>
          <pc:sldMk cId="1434239094" sldId="1614"/>
        </pc:sldMkLst>
      </pc:sldChg>
      <pc:sldChg chg="modSp add mod">
        <pc:chgData name="Eva Jandíková" userId="7ef427b1455032d3" providerId="LiveId" clId="{DB71FD8A-2340-4F37-A670-7AB011FDCBE3}" dt="2024-08-28T14:04:11.659" v="826" actId="20577"/>
        <pc:sldMkLst>
          <pc:docMk/>
          <pc:sldMk cId="1099318242" sldId="1615"/>
        </pc:sldMkLst>
      </pc:sldChg>
      <pc:sldChg chg="modSp add mod">
        <pc:chgData name="Eva Jandíková" userId="7ef427b1455032d3" providerId="LiveId" clId="{DB71FD8A-2340-4F37-A670-7AB011FDCBE3}" dt="2024-08-28T14:05:13.593" v="835" actId="20577"/>
        <pc:sldMkLst>
          <pc:docMk/>
          <pc:sldMk cId="258277103" sldId="1616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884071901" sldId="1617"/>
        </pc:sldMkLst>
      </pc:sldChg>
      <pc:sldChg chg="add">
        <pc:chgData name="Eva Jandíková" userId="7ef427b1455032d3" providerId="LiveId" clId="{DB71FD8A-2340-4F37-A670-7AB011FDCBE3}" dt="2024-08-28T14:05:55.418" v="836"/>
        <pc:sldMkLst>
          <pc:docMk/>
          <pc:sldMk cId="1415546692" sldId="1618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3026677961" sldId="1619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1726640057" sldId="1620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110389701" sldId="1621"/>
        </pc:sldMkLst>
      </pc:sldChg>
      <pc:sldChg chg="add">
        <pc:chgData name="Eva Jandíková" userId="7ef427b1455032d3" providerId="LiveId" clId="{DB71FD8A-2340-4F37-A670-7AB011FDCBE3}" dt="2024-08-28T14:12:44.145" v="1088"/>
        <pc:sldMkLst>
          <pc:docMk/>
          <pc:sldMk cId="2163141629" sldId="1622"/>
        </pc:sldMkLst>
      </pc:sldChg>
      <pc:sldChg chg="modSp add mod">
        <pc:chgData name="Eva Jandíková" userId="7ef427b1455032d3" providerId="LiveId" clId="{DB71FD8A-2340-4F37-A670-7AB011FDCBE3}" dt="2024-08-28T14:15:01.922" v="1148" actId="404"/>
        <pc:sldMkLst>
          <pc:docMk/>
          <pc:sldMk cId="3484698287" sldId="1623"/>
        </pc:sldMkLst>
      </pc:sldChg>
      <pc:sldChg chg="modSp new mod">
        <pc:chgData name="Eva Jandíková" userId="7ef427b1455032d3" providerId="LiveId" clId="{DB71FD8A-2340-4F37-A670-7AB011FDCBE3}" dt="2024-08-28T14:15:32.196" v="1153"/>
        <pc:sldMkLst>
          <pc:docMk/>
          <pc:sldMk cId="784755499" sldId="1624"/>
        </pc:sldMkLst>
      </pc:sldChg>
      <pc:sldChg chg="modSp add mod">
        <pc:chgData name="Eva Jandíková" userId="7ef427b1455032d3" providerId="LiveId" clId="{DB71FD8A-2340-4F37-A670-7AB011FDCBE3}" dt="2024-08-28T14:16:02.056" v="1164" actId="20577"/>
        <pc:sldMkLst>
          <pc:docMk/>
          <pc:sldMk cId="2443719266" sldId="1625"/>
        </pc:sldMkLst>
      </pc:sldChg>
      <pc:sldChg chg="add">
        <pc:chgData name="Eva Jandíková" userId="7ef427b1455032d3" providerId="LiveId" clId="{DB71FD8A-2340-4F37-A670-7AB011FDCBE3}" dt="2024-08-28T14:15:36.437" v="1154"/>
        <pc:sldMkLst>
          <pc:docMk/>
          <pc:sldMk cId="3066162846" sldId="1626"/>
        </pc:sldMkLst>
      </pc:sldChg>
      <pc:sldChg chg="modSp add mod">
        <pc:chgData name="Eva Jandíková" userId="7ef427b1455032d3" providerId="LiveId" clId="{DB71FD8A-2340-4F37-A670-7AB011FDCBE3}" dt="2024-08-28T14:16:17.248" v="1194" actId="20577"/>
        <pc:sldMkLst>
          <pc:docMk/>
          <pc:sldMk cId="1388295473" sldId="1627"/>
        </pc:sldMkLst>
      </pc:sldChg>
      <pc:sldChg chg="add">
        <pc:chgData name="Eva Jandíková" userId="7ef427b1455032d3" providerId="LiveId" clId="{DB71FD8A-2340-4F37-A670-7AB011FDCBE3}" dt="2024-08-28T14:15:38.467" v="1155"/>
        <pc:sldMkLst>
          <pc:docMk/>
          <pc:sldMk cId="3038867611" sldId="162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874021689" sldId="162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192473456" sldId="163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137759546" sldId="163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38682059" sldId="163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12931359" sldId="163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065341536" sldId="163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818163876" sldId="163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281061834" sldId="163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942915593" sldId="1639"/>
        </pc:sldMkLst>
      </pc:sldChg>
      <pc:sldChg chg="modSp add mod">
        <pc:chgData name="Eva Jandíková" userId="7ef427b1455032d3" providerId="LiveId" clId="{DB71FD8A-2340-4F37-A670-7AB011FDCBE3}" dt="2024-08-28T14:20:23.890" v="1223" actId="20577"/>
        <pc:sldMkLst>
          <pc:docMk/>
          <pc:sldMk cId="2710731183" sldId="1640"/>
        </pc:sldMkLst>
      </pc:sldChg>
      <pc:sldChg chg="add del">
        <pc:chgData name="Eva Jandíková" userId="7ef427b1455032d3" providerId="LiveId" clId="{DB71FD8A-2340-4F37-A670-7AB011FDCBE3}" dt="2024-08-28T14:17:47.658" v="1216" actId="47"/>
        <pc:sldMkLst>
          <pc:docMk/>
          <pc:sldMk cId="2187755675" sldId="1641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1580121733" sldId="1642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3200769138" sldId="1643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3317162119" sldId="1644"/>
        </pc:sldMkLst>
      </pc:sldChg>
      <pc:sldChg chg="add">
        <pc:chgData name="Eva Jandíková" userId="7ef427b1455032d3" providerId="LiveId" clId="{DB71FD8A-2340-4F37-A670-7AB011FDCBE3}" dt="2024-08-28T14:17:17.868" v="1195"/>
        <pc:sldMkLst>
          <pc:docMk/>
          <pc:sldMk cId="830984780" sldId="1645"/>
        </pc:sldMkLst>
      </pc:sldChg>
      <pc:sldChg chg="modSp add mod">
        <pc:chgData name="Eva Jandíková" userId="7ef427b1455032d3" providerId="LiveId" clId="{DB71FD8A-2340-4F37-A670-7AB011FDCBE3}" dt="2024-08-28T14:17:43.775" v="1215" actId="20577"/>
        <pc:sldMkLst>
          <pc:docMk/>
          <pc:sldMk cId="2730218751" sldId="164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621858950" sldId="164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797759247" sldId="164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133382944" sldId="164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61858310" sldId="165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248596057" sldId="165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694056240" sldId="165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013203784" sldId="165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585463199" sldId="165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077343573" sldId="165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670300549" sldId="165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962091266" sldId="165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577629205" sldId="165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209716471" sldId="165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145109821" sldId="166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826095205" sldId="166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79620600" sldId="166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133617346" sldId="166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024860642" sldId="166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470954178" sldId="166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879171619" sldId="166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034776031" sldId="166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912439826" sldId="166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617529322" sldId="166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529293872" sldId="167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154242439" sldId="167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748059923" sldId="167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106462916" sldId="167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53085955" sldId="167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26831221" sldId="167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428205706" sldId="167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188207959" sldId="167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092470074" sldId="168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742754536" sldId="168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69505021" sldId="168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526688892" sldId="168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922185836" sldId="168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04552197" sldId="168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955314985" sldId="168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174279801" sldId="168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068951472" sldId="168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825990188" sldId="168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74151544" sldId="169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436098437" sldId="169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312665727" sldId="1692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772662254" sldId="1693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629495507" sldId="169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550904843" sldId="1695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395539351" sldId="1696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97076501" sldId="1697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3982071220" sldId="1698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537110308" sldId="1699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879566110" sldId="1700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958807737" sldId="1701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2920706409" sldId="1714"/>
        </pc:sldMkLst>
      </pc:sldChg>
      <pc:sldChg chg="add">
        <pc:chgData name="Eva Jandíková" userId="7ef427b1455032d3" providerId="LiveId" clId="{DB71FD8A-2340-4F37-A670-7AB011FDCBE3}" dt="2024-08-28T14:19:32.533" v="1217"/>
        <pc:sldMkLst>
          <pc:docMk/>
          <pc:sldMk cId="1483895267" sldId="1716"/>
        </pc:sldMkLst>
      </pc:sldChg>
    </pc:docChg>
  </pc:docChgLst>
  <pc:docChgLst>
    <pc:chgData name="DOUBEK Martin" userId="S::martin.doubek@asseco-ce.com::5920543b-09f7-4084-b3f7-93aaab8f702b" providerId="AD" clId="Web-{97D8EA5E-B4F2-8EC1-A911-93AF9FE06F4B}"/>
    <pc:docChg chg="modSld">
      <pc:chgData name="DOUBEK Martin" userId="S::martin.doubek@asseco-ce.com::5920543b-09f7-4084-b3f7-93aaab8f702b" providerId="AD" clId="Web-{97D8EA5E-B4F2-8EC1-A911-93AF9FE06F4B}" dt="2024-09-16T06:37:29.288" v="30" actId="20577"/>
      <pc:docMkLst>
        <pc:docMk/>
      </pc:docMkLst>
      <pc:sldChg chg="modSp">
        <pc:chgData name="DOUBEK Martin" userId="S::martin.doubek@asseco-ce.com::5920543b-09f7-4084-b3f7-93aaab8f702b" providerId="AD" clId="Web-{97D8EA5E-B4F2-8EC1-A911-93AF9FE06F4B}" dt="2024-09-16T06:37:29.288" v="30" actId="20577"/>
        <pc:sldMkLst>
          <pc:docMk/>
          <pc:sldMk cId="1371505916" sldId="891"/>
        </pc:sldMkLst>
      </pc:sldChg>
    </pc:docChg>
  </pc:docChgLst>
  <pc:docChgLst>
    <pc:chgData name="DOUBEK Martin" userId="S::martin.doubek@asseco-ce.com::5920543b-09f7-4084-b3f7-93aaab8f702b" providerId="AD" clId="Web-{2F3C34C3-6913-2C1D-8D7E-EC82D0FF28B8}"/>
    <pc:docChg chg="addSld delSld modSld">
      <pc:chgData name="DOUBEK Martin" userId="S::martin.doubek@asseco-ce.com::5920543b-09f7-4084-b3f7-93aaab8f702b" providerId="AD" clId="Web-{2F3C34C3-6913-2C1D-8D7E-EC82D0FF28B8}" dt="2024-09-09T14:49:52.632" v="955"/>
      <pc:docMkLst>
        <pc:docMk/>
      </pc:docMkLst>
      <pc:sldChg chg="modSp del">
        <pc:chgData name="DOUBEK Martin" userId="S::martin.doubek@asseco-ce.com::5920543b-09f7-4084-b3f7-93aaab8f702b" providerId="AD" clId="Web-{2F3C34C3-6913-2C1D-8D7E-EC82D0FF28B8}" dt="2024-09-09T14:49:52.632" v="955"/>
        <pc:sldMkLst>
          <pc:docMk/>
          <pc:sldMk cId="4210067270" sldId="1997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3:17:07.249" v="196" actId="20577"/>
        <pc:sldMkLst>
          <pc:docMk/>
          <pc:sldMk cId="1115069561" sldId="1998"/>
        </pc:sldMkLst>
      </pc:sldChg>
      <pc:sldChg chg="modSp add del replId">
        <pc:chgData name="DOUBEK Martin" userId="S::martin.doubek@asseco-ce.com::5920543b-09f7-4084-b3f7-93aaab8f702b" providerId="AD" clId="Web-{2F3C34C3-6913-2C1D-8D7E-EC82D0FF28B8}" dt="2024-09-09T13:33:31.132" v="284"/>
        <pc:sldMkLst>
          <pc:docMk/>
          <pc:sldMk cId="1833725243" sldId="1999"/>
        </pc:sldMkLst>
      </pc:sldChg>
      <pc:sldChg chg="addSp delSp modSp add replId">
        <pc:chgData name="DOUBEK Martin" userId="S::martin.doubek@asseco-ce.com::5920543b-09f7-4084-b3f7-93aaab8f702b" providerId="AD" clId="Web-{2F3C34C3-6913-2C1D-8D7E-EC82D0FF28B8}" dt="2024-09-09T13:40:33.600" v="426" actId="20577"/>
        <pc:sldMkLst>
          <pc:docMk/>
          <pc:sldMk cId="555802905" sldId="2000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3:42:46.438" v="463" actId="20577"/>
        <pc:sldMkLst>
          <pc:docMk/>
          <pc:sldMk cId="2835345064" sldId="2001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4:48:26.751" v="953" actId="20577"/>
        <pc:sldMkLst>
          <pc:docMk/>
          <pc:sldMk cId="748029616" sldId="2004"/>
        </pc:sldMkLst>
      </pc:sldChg>
      <pc:sldChg chg="modSp add replId">
        <pc:chgData name="DOUBEK Martin" userId="S::martin.doubek@asseco-ce.com::5920543b-09f7-4084-b3f7-93aaab8f702b" providerId="AD" clId="Web-{2F3C34C3-6913-2C1D-8D7E-EC82D0FF28B8}" dt="2024-09-09T14:48:19.438" v="951" actId="20577"/>
        <pc:sldMkLst>
          <pc:docMk/>
          <pc:sldMk cId="4142855035" sldId="2005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4AB64CF3-514D-6FEC-25F8-BEC2F442E6E3}"/>
    <pc:docChg chg="addSld delSld modSld sldOrd">
      <pc:chgData name="Jana Obstová (Hroteková)" userId="S::jhrotekova_techniserv-it.cz#ext#@assecoce.onmicrosoft.com::562926a8-3db2-4a45-8a91-7f6e2524919d" providerId="AD" clId="Web-{4AB64CF3-514D-6FEC-25F8-BEC2F442E6E3}" dt="2024-09-09T12:00:28.306" v="247" actId="1076"/>
      <pc:docMkLst>
        <pc:docMk/>
      </pc:docMkLst>
      <pc:sldChg chg="add del replId">
        <pc:chgData name="Jana Obstová (Hroteková)" userId="S::jhrotekova_techniserv-it.cz#ext#@assecoce.onmicrosoft.com::562926a8-3db2-4a45-8a91-7f6e2524919d" providerId="AD" clId="Web-{4AB64CF3-514D-6FEC-25F8-BEC2F442E6E3}" dt="2024-09-09T11:46:36.692" v="1"/>
        <pc:sldMkLst>
          <pc:docMk/>
          <pc:sldMk cId="1141349913" sldId="1993"/>
        </pc:sldMkLst>
      </pc:sldChg>
      <pc:sldChg chg="addSp delSp modSp add ord replId">
        <pc:chgData name="Jana Obstová (Hroteková)" userId="S::jhrotekova_techniserv-it.cz#ext#@assecoce.onmicrosoft.com::562926a8-3db2-4a45-8a91-7f6e2524919d" providerId="AD" clId="Web-{4AB64CF3-514D-6FEC-25F8-BEC2F442E6E3}" dt="2024-09-09T12:00:28.306" v="247" actId="1076"/>
        <pc:sldMkLst>
          <pc:docMk/>
          <pc:sldMk cId="3211855468" sldId="1993"/>
        </pc:sldMkLst>
      </pc:sldChg>
    </pc:docChg>
  </pc:docChgLst>
  <pc:docChgLst>
    <pc:chgData name="BÜRGER Tomáš" userId="S::tomas.burger@asseco-ce.com::f5b8df6d-73f5-4c4f-8795-b4d9459f9abf" providerId="AD" clId="Web-{020D511D-904E-A62F-FE7C-5CDF5FF9C112}"/>
    <pc:docChg chg="delSld modSld">
      <pc:chgData name="BÜRGER Tomáš" userId="S::tomas.burger@asseco-ce.com::f5b8df6d-73f5-4c4f-8795-b4d9459f9abf" providerId="AD" clId="Web-{020D511D-904E-A62F-FE7C-5CDF5FF9C112}" dt="2024-09-16T13:54:34.912" v="130" actId="14100"/>
      <pc:docMkLst>
        <pc:docMk/>
      </pc:docMkLst>
      <pc:sldChg chg="modSp">
        <pc:chgData name="BÜRGER Tomáš" userId="S::tomas.burger@asseco-ce.com::f5b8df6d-73f5-4c4f-8795-b4d9459f9abf" providerId="AD" clId="Web-{020D511D-904E-A62F-FE7C-5CDF5FF9C112}" dt="2024-09-16T13:19:27.097" v="0" actId="1076"/>
        <pc:sldMkLst>
          <pc:docMk/>
          <pc:sldMk cId="2976068358" sldId="127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3:54.045" v="8" actId="1076"/>
        <pc:sldMkLst>
          <pc:docMk/>
          <pc:sldMk cId="4224311319" sldId="158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8:03.648" v="16" actId="1076"/>
        <pc:sldMkLst>
          <pc:docMk/>
          <pc:sldMk cId="3714648509" sldId="163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8:41.431" v="17" actId="14100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3:06.948" v="79" actId="1076"/>
        <pc:sldMkLst>
          <pc:docMk/>
          <pc:sldMk cId="3773285354" sldId="175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6:00.111" v="93" actId="20577"/>
        <pc:sldMkLst>
          <pc:docMk/>
          <pc:sldMk cId="1451842854" sldId="175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3:15.065" v="126" actId="1076"/>
        <pc:sldMkLst>
          <pc:docMk/>
          <pc:sldMk cId="1600859445" sldId="176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9:53.387" v="19" actId="1076"/>
        <pc:sldMkLst>
          <pc:docMk/>
          <pc:sldMk cId="2532291666" sldId="177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9:50.730" v="18" actId="1076"/>
        <pc:sldMkLst>
          <pc:docMk/>
          <pc:sldMk cId="2033230848" sldId="177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0:39.404" v="24" actId="1076"/>
        <pc:sldMkLst>
          <pc:docMk/>
          <pc:sldMk cId="139767992" sldId="178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4:11.943" v="29" actId="1076"/>
        <pc:sldMkLst>
          <pc:docMk/>
          <pc:sldMk cId="2680571034" sldId="179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3:14.363" v="26" actId="1076"/>
        <pc:sldMkLst>
          <pc:docMk/>
          <pc:sldMk cId="3234623357" sldId="190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3:25.723" v="27" actId="1076"/>
        <pc:sldMkLst>
          <pc:docMk/>
          <pc:sldMk cId="102484238" sldId="190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3:42.755" v="28" actId="1076"/>
        <pc:sldMkLst>
          <pc:docMk/>
          <pc:sldMk cId="952659990" sldId="191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4:53.929" v="33" actId="20577"/>
        <pc:sldMkLst>
          <pc:docMk/>
          <pc:sldMk cId="4080367573" sldId="192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8:29.875" v="74" actId="20577"/>
        <pc:sldMkLst>
          <pc:docMk/>
          <pc:sldMk cId="1719916577" sldId="193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3:45.825" v="81" actId="1076"/>
        <pc:sldMkLst>
          <pc:docMk/>
          <pc:sldMk cId="1167959623" sldId="194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0:40.434" v="117" actId="20577"/>
        <pc:sldMkLst>
          <pc:docMk/>
          <pc:sldMk cId="938738825" sldId="198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0:29.334" v="4" actId="20577"/>
        <pc:sldMkLst>
          <pc:docMk/>
          <pc:sldMk cId="1787159326" sldId="199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0:17.552" v="2" actId="20577"/>
        <pc:sldMkLst>
          <pc:docMk/>
          <pc:sldMk cId="1264483258" sldId="2003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9:39.010" v="106" actId="1076"/>
        <pc:sldMkLst>
          <pc:docMk/>
          <pc:sldMk cId="220101848" sldId="2027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3:26.597" v="127" actId="1076"/>
        <pc:sldMkLst>
          <pc:docMk/>
          <pc:sldMk cId="3519083480" sldId="202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3:54.801" v="129" actId="20577"/>
        <pc:sldMkLst>
          <pc:docMk/>
          <pc:sldMk cId="190514863" sldId="203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5:44.190" v="10" actId="20577"/>
        <pc:sldMkLst>
          <pc:docMk/>
          <pc:sldMk cId="2814748153" sldId="206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01.050" v="11" actId="20577"/>
        <pc:sldMkLst>
          <pc:docMk/>
          <pc:sldMk cId="401114286" sldId="206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09.519" v="12" actId="20577"/>
        <pc:sldMkLst>
          <pc:docMk/>
          <pc:sldMk cId="3070419403" sldId="2087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17.566" v="13" actId="20577"/>
        <pc:sldMkLst>
          <pc:docMk/>
          <pc:sldMk cId="2801455068" sldId="208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25.160" v="14" actId="20577"/>
        <pc:sldMkLst>
          <pc:docMk/>
          <pc:sldMk cId="3473050154" sldId="208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26:34.207" v="15" actId="20577"/>
        <pc:sldMkLst>
          <pc:docMk/>
          <pc:sldMk cId="2305506571" sldId="209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2:18.158" v="25" actId="1076"/>
        <pc:sldMkLst>
          <pc:docMk/>
          <pc:sldMk cId="2760742000" sldId="209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5:33.400" v="34" actId="20577"/>
        <pc:sldMkLst>
          <pc:docMk/>
          <pc:sldMk cId="111330121" sldId="209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5:47.759" v="36" actId="20577"/>
        <pc:sldMkLst>
          <pc:docMk/>
          <pc:sldMk cId="456765914" sldId="210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5:56.291" v="39" actId="20577"/>
        <pc:sldMkLst>
          <pc:docMk/>
          <pc:sldMk cId="862304975" sldId="210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6:04.479" v="40" actId="20577"/>
        <pc:sldMkLst>
          <pc:docMk/>
          <pc:sldMk cId="3003388852" sldId="210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6:14.276" v="42" actId="20577"/>
        <pc:sldMkLst>
          <pc:docMk/>
          <pc:sldMk cId="852276132" sldId="2103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37:38.561" v="44" actId="20577"/>
        <pc:sldMkLst>
          <pc:docMk/>
          <pc:sldMk cId="910797622" sldId="210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0:09.535" v="78" actId="20577"/>
        <pc:sldMkLst>
          <pc:docMk/>
          <pc:sldMk cId="657323023" sldId="211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4:07.216" v="84"/>
        <pc:sldMkLst>
          <pc:docMk/>
          <pc:sldMk cId="1770922763" sldId="211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4:20.935" v="85" actId="14100"/>
        <pc:sldMkLst>
          <pc:docMk/>
          <pc:sldMk cId="1315305960" sldId="2113"/>
        </pc:sldMkLst>
      </pc:sldChg>
      <pc:sldChg chg="modSp del">
        <pc:chgData name="BÜRGER Tomáš" userId="S::tomas.burger@asseco-ce.com::f5b8df6d-73f5-4c4f-8795-b4d9459f9abf" providerId="AD" clId="Web-{020D511D-904E-A62F-FE7C-5CDF5FF9C112}" dt="2024-09-16T13:47:01.519" v="99"/>
        <pc:sldMkLst>
          <pc:docMk/>
          <pc:sldMk cId="3655169277" sldId="2115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00.035" v="98" actId="14100"/>
        <pc:sldMkLst>
          <pc:docMk/>
          <pc:sldMk cId="725190573" sldId="2116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45.240" v="101" actId="20577"/>
        <pc:sldMkLst>
          <pc:docMk/>
          <pc:sldMk cId="3511642028" sldId="211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48.428" v="102" actId="20577"/>
        <pc:sldMkLst>
          <pc:docMk/>
          <pc:sldMk cId="2320199860" sldId="2119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7:54.287" v="103" actId="20577"/>
        <pc:sldMkLst>
          <pc:docMk/>
          <pc:sldMk cId="218162997" sldId="212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8:01.116" v="104" actId="20577"/>
        <pc:sldMkLst>
          <pc:docMk/>
          <pc:sldMk cId="1873366142" sldId="212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48:10.069" v="105" actId="20577"/>
        <pc:sldMkLst>
          <pc:docMk/>
          <pc:sldMk cId="2346208209" sldId="212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15.328" v="119" actId="14100"/>
        <pc:sldMkLst>
          <pc:docMk/>
          <pc:sldMk cId="3197205158" sldId="2124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1:40.405" v="118" actId="20577"/>
        <pc:sldMkLst>
          <pc:docMk/>
          <pc:sldMk cId="1029564528" sldId="2128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42.204" v="125" actId="20577"/>
        <pc:sldMkLst>
          <pc:docMk/>
          <pc:sldMk cId="2492317725" sldId="2130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33.360" v="123" actId="20577"/>
        <pc:sldMkLst>
          <pc:docMk/>
          <pc:sldMk cId="341803010" sldId="2131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28.485" v="121" actId="20577"/>
        <pc:sldMkLst>
          <pc:docMk/>
          <pc:sldMk cId="3638577743" sldId="2132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2:23.188" v="120" actId="20577"/>
        <pc:sldMkLst>
          <pc:docMk/>
          <pc:sldMk cId="971058066" sldId="2133"/>
        </pc:sldMkLst>
      </pc:sldChg>
      <pc:sldChg chg="modSp">
        <pc:chgData name="BÜRGER Tomáš" userId="S::tomas.burger@asseco-ce.com::f5b8df6d-73f5-4c4f-8795-b4d9459f9abf" providerId="AD" clId="Web-{020D511D-904E-A62F-FE7C-5CDF5FF9C112}" dt="2024-09-16T13:54:34.912" v="130" actId="14100"/>
        <pc:sldMkLst>
          <pc:docMk/>
          <pc:sldMk cId="3977612435" sldId="2136"/>
        </pc:sldMkLst>
      </pc:sldChg>
    </pc:docChg>
  </pc:docChgLst>
  <pc:docChgLst>
    <pc:chgData name="Eva Jandíková" userId="7ef427b1455032d3" providerId="LiveId" clId="{5C7C3CE5-7B58-4259-AAF7-6534C28FA5AE}"/>
    <pc:docChg chg="undo custSel addSld delSld modSld sldOrd">
      <pc:chgData name="Eva Jandíková" userId="7ef427b1455032d3" providerId="LiveId" clId="{5C7C3CE5-7B58-4259-AAF7-6534C28FA5AE}" dt="2024-12-09T10:36:14.972" v="1077"/>
      <pc:docMkLst>
        <pc:docMk/>
      </pc:docMkLst>
      <pc:sldChg chg="modSp mod">
        <pc:chgData name="Eva Jandíková" userId="7ef427b1455032d3" providerId="LiveId" clId="{5C7C3CE5-7B58-4259-AAF7-6534C28FA5AE}" dt="2024-10-22T08:23:18.081" v="951" actId="20577"/>
        <pc:sldMkLst>
          <pc:docMk/>
          <pc:sldMk cId="1371505916" sldId="891"/>
        </pc:sldMkLst>
      </pc:sldChg>
      <pc:sldChg chg="addSp delSp modSp mod">
        <pc:chgData name="Eva Jandíková" userId="7ef427b1455032d3" providerId="LiveId" clId="{5C7C3CE5-7B58-4259-AAF7-6534C28FA5AE}" dt="2024-10-18T12:11:08.678" v="94" actId="1076"/>
        <pc:sldMkLst>
          <pc:docMk/>
          <pc:sldMk cId="2976068358" sldId="1272"/>
        </pc:sldMkLst>
      </pc:sldChg>
      <pc:sldChg chg="modSp mod">
        <pc:chgData name="Eva Jandíková" userId="7ef427b1455032d3" providerId="LiveId" clId="{5C7C3CE5-7B58-4259-AAF7-6534C28FA5AE}" dt="2024-10-18T12:53:21.135" v="481" actId="20577"/>
        <pc:sldMkLst>
          <pc:docMk/>
          <pc:sldMk cId="351598444" sldId="1320"/>
        </pc:sldMkLst>
      </pc:sldChg>
      <pc:sldChg chg="modSp mod">
        <pc:chgData name="Eva Jandíková" userId="7ef427b1455032d3" providerId="LiveId" clId="{5C7C3CE5-7B58-4259-AAF7-6534C28FA5AE}" dt="2024-10-18T12:53:26.316" v="482"/>
        <pc:sldMkLst>
          <pc:docMk/>
          <pc:sldMk cId="509121374" sldId="1322"/>
        </pc:sldMkLst>
      </pc:sldChg>
      <pc:sldChg chg="modSp mod">
        <pc:chgData name="Eva Jandíková" userId="7ef427b1455032d3" providerId="LiveId" clId="{5C7C3CE5-7B58-4259-AAF7-6534C28FA5AE}" dt="2024-10-18T12:53:30.241" v="483"/>
        <pc:sldMkLst>
          <pc:docMk/>
          <pc:sldMk cId="2313189173" sldId="1323"/>
        </pc:sldMkLst>
      </pc:sldChg>
      <pc:sldChg chg="modSp mod">
        <pc:chgData name="Eva Jandíková" userId="7ef427b1455032d3" providerId="LiveId" clId="{5C7C3CE5-7B58-4259-AAF7-6534C28FA5AE}" dt="2024-10-18T12:53:33.877" v="484"/>
        <pc:sldMkLst>
          <pc:docMk/>
          <pc:sldMk cId="3427376469" sldId="1327"/>
        </pc:sldMkLst>
      </pc:sldChg>
      <pc:sldChg chg="addSp delSp modSp mod">
        <pc:chgData name="Eva Jandíková" userId="7ef427b1455032d3" providerId="LiveId" clId="{5C7C3CE5-7B58-4259-AAF7-6534C28FA5AE}" dt="2024-11-12T07:46:20.543" v="993" actId="6549"/>
        <pc:sldMkLst>
          <pc:docMk/>
          <pc:sldMk cId="397178770" sldId="1425"/>
        </pc:sldMkLst>
      </pc:sldChg>
      <pc:sldChg chg="modSp mod">
        <pc:chgData name="Eva Jandíková" userId="7ef427b1455032d3" providerId="LiveId" clId="{5C7C3CE5-7B58-4259-AAF7-6534C28FA5AE}" dt="2024-10-17T16:28:30.615" v="19" actId="20577"/>
        <pc:sldMkLst>
          <pc:docMk/>
          <pc:sldMk cId="1176132150" sldId="1513"/>
        </pc:sldMkLst>
      </pc:sldChg>
      <pc:sldChg chg="modSp mod">
        <pc:chgData name="Eva Jandíková" userId="7ef427b1455032d3" providerId="LiveId" clId="{5C7C3CE5-7B58-4259-AAF7-6534C28FA5AE}" dt="2024-10-18T13:37:16.425" v="918"/>
        <pc:sldMkLst>
          <pc:docMk/>
          <pc:sldMk cId="2288161647" sldId="1538"/>
        </pc:sldMkLst>
      </pc:sldChg>
      <pc:sldChg chg="modSp mod">
        <pc:chgData name="Eva Jandíková" userId="7ef427b1455032d3" providerId="LiveId" clId="{5C7C3CE5-7B58-4259-AAF7-6534C28FA5AE}" dt="2024-10-18T12:13:10.840" v="120"/>
        <pc:sldMkLst>
          <pc:docMk/>
          <pc:sldMk cId="1635105207" sldId="1539"/>
        </pc:sldMkLst>
      </pc:sldChg>
      <pc:sldChg chg="modSp mod">
        <pc:chgData name="Eva Jandíková" userId="7ef427b1455032d3" providerId="LiveId" clId="{5C7C3CE5-7B58-4259-AAF7-6534C28FA5AE}" dt="2024-10-18T12:13:13.987" v="121"/>
        <pc:sldMkLst>
          <pc:docMk/>
          <pc:sldMk cId="1384086943" sldId="1540"/>
        </pc:sldMkLst>
      </pc:sldChg>
      <pc:sldChg chg="modSp mod">
        <pc:chgData name="Eva Jandíková" userId="7ef427b1455032d3" providerId="LiveId" clId="{5C7C3CE5-7B58-4259-AAF7-6534C28FA5AE}" dt="2024-10-18T12:13:21.727" v="123"/>
        <pc:sldMkLst>
          <pc:docMk/>
          <pc:sldMk cId="3278003767" sldId="1541"/>
        </pc:sldMkLst>
      </pc:sldChg>
      <pc:sldChg chg="modSp mod">
        <pc:chgData name="Eva Jandíková" userId="7ef427b1455032d3" providerId="LiveId" clId="{5C7C3CE5-7B58-4259-AAF7-6534C28FA5AE}" dt="2024-11-26T07:22:58.815" v="1063" actId="20577"/>
        <pc:sldMkLst>
          <pc:docMk/>
          <pc:sldMk cId="2143098384" sldId="1602"/>
        </pc:sldMkLst>
      </pc:sldChg>
      <pc:sldChg chg="modSp mod">
        <pc:chgData name="Eva Jandíková" userId="7ef427b1455032d3" providerId="LiveId" clId="{5C7C3CE5-7B58-4259-AAF7-6534C28FA5AE}" dt="2024-10-18T12:44:03.194" v="376" actId="20577"/>
        <pc:sldMkLst>
          <pc:docMk/>
          <pc:sldMk cId="569748868" sldId="1637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14648509" sldId="1638"/>
        </pc:sldMkLst>
      </pc:sldChg>
      <pc:sldChg chg="delSp mod">
        <pc:chgData name="Eva Jandíková" userId="7ef427b1455032d3" providerId="LiveId" clId="{5C7C3CE5-7B58-4259-AAF7-6534C28FA5AE}" dt="2024-10-18T12:57:02.136" v="486" actId="478"/>
        <pc:sldMkLst>
          <pc:docMk/>
          <pc:sldMk cId="2248596057" sldId="1651"/>
        </pc:sldMkLst>
      </pc:sldChg>
      <pc:sldChg chg="modSp mod">
        <pc:chgData name="Eva Jandíková" userId="7ef427b1455032d3" providerId="LiveId" clId="{5C7C3CE5-7B58-4259-AAF7-6534C28FA5AE}" dt="2024-10-18T13:03:21.123" v="515"/>
        <pc:sldMkLst>
          <pc:docMk/>
          <pc:sldMk cId="1826095205" sldId="1661"/>
        </pc:sldMkLst>
      </pc:sldChg>
      <pc:sldChg chg="delSp mod">
        <pc:chgData name="Eva Jandíková" userId="7ef427b1455032d3" providerId="LiveId" clId="{5C7C3CE5-7B58-4259-AAF7-6534C28FA5AE}" dt="2024-10-18T13:13:01.537" v="671" actId="478"/>
        <pc:sldMkLst>
          <pc:docMk/>
          <pc:sldMk cId="2133617346" sldId="1663"/>
        </pc:sldMkLst>
      </pc:sldChg>
      <pc:sldChg chg="modSp mod">
        <pc:chgData name="Eva Jandíková" userId="7ef427b1455032d3" providerId="LiveId" clId="{5C7C3CE5-7B58-4259-AAF7-6534C28FA5AE}" dt="2024-10-18T13:36:35.612" v="910" actId="20577"/>
        <pc:sldMkLst>
          <pc:docMk/>
          <pc:sldMk cId="1713409339" sldId="1725"/>
        </pc:sldMkLst>
      </pc:sldChg>
      <pc:sldChg chg="modSp mod">
        <pc:chgData name="Eva Jandíková" userId="7ef427b1455032d3" providerId="LiveId" clId="{5C7C3CE5-7B58-4259-AAF7-6534C28FA5AE}" dt="2024-11-26T07:22:38.682" v="1034" actId="20577"/>
        <pc:sldMkLst>
          <pc:docMk/>
          <pc:sldMk cId="1775443882" sldId="1757"/>
        </pc:sldMkLst>
      </pc:sldChg>
      <pc:sldChg chg="modSp mod">
        <pc:chgData name="Eva Jandíková" userId="7ef427b1455032d3" providerId="LiveId" clId="{5C7C3CE5-7B58-4259-AAF7-6534C28FA5AE}" dt="2024-10-18T13:17:13.387" v="746" actId="6549"/>
        <pc:sldMkLst>
          <pc:docMk/>
          <pc:sldMk cId="565541771" sldId="1759"/>
        </pc:sldMkLst>
      </pc:sldChg>
      <pc:sldChg chg="delSp mod">
        <pc:chgData name="Eva Jandíková" userId="7ef427b1455032d3" providerId="LiveId" clId="{5C7C3CE5-7B58-4259-AAF7-6534C28FA5AE}" dt="2024-10-18T13:28:45.045" v="793" actId="478"/>
        <pc:sldMkLst>
          <pc:docMk/>
          <pc:sldMk cId="3056151598" sldId="1763"/>
        </pc:sldMkLst>
      </pc:sldChg>
      <pc:sldChg chg="delSp add del mod">
        <pc:chgData name="Eva Jandíková" userId="7ef427b1455032d3" providerId="LiveId" clId="{5C7C3CE5-7B58-4259-AAF7-6534C28FA5AE}" dt="2024-10-18T13:28:35.840" v="790" actId="478"/>
        <pc:sldMkLst>
          <pc:docMk/>
          <pc:sldMk cId="1600859445" sldId="1765"/>
        </pc:sldMkLst>
      </pc:sldChg>
      <pc:sldChg chg="delSp mod">
        <pc:chgData name="Eva Jandíková" userId="7ef427b1455032d3" providerId="LiveId" clId="{5C7C3CE5-7B58-4259-AAF7-6534C28FA5AE}" dt="2024-10-18T13:28:33.357" v="789" actId="478"/>
        <pc:sldMkLst>
          <pc:docMk/>
          <pc:sldMk cId="2682109150" sldId="1769"/>
        </pc:sldMkLst>
      </pc:sldChg>
      <pc:sldChg chg="modSp mod">
        <pc:chgData name="Eva Jandíková" userId="7ef427b1455032d3" providerId="LiveId" clId="{5C7C3CE5-7B58-4259-AAF7-6534C28FA5AE}" dt="2024-10-18T12:13:18.495" v="122"/>
        <pc:sldMkLst>
          <pc:docMk/>
          <pc:sldMk cId="1919476943" sldId="1802"/>
        </pc:sldMkLst>
      </pc:sldChg>
      <pc:sldChg chg="del ord">
        <pc:chgData name="Eva Jandíková" userId="7ef427b1455032d3" providerId="LiveId" clId="{5C7C3CE5-7B58-4259-AAF7-6534C28FA5AE}" dt="2024-12-09T10:36:10.855" v="1075" actId="47"/>
        <pc:sldMkLst>
          <pc:docMk/>
          <pc:sldMk cId="4047269780" sldId="1820"/>
        </pc:sldMkLst>
      </pc:sldChg>
      <pc:sldChg chg="modSp mod">
        <pc:chgData name="Eva Jandíková" userId="7ef427b1455032d3" providerId="LiveId" clId="{5C7C3CE5-7B58-4259-AAF7-6534C28FA5AE}" dt="2024-10-18T12:11:26.236" v="95"/>
        <pc:sldMkLst>
          <pc:docMk/>
          <pc:sldMk cId="1508650280" sldId="1829"/>
        </pc:sldMkLst>
      </pc:sldChg>
      <pc:sldChg chg="modSp mod">
        <pc:chgData name="Eva Jandíková" userId="7ef427b1455032d3" providerId="LiveId" clId="{5C7C3CE5-7B58-4259-AAF7-6534C28FA5AE}" dt="2024-10-18T12:11:30.029" v="96"/>
        <pc:sldMkLst>
          <pc:docMk/>
          <pc:sldMk cId="1902240005" sldId="1830"/>
        </pc:sldMkLst>
      </pc:sldChg>
      <pc:sldChg chg="modSp mod">
        <pc:chgData name="Eva Jandíková" userId="7ef427b1455032d3" providerId="LiveId" clId="{5C7C3CE5-7B58-4259-AAF7-6534C28FA5AE}" dt="2024-10-18T12:12:43.394" v="113"/>
        <pc:sldMkLst>
          <pc:docMk/>
          <pc:sldMk cId="3089992217" sldId="1831"/>
        </pc:sldMkLst>
      </pc:sldChg>
      <pc:sldChg chg="modSp mod">
        <pc:chgData name="Eva Jandíková" userId="7ef427b1455032d3" providerId="LiveId" clId="{5C7C3CE5-7B58-4259-AAF7-6534C28FA5AE}" dt="2024-10-18T12:12:47.733" v="114"/>
        <pc:sldMkLst>
          <pc:docMk/>
          <pc:sldMk cId="607791507" sldId="1832"/>
        </pc:sldMkLst>
      </pc:sldChg>
      <pc:sldChg chg="modSp mod">
        <pc:chgData name="Eva Jandíková" userId="7ef427b1455032d3" providerId="LiveId" clId="{5C7C3CE5-7B58-4259-AAF7-6534C28FA5AE}" dt="2024-10-18T12:12:51.083" v="115"/>
        <pc:sldMkLst>
          <pc:docMk/>
          <pc:sldMk cId="4186636918" sldId="1833"/>
        </pc:sldMkLst>
      </pc:sldChg>
      <pc:sldChg chg="modSp mod">
        <pc:chgData name="Eva Jandíková" userId="7ef427b1455032d3" providerId="LiveId" clId="{5C7C3CE5-7B58-4259-AAF7-6534C28FA5AE}" dt="2024-10-18T12:12:12.240" v="105"/>
        <pc:sldMkLst>
          <pc:docMk/>
          <pc:sldMk cId="2745772584" sldId="1840"/>
        </pc:sldMkLst>
      </pc:sldChg>
      <pc:sldChg chg="modSp mod ord">
        <pc:chgData name="Eva Jandíková" userId="7ef427b1455032d3" providerId="LiveId" clId="{5C7C3CE5-7B58-4259-AAF7-6534C28FA5AE}" dt="2024-12-09T10:36:14.972" v="1077"/>
        <pc:sldMkLst>
          <pc:docMk/>
          <pc:sldMk cId="3702756127" sldId="1841"/>
        </pc:sldMkLst>
      </pc:sldChg>
      <pc:sldChg chg="modSp mod">
        <pc:chgData name="Eva Jandíková" userId="7ef427b1455032d3" providerId="LiveId" clId="{5C7C3CE5-7B58-4259-AAF7-6534C28FA5AE}" dt="2024-10-18T12:12:05.840" v="104" actId="20577"/>
        <pc:sldMkLst>
          <pc:docMk/>
          <pc:sldMk cId="2337773378" sldId="1853"/>
        </pc:sldMkLst>
      </pc:sldChg>
      <pc:sldChg chg="modSp mod">
        <pc:chgData name="Eva Jandíková" userId="7ef427b1455032d3" providerId="LiveId" clId="{5C7C3CE5-7B58-4259-AAF7-6534C28FA5AE}" dt="2024-10-18T12:12:15.938" v="106"/>
        <pc:sldMkLst>
          <pc:docMk/>
          <pc:sldMk cId="4046849099" sldId="1855"/>
        </pc:sldMkLst>
      </pc:sldChg>
      <pc:sldChg chg="modSp del mod">
        <pc:chgData name="Eva Jandíková" userId="7ef427b1455032d3" providerId="LiveId" clId="{5C7C3CE5-7B58-4259-AAF7-6534C28FA5AE}" dt="2024-12-09T07:54:13.437" v="1068" actId="47"/>
        <pc:sldMkLst>
          <pc:docMk/>
          <pc:sldMk cId="4138447659" sldId="1883"/>
        </pc:sldMkLst>
      </pc:sldChg>
      <pc:sldChg chg="modSp mod">
        <pc:chgData name="Eva Jandíková" userId="7ef427b1455032d3" providerId="LiveId" clId="{5C7C3CE5-7B58-4259-AAF7-6534C28FA5AE}" dt="2024-10-17T16:29:10.549" v="52"/>
        <pc:sldMkLst>
          <pc:docMk/>
          <pc:sldMk cId="98893981" sldId="1961"/>
        </pc:sldMkLst>
      </pc:sldChg>
      <pc:sldChg chg="modSp mod">
        <pc:chgData name="Eva Jandíková" userId="7ef427b1455032d3" providerId="LiveId" clId="{5C7C3CE5-7B58-4259-AAF7-6534C28FA5AE}" dt="2024-10-18T12:30:40.804" v="154"/>
        <pc:sldMkLst>
          <pc:docMk/>
          <pc:sldMk cId="1606386713" sldId="1963"/>
        </pc:sldMkLst>
      </pc:sldChg>
      <pc:sldChg chg="modSp mod">
        <pc:chgData name="Eva Jandíková" userId="7ef427b1455032d3" providerId="LiveId" clId="{5C7C3CE5-7B58-4259-AAF7-6534C28FA5AE}" dt="2024-10-18T12:30:49.348" v="155"/>
        <pc:sldMkLst>
          <pc:docMk/>
          <pc:sldMk cId="877643546" sldId="1967"/>
        </pc:sldMkLst>
      </pc:sldChg>
      <pc:sldChg chg="delSp mod">
        <pc:chgData name="Eva Jandíková" userId="7ef427b1455032d3" providerId="LiveId" clId="{5C7C3CE5-7B58-4259-AAF7-6534C28FA5AE}" dt="2024-10-18T13:13:03.712" v="672" actId="478"/>
        <pc:sldMkLst>
          <pc:docMk/>
          <pc:sldMk cId="111893438" sldId="1983"/>
        </pc:sldMkLst>
      </pc:sldChg>
      <pc:sldChg chg="delSp mod">
        <pc:chgData name="Eva Jandíková" userId="7ef427b1455032d3" providerId="LiveId" clId="{5C7C3CE5-7B58-4259-AAF7-6534C28FA5AE}" dt="2024-10-18T13:28:42.483" v="792" actId="478"/>
        <pc:sldMkLst>
          <pc:docMk/>
          <pc:sldMk cId="1352620818" sldId="1984"/>
        </pc:sldMkLst>
      </pc:sldChg>
      <pc:sldChg chg="delSp modSp add del mod">
        <pc:chgData name="Eva Jandíková" userId="7ef427b1455032d3" providerId="LiveId" clId="{5C7C3CE5-7B58-4259-AAF7-6534C28FA5AE}" dt="2024-10-18T13:06:25.945" v="576" actId="113"/>
        <pc:sldMkLst>
          <pc:docMk/>
          <pc:sldMk cId="1768145162" sldId="1985"/>
        </pc:sldMkLst>
      </pc:sldChg>
      <pc:sldChg chg="delSp modSp mod">
        <pc:chgData name="Eva Jandíková" userId="7ef427b1455032d3" providerId="LiveId" clId="{5C7C3CE5-7B58-4259-AAF7-6534C28FA5AE}" dt="2024-10-18T13:08:18.132" v="578" actId="478"/>
        <pc:sldMkLst>
          <pc:docMk/>
          <pc:sldMk cId="938738825" sldId="1986"/>
        </pc:sldMkLst>
      </pc:sldChg>
      <pc:sldChg chg="delSp modSp mod">
        <pc:chgData name="Eva Jandíková" userId="7ef427b1455032d3" providerId="LiveId" clId="{5C7C3CE5-7B58-4259-AAF7-6534C28FA5AE}" dt="2024-10-18T13:13:05.364" v="673" actId="478"/>
        <pc:sldMkLst>
          <pc:docMk/>
          <pc:sldMk cId="288015580" sldId="1987"/>
        </pc:sldMkLst>
      </pc:sldChg>
      <pc:sldChg chg="delSp add del mod">
        <pc:chgData name="Eva Jandíková" userId="7ef427b1455032d3" providerId="LiveId" clId="{5C7C3CE5-7B58-4259-AAF7-6534C28FA5AE}" dt="2024-10-18T13:28:37.517" v="791" actId="478"/>
        <pc:sldMkLst>
          <pc:docMk/>
          <pc:sldMk cId="1991630098" sldId="1989"/>
        </pc:sldMkLst>
      </pc:sldChg>
      <pc:sldChg chg="delSp mod ord">
        <pc:chgData name="Eva Jandíková" userId="7ef427b1455032d3" providerId="LiveId" clId="{5C7C3CE5-7B58-4259-AAF7-6534C28FA5AE}" dt="2024-10-18T12:42:28.278" v="361"/>
        <pc:sldMkLst>
          <pc:docMk/>
          <pc:sldMk cId="3725000642" sldId="2018"/>
        </pc:sldMkLst>
      </pc:sldChg>
      <pc:sldChg chg="delSp modSp mod">
        <pc:chgData name="Eva Jandíková" userId="7ef427b1455032d3" providerId="LiveId" clId="{5C7C3CE5-7B58-4259-AAF7-6534C28FA5AE}" dt="2024-10-18T12:40:42.240" v="292" actId="478"/>
        <pc:sldMkLst>
          <pc:docMk/>
          <pc:sldMk cId="471556963" sldId="2020"/>
        </pc:sldMkLst>
      </pc:sldChg>
      <pc:sldChg chg="delSp mod">
        <pc:chgData name="Eva Jandíková" userId="7ef427b1455032d3" providerId="LiveId" clId="{5C7C3CE5-7B58-4259-AAF7-6534C28FA5AE}" dt="2024-10-18T13:28:52.339" v="794" actId="478"/>
        <pc:sldMkLst>
          <pc:docMk/>
          <pc:sldMk cId="2148273094" sldId="2032"/>
        </pc:sldMkLst>
      </pc:sldChg>
      <pc:sldChg chg="delSp mod">
        <pc:chgData name="Eva Jandíková" userId="7ef427b1455032d3" providerId="LiveId" clId="{5C7C3CE5-7B58-4259-AAF7-6534C28FA5AE}" dt="2024-10-18T13:28:54.771" v="795" actId="478"/>
        <pc:sldMkLst>
          <pc:docMk/>
          <pc:sldMk cId="3909914410" sldId="2033"/>
        </pc:sldMkLst>
      </pc:sldChg>
      <pc:sldChg chg="delSp modSp mod">
        <pc:chgData name="Eva Jandíková" userId="7ef427b1455032d3" providerId="LiveId" clId="{5C7C3CE5-7B58-4259-AAF7-6534C28FA5AE}" dt="2024-10-18T13:34:34.478" v="888" actId="478"/>
        <pc:sldMkLst>
          <pc:docMk/>
          <pc:sldMk cId="190514863" sldId="2035"/>
        </pc:sldMkLst>
      </pc:sldChg>
      <pc:sldChg chg="delSp modSp mod">
        <pc:chgData name="Eva Jandíková" userId="7ef427b1455032d3" providerId="LiveId" clId="{5C7C3CE5-7B58-4259-AAF7-6534C28FA5AE}" dt="2024-10-18T13:34:36.509" v="889" actId="478"/>
        <pc:sldMkLst>
          <pc:docMk/>
          <pc:sldMk cId="1336978189" sldId="2036"/>
        </pc:sldMkLst>
      </pc:sldChg>
      <pc:sldChg chg="delSp modSp mod">
        <pc:chgData name="Eva Jandíková" userId="7ef427b1455032d3" providerId="LiveId" clId="{5C7C3CE5-7B58-4259-AAF7-6534C28FA5AE}" dt="2024-10-18T13:34:38.358" v="890" actId="478"/>
        <pc:sldMkLst>
          <pc:docMk/>
          <pc:sldMk cId="2068217609" sldId="2037"/>
        </pc:sldMkLst>
      </pc:sldChg>
      <pc:sldChg chg="delSp modSp mod">
        <pc:chgData name="Eva Jandíková" userId="7ef427b1455032d3" providerId="LiveId" clId="{5C7C3CE5-7B58-4259-AAF7-6534C28FA5AE}" dt="2024-10-18T13:35:56.646" v="894" actId="478"/>
        <pc:sldMkLst>
          <pc:docMk/>
          <pc:sldMk cId="1825094817" sldId="2038"/>
        </pc:sldMkLst>
      </pc:sldChg>
      <pc:sldChg chg="delSp modSp mod">
        <pc:chgData name="Eva Jandíková" userId="7ef427b1455032d3" providerId="LiveId" clId="{5C7C3CE5-7B58-4259-AAF7-6534C28FA5AE}" dt="2024-10-18T13:36:18.062" v="900" actId="478"/>
        <pc:sldMkLst>
          <pc:docMk/>
          <pc:sldMk cId="3580851998" sldId="2040"/>
        </pc:sldMkLst>
      </pc:sldChg>
      <pc:sldChg chg="modSp mod">
        <pc:chgData name="Eva Jandíková" userId="7ef427b1455032d3" providerId="LiveId" clId="{5C7C3CE5-7B58-4259-AAF7-6534C28FA5AE}" dt="2024-10-18T12:12:39.867" v="112"/>
        <pc:sldMkLst>
          <pc:docMk/>
          <pc:sldMk cId="2611934418" sldId="2047"/>
        </pc:sldMkLst>
      </pc:sldChg>
      <pc:sldChg chg="modSp mod">
        <pc:chgData name="Eva Jandíková" userId="7ef427b1455032d3" providerId="LiveId" clId="{5C7C3CE5-7B58-4259-AAF7-6534C28FA5AE}" dt="2024-10-17T16:29:48.953" v="66" actId="403"/>
        <pc:sldMkLst>
          <pc:docMk/>
          <pc:sldMk cId="4018944657" sldId="2080"/>
        </pc:sldMkLst>
      </pc:sldChg>
      <pc:sldChg chg="modSp mod">
        <pc:chgData name="Eva Jandíková" userId="7ef427b1455032d3" providerId="LiveId" clId="{5C7C3CE5-7B58-4259-AAF7-6534C28FA5AE}" dt="2024-10-18T13:37:07.137" v="915" actId="1076"/>
        <pc:sldMkLst>
          <pc:docMk/>
          <pc:sldMk cId="292321866" sldId="2083"/>
        </pc:sldMkLst>
      </pc:sldChg>
      <pc:sldChg chg="modSp mod">
        <pc:chgData name="Eva Jandíková" userId="7ef427b1455032d3" providerId="LiveId" clId="{5C7C3CE5-7B58-4259-AAF7-6534C28FA5AE}" dt="2024-10-18T13:37:10.242" v="916"/>
        <pc:sldMkLst>
          <pc:docMk/>
          <pc:sldMk cId="4021765563" sldId="2121"/>
        </pc:sldMkLst>
      </pc:sldChg>
      <pc:sldChg chg="modSp mod">
        <pc:chgData name="Eva Jandíková" userId="7ef427b1455032d3" providerId="LiveId" clId="{5C7C3CE5-7B58-4259-AAF7-6534C28FA5AE}" dt="2024-10-18T13:37:13.458" v="917"/>
        <pc:sldMkLst>
          <pc:docMk/>
          <pc:sldMk cId="3057048877" sldId="2124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672383604" sldId="2125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972285588" sldId="2126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57094143" sldId="2127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1029564528" sldId="2128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1696974007" sldId="2129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2492317725" sldId="2130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41803010" sldId="2131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638577743" sldId="2132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971058066" sldId="2133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978275091" sldId="2134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296971259" sldId="2135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3563225" sldId="2136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1692649425" sldId="2138"/>
        </pc:sldMkLst>
      </pc:sldChg>
      <pc:sldChg chg="modSp mod">
        <pc:chgData name="Eva Jandíková" userId="7ef427b1455032d3" providerId="LiveId" clId="{5C7C3CE5-7B58-4259-AAF7-6534C28FA5AE}" dt="2024-10-18T12:13:07.399" v="119"/>
        <pc:sldMkLst>
          <pc:docMk/>
          <pc:sldMk cId="2604786981" sldId="2153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2215235504" sldId="2163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449446929" sldId="2164"/>
        </pc:sldMkLst>
      </pc:sldChg>
      <pc:sldChg chg="modSp mod">
        <pc:chgData name="Eva Jandíková" userId="7ef427b1455032d3" providerId="LiveId" clId="{5C7C3CE5-7B58-4259-AAF7-6534C28FA5AE}" dt="2024-10-18T12:13:51.049" v="129"/>
        <pc:sldMkLst>
          <pc:docMk/>
          <pc:sldMk cId="1302051725" sldId="2166"/>
        </pc:sldMkLst>
      </pc:sldChg>
      <pc:sldChg chg="modSp mod">
        <pc:chgData name="Eva Jandíková" userId="7ef427b1455032d3" providerId="LiveId" clId="{5C7C3CE5-7B58-4259-AAF7-6534C28FA5AE}" dt="2024-10-18T12:11:54.511" v="102"/>
        <pc:sldMkLst>
          <pc:docMk/>
          <pc:sldMk cId="3729773846" sldId="2195"/>
        </pc:sldMkLst>
      </pc:sldChg>
      <pc:sldChg chg="modSp mod">
        <pc:chgData name="Eva Jandíková" userId="7ef427b1455032d3" providerId="LiveId" clId="{5C7C3CE5-7B58-4259-AAF7-6534C28FA5AE}" dt="2024-11-12T07:49:29.072" v="998" actId="12"/>
        <pc:sldMkLst>
          <pc:docMk/>
          <pc:sldMk cId="4061215884" sldId="2223"/>
        </pc:sldMkLst>
      </pc:sldChg>
      <pc:sldChg chg="modSp mod">
        <pc:chgData name="Eva Jandíková" userId="7ef427b1455032d3" providerId="LiveId" clId="{5C7C3CE5-7B58-4259-AAF7-6534C28FA5AE}" dt="2024-10-18T12:12:36.749" v="111"/>
        <pc:sldMkLst>
          <pc:docMk/>
          <pc:sldMk cId="1375956121" sldId="2224"/>
        </pc:sldMkLst>
      </pc:sldChg>
      <pc:sldChg chg="modSp mod">
        <pc:chgData name="Eva Jandíková" userId="7ef427b1455032d3" providerId="LiveId" clId="{5C7C3CE5-7B58-4259-AAF7-6534C28FA5AE}" dt="2024-10-18T12:12:21.103" v="107"/>
        <pc:sldMkLst>
          <pc:docMk/>
          <pc:sldMk cId="1942247237" sldId="2227"/>
        </pc:sldMkLst>
      </pc:sldChg>
      <pc:sldChg chg="modSp mod">
        <pc:chgData name="Eva Jandíková" userId="7ef427b1455032d3" providerId="LiveId" clId="{5C7C3CE5-7B58-4259-AAF7-6534C28FA5AE}" dt="2024-10-18T12:12:25.543" v="108"/>
        <pc:sldMkLst>
          <pc:docMk/>
          <pc:sldMk cId="3524342674" sldId="2228"/>
        </pc:sldMkLst>
      </pc:sldChg>
      <pc:sldChg chg="del">
        <pc:chgData name="Eva Jandíková" userId="7ef427b1455032d3" providerId="LiveId" clId="{5C7C3CE5-7B58-4259-AAF7-6534C28FA5AE}" dt="2024-12-09T07:54:13.437" v="1068" actId="47"/>
        <pc:sldMkLst>
          <pc:docMk/>
          <pc:sldMk cId="3200169029" sldId="2235"/>
        </pc:sldMkLst>
      </pc:sldChg>
      <pc:sldChg chg="modSp mod">
        <pc:chgData name="Eva Jandíková" userId="7ef427b1455032d3" providerId="LiveId" clId="{5C7C3CE5-7B58-4259-AAF7-6534C28FA5AE}" dt="2024-11-26T07:24:07.839" v="1067" actId="20577"/>
        <pc:sldMkLst>
          <pc:docMk/>
          <pc:sldMk cId="1711650580" sldId="2239"/>
        </pc:sldMkLst>
      </pc:sldChg>
      <pc:sldChg chg="modSp mod">
        <pc:chgData name="Eva Jandíková" userId="7ef427b1455032d3" providerId="LiveId" clId="{5C7C3CE5-7B58-4259-AAF7-6534C28FA5AE}" dt="2024-10-18T12:13:34.014" v="126"/>
        <pc:sldMkLst>
          <pc:docMk/>
          <pc:sldMk cId="3560930143" sldId="2248"/>
        </pc:sldMkLst>
      </pc:sldChg>
      <pc:sldChg chg="modSp mod">
        <pc:chgData name="Eva Jandíková" userId="7ef427b1455032d3" providerId="LiveId" clId="{5C7C3CE5-7B58-4259-AAF7-6534C28FA5AE}" dt="2024-10-18T12:13:43.842" v="128"/>
        <pc:sldMkLst>
          <pc:docMk/>
          <pc:sldMk cId="3489070104" sldId="2249"/>
        </pc:sldMkLst>
      </pc:sldChg>
      <pc:sldChg chg="modSp mod">
        <pc:chgData name="Eva Jandíková" userId="7ef427b1455032d3" providerId="LiveId" clId="{5C7C3CE5-7B58-4259-AAF7-6534C28FA5AE}" dt="2024-10-18T12:13:00.709" v="117"/>
        <pc:sldMkLst>
          <pc:docMk/>
          <pc:sldMk cId="2759056179" sldId="2254"/>
        </pc:sldMkLst>
      </pc:sldChg>
      <pc:sldChg chg="modSp mod">
        <pc:chgData name="Eva Jandíková" userId="7ef427b1455032d3" providerId="LiveId" clId="{5C7C3CE5-7B58-4259-AAF7-6534C28FA5AE}" dt="2024-10-18T12:13:03.659" v="118"/>
        <pc:sldMkLst>
          <pc:docMk/>
          <pc:sldMk cId="1720969217" sldId="2255"/>
        </pc:sldMkLst>
      </pc:sldChg>
      <pc:sldChg chg="modSp mod">
        <pc:chgData name="Eva Jandíková" userId="7ef427b1455032d3" providerId="LiveId" clId="{5C7C3CE5-7B58-4259-AAF7-6534C28FA5AE}" dt="2024-10-17T16:28:58.524" v="49" actId="108"/>
        <pc:sldMkLst>
          <pc:docMk/>
          <pc:sldMk cId="2437085031" sldId="2256"/>
        </pc:sldMkLst>
      </pc:sldChg>
      <pc:sldChg chg="modSp mod">
        <pc:chgData name="Eva Jandíková" userId="7ef427b1455032d3" providerId="LiveId" clId="{5C7C3CE5-7B58-4259-AAF7-6534C28FA5AE}" dt="2024-10-18T12:17:51.759" v="132"/>
        <pc:sldMkLst>
          <pc:docMk/>
          <pc:sldMk cId="4189308306" sldId="2257"/>
        </pc:sldMkLst>
      </pc:sldChg>
      <pc:sldChg chg="modSp mod">
        <pc:chgData name="Eva Jandíková" userId="7ef427b1455032d3" providerId="LiveId" clId="{5C7C3CE5-7B58-4259-AAF7-6534C28FA5AE}" dt="2024-10-18T12:13:26.429" v="124"/>
        <pc:sldMkLst>
          <pc:docMk/>
          <pc:sldMk cId="3593009459" sldId="2259"/>
        </pc:sldMkLst>
      </pc:sldChg>
      <pc:sldChg chg="modSp mod">
        <pc:chgData name="Eva Jandíková" userId="7ef427b1455032d3" providerId="LiveId" clId="{5C7C3CE5-7B58-4259-AAF7-6534C28FA5AE}" dt="2024-10-18T12:17:54.698" v="133"/>
        <pc:sldMkLst>
          <pc:docMk/>
          <pc:sldMk cId="3832564189" sldId="2260"/>
        </pc:sldMkLst>
      </pc:sldChg>
      <pc:sldChg chg="modSp mod">
        <pc:chgData name="Eva Jandíková" userId="7ef427b1455032d3" providerId="LiveId" clId="{5C7C3CE5-7B58-4259-AAF7-6534C28FA5AE}" dt="2024-10-18T12:18:08.771" v="134"/>
        <pc:sldMkLst>
          <pc:docMk/>
          <pc:sldMk cId="2843183549" sldId="2266"/>
        </pc:sldMkLst>
      </pc:sldChg>
      <pc:sldChg chg="modSp mod">
        <pc:chgData name="Eva Jandíková" userId="7ef427b1455032d3" providerId="LiveId" clId="{5C7C3CE5-7B58-4259-AAF7-6534C28FA5AE}" dt="2024-10-18T12:18:15.226" v="136"/>
        <pc:sldMkLst>
          <pc:docMk/>
          <pc:sldMk cId="1517188105" sldId="2267"/>
        </pc:sldMkLst>
      </pc:sldChg>
      <pc:sldChg chg="modSp mod">
        <pc:chgData name="Eva Jandíková" userId="7ef427b1455032d3" providerId="LiveId" clId="{5C7C3CE5-7B58-4259-AAF7-6534C28FA5AE}" dt="2024-10-18T12:18:19.446" v="137"/>
        <pc:sldMkLst>
          <pc:docMk/>
          <pc:sldMk cId="3996605985" sldId="2268"/>
        </pc:sldMkLst>
      </pc:sldChg>
      <pc:sldChg chg="modSp mod">
        <pc:chgData name="Eva Jandíková" userId="7ef427b1455032d3" providerId="LiveId" clId="{5C7C3CE5-7B58-4259-AAF7-6534C28FA5AE}" dt="2024-10-18T12:18:12.639" v="135"/>
        <pc:sldMkLst>
          <pc:docMk/>
          <pc:sldMk cId="1089429607" sldId="2269"/>
        </pc:sldMkLst>
      </pc:sldChg>
      <pc:sldChg chg="modSp mod">
        <pc:chgData name="Eva Jandíková" userId="7ef427b1455032d3" providerId="LiveId" clId="{5C7C3CE5-7B58-4259-AAF7-6534C28FA5AE}" dt="2024-10-18T12:18:24.178" v="138"/>
        <pc:sldMkLst>
          <pc:docMk/>
          <pc:sldMk cId="376079132" sldId="2271"/>
        </pc:sldMkLst>
      </pc:sldChg>
      <pc:sldChg chg="modSp mod">
        <pc:chgData name="Eva Jandíková" userId="7ef427b1455032d3" providerId="LiveId" clId="{5C7C3CE5-7B58-4259-AAF7-6534C28FA5AE}" dt="2024-10-18T12:25:09.161" v="152" actId="20577"/>
        <pc:sldMkLst>
          <pc:docMk/>
          <pc:sldMk cId="469555720" sldId="2272"/>
        </pc:sldMkLst>
      </pc:sldChg>
      <pc:sldChg chg="modSp mod">
        <pc:chgData name="Eva Jandíková" userId="7ef427b1455032d3" providerId="LiveId" clId="{5C7C3CE5-7B58-4259-AAF7-6534C28FA5AE}" dt="2024-10-18T12:18:37.259" v="140"/>
        <pc:sldMkLst>
          <pc:docMk/>
          <pc:sldMk cId="3045035278" sldId="2276"/>
        </pc:sldMkLst>
      </pc:sldChg>
      <pc:sldChg chg="modSp mod">
        <pc:chgData name="Eva Jandíková" userId="7ef427b1455032d3" providerId="LiveId" clId="{5C7C3CE5-7B58-4259-AAF7-6534C28FA5AE}" dt="2024-10-18T12:18:40.797" v="141"/>
        <pc:sldMkLst>
          <pc:docMk/>
          <pc:sldMk cId="1819588523" sldId="2277"/>
        </pc:sldMkLst>
      </pc:sldChg>
      <pc:sldChg chg="modSp mod">
        <pc:chgData name="Eva Jandíková" userId="7ef427b1455032d3" providerId="LiveId" clId="{5C7C3CE5-7B58-4259-AAF7-6534C28FA5AE}" dt="2024-10-17T16:29:33.309" v="62" actId="403"/>
        <pc:sldMkLst>
          <pc:docMk/>
          <pc:sldMk cId="1004027701" sldId="2281"/>
        </pc:sldMkLst>
      </pc:sldChg>
      <pc:sldChg chg="modSp mod">
        <pc:chgData name="Eva Jandíková" userId="7ef427b1455032d3" providerId="LiveId" clId="{5C7C3CE5-7B58-4259-AAF7-6534C28FA5AE}" dt="2024-10-22T10:44:37.579" v="953" actId="20577"/>
        <pc:sldMkLst>
          <pc:docMk/>
          <pc:sldMk cId="1556321605" sldId="2282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07448753" sldId="2283"/>
        </pc:sldMkLst>
      </pc:sldChg>
      <pc:sldChg chg="add del">
        <pc:chgData name="Eva Jandíková" userId="7ef427b1455032d3" providerId="LiveId" clId="{5C7C3CE5-7B58-4259-AAF7-6534C28FA5AE}" dt="2024-10-17T16:30:16.010" v="68" actId="47"/>
        <pc:sldMkLst>
          <pc:docMk/>
          <pc:sldMk cId="3197205158" sldId="2284"/>
        </pc:sldMkLst>
      </pc:sldChg>
      <pc:sldChg chg="modSp mod">
        <pc:chgData name="Eva Jandíková" userId="7ef427b1455032d3" providerId="LiveId" clId="{5C7C3CE5-7B58-4259-AAF7-6534C28FA5AE}" dt="2024-10-17T16:30:27.063" v="70"/>
        <pc:sldMkLst>
          <pc:docMk/>
          <pc:sldMk cId="157321085" sldId="2288"/>
        </pc:sldMkLst>
      </pc:sldChg>
      <pc:sldChg chg="del">
        <pc:chgData name="Eva Jandíková" userId="7ef427b1455032d3" providerId="LiveId" clId="{5C7C3CE5-7B58-4259-AAF7-6534C28FA5AE}" dt="2024-10-17T16:31:11.806" v="77" actId="47"/>
        <pc:sldMkLst>
          <pc:docMk/>
          <pc:sldMk cId="3723224760" sldId="2289"/>
        </pc:sldMkLst>
      </pc:sldChg>
      <pc:sldChg chg="modSp mod">
        <pc:chgData name="Eva Jandíková" userId="7ef427b1455032d3" providerId="LiveId" clId="{5C7C3CE5-7B58-4259-AAF7-6534C28FA5AE}" dt="2024-10-18T12:13:37.842" v="127"/>
        <pc:sldMkLst>
          <pc:docMk/>
          <pc:sldMk cId="2060607202" sldId="2291"/>
        </pc:sldMkLst>
      </pc:sldChg>
      <pc:sldChg chg="modSp mod">
        <pc:chgData name="Eva Jandíková" userId="7ef427b1455032d3" providerId="LiveId" clId="{5C7C3CE5-7B58-4259-AAF7-6534C28FA5AE}" dt="2024-10-17T16:29:16.422" v="55"/>
        <pc:sldMkLst>
          <pc:docMk/>
          <pc:sldMk cId="695140794" sldId="2302"/>
        </pc:sldMkLst>
      </pc:sldChg>
      <pc:sldChg chg="modSp mod">
        <pc:chgData name="Eva Jandíková" userId="7ef427b1455032d3" providerId="LiveId" clId="{5C7C3CE5-7B58-4259-AAF7-6534C28FA5AE}" dt="2024-10-18T12:13:31.071" v="125"/>
        <pc:sldMkLst>
          <pc:docMk/>
          <pc:sldMk cId="2873519631" sldId="2303"/>
        </pc:sldMkLst>
      </pc:sldChg>
      <pc:sldChg chg="modSp mod">
        <pc:chgData name="Eva Jandíková" userId="7ef427b1455032d3" providerId="LiveId" clId="{5C7C3CE5-7B58-4259-AAF7-6534C28FA5AE}" dt="2024-10-18T12:13:55.684" v="130"/>
        <pc:sldMkLst>
          <pc:docMk/>
          <pc:sldMk cId="3193158363" sldId="2304"/>
        </pc:sldMkLst>
      </pc:sldChg>
      <pc:sldChg chg="modSp mod">
        <pc:chgData name="Eva Jandíková" userId="7ef427b1455032d3" providerId="LiveId" clId="{5C7C3CE5-7B58-4259-AAF7-6534C28FA5AE}" dt="2024-10-18T12:13:58.547" v="131"/>
        <pc:sldMkLst>
          <pc:docMk/>
          <pc:sldMk cId="366869890" sldId="2305"/>
        </pc:sldMkLst>
      </pc:sldChg>
      <pc:sldChg chg="modSp mod">
        <pc:chgData name="Eva Jandíková" userId="7ef427b1455032d3" providerId="LiveId" clId="{5C7C3CE5-7B58-4259-AAF7-6534C28FA5AE}" dt="2024-10-18T12:18:46.786" v="142"/>
        <pc:sldMkLst>
          <pc:docMk/>
          <pc:sldMk cId="4252776102" sldId="2306"/>
        </pc:sldMkLst>
      </pc:sldChg>
      <pc:sldChg chg="modSp mod">
        <pc:chgData name="Eva Jandíková" userId="7ef427b1455032d3" providerId="LiveId" clId="{5C7C3CE5-7B58-4259-AAF7-6534C28FA5AE}" dt="2024-10-18T12:18:49.879" v="143"/>
        <pc:sldMkLst>
          <pc:docMk/>
          <pc:sldMk cId="2722961101" sldId="2307"/>
        </pc:sldMkLst>
      </pc:sldChg>
      <pc:sldChg chg="modSp mod">
        <pc:chgData name="Eva Jandíková" userId="7ef427b1455032d3" providerId="LiveId" clId="{5C7C3CE5-7B58-4259-AAF7-6534C28FA5AE}" dt="2024-10-18T12:18:52.837" v="144"/>
        <pc:sldMkLst>
          <pc:docMk/>
          <pc:sldMk cId="2391430806" sldId="2308"/>
        </pc:sldMkLst>
      </pc:sldChg>
      <pc:sldChg chg="modSp mod">
        <pc:chgData name="Eva Jandíková" userId="7ef427b1455032d3" providerId="LiveId" clId="{5C7C3CE5-7B58-4259-AAF7-6534C28FA5AE}" dt="2024-10-18T12:18:56.993" v="145"/>
        <pc:sldMkLst>
          <pc:docMk/>
          <pc:sldMk cId="3331866965" sldId="2309"/>
        </pc:sldMkLst>
      </pc:sldChg>
      <pc:sldChg chg="modSp mod">
        <pc:chgData name="Eva Jandíková" userId="7ef427b1455032d3" providerId="LiveId" clId="{5C7C3CE5-7B58-4259-AAF7-6534C28FA5AE}" dt="2024-10-18T12:19:00.049" v="146"/>
        <pc:sldMkLst>
          <pc:docMk/>
          <pc:sldMk cId="3340065127" sldId="2310"/>
        </pc:sldMkLst>
      </pc:sldChg>
      <pc:sldChg chg="modSp mod">
        <pc:chgData name="Eva Jandíková" userId="7ef427b1455032d3" providerId="LiveId" clId="{5C7C3CE5-7B58-4259-AAF7-6534C28FA5AE}" dt="2024-10-18T12:19:03.422" v="147"/>
        <pc:sldMkLst>
          <pc:docMk/>
          <pc:sldMk cId="1628997414" sldId="2311"/>
        </pc:sldMkLst>
      </pc:sldChg>
      <pc:sldChg chg="modSp mod">
        <pc:chgData name="Eva Jandíková" userId="7ef427b1455032d3" providerId="LiveId" clId="{5C7C3CE5-7B58-4259-AAF7-6534C28FA5AE}" dt="2024-10-18T12:19:07.258" v="148"/>
        <pc:sldMkLst>
          <pc:docMk/>
          <pc:sldMk cId="4083262809" sldId="2312"/>
        </pc:sldMkLst>
      </pc:sldChg>
      <pc:sldChg chg="modSp mod">
        <pc:chgData name="Eva Jandíková" userId="7ef427b1455032d3" providerId="LiveId" clId="{5C7C3CE5-7B58-4259-AAF7-6534C28FA5AE}" dt="2024-10-18T12:19:11.567" v="149"/>
        <pc:sldMkLst>
          <pc:docMk/>
          <pc:sldMk cId="3055113937" sldId="2313"/>
        </pc:sldMkLst>
      </pc:sldChg>
      <pc:sldChg chg="modSp mod">
        <pc:chgData name="Eva Jandíková" userId="7ef427b1455032d3" providerId="LiveId" clId="{5C7C3CE5-7B58-4259-AAF7-6534C28FA5AE}" dt="2024-10-18T12:19:16.713" v="150"/>
        <pc:sldMkLst>
          <pc:docMk/>
          <pc:sldMk cId="1289153694" sldId="2314"/>
        </pc:sldMkLst>
      </pc:sldChg>
      <pc:sldChg chg="modSp mod">
        <pc:chgData name="Eva Jandíková" userId="7ef427b1455032d3" providerId="LiveId" clId="{5C7C3CE5-7B58-4259-AAF7-6534C28FA5AE}" dt="2024-10-18T12:30:26.168" v="153"/>
        <pc:sldMkLst>
          <pc:docMk/>
          <pc:sldMk cId="1598159075" sldId="2315"/>
        </pc:sldMkLst>
      </pc:sldChg>
      <pc:sldChg chg="modSp mod">
        <pc:chgData name="Eva Jandíková" userId="7ef427b1455032d3" providerId="LiveId" clId="{5C7C3CE5-7B58-4259-AAF7-6534C28FA5AE}" dt="2024-10-18T13:21:52.166" v="788" actId="20577"/>
        <pc:sldMkLst>
          <pc:docMk/>
          <pc:sldMk cId="3906644247" sldId="2322"/>
        </pc:sldMkLst>
      </pc:sldChg>
      <pc:sldChg chg="del">
        <pc:chgData name="Eva Jandíková" userId="7ef427b1455032d3" providerId="LiveId" clId="{5C7C3CE5-7B58-4259-AAF7-6534C28FA5AE}" dt="2024-10-18T13:32:13.886" v="798" actId="47"/>
        <pc:sldMkLst>
          <pc:docMk/>
          <pc:sldMk cId="3021158693" sldId="2327"/>
        </pc:sldMkLst>
      </pc:sldChg>
      <pc:sldChg chg="addSp delSp modSp add mod ord">
        <pc:chgData name="Eva Jandíková" userId="7ef427b1455032d3" providerId="LiveId" clId="{5C7C3CE5-7B58-4259-AAF7-6534C28FA5AE}" dt="2024-10-18T12:42:15.899" v="359"/>
        <pc:sldMkLst>
          <pc:docMk/>
          <pc:sldMk cId="2243505308" sldId="2328"/>
        </pc:sldMkLst>
      </pc:sldChg>
      <pc:sldChg chg="modSp add mod">
        <pc:chgData name="Eva Jandíková" userId="7ef427b1455032d3" providerId="LiveId" clId="{5C7C3CE5-7B58-4259-AAF7-6534C28FA5AE}" dt="2024-10-18T12:59:33.280" v="514" actId="20577"/>
        <pc:sldMkLst>
          <pc:docMk/>
          <pc:sldMk cId="1572410254" sldId="2329"/>
        </pc:sldMkLst>
      </pc:sldChg>
      <pc:sldChg chg="new del">
        <pc:chgData name="Eva Jandíková" userId="7ef427b1455032d3" providerId="LiveId" clId="{5C7C3CE5-7B58-4259-AAF7-6534C28FA5AE}" dt="2024-10-18T13:05:34.189" v="521" actId="47"/>
        <pc:sldMkLst>
          <pc:docMk/>
          <pc:sldMk cId="956656537" sldId="2330"/>
        </pc:sldMkLst>
      </pc:sldChg>
      <pc:sldChg chg="modSp add mod">
        <pc:chgData name="Eva Jandíková" userId="7ef427b1455032d3" providerId="LiveId" clId="{5C7C3CE5-7B58-4259-AAF7-6534C28FA5AE}" dt="2024-10-18T13:05:28.388" v="519"/>
        <pc:sldMkLst>
          <pc:docMk/>
          <pc:sldMk cId="1012888258" sldId="2331"/>
        </pc:sldMkLst>
      </pc:sldChg>
      <pc:sldChg chg="modSp add mod">
        <pc:chgData name="Eva Jandíková" userId="7ef427b1455032d3" providerId="LiveId" clId="{5C7C3CE5-7B58-4259-AAF7-6534C28FA5AE}" dt="2024-10-18T13:05:31.725" v="520"/>
        <pc:sldMkLst>
          <pc:docMk/>
          <pc:sldMk cId="349557723" sldId="2332"/>
        </pc:sldMkLst>
      </pc:sldChg>
      <pc:sldChg chg="modSp add mod">
        <pc:chgData name="Eva Jandíková" userId="7ef427b1455032d3" providerId="LiveId" clId="{5C7C3CE5-7B58-4259-AAF7-6534C28FA5AE}" dt="2024-10-18T13:10:21.867" v="651" actId="20577"/>
        <pc:sldMkLst>
          <pc:docMk/>
          <pc:sldMk cId="1010266030" sldId="2333"/>
        </pc:sldMkLst>
      </pc:sldChg>
      <pc:sldChg chg="addSp delSp modSp add mod">
        <pc:chgData name="Eva Jandíková" userId="7ef427b1455032d3" providerId="LiveId" clId="{5C7C3CE5-7B58-4259-AAF7-6534C28FA5AE}" dt="2024-10-18T13:11:02.294" v="656" actId="1076"/>
        <pc:sldMkLst>
          <pc:docMk/>
          <pc:sldMk cId="3164804575" sldId="2334"/>
        </pc:sldMkLst>
      </pc:sldChg>
      <pc:sldChg chg="add del">
        <pc:chgData name="Eva Jandíková" userId="7ef427b1455032d3" providerId="LiveId" clId="{5C7C3CE5-7B58-4259-AAF7-6534C28FA5AE}" dt="2024-10-18T13:32:34.190" v="800" actId="47"/>
        <pc:sldMkLst>
          <pc:docMk/>
          <pc:sldMk cId="2156964299" sldId="2335"/>
        </pc:sldMkLst>
      </pc:sldChg>
      <pc:sldChg chg="add">
        <pc:chgData name="Eva Jandíková" userId="7ef427b1455032d3" providerId="LiveId" clId="{5C7C3CE5-7B58-4259-AAF7-6534C28FA5AE}" dt="2024-10-18T13:31:36.081" v="796"/>
        <pc:sldMkLst>
          <pc:docMk/>
          <pc:sldMk cId="3509263262" sldId="2336"/>
        </pc:sldMkLst>
      </pc:sldChg>
      <pc:sldChg chg="addSp delSp modSp add mod">
        <pc:chgData name="Eva Jandíková" userId="7ef427b1455032d3" providerId="LiveId" clId="{5C7C3CE5-7B58-4259-AAF7-6534C28FA5AE}" dt="2024-10-18T13:34:43.768" v="891"/>
        <pc:sldMkLst>
          <pc:docMk/>
          <pc:sldMk cId="1048748430" sldId="2337"/>
        </pc:sldMkLst>
      </pc:sldChg>
      <pc:sldChg chg="add">
        <pc:chgData name="Eva Jandíková" userId="7ef427b1455032d3" providerId="LiveId" clId="{5C7C3CE5-7B58-4259-AAF7-6534C28FA5AE}" dt="2024-10-18T13:32:12.261" v="797"/>
        <pc:sldMkLst>
          <pc:docMk/>
          <pc:sldMk cId="645335163" sldId="2338"/>
        </pc:sldMkLst>
      </pc:sldChg>
      <pc:sldChg chg="add">
        <pc:chgData name="Eva Jandíková" userId="7ef427b1455032d3" providerId="LiveId" clId="{5C7C3CE5-7B58-4259-AAF7-6534C28FA5AE}" dt="2024-10-18T13:32:32.070" v="799"/>
        <pc:sldMkLst>
          <pc:docMk/>
          <pc:sldMk cId="3577673846" sldId="2339"/>
        </pc:sldMkLst>
      </pc:sldChg>
      <pc:sldChg chg="modSp add mod">
        <pc:chgData name="Eva Jandíková" userId="7ef427b1455032d3" providerId="LiveId" clId="{5C7C3CE5-7B58-4259-AAF7-6534C28FA5AE}" dt="2024-11-12T07:49:43.078" v="1004" actId="15"/>
        <pc:sldMkLst>
          <pc:docMk/>
          <pc:sldMk cId="316312425" sldId="2340"/>
        </pc:sldMkLst>
      </pc:sldChg>
    </pc:docChg>
  </pc:docChgLst>
  <pc:docChgLst>
    <pc:chgData name="Eva Jandíková" userId="S::jandikova.eva_gmail.com#ext#@assecoce.onmicrosoft.com::93fa3d36-6938-45df-a7e9-42bc742b611d" providerId="AD" clId="Web-{74EF2542-831E-A5D1-5257-1F69183C8899}"/>
    <pc:docChg chg="modSld">
      <pc:chgData name="Eva Jandíková" userId="S::jandikova.eva_gmail.com#ext#@assecoce.onmicrosoft.com::93fa3d36-6938-45df-a7e9-42bc742b611d" providerId="AD" clId="Web-{74EF2542-831E-A5D1-5257-1F69183C8899}" dt="2024-06-07T13:53:28.488" v="2" actId="20577"/>
      <pc:docMkLst>
        <pc:docMk/>
      </pc:docMkLst>
      <pc:sldChg chg="modSp">
        <pc:chgData name="Eva Jandíková" userId="S::jandikova.eva_gmail.com#ext#@assecoce.onmicrosoft.com::93fa3d36-6938-45df-a7e9-42bc742b611d" providerId="AD" clId="Web-{74EF2542-831E-A5D1-5257-1F69183C8899}" dt="2024-06-07T13:53:28.488" v="2" actId="20577"/>
        <pc:sldMkLst>
          <pc:docMk/>
          <pc:sldMk cId="1371505916" sldId="891"/>
        </pc:sldMkLst>
      </pc:sldChg>
    </pc:docChg>
  </pc:docChgLst>
  <pc:docChgLst>
    <pc:chgData name="BÜRGER Tomáš" userId="S::tomas.burger@asseco-ce.com::f5b8df6d-73f5-4c4f-8795-b4d9459f9abf" providerId="AD" clId="Web-{26487279-A99A-4F03-B2A8-5F279F4FBD3C}"/>
    <pc:docChg chg="modSld">
      <pc:chgData name="BÜRGER Tomáš" userId="S::tomas.burger@asseco-ce.com::f5b8df6d-73f5-4c4f-8795-b4d9459f9abf" providerId="AD" clId="Web-{26487279-A99A-4F03-B2A8-5F279F4FBD3C}" dt="2024-09-11T07:41:31.206" v="0" actId="20577"/>
      <pc:docMkLst>
        <pc:docMk/>
      </pc:docMkLst>
      <pc:sldChg chg="modSp">
        <pc:chgData name="BÜRGER Tomáš" userId="S::tomas.burger@asseco-ce.com::f5b8df6d-73f5-4c4f-8795-b4d9459f9abf" providerId="AD" clId="Web-{26487279-A99A-4F03-B2A8-5F279F4FBD3C}" dt="2024-09-11T07:41:31.206" v="0" actId="20577"/>
        <pc:sldMkLst>
          <pc:docMk/>
          <pc:sldMk cId="1336978189" sldId="2036"/>
        </pc:sldMkLst>
      </pc:sldChg>
    </pc:docChg>
  </pc:docChgLst>
  <pc:docChgLst>
    <pc:chgData name="BÜRGER Tomáš" userId="S::tomas.burger@asseco-ce.com::f5b8df6d-73f5-4c4f-8795-b4d9459f9abf" providerId="AD" clId="Web-{DF92093A-B879-5BEA-8CEF-864EE0F78596}"/>
    <pc:docChg chg="addSld delSld modSld">
      <pc:chgData name="BÜRGER Tomáš" userId="S::tomas.burger@asseco-ce.com::f5b8df6d-73f5-4c4f-8795-b4d9459f9abf" providerId="AD" clId="Web-{DF92093A-B879-5BEA-8CEF-864EE0F78596}" dt="2024-09-15T10:22:50.969" v="412" actId="20577"/>
      <pc:docMkLst>
        <pc:docMk/>
      </pc:docMkLst>
      <pc:sldChg chg="modSp">
        <pc:chgData name="BÜRGER Tomáš" userId="S::tomas.burger@asseco-ce.com::f5b8df6d-73f5-4c4f-8795-b4d9459f9abf" providerId="AD" clId="Web-{DF92093A-B879-5BEA-8CEF-864EE0F78596}" dt="2024-09-15T09:29:46.195" v="297" actId="20577"/>
        <pc:sldMkLst>
          <pc:docMk/>
          <pc:sldMk cId="1246238559" sldId="1715"/>
        </pc:sldMkLst>
      </pc:sldChg>
      <pc:sldChg chg="delSp modSp">
        <pc:chgData name="BÜRGER Tomáš" userId="S::tomas.burger@asseco-ce.com::f5b8df6d-73f5-4c4f-8795-b4d9459f9abf" providerId="AD" clId="Web-{DF92093A-B879-5BEA-8CEF-864EE0F78596}" dt="2024-09-15T08:43:47.820" v="149" actId="20577"/>
        <pc:sldMkLst>
          <pc:docMk/>
          <pc:sldMk cId="1522046582" sldId="1755"/>
        </pc:sldMkLst>
      </pc:sldChg>
      <pc:sldChg chg="modSp">
        <pc:chgData name="BÜRGER Tomáš" userId="S::tomas.burger@asseco-ce.com::f5b8df6d-73f5-4c4f-8795-b4d9459f9abf" providerId="AD" clId="Web-{DF92093A-B879-5BEA-8CEF-864EE0F78596}" dt="2024-09-15T08:49:23.270" v="273" actId="20577"/>
        <pc:sldMkLst>
          <pc:docMk/>
          <pc:sldMk cId="682105962" sldId="1949"/>
        </pc:sldMkLst>
      </pc:sldChg>
      <pc:sldChg chg="modSp">
        <pc:chgData name="BÜRGER Tomáš" userId="S::tomas.burger@asseco-ce.com::f5b8df6d-73f5-4c4f-8795-b4d9459f9abf" providerId="AD" clId="Web-{DF92093A-B879-5BEA-8CEF-864EE0F78596}" dt="2024-09-15T08:49:39.677" v="275" actId="20577"/>
        <pc:sldMkLst>
          <pc:docMk/>
          <pc:sldMk cId="2755571812" sldId="1950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7:56.723" v="284" actId="20577"/>
        <pc:sldMkLst>
          <pc:docMk/>
          <pc:sldMk cId="2941735095" sldId="1951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8:03.348" v="286" actId="20577"/>
        <pc:sldMkLst>
          <pc:docMk/>
          <pc:sldMk cId="2746341091" sldId="1952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8:08.411" v="288" actId="20577"/>
        <pc:sldMkLst>
          <pc:docMk/>
          <pc:sldMk cId="3380088517" sldId="1953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8:15.567" v="290" actId="20577"/>
        <pc:sldMkLst>
          <pc:docMk/>
          <pc:sldMk cId="3428149574" sldId="1954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9:51.211" v="299" actId="20577"/>
        <pc:sldMkLst>
          <pc:docMk/>
          <pc:sldMk cId="1172131642" sldId="1957"/>
        </pc:sldMkLst>
      </pc:sldChg>
      <pc:sldChg chg="addSp delSp modSp">
        <pc:chgData name="BÜRGER Tomáš" userId="S::tomas.burger@asseco-ce.com::f5b8df6d-73f5-4c4f-8795-b4d9459f9abf" providerId="AD" clId="Web-{DF92093A-B879-5BEA-8CEF-864EE0F78596}" dt="2024-09-15T09:19:55.311" v="282" actId="20577"/>
        <pc:sldMkLst>
          <pc:docMk/>
          <pc:sldMk cId="2266303297" sldId="1959"/>
        </pc:sldMkLst>
      </pc:sldChg>
      <pc:sldChg chg="addSp delSp modSp">
        <pc:chgData name="BÜRGER Tomáš" userId="S::tomas.burger@asseco-ce.com::f5b8df6d-73f5-4c4f-8795-b4d9459f9abf" providerId="AD" clId="Web-{DF92093A-B879-5BEA-8CEF-864EE0F78596}" dt="2024-09-15T10:21:25.842" v="400" actId="14100"/>
        <pc:sldMkLst>
          <pc:docMk/>
          <pc:sldMk cId="2240613310" sldId="1966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29:38.039" v="295" actId="20577"/>
        <pc:sldMkLst>
          <pc:docMk/>
          <pc:sldMk cId="338542605" sldId="2013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6:04.647" v="382" actId="20577"/>
        <pc:sldMkLst>
          <pc:docMk/>
          <pc:sldMk cId="1995272940" sldId="2015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0:50.323" v="319" actId="14100"/>
        <pc:sldMkLst>
          <pc:docMk/>
          <pc:sldMk cId="1982855231" sldId="2016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7:40.979" v="389" actId="20577"/>
        <pc:sldMkLst>
          <pc:docMk/>
          <pc:sldMk cId="2291874958" sldId="2018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7:46.041" v="391" actId="20577"/>
        <pc:sldMkLst>
          <pc:docMk/>
          <pc:sldMk cId="2415854579" sldId="2020"/>
        </pc:sldMkLst>
      </pc:sldChg>
      <pc:sldChg chg="modSp">
        <pc:chgData name="BÜRGER Tomáš" userId="S::tomas.burger@asseco-ce.com::f5b8df6d-73f5-4c4f-8795-b4d9459f9abf" providerId="AD" clId="Web-{DF92093A-B879-5BEA-8CEF-864EE0F78596}" dt="2024-09-15T09:37:52.276" v="393" actId="20577"/>
        <pc:sldMkLst>
          <pc:docMk/>
          <pc:sldMk cId="3206057691" sldId="2021"/>
        </pc:sldMkLst>
      </pc:sldChg>
      <pc:sldChg chg="modSp">
        <pc:chgData name="BÜRGER Tomáš" userId="S::tomas.burger@asseco-ce.com::f5b8df6d-73f5-4c4f-8795-b4d9459f9abf" providerId="AD" clId="Web-{DF92093A-B879-5BEA-8CEF-864EE0F78596}" dt="2024-09-15T10:22:50.969" v="412" actId="20577"/>
        <pc:sldMkLst>
          <pc:docMk/>
          <pc:sldMk cId="1036764259" sldId="2022"/>
        </pc:sldMkLst>
      </pc:sldChg>
      <pc:sldChg chg="addSp delSp modSp">
        <pc:chgData name="BÜRGER Tomáš" userId="S::tomas.burger@asseco-ce.com::f5b8df6d-73f5-4c4f-8795-b4d9459f9abf" providerId="AD" clId="Web-{DF92093A-B879-5BEA-8CEF-864EE0F78596}" dt="2024-09-15T08:48:35.627" v="268" actId="20577"/>
        <pc:sldMkLst>
          <pc:docMk/>
          <pc:sldMk cId="3253824824" sldId="2078"/>
        </pc:sldMkLst>
      </pc:sldChg>
      <pc:sldChg chg="del">
        <pc:chgData name="BÜRGER Tomáš" userId="S::tomas.burger@asseco-ce.com::f5b8df6d-73f5-4c4f-8795-b4d9459f9abf" providerId="AD" clId="Web-{DF92093A-B879-5BEA-8CEF-864EE0F78596}" dt="2024-09-15T09:36:06.585" v="383"/>
        <pc:sldMkLst>
          <pc:docMk/>
          <pc:sldMk cId="1321370837" sldId="2079"/>
        </pc:sldMkLst>
      </pc:sldChg>
      <pc:sldChg chg="addSp delSp modSp add replId">
        <pc:chgData name="BÜRGER Tomáš" userId="S::tomas.burger@asseco-ce.com::f5b8df6d-73f5-4c4f-8795-b4d9459f9abf" providerId="AD" clId="Web-{DF92093A-B879-5BEA-8CEF-864EE0F78596}" dt="2024-09-15T08:43:59.586" v="152" actId="1076"/>
        <pc:sldMkLst>
          <pc:docMk/>
          <pc:sldMk cId="3655169277" sldId="2115"/>
        </pc:sldMkLst>
      </pc:sldChg>
      <pc:sldChg chg="modSp add replId">
        <pc:chgData name="BÜRGER Tomáš" userId="S::tomas.burger@asseco-ce.com::f5b8df6d-73f5-4c4f-8795-b4d9459f9abf" providerId="AD" clId="Web-{DF92093A-B879-5BEA-8CEF-864EE0F78596}" dt="2024-09-15T08:45:47.840" v="182" actId="20577"/>
        <pc:sldMkLst>
          <pc:docMk/>
          <pc:sldMk cId="725190573" sldId="2116"/>
        </pc:sldMkLst>
      </pc:sldChg>
      <pc:sldChg chg="addSp delSp modSp add replId">
        <pc:chgData name="BÜRGER Tomáš" userId="S::tomas.burger@asseco-ce.com::f5b8df6d-73f5-4c4f-8795-b4d9459f9abf" providerId="AD" clId="Web-{DF92093A-B879-5BEA-8CEF-864EE0F78596}" dt="2024-09-15T08:47:35.422" v="248" actId="1076"/>
        <pc:sldMkLst>
          <pc:docMk/>
          <pc:sldMk cId="835168212" sldId="2117"/>
        </pc:sldMkLst>
      </pc:sldChg>
      <pc:sldChg chg="add del replId">
        <pc:chgData name="BÜRGER Tomáš" userId="S::tomas.burger@asseco-ce.com::f5b8df6d-73f5-4c4f-8795-b4d9459f9abf" providerId="AD" clId="Web-{DF92093A-B879-5BEA-8CEF-864EE0F78596}" dt="2024-09-15T08:44:53.635" v="163"/>
        <pc:sldMkLst>
          <pc:docMk/>
          <pc:sldMk cId="1312360892" sldId="2117"/>
        </pc:sldMkLst>
      </pc:sldChg>
      <pc:sldChg chg="add">
        <pc:chgData name="BÜRGER Tomáš" userId="S::tomas.burger@asseco-ce.com::f5b8df6d-73f5-4c4f-8795-b4d9459f9abf" providerId="AD" clId="Web-{DF92093A-B879-5BEA-8CEF-864EE0F78596}" dt="2024-09-15T09:32:13.217" v="320"/>
        <pc:sldMkLst>
          <pc:docMk/>
          <pc:sldMk cId="3511642028" sldId="2118"/>
        </pc:sldMkLst>
      </pc:sldChg>
      <pc:sldChg chg="add">
        <pc:chgData name="BÜRGER Tomáš" userId="S::tomas.burger@asseco-ce.com::f5b8df6d-73f5-4c4f-8795-b4d9459f9abf" providerId="AD" clId="Web-{DF92093A-B879-5BEA-8CEF-864EE0F78596}" dt="2024-09-15T09:32:13.264" v="321"/>
        <pc:sldMkLst>
          <pc:docMk/>
          <pc:sldMk cId="2320199860" sldId="2119"/>
        </pc:sldMkLst>
      </pc:sldChg>
      <pc:sldChg chg="add">
        <pc:chgData name="BÜRGER Tomáš" userId="S::tomas.burger@asseco-ce.com::f5b8df6d-73f5-4c4f-8795-b4d9459f9abf" providerId="AD" clId="Web-{DF92093A-B879-5BEA-8CEF-864EE0F78596}" dt="2024-09-15T09:32:13.310" v="322"/>
        <pc:sldMkLst>
          <pc:docMk/>
          <pc:sldMk cId="218162997" sldId="2120"/>
        </pc:sldMkLst>
      </pc:sldChg>
      <pc:sldChg chg="addSp delSp modSp add">
        <pc:chgData name="BÜRGER Tomáš" userId="S::tomas.burger@asseco-ce.com::f5b8df6d-73f5-4c4f-8795-b4d9459f9abf" providerId="AD" clId="Web-{DF92093A-B879-5BEA-8CEF-864EE0F78596}" dt="2024-09-15T09:34:29.503" v="341" actId="1076"/>
        <pc:sldMkLst>
          <pc:docMk/>
          <pc:sldMk cId="1873366142" sldId="2121"/>
        </pc:sldMkLst>
      </pc:sldChg>
      <pc:sldChg chg="addSp delSp modSp add">
        <pc:chgData name="BÜRGER Tomáš" userId="S::tomas.burger@asseco-ce.com::f5b8df6d-73f5-4c4f-8795-b4d9459f9abf" providerId="AD" clId="Web-{DF92093A-B879-5BEA-8CEF-864EE0F78596}" dt="2024-09-15T09:35:51.240" v="380" actId="1076"/>
        <pc:sldMkLst>
          <pc:docMk/>
          <pc:sldMk cId="2346208209" sldId="2122"/>
        </pc:sldMkLst>
      </pc:sldChg>
      <pc:sldChg chg="add del replId">
        <pc:chgData name="BÜRGER Tomáš" userId="S::tomas.burger@asseco-ce.com::f5b8df6d-73f5-4c4f-8795-b4d9459f9abf" providerId="AD" clId="Web-{DF92093A-B879-5BEA-8CEF-864EE0F78596}" dt="2024-09-15T09:37:19.040" v="385"/>
        <pc:sldMkLst>
          <pc:docMk/>
          <pc:sldMk cId="296560773" sldId="2123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0F5ED283-B076-8717-1016-08ED4267A0AE}"/>
    <pc:docChg chg="addSld delSld modSld sldOrd">
      <pc:chgData name="Jana Obstová (Hroteková)" userId="S::jhrotekova_techniserv-it.cz#ext#@assecoce.onmicrosoft.com::562926a8-3db2-4a45-8a91-7f6e2524919d" providerId="AD" clId="Web-{0F5ED283-B076-8717-1016-08ED4267A0AE}" dt="2024-09-04T17:05:08.677" v="195" actId="20577"/>
      <pc:docMkLst>
        <pc:docMk/>
      </pc:docMkLst>
      <pc:sldChg chg="del">
        <pc:chgData name="Jana Obstová (Hroteková)" userId="S::jhrotekova_techniserv-it.cz#ext#@assecoce.onmicrosoft.com::562926a8-3db2-4a45-8a91-7f6e2524919d" providerId="AD" clId="Web-{0F5ED283-B076-8717-1016-08ED4267A0AE}" dt="2024-09-04T14:52:29.243" v="61"/>
        <pc:sldMkLst>
          <pc:docMk/>
          <pc:sldMk cId="830849435" sldId="1507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0:36.207" v="36"/>
        <pc:sldMkLst>
          <pc:docMk/>
          <pc:sldMk cId="2216837469" sldId="1509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1:36.913" v="43"/>
        <pc:sldMkLst>
          <pc:docMk/>
          <pc:sldMk cId="3311240251" sldId="1510"/>
        </pc:sldMkLst>
      </pc:sldChg>
      <pc:sldChg chg="del ord">
        <pc:chgData name="Jana Obstová (Hroteková)" userId="S::jhrotekova_techniserv-it.cz#ext#@assecoce.onmicrosoft.com::562926a8-3db2-4a45-8a91-7f6e2524919d" providerId="AD" clId="Web-{0F5ED283-B076-8717-1016-08ED4267A0AE}" dt="2024-09-04T14:47:28.404" v="15"/>
        <pc:sldMkLst>
          <pc:docMk/>
          <pc:sldMk cId="3622862020" sldId="1511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2:45.228" v="75"/>
        <pc:sldMkLst>
          <pc:docMk/>
          <pc:sldMk cId="1970976578" sldId="1512"/>
        </pc:sldMkLst>
      </pc:sldChg>
      <pc:sldChg chg="modSp">
        <pc:chgData name="Jana Obstová (Hroteková)" userId="S::jhrotekova_techniserv-it.cz#ext#@assecoce.onmicrosoft.com::562926a8-3db2-4a45-8a91-7f6e2524919d" providerId="AD" clId="Web-{0F5ED283-B076-8717-1016-08ED4267A0AE}" dt="2024-09-04T14:55:05.967" v="110" actId="20577"/>
        <pc:sldMkLst>
          <pc:docMk/>
          <pc:sldMk cId="2768783010" sldId="1513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53" v="148"/>
        <pc:sldMkLst>
          <pc:docMk/>
          <pc:sldMk cId="1544511047" sldId="1518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700" v="153"/>
        <pc:sldMkLst>
          <pc:docMk/>
          <pc:sldMk cId="3700599440" sldId="1519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69" v="150"/>
        <pc:sldMkLst>
          <pc:docMk/>
          <pc:sldMk cId="3918981553" sldId="1521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69" v="149"/>
        <pc:sldMkLst>
          <pc:docMk/>
          <pc:sldMk cId="1010936327" sldId="1523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85" v="151"/>
        <pc:sldMkLst>
          <pc:docMk/>
          <pc:sldMk cId="686198353" sldId="1524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685" v="152"/>
        <pc:sldMkLst>
          <pc:docMk/>
          <pc:sldMk cId="3805118606" sldId="1525"/>
        </pc:sldMkLst>
      </pc:sldChg>
      <pc:sldChg chg="modSp">
        <pc:chgData name="Jana Obstová (Hroteková)" userId="S::jhrotekova_techniserv-it.cz#ext#@assecoce.onmicrosoft.com::562926a8-3db2-4a45-8a91-7f6e2524919d" providerId="AD" clId="Web-{0F5ED283-B076-8717-1016-08ED4267A0AE}" dt="2024-09-04T17:05:08.677" v="195" actId="20577"/>
        <pc:sldMkLst>
          <pc:docMk/>
          <pc:sldMk cId="3042892025" sldId="1528"/>
        </pc:sldMkLst>
      </pc:sldChg>
      <pc:sldChg chg="modSp">
        <pc:chgData name="Jana Obstová (Hroteková)" userId="S::jhrotekova_techniserv-it.cz#ext#@assecoce.onmicrosoft.com::562926a8-3db2-4a45-8a91-7f6e2524919d" providerId="AD" clId="Web-{0F5ED283-B076-8717-1016-08ED4267A0AE}" dt="2024-09-04T14:56:05.844" v="114" actId="20577"/>
        <pc:sldMkLst>
          <pc:docMk/>
          <pc:sldMk cId="3900877269" sldId="1530"/>
        </pc:sldMkLst>
      </pc:sldChg>
      <pc:sldChg chg="del ord">
        <pc:chgData name="Jana Obstová (Hroteková)" userId="S::jhrotekova_techniserv-it.cz#ext#@assecoce.onmicrosoft.com::562926a8-3db2-4a45-8a91-7f6e2524919d" providerId="AD" clId="Web-{0F5ED283-B076-8717-1016-08ED4267A0AE}" dt="2024-09-04T14:59:20.132" v="139"/>
        <pc:sldMkLst>
          <pc:docMk/>
          <pc:sldMk cId="2752978564" sldId="1531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9:56.540" v="147"/>
        <pc:sldMkLst>
          <pc:docMk/>
          <pc:sldMk cId="2829172406" sldId="1532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2:07.935" v="156"/>
        <pc:sldMkLst>
          <pc:docMk/>
          <pc:sldMk cId="2060892691" sldId="1536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3:18.609" v="164"/>
        <pc:sldMkLst>
          <pc:docMk/>
          <pc:sldMk cId="597505004" sldId="1541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4:28.471" v="170"/>
        <pc:sldMkLst>
          <pc:docMk/>
          <pc:sldMk cId="3088221483" sldId="1542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51:02.958" v="37"/>
        <pc:sldMkLst>
          <pc:docMk/>
          <pc:sldMk cId="587376232" sldId="1549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5:03:03.140" v="163"/>
        <pc:sldMkLst>
          <pc:docMk/>
          <pc:sldMk cId="2334200526" sldId="1565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2:00.700" v="154"/>
        <pc:sldMkLst>
          <pc:docMk/>
          <pc:sldMk cId="3559814828" sldId="1574"/>
        </pc:sldMkLst>
      </pc:sldChg>
      <pc:sldChg chg="del">
        <pc:chgData name="Jana Obstová (Hroteková)" userId="S::jhrotekova_techniserv-it.cz#ext#@assecoce.onmicrosoft.com::562926a8-3db2-4a45-8a91-7f6e2524919d" providerId="AD" clId="Web-{0F5ED283-B076-8717-1016-08ED4267A0AE}" dt="2024-09-04T14:38:20.728" v="0"/>
        <pc:sldMkLst>
          <pc:docMk/>
          <pc:sldMk cId="1041721639" sldId="1575"/>
        </pc:sldMkLst>
      </pc:sldChg>
      <pc:sldChg chg="ord">
        <pc:chgData name="Jana Obstová (Hroteková)" userId="S::jhrotekova_techniserv-it.cz#ext#@assecoce.onmicrosoft.com::562926a8-3db2-4a45-8a91-7f6e2524919d" providerId="AD" clId="Web-{0F5ED283-B076-8717-1016-08ED4267A0AE}" dt="2024-09-04T15:09:01.231" v="188"/>
        <pc:sldMkLst>
          <pc:docMk/>
          <pc:sldMk cId="4019226394" sldId="1603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5:02:00.716" v="155"/>
        <pc:sldMkLst>
          <pc:docMk/>
          <pc:sldMk cId="4216023123" sldId="1816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4:51:55.710" v="56" actId="20577"/>
        <pc:sldMkLst>
          <pc:docMk/>
          <pc:sldMk cId="2181867890" sldId="1817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4:51:49.648" v="52" actId="20577"/>
        <pc:sldMkLst>
          <pc:docMk/>
          <pc:sldMk cId="1069770890" sldId="1818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4:52:23.649" v="60" actId="20577"/>
        <pc:sldMkLst>
          <pc:docMk/>
          <pc:sldMk cId="4084826686" sldId="1819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4:52:42.915" v="74" actId="20577"/>
        <pc:sldMkLst>
          <pc:docMk/>
          <pc:sldMk cId="4047269780" sldId="1820"/>
        </pc:sldMkLst>
      </pc:sldChg>
      <pc:sldChg chg="delSp modSp add ord replId">
        <pc:chgData name="Jana Obstová (Hroteková)" userId="S::jhrotekova_techniserv-it.cz#ext#@assecoce.onmicrosoft.com::562926a8-3db2-4a45-8a91-7f6e2524919d" providerId="AD" clId="Web-{0F5ED283-B076-8717-1016-08ED4267A0AE}" dt="2024-09-04T14:56:27.048" v="121" actId="20577"/>
        <pc:sldMkLst>
          <pc:docMk/>
          <pc:sldMk cId="3518180970" sldId="1821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4:59:17.320" v="138" actId="20577"/>
        <pc:sldMkLst>
          <pc:docMk/>
          <pc:sldMk cId="522878218" sldId="1822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4:59:52.336" v="146" actId="20577"/>
        <pc:sldMkLst>
          <pc:docMk/>
          <pc:sldMk cId="2227006829" sldId="1823"/>
        </pc:sldMkLst>
      </pc:sldChg>
      <pc:sldChg chg="modSp add replId">
        <pc:chgData name="Jana Obstová (Hroteková)" userId="S::jhrotekova_techniserv-it.cz#ext#@assecoce.onmicrosoft.com::562926a8-3db2-4a45-8a91-7f6e2524919d" providerId="AD" clId="Web-{0F5ED283-B076-8717-1016-08ED4267A0AE}" dt="2024-09-04T15:05:30.817" v="187" actId="20577"/>
        <pc:sldMkLst>
          <pc:docMk/>
          <pc:sldMk cId="1896144201" sldId="1824"/>
        </pc:sldMkLst>
      </pc:sldChg>
      <pc:sldChg chg="delSp modSp add ord replId">
        <pc:chgData name="Jana Obstová (Hroteková)" userId="S::jhrotekova_techniserv-it.cz#ext#@assecoce.onmicrosoft.com::562926a8-3db2-4a45-8a91-7f6e2524919d" providerId="AD" clId="Web-{0F5ED283-B076-8717-1016-08ED4267A0AE}" dt="2024-09-04T15:04:36.175" v="171"/>
        <pc:sldMkLst>
          <pc:docMk/>
          <pc:sldMk cId="1339827302" sldId="1825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0F5ED283-B076-8717-1016-08ED4267A0AE}" dt="2024-09-04T15:05:03.269" v="177" actId="20577"/>
        <pc:sldMkLst>
          <pc:docMk/>
          <pc:sldMk cId="2641115087" sldId="1826"/>
        </pc:sldMkLst>
      </pc:sldChg>
    </pc:docChg>
  </pc:docChgLst>
  <pc:docChgLst>
    <pc:chgData name="SANIGOVÁ Miroslava" userId="S::miroslava.sanigova@asseco-ce.com::9d442f15-f2de-4865-964f-0ef2f4859a0c" providerId="AD" clId="Web-{748CF7BE-342E-50BD-67C8-691B7548087A}"/>
    <pc:docChg chg="addSld modSld">
      <pc:chgData name="SANIGOVÁ Miroslava" userId="S::miroslava.sanigova@asseco-ce.com::9d442f15-f2de-4865-964f-0ef2f4859a0c" providerId="AD" clId="Web-{748CF7BE-342E-50BD-67C8-691B7548087A}" dt="2024-09-13T08:41:20.017" v="285" actId="1076"/>
      <pc:docMkLst>
        <pc:docMk/>
      </pc:docMkLst>
      <pc:sldChg chg="modSp">
        <pc:chgData name="SANIGOVÁ Miroslava" userId="S::miroslava.sanigova@asseco-ce.com::9d442f15-f2de-4865-964f-0ef2f4859a0c" providerId="AD" clId="Web-{748CF7BE-342E-50BD-67C8-691B7548087A}" dt="2024-09-13T08:06:15.773" v="1" actId="1076"/>
        <pc:sldMkLst>
          <pc:docMk/>
          <pc:sldMk cId="2541917955" sldId="1876"/>
        </pc:sldMkLst>
      </pc:sldChg>
      <pc:sldChg chg="addSp delSp modSp add replId">
        <pc:chgData name="SANIGOVÁ Miroslava" userId="S::miroslava.sanigova@asseco-ce.com::9d442f15-f2de-4865-964f-0ef2f4859a0c" providerId="AD" clId="Web-{748CF7BE-342E-50BD-67C8-691B7548087A}" dt="2024-09-13T08:41:20.017" v="285" actId="1076"/>
        <pc:sldMkLst>
          <pc:docMk/>
          <pc:sldMk cId="462757125" sldId="2066"/>
        </pc:sldMkLst>
      </pc:sldChg>
    </pc:docChg>
  </pc:docChgLst>
  <pc:docChgLst>
    <pc:chgData name="Eva Jandíková" userId="7ef427b1455032d3" providerId="LiveId" clId="{D5E8EB04-2A9C-4CB0-BFC6-49AC154C4E03}"/>
    <pc:docChg chg="addSld modSld">
      <pc:chgData name="Eva Jandíková" userId="7ef427b1455032d3" providerId="LiveId" clId="{D5E8EB04-2A9C-4CB0-BFC6-49AC154C4E03}" dt="2025-02-12T14:02:30.758" v="6" actId="20577"/>
      <pc:docMkLst>
        <pc:docMk/>
      </pc:docMkLst>
      <pc:sldChg chg="modSp mod">
        <pc:chgData name="Eva Jandíková" userId="7ef427b1455032d3" providerId="LiveId" clId="{D5E8EB04-2A9C-4CB0-BFC6-49AC154C4E03}" dt="2025-02-12T14:02:30.758" v="6" actId="20577"/>
        <pc:sldMkLst>
          <pc:docMk/>
          <pc:sldMk cId="971058066" sldId="2133"/>
        </pc:sldMkLst>
      </pc:sldChg>
      <pc:sldChg chg="modSp add mod">
        <pc:chgData name="Eva Jandíková" userId="7ef427b1455032d3" providerId="LiveId" clId="{D5E8EB04-2A9C-4CB0-BFC6-49AC154C4E03}" dt="2025-02-12T07:24:24.246" v="5" actId="20577"/>
        <pc:sldMkLst>
          <pc:docMk/>
          <pc:sldMk cId="1889478475" sldId="2351"/>
        </pc:sldMkLst>
      </pc:sldChg>
    </pc:docChg>
  </pc:docChgLst>
  <pc:docChgLst>
    <pc:chgData name="Eva Jandíková" userId="7ef427b1455032d3" providerId="LiveId" clId="{8202217B-3EA2-43A3-92A0-C41BB6D41AA0}"/>
    <pc:docChg chg="addSld delSld modSld">
      <pc:chgData name="Eva Jandíková" userId="7ef427b1455032d3" providerId="LiveId" clId="{8202217B-3EA2-43A3-92A0-C41BB6D41AA0}" dt="2024-08-23T08:50:24.620" v="1" actId="47"/>
      <pc:docMkLst>
        <pc:docMk/>
      </pc:docMkLst>
      <pc:sldChg chg="add del">
        <pc:chgData name="Eva Jandíková" userId="7ef427b1455032d3" providerId="LiveId" clId="{8202217B-3EA2-43A3-92A0-C41BB6D41AA0}" dt="2024-08-23T08:50:24.620" v="1" actId="47"/>
        <pc:sldMkLst>
          <pc:docMk/>
          <pc:sldMk cId="1255733878" sldId="1555"/>
        </pc:sldMkLst>
      </pc:sldChg>
      <pc:sldChg chg="add del">
        <pc:chgData name="Eva Jandíková" userId="7ef427b1455032d3" providerId="LiveId" clId="{8202217B-3EA2-43A3-92A0-C41BB6D41AA0}" dt="2024-08-23T08:50:24.620" v="1" actId="47"/>
        <pc:sldMkLst>
          <pc:docMk/>
          <pc:sldMk cId="1721163362" sldId="1588"/>
        </pc:sldMkLst>
      </pc:sldChg>
    </pc:docChg>
  </pc:docChgLst>
  <pc:docChgLst>
    <pc:chgData name="RUDÝ Dominik" userId="S::dominik.rudy@asseco-ce.com::46c0047b-a047-431c-b5b5-f936fb9fd475" providerId="AD" clId="Web-{771918CE-8772-23E7-3055-0FEB0D3C193E}"/>
    <pc:docChg chg="modSld">
      <pc:chgData name="RUDÝ Dominik" userId="S::dominik.rudy@asseco-ce.com::46c0047b-a047-431c-b5b5-f936fb9fd475" providerId="AD" clId="Web-{771918CE-8772-23E7-3055-0FEB0D3C193E}" dt="2024-09-03T08:50:24.351" v="0" actId="1076"/>
      <pc:docMkLst>
        <pc:docMk/>
      </pc:docMkLst>
      <pc:sldChg chg="modSp">
        <pc:chgData name="RUDÝ Dominik" userId="S::dominik.rudy@asseco-ce.com::46c0047b-a047-431c-b5b5-f936fb9fd475" providerId="AD" clId="Web-{771918CE-8772-23E7-3055-0FEB0D3C193E}" dt="2024-09-03T08:50:24.351" v="0" actId="1076"/>
        <pc:sldMkLst>
          <pc:docMk/>
          <pc:sldMk cId="2706048233" sldId="1563"/>
        </pc:sldMkLst>
      </pc:sldChg>
    </pc:docChg>
  </pc:docChgLst>
  <pc:docChgLst>
    <pc:chgData name="DOUBEK Martin" userId="5920543b-09f7-4084-b3f7-93aaab8f702b" providerId="ADAL" clId="{CE58C96B-82FB-481B-B91C-F114DBB02A43}"/>
    <pc:docChg chg="undo custSel addSld delSld modSld sldOrd">
      <pc:chgData name="DOUBEK Martin" userId="5920543b-09f7-4084-b3f7-93aaab8f702b" providerId="ADAL" clId="{CE58C96B-82FB-481B-B91C-F114DBB02A43}" dt="2024-09-19T06:14:58.563" v="1117"/>
      <pc:docMkLst>
        <pc:docMk/>
      </pc:docMkLst>
      <pc:sldChg chg="ord">
        <pc:chgData name="DOUBEK Martin" userId="5920543b-09f7-4084-b3f7-93aaab8f702b" providerId="ADAL" clId="{CE58C96B-82FB-481B-B91C-F114DBB02A43}" dt="2024-09-11T13:09:15.142" v="0" actId="20578"/>
        <pc:sldMkLst>
          <pc:docMk/>
          <pc:sldMk cId="2143098384" sldId="1602"/>
        </pc:sldMkLst>
      </pc:sldChg>
      <pc:sldChg chg="addSp modSp">
        <pc:chgData name="DOUBEK Martin" userId="5920543b-09f7-4084-b3f7-93aaab8f702b" providerId="ADAL" clId="{CE58C96B-82FB-481B-B91C-F114DBB02A43}" dt="2024-09-11T14:06:25.270" v="607"/>
        <pc:sldMkLst>
          <pc:docMk/>
          <pc:sldMk cId="422595347" sldId="1621"/>
        </pc:sldMkLst>
      </pc:sldChg>
      <pc:sldChg chg="addSp delSp modSp mod">
        <pc:chgData name="DOUBEK Martin" userId="5920543b-09f7-4084-b3f7-93aaab8f702b" providerId="ADAL" clId="{CE58C96B-82FB-481B-B91C-F114DBB02A43}" dt="2024-09-11T14:11:33.594" v="626"/>
        <pc:sldMkLst>
          <pc:docMk/>
          <pc:sldMk cId="3594136577" sldId="1622"/>
        </pc:sldMkLst>
      </pc:sldChg>
      <pc:sldChg chg="ord">
        <pc:chgData name="DOUBEK Martin" userId="5920543b-09f7-4084-b3f7-93aaab8f702b" providerId="ADAL" clId="{CE58C96B-82FB-481B-B91C-F114DBB02A43}" dt="2024-09-19T06:14:58.563" v="1117"/>
        <pc:sldMkLst>
          <pc:docMk/>
          <pc:sldMk cId="4047269780" sldId="1820"/>
        </pc:sldMkLst>
      </pc:sldChg>
      <pc:sldChg chg="delSp mod">
        <pc:chgData name="DOUBEK Martin" userId="5920543b-09f7-4084-b3f7-93aaab8f702b" providerId="ADAL" clId="{CE58C96B-82FB-481B-B91C-F114DBB02A43}" dt="2024-09-11T13:12:47.702" v="1" actId="478"/>
        <pc:sldMkLst>
          <pc:docMk/>
          <pc:sldMk cId="4214161330" sldId="1827"/>
        </pc:sldMkLst>
      </pc:sldChg>
      <pc:sldChg chg="ord">
        <pc:chgData name="DOUBEK Martin" userId="5920543b-09f7-4084-b3f7-93aaab8f702b" providerId="ADAL" clId="{CE58C96B-82FB-481B-B91C-F114DBB02A43}" dt="2024-09-19T06:14:58.563" v="1117"/>
        <pc:sldMkLst>
          <pc:docMk/>
          <pc:sldMk cId="3702756127" sldId="1841"/>
        </pc:sldMkLst>
      </pc:sldChg>
      <pc:sldChg chg="del">
        <pc:chgData name="DOUBEK Martin" userId="5920543b-09f7-4084-b3f7-93aaab8f702b" providerId="ADAL" clId="{CE58C96B-82FB-481B-B91C-F114DBB02A43}" dt="2024-09-11T13:16:31.146" v="2" actId="2696"/>
        <pc:sldMkLst>
          <pc:docMk/>
          <pc:sldMk cId="4086899877" sldId="1845"/>
        </pc:sldMkLst>
      </pc:sldChg>
      <pc:sldChg chg="del">
        <pc:chgData name="DOUBEK Martin" userId="5920543b-09f7-4084-b3f7-93aaab8f702b" providerId="ADAL" clId="{CE58C96B-82FB-481B-B91C-F114DBB02A43}" dt="2024-09-11T13:16:31.146" v="2" actId="2696"/>
        <pc:sldMkLst>
          <pc:docMk/>
          <pc:sldMk cId="136721931" sldId="1846"/>
        </pc:sldMkLst>
      </pc:sldChg>
      <pc:sldChg chg="del">
        <pc:chgData name="DOUBEK Martin" userId="5920543b-09f7-4084-b3f7-93aaab8f702b" providerId="ADAL" clId="{CE58C96B-82FB-481B-B91C-F114DBB02A43}" dt="2024-09-11T13:16:31.146" v="2" actId="2696"/>
        <pc:sldMkLst>
          <pc:docMk/>
          <pc:sldMk cId="475721774" sldId="1847"/>
        </pc:sldMkLst>
      </pc:sldChg>
      <pc:sldChg chg="modSp mod">
        <pc:chgData name="DOUBEK Martin" userId="5920543b-09f7-4084-b3f7-93aaab8f702b" providerId="ADAL" clId="{CE58C96B-82FB-481B-B91C-F114DBB02A43}" dt="2024-09-11T13:28:27.573" v="31" actId="6549"/>
        <pc:sldMkLst>
          <pc:docMk/>
          <pc:sldMk cId="3336003462" sldId="1850"/>
        </pc:sldMkLst>
      </pc:sldChg>
      <pc:sldChg chg="modSp mod">
        <pc:chgData name="DOUBEK Martin" userId="5920543b-09f7-4084-b3f7-93aaab8f702b" providerId="ADAL" clId="{CE58C96B-82FB-481B-B91C-F114DBB02A43}" dt="2024-09-11T13:28:56.943" v="32" actId="6549"/>
        <pc:sldMkLst>
          <pc:docMk/>
          <pc:sldMk cId="2444742085" sldId="1851"/>
        </pc:sldMkLst>
      </pc:sldChg>
      <pc:sldChg chg="addSp modSp mod">
        <pc:chgData name="DOUBEK Martin" userId="5920543b-09f7-4084-b3f7-93aaab8f702b" providerId="ADAL" clId="{CE58C96B-82FB-481B-B91C-F114DBB02A43}" dt="2024-09-11T13:34:14.086" v="86" actId="5793"/>
        <pc:sldMkLst>
          <pc:docMk/>
          <pc:sldMk cId="854129891" sldId="1860"/>
        </pc:sldMkLst>
      </pc:sldChg>
      <pc:sldChg chg="modSp">
        <pc:chgData name="DOUBEK Martin" userId="5920543b-09f7-4084-b3f7-93aaab8f702b" providerId="ADAL" clId="{CE58C96B-82FB-481B-B91C-F114DBB02A43}" dt="2024-09-11T13:58:41.707" v="538" actId="20577"/>
        <pc:sldMkLst>
          <pc:docMk/>
          <pc:sldMk cId="3483140339" sldId="1867"/>
        </pc:sldMkLst>
      </pc:sldChg>
      <pc:sldChg chg="addSp modSp">
        <pc:chgData name="DOUBEK Martin" userId="5920543b-09f7-4084-b3f7-93aaab8f702b" providerId="ADAL" clId="{CE58C96B-82FB-481B-B91C-F114DBB02A43}" dt="2024-09-11T14:11:35.184" v="627"/>
        <pc:sldMkLst>
          <pc:docMk/>
          <pc:sldMk cId="1508678886" sldId="1868"/>
        </pc:sldMkLst>
      </pc:sldChg>
      <pc:sldChg chg="addSp modSp">
        <pc:chgData name="DOUBEK Martin" userId="5920543b-09f7-4084-b3f7-93aaab8f702b" providerId="ADAL" clId="{CE58C96B-82FB-481B-B91C-F114DBB02A43}" dt="2024-09-11T14:11:31.800" v="625"/>
        <pc:sldMkLst>
          <pc:docMk/>
          <pc:sldMk cId="1454910437" sldId="1869"/>
        </pc:sldMkLst>
      </pc:sldChg>
      <pc:sldChg chg="addSp modSp">
        <pc:chgData name="DOUBEK Martin" userId="5920543b-09f7-4084-b3f7-93aaab8f702b" providerId="ADAL" clId="{CE58C96B-82FB-481B-B91C-F114DBB02A43}" dt="2024-09-11T14:11:27.462" v="624"/>
        <pc:sldMkLst>
          <pc:docMk/>
          <pc:sldMk cId="3863594700" sldId="1872"/>
        </pc:sldMkLst>
      </pc:sldChg>
      <pc:sldChg chg="ord">
        <pc:chgData name="DOUBEK Martin" userId="5920543b-09f7-4084-b3f7-93aaab8f702b" providerId="ADAL" clId="{CE58C96B-82FB-481B-B91C-F114DBB02A43}" dt="2024-09-11T13:40:20.142" v="121"/>
        <pc:sldMkLst>
          <pc:docMk/>
          <pc:sldMk cId="578559840" sldId="1875"/>
        </pc:sldMkLst>
      </pc:sldChg>
      <pc:sldChg chg="ord">
        <pc:chgData name="DOUBEK Martin" userId="5920543b-09f7-4084-b3f7-93aaab8f702b" providerId="ADAL" clId="{CE58C96B-82FB-481B-B91C-F114DBB02A43}" dt="2024-09-11T13:40:22.256" v="123"/>
        <pc:sldMkLst>
          <pc:docMk/>
          <pc:sldMk cId="2541917955" sldId="1876"/>
        </pc:sldMkLst>
      </pc:sldChg>
      <pc:sldChg chg="addSp modSp mod">
        <pc:chgData name="DOUBEK Martin" userId="5920543b-09f7-4084-b3f7-93aaab8f702b" providerId="ADAL" clId="{CE58C96B-82FB-481B-B91C-F114DBB02A43}" dt="2024-09-11T14:06:21.013" v="606" actId="1076"/>
        <pc:sldMkLst>
          <pc:docMk/>
          <pc:sldMk cId="3818583360" sldId="1877"/>
        </pc:sldMkLst>
      </pc:sldChg>
      <pc:sldChg chg="modSp mod ord">
        <pc:chgData name="DOUBEK Martin" userId="5920543b-09f7-4084-b3f7-93aaab8f702b" providerId="ADAL" clId="{CE58C96B-82FB-481B-B91C-F114DBB02A43}" dt="2024-09-11T13:43:07.373" v="149" actId="6549"/>
        <pc:sldMkLst>
          <pc:docMk/>
          <pc:sldMk cId="3105184983" sldId="1878"/>
        </pc:sldMkLst>
      </pc:sldChg>
      <pc:sldChg chg="modSp mod">
        <pc:chgData name="DOUBEK Martin" userId="5920543b-09f7-4084-b3f7-93aaab8f702b" providerId="ADAL" clId="{CE58C96B-82FB-481B-B91C-F114DBB02A43}" dt="2024-09-11T13:46:18.293" v="218" actId="6549"/>
        <pc:sldMkLst>
          <pc:docMk/>
          <pc:sldMk cId="2991275340" sldId="1879"/>
        </pc:sldMkLst>
      </pc:sldChg>
      <pc:sldChg chg="modSp mod ord">
        <pc:chgData name="DOUBEK Martin" userId="5920543b-09f7-4084-b3f7-93aaab8f702b" providerId="ADAL" clId="{CE58C96B-82FB-481B-B91C-F114DBB02A43}" dt="2024-09-11T13:55:07.695" v="492" actId="20577"/>
        <pc:sldMkLst>
          <pc:docMk/>
          <pc:sldMk cId="2471653547" sldId="1880"/>
        </pc:sldMkLst>
      </pc:sldChg>
      <pc:sldChg chg="modSp mod ord">
        <pc:chgData name="DOUBEK Martin" userId="5920543b-09f7-4084-b3f7-93aaab8f702b" providerId="ADAL" clId="{CE58C96B-82FB-481B-B91C-F114DBB02A43}" dt="2024-09-11T13:52:01.157" v="386" actId="12"/>
        <pc:sldMkLst>
          <pc:docMk/>
          <pc:sldMk cId="3030685184" sldId="1881"/>
        </pc:sldMkLst>
      </pc:sldChg>
      <pc:sldChg chg="addSp delSp modSp mod">
        <pc:chgData name="DOUBEK Martin" userId="5920543b-09f7-4084-b3f7-93aaab8f702b" providerId="ADAL" clId="{CE58C96B-82FB-481B-B91C-F114DBB02A43}" dt="2024-09-11T14:26:04.538" v="1102" actId="21"/>
        <pc:sldMkLst>
          <pc:docMk/>
          <pc:sldMk cId="3923465911" sldId="1884"/>
        </pc:sldMkLst>
      </pc:sldChg>
      <pc:sldChg chg="addSp modSp mod">
        <pc:chgData name="DOUBEK Martin" userId="5920543b-09f7-4084-b3f7-93aaab8f702b" providerId="ADAL" clId="{CE58C96B-82FB-481B-B91C-F114DBB02A43}" dt="2024-09-11T14:11:16.702" v="623" actId="20577"/>
        <pc:sldMkLst>
          <pc:docMk/>
          <pc:sldMk cId="663336452" sldId="1890"/>
        </pc:sldMkLst>
      </pc:sldChg>
      <pc:sldChg chg="addSp modSp">
        <pc:chgData name="DOUBEK Martin" userId="5920543b-09f7-4084-b3f7-93aaab8f702b" providerId="ADAL" clId="{CE58C96B-82FB-481B-B91C-F114DBB02A43}" dt="2024-09-11T14:08:38.814" v="608"/>
        <pc:sldMkLst>
          <pc:docMk/>
          <pc:sldMk cId="3510691982" sldId="1891"/>
        </pc:sldMkLst>
      </pc:sldChg>
      <pc:sldChg chg="addSp modSp del mod">
        <pc:chgData name="DOUBEK Martin" userId="5920543b-09f7-4084-b3f7-93aaab8f702b" providerId="ADAL" clId="{CE58C96B-82FB-481B-B91C-F114DBB02A43}" dt="2024-09-11T14:24:19.752" v="1013" actId="2696"/>
        <pc:sldMkLst>
          <pc:docMk/>
          <pc:sldMk cId="3748310994" sldId="1990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1927314932" sldId="1991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120017078" sldId="1994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2977803802" sldId="1995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1115069561" sldId="1998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555802905" sldId="2000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2835345064" sldId="2001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748029616" sldId="2004"/>
        </pc:sldMkLst>
      </pc:sldChg>
      <pc:sldChg chg="del">
        <pc:chgData name="DOUBEK Martin" userId="5920543b-09f7-4084-b3f7-93aaab8f702b" providerId="ADAL" clId="{CE58C96B-82FB-481B-B91C-F114DBB02A43}" dt="2024-09-11T14:24:19.752" v="1013" actId="2696"/>
        <pc:sldMkLst>
          <pc:docMk/>
          <pc:sldMk cId="4142855035" sldId="2005"/>
        </pc:sldMkLst>
      </pc:sldChg>
      <pc:sldChg chg="add del">
        <pc:chgData name="DOUBEK Martin" userId="5920543b-09f7-4084-b3f7-93aaab8f702b" providerId="ADAL" clId="{CE58C96B-82FB-481B-B91C-F114DBB02A43}" dt="2024-09-11T13:35:51.508" v="88" actId="47"/>
        <pc:sldMkLst>
          <pc:docMk/>
          <pc:sldMk cId="2527152013" sldId="2043"/>
        </pc:sldMkLst>
      </pc:sldChg>
      <pc:sldChg chg="new">
        <pc:chgData name="DOUBEK Martin" userId="5920543b-09f7-4084-b3f7-93aaab8f702b" providerId="ADAL" clId="{CE58C96B-82FB-481B-B91C-F114DBB02A43}" dt="2024-09-11T13:35:58.214" v="89" actId="680"/>
        <pc:sldMkLst>
          <pc:docMk/>
          <pc:sldMk cId="3912057607" sldId="2043"/>
        </pc:sldMkLst>
      </pc:sldChg>
      <pc:sldChg chg="new">
        <pc:chgData name="DOUBEK Martin" userId="5920543b-09f7-4084-b3f7-93aaab8f702b" providerId="ADAL" clId="{CE58C96B-82FB-481B-B91C-F114DBB02A43}" dt="2024-09-11T13:36:00.457" v="90" actId="680"/>
        <pc:sldMkLst>
          <pc:docMk/>
          <pc:sldMk cId="2012762345" sldId="2044"/>
        </pc:sldMkLst>
      </pc:sldChg>
      <pc:sldChg chg="new">
        <pc:chgData name="DOUBEK Martin" userId="5920543b-09f7-4084-b3f7-93aaab8f702b" providerId="ADAL" clId="{CE58C96B-82FB-481B-B91C-F114DBB02A43}" dt="2024-09-11T13:36:03.606" v="91" actId="680"/>
        <pc:sldMkLst>
          <pc:docMk/>
          <pc:sldMk cId="3252312980" sldId="2045"/>
        </pc:sldMkLst>
      </pc:sldChg>
      <pc:sldChg chg="addSp delSp modSp add mod">
        <pc:chgData name="DOUBEK Martin" userId="5920543b-09f7-4084-b3f7-93aaab8f702b" providerId="ADAL" clId="{CE58C96B-82FB-481B-B91C-F114DBB02A43}" dt="2024-09-11T14:56:37.868" v="1115" actId="20577"/>
        <pc:sldMkLst>
          <pc:docMk/>
          <pc:sldMk cId="66611187" sldId="2046"/>
        </pc:sldMkLst>
      </pc:sldChg>
      <pc:sldChg chg="addSp modSp new del">
        <pc:chgData name="DOUBEK Martin" userId="5920543b-09f7-4084-b3f7-93aaab8f702b" providerId="ADAL" clId="{CE58C96B-82FB-481B-B91C-F114DBB02A43}" dt="2024-09-11T14:23:29.365" v="1009" actId="47"/>
        <pc:sldMkLst>
          <pc:docMk/>
          <pc:sldMk cId="2551498876" sldId="2046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0B614640-FE44-8FC2-E379-1ABFD71107BD}"/>
    <pc:docChg chg="modSld">
      <pc:chgData name="Jana Obstová (Hroteková)" userId="S::jhrotekova_techniserv-it.cz#ext#@assecoce.onmicrosoft.com::562926a8-3db2-4a45-8a91-7f6e2524919d" providerId="AD" clId="Web-{0B614640-FE44-8FC2-E379-1ABFD71107BD}" dt="2024-09-10T09:07:33.584" v="0"/>
      <pc:docMkLst>
        <pc:docMk/>
      </pc:docMkLst>
      <pc:sldChg chg="delSp">
        <pc:chgData name="Jana Obstová (Hroteková)" userId="S::jhrotekova_techniserv-it.cz#ext#@assecoce.onmicrosoft.com::562926a8-3db2-4a45-8a91-7f6e2524919d" providerId="AD" clId="Web-{0B614640-FE44-8FC2-E379-1ABFD71107BD}" dt="2024-09-10T09:07:33.584" v="0"/>
        <pc:sldMkLst>
          <pc:docMk/>
          <pc:sldMk cId="1957406156" sldId="1882"/>
        </pc:sldMkLst>
      </pc:sldChg>
    </pc:docChg>
  </pc:docChgLst>
  <pc:docChgLst>
    <pc:chgData name="BÜRGER Tomáš" userId="S::tomas.burger@asseco-ce.com::f5b8df6d-73f5-4c4f-8795-b4d9459f9abf" providerId="AD" clId="Web-{495448E4-05C1-6297-81E1-414F3D89EAEF}"/>
    <pc:docChg chg="modSld">
      <pc:chgData name="BÜRGER Tomáš" userId="S::tomas.burger@asseco-ce.com::f5b8df6d-73f5-4c4f-8795-b4d9459f9abf" providerId="AD" clId="Web-{495448E4-05C1-6297-81E1-414F3D89EAEF}" dt="2024-09-11T08:14:36.334" v="12" actId="20577"/>
      <pc:docMkLst>
        <pc:docMk/>
      </pc:docMkLst>
      <pc:sldChg chg="modSp">
        <pc:chgData name="BÜRGER Tomáš" userId="S::tomas.burger@asseco-ce.com::f5b8df6d-73f5-4c4f-8795-b4d9459f9abf" providerId="AD" clId="Web-{495448E4-05C1-6297-81E1-414F3D89EAEF}" dt="2024-09-11T08:12:27.481" v="5" actId="20577"/>
        <pc:sldMkLst>
          <pc:docMk/>
          <pc:sldMk cId="2462925337" sldId="1597"/>
        </pc:sldMkLst>
      </pc:sldChg>
      <pc:sldChg chg="modSp">
        <pc:chgData name="BÜRGER Tomáš" userId="S::tomas.burger@asseco-ce.com::f5b8df6d-73f5-4c4f-8795-b4d9459f9abf" providerId="AD" clId="Web-{495448E4-05C1-6297-81E1-414F3D89EAEF}" dt="2024-09-11T08:11:31.337" v="2" actId="20577"/>
        <pc:sldMkLst>
          <pc:docMk/>
          <pc:sldMk cId="265572498" sldId="2008"/>
        </pc:sldMkLst>
      </pc:sldChg>
      <pc:sldChg chg="modSp">
        <pc:chgData name="BÜRGER Tomáš" userId="S::tomas.burger@asseco-ce.com::f5b8df6d-73f5-4c4f-8795-b4d9459f9abf" providerId="AD" clId="Web-{495448E4-05C1-6297-81E1-414F3D89EAEF}" dt="2024-09-11T08:12:31.388" v="8" actId="20577"/>
        <pc:sldMkLst>
          <pc:docMk/>
          <pc:sldMk cId="816824827" sldId="2009"/>
        </pc:sldMkLst>
      </pc:sldChg>
      <pc:sldChg chg="modSp">
        <pc:chgData name="BÜRGER Tomáš" userId="S::tomas.burger@asseco-ce.com::f5b8df6d-73f5-4c4f-8795-b4d9459f9abf" providerId="AD" clId="Web-{495448E4-05C1-6297-81E1-414F3D89EAEF}" dt="2024-09-11T08:14:36.334" v="12" actId="20577"/>
        <pc:sldMkLst>
          <pc:docMk/>
          <pc:sldMk cId="1592847537" sldId="2010"/>
        </pc:sldMkLst>
      </pc:sldChg>
    </pc:docChg>
  </pc:docChgLst>
  <pc:docChgLst>
    <pc:chgData name="BÜRGER Tomáš" userId="S::tomas.burger@asseco-ce.com::f5b8df6d-73f5-4c4f-8795-b4d9459f9abf" providerId="AD" clId="Web-{F087516C-F29C-B352-2E28-3590196B2C81}"/>
    <pc:docChg chg="addSld delSld modSld sldOrd">
      <pc:chgData name="BÜRGER Tomáš" userId="S::tomas.burger@asseco-ce.com::f5b8df6d-73f5-4c4f-8795-b4d9459f9abf" providerId="AD" clId="Web-{F087516C-F29C-B352-2E28-3590196B2C81}" dt="2024-09-09T17:15:47.693" v="1237" actId="20577"/>
      <pc:docMkLst>
        <pc:docMk/>
      </pc:docMkLst>
      <pc:sldChg chg="modSp">
        <pc:chgData name="BÜRGER Tomáš" userId="S::tomas.burger@asseco-ce.com::f5b8df6d-73f5-4c4f-8795-b4d9459f9abf" providerId="AD" clId="Web-{F087516C-F29C-B352-2E28-3590196B2C81}" dt="2024-09-09T15:16:44.604" v="257" actId="20577"/>
        <pc:sldMkLst>
          <pc:docMk/>
          <pc:sldMk cId="1805004973" sldId="1489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4:52.601" v="214" actId="20577"/>
        <pc:sldMkLst>
          <pc:docMk/>
          <pc:sldMk cId="4224311319" sldId="1589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5:27.415" v="224" actId="20577"/>
        <pc:sldMkLst>
          <pc:docMk/>
          <pc:sldMk cId="800607692" sldId="1590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38.507" v="211" actId="20577"/>
        <pc:sldMkLst>
          <pc:docMk/>
          <pc:sldMk cId="1444587068" sldId="1591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31.664" v="210" actId="20577"/>
        <pc:sldMkLst>
          <pc:docMk/>
          <pc:sldMk cId="2291300745" sldId="1592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23.288" v="209" actId="20577"/>
        <pc:sldMkLst>
          <pc:docMk/>
          <pc:sldMk cId="2847235769" sldId="1593"/>
        </pc:sldMkLst>
      </pc:sldChg>
      <pc:sldChg chg="addSp delSp modSp add">
        <pc:chgData name="BÜRGER Tomáš" userId="S::tomas.burger@asseco-ce.com::f5b8df6d-73f5-4c4f-8795-b4d9459f9abf" providerId="AD" clId="Web-{F087516C-F29C-B352-2E28-3590196B2C81}" dt="2024-09-09T15:22:13.891" v="367" actId="1076"/>
        <pc:sldMkLst>
          <pc:docMk/>
          <pc:sldMk cId="4026131794" sldId="1595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24:36.535" v="438" actId="20577"/>
        <pc:sldMkLst>
          <pc:docMk/>
          <pc:sldMk cId="1882499136" sldId="1596"/>
        </pc:sldMkLst>
      </pc:sldChg>
      <pc:sldChg chg="addSp delSp modSp add">
        <pc:chgData name="BÜRGER Tomáš" userId="S::tomas.burger@asseco-ce.com::f5b8df6d-73f5-4c4f-8795-b4d9459f9abf" providerId="AD" clId="Web-{F087516C-F29C-B352-2E28-3590196B2C81}" dt="2024-09-09T15:26:28.599" v="448" actId="1076"/>
        <pc:sldMkLst>
          <pc:docMk/>
          <pc:sldMk cId="2462925337" sldId="1597"/>
        </pc:sldMkLst>
      </pc:sldChg>
      <pc:sldChg chg="addSp delSp modSp add">
        <pc:chgData name="BÜRGER Tomáš" userId="S::tomas.burger@asseco-ce.com::f5b8df6d-73f5-4c4f-8795-b4d9459f9abf" providerId="AD" clId="Web-{F087516C-F29C-B352-2E28-3590196B2C81}" dt="2024-09-09T15:33:18.420" v="732" actId="20577"/>
        <pc:sldMkLst>
          <pc:docMk/>
          <pc:sldMk cId="3729782038" sldId="1599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35:15.703" v="740" actId="20577"/>
        <pc:sldMkLst>
          <pc:docMk/>
          <pc:sldMk cId="102430558" sldId="1600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43:41.885" v="758" actId="20577"/>
        <pc:sldMkLst>
          <pc:docMk/>
          <pc:sldMk cId="1771302111" sldId="1620"/>
        </pc:sldMkLst>
      </pc:sldChg>
      <pc:sldChg chg="addSp delSp modSp">
        <pc:chgData name="BÜRGER Tomáš" userId="S::tomas.burger@asseco-ce.com::f5b8df6d-73f5-4c4f-8795-b4d9459f9abf" providerId="AD" clId="Web-{F087516C-F29C-B352-2E28-3590196B2C81}" dt="2024-09-09T15:55:25.789" v="926" actId="20577"/>
        <pc:sldMkLst>
          <pc:docMk/>
          <pc:sldMk cId="1151322360" sldId="1624"/>
        </pc:sldMkLst>
      </pc:sldChg>
      <pc:sldChg chg="addSp delSp modSp del">
        <pc:chgData name="BÜRGER Tomáš" userId="S::tomas.burger@asseco-ce.com::f5b8df6d-73f5-4c4f-8795-b4d9459f9abf" providerId="AD" clId="Web-{F087516C-F29C-B352-2E28-3590196B2C81}" dt="2024-09-09T15:59:46.575" v="990"/>
        <pc:sldMkLst>
          <pc:docMk/>
          <pc:sldMk cId="1676030265" sldId="1625"/>
        </pc:sldMkLst>
      </pc:sldChg>
      <pc:sldChg chg="ord">
        <pc:chgData name="BÜRGER Tomáš" userId="S::tomas.burger@asseco-ce.com::f5b8df6d-73f5-4c4f-8795-b4d9459f9abf" providerId="AD" clId="Web-{F087516C-F29C-B352-2E28-3590196B2C81}" dt="2024-09-09T16:07:11.240" v="997"/>
        <pc:sldMkLst>
          <pc:docMk/>
          <pc:sldMk cId="2565680656" sldId="1636"/>
        </pc:sldMkLst>
      </pc:sldChg>
      <pc:sldChg chg="addSp delSp modSp">
        <pc:chgData name="BÜRGER Tomáš" userId="S::tomas.burger@asseco-ce.com::f5b8df6d-73f5-4c4f-8795-b4d9459f9abf" providerId="AD" clId="Web-{F087516C-F29C-B352-2E28-3590196B2C81}" dt="2024-09-09T16:24:44.088" v="1013" actId="20577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F087516C-F29C-B352-2E28-3590196B2C81}" dt="2024-09-09T17:15:47.693" v="1237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F087516C-F29C-B352-2E28-3590196B2C81}" dt="2024-09-09T16:42:55.156" v="1015" actId="20577"/>
        <pc:sldMkLst>
          <pc:docMk/>
          <pc:sldMk cId="652713672" sldId="1709"/>
        </pc:sldMkLst>
      </pc:sldChg>
      <pc:sldChg chg="addSp delSp modSp">
        <pc:chgData name="BÜRGER Tomáš" userId="S::tomas.burger@asseco-ce.com::f5b8df6d-73f5-4c4f-8795-b4d9459f9abf" providerId="AD" clId="Web-{F087516C-F29C-B352-2E28-3590196B2C81}" dt="2024-09-09T17:14:13.207" v="1236" actId="1076"/>
        <pc:sldMkLst>
          <pc:docMk/>
          <pc:sldMk cId="2035613754" sldId="1713"/>
        </pc:sldMkLst>
      </pc:sldChg>
      <pc:sldChg chg="del">
        <pc:chgData name="BÜRGER Tomáš" userId="S::tomas.burger@asseco-ce.com::f5b8df6d-73f5-4c4f-8795-b4d9459f9abf" providerId="AD" clId="Web-{F087516C-F29C-B352-2E28-3590196B2C81}" dt="2024-09-09T16:10:23.556" v="1001"/>
        <pc:sldMkLst>
          <pc:docMk/>
          <pc:sldMk cId="2923910810" sldId="1730"/>
        </pc:sldMkLst>
      </pc:sldChg>
      <pc:sldChg chg="del">
        <pc:chgData name="BÜRGER Tomáš" userId="S::tomas.burger@asseco-ce.com::f5b8df6d-73f5-4c4f-8795-b4d9459f9abf" providerId="AD" clId="Web-{F087516C-F29C-B352-2E28-3590196B2C81}" dt="2024-09-09T16:10:25.322" v="1002"/>
        <pc:sldMkLst>
          <pc:docMk/>
          <pc:sldMk cId="1437478443" sldId="1731"/>
        </pc:sldMkLst>
      </pc:sldChg>
      <pc:sldChg chg="delSp modSp">
        <pc:chgData name="BÜRGER Tomáš" userId="S::tomas.burger@asseco-ce.com::f5b8df6d-73f5-4c4f-8795-b4d9459f9abf" providerId="AD" clId="Web-{F087516C-F29C-B352-2E28-3590196B2C81}" dt="2024-09-09T16:52:03.182" v="1025" actId="1076"/>
        <pc:sldMkLst>
          <pc:docMk/>
          <pc:sldMk cId="3950685246" sldId="1743"/>
        </pc:sldMkLst>
      </pc:sldChg>
      <pc:sldChg chg="delSp modSp">
        <pc:chgData name="BÜRGER Tomáš" userId="S::tomas.burger@asseco-ce.com::f5b8df6d-73f5-4c4f-8795-b4d9459f9abf" providerId="AD" clId="Web-{F087516C-F29C-B352-2E28-3590196B2C81}" dt="2024-09-09T16:52:26.713" v="1033" actId="1076"/>
        <pc:sldMkLst>
          <pc:docMk/>
          <pc:sldMk cId="2583623230" sldId="1793"/>
        </pc:sldMkLst>
      </pc:sldChg>
      <pc:sldChg chg="modSp ord">
        <pc:chgData name="BÜRGER Tomáš" userId="S::tomas.burger@asseco-ce.com::f5b8df6d-73f5-4c4f-8795-b4d9459f9abf" providerId="AD" clId="Web-{F087516C-F29C-B352-2E28-3590196B2C81}" dt="2024-09-09T16:07:07.130" v="996" actId="1076"/>
        <pc:sldMkLst>
          <pc:docMk/>
          <pc:sldMk cId="413298334" sldId="1901"/>
        </pc:sldMkLst>
      </pc:sldChg>
      <pc:sldChg chg="ord">
        <pc:chgData name="BÜRGER Tomáš" userId="S::tomas.burger@asseco-ce.com::f5b8df6d-73f5-4c4f-8795-b4d9459f9abf" providerId="AD" clId="Web-{F087516C-F29C-B352-2E28-3590196B2C81}" dt="2024-09-09T16:08:02.444" v="999"/>
        <pc:sldMkLst>
          <pc:docMk/>
          <pc:sldMk cId="3722873506" sldId="1902"/>
        </pc:sldMkLst>
      </pc:sldChg>
      <pc:sldChg chg="ord">
        <pc:chgData name="BÜRGER Tomáš" userId="S::tomas.burger@asseco-ce.com::f5b8df6d-73f5-4c4f-8795-b4d9459f9abf" providerId="AD" clId="Web-{F087516C-F29C-B352-2E28-3590196B2C81}" dt="2024-09-09T16:08:45.898" v="1000"/>
        <pc:sldMkLst>
          <pc:docMk/>
          <pc:sldMk cId="272229636" sldId="1904"/>
        </pc:sldMkLst>
      </pc:sldChg>
      <pc:sldChg chg="modSp">
        <pc:chgData name="BÜRGER Tomáš" userId="S::tomas.burger@asseco-ce.com::f5b8df6d-73f5-4c4f-8795-b4d9459f9abf" providerId="AD" clId="Web-{F087516C-F29C-B352-2E28-3590196B2C81}" dt="2024-09-09T16:57:44.141" v="1080" actId="20577"/>
        <pc:sldMkLst>
          <pc:docMk/>
          <pc:sldMk cId="133519096" sldId="1925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5:20.508" v="222" actId="20577"/>
        <pc:sldMkLst>
          <pc:docMk/>
          <pc:sldMk cId="3232317166" sldId="2006"/>
        </pc:sldMkLst>
      </pc:sldChg>
      <pc:sldChg chg="modSp">
        <pc:chgData name="BÜRGER Tomáš" userId="S::tomas.burger@asseco-ce.com::f5b8df6d-73f5-4c4f-8795-b4d9459f9abf" providerId="AD" clId="Web-{F087516C-F29C-B352-2E28-3590196B2C81}" dt="2024-09-09T15:14:46.742" v="213" actId="20577"/>
        <pc:sldMkLst>
          <pc:docMk/>
          <pc:sldMk cId="617345511" sldId="2007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14:13.773" v="208" actId="20577"/>
        <pc:sldMkLst>
          <pc:docMk/>
          <pc:sldMk cId="265572498" sldId="2008"/>
        </pc:sldMkLst>
      </pc:sldChg>
      <pc:sldChg chg="modSp add">
        <pc:chgData name="BÜRGER Tomáš" userId="S::tomas.burger@asseco-ce.com::f5b8df6d-73f5-4c4f-8795-b4d9459f9abf" providerId="AD" clId="Web-{F087516C-F29C-B352-2E28-3590196B2C81}" dt="2024-09-09T15:33:04.029" v="730" actId="20577"/>
        <pc:sldMkLst>
          <pc:docMk/>
          <pc:sldMk cId="816824827" sldId="2009"/>
        </pc:sldMkLst>
      </pc:sldChg>
      <pc:sldChg chg="modSp add ord">
        <pc:chgData name="BÜRGER Tomáš" userId="S::tomas.burger@asseco-ce.com::f5b8df6d-73f5-4c4f-8795-b4d9459f9abf" providerId="AD" clId="Web-{F087516C-F29C-B352-2E28-3590196B2C81}" dt="2024-09-09T15:38:40.254" v="755" actId="1076"/>
        <pc:sldMkLst>
          <pc:docMk/>
          <pc:sldMk cId="1592847537" sldId="2010"/>
        </pc:sldMkLst>
      </pc:sldChg>
      <pc:sldChg chg="addSp delSp modSp add replId">
        <pc:chgData name="BÜRGER Tomáš" userId="S::tomas.burger@asseco-ce.com::f5b8df6d-73f5-4c4f-8795-b4d9459f9abf" providerId="AD" clId="Web-{F087516C-F29C-B352-2E28-3590196B2C81}" dt="2024-09-09T15:55:12.757" v="925" actId="20577"/>
        <pc:sldMkLst>
          <pc:docMk/>
          <pc:sldMk cId="1555792731" sldId="2011"/>
        </pc:sldMkLst>
      </pc:sldChg>
      <pc:sldChg chg="add replId">
        <pc:chgData name="BÜRGER Tomáš" userId="S::tomas.burger@asseco-ce.com::f5b8df6d-73f5-4c4f-8795-b4d9459f9abf" providerId="AD" clId="Web-{F087516C-F29C-B352-2E28-3590196B2C81}" dt="2024-09-09T17:10:33.765" v="1081"/>
        <pc:sldMkLst>
          <pc:docMk/>
          <pc:sldMk cId="643296299" sldId="2012"/>
        </pc:sldMkLst>
      </pc:sldChg>
    </pc:docChg>
  </pc:docChgLst>
  <pc:docChgLst>
    <pc:chgData name="HORVÁTH Martin" userId="16f09757-3bab-4733-b03f-65ac1d169c55" providerId="ADAL" clId="{992027B5-7487-4835-BDD6-17BAFD701F1F}"/>
    <pc:docChg chg="custSel modSld">
      <pc:chgData name="HORVÁTH Martin" userId="16f09757-3bab-4733-b03f-65ac1d169c55" providerId="ADAL" clId="{992027B5-7487-4835-BDD6-17BAFD701F1F}" dt="2024-10-16T07:27:52.657" v="581" actId="20577"/>
      <pc:docMkLst>
        <pc:docMk/>
      </pc:docMkLst>
      <pc:sldChg chg="addSp delSp modSp mod">
        <pc:chgData name="HORVÁTH Martin" userId="16f09757-3bab-4733-b03f-65ac1d169c55" providerId="ADAL" clId="{992027B5-7487-4835-BDD6-17BAFD701F1F}" dt="2024-10-16T07:27:52.657" v="581" actId="20577"/>
        <pc:sldMkLst>
          <pc:docMk/>
          <pc:sldMk cId="264331504" sldId="2290"/>
        </pc:sldMkLst>
      </pc:sldChg>
    </pc:docChg>
  </pc:docChgLst>
  <pc:docChgLst>
    <pc:chgData name="BÜRGER Tomáš" userId="S::tomas.burger@asseco-ce.com::f5b8df6d-73f5-4c4f-8795-b4d9459f9abf" providerId="AD" clId="Web-{C4A1D064-7FE1-C4B7-D291-33BB30B9A56B}"/>
    <pc:docChg chg="addSld delSld modSld sldOrd">
      <pc:chgData name="BÜRGER Tomáš" userId="S::tomas.burger@asseco-ce.com::f5b8df6d-73f5-4c4f-8795-b4d9459f9abf" providerId="AD" clId="Web-{C4A1D064-7FE1-C4B7-D291-33BB30B9A56B}" dt="2024-09-09T20:02:14.180" v="1291" actId="20577"/>
      <pc:docMkLst>
        <pc:docMk/>
      </pc:docMkLst>
      <pc:sldChg chg="ord">
        <pc:chgData name="BÜRGER Tomáš" userId="S::tomas.burger@asseco-ce.com::f5b8df6d-73f5-4c4f-8795-b4d9459f9abf" providerId="AD" clId="Web-{C4A1D064-7FE1-C4B7-D291-33BB30B9A56B}" dt="2024-09-09T18:19:11.683" v="339"/>
        <pc:sldMkLst>
          <pc:docMk/>
          <pc:sldMk cId="1874021689" sldId="1629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0"/>
        <pc:sldMkLst>
          <pc:docMk/>
          <pc:sldMk cId="3438682059" sldId="163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808" v="366"/>
        <pc:sldMkLst>
          <pc:docMk/>
          <pc:sldMk cId="3133382944" sldId="1649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5"/>
        <pc:sldMkLst>
          <pc:docMk/>
          <pc:sldMk cId="1761858310" sldId="1650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4"/>
        <pc:sldMkLst>
          <pc:docMk/>
          <pc:sldMk cId="2248596057" sldId="1651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3"/>
        <pc:sldMkLst>
          <pc:docMk/>
          <pc:sldMk cId="2694056240" sldId="165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92" v="362"/>
        <pc:sldMkLst>
          <pc:docMk/>
          <pc:sldMk cId="4013203784" sldId="165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61"/>
        <pc:sldMkLst>
          <pc:docMk/>
          <pc:sldMk cId="585463199" sldId="1654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60"/>
        <pc:sldMkLst>
          <pc:docMk/>
          <pc:sldMk cId="3077343573" sldId="1655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59"/>
        <pc:sldMkLst>
          <pc:docMk/>
          <pc:sldMk cId="2670300549" sldId="165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77" v="358"/>
        <pc:sldMkLst>
          <pc:docMk/>
          <pc:sldMk cId="1962091266" sldId="1657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7"/>
        <pc:sldMkLst>
          <pc:docMk/>
          <pc:sldMk cId="3577629205" sldId="1658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4"/>
        <pc:sldMkLst>
          <pc:docMk/>
          <pc:sldMk cId="1826095205" sldId="1661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49"/>
        <pc:sldMkLst>
          <pc:docMk/>
          <pc:sldMk cId="2133617346" sldId="166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48"/>
        <pc:sldMkLst>
          <pc:docMk/>
          <pc:sldMk cId="1024860642" sldId="1664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14" v="346"/>
        <pc:sldMkLst>
          <pc:docMk/>
          <pc:sldMk cId="879171619" sldId="166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14" v="345"/>
        <pc:sldMkLst>
          <pc:docMk/>
          <pc:sldMk cId="2034776031" sldId="1667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14" v="344"/>
        <pc:sldMkLst>
          <pc:docMk/>
          <pc:sldMk cId="3912439826" sldId="1668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3"/>
        <pc:sldMkLst>
          <pc:docMk/>
          <pc:sldMk cId="3617529322" sldId="1669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7:51:54.094" v="87" actId="20577"/>
        <pc:sldMkLst>
          <pc:docMk/>
          <pc:sldMk cId="1246238559" sldId="1715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67" v="719"/>
        <pc:sldMkLst>
          <pc:docMk/>
          <pc:sldMk cId="2167345432" sldId="1732"/>
        </pc:sldMkLst>
      </pc:sldChg>
      <pc:sldChg chg="addSp delSp modSp">
        <pc:chgData name="BÜRGER Tomáš" userId="S::tomas.burger@asseco-ce.com::f5b8df6d-73f5-4c4f-8795-b4d9459f9abf" providerId="AD" clId="Web-{C4A1D064-7FE1-C4B7-D291-33BB30B9A56B}" dt="2024-09-09T17:37:26.935" v="3" actId="1076"/>
        <pc:sldMkLst>
          <pc:docMk/>
          <pc:sldMk cId="2310029980" sldId="175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47"/>
        <pc:sldMkLst>
          <pc:docMk/>
          <pc:sldMk cId="4176474747" sldId="175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83" v="338"/>
        <pc:sldMkLst>
          <pc:docMk/>
          <pc:sldMk cId="565541771" sldId="1759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83" v="337"/>
        <pc:sldMkLst>
          <pc:docMk/>
          <pc:sldMk cId="111620292" sldId="1760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1"/>
        <pc:sldMkLst>
          <pc:docMk/>
          <pc:sldMk cId="2759473037" sldId="176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67" v="334"/>
        <pc:sldMkLst>
          <pc:docMk/>
          <pc:sldMk cId="3056151598" sldId="176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67" v="333"/>
        <pc:sldMkLst>
          <pc:docMk/>
          <pc:sldMk cId="1600859445" sldId="1765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20:02:14.180" v="1291" actId="20577"/>
        <pc:sldMkLst>
          <pc:docMk/>
          <pc:sldMk cId="2063208814" sldId="1768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44:09.706" v="860" actId="20577"/>
        <pc:sldMkLst>
          <pc:docMk/>
          <pc:sldMk cId="2682109150" sldId="1769"/>
        </pc:sldMkLst>
      </pc:sldChg>
      <pc:sldChg chg="delSp modSp add del">
        <pc:chgData name="BÜRGER Tomáš" userId="S::tomas.burger@asseco-ce.com::f5b8df6d-73f5-4c4f-8795-b4d9459f9abf" providerId="AD" clId="Web-{C4A1D064-7FE1-C4B7-D291-33BB30B9A56B}" dt="2024-09-09T20:00:41.208" v="1288"/>
        <pc:sldMkLst>
          <pc:docMk/>
          <pc:sldMk cId="2521317041" sldId="1771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14.575" v="1264" actId="20577"/>
        <pc:sldMkLst>
          <pc:docMk/>
          <pc:sldMk cId="2172963076" sldId="1772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7:42:46.430" v="5" actId="20577"/>
        <pc:sldMkLst>
          <pc:docMk/>
          <pc:sldMk cId="2177273850" sldId="1948"/>
        </pc:sldMkLst>
      </pc:sldChg>
      <pc:sldChg chg="delSp modSp">
        <pc:chgData name="BÜRGER Tomáš" userId="S::tomas.burger@asseco-ce.com::f5b8df6d-73f5-4c4f-8795-b4d9459f9abf" providerId="AD" clId="Web-{C4A1D064-7FE1-C4B7-D291-33BB30B9A56B}" dt="2024-09-09T18:17:46.961" v="325" actId="20577"/>
        <pc:sldMkLst>
          <pc:docMk/>
          <pc:sldMk cId="1172131642" sldId="1957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06:27.829" v="734"/>
        <pc:sldMkLst>
          <pc:docMk/>
          <pc:sldMk cId="2429152809" sldId="1961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07:30.332" v="736" actId="20577"/>
        <pc:sldMkLst>
          <pc:docMk/>
          <pc:sldMk cId="2225144040" sldId="1963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08:12.677" v="738" actId="20577"/>
        <pc:sldMkLst>
          <pc:docMk/>
          <pc:sldMk cId="2240613310" sldId="1966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5:38.333" v="739" actId="20577"/>
        <pc:sldMkLst>
          <pc:docMk/>
          <pc:sldMk cId="2260098542" sldId="1967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6:16.100" v="741" actId="20577"/>
        <pc:sldMkLst>
          <pc:docMk/>
          <pc:sldMk cId="3511248255" sldId="1968"/>
        </pc:sldMkLst>
      </pc:sldChg>
      <pc:sldChg chg="del">
        <pc:chgData name="BÜRGER Tomáš" userId="S::tomas.burger@asseco-ce.com::f5b8df6d-73f5-4c4f-8795-b4d9459f9abf" providerId="AD" clId="Web-{C4A1D064-7FE1-C4B7-D291-33BB30B9A56B}" dt="2024-09-09T18:23:02.722" v="383"/>
        <pc:sldMkLst>
          <pc:docMk/>
          <pc:sldMk cId="1830624420" sldId="1969"/>
        </pc:sldMkLst>
      </pc:sldChg>
      <pc:sldChg chg="ord">
        <pc:chgData name="BÜRGER Tomáš" userId="S::tomas.burger@asseco-ce.com::f5b8df6d-73f5-4c4f-8795-b4d9459f9abf" providerId="AD" clId="Web-{C4A1D064-7FE1-C4B7-D291-33BB30B9A56B}" dt="2024-09-09T19:06:27.782" v="723"/>
        <pc:sldMkLst>
          <pc:docMk/>
          <pc:sldMk cId="2015631478" sldId="1970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6:44.023" v="743" actId="20577"/>
        <pc:sldMkLst>
          <pc:docMk/>
          <pc:sldMk cId="4170478060" sldId="1971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6:30.116" v="742" actId="20577"/>
        <pc:sldMkLst>
          <pc:docMk/>
          <pc:sldMk cId="3802186238" sldId="1972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7:00.992" v="744" actId="20577"/>
        <pc:sldMkLst>
          <pc:docMk/>
          <pc:sldMk cId="1371388273" sldId="1973"/>
        </pc:sldMkLst>
      </pc:sldChg>
      <pc:sldChg chg="addSp delSp modSp ord">
        <pc:chgData name="BÜRGER Tomáš" userId="S::tomas.burger@asseco-ce.com::f5b8df6d-73f5-4c4f-8795-b4d9459f9abf" providerId="AD" clId="Web-{C4A1D064-7FE1-C4B7-D291-33BB30B9A56B}" dt="2024-09-09T19:17:13.071" v="745" actId="20577"/>
        <pc:sldMkLst>
          <pc:docMk/>
          <pc:sldMk cId="4233675340" sldId="1974"/>
        </pc:sldMkLst>
      </pc:sldChg>
      <pc:sldChg chg="modSp del">
        <pc:chgData name="BÜRGER Tomáš" userId="S::tomas.burger@asseco-ce.com::f5b8df6d-73f5-4c4f-8795-b4d9459f9abf" providerId="AD" clId="Web-{C4A1D064-7FE1-C4B7-D291-33BB30B9A56B}" dt="2024-09-09T18:43:57.704" v="645"/>
        <pc:sldMkLst>
          <pc:docMk/>
          <pc:sldMk cId="1750532036" sldId="1975"/>
        </pc:sldMkLst>
      </pc:sldChg>
      <pc:sldChg chg="addSp delSp modSp ord">
        <pc:chgData name="BÜRGER Tomáš" userId="S::tomas.burger@asseco-ce.com::f5b8df6d-73f5-4c4f-8795-b4d9459f9abf" providerId="AD" clId="Web-{C4A1D064-7FE1-C4B7-D291-33BB30B9A56B}" dt="2024-09-09T19:06:27.751" v="716"/>
        <pc:sldMkLst>
          <pc:docMk/>
          <pc:sldMk cId="2413862856" sldId="1976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17:47.056" v="747" actId="20577"/>
        <pc:sldMkLst>
          <pc:docMk/>
          <pc:sldMk cId="1989299433" sldId="1977"/>
        </pc:sldMkLst>
      </pc:sldChg>
      <pc:sldChg chg="addSp delSp modSp ord">
        <pc:chgData name="BÜRGER Tomáš" userId="S::tomas.burger@asseco-ce.com::f5b8df6d-73f5-4c4f-8795-b4d9459f9abf" providerId="AD" clId="Web-{C4A1D064-7FE1-C4B7-D291-33BB30B9A56B}" dt="2024-09-09T19:06:27.736" v="713"/>
        <pc:sldMkLst>
          <pc:docMk/>
          <pc:sldMk cId="1683934804" sldId="1978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6"/>
        <pc:sldMkLst>
          <pc:docMk/>
          <pc:sldMk cId="180968225" sldId="1980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61" v="355"/>
        <pc:sldMkLst>
          <pc:docMk/>
          <pc:sldMk cId="3585720306" sldId="1981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99" v="342"/>
        <pc:sldMkLst>
          <pc:docMk/>
          <pc:sldMk cId="285609150" sldId="1982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30" v="350"/>
        <pc:sldMkLst>
          <pc:docMk/>
          <pc:sldMk cId="111893438" sldId="1983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667" v="335"/>
        <pc:sldMkLst>
          <pc:docMk/>
          <pc:sldMk cId="1352620818" sldId="1984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46" v="353"/>
        <pc:sldMkLst>
          <pc:docMk/>
          <pc:sldMk cId="1768145162" sldId="1985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46" v="352"/>
        <pc:sldMkLst>
          <pc:docMk/>
          <pc:sldMk cId="938738825" sldId="1986"/>
        </pc:sldMkLst>
      </pc:sldChg>
      <pc:sldChg chg="ord">
        <pc:chgData name="BÜRGER Tomáš" userId="S::tomas.burger@asseco-ce.com::f5b8df6d-73f5-4c4f-8795-b4d9459f9abf" providerId="AD" clId="Web-{C4A1D064-7FE1-C4B7-D291-33BB30B9A56B}" dt="2024-09-09T18:19:11.746" v="351"/>
        <pc:sldMkLst>
          <pc:docMk/>
          <pc:sldMk cId="288015580" sldId="1987"/>
        </pc:sldMkLst>
      </pc:sldChg>
      <pc:sldChg chg="modSp ord">
        <pc:chgData name="BÜRGER Tomáš" userId="S::tomas.burger@asseco-ce.com::f5b8df6d-73f5-4c4f-8795-b4d9459f9abf" providerId="AD" clId="Web-{C4A1D064-7FE1-C4B7-D291-33BB30B9A56B}" dt="2024-09-09T19:54:09.570" v="1148" actId="20577"/>
        <pc:sldMkLst>
          <pc:docMk/>
          <pc:sldMk cId="117718526" sldId="1988"/>
        </pc:sldMkLst>
      </pc:sldChg>
      <pc:sldChg chg="ord">
        <pc:chgData name="BÜRGER Tomáš" userId="S::tomas.burger@asseco-ce.com::f5b8df6d-73f5-4c4f-8795-b4d9459f9abf" providerId="AD" clId="Web-{C4A1D064-7FE1-C4B7-D291-33BB30B9A56B}" dt="2024-09-09T19:41:27.606" v="788"/>
        <pc:sldMkLst>
          <pc:docMk/>
          <pc:sldMk cId="1991630098" sldId="1989"/>
        </pc:sldMkLst>
      </pc:sldChg>
      <pc:sldChg chg="addSp delSp modSp add">
        <pc:chgData name="BÜRGER Tomáš" userId="S::tomas.burger@asseco-ce.com::f5b8df6d-73f5-4c4f-8795-b4d9459f9abf" providerId="AD" clId="Web-{C4A1D064-7FE1-C4B7-D291-33BB30B9A56B}" dt="2024-09-09T17:49:38.554" v="33" actId="20577"/>
        <pc:sldMkLst>
          <pc:docMk/>
          <pc:sldMk cId="338542605" sldId="2013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1:56.006" v="221"/>
        <pc:sldMkLst>
          <pc:docMk/>
          <pc:sldMk cId="17543699" sldId="2014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2:53.617" v="227"/>
        <pc:sldMkLst>
          <pc:docMk/>
          <pc:sldMk cId="1890683649" sldId="2014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9:19.475" v="252"/>
        <pc:sldMkLst>
          <pc:docMk/>
          <pc:sldMk cId="3954009907" sldId="2014"/>
        </pc:sldMkLst>
      </pc:sldChg>
      <pc:sldChg chg="addSp delSp modSp add replId">
        <pc:chgData name="BÜRGER Tomáš" userId="S::tomas.burger@asseco-ce.com::f5b8df6d-73f5-4c4f-8795-b4d9459f9abf" providerId="AD" clId="Web-{C4A1D064-7FE1-C4B7-D291-33BB30B9A56B}" dt="2024-09-09T18:18:29.306" v="330" actId="20577"/>
        <pc:sldMkLst>
          <pc:docMk/>
          <pc:sldMk cId="1995272940" sldId="2015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1:56.006" v="220"/>
        <pc:sldMkLst>
          <pc:docMk/>
          <pc:sldMk cId="2295590963" sldId="2015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2:53.617" v="226"/>
        <pc:sldMkLst>
          <pc:docMk/>
          <pc:sldMk cId="2469434282" sldId="2015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1:56.006" v="219"/>
        <pc:sldMkLst>
          <pc:docMk/>
          <pc:sldMk cId="827668861" sldId="2016"/>
        </pc:sldMkLst>
      </pc:sldChg>
      <pc:sldChg chg="addSp delSp modSp add replId">
        <pc:chgData name="BÜRGER Tomáš" userId="S::tomas.burger@asseco-ce.com::f5b8df6d-73f5-4c4f-8795-b4d9459f9abf" providerId="AD" clId="Web-{C4A1D064-7FE1-C4B7-D291-33BB30B9A56B}" dt="2024-09-09T18:04:32.168" v="240" actId="1076"/>
        <pc:sldMkLst>
          <pc:docMk/>
          <pc:sldMk cId="1982855231" sldId="2016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02:53.602" v="225"/>
        <pc:sldMkLst>
          <pc:docMk/>
          <pc:sldMk cId="3770123502" sldId="2016"/>
        </pc:sldMkLst>
      </pc:sldChg>
      <pc:sldChg chg="modSp add del replId">
        <pc:chgData name="BÜRGER Tomáš" userId="S::tomas.burger@asseco-ce.com::f5b8df6d-73f5-4c4f-8795-b4d9459f9abf" providerId="AD" clId="Web-{C4A1D064-7FE1-C4B7-D291-33BB30B9A56B}" dt="2024-09-09T19:06:31.876" v="735"/>
        <pc:sldMkLst>
          <pc:docMk/>
          <pc:sldMk cId="264915075" sldId="2017"/>
        </pc:sldMkLst>
      </pc:sldChg>
      <pc:sldChg chg="modSp add ord replId">
        <pc:chgData name="BÜRGER Tomáš" userId="S::tomas.burger@asseco-ce.com::f5b8df6d-73f5-4c4f-8795-b4d9459f9abf" providerId="AD" clId="Web-{C4A1D064-7FE1-C4B7-D291-33BB30B9A56B}" dt="2024-09-09T19:06:27.829" v="732"/>
        <pc:sldMkLst>
          <pc:docMk/>
          <pc:sldMk cId="2291874958" sldId="2018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8:27:11.872" v="480"/>
        <pc:sldMkLst>
          <pc:docMk/>
          <pc:sldMk cId="1938962483" sldId="2019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814" v="731"/>
        <pc:sldMkLst>
          <pc:docMk/>
          <pc:sldMk cId="2415854579" sldId="2020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7:58.614" v="737" actId="20577"/>
        <pc:sldMkLst>
          <pc:docMk/>
          <pc:sldMk cId="3206057691" sldId="2021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98" v="727"/>
        <pc:sldMkLst>
          <pc:docMk/>
          <pc:sldMk cId="1036764259" sldId="2022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15:58.256" v="740" actId="20577"/>
        <pc:sldMkLst>
          <pc:docMk/>
          <pc:sldMk cId="496938959" sldId="2023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67" v="718"/>
        <pc:sldMkLst>
          <pc:docMk/>
          <pc:sldMk cId="1513684278" sldId="2024"/>
        </pc:sldMkLst>
      </pc:sldChg>
      <pc:sldChg chg="modSp add ord">
        <pc:chgData name="BÜRGER Tomáš" userId="S::tomas.burger@asseco-ce.com::f5b8df6d-73f5-4c4f-8795-b4d9459f9abf" providerId="AD" clId="Web-{C4A1D064-7FE1-C4B7-D291-33BB30B9A56B}" dt="2024-09-09T19:06:27.767" v="717"/>
        <pc:sldMkLst>
          <pc:docMk/>
          <pc:sldMk cId="913033047" sldId="2025"/>
        </pc:sldMkLst>
      </pc:sldChg>
      <pc:sldChg chg="add del">
        <pc:chgData name="BÜRGER Tomáš" userId="S::tomas.burger@asseco-ce.com::f5b8df6d-73f5-4c4f-8795-b4d9459f9abf" providerId="AD" clId="Web-{C4A1D064-7FE1-C4B7-D291-33BB30B9A56B}" dt="2024-09-09T18:55:40.307" v="656"/>
        <pc:sldMkLst>
          <pc:docMk/>
          <pc:sldMk cId="1943633953" sldId="2026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9:02:38.165" v="711"/>
        <pc:sldMkLst>
          <pc:docMk/>
          <pc:sldMk cId="3830826837" sldId="2026"/>
        </pc:sldMkLst>
      </pc:sldChg>
      <pc:sldChg chg="addSp delSp modSp add ord replId">
        <pc:chgData name="BÜRGER Tomáš" userId="S::tomas.burger@asseco-ce.com::f5b8df6d-73f5-4c4f-8795-b4d9459f9abf" providerId="AD" clId="Web-{C4A1D064-7FE1-C4B7-D291-33BB30B9A56B}" dt="2024-09-09T19:17:27.806" v="746" actId="1076"/>
        <pc:sldMkLst>
          <pc:docMk/>
          <pc:sldMk cId="220101848" sldId="2027"/>
        </pc:sldMkLst>
      </pc:sldChg>
      <pc:sldChg chg="modSp add ord replId">
        <pc:chgData name="BÜRGER Tomáš" userId="S::tomas.burger@asseco-ce.com::f5b8df6d-73f5-4c4f-8795-b4d9459f9abf" providerId="AD" clId="Web-{C4A1D064-7FE1-C4B7-D291-33BB30B9A56B}" dt="2024-09-09T19:41:34.138" v="789"/>
        <pc:sldMkLst>
          <pc:docMk/>
          <pc:sldMk cId="3519083480" sldId="2028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42:43.749" v="822"/>
        <pc:sldMkLst>
          <pc:docMk/>
          <pc:sldMk cId="2259603007" sldId="2029"/>
        </pc:sldMkLst>
      </pc:sldChg>
      <pc:sldChg chg="add del">
        <pc:chgData name="BÜRGER Tomáš" userId="S::tomas.burger@asseco-ce.com::f5b8df6d-73f5-4c4f-8795-b4d9459f9abf" providerId="AD" clId="Web-{C4A1D064-7FE1-C4B7-D291-33BB30B9A56B}" dt="2024-09-09T19:42:24.452" v="818"/>
        <pc:sldMkLst>
          <pc:docMk/>
          <pc:sldMk cId="61866207" sldId="2030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42:32.858" v="819"/>
        <pc:sldMkLst>
          <pc:docMk/>
          <pc:sldMk cId="1563615548" sldId="2031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20:02:04.164" v="1290" actId="20577"/>
        <pc:sldMkLst>
          <pc:docMk/>
          <pc:sldMk cId="2148273094" sldId="2032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47:29.525" v="917"/>
        <pc:sldMkLst>
          <pc:docMk/>
          <pc:sldMk cId="3909914410" sldId="2033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18.372" v="1265" actId="20577"/>
        <pc:sldMkLst>
          <pc:docMk/>
          <pc:sldMk cId="3231191082" sldId="2034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21.419" v="1266" actId="20577"/>
        <pc:sldMkLst>
          <pc:docMk/>
          <pc:sldMk cId="190514863" sldId="2035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26.920" v="1267" actId="20577"/>
        <pc:sldMkLst>
          <pc:docMk/>
          <pc:sldMk cId="1336978189" sldId="2036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20:01:34.225" v="1289" actId="20577"/>
        <pc:sldMkLst>
          <pc:docMk/>
          <pc:sldMk cId="2068217609" sldId="2037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7:56.530" v="1272" actId="20577"/>
        <pc:sldMkLst>
          <pc:docMk/>
          <pc:sldMk cId="1825094817" sldId="2038"/>
        </pc:sldMkLst>
      </pc:sldChg>
      <pc:sldChg chg="modSp add del">
        <pc:chgData name="BÜRGER Tomáš" userId="S::tomas.burger@asseco-ce.com::f5b8df6d-73f5-4c4f-8795-b4d9459f9abf" providerId="AD" clId="Web-{C4A1D064-7FE1-C4B7-D291-33BB30B9A56B}" dt="2024-09-09T19:58:09.452" v="1273"/>
        <pc:sldMkLst>
          <pc:docMk/>
          <pc:sldMk cId="1120000494" sldId="2039"/>
        </pc:sldMkLst>
      </pc:sldChg>
      <pc:sldChg chg="modSp add">
        <pc:chgData name="BÜRGER Tomáš" userId="S::tomas.burger@asseco-ce.com::f5b8df6d-73f5-4c4f-8795-b4d9459f9abf" providerId="AD" clId="Web-{C4A1D064-7FE1-C4B7-D291-33BB30B9A56B}" dt="2024-09-09T19:58:30.672" v="1285" actId="20577"/>
        <pc:sldMkLst>
          <pc:docMk/>
          <pc:sldMk cId="3580851998" sldId="2040"/>
        </pc:sldMkLst>
      </pc:sldChg>
      <pc:sldChg chg="modSp add replId">
        <pc:chgData name="BÜRGER Tomáš" userId="S::tomas.burger@asseco-ce.com::f5b8df6d-73f5-4c4f-8795-b4d9459f9abf" providerId="AD" clId="Web-{C4A1D064-7FE1-C4B7-D291-33BB30B9A56B}" dt="2024-09-09T20:00:26.973" v="1287" actId="20577"/>
        <pc:sldMkLst>
          <pc:docMk/>
          <pc:sldMk cId="45209561" sldId="2041"/>
        </pc:sldMkLst>
      </pc:sldChg>
      <pc:sldChg chg="add del replId">
        <pc:chgData name="BÜRGER Tomáš" userId="S::tomas.burger@asseco-ce.com::f5b8df6d-73f5-4c4f-8795-b4d9459f9abf" providerId="AD" clId="Web-{C4A1D064-7FE1-C4B7-D291-33BB30B9A56B}" dt="2024-09-09T19:47:35.322" v="918"/>
        <pc:sldMkLst>
          <pc:docMk/>
          <pc:sldMk cId="2277057528" sldId="2041"/>
        </pc:sldMkLst>
      </pc:sldChg>
    </pc:docChg>
  </pc:docChgLst>
  <pc:docChgLst>
    <pc:chgData name="SANIGOVÁ Miroslava" userId="9d442f15-f2de-4865-964f-0ef2f4859a0c" providerId="ADAL" clId="{3A00CBE3-4007-4067-9C49-BAAF6407A0EB}"/>
    <pc:docChg chg="undo custSel modSld">
      <pc:chgData name="SANIGOVÁ Miroslava" userId="9d442f15-f2de-4865-964f-0ef2f4859a0c" providerId="ADAL" clId="{3A00CBE3-4007-4067-9C49-BAAF6407A0EB}" dt="2024-09-10T08:03:02.144" v="46" actId="12"/>
      <pc:docMkLst>
        <pc:docMk/>
      </pc:docMkLst>
      <pc:sldChg chg="modSp mod">
        <pc:chgData name="SANIGOVÁ Miroslava" userId="9d442f15-f2de-4865-964f-0ef2f4859a0c" providerId="ADAL" clId="{3A00CBE3-4007-4067-9C49-BAAF6407A0EB}" dt="2024-09-10T07:45:44.856" v="30" actId="20577"/>
        <pc:sldMkLst>
          <pc:docMk/>
          <pc:sldMk cId="422595347" sldId="1621"/>
        </pc:sldMkLst>
      </pc:sldChg>
      <pc:sldChg chg="modSp mod">
        <pc:chgData name="SANIGOVÁ Miroslava" userId="9d442f15-f2de-4865-964f-0ef2f4859a0c" providerId="ADAL" clId="{3A00CBE3-4007-4067-9C49-BAAF6407A0EB}" dt="2024-09-10T07:42:27.011" v="21" actId="113"/>
        <pc:sldMkLst>
          <pc:docMk/>
          <pc:sldMk cId="3594136577" sldId="1622"/>
        </pc:sldMkLst>
      </pc:sldChg>
      <pc:sldChg chg="modSp">
        <pc:chgData name="SANIGOVÁ Miroslava" userId="9d442f15-f2de-4865-964f-0ef2f4859a0c" providerId="ADAL" clId="{3A00CBE3-4007-4067-9C49-BAAF6407A0EB}" dt="2024-09-10T07:36:50.660" v="4" actId="20577"/>
        <pc:sldMkLst>
          <pc:docMk/>
          <pc:sldMk cId="3483140339" sldId="1867"/>
        </pc:sldMkLst>
      </pc:sldChg>
      <pc:sldChg chg="modSp mod">
        <pc:chgData name="SANIGOVÁ Miroslava" userId="9d442f15-f2de-4865-964f-0ef2f4859a0c" providerId="ADAL" clId="{3A00CBE3-4007-4067-9C49-BAAF6407A0EB}" dt="2024-09-10T07:39:19.712" v="9" actId="20577"/>
        <pc:sldMkLst>
          <pc:docMk/>
          <pc:sldMk cId="1508678886" sldId="1868"/>
        </pc:sldMkLst>
      </pc:sldChg>
      <pc:sldChg chg="modSp mod">
        <pc:chgData name="SANIGOVÁ Miroslava" userId="9d442f15-f2de-4865-964f-0ef2f4859a0c" providerId="ADAL" clId="{3A00CBE3-4007-4067-9C49-BAAF6407A0EB}" dt="2024-09-10T07:44:26.588" v="27" actId="1076"/>
        <pc:sldMkLst>
          <pc:docMk/>
          <pc:sldMk cId="1454910437" sldId="1869"/>
        </pc:sldMkLst>
      </pc:sldChg>
      <pc:sldChg chg="modSp mod">
        <pc:chgData name="SANIGOVÁ Miroslava" userId="9d442f15-f2de-4865-964f-0ef2f4859a0c" providerId="ADAL" clId="{3A00CBE3-4007-4067-9C49-BAAF6407A0EB}" dt="2024-09-10T07:55:10.347" v="43" actId="20577"/>
        <pc:sldMkLst>
          <pc:docMk/>
          <pc:sldMk cId="3863594700" sldId="1872"/>
        </pc:sldMkLst>
      </pc:sldChg>
      <pc:sldChg chg="modSp mod">
        <pc:chgData name="SANIGOVÁ Miroslava" userId="9d442f15-f2de-4865-964f-0ef2f4859a0c" providerId="ADAL" clId="{3A00CBE3-4007-4067-9C49-BAAF6407A0EB}" dt="2024-09-10T07:33:08.649" v="1" actId="1076"/>
        <pc:sldMkLst>
          <pc:docMk/>
          <pc:sldMk cId="2933658785" sldId="1874"/>
        </pc:sldMkLst>
      </pc:sldChg>
      <pc:sldChg chg="modSp mod">
        <pc:chgData name="SANIGOVÁ Miroslava" userId="9d442f15-f2de-4865-964f-0ef2f4859a0c" providerId="ADAL" clId="{3A00CBE3-4007-4067-9C49-BAAF6407A0EB}" dt="2024-09-10T07:51:18.350" v="33" actId="20577"/>
        <pc:sldMkLst>
          <pc:docMk/>
          <pc:sldMk cId="663336452" sldId="1890"/>
        </pc:sldMkLst>
      </pc:sldChg>
      <pc:sldChg chg="modSp mod">
        <pc:chgData name="SANIGOVÁ Miroslava" userId="9d442f15-f2de-4865-964f-0ef2f4859a0c" providerId="ADAL" clId="{3A00CBE3-4007-4067-9C49-BAAF6407A0EB}" dt="2024-09-10T07:57:46.470" v="45" actId="20577"/>
        <pc:sldMkLst>
          <pc:docMk/>
          <pc:sldMk cId="3510691982" sldId="1891"/>
        </pc:sldMkLst>
      </pc:sldChg>
      <pc:sldChg chg="modSp mod">
        <pc:chgData name="SANIGOVÁ Miroslava" userId="9d442f15-f2de-4865-964f-0ef2f4859a0c" providerId="ADAL" clId="{3A00CBE3-4007-4067-9C49-BAAF6407A0EB}" dt="2024-09-10T08:03:02.144" v="46" actId="12"/>
        <pc:sldMkLst>
          <pc:docMk/>
          <pc:sldMk cId="643296299" sldId="2012"/>
        </pc:sldMkLst>
      </pc:sldChg>
    </pc:docChg>
  </pc:docChgLst>
  <pc:docChgLst>
    <pc:chgData name="Eva Jandíková" userId="7ef427b1455032d3" providerId="LiveId" clId="{8BE16ADB-BADE-4A44-8E84-39D713E1A9F0}"/>
    <pc:docChg chg="undo redo custSel addSld delSld modSld sldOrd">
      <pc:chgData name="Eva Jandíková" userId="7ef427b1455032d3" providerId="LiveId" clId="{8BE16ADB-BADE-4A44-8E84-39D713E1A9F0}" dt="2024-09-09T14:30:53.644" v="22540" actId="14100"/>
      <pc:docMkLst>
        <pc:docMk/>
      </pc:docMkLst>
      <pc:sldChg chg="add">
        <pc:chgData name="Eva Jandíková" userId="7ef427b1455032d3" providerId="LiveId" clId="{8BE16ADB-BADE-4A44-8E84-39D713E1A9F0}" dt="2024-09-02T13:58:50.934" v="4130"/>
        <pc:sldMkLst>
          <pc:docMk/>
          <pc:sldMk cId="1225019903" sldId="257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374019005" sldId="275"/>
        </pc:sldMkLst>
      </pc:sldChg>
      <pc:sldChg chg="add">
        <pc:chgData name="Eva Jandíková" userId="7ef427b1455032d3" providerId="LiveId" clId="{8BE16ADB-BADE-4A44-8E84-39D713E1A9F0}" dt="2024-09-02T13:58:50.934" v="4130"/>
        <pc:sldMkLst>
          <pc:docMk/>
          <pc:sldMk cId="1255772815" sldId="286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4111752865" sldId="312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2544912346" sldId="321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764564888" sldId="323"/>
        </pc:sldMkLst>
      </pc:sldChg>
      <pc:sldChg chg="modSp add">
        <pc:chgData name="Eva Jandíková" userId="7ef427b1455032d3" providerId="LiveId" clId="{8BE16ADB-BADE-4A44-8E84-39D713E1A9F0}" dt="2024-09-06T11:33:19.116" v="8238"/>
        <pc:sldMkLst>
          <pc:docMk/>
          <pc:sldMk cId="2924274008" sldId="324"/>
        </pc:sldMkLst>
      </pc:sldChg>
      <pc:sldChg chg="add">
        <pc:chgData name="Eva Jandíková" userId="7ef427b1455032d3" providerId="LiveId" clId="{8BE16ADB-BADE-4A44-8E84-39D713E1A9F0}" dt="2024-09-02T13:58:50.934" v="4130"/>
        <pc:sldMkLst>
          <pc:docMk/>
          <pc:sldMk cId="2247465972" sldId="325"/>
        </pc:sldMkLst>
      </pc:sldChg>
      <pc:sldChg chg="add">
        <pc:chgData name="Eva Jandíková" userId="7ef427b1455032d3" providerId="LiveId" clId="{8BE16ADB-BADE-4A44-8E84-39D713E1A9F0}" dt="2024-09-02T13:58:50.934" v="4130"/>
        <pc:sldMkLst>
          <pc:docMk/>
          <pc:sldMk cId="3997920908" sldId="327"/>
        </pc:sldMkLst>
      </pc:sldChg>
      <pc:sldChg chg="add del setBg">
        <pc:chgData name="Eva Jandíková" userId="7ef427b1455032d3" providerId="LiveId" clId="{8BE16ADB-BADE-4A44-8E84-39D713E1A9F0}" dt="2024-09-02T14:00:34.317" v="4134" actId="47"/>
        <pc:sldMkLst>
          <pc:docMk/>
          <pc:sldMk cId="620513737" sldId="1008"/>
        </pc:sldMkLst>
      </pc:sldChg>
      <pc:sldChg chg="add">
        <pc:chgData name="Eva Jandíková" userId="7ef427b1455032d3" providerId="LiveId" clId="{8BE16ADB-BADE-4A44-8E84-39D713E1A9F0}" dt="2024-09-06T08:59:34.316" v="7844"/>
        <pc:sldMkLst>
          <pc:docMk/>
          <pc:sldMk cId="1569032415" sldId="1195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3910287882" sldId="1271"/>
        </pc:sldMkLst>
      </pc:sldChg>
      <pc:sldChg chg="add del">
        <pc:chgData name="Eva Jandíková" userId="7ef427b1455032d3" providerId="LiveId" clId="{8BE16ADB-BADE-4A44-8E84-39D713E1A9F0}" dt="2024-09-06T12:09:28.176" v="9241" actId="47"/>
        <pc:sldMkLst>
          <pc:docMk/>
          <pc:sldMk cId="4135869112" sldId="1271"/>
        </pc:sldMkLst>
      </pc:sldChg>
      <pc:sldChg chg="addSp delSp modSp mod">
        <pc:chgData name="Eva Jandíková" userId="7ef427b1455032d3" providerId="LiveId" clId="{8BE16ADB-BADE-4A44-8E84-39D713E1A9F0}" dt="2024-09-06T10:58:54.173" v="7895" actId="1076"/>
        <pc:sldMkLst>
          <pc:docMk/>
          <pc:sldMk cId="2976068358" sldId="127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855574924" sldId="1301"/>
        </pc:sldMkLst>
      </pc:sldChg>
      <pc:sldChg chg="add del">
        <pc:chgData name="Eva Jandíková" userId="7ef427b1455032d3" providerId="LiveId" clId="{8BE16ADB-BADE-4A44-8E84-39D713E1A9F0}" dt="2024-09-06T12:09:28.176" v="9241" actId="47"/>
        <pc:sldMkLst>
          <pc:docMk/>
          <pc:sldMk cId="2855906582" sldId="1301"/>
        </pc:sldMkLst>
      </pc:sldChg>
      <pc:sldChg chg="add del">
        <pc:chgData name="Eva Jandíková" userId="7ef427b1455032d3" providerId="LiveId" clId="{8BE16ADB-BADE-4A44-8E84-39D713E1A9F0}" dt="2024-09-06T12:09:28.176" v="9241" actId="47"/>
        <pc:sldMkLst>
          <pc:docMk/>
          <pc:sldMk cId="1963909796" sldId="130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4186215325" sldId="1302"/>
        </pc:sldMkLst>
      </pc:sldChg>
      <pc:sldChg chg="addSp modSp add del">
        <pc:chgData name="Eva Jandíková" userId="7ef427b1455032d3" providerId="LiveId" clId="{8BE16ADB-BADE-4A44-8E84-39D713E1A9F0}" dt="2024-09-06T12:09:21.631" v="9240" actId="47"/>
        <pc:sldMkLst>
          <pc:docMk/>
          <pc:sldMk cId="721817548" sldId="1318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4146308880" sldId="1318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1136676048" sldId="1320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436433226" sldId="1320"/>
        </pc:sldMkLst>
      </pc:sldChg>
      <pc:sldChg chg="addSp modSp add del mod">
        <pc:chgData name="Eva Jandíková" userId="7ef427b1455032d3" providerId="LiveId" clId="{8BE16ADB-BADE-4A44-8E84-39D713E1A9F0}" dt="2024-09-06T12:09:28.176" v="9241" actId="47"/>
        <pc:sldMkLst>
          <pc:docMk/>
          <pc:sldMk cId="825323271" sldId="1321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457249516" sldId="1321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2461460048" sldId="132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3361502948" sldId="1322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1296945648" sldId="1323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3701749575" sldId="1323"/>
        </pc:sldMkLst>
      </pc:sldChg>
      <pc:sldChg chg="add del">
        <pc:chgData name="Eva Jandíková" userId="7ef427b1455032d3" providerId="LiveId" clId="{8BE16ADB-BADE-4A44-8E84-39D713E1A9F0}" dt="2024-09-06T12:09:21.631" v="9240" actId="47"/>
        <pc:sldMkLst>
          <pc:docMk/>
          <pc:sldMk cId="1465584239" sldId="1324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3671742888" sldId="1324"/>
        </pc:sldMkLst>
      </pc:sldChg>
      <pc:sldChg chg="modSp add del mod">
        <pc:chgData name="Eva Jandíková" userId="7ef427b1455032d3" providerId="LiveId" clId="{8BE16ADB-BADE-4A44-8E84-39D713E1A9F0}" dt="2024-09-06T12:09:21.631" v="9240" actId="47"/>
        <pc:sldMkLst>
          <pc:docMk/>
          <pc:sldMk cId="1323450014" sldId="1325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791141340" sldId="1325"/>
        </pc:sldMkLst>
      </pc:sldChg>
      <pc:sldChg chg="modSp add del mod">
        <pc:chgData name="Eva Jandíková" userId="7ef427b1455032d3" providerId="LiveId" clId="{8BE16ADB-BADE-4A44-8E84-39D713E1A9F0}" dt="2024-09-06T12:09:21.631" v="9240" actId="47"/>
        <pc:sldMkLst>
          <pc:docMk/>
          <pc:sldMk cId="1574752359" sldId="1326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1744766501" sldId="1326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852574768" sldId="1327"/>
        </pc:sldMkLst>
      </pc:sldChg>
      <pc:sldChg chg="addSp modSp add del mod modClrScheme chgLayout">
        <pc:chgData name="Eva Jandíková" userId="7ef427b1455032d3" providerId="LiveId" clId="{8BE16ADB-BADE-4A44-8E84-39D713E1A9F0}" dt="2024-09-06T12:09:21.631" v="9240" actId="47"/>
        <pc:sldMkLst>
          <pc:docMk/>
          <pc:sldMk cId="2016161309" sldId="1327"/>
        </pc:sldMkLst>
      </pc:sldChg>
      <pc:sldChg chg="add">
        <pc:chgData name="Eva Jandíková" userId="7ef427b1455032d3" providerId="LiveId" clId="{8BE16ADB-BADE-4A44-8E84-39D713E1A9F0}" dt="2024-09-02T14:00:29.843" v="4132"/>
        <pc:sldMkLst>
          <pc:docMk/>
          <pc:sldMk cId="1992396186" sldId="1337"/>
        </pc:sldMkLst>
      </pc:sldChg>
      <pc:sldChg chg="del">
        <pc:chgData name="Eva Jandíková" userId="7ef427b1455032d3" providerId="LiveId" clId="{8BE16ADB-BADE-4A44-8E84-39D713E1A9F0}" dt="2024-09-02T14:15:07.526" v="4315" actId="47"/>
        <pc:sldMkLst>
          <pc:docMk/>
          <pc:sldMk cId="2110776234" sldId="1350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666028382" sldId="1362"/>
        </pc:sldMkLst>
      </pc:sldChg>
      <pc:sldChg chg="modSp">
        <pc:chgData name="Eva Jandíková" userId="7ef427b1455032d3" providerId="LiveId" clId="{8BE16ADB-BADE-4A44-8E84-39D713E1A9F0}" dt="2024-09-06T11:49:58.338" v="8692"/>
        <pc:sldMkLst>
          <pc:docMk/>
          <pc:sldMk cId="3473808276" sldId="1418"/>
        </pc:sldMkLst>
      </pc:sldChg>
      <pc:sldChg chg="add del">
        <pc:chgData name="Eva Jandíková" userId="7ef427b1455032d3" providerId="LiveId" clId="{8BE16ADB-BADE-4A44-8E84-39D713E1A9F0}" dt="2024-09-06T10:59:17.100" v="7898" actId="47"/>
        <pc:sldMkLst>
          <pc:docMk/>
          <pc:sldMk cId="2722124231" sldId="1419"/>
        </pc:sldMkLst>
      </pc:sldChg>
      <pc:sldChg chg="add del">
        <pc:chgData name="Eva Jandíková" userId="7ef427b1455032d3" providerId="LiveId" clId="{8BE16ADB-BADE-4A44-8E84-39D713E1A9F0}" dt="2024-09-06T12:18:11.101" v="9326" actId="47"/>
        <pc:sldMkLst>
          <pc:docMk/>
          <pc:sldMk cId="3721998022" sldId="1419"/>
        </pc:sldMkLst>
      </pc:sldChg>
      <pc:sldChg chg="add del">
        <pc:chgData name="Eva Jandíková" userId="7ef427b1455032d3" providerId="LiveId" clId="{8BE16ADB-BADE-4A44-8E84-39D713E1A9F0}" dt="2024-09-06T10:59:17.100" v="7898" actId="47"/>
        <pc:sldMkLst>
          <pc:docMk/>
          <pc:sldMk cId="2340251218" sldId="1420"/>
        </pc:sldMkLst>
      </pc:sldChg>
      <pc:sldChg chg="modSp mod">
        <pc:chgData name="Eva Jandíková" userId="7ef427b1455032d3" providerId="LiveId" clId="{8BE16ADB-BADE-4A44-8E84-39D713E1A9F0}" dt="2024-09-06T11:29:01.600" v="8155"/>
        <pc:sldMkLst>
          <pc:docMk/>
          <pc:sldMk cId="397178770" sldId="1425"/>
        </pc:sldMkLst>
      </pc:sldChg>
      <pc:sldChg chg="add del">
        <pc:chgData name="Eva Jandíková" userId="7ef427b1455032d3" providerId="LiveId" clId="{8BE16ADB-BADE-4A44-8E84-39D713E1A9F0}" dt="2024-09-06T14:12:26.056" v="11737" actId="47"/>
        <pc:sldMkLst>
          <pc:docMk/>
          <pc:sldMk cId="1055392687" sldId="1473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1813394425" sldId="1473"/>
        </pc:sldMkLst>
      </pc:sldChg>
      <pc:sldChg chg="modSp add del mod">
        <pc:chgData name="Eva Jandíková" userId="7ef427b1455032d3" providerId="LiveId" clId="{8BE16ADB-BADE-4A44-8E84-39D713E1A9F0}" dt="2024-09-09T08:02:46.996" v="18579" actId="47"/>
        <pc:sldMkLst>
          <pc:docMk/>
          <pc:sldMk cId="131453227" sldId="1477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479813759" sldId="1477"/>
        </pc:sldMkLst>
      </pc:sldChg>
      <pc:sldChg chg="delSp modSp add mod">
        <pc:chgData name="Eva Jandíková" userId="7ef427b1455032d3" providerId="LiveId" clId="{8BE16ADB-BADE-4A44-8E84-39D713E1A9F0}" dt="2024-09-09T14:10:56.431" v="22501" actId="20577"/>
        <pc:sldMkLst>
          <pc:docMk/>
          <pc:sldMk cId="1083193668" sldId="1490"/>
        </pc:sldMkLst>
      </pc:sldChg>
      <pc:sldChg chg="addSp modSp del mod">
        <pc:chgData name="Eva Jandíková" userId="7ef427b1455032d3" providerId="LiveId" clId="{8BE16ADB-BADE-4A44-8E84-39D713E1A9F0}" dt="2024-09-06T12:14:41.458" v="9320" actId="2696"/>
        <pc:sldMkLst>
          <pc:docMk/>
          <pc:sldMk cId="2582105547" sldId="1490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2826171767" sldId="1491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3055934469" sldId="1491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575407805" sldId="1492"/>
        </pc:sldMkLst>
      </pc:sldChg>
      <pc:sldChg chg="add del">
        <pc:chgData name="Eva Jandíková" userId="7ef427b1455032d3" providerId="LiveId" clId="{8BE16ADB-BADE-4A44-8E84-39D713E1A9F0}" dt="2024-09-09T14:23:37.687" v="22532" actId="47"/>
        <pc:sldMkLst>
          <pc:docMk/>
          <pc:sldMk cId="2897904772" sldId="1492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235789882" sldId="1493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3355030575" sldId="1493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210639737" sldId="149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1647141677" sldId="149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953578322" sldId="149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2373295380" sldId="149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604904897" sldId="1498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1635921988" sldId="1498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557042454" sldId="1499"/>
        </pc:sldMkLst>
      </pc:sldChg>
      <pc:sldChg chg="addSp delSp modSp add mod modClrScheme chgLayout">
        <pc:chgData name="Eva Jandíková" userId="7ef427b1455032d3" providerId="LiveId" clId="{8BE16ADB-BADE-4A44-8E84-39D713E1A9F0}" dt="2024-09-09T14:17:34.270" v="22530" actId="20577"/>
        <pc:sldMkLst>
          <pc:docMk/>
          <pc:sldMk cId="3938749389" sldId="1499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759776730" sldId="1501"/>
        </pc:sldMkLst>
      </pc:sldChg>
      <pc:sldChg chg="add del">
        <pc:chgData name="Eva Jandíková" userId="7ef427b1455032d3" providerId="LiveId" clId="{8BE16ADB-BADE-4A44-8E84-39D713E1A9F0}" dt="2024-09-09T14:23:37.687" v="22532" actId="47"/>
        <pc:sldMkLst>
          <pc:docMk/>
          <pc:sldMk cId="3636530812" sldId="1501"/>
        </pc:sldMkLst>
      </pc:sldChg>
      <pc:sldChg chg="add del">
        <pc:chgData name="Eva Jandíková" userId="7ef427b1455032d3" providerId="LiveId" clId="{8BE16ADB-BADE-4A44-8E84-39D713E1A9F0}" dt="2024-09-09T14:23:37.687" v="22532" actId="47"/>
        <pc:sldMkLst>
          <pc:docMk/>
          <pc:sldMk cId="1804120842" sldId="1502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4056507459" sldId="1502"/>
        </pc:sldMkLst>
      </pc:sldChg>
      <pc:sldChg chg="addSp delSp modSp del mod">
        <pc:chgData name="Eva Jandíková" userId="7ef427b1455032d3" providerId="LiveId" clId="{8BE16ADB-BADE-4A44-8E84-39D713E1A9F0}" dt="2024-09-06T12:14:41.458" v="9320" actId="2696"/>
        <pc:sldMkLst>
          <pc:docMk/>
          <pc:sldMk cId="2711149652" sldId="1504"/>
        </pc:sldMkLst>
      </pc:sldChg>
      <pc:sldChg chg="addSp delSp modSp add mod">
        <pc:chgData name="Eva Jandíková" userId="7ef427b1455032d3" providerId="LiveId" clId="{8BE16ADB-BADE-4A44-8E84-39D713E1A9F0}" dt="2024-09-09T14:29:46.007" v="22536" actId="14100"/>
        <pc:sldMkLst>
          <pc:docMk/>
          <pc:sldMk cId="3407377283" sldId="1504"/>
        </pc:sldMkLst>
      </pc:sldChg>
      <pc:sldChg chg="modSp mod">
        <pc:chgData name="Eva Jandíková" userId="7ef427b1455032d3" providerId="LiveId" clId="{8BE16ADB-BADE-4A44-8E84-39D713E1A9F0}" dt="2024-09-04T07:17:01.162" v="5634"/>
        <pc:sldMkLst>
          <pc:docMk/>
          <pc:sldMk cId="830849435" sldId="1507"/>
        </pc:sldMkLst>
      </pc:sldChg>
      <pc:sldChg chg="modSp mod">
        <pc:chgData name="Eva Jandíková" userId="7ef427b1455032d3" providerId="LiveId" clId="{8BE16ADB-BADE-4A44-8E84-39D713E1A9F0}" dt="2024-09-09T13:42:17.907" v="21470" actId="27636"/>
        <pc:sldMkLst>
          <pc:docMk/>
          <pc:sldMk cId="2768783010" sldId="1513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1544511047" sldId="1518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3700599440" sldId="1519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3918981553" sldId="1521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1010936327" sldId="1523"/>
        </pc:sldMkLst>
      </pc:sldChg>
      <pc:sldChg chg="add del">
        <pc:chgData name="Eva Jandíková" userId="7ef427b1455032d3" providerId="LiveId" clId="{8BE16ADB-BADE-4A44-8E84-39D713E1A9F0}" dt="2024-09-06T09:00:04.399" v="7845" actId="47"/>
        <pc:sldMkLst>
          <pc:docMk/>
          <pc:sldMk cId="686198353" sldId="1524"/>
        </pc:sldMkLst>
      </pc:sldChg>
      <pc:sldChg chg="del">
        <pc:chgData name="Eva Jandíková" userId="7ef427b1455032d3" providerId="LiveId" clId="{8BE16ADB-BADE-4A44-8E84-39D713E1A9F0}" dt="2024-09-02T14:15:18.277" v="4317" actId="2696"/>
        <pc:sldMkLst>
          <pc:docMk/>
          <pc:sldMk cId="4076499110" sldId="1524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3805118606" sldId="1525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2499410469" sldId="152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2670649965" sldId="1527"/>
        </pc:sldMkLst>
      </pc:sldChg>
      <pc:sldChg chg="modSp mod">
        <pc:chgData name="Eva Jandíková" userId="7ef427b1455032d3" providerId="LiveId" clId="{8BE16ADB-BADE-4A44-8E84-39D713E1A9F0}" dt="2024-09-09T12:11:24.088" v="20731" actId="27636"/>
        <pc:sldMkLst>
          <pc:docMk/>
          <pc:sldMk cId="3042892025" sldId="1528"/>
        </pc:sldMkLst>
      </pc:sldChg>
      <pc:sldChg chg="modSp mod">
        <pc:chgData name="Eva Jandíková" userId="7ef427b1455032d3" providerId="LiveId" clId="{8BE16ADB-BADE-4A44-8E84-39D713E1A9F0}" dt="2024-09-09T12:11:14.572" v="20727" actId="27636"/>
        <pc:sldMkLst>
          <pc:docMk/>
          <pc:sldMk cId="3006523454" sldId="1529"/>
        </pc:sldMkLst>
      </pc:sldChg>
      <pc:sldChg chg="modSp mod">
        <pc:chgData name="Eva Jandíková" userId="7ef427b1455032d3" providerId="LiveId" clId="{8BE16ADB-BADE-4A44-8E84-39D713E1A9F0}" dt="2024-09-06T11:56:46.826" v="9136" actId="20577"/>
        <pc:sldMkLst>
          <pc:docMk/>
          <pc:sldMk cId="3900877269" sldId="1530"/>
        </pc:sldMkLst>
      </pc:sldChg>
      <pc:sldChg chg="modSp add mod ord">
        <pc:chgData name="Eva Jandíková" userId="7ef427b1455032d3" providerId="LiveId" clId="{8BE16ADB-BADE-4A44-8E84-39D713E1A9F0}" dt="2024-09-09T08:02:17.292" v="18576" actId="27636"/>
        <pc:sldMkLst>
          <pc:docMk/>
          <pc:sldMk cId="1212356901" sldId="1531"/>
        </pc:sldMkLst>
      </pc:sldChg>
      <pc:sldChg chg="modSp add del mod">
        <pc:chgData name="Eva Jandíková" userId="7ef427b1455032d3" providerId="LiveId" clId="{8BE16ADB-BADE-4A44-8E84-39D713E1A9F0}" dt="2024-09-06T11:57:10.314" v="9137" actId="47"/>
        <pc:sldMkLst>
          <pc:docMk/>
          <pc:sldMk cId="2904180360" sldId="1533"/>
        </pc:sldMkLst>
      </pc:sldChg>
      <pc:sldChg chg="modSp add mod ord">
        <pc:chgData name="Eva Jandíková" userId="7ef427b1455032d3" providerId="LiveId" clId="{8BE16ADB-BADE-4A44-8E84-39D713E1A9F0}" dt="2024-09-06T12:11:19.307" v="9293" actId="20577"/>
        <pc:sldMkLst>
          <pc:docMk/>
          <pc:sldMk cId="2853350306" sldId="1534"/>
        </pc:sldMkLst>
      </pc:sldChg>
      <pc:sldChg chg="modSp add mod ord">
        <pc:chgData name="Eva Jandíková" userId="7ef427b1455032d3" providerId="LiveId" clId="{8BE16ADB-BADE-4A44-8E84-39D713E1A9F0}" dt="2024-09-06T17:25:04.548" v="17713" actId="6549"/>
        <pc:sldMkLst>
          <pc:docMk/>
          <pc:sldMk cId="352099070" sldId="1535"/>
        </pc:sldMkLst>
      </pc:sldChg>
      <pc:sldChg chg="modSp add mod">
        <pc:chgData name="Eva Jandíková" userId="7ef427b1455032d3" providerId="LiveId" clId="{8BE16ADB-BADE-4A44-8E84-39D713E1A9F0}" dt="2024-09-06T17:26:35.315" v="17762" actId="20577"/>
        <pc:sldMkLst>
          <pc:docMk/>
          <pc:sldMk cId="1978946643" sldId="1537"/>
        </pc:sldMkLst>
      </pc:sldChg>
      <pc:sldChg chg="del">
        <pc:chgData name="Eva Jandíková" userId="7ef427b1455032d3" providerId="LiveId" clId="{8BE16ADB-BADE-4A44-8E84-39D713E1A9F0}" dt="2024-09-04T12:33:00.262" v="6541" actId="47"/>
        <pc:sldMkLst>
          <pc:docMk/>
          <pc:sldMk cId="839422519" sldId="1538"/>
        </pc:sldMkLst>
      </pc:sldChg>
      <pc:sldChg chg="addSp modSp del mod">
        <pc:chgData name="Eva Jandíková" userId="7ef427b1455032d3" providerId="LiveId" clId="{8BE16ADB-BADE-4A44-8E84-39D713E1A9F0}" dt="2024-09-06T12:15:36.887" v="9322" actId="2696"/>
        <pc:sldMkLst>
          <pc:docMk/>
          <pc:sldMk cId="371288692" sldId="1539"/>
        </pc:sldMkLst>
      </pc:sldChg>
      <pc:sldChg chg="add del">
        <pc:chgData name="Eva Jandíková" userId="7ef427b1455032d3" providerId="LiveId" clId="{8BE16ADB-BADE-4A44-8E84-39D713E1A9F0}" dt="2024-09-09T12:55:49.080" v="20901" actId="47"/>
        <pc:sldMkLst>
          <pc:docMk/>
          <pc:sldMk cId="1202154843" sldId="1539"/>
        </pc:sldMkLst>
      </pc:sldChg>
      <pc:sldChg chg="add del">
        <pc:chgData name="Eva Jandíková" userId="7ef427b1455032d3" providerId="LiveId" clId="{8BE16ADB-BADE-4A44-8E84-39D713E1A9F0}" dt="2024-09-09T12:55:50.455" v="20902" actId="47"/>
        <pc:sldMkLst>
          <pc:docMk/>
          <pc:sldMk cId="390030343" sldId="1540"/>
        </pc:sldMkLst>
      </pc:sldChg>
      <pc:sldChg chg="addSp modSp del mod">
        <pc:chgData name="Eva Jandíková" userId="7ef427b1455032d3" providerId="LiveId" clId="{8BE16ADB-BADE-4A44-8E84-39D713E1A9F0}" dt="2024-09-06T12:15:36.887" v="9322" actId="2696"/>
        <pc:sldMkLst>
          <pc:docMk/>
          <pc:sldMk cId="3616691007" sldId="1540"/>
        </pc:sldMkLst>
      </pc:sldChg>
      <pc:sldChg chg="modSp mod">
        <pc:chgData name="Eva Jandíková" userId="7ef427b1455032d3" providerId="LiveId" clId="{8BE16ADB-BADE-4A44-8E84-39D713E1A9F0}" dt="2024-09-04T07:25:52.546" v="5658" actId="20577"/>
        <pc:sldMkLst>
          <pc:docMk/>
          <pc:sldMk cId="597505004" sldId="1541"/>
        </pc:sldMkLst>
      </pc:sldChg>
      <pc:sldChg chg="add del">
        <pc:chgData name="Eva Jandíková" userId="7ef427b1455032d3" providerId="LiveId" clId="{8BE16ADB-BADE-4A44-8E84-39D713E1A9F0}" dt="2024-09-09T12:55:52.605" v="20903" actId="47"/>
        <pc:sldMkLst>
          <pc:docMk/>
          <pc:sldMk cId="3099704156" sldId="1543"/>
        </pc:sldMkLst>
      </pc:sldChg>
      <pc:sldChg chg="addSp delSp modSp del mod">
        <pc:chgData name="Eva Jandíková" userId="7ef427b1455032d3" providerId="LiveId" clId="{8BE16ADB-BADE-4A44-8E84-39D713E1A9F0}" dt="2024-09-06T12:15:36.887" v="9322" actId="2696"/>
        <pc:sldMkLst>
          <pc:docMk/>
          <pc:sldMk cId="3688989217" sldId="1543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435470780" sldId="154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3766273287" sldId="1544"/>
        </pc:sldMkLst>
      </pc:sldChg>
      <pc:sldChg chg="add">
        <pc:chgData name="Eva Jandíková" userId="7ef427b1455032d3" providerId="LiveId" clId="{8BE16ADB-BADE-4A44-8E84-39D713E1A9F0}" dt="2024-09-06T12:15:04.192" v="9321"/>
        <pc:sldMkLst>
          <pc:docMk/>
          <pc:sldMk cId="1338205713" sldId="1545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3349952768" sldId="1545"/>
        </pc:sldMkLst>
      </pc:sldChg>
      <pc:sldChg chg="addSp delSp modSp add mod">
        <pc:chgData name="Eva Jandíková" userId="7ef427b1455032d3" providerId="LiveId" clId="{8BE16ADB-BADE-4A44-8E84-39D713E1A9F0}" dt="2024-09-09T14:30:53.644" v="22540" actId="14100"/>
        <pc:sldMkLst>
          <pc:docMk/>
          <pc:sldMk cId="3681195689" sldId="1546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4008282329" sldId="1546"/>
        </pc:sldMkLst>
      </pc:sldChg>
      <pc:sldChg chg="add del">
        <pc:chgData name="Eva Jandíková" userId="7ef427b1455032d3" providerId="LiveId" clId="{8BE16ADB-BADE-4A44-8E84-39D713E1A9F0}" dt="2024-09-09T12:55:55.013" v="20904" actId="47"/>
        <pc:sldMkLst>
          <pc:docMk/>
          <pc:sldMk cId="409907258" sldId="1547"/>
        </pc:sldMkLst>
      </pc:sldChg>
      <pc:sldChg chg="addSp modSp del mod">
        <pc:chgData name="Eva Jandíková" userId="7ef427b1455032d3" providerId="LiveId" clId="{8BE16ADB-BADE-4A44-8E84-39D713E1A9F0}" dt="2024-09-06T12:15:36.887" v="9322" actId="2696"/>
        <pc:sldMkLst>
          <pc:docMk/>
          <pc:sldMk cId="1413842947" sldId="1547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3556958916" sldId="1550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5385815" sldId="1551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759434743" sldId="1552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543722203" sldId="1553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33112867" sldId="1554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807021179" sldId="1555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4105180587" sldId="1556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568637408" sldId="1557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1835894" sldId="1558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184124800" sldId="1559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037137438" sldId="1560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1511324161" sldId="1561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268568101" sldId="1562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2706048233" sldId="1563"/>
        </pc:sldMkLst>
      </pc:sldChg>
      <pc:sldChg chg="del">
        <pc:chgData name="Eva Jandíková" userId="7ef427b1455032d3" providerId="LiveId" clId="{8BE16ADB-BADE-4A44-8E84-39D713E1A9F0}" dt="2024-09-09T13:43:00.885" v="21471" actId="47"/>
        <pc:sldMkLst>
          <pc:docMk/>
          <pc:sldMk cId="3514162766" sldId="1564"/>
        </pc:sldMkLst>
      </pc:sldChg>
      <pc:sldChg chg="add">
        <pc:chgData name="Eva Jandíková" userId="7ef427b1455032d3" providerId="LiveId" clId="{8BE16ADB-BADE-4A44-8E84-39D713E1A9F0}" dt="2024-09-06T08:59:34.316" v="7844"/>
        <pc:sldMkLst>
          <pc:docMk/>
          <pc:sldMk cId="129449036" sldId="1565"/>
        </pc:sldMkLst>
      </pc:sldChg>
      <pc:sldChg chg="modSp mod">
        <pc:chgData name="Eva Jandíková" userId="7ef427b1455032d3" providerId="LiveId" clId="{8BE16ADB-BADE-4A44-8E84-39D713E1A9F0}" dt="2024-09-04T07:25:49.259" v="5654" actId="20577"/>
        <pc:sldMkLst>
          <pc:docMk/>
          <pc:sldMk cId="2334200526" sldId="1565"/>
        </pc:sldMkLst>
      </pc:sldChg>
      <pc:sldChg chg="addSp modSp del">
        <pc:chgData name="Eva Jandíková" userId="7ef427b1455032d3" providerId="LiveId" clId="{8BE16ADB-BADE-4A44-8E84-39D713E1A9F0}" dt="2024-09-06T12:15:36.887" v="9322" actId="2696"/>
        <pc:sldMkLst>
          <pc:docMk/>
          <pc:sldMk cId="1665785031" sldId="1566"/>
        </pc:sldMkLst>
      </pc:sldChg>
      <pc:sldChg chg="add del">
        <pc:chgData name="Eva Jandíková" userId="7ef427b1455032d3" providerId="LiveId" clId="{8BE16ADB-BADE-4A44-8E84-39D713E1A9F0}" dt="2024-09-09T12:55:56.184" v="20905" actId="47"/>
        <pc:sldMkLst>
          <pc:docMk/>
          <pc:sldMk cId="2511124974" sldId="1566"/>
        </pc:sldMkLst>
      </pc:sldChg>
      <pc:sldChg chg="add">
        <pc:chgData name="Eva Jandíková" userId="7ef427b1455032d3" providerId="LiveId" clId="{8BE16ADB-BADE-4A44-8E84-39D713E1A9F0}" dt="2024-09-02T14:00:29.843" v="4132"/>
        <pc:sldMkLst>
          <pc:docMk/>
          <pc:sldMk cId="2658248016" sldId="1568"/>
        </pc:sldMkLst>
      </pc:sldChg>
      <pc:sldChg chg="del">
        <pc:chgData name="Eva Jandíková" userId="7ef427b1455032d3" providerId="LiveId" clId="{8BE16ADB-BADE-4A44-8E84-39D713E1A9F0}" dt="2024-09-04T07:27:19.899" v="5664" actId="47"/>
        <pc:sldMkLst>
          <pc:docMk/>
          <pc:sldMk cId="2139798772" sldId="1570"/>
        </pc:sldMkLst>
      </pc:sldChg>
      <pc:sldChg chg="del">
        <pc:chgData name="Eva Jandíková" userId="7ef427b1455032d3" providerId="LiveId" clId="{8BE16ADB-BADE-4A44-8E84-39D713E1A9F0}" dt="2024-09-04T07:27:19.899" v="5664" actId="47"/>
        <pc:sldMkLst>
          <pc:docMk/>
          <pc:sldMk cId="1289468803" sldId="1571"/>
        </pc:sldMkLst>
      </pc:sldChg>
      <pc:sldChg chg="del">
        <pc:chgData name="Eva Jandíková" userId="7ef427b1455032d3" providerId="LiveId" clId="{8BE16ADB-BADE-4A44-8E84-39D713E1A9F0}" dt="2024-09-04T07:27:28.902" v="5665" actId="47"/>
        <pc:sldMkLst>
          <pc:docMk/>
          <pc:sldMk cId="1987337355" sldId="1572"/>
        </pc:sldMkLst>
      </pc:sldChg>
      <pc:sldChg chg="delSp modSp del mod">
        <pc:chgData name="Eva Jandíková" userId="7ef427b1455032d3" providerId="LiveId" clId="{8BE16ADB-BADE-4A44-8E84-39D713E1A9F0}" dt="2024-09-06T09:00:04.399" v="7845" actId="47"/>
        <pc:sldMkLst>
          <pc:docMk/>
          <pc:sldMk cId="3559814828" sldId="157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0581735" sldId="159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619653912" sldId="1594"/>
        </pc:sldMkLst>
      </pc:sldChg>
      <pc:sldChg chg="del">
        <pc:chgData name="Eva Jandíková" userId="7ef427b1455032d3" providerId="LiveId" clId="{8BE16ADB-BADE-4A44-8E84-39D713E1A9F0}" dt="2024-09-06T12:29:07.042" v="9374" actId="47"/>
        <pc:sldMkLst>
          <pc:docMk/>
          <pc:sldMk cId="1045266884" sldId="1597"/>
        </pc:sldMkLst>
      </pc:sldChg>
      <pc:sldChg chg="addSp delSp modSp mod">
        <pc:chgData name="Eva Jandíková" userId="7ef427b1455032d3" providerId="LiveId" clId="{8BE16ADB-BADE-4A44-8E84-39D713E1A9F0}" dt="2024-09-02T10:14:16.877" v="1063" actId="20577"/>
        <pc:sldMkLst>
          <pc:docMk/>
          <pc:sldMk cId="1738096190" sldId="1598"/>
        </pc:sldMkLst>
      </pc:sldChg>
      <pc:sldChg chg="add">
        <pc:chgData name="Eva Jandíková" userId="7ef427b1455032d3" providerId="LiveId" clId="{8BE16ADB-BADE-4A44-8E84-39D713E1A9F0}" dt="2024-09-06T10:59:10.778" v="7897"/>
        <pc:sldMkLst>
          <pc:docMk/>
          <pc:sldMk cId="99120773" sldId="1601"/>
        </pc:sldMkLst>
      </pc:sldChg>
      <pc:sldChg chg="addSp modSp del mod">
        <pc:chgData name="Eva Jandíková" userId="7ef427b1455032d3" providerId="LiveId" clId="{8BE16ADB-BADE-4A44-8E84-39D713E1A9F0}" dt="2024-09-06T10:59:03.897" v="7896" actId="2696"/>
        <pc:sldMkLst>
          <pc:docMk/>
          <pc:sldMk cId="2946785568" sldId="1601"/>
        </pc:sldMkLst>
      </pc:sldChg>
      <pc:sldChg chg="modSp mod ord">
        <pc:chgData name="Eva Jandíková" userId="7ef427b1455032d3" providerId="LiveId" clId="{8BE16ADB-BADE-4A44-8E84-39D713E1A9F0}" dt="2024-09-06T11:26:43.639" v="8095" actId="20577"/>
        <pc:sldMkLst>
          <pc:docMk/>
          <pc:sldMk cId="2143098384" sldId="1602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705395025" sldId="1604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261899931" sldId="1605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950814309" sldId="1606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336782069" sldId="1607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470745390" sldId="1608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2761412249" sldId="1609"/>
        </pc:sldMkLst>
      </pc:sldChg>
      <pc:sldChg chg="del">
        <pc:chgData name="Eva Jandíková" userId="7ef427b1455032d3" providerId="LiveId" clId="{8BE16ADB-BADE-4A44-8E84-39D713E1A9F0}" dt="2024-09-03T13:27:54.176" v="5100" actId="2696"/>
        <pc:sldMkLst>
          <pc:docMk/>
          <pc:sldMk cId="292168723" sldId="1610"/>
        </pc:sldMkLst>
      </pc:sldChg>
      <pc:sldChg chg="addSp modSp add del">
        <pc:chgData name="Eva Jandíková" userId="7ef427b1455032d3" providerId="LiveId" clId="{8BE16ADB-BADE-4A44-8E84-39D713E1A9F0}" dt="2024-09-06T12:09:28.176" v="9241" actId="47"/>
        <pc:sldMkLst>
          <pc:docMk/>
          <pc:sldMk cId="2820849019" sldId="1610"/>
        </pc:sldMkLst>
      </pc:sldChg>
      <pc:sldChg chg="del">
        <pc:chgData name="Eva Jandíková" userId="7ef427b1455032d3" providerId="LiveId" clId="{8BE16ADB-BADE-4A44-8E84-39D713E1A9F0}" dt="2024-09-04T12:31:46.267" v="6515" actId="47"/>
        <pc:sldMkLst>
          <pc:docMk/>
          <pc:sldMk cId="2161508241" sldId="1611"/>
        </pc:sldMkLst>
      </pc:sldChg>
      <pc:sldChg chg="del">
        <pc:chgData name="Eva Jandíková" userId="7ef427b1455032d3" providerId="LiveId" clId="{8BE16ADB-BADE-4A44-8E84-39D713E1A9F0}" dt="2024-09-04T12:31:47.733" v="6516" actId="47"/>
        <pc:sldMkLst>
          <pc:docMk/>
          <pc:sldMk cId="3388329679" sldId="1612"/>
        </pc:sldMkLst>
      </pc:sldChg>
      <pc:sldChg chg="del">
        <pc:chgData name="Eva Jandíková" userId="7ef427b1455032d3" providerId="LiveId" clId="{8BE16ADB-BADE-4A44-8E84-39D713E1A9F0}" dt="2024-09-04T12:31:49.266" v="6517" actId="47"/>
        <pc:sldMkLst>
          <pc:docMk/>
          <pc:sldMk cId="3128187665" sldId="1613"/>
        </pc:sldMkLst>
      </pc:sldChg>
      <pc:sldChg chg="del">
        <pc:chgData name="Eva Jandíková" userId="7ef427b1455032d3" providerId="LiveId" clId="{8BE16ADB-BADE-4A44-8E84-39D713E1A9F0}" dt="2024-09-04T12:31:53.157" v="6518" actId="47"/>
        <pc:sldMkLst>
          <pc:docMk/>
          <pc:sldMk cId="1434239094" sldId="1614"/>
        </pc:sldMkLst>
      </pc:sldChg>
      <pc:sldChg chg="del">
        <pc:chgData name="Eva Jandíková" userId="7ef427b1455032d3" providerId="LiveId" clId="{8BE16ADB-BADE-4A44-8E84-39D713E1A9F0}" dt="2024-09-04T12:31:56.197" v="6519" actId="47"/>
        <pc:sldMkLst>
          <pc:docMk/>
          <pc:sldMk cId="1099318242" sldId="1615"/>
        </pc:sldMkLst>
      </pc:sldChg>
      <pc:sldChg chg="del">
        <pc:chgData name="Eva Jandíková" userId="7ef427b1455032d3" providerId="LiveId" clId="{8BE16ADB-BADE-4A44-8E84-39D713E1A9F0}" dt="2024-09-04T12:32:00.500" v="6520" actId="47"/>
        <pc:sldMkLst>
          <pc:docMk/>
          <pc:sldMk cId="258277103" sldId="1616"/>
        </pc:sldMkLst>
      </pc:sldChg>
      <pc:sldChg chg="add del">
        <pc:chgData name="Eva Jandíková" userId="7ef427b1455032d3" providerId="LiveId" clId="{8BE16ADB-BADE-4A44-8E84-39D713E1A9F0}" dt="2024-09-09T14:16:03.727" v="22502" actId="47"/>
        <pc:sldMkLst>
          <pc:docMk/>
          <pc:sldMk cId="632671757" sldId="1617"/>
        </pc:sldMkLst>
      </pc:sldChg>
      <pc:sldChg chg="addSp delSp modSp del mod">
        <pc:chgData name="Eva Jandíková" userId="7ef427b1455032d3" providerId="LiveId" clId="{8BE16ADB-BADE-4A44-8E84-39D713E1A9F0}" dt="2024-09-06T12:14:41.458" v="9320" actId="2696"/>
        <pc:sldMkLst>
          <pc:docMk/>
          <pc:sldMk cId="884071901" sldId="1617"/>
        </pc:sldMkLst>
      </pc:sldChg>
      <pc:sldChg chg="del">
        <pc:chgData name="Eva Jandíková" userId="7ef427b1455032d3" providerId="LiveId" clId="{8BE16ADB-BADE-4A44-8E84-39D713E1A9F0}" dt="2024-09-06T12:14:41.458" v="9320" actId="2696"/>
        <pc:sldMkLst>
          <pc:docMk/>
          <pc:sldMk cId="1415546692" sldId="1618"/>
        </pc:sldMkLst>
      </pc:sldChg>
      <pc:sldChg chg="addSp modSp add del mod">
        <pc:chgData name="Eva Jandíková" userId="7ef427b1455032d3" providerId="LiveId" clId="{8BE16ADB-BADE-4A44-8E84-39D713E1A9F0}" dt="2024-09-09T14:17:43.318" v="22531" actId="47"/>
        <pc:sldMkLst>
          <pc:docMk/>
          <pc:sldMk cId="2287768670" sldId="1618"/>
        </pc:sldMkLst>
      </pc:sldChg>
      <pc:sldChg chg="modSp add del mod">
        <pc:chgData name="Eva Jandíková" userId="7ef427b1455032d3" providerId="LiveId" clId="{8BE16ADB-BADE-4A44-8E84-39D713E1A9F0}" dt="2024-09-06T13:31:44.165" v="10912" actId="47"/>
        <pc:sldMkLst>
          <pc:docMk/>
          <pc:sldMk cId="1428854347" sldId="1619"/>
        </pc:sldMkLst>
      </pc:sldChg>
      <pc:sldChg chg="del">
        <pc:chgData name="Eva Jandíková" userId="7ef427b1455032d3" providerId="LiveId" clId="{8BE16ADB-BADE-4A44-8E84-39D713E1A9F0}" dt="2024-09-02T14:15:15.001" v="4316" actId="47"/>
        <pc:sldMkLst>
          <pc:docMk/>
          <pc:sldMk cId="3026677961" sldId="1619"/>
        </pc:sldMkLst>
      </pc:sldChg>
      <pc:sldChg chg="del">
        <pc:chgData name="Eva Jandíková" userId="7ef427b1455032d3" providerId="LiveId" clId="{8BE16ADB-BADE-4A44-8E84-39D713E1A9F0}" dt="2024-09-02T14:15:15.001" v="4316" actId="47"/>
        <pc:sldMkLst>
          <pc:docMk/>
          <pc:sldMk cId="1726640057" sldId="1620"/>
        </pc:sldMkLst>
      </pc:sldChg>
      <pc:sldChg chg="modSp add mod">
        <pc:chgData name="Eva Jandíková" userId="7ef427b1455032d3" providerId="LiveId" clId="{8BE16ADB-BADE-4A44-8E84-39D713E1A9F0}" dt="2024-09-06T17:31:49.771" v="17925" actId="2711"/>
        <pc:sldMkLst>
          <pc:docMk/>
          <pc:sldMk cId="1771302111" sldId="1620"/>
        </pc:sldMkLst>
      </pc:sldChg>
      <pc:sldChg chg="del">
        <pc:chgData name="Eva Jandíková" userId="7ef427b1455032d3" providerId="LiveId" clId="{8BE16ADB-BADE-4A44-8E84-39D713E1A9F0}" dt="2024-09-02T14:15:15.001" v="4316" actId="47"/>
        <pc:sldMkLst>
          <pc:docMk/>
          <pc:sldMk cId="110389701" sldId="1621"/>
        </pc:sldMkLst>
      </pc:sldChg>
      <pc:sldChg chg="addSp modSp add mod">
        <pc:chgData name="Eva Jandíková" userId="7ef427b1455032d3" providerId="LiveId" clId="{8BE16ADB-BADE-4A44-8E84-39D713E1A9F0}" dt="2024-09-06T12:04:11.692" v="9231"/>
        <pc:sldMkLst>
          <pc:docMk/>
          <pc:sldMk cId="422595347" sldId="1621"/>
        </pc:sldMkLst>
      </pc:sldChg>
      <pc:sldChg chg="del">
        <pc:chgData name="Eva Jandíková" userId="7ef427b1455032d3" providerId="LiveId" clId="{8BE16ADB-BADE-4A44-8E84-39D713E1A9F0}" dt="2024-09-02T14:15:06.608" v="4314" actId="47"/>
        <pc:sldMkLst>
          <pc:docMk/>
          <pc:sldMk cId="2163141629" sldId="1622"/>
        </pc:sldMkLst>
      </pc:sldChg>
      <pc:sldChg chg="addSp delSp modSp add mod">
        <pc:chgData name="Eva Jandíková" userId="7ef427b1455032d3" providerId="LiveId" clId="{8BE16ADB-BADE-4A44-8E84-39D713E1A9F0}" dt="2024-09-06T11:52:17.449" v="8925" actId="478"/>
        <pc:sldMkLst>
          <pc:docMk/>
          <pc:sldMk cId="3594136577" sldId="1622"/>
        </pc:sldMkLst>
      </pc:sldChg>
      <pc:sldChg chg="modSp add mod">
        <pc:chgData name="Eva Jandíková" userId="7ef427b1455032d3" providerId="LiveId" clId="{8BE16ADB-BADE-4A44-8E84-39D713E1A9F0}" dt="2024-09-06T17:32:03.337" v="17927" actId="2711"/>
        <pc:sldMkLst>
          <pc:docMk/>
          <pc:sldMk cId="178207011" sldId="1623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3484698287" sldId="1623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784755499" sldId="1624"/>
        </pc:sldMkLst>
      </pc:sldChg>
      <pc:sldChg chg="addSp modSp add mod">
        <pc:chgData name="Eva Jandíková" userId="7ef427b1455032d3" providerId="LiveId" clId="{8BE16ADB-BADE-4A44-8E84-39D713E1A9F0}" dt="2024-09-06T17:32:15.353" v="17931" actId="14100"/>
        <pc:sldMkLst>
          <pc:docMk/>
          <pc:sldMk cId="1151322360" sldId="1624"/>
        </pc:sldMkLst>
      </pc:sldChg>
      <pc:sldChg chg="addSp modSp add mod">
        <pc:chgData name="Eva Jandíková" userId="7ef427b1455032d3" providerId="LiveId" clId="{8BE16ADB-BADE-4A44-8E84-39D713E1A9F0}" dt="2024-09-06T17:32:21.802" v="17932" actId="2711"/>
        <pc:sldMkLst>
          <pc:docMk/>
          <pc:sldMk cId="1676030265" sldId="1625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2443719266" sldId="1625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3066162846" sldId="1626"/>
        </pc:sldMkLst>
      </pc:sldChg>
      <pc:sldChg chg="modSp add mod">
        <pc:chgData name="Eva Jandíková" userId="7ef427b1455032d3" providerId="LiveId" clId="{8BE16ADB-BADE-4A44-8E84-39D713E1A9F0}" dt="2024-09-06T17:32:37.492" v="17934" actId="2711"/>
        <pc:sldMkLst>
          <pc:docMk/>
          <pc:sldMk cId="3871336290" sldId="1626"/>
        </pc:sldMkLst>
      </pc:sldChg>
      <pc:sldChg chg="modSp add mod ord">
        <pc:chgData name="Eva Jandíková" userId="7ef427b1455032d3" providerId="LiveId" clId="{8BE16ADB-BADE-4A44-8E84-39D713E1A9F0}" dt="2024-09-06T17:32:45.768" v="17935" actId="2711"/>
        <pc:sldMkLst>
          <pc:docMk/>
          <pc:sldMk cId="1055967761" sldId="1627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1388295473" sldId="1627"/>
        </pc:sldMkLst>
      </pc:sldChg>
      <pc:sldChg chg="delSp modSp add mod ord">
        <pc:chgData name="Eva Jandíková" userId="7ef427b1455032d3" providerId="LiveId" clId="{8BE16ADB-BADE-4A44-8E84-39D713E1A9F0}" dt="2024-09-06T17:32:50.734" v="17936" actId="2711"/>
        <pc:sldMkLst>
          <pc:docMk/>
          <pc:sldMk cId="2088888169" sldId="1628"/>
        </pc:sldMkLst>
      </pc:sldChg>
      <pc:sldChg chg="del">
        <pc:chgData name="Eva Jandíková" userId="7ef427b1455032d3" providerId="LiveId" clId="{8BE16ADB-BADE-4A44-8E84-39D713E1A9F0}" dt="2024-09-06T08:52:50.307" v="7810" actId="47"/>
        <pc:sldMkLst>
          <pc:docMk/>
          <pc:sldMk cId="3038867611" sldId="1628"/>
        </pc:sldMkLst>
      </pc:sldChg>
      <pc:sldChg chg="del">
        <pc:chgData name="Eva Jandíková" userId="7ef427b1455032d3" providerId="LiveId" clId="{8BE16ADB-BADE-4A44-8E84-39D713E1A9F0}" dt="2024-09-09T12:52:47.569" v="20820" actId="47"/>
        <pc:sldMkLst>
          <pc:docMk/>
          <pc:sldMk cId="3412931359" sldId="1633"/>
        </pc:sldMkLst>
      </pc:sldChg>
      <pc:sldChg chg="del">
        <pc:chgData name="Eva Jandíková" userId="7ef427b1455032d3" providerId="LiveId" clId="{8BE16ADB-BADE-4A44-8E84-39D713E1A9F0}" dt="2024-09-09T12:52:22.060" v="20819" actId="47"/>
        <pc:sldMkLst>
          <pc:docMk/>
          <pc:sldMk cId="1818163876" sldId="1635"/>
        </pc:sldMkLst>
      </pc:sldChg>
      <pc:sldChg chg="modSp add mod">
        <pc:chgData name="Eva Jandíková" userId="7ef427b1455032d3" providerId="LiveId" clId="{8BE16ADB-BADE-4A44-8E84-39D713E1A9F0}" dt="2024-09-06T14:19:43.957" v="11913" actId="1076"/>
        <pc:sldMkLst>
          <pc:docMk/>
          <pc:sldMk cId="2565680656" sldId="1636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281061834" sldId="1637"/>
        </pc:sldMkLst>
      </pc:sldChg>
      <pc:sldChg chg="modSp add mod">
        <pc:chgData name="Eva Jandíková" userId="7ef427b1455032d3" providerId="LiveId" clId="{8BE16ADB-BADE-4A44-8E84-39D713E1A9F0}" dt="2024-09-06T12:40:55.392" v="9821" actId="207"/>
        <pc:sldMkLst>
          <pc:docMk/>
          <pc:sldMk cId="3215499738" sldId="1637"/>
        </pc:sldMkLst>
      </pc:sldChg>
      <pc:sldChg chg="modSp add mod">
        <pc:chgData name="Eva Jandíková" userId="7ef427b1455032d3" providerId="LiveId" clId="{8BE16ADB-BADE-4A44-8E84-39D713E1A9F0}" dt="2024-09-06T17:33:56.010" v="17945" actId="2711"/>
        <pc:sldMkLst>
          <pc:docMk/>
          <pc:sldMk cId="3714648509" sldId="1638"/>
        </pc:sldMkLst>
      </pc:sldChg>
      <pc:sldChg chg="modSp mod">
        <pc:chgData name="Eva Jandíková" userId="7ef427b1455032d3" providerId="LiveId" clId="{8BE16ADB-BADE-4A44-8E84-39D713E1A9F0}" dt="2024-09-02T10:01:35.720" v="951" actId="20577"/>
        <pc:sldMkLst>
          <pc:docMk/>
          <pc:sldMk cId="2710731183" sldId="1640"/>
        </pc:sldMkLst>
      </pc:sldChg>
      <pc:sldChg chg="modSp add mod">
        <pc:chgData name="Eva Jandíková" userId="7ef427b1455032d3" providerId="LiveId" clId="{8BE16ADB-BADE-4A44-8E84-39D713E1A9F0}" dt="2024-09-06T17:34:18.544" v="17949" actId="2711"/>
        <pc:sldMkLst>
          <pc:docMk/>
          <pc:sldMk cId="3240071846" sldId="1641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1580121733" sldId="1642"/>
        </pc:sldMkLst>
      </pc:sldChg>
      <pc:sldChg chg="delSp modSp add mod">
        <pc:chgData name="Eva Jandíková" userId="7ef427b1455032d3" providerId="LiveId" clId="{8BE16ADB-BADE-4A44-8E84-39D713E1A9F0}" dt="2024-09-06T14:31:18.079" v="12411" actId="2711"/>
        <pc:sldMkLst>
          <pc:docMk/>
          <pc:sldMk cId="1838833248" sldId="1642"/>
        </pc:sldMkLst>
      </pc:sldChg>
      <pc:sldChg chg="modSp add mod">
        <pc:chgData name="Eva Jandíková" userId="7ef427b1455032d3" providerId="LiveId" clId="{8BE16ADB-BADE-4A44-8E84-39D713E1A9F0}" dt="2024-09-06T14:31:12.500" v="12410" actId="2711"/>
        <pc:sldMkLst>
          <pc:docMk/>
          <pc:sldMk cId="1905088641" sldId="1643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3200769138" sldId="1643"/>
        </pc:sldMkLst>
      </pc:sldChg>
      <pc:sldChg chg="modSp add mod">
        <pc:chgData name="Eva Jandíková" userId="7ef427b1455032d3" providerId="LiveId" clId="{8BE16ADB-BADE-4A44-8E84-39D713E1A9F0}" dt="2024-09-06T14:33:30.479" v="12493" actId="20577"/>
        <pc:sldMkLst>
          <pc:docMk/>
          <pc:sldMk cId="304826213" sldId="1644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3317162119" sldId="1644"/>
        </pc:sldMkLst>
      </pc:sldChg>
      <pc:sldChg chg="del">
        <pc:chgData name="Eva Jandíková" userId="7ef427b1455032d3" providerId="LiveId" clId="{8BE16ADB-BADE-4A44-8E84-39D713E1A9F0}" dt="2024-09-06T12:09:21.631" v="9240" actId="47"/>
        <pc:sldMkLst>
          <pc:docMk/>
          <pc:sldMk cId="830984780" sldId="1645"/>
        </pc:sldMkLst>
      </pc:sldChg>
      <pc:sldChg chg="modSp add mod">
        <pc:chgData name="Eva Jandíková" userId="7ef427b1455032d3" providerId="LiveId" clId="{8BE16ADB-BADE-4A44-8E84-39D713E1A9F0}" dt="2024-09-06T14:34:23.549" v="12513" actId="14100"/>
        <pc:sldMkLst>
          <pc:docMk/>
          <pc:sldMk cId="3802305195" sldId="1645"/>
        </pc:sldMkLst>
      </pc:sldChg>
      <pc:sldChg chg="addSp modSp del mod">
        <pc:chgData name="Eva Jandíková" userId="7ef427b1455032d3" providerId="LiveId" clId="{8BE16ADB-BADE-4A44-8E84-39D713E1A9F0}" dt="2024-09-06T12:09:21.631" v="9240" actId="47"/>
        <pc:sldMkLst>
          <pc:docMk/>
          <pc:sldMk cId="2730218751" sldId="1646"/>
        </pc:sldMkLst>
      </pc:sldChg>
      <pc:sldChg chg="modSp add mod">
        <pc:chgData name="Eva Jandíková" userId="7ef427b1455032d3" providerId="LiveId" clId="{8BE16ADB-BADE-4A44-8E84-39D713E1A9F0}" dt="2024-09-06T17:35:01.673" v="17955" actId="948"/>
        <pc:sldMkLst>
          <pc:docMk/>
          <pc:sldMk cId="4191249600" sldId="1646"/>
        </pc:sldMkLst>
      </pc:sldChg>
      <pc:sldChg chg="modSp mod ord">
        <pc:chgData name="Eva Jandíková" userId="7ef427b1455032d3" providerId="LiveId" clId="{8BE16ADB-BADE-4A44-8E84-39D713E1A9F0}" dt="2024-09-06T12:34:31.021" v="9536" actId="207"/>
        <pc:sldMkLst>
          <pc:docMk/>
          <pc:sldMk cId="1621858950" sldId="1647"/>
        </pc:sldMkLst>
      </pc:sldChg>
      <pc:sldChg chg="modSp add del mod">
        <pc:chgData name="Eva Jandíková" userId="7ef427b1455032d3" providerId="LiveId" clId="{8BE16ADB-BADE-4A44-8E84-39D713E1A9F0}" dt="2024-09-06T14:46:13.085" v="12790" actId="47"/>
        <pc:sldMkLst>
          <pc:docMk/>
          <pc:sldMk cId="506340232" sldId="1648"/>
        </pc:sldMkLst>
      </pc:sldChg>
      <pc:sldChg chg="modSp del mod ord">
        <pc:chgData name="Eva Jandíková" userId="7ef427b1455032d3" providerId="LiveId" clId="{8BE16ADB-BADE-4A44-8E84-39D713E1A9F0}" dt="2024-09-06T12:37:06.394" v="9653" actId="47"/>
        <pc:sldMkLst>
          <pc:docMk/>
          <pc:sldMk cId="797759247" sldId="1648"/>
        </pc:sldMkLst>
      </pc:sldChg>
      <pc:sldChg chg="modSp mod">
        <pc:chgData name="Eva Jandíková" userId="7ef427b1455032d3" providerId="LiveId" clId="{8BE16ADB-BADE-4A44-8E84-39D713E1A9F0}" dt="2024-09-06T12:37:46.164" v="9736" actId="20577"/>
        <pc:sldMkLst>
          <pc:docMk/>
          <pc:sldMk cId="3133382944" sldId="1649"/>
        </pc:sldMkLst>
      </pc:sldChg>
      <pc:sldChg chg="modSp mod">
        <pc:chgData name="Eva Jandíková" userId="7ef427b1455032d3" providerId="LiveId" clId="{8BE16ADB-BADE-4A44-8E84-39D713E1A9F0}" dt="2024-09-09T08:11:28.475" v="18581" actId="207"/>
        <pc:sldMkLst>
          <pc:docMk/>
          <pc:sldMk cId="3577629205" sldId="1658"/>
        </pc:sldMkLst>
      </pc:sldChg>
      <pc:sldChg chg="modSp mod">
        <pc:chgData name="Eva Jandíková" userId="7ef427b1455032d3" providerId="LiveId" clId="{8BE16ADB-BADE-4A44-8E84-39D713E1A9F0}" dt="2024-09-06T12:39:31.486" v="9737"/>
        <pc:sldMkLst>
          <pc:docMk/>
          <pc:sldMk cId="1024860642" sldId="1664"/>
        </pc:sldMkLst>
      </pc:sldChg>
      <pc:sldChg chg="modSp mod">
        <pc:chgData name="Eva Jandíková" userId="7ef427b1455032d3" providerId="LiveId" clId="{8BE16ADB-BADE-4A44-8E84-39D713E1A9F0}" dt="2024-09-09T08:28:22.161" v="18583" actId="207"/>
        <pc:sldMkLst>
          <pc:docMk/>
          <pc:sldMk cId="3617529322" sldId="1669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748059923" sldId="1672"/>
        </pc:sldMkLst>
      </pc:sldChg>
      <pc:sldChg chg="add">
        <pc:chgData name="Eva Jandíková" userId="7ef427b1455032d3" providerId="LiveId" clId="{8BE16ADB-BADE-4A44-8E84-39D713E1A9F0}" dt="2024-09-06T12:40:29.772" v="9739"/>
        <pc:sldMkLst>
          <pc:docMk/>
          <pc:sldMk cId="1055985956" sldId="1672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106462916" sldId="1673"/>
        </pc:sldMkLst>
      </pc:sldChg>
      <pc:sldChg chg="add del">
        <pc:chgData name="Eva Jandíková" userId="7ef427b1455032d3" providerId="LiveId" clId="{8BE16ADB-BADE-4A44-8E84-39D713E1A9F0}" dt="2024-09-06T13:28:49.788" v="10909" actId="47"/>
        <pc:sldMkLst>
          <pc:docMk/>
          <pc:sldMk cId="4178209287" sldId="1673"/>
        </pc:sldMkLst>
      </pc:sldChg>
      <pc:sldChg chg="modSp add del mod">
        <pc:chgData name="Eva Jandíková" userId="7ef427b1455032d3" providerId="LiveId" clId="{8BE16ADB-BADE-4A44-8E84-39D713E1A9F0}" dt="2024-09-06T16:00:06.838" v="15211" actId="47"/>
        <pc:sldMkLst>
          <pc:docMk/>
          <pc:sldMk cId="1292824889" sldId="1674"/>
        </pc:sldMkLst>
      </pc:sldChg>
      <pc:sldChg chg="modSp add del mod">
        <pc:chgData name="Eva Jandíková" userId="7ef427b1455032d3" providerId="LiveId" clId="{8BE16ADB-BADE-4A44-8E84-39D713E1A9F0}" dt="2024-09-06T16:00:27.769" v="15212" actId="47"/>
        <pc:sldMkLst>
          <pc:docMk/>
          <pc:sldMk cId="842409049" sldId="1675"/>
        </pc:sldMkLst>
      </pc:sldChg>
      <pc:sldChg chg="modSp mod">
        <pc:chgData name="Eva Jandíková" userId="7ef427b1455032d3" providerId="LiveId" clId="{8BE16ADB-BADE-4A44-8E84-39D713E1A9F0}" dt="2024-09-06T16:37:28.338" v="16090" actId="207"/>
        <pc:sldMkLst>
          <pc:docMk/>
          <pc:sldMk cId="1453085955" sldId="1676"/>
        </pc:sldMkLst>
      </pc:sldChg>
      <pc:sldChg chg="modSp mod">
        <pc:chgData name="Eva Jandíková" userId="7ef427b1455032d3" providerId="LiveId" clId="{8BE16ADB-BADE-4A44-8E84-39D713E1A9F0}" dt="2024-09-06T16:37:49.525" v="16117" actId="207"/>
        <pc:sldMkLst>
          <pc:docMk/>
          <pc:sldMk cId="3428205706" sldId="1678"/>
        </pc:sldMkLst>
      </pc:sldChg>
      <pc:sldChg chg="modSp mod">
        <pc:chgData name="Eva Jandíková" userId="7ef427b1455032d3" providerId="LiveId" clId="{8BE16ADB-BADE-4A44-8E84-39D713E1A9F0}" dt="2024-09-02T09:56:33.274" v="720" actId="20577"/>
        <pc:sldMkLst>
          <pc:docMk/>
          <pc:sldMk cId="1188207959" sldId="1679"/>
        </pc:sldMkLst>
      </pc:sldChg>
      <pc:sldChg chg="add del ord">
        <pc:chgData name="Eva Jandíková" userId="7ef427b1455032d3" providerId="LiveId" clId="{8BE16ADB-BADE-4A44-8E84-39D713E1A9F0}" dt="2024-09-06T13:39:50.421" v="10970" actId="2696"/>
        <pc:sldMkLst>
          <pc:docMk/>
          <pc:sldMk cId="263523849" sldId="1681"/>
        </pc:sldMkLst>
      </pc:sldChg>
      <pc:sldChg chg="add del">
        <pc:chgData name="Eva Jandíková" userId="7ef427b1455032d3" providerId="LiveId" clId="{8BE16ADB-BADE-4A44-8E84-39D713E1A9F0}" dt="2024-09-06T13:38:13.799" v="10966" actId="2696"/>
        <pc:sldMkLst>
          <pc:docMk/>
          <pc:sldMk cId="297463050" sldId="1681"/>
        </pc:sldMkLst>
      </pc:sldChg>
      <pc:sldChg chg="add del ord">
        <pc:chgData name="Eva Jandíková" userId="7ef427b1455032d3" providerId="LiveId" clId="{8BE16ADB-BADE-4A44-8E84-39D713E1A9F0}" dt="2024-09-06T13:41:50.180" v="11015" actId="47"/>
        <pc:sldMkLst>
          <pc:docMk/>
          <pc:sldMk cId="1261150760" sldId="1681"/>
        </pc:sldMkLst>
      </pc:sldChg>
      <pc:sldChg chg="modSp add mod">
        <pc:chgData name="Eva Jandíková" userId="7ef427b1455032d3" providerId="LiveId" clId="{8BE16ADB-BADE-4A44-8E84-39D713E1A9F0}" dt="2024-09-06T16:26:58.370" v="15694" actId="20577"/>
        <pc:sldMkLst>
          <pc:docMk/>
          <pc:sldMk cId="1265500442" sldId="1681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2742754536" sldId="1681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69505021" sldId="1682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3157363252" sldId="1682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795508367" sldId="1682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526688892" sldId="1683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1562805340" sldId="1683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2110915360" sldId="1683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429384132" sldId="1684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2922185836" sldId="1684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588271637" sldId="1684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704552197" sldId="1685"/>
        </pc:sldMkLst>
      </pc:sldChg>
      <pc:sldChg chg="add">
        <pc:chgData name="Eva Jandíková" userId="7ef427b1455032d3" providerId="LiveId" clId="{8BE16ADB-BADE-4A44-8E84-39D713E1A9F0}" dt="2024-09-06T13:31:31.562" v="10911"/>
        <pc:sldMkLst>
          <pc:docMk/>
          <pc:sldMk cId="2571610549" sldId="1685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2921019379" sldId="1685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955314985" sldId="1686"/>
        </pc:sldMkLst>
      </pc:sldChg>
      <pc:sldChg chg="modSp add mod">
        <pc:chgData name="Eva Jandíková" userId="7ef427b1455032d3" providerId="LiveId" clId="{8BE16ADB-BADE-4A44-8E84-39D713E1A9F0}" dt="2024-09-06T16:29:13.001" v="15802" actId="14100"/>
        <pc:sldMkLst>
          <pc:docMk/>
          <pc:sldMk cId="3473876222" sldId="1686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657117064" sldId="1686"/>
        </pc:sldMkLst>
      </pc:sldChg>
      <pc:sldChg chg="add del">
        <pc:chgData name="Eva Jandíková" userId="7ef427b1455032d3" providerId="LiveId" clId="{8BE16ADB-BADE-4A44-8E84-39D713E1A9F0}" dt="2024-09-06T13:32:26.157" v="10913" actId="47"/>
        <pc:sldMkLst>
          <pc:docMk/>
          <pc:sldMk cId="4027642167" sldId="1686"/>
        </pc:sldMkLst>
      </pc:sldChg>
      <pc:sldChg chg="add del">
        <pc:chgData name="Eva Jandíková" userId="7ef427b1455032d3" providerId="LiveId" clId="{8BE16ADB-BADE-4A44-8E84-39D713E1A9F0}" dt="2024-09-06T13:30:40.383" v="10910" actId="2696"/>
        <pc:sldMkLst>
          <pc:docMk/>
          <pc:sldMk cId="3199964958" sldId="1687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174279801" sldId="1687"/>
        </pc:sldMkLst>
      </pc:sldChg>
      <pc:sldChg chg="addSp delSp modSp add mod">
        <pc:chgData name="Eva Jandíková" userId="7ef427b1455032d3" providerId="LiveId" clId="{8BE16ADB-BADE-4A44-8E84-39D713E1A9F0}" dt="2024-09-06T13:37:00.932" v="10933" actId="207"/>
        <pc:sldMkLst>
          <pc:docMk/>
          <pc:sldMk cId="4225085478" sldId="1687"/>
        </pc:sldMkLst>
      </pc:sldChg>
      <pc:sldChg chg="add del">
        <pc:chgData name="Eva Jandíková" userId="7ef427b1455032d3" providerId="LiveId" clId="{8BE16ADB-BADE-4A44-8E84-39D713E1A9F0}" dt="2024-09-06T16:32:49.327" v="16058" actId="47"/>
        <pc:sldMkLst>
          <pc:docMk/>
          <pc:sldMk cId="586424343" sldId="1688"/>
        </pc:sldMkLst>
      </pc:sldChg>
      <pc:sldChg chg="add del">
        <pc:chgData name="Eva Jandíková" userId="7ef427b1455032d3" providerId="LiveId" clId="{8BE16ADB-BADE-4A44-8E84-39D713E1A9F0}" dt="2024-09-06T13:38:13.799" v="10966" actId="2696"/>
        <pc:sldMkLst>
          <pc:docMk/>
          <pc:sldMk cId="628501611" sldId="1688"/>
        </pc:sldMkLst>
      </pc:sldChg>
      <pc:sldChg chg="add del">
        <pc:chgData name="Eva Jandíková" userId="7ef427b1455032d3" providerId="LiveId" clId="{8BE16ADB-BADE-4A44-8E84-39D713E1A9F0}" dt="2024-09-06T13:42:07.495" v="11017" actId="47"/>
        <pc:sldMkLst>
          <pc:docMk/>
          <pc:sldMk cId="3210926290" sldId="1688"/>
        </pc:sldMkLst>
      </pc:sldChg>
      <pc:sldChg chg="add del ord">
        <pc:chgData name="Eva Jandíková" userId="7ef427b1455032d3" providerId="LiveId" clId="{8BE16ADB-BADE-4A44-8E84-39D713E1A9F0}" dt="2024-09-06T13:39:50.421" v="10970" actId="2696"/>
        <pc:sldMkLst>
          <pc:docMk/>
          <pc:sldMk cId="3547876068" sldId="1688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068951472" sldId="1688"/>
        </pc:sldMkLst>
      </pc:sldChg>
      <pc:sldChg chg="add del">
        <pc:chgData name="Eva Jandíková" userId="7ef427b1455032d3" providerId="LiveId" clId="{8BE16ADB-BADE-4A44-8E84-39D713E1A9F0}" dt="2024-09-06T13:44:00.752" v="11019" actId="47"/>
        <pc:sldMkLst>
          <pc:docMk/>
          <pc:sldMk cId="683319354" sldId="1689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825990188" sldId="1689"/>
        </pc:sldMkLst>
      </pc:sldChg>
      <pc:sldChg chg="modSp add mod">
        <pc:chgData name="Eva Jandíková" userId="7ef427b1455032d3" providerId="LiveId" clId="{8BE16ADB-BADE-4A44-8E84-39D713E1A9F0}" dt="2024-09-06T16:39:03.466" v="16141" actId="20577"/>
        <pc:sldMkLst>
          <pc:docMk/>
          <pc:sldMk cId="2290412953" sldId="1689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474151544" sldId="1690"/>
        </pc:sldMkLst>
      </pc:sldChg>
      <pc:sldChg chg="modSp add mod">
        <pc:chgData name="Eva Jandíková" userId="7ef427b1455032d3" providerId="LiveId" clId="{8BE16ADB-BADE-4A44-8E84-39D713E1A9F0}" dt="2024-09-06T16:35:17.650" v="16083" actId="12"/>
        <pc:sldMkLst>
          <pc:docMk/>
          <pc:sldMk cId="3271763499" sldId="1690"/>
        </pc:sldMkLst>
      </pc:sldChg>
      <pc:sldChg chg="add del">
        <pc:chgData name="Eva Jandíková" userId="7ef427b1455032d3" providerId="LiveId" clId="{8BE16ADB-BADE-4A44-8E84-39D713E1A9F0}" dt="2024-09-06T13:44:00.752" v="11019" actId="47"/>
        <pc:sldMkLst>
          <pc:docMk/>
          <pc:sldMk cId="3649479842" sldId="1690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436098437" sldId="1691"/>
        </pc:sldMkLst>
      </pc:sldChg>
      <pc:sldChg chg="delSp modSp add mod">
        <pc:chgData name="Eva Jandíková" userId="7ef427b1455032d3" providerId="LiveId" clId="{8BE16ADB-BADE-4A44-8E84-39D713E1A9F0}" dt="2024-09-06T16:31:56.554" v="15948" actId="478"/>
        <pc:sldMkLst>
          <pc:docMk/>
          <pc:sldMk cId="2019793214" sldId="1691"/>
        </pc:sldMkLst>
      </pc:sldChg>
      <pc:sldChg chg="add del">
        <pc:chgData name="Eva Jandíková" userId="7ef427b1455032d3" providerId="LiveId" clId="{8BE16ADB-BADE-4A44-8E84-39D713E1A9F0}" dt="2024-09-06T13:44:00.752" v="11019" actId="47"/>
        <pc:sldMkLst>
          <pc:docMk/>
          <pc:sldMk cId="3745467229" sldId="1691"/>
        </pc:sldMkLst>
      </pc:sldChg>
      <pc:sldChg chg="add del">
        <pc:chgData name="Eva Jandíková" userId="7ef427b1455032d3" providerId="LiveId" clId="{8BE16ADB-BADE-4A44-8E84-39D713E1A9F0}" dt="2024-09-06T13:44:31.244" v="11020" actId="47"/>
        <pc:sldMkLst>
          <pc:docMk/>
          <pc:sldMk cId="1904935040" sldId="1692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3312665727" sldId="1692"/>
        </pc:sldMkLst>
      </pc:sldChg>
      <pc:sldChg chg="add del">
        <pc:chgData name="Eva Jandíková" userId="7ef427b1455032d3" providerId="LiveId" clId="{8BE16ADB-BADE-4A44-8E84-39D713E1A9F0}" dt="2024-09-06T13:44:40.656" v="11021" actId="47"/>
        <pc:sldMkLst>
          <pc:docMk/>
          <pc:sldMk cId="1469798192" sldId="1693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772662254" sldId="1693"/>
        </pc:sldMkLst>
      </pc:sldChg>
      <pc:sldChg chg="add del">
        <pc:chgData name="Eva Jandíková" userId="7ef427b1455032d3" providerId="LiveId" clId="{8BE16ADB-BADE-4A44-8E84-39D713E1A9F0}" dt="2024-09-06T13:45:42.341" v="11024" actId="2696"/>
        <pc:sldMkLst>
          <pc:docMk/>
          <pc:sldMk cId="1353986596" sldId="1694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1629495507" sldId="1694"/>
        </pc:sldMkLst>
      </pc:sldChg>
      <pc:sldChg chg="add del">
        <pc:chgData name="Eva Jandíková" userId="7ef427b1455032d3" providerId="LiveId" clId="{8BE16ADB-BADE-4A44-8E84-39D713E1A9F0}" dt="2024-09-06T13:45:01.816" v="11022" actId="2696"/>
        <pc:sldMkLst>
          <pc:docMk/>
          <pc:sldMk cId="2204240386" sldId="1694"/>
        </pc:sldMkLst>
      </pc:sldChg>
      <pc:sldChg chg="add del">
        <pc:chgData name="Eva Jandíková" userId="7ef427b1455032d3" providerId="LiveId" clId="{8BE16ADB-BADE-4A44-8E84-39D713E1A9F0}" dt="2024-09-06T13:47:14.390" v="11026" actId="47"/>
        <pc:sldMkLst>
          <pc:docMk/>
          <pc:sldMk cId="3341958448" sldId="1694"/>
        </pc:sldMkLst>
      </pc:sldChg>
      <pc:sldChg chg="add del">
        <pc:chgData name="Eva Jandíková" userId="7ef427b1455032d3" providerId="LiveId" clId="{8BE16ADB-BADE-4A44-8E84-39D713E1A9F0}" dt="2024-09-06T13:45:01.816" v="11022" actId="2696"/>
        <pc:sldMkLst>
          <pc:docMk/>
          <pc:sldMk cId="748574866" sldId="1695"/>
        </pc:sldMkLst>
      </pc:sldChg>
      <pc:sldChg chg="modSp add mod">
        <pc:chgData name="Eva Jandíková" userId="7ef427b1455032d3" providerId="LiveId" clId="{8BE16ADB-BADE-4A44-8E84-39D713E1A9F0}" dt="2024-09-06T17:32:56.390" v="17937" actId="2711"/>
        <pc:sldMkLst>
          <pc:docMk/>
          <pc:sldMk cId="1397302058" sldId="1695"/>
        </pc:sldMkLst>
      </pc:sldChg>
      <pc:sldChg chg="add del">
        <pc:chgData name="Eva Jandíková" userId="7ef427b1455032d3" providerId="LiveId" clId="{8BE16ADB-BADE-4A44-8E84-39D713E1A9F0}" dt="2024-09-06T13:45:42.341" v="11024" actId="2696"/>
        <pc:sldMkLst>
          <pc:docMk/>
          <pc:sldMk cId="2425526179" sldId="1695"/>
        </pc:sldMkLst>
      </pc:sldChg>
      <pc:sldChg chg="del">
        <pc:chgData name="Eva Jandíková" userId="7ef427b1455032d3" providerId="LiveId" clId="{8BE16ADB-BADE-4A44-8E84-39D713E1A9F0}" dt="2024-09-06T12:40:22.127" v="9738" actId="2696"/>
        <pc:sldMkLst>
          <pc:docMk/>
          <pc:sldMk cId="3550904843" sldId="1695"/>
        </pc:sldMkLst>
      </pc:sldChg>
      <pc:sldChg chg="modSp mod">
        <pc:chgData name="Eva Jandíková" userId="7ef427b1455032d3" providerId="LiveId" clId="{8BE16ADB-BADE-4A44-8E84-39D713E1A9F0}" dt="2024-09-06T16:37:15.040" v="16088" actId="207"/>
        <pc:sldMkLst>
          <pc:docMk/>
          <pc:sldMk cId="1497076501" sldId="169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095854609" sldId="1702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420443558" sldId="1702"/>
        </pc:sldMkLst>
      </pc:sldChg>
      <pc:sldChg chg="modSp add mod">
        <pc:chgData name="Eva Jandíková" userId="7ef427b1455032d3" providerId="LiveId" clId="{8BE16ADB-BADE-4A44-8E84-39D713E1A9F0}" dt="2024-09-06T14:47:02.751" v="12793" actId="20577"/>
        <pc:sldMkLst>
          <pc:docMk/>
          <pc:sldMk cId="3287515045" sldId="170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172409169" sldId="170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858019611" sldId="170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860515679" sldId="170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60218669" sldId="170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686374813" sldId="170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29439102" sldId="1706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569873352" sldId="170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208845008" sldId="170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002349321" sldId="170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63319654" sldId="1708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55042775" sldId="1708"/>
        </pc:sldMkLst>
      </pc:sldChg>
      <pc:sldChg chg="modSp add mod">
        <pc:chgData name="Eva Jandíková" userId="7ef427b1455032d3" providerId="LiveId" clId="{8BE16ADB-BADE-4A44-8E84-39D713E1A9F0}" dt="2024-09-06T15:44:48.385" v="14827" actId="207"/>
        <pc:sldMkLst>
          <pc:docMk/>
          <pc:sldMk cId="652713672" sldId="170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872523008" sldId="170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221016060" sldId="1710"/>
        </pc:sldMkLst>
      </pc:sldChg>
      <pc:sldChg chg="modSp add mod">
        <pc:chgData name="Eva Jandíková" userId="7ef427b1455032d3" providerId="LiveId" clId="{8BE16ADB-BADE-4A44-8E84-39D713E1A9F0}" dt="2024-09-06T15:45:43.318" v="14835" actId="20577"/>
        <pc:sldMkLst>
          <pc:docMk/>
          <pc:sldMk cId="4261707797" sldId="1710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725580703" sldId="171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740591415" sldId="1711"/>
        </pc:sldMkLst>
      </pc:sldChg>
      <pc:sldChg chg="add">
        <pc:chgData name="Eva Jandíková" userId="7ef427b1455032d3" providerId="LiveId" clId="{8BE16ADB-BADE-4A44-8E84-39D713E1A9F0}" dt="2024-09-06T16:35:42.454" v="16085"/>
        <pc:sldMkLst>
          <pc:docMk/>
          <pc:sldMk cId="2106217089" sldId="1712"/>
        </pc:sldMkLst>
      </pc:sldChg>
      <pc:sldChg chg="add del">
        <pc:chgData name="Eva Jandíková" userId="7ef427b1455032d3" providerId="LiveId" clId="{8BE16ADB-BADE-4A44-8E84-39D713E1A9F0}" dt="2024-09-06T16:35:25.913" v="16084" actId="2696"/>
        <pc:sldMkLst>
          <pc:docMk/>
          <pc:sldMk cId="2588283104" sldId="171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798813216" sldId="1712"/>
        </pc:sldMkLst>
      </pc:sldChg>
      <pc:sldChg chg="add">
        <pc:chgData name="Eva Jandíková" userId="7ef427b1455032d3" providerId="LiveId" clId="{8BE16ADB-BADE-4A44-8E84-39D713E1A9F0}" dt="2024-09-06T16:35:42.454" v="16085"/>
        <pc:sldMkLst>
          <pc:docMk/>
          <pc:sldMk cId="2035613754" sldId="1713"/>
        </pc:sldMkLst>
      </pc:sldChg>
      <pc:sldChg chg="add del">
        <pc:chgData name="Eva Jandíková" userId="7ef427b1455032d3" providerId="LiveId" clId="{8BE16ADB-BADE-4A44-8E84-39D713E1A9F0}" dt="2024-09-06T16:35:25.913" v="16084" actId="2696"/>
        <pc:sldMkLst>
          <pc:docMk/>
          <pc:sldMk cId="3294180361" sldId="171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688872962" sldId="1713"/>
        </pc:sldMkLst>
      </pc:sldChg>
      <pc:sldChg chg="modSp mod ord">
        <pc:chgData name="Eva Jandíková" userId="7ef427b1455032d3" providerId="LiveId" clId="{8BE16ADB-BADE-4A44-8E84-39D713E1A9F0}" dt="2024-09-02T13:26:48.052" v="3729" actId="20577"/>
        <pc:sldMkLst>
          <pc:docMk/>
          <pc:sldMk cId="2920706409" sldId="1714"/>
        </pc:sldMkLst>
      </pc:sldChg>
      <pc:sldChg chg="add del">
        <pc:chgData name="Eva Jandíková" userId="7ef427b1455032d3" providerId="LiveId" clId="{8BE16ADB-BADE-4A44-8E84-39D713E1A9F0}" dt="2024-09-06T17:17:11.751" v="17630" actId="47"/>
        <pc:sldMkLst>
          <pc:docMk/>
          <pc:sldMk cId="1246238559" sldId="1715"/>
        </pc:sldMkLst>
      </pc:sldChg>
      <pc:sldChg chg="modSp add mod">
        <pc:chgData name="Eva Jandíková" userId="7ef427b1455032d3" providerId="LiveId" clId="{8BE16ADB-BADE-4A44-8E84-39D713E1A9F0}" dt="2024-09-02T09:51:33.698" v="656" actId="20577"/>
        <pc:sldMkLst>
          <pc:docMk/>
          <pc:sldMk cId="3140997242" sldId="1717"/>
        </pc:sldMkLst>
      </pc:sldChg>
      <pc:sldChg chg="add del ord">
        <pc:chgData name="Eva Jandíková" userId="7ef427b1455032d3" providerId="LiveId" clId="{8BE16ADB-BADE-4A44-8E84-39D713E1A9F0}" dt="2024-09-06T13:39:50.421" v="10970" actId="2696"/>
        <pc:sldMkLst>
          <pc:docMk/>
          <pc:sldMk cId="1726738970" sldId="1718"/>
        </pc:sldMkLst>
      </pc:sldChg>
      <pc:sldChg chg="add del ord">
        <pc:chgData name="Eva Jandíková" userId="7ef427b1455032d3" providerId="LiveId" clId="{8BE16ADB-BADE-4A44-8E84-39D713E1A9F0}" dt="2024-09-06T13:38:13.799" v="10966" actId="2696"/>
        <pc:sldMkLst>
          <pc:docMk/>
          <pc:sldMk cId="2708438549" sldId="1718"/>
        </pc:sldMkLst>
      </pc:sldChg>
      <pc:sldChg chg="modSp add mod">
        <pc:chgData name="Eva Jandíková" userId="7ef427b1455032d3" providerId="LiveId" clId="{8BE16ADB-BADE-4A44-8E84-39D713E1A9F0}" dt="2024-09-06T13:42:20.916" v="11018" actId="20578"/>
        <pc:sldMkLst>
          <pc:docMk/>
          <pc:sldMk cId="3176609632" sldId="1718"/>
        </pc:sldMkLst>
      </pc:sldChg>
      <pc:sldChg chg="modSp add del mod">
        <pc:chgData name="Eva Jandíková" userId="7ef427b1455032d3" providerId="LiveId" clId="{8BE16ADB-BADE-4A44-8E84-39D713E1A9F0}" dt="2024-08-30T13:08:25.056" v="70" actId="2696"/>
        <pc:sldMkLst>
          <pc:docMk/>
          <pc:sldMk cId="1176241715" sldId="1719"/>
        </pc:sldMkLst>
      </pc:sldChg>
      <pc:sldChg chg="modSp add mod">
        <pc:chgData name="Eva Jandíková" userId="7ef427b1455032d3" providerId="LiveId" clId="{8BE16ADB-BADE-4A44-8E84-39D713E1A9F0}" dt="2024-08-30T13:13:31.121" v="203" actId="20577"/>
        <pc:sldMkLst>
          <pc:docMk/>
          <pc:sldMk cId="2858117878" sldId="1719"/>
        </pc:sldMkLst>
      </pc:sldChg>
      <pc:sldChg chg="modSp add mod">
        <pc:chgData name="Eva Jandíková" userId="7ef427b1455032d3" providerId="LiveId" clId="{8BE16ADB-BADE-4A44-8E84-39D713E1A9F0}" dt="2024-09-06T12:32:30.381" v="9434" actId="20577"/>
        <pc:sldMkLst>
          <pc:docMk/>
          <pc:sldMk cId="2788424198" sldId="1720"/>
        </pc:sldMkLst>
      </pc:sldChg>
      <pc:sldChg chg="new del">
        <pc:chgData name="Eva Jandíková" userId="7ef427b1455032d3" providerId="LiveId" clId="{8BE16ADB-BADE-4A44-8E84-39D713E1A9F0}" dt="2024-08-30T13:17:59.672" v="470" actId="680"/>
        <pc:sldMkLst>
          <pc:docMk/>
          <pc:sldMk cId="392399881" sldId="1721"/>
        </pc:sldMkLst>
      </pc:sldChg>
      <pc:sldChg chg="modSp add mod">
        <pc:chgData name="Eva Jandíková" userId="7ef427b1455032d3" providerId="LiveId" clId="{8BE16ADB-BADE-4A44-8E84-39D713E1A9F0}" dt="2024-09-06T12:32:58.167" v="9436" actId="20578"/>
        <pc:sldMkLst>
          <pc:docMk/>
          <pc:sldMk cId="3828911276" sldId="1721"/>
        </pc:sldMkLst>
      </pc:sldChg>
      <pc:sldChg chg="addSp modSp add mod setBg">
        <pc:chgData name="Eva Jandíková" userId="7ef427b1455032d3" providerId="LiveId" clId="{8BE16ADB-BADE-4A44-8E84-39D713E1A9F0}" dt="2024-09-02T10:20:03.421" v="1297" actId="14100"/>
        <pc:sldMkLst>
          <pc:docMk/>
          <pc:sldMk cId="479699286" sldId="1722"/>
        </pc:sldMkLst>
      </pc:sldChg>
      <pc:sldChg chg="modSp add del mod">
        <pc:chgData name="Eva Jandíková" userId="7ef427b1455032d3" providerId="LiveId" clId="{8BE16ADB-BADE-4A44-8E84-39D713E1A9F0}" dt="2024-09-06T12:40:22.127" v="9738" actId="2696"/>
        <pc:sldMkLst>
          <pc:docMk/>
          <pc:sldMk cId="733943797" sldId="1723"/>
        </pc:sldMkLst>
      </pc:sldChg>
      <pc:sldChg chg="addSp delSp modSp add mod">
        <pc:chgData name="Eva Jandíková" userId="7ef427b1455032d3" providerId="LiveId" clId="{8BE16ADB-BADE-4A44-8E84-39D713E1A9F0}" dt="2024-09-06T14:05:07.200" v="11426" actId="20577"/>
        <pc:sldMkLst>
          <pc:docMk/>
          <pc:sldMk cId="3277576006" sldId="1723"/>
        </pc:sldMkLst>
      </pc:sldChg>
      <pc:sldChg chg="new del">
        <pc:chgData name="Eva Jandíková" userId="7ef427b1455032d3" providerId="LiveId" clId="{8BE16ADB-BADE-4A44-8E84-39D713E1A9F0}" dt="2024-09-02T10:22:08.259" v="1299" actId="47"/>
        <pc:sldMkLst>
          <pc:docMk/>
          <pc:sldMk cId="3670199388" sldId="1723"/>
        </pc:sldMkLst>
      </pc:sldChg>
      <pc:sldChg chg="modSp add del mod">
        <pc:chgData name="Eva Jandíková" userId="7ef427b1455032d3" providerId="LiveId" clId="{8BE16ADB-BADE-4A44-8E84-39D713E1A9F0}" dt="2024-09-02T10:46:53.480" v="2103" actId="47"/>
        <pc:sldMkLst>
          <pc:docMk/>
          <pc:sldMk cId="2072881756" sldId="1724"/>
        </pc:sldMkLst>
      </pc:sldChg>
      <pc:sldChg chg="modSp add del mod">
        <pc:chgData name="Eva Jandíková" userId="7ef427b1455032d3" providerId="LiveId" clId="{8BE16ADB-BADE-4A44-8E84-39D713E1A9F0}" dt="2024-09-06T12:40:22.127" v="9738" actId="2696"/>
        <pc:sldMkLst>
          <pc:docMk/>
          <pc:sldMk cId="1642245350" sldId="1725"/>
        </pc:sldMkLst>
      </pc:sldChg>
      <pc:sldChg chg="modSp add mod">
        <pc:chgData name="Eva Jandíková" userId="7ef427b1455032d3" providerId="LiveId" clId="{8BE16ADB-BADE-4A44-8E84-39D713E1A9F0}" dt="2024-09-09T07:51:28.818" v="18567" actId="20577"/>
        <pc:sldMkLst>
          <pc:docMk/>
          <pc:sldMk cId="1713409339" sldId="1725"/>
        </pc:sldMkLst>
      </pc:sldChg>
      <pc:sldChg chg="addSp delSp modSp add del mod">
        <pc:chgData name="Eva Jandíková" userId="7ef427b1455032d3" providerId="LiveId" clId="{8BE16ADB-BADE-4A44-8E84-39D713E1A9F0}" dt="2024-09-06T12:40:22.127" v="9738" actId="2696"/>
        <pc:sldMkLst>
          <pc:docMk/>
          <pc:sldMk cId="1154786354" sldId="1726"/>
        </pc:sldMkLst>
      </pc:sldChg>
      <pc:sldChg chg="add del">
        <pc:chgData name="Eva Jandíková" userId="7ef427b1455032d3" providerId="LiveId" clId="{8BE16ADB-BADE-4A44-8E84-39D713E1A9F0}" dt="2024-09-08T10:45:01.312" v="18034" actId="47"/>
        <pc:sldMkLst>
          <pc:docMk/>
          <pc:sldMk cId="2466995075" sldId="1726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1495591492" sldId="1727"/>
        </pc:sldMkLst>
      </pc:sldChg>
      <pc:sldChg chg="add">
        <pc:chgData name="Eva Jandíková" userId="7ef427b1455032d3" providerId="LiveId" clId="{8BE16ADB-BADE-4A44-8E84-39D713E1A9F0}" dt="2024-09-06T12:40:29.772" v="9739"/>
        <pc:sldMkLst>
          <pc:docMk/>
          <pc:sldMk cId="2453027988" sldId="1727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2281991396" sldId="1728"/>
        </pc:sldMkLst>
      </pc:sldChg>
      <pc:sldChg chg="add">
        <pc:chgData name="Eva Jandíková" userId="7ef427b1455032d3" providerId="LiveId" clId="{8BE16ADB-BADE-4A44-8E84-39D713E1A9F0}" dt="2024-09-06T12:40:29.772" v="9739"/>
        <pc:sldMkLst>
          <pc:docMk/>
          <pc:sldMk cId="4020701144" sldId="1728"/>
        </pc:sldMkLst>
      </pc:sldChg>
      <pc:sldChg chg="modSp add del mod">
        <pc:chgData name="Eva Jandíková" userId="7ef427b1455032d3" providerId="LiveId" clId="{8BE16ADB-BADE-4A44-8E84-39D713E1A9F0}" dt="2024-09-06T12:40:22.127" v="9738" actId="2696"/>
        <pc:sldMkLst>
          <pc:docMk/>
          <pc:sldMk cId="1260129451" sldId="1729"/>
        </pc:sldMkLst>
      </pc:sldChg>
      <pc:sldChg chg="modSp add mod">
        <pc:chgData name="Eva Jandíková" userId="7ef427b1455032d3" providerId="LiveId" clId="{8BE16ADB-BADE-4A44-8E84-39D713E1A9F0}" dt="2024-09-06T13:57:34.376" v="11367" actId="20577"/>
        <pc:sldMkLst>
          <pc:docMk/>
          <pc:sldMk cId="1535071762" sldId="1729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2288161647" sldId="1730"/>
        </pc:sldMkLst>
      </pc:sldChg>
      <pc:sldChg chg="modSp add mod">
        <pc:chgData name="Eva Jandíková" userId="7ef427b1455032d3" providerId="LiveId" clId="{8BE16ADB-BADE-4A44-8E84-39D713E1A9F0}" dt="2024-09-06T17:33:27.504" v="17941" actId="207"/>
        <pc:sldMkLst>
          <pc:docMk/>
          <pc:sldMk cId="2923910810" sldId="1730"/>
        </pc:sldMkLst>
      </pc:sldChg>
      <pc:sldChg chg="modSp add mod">
        <pc:chgData name="Eva Jandíková" userId="7ef427b1455032d3" providerId="LiveId" clId="{8BE16ADB-BADE-4A44-8E84-39D713E1A9F0}" dt="2024-09-06T17:33:31.347" v="17942" actId="207"/>
        <pc:sldMkLst>
          <pc:docMk/>
          <pc:sldMk cId="1437478443" sldId="1731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3707448753" sldId="1731"/>
        </pc:sldMkLst>
      </pc:sldChg>
      <pc:sldChg chg="add del">
        <pc:chgData name="Eva Jandíková" userId="7ef427b1455032d3" providerId="LiveId" clId="{8BE16ADB-BADE-4A44-8E84-39D713E1A9F0}" dt="2024-09-02T10:39:03.061" v="2089" actId="47"/>
        <pc:sldMkLst>
          <pc:docMk/>
          <pc:sldMk cId="312452010" sldId="1732"/>
        </pc:sldMkLst>
      </pc:sldChg>
      <pc:sldChg chg="add del">
        <pc:chgData name="Eva Jandíková" userId="7ef427b1455032d3" providerId="LiveId" clId="{8BE16ADB-BADE-4A44-8E84-39D713E1A9F0}" dt="2024-09-06T12:40:22.127" v="9738" actId="2696"/>
        <pc:sldMkLst>
          <pc:docMk/>
          <pc:sldMk cId="1212356901" sldId="1732"/>
        </pc:sldMkLst>
      </pc:sldChg>
      <pc:sldChg chg="modSp add del mod">
        <pc:chgData name="Eva Jandíková" userId="7ef427b1455032d3" providerId="LiveId" clId="{8BE16ADB-BADE-4A44-8E84-39D713E1A9F0}" dt="2024-09-08T10:47:14.796" v="18044" actId="47"/>
        <pc:sldMkLst>
          <pc:docMk/>
          <pc:sldMk cId="2568126792" sldId="1732"/>
        </pc:sldMkLst>
      </pc:sldChg>
      <pc:sldChg chg="modSp add mod">
        <pc:chgData name="Eva Jandíková" userId="7ef427b1455032d3" providerId="LiveId" clId="{8BE16ADB-BADE-4A44-8E84-39D713E1A9F0}" dt="2024-09-02T11:48:24.688" v="2461" actId="6549"/>
        <pc:sldMkLst>
          <pc:docMk/>
          <pc:sldMk cId="4131978358" sldId="1733"/>
        </pc:sldMkLst>
      </pc:sldChg>
      <pc:sldChg chg="addSp modSp add mod">
        <pc:chgData name="Eva Jandíková" userId="7ef427b1455032d3" providerId="LiveId" clId="{8BE16ADB-BADE-4A44-8E84-39D713E1A9F0}" dt="2024-09-02T11:47:19.004" v="2444" actId="1076"/>
        <pc:sldMkLst>
          <pc:docMk/>
          <pc:sldMk cId="4285471764" sldId="1734"/>
        </pc:sldMkLst>
      </pc:sldChg>
      <pc:sldChg chg="addSp modSp add mod modClrScheme chgLayout">
        <pc:chgData name="Eva Jandíková" userId="7ef427b1455032d3" providerId="LiveId" clId="{8BE16ADB-BADE-4A44-8E84-39D713E1A9F0}" dt="2024-09-02T12:21:04.807" v="2998" actId="14100"/>
        <pc:sldMkLst>
          <pc:docMk/>
          <pc:sldMk cId="3059135553" sldId="1735"/>
        </pc:sldMkLst>
      </pc:sldChg>
      <pc:sldChg chg="modSp add mod">
        <pc:chgData name="Eva Jandíková" userId="7ef427b1455032d3" providerId="LiveId" clId="{8BE16ADB-BADE-4A44-8E84-39D713E1A9F0}" dt="2024-09-06T16:38:06.562" v="16118" actId="12"/>
        <pc:sldMkLst>
          <pc:docMk/>
          <pc:sldMk cId="3777590090" sldId="1736"/>
        </pc:sldMkLst>
      </pc:sldChg>
      <pc:sldChg chg="delSp modSp add mod">
        <pc:chgData name="Eva Jandíková" userId="7ef427b1455032d3" providerId="LiveId" clId="{8BE16ADB-BADE-4A44-8E84-39D713E1A9F0}" dt="2024-09-06T16:45:20.975" v="16165" actId="20577"/>
        <pc:sldMkLst>
          <pc:docMk/>
          <pc:sldMk cId="2322827552" sldId="1737"/>
        </pc:sldMkLst>
      </pc:sldChg>
      <pc:sldChg chg="addSp delSp modSp add mod">
        <pc:chgData name="Eva Jandíková" userId="7ef427b1455032d3" providerId="LiveId" clId="{8BE16ADB-BADE-4A44-8E84-39D713E1A9F0}" dt="2024-09-06T16:45:29.860" v="16167"/>
        <pc:sldMkLst>
          <pc:docMk/>
          <pc:sldMk cId="373132692" sldId="1738"/>
        </pc:sldMkLst>
      </pc:sldChg>
      <pc:sldChg chg="addSp modSp add mod">
        <pc:chgData name="Eva Jandíková" userId="7ef427b1455032d3" providerId="LiveId" clId="{8BE16ADB-BADE-4A44-8E84-39D713E1A9F0}" dt="2024-09-06T16:45:34.826" v="16169"/>
        <pc:sldMkLst>
          <pc:docMk/>
          <pc:sldMk cId="3033619267" sldId="1739"/>
        </pc:sldMkLst>
      </pc:sldChg>
      <pc:sldChg chg="addSp delSp modSp add mod">
        <pc:chgData name="Eva Jandíková" userId="7ef427b1455032d3" providerId="LiveId" clId="{8BE16ADB-BADE-4A44-8E84-39D713E1A9F0}" dt="2024-09-06T16:45:39.161" v="16171"/>
        <pc:sldMkLst>
          <pc:docMk/>
          <pc:sldMk cId="425340916" sldId="1740"/>
        </pc:sldMkLst>
      </pc:sldChg>
      <pc:sldChg chg="addSp delSp modSp add mod">
        <pc:chgData name="Eva Jandíková" userId="7ef427b1455032d3" providerId="LiveId" clId="{8BE16ADB-BADE-4A44-8E84-39D713E1A9F0}" dt="2024-09-06T16:45:44.388" v="16173"/>
        <pc:sldMkLst>
          <pc:docMk/>
          <pc:sldMk cId="3137627062" sldId="1741"/>
        </pc:sldMkLst>
      </pc:sldChg>
      <pc:sldChg chg="addSp delSp modSp add mod">
        <pc:chgData name="Eva Jandíková" userId="7ef427b1455032d3" providerId="LiveId" clId="{8BE16ADB-BADE-4A44-8E84-39D713E1A9F0}" dt="2024-09-06T16:45:49.402" v="16175"/>
        <pc:sldMkLst>
          <pc:docMk/>
          <pc:sldMk cId="997918931" sldId="174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194525649" sldId="1743"/>
        </pc:sldMkLst>
      </pc:sldChg>
      <pc:sldChg chg="delSp add del mod">
        <pc:chgData name="Eva Jandíková" userId="7ef427b1455032d3" providerId="LiveId" clId="{8BE16ADB-BADE-4A44-8E84-39D713E1A9F0}" dt="2024-09-02T13:01:20.288" v="3133" actId="47"/>
        <pc:sldMkLst>
          <pc:docMk/>
          <pc:sldMk cId="1854792094" sldId="1743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950685246" sldId="1743"/>
        </pc:sldMkLst>
      </pc:sldChg>
      <pc:sldChg chg="addSp delSp modSp add mod">
        <pc:chgData name="Eva Jandíková" userId="7ef427b1455032d3" providerId="LiveId" clId="{8BE16ADB-BADE-4A44-8E84-39D713E1A9F0}" dt="2024-09-06T16:45:54.179" v="16177"/>
        <pc:sldMkLst>
          <pc:docMk/>
          <pc:sldMk cId="1032036446" sldId="1744"/>
        </pc:sldMkLst>
      </pc:sldChg>
      <pc:sldChg chg="delSp modSp add mod">
        <pc:chgData name="Eva Jandíková" userId="7ef427b1455032d3" providerId="LiveId" clId="{8BE16ADB-BADE-4A44-8E84-39D713E1A9F0}" dt="2024-09-06T16:45:59.759" v="16179"/>
        <pc:sldMkLst>
          <pc:docMk/>
          <pc:sldMk cId="1951493192" sldId="1745"/>
        </pc:sldMkLst>
      </pc:sldChg>
      <pc:sldChg chg="addSp modSp add mod">
        <pc:chgData name="Eva Jandíková" userId="7ef427b1455032d3" providerId="LiveId" clId="{8BE16ADB-BADE-4A44-8E84-39D713E1A9F0}" dt="2024-09-06T16:46:06.990" v="16181"/>
        <pc:sldMkLst>
          <pc:docMk/>
          <pc:sldMk cId="1389120695" sldId="1746"/>
        </pc:sldMkLst>
      </pc:sldChg>
      <pc:sldChg chg="addSp delSp modSp add mod">
        <pc:chgData name="Eva Jandíková" userId="7ef427b1455032d3" providerId="LiveId" clId="{8BE16ADB-BADE-4A44-8E84-39D713E1A9F0}" dt="2024-09-06T16:16:41.560" v="15508" actId="207"/>
        <pc:sldMkLst>
          <pc:docMk/>
          <pc:sldMk cId="542351305" sldId="174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849649246" sldId="1747"/>
        </pc:sldMkLst>
      </pc:sldChg>
      <pc:sldChg chg="addSp delSp modSp add del mod">
        <pc:chgData name="Eva Jandíková" userId="7ef427b1455032d3" providerId="LiveId" clId="{8BE16ADB-BADE-4A44-8E84-39D713E1A9F0}" dt="2024-09-02T13:18:49.301" v="3580" actId="47"/>
        <pc:sldMkLst>
          <pc:docMk/>
          <pc:sldMk cId="963639319" sldId="1747"/>
        </pc:sldMkLst>
      </pc:sldChg>
      <pc:sldChg chg="modSp add mod">
        <pc:chgData name="Eva Jandíková" userId="7ef427b1455032d3" providerId="LiveId" clId="{8BE16ADB-BADE-4A44-8E84-39D713E1A9F0}" dt="2024-09-06T16:46:19.117" v="16185"/>
        <pc:sldMkLst>
          <pc:docMk/>
          <pc:sldMk cId="2651216860" sldId="1748"/>
        </pc:sldMkLst>
      </pc:sldChg>
      <pc:sldChg chg="delSp modSp add mod">
        <pc:chgData name="Eva Jandíková" userId="7ef427b1455032d3" providerId="LiveId" clId="{8BE16ADB-BADE-4A44-8E84-39D713E1A9F0}" dt="2024-09-09T13:35:36.047" v="21309" actId="478"/>
        <pc:sldMkLst>
          <pc:docMk/>
          <pc:sldMk cId="3618726982" sldId="1749"/>
        </pc:sldMkLst>
      </pc:sldChg>
      <pc:sldChg chg="addSp delSp modSp add mod ord">
        <pc:chgData name="Eva Jandíková" userId="7ef427b1455032d3" providerId="LiveId" clId="{8BE16ADB-BADE-4A44-8E84-39D713E1A9F0}" dt="2024-09-06T16:46:22.747" v="16187"/>
        <pc:sldMkLst>
          <pc:docMk/>
          <pc:sldMk cId="3773285354" sldId="1750"/>
        </pc:sldMkLst>
      </pc:sldChg>
      <pc:sldChg chg="modSp add mod">
        <pc:chgData name="Eva Jandíková" userId="7ef427b1455032d3" providerId="LiveId" clId="{8BE16ADB-BADE-4A44-8E84-39D713E1A9F0}" dt="2024-09-02T13:27:00.467" v="3738" actId="20577"/>
        <pc:sldMkLst>
          <pc:docMk/>
          <pc:sldMk cId="4123655390" sldId="1751"/>
        </pc:sldMkLst>
      </pc:sldChg>
      <pc:sldChg chg="addSp delSp modSp add mod">
        <pc:chgData name="Eva Jandíková" userId="7ef427b1455032d3" providerId="LiveId" clId="{8BE16ADB-BADE-4A44-8E84-39D713E1A9F0}" dt="2024-09-02T13:51:03.203" v="4078" actId="12"/>
        <pc:sldMkLst>
          <pc:docMk/>
          <pc:sldMk cId="1246270949" sldId="1752"/>
        </pc:sldMkLst>
      </pc:sldChg>
      <pc:sldChg chg="addSp modSp add mod">
        <pc:chgData name="Eva Jandíková" userId="7ef427b1455032d3" providerId="LiveId" clId="{8BE16ADB-BADE-4A44-8E84-39D713E1A9F0}" dt="2024-09-02T13:31:02.275" v="3810" actId="14100"/>
        <pc:sldMkLst>
          <pc:docMk/>
          <pc:sldMk cId="2310029980" sldId="1753"/>
        </pc:sldMkLst>
      </pc:sldChg>
      <pc:sldChg chg="addSp delSp modSp add mod">
        <pc:chgData name="Eva Jandíková" userId="7ef427b1455032d3" providerId="LiveId" clId="{8BE16ADB-BADE-4A44-8E84-39D713E1A9F0}" dt="2024-09-02T13:37:19.460" v="4075" actId="14100"/>
        <pc:sldMkLst>
          <pc:docMk/>
          <pc:sldMk cId="1451842854" sldId="1754"/>
        </pc:sldMkLst>
      </pc:sldChg>
      <pc:sldChg chg="addSp delSp modSp add mod">
        <pc:chgData name="Eva Jandíková" userId="7ef427b1455032d3" providerId="LiveId" clId="{8BE16ADB-BADE-4A44-8E84-39D713E1A9F0}" dt="2024-09-02T13:57:26.315" v="4129" actId="14100"/>
        <pc:sldMkLst>
          <pc:docMk/>
          <pc:sldMk cId="1522046582" sldId="1755"/>
        </pc:sldMkLst>
      </pc:sldChg>
      <pc:sldChg chg="add del">
        <pc:chgData name="Eva Jandíková" userId="7ef427b1455032d3" providerId="LiveId" clId="{8BE16ADB-BADE-4A44-8E84-39D713E1A9F0}" dt="2024-09-06T10:59:17.100" v="7898" actId="47"/>
        <pc:sldMkLst>
          <pc:docMk/>
          <pc:sldMk cId="2628876415" sldId="1756"/>
        </pc:sldMkLst>
      </pc:sldChg>
      <pc:sldChg chg="add del">
        <pc:chgData name="Eva Jandíková" userId="7ef427b1455032d3" providerId="LiveId" clId="{8BE16ADB-BADE-4A44-8E84-39D713E1A9F0}" dt="2024-09-02T14:00:32.030" v="4133" actId="47"/>
        <pc:sldMkLst>
          <pc:docMk/>
          <pc:sldMk cId="607756375" sldId="1757"/>
        </pc:sldMkLst>
      </pc:sldChg>
      <pc:sldChg chg="addSp delSp modSp new mod ord modClrScheme chgLayout">
        <pc:chgData name="Eva Jandíková" userId="7ef427b1455032d3" providerId="LiveId" clId="{8BE16ADB-BADE-4A44-8E84-39D713E1A9F0}" dt="2024-09-06T12:18:07.279" v="9325" actId="6549"/>
        <pc:sldMkLst>
          <pc:docMk/>
          <pc:sldMk cId="1775443882" sldId="1757"/>
        </pc:sldMkLst>
      </pc:sldChg>
      <pc:sldChg chg="addSp delSp modSp new del mod modClrScheme chgLayout">
        <pc:chgData name="Eva Jandíková" userId="7ef427b1455032d3" providerId="LiveId" clId="{8BE16ADB-BADE-4A44-8E84-39D713E1A9F0}" dt="2024-09-06T12:09:48.946" v="9242" actId="47"/>
        <pc:sldMkLst>
          <pc:docMk/>
          <pc:sldMk cId="3664336807" sldId="1758"/>
        </pc:sldMkLst>
      </pc:sldChg>
      <pc:sldChg chg="addSp modSp add del mod">
        <pc:chgData name="Eva Jandíková" userId="7ef427b1455032d3" providerId="LiveId" clId="{8BE16ADB-BADE-4A44-8E84-39D713E1A9F0}" dt="2024-09-06T12:09:48.946" v="9242" actId="47"/>
        <pc:sldMkLst>
          <pc:docMk/>
          <pc:sldMk cId="1557655822" sldId="1759"/>
        </pc:sldMkLst>
      </pc:sldChg>
      <pc:sldChg chg="addSp modSp add del mod modClrScheme chgLayout">
        <pc:chgData name="Eva Jandíková" userId="7ef427b1455032d3" providerId="LiveId" clId="{8BE16ADB-BADE-4A44-8E84-39D713E1A9F0}" dt="2024-09-06T12:09:48.946" v="9242" actId="47"/>
        <pc:sldMkLst>
          <pc:docMk/>
          <pc:sldMk cId="451099558" sldId="1760"/>
        </pc:sldMkLst>
      </pc:sldChg>
      <pc:sldChg chg="modSp add del mod">
        <pc:chgData name="Eva Jandíková" userId="7ef427b1455032d3" providerId="LiveId" clId="{8BE16ADB-BADE-4A44-8E84-39D713E1A9F0}" dt="2024-09-06T12:09:48.946" v="9242" actId="47"/>
        <pc:sldMkLst>
          <pc:docMk/>
          <pc:sldMk cId="16598756" sldId="1761"/>
        </pc:sldMkLst>
      </pc:sldChg>
      <pc:sldChg chg="addSp delSp modSp add del mod modClrScheme chgLayout">
        <pc:chgData name="Eva Jandíková" userId="7ef427b1455032d3" providerId="LiveId" clId="{8BE16ADB-BADE-4A44-8E84-39D713E1A9F0}" dt="2024-09-06T12:09:48.946" v="9242" actId="47"/>
        <pc:sldMkLst>
          <pc:docMk/>
          <pc:sldMk cId="3128721053" sldId="1762"/>
        </pc:sldMkLst>
      </pc:sldChg>
      <pc:sldChg chg="add del">
        <pc:chgData name="Eva Jandíková" userId="7ef427b1455032d3" providerId="LiveId" clId="{8BE16ADB-BADE-4A44-8E84-39D713E1A9F0}" dt="2024-09-02T14:26:31.663" v="4950" actId="47"/>
        <pc:sldMkLst>
          <pc:docMk/>
          <pc:sldMk cId="2825856143" sldId="1763"/>
        </pc:sldMkLst>
      </pc:sldChg>
      <pc:sldChg chg="modSp add del mod">
        <pc:chgData name="Eva Jandíková" userId="7ef427b1455032d3" providerId="LiveId" clId="{8BE16ADB-BADE-4A44-8E84-39D713E1A9F0}" dt="2024-09-06T12:09:48.946" v="9242" actId="47"/>
        <pc:sldMkLst>
          <pc:docMk/>
          <pc:sldMk cId="996258157" sldId="1764"/>
        </pc:sldMkLst>
      </pc:sldChg>
      <pc:sldChg chg="modSp add del mod">
        <pc:chgData name="Eva Jandíková" userId="7ef427b1455032d3" providerId="LiveId" clId="{8BE16ADB-BADE-4A44-8E84-39D713E1A9F0}" dt="2024-09-06T12:09:48.946" v="9242" actId="47"/>
        <pc:sldMkLst>
          <pc:docMk/>
          <pc:sldMk cId="80829809" sldId="176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112827140" sldId="1766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144260782" sldId="1766"/>
        </pc:sldMkLst>
      </pc:sldChg>
      <pc:sldChg chg="modSp add mod">
        <pc:chgData name="Eva Jandíková" userId="7ef427b1455032d3" providerId="LiveId" clId="{8BE16ADB-BADE-4A44-8E84-39D713E1A9F0}" dt="2024-09-06T17:34:33.802" v="17954" actId="404"/>
        <pc:sldMkLst>
          <pc:docMk/>
          <pc:sldMk cId="1799872815" sldId="176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751469772" sldId="176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820039750" sldId="1768"/>
        </pc:sldMkLst>
      </pc:sldChg>
      <pc:sldChg chg="add del">
        <pc:chgData name="Eva Jandíková" userId="7ef427b1455032d3" providerId="LiveId" clId="{8BE16ADB-BADE-4A44-8E84-39D713E1A9F0}" dt="2024-09-06T14:37:55.519" v="12735" actId="47"/>
        <pc:sldMkLst>
          <pc:docMk/>
          <pc:sldMk cId="4191317252" sldId="1768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993950893" sldId="1769"/>
        </pc:sldMkLst>
      </pc:sldChg>
      <pc:sldChg chg="add del">
        <pc:chgData name="Eva Jandíková" userId="7ef427b1455032d3" providerId="LiveId" clId="{8BE16ADB-BADE-4A44-8E84-39D713E1A9F0}" dt="2024-09-06T14:37:55.519" v="12735" actId="47"/>
        <pc:sldMkLst>
          <pc:docMk/>
          <pc:sldMk cId="3834296903" sldId="176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43353961" sldId="1770"/>
        </pc:sldMkLst>
      </pc:sldChg>
      <pc:sldChg chg="addSp modSp add mod">
        <pc:chgData name="Eva Jandíková" userId="7ef427b1455032d3" providerId="LiveId" clId="{8BE16ADB-BADE-4A44-8E84-39D713E1A9F0}" dt="2024-09-06T17:35:15.071" v="17956" actId="948"/>
        <pc:sldMkLst>
          <pc:docMk/>
          <pc:sldMk cId="3012205999" sldId="1770"/>
        </pc:sldMkLst>
      </pc:sldChg>
      <pc:sldChg chg="addSp delSp modSp add del mod">
        <pc:chgData name="Eva Jandíková" userId="7ef427b1455032d3" providerId="LiveId" clId="{8BE16ADB-BADE-4A44-8E84-39D713E1A9F0}" dt="2024-09-06T14:39:57.622" v="12784" actId="47"/>
        <pc:sldMkLst>
          <pc:docMk/>
          <pc:sldMk cId="1235259479" sldId="177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360017960" sldId="177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23083236" sldId="1772"/>
        </pc:sldMkLst>
      </pc:sldChg>
      <pc:sldChg chg="add del">
        <pc:chgData name="Eva Jandíková" userId="7ef427b1455032d3" providerId="LiveId" clId="{8BE16ADB-BADE-4A44-8E84-39D713E1A9F0}" dt="2024-09-06T14:38:31.066" v="12738" actId="47"/>
        <pc:sldMkLst>
          <pc:docMk/>
          <pc:sldMk cId="1870587060" sldId="177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991952126" sldId="1773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820868405" sldId="1773"/>
        </pc:sldMkLst>
      </pc:sldChg>
      <pc:sldChg chg="modSp add mod">
        <pc:chgData name="Eva Jandíková" userId="7ef427b1455032d3" providerId="LiveId" clId="{8BE16ADB-BADE-4A44-8E84-39D713E1A9F0}" dt="2024-09-06T14:51:24.489" v="12825" actId="20577"/>
        <pc:sldMkLst>
          <pc:docMk/>
          <pc:sldMk cId="497478128" sldId="177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220836386" sldId="1774"/>
        </pc:sldMkLst>
      </pc:sldChg>
      <pc:sldChg chg="modSp add mod">
        <pc:chgData name="Eva Jandíková" userId="7ef427b1455032d3" providerId="LiveId" clId="{8BE16ADB-BADE-4A44-8E84-39D713E1A9F0}" dt="2024-09-06T14:51:16.586" v="12808" actId="20577"/>
        <pc:sldMkLst>
          <pc:docMk/>
          <pc:sldMk cId="759378868" sldId="1775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490673615" sldId="1775"/>
        </pc:sldMkLst>
      </pc:sldChg>
      <pc:sldChg chg="addSp delSp modSp add mod">
        <pc:chgData name="Eva Jandíková" userId="7ef427b1455032d3" providerId="LiveId" clId="{8BE16ADB-BADE-4A44-8E84-39D713E1A9F0}" dt="2024-09-06T14:53:47.782" v="12831" actId="14100"/>
        <pc:sldMkLst>
          <pc:docMk/>
          <pc:sldMk cId="2913445016" sldId="177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438916217" sldId="177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281994494" sldId="177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167866378" sldId="177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348024137" sldId="1778"/>
        </pc:sldMkLst>
      </pc:sldChg>
      <pc:sldChg chg="addSp delSp modSp add mod">
        <pc:chgData name="Eva Jandíková" userId="7ef427b1455032d3" providerId="LiveId" clId="{8BE16ADB-BADE-4A44-8E84-39D713E1A9F0}" dt="2024-09-06T14:55:29.656" v="12838" actId="478"/>
        <pc:sldMkLst>
          <pc:docMk/>
          <pc:sldMk cId="2532291666" sldId="1778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033230848" sldId="177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101419873" sldId="1779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786110052" sldId="1780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443081301" sldId="1780"/>
        </pc:sldMkLst>
      </pc:sldChg>
      <pc:sldChg chg="addSp delSp modSp add mod">
        <pc:chgData name="Eva Jandíková" userId="7ef427b1455032d3" providerId="LiveId" clId="{8BE16ADB-BADE-4A44-8E84-39D713E1A9F0}" dt="2024-09-06T17:35:41.754" v="17957" actId="2711"/>
        <pc:sldMkLst>
          <pc:docMk/>
          <pc:sldMk cId="139767992" sldId="178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830204376" sldId="178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381720529" sldId="1782"/>
        </pc:sldMkLst>
      </pc:sldChg>
      <pc:sldChg chg="addSp delSp modSp add mod">
        <pc:chgData name="Eva Jandíková" userId="7ef427b1455032d3" providerId="LiveId" clId="{8BE16ADB-BADE-4A44-8E84-39D713E1A9F0}" dt="2024-09-06T17:36:22.582" v="17965" actId="207"/>
        <pc:sldMkLst>
          <pc:docMk/>
          <pc:sldMk cId="2141222490" sldId="1782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261454302" sldId="178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80032048" sldId="1783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80806687" sldId="1784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832640556" sldId="178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078385653" sldId="1785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742762542" sldId="1785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1900617314" sldId="178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831327126" sldId="178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169929763" sldId="1787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783532139" sldId="178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767850872" sldId="1788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4135469336" sldId="1788"/>
        </pc:sldMkLst>
      </pc:sldChg>
      <pc:sldChg chg="modSp add mod">
        <pc:chgData name="Eva Jandíková" userId="7ef427b1455032d3" providerId="LiveId" clId="{8BE16ADB-BADE-4A44-8E84-39D713E1A9F0}" dt="2024-09-06T15:05:46.306" v="12896" actId="14100"/>
        <pc:sldMkLst>
          <pc:docMk/>
          <pc:sldMk cId="1352882550" sldId="1789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633125037" sldId="1789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686143983" sldId="1790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122452448" sldId="1790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371329187" sldId="1791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2527550127" sldId="1791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107512790" sldId="1792"/>
        </pc:sldMkLst>
      </pc:sldChg>
      <pc:sldChg chg="add">
        <pc:chgData name="Eva Jandíková" userId="7ef427b1455032d3" providerId="LiveId" clId="{8BE16ADB-BADE-4A44-8E84-39D713E1A9F0}" dt="2024-09-06T14:14:53.177" v="11748"/>
        <pc:sldMkLst>
          <pc:docMk/>
          <pc:sldMk cId="3933863967" sldId="1792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1786641078" sldId="1793"/>
        </pc:sldMkLst>
      </pc:sldChg>
      <pc:sldChg chg="addSp delSp modSp add mod">
        <pc:chgData name="Eva Jandíková" userId="7ef427b1455032d3" providerId="LiveId" clId="{8BE16ADB-BADE-4A44-8E84-39D713E1A9F0}" dt="2024-09-06T15:51:48.128" v="15010" actId="1076"/>
        <pc:sldMkLst>
          <pc:docMk/>
          <pc:sldMk cId="2583623230" sldId="1793"/>
        </pc:sldMkLst>
      </pc:sldChg>
      <pc:sldChg chg="modSp add del">
        <pc:chgData name="Eva Jandíková" userId="7ef427b1455032d3" providerId="LiveId" clId="{8BE16ADB-BADE-4A44-8E84-39D713E1A9F0}" dt="2024-09-06T14:14:38.535" v="11747" actId="2696"/>
        <pc:sldMkLst>
          <pc:docMk/>
          <pc:sldMk cId="1133960390" sldId="1794"/>
        </pc:sldMkLst>
      </pc:sldChg>
      <pc:sldChg chg="addSp modSp add mod">
        <pc:chgData name="Eva Jandíková" userId="7ef427b1455032d3" providerId="LiveId" clId="{8BE16ADB-BADE-4A44-8E84-39D713E1A9F0}" dt="2024-09-06T15:54:57.119" v="15097"/>
        <pc:sldMkLst>
          <pc:docMk/>
          <pc:sldMk cId="2680571034" sldId="1794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966738457" sldId="1795"/>
        </pc:sldMkLst>
      </pc:sldChg>
      <pc:sldChg chg="addSp delSp modSp add mod">
        <pc:chgData name="Eva Jandíková" userId="7ef427b1455032d3" providerId="LiveId" clId="{8BE16ADB-BADE-4A44-8E84-39D713E1A9F0}" dt="2024-09-06T16:11:14.824" v="15255" actId="14100"/>
        <pc:sldMkLst>
          <pc:docMk/>
          <pc:sldMk cId="1808533021" sldId="1795"/>
        </pc:sldMkLst>
      </pc:sldChg>
      <pc:sldChg chg="addSp delSp modSp add mod">
        <pc:chgData name="Eva Jandíková" userId="7ef427b1455032d3" providerId="LiveId" clId="{8BE16ADB-BADE-4A44-8E84-39D713E1A9F0}" dt="2024-09-06T16:13:12.300" v="15283" actId="20577"/>
        <pc:sldMkLst>
          <pc:docMk/>
          <pc:sldMk cId="3903050304" sldId="1796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4038868506" sldId="1796"/>
        </pc:sldMkLst>
      </pc:sldChg>
      <pc:sldChg chg="add del">
        <pc:chgData name="Eva Jandíková" userId="7ef427b1455032d3" providerId="LiveId" clId="{8BE16ADB-BADE-4A44-8E84-39D713E1A9F0}" dt="2024-09-06T16:32:47.543" v="16057" actId="47"/>
        <pc:sldMkLst>
          <pc:docMk/>
          <pc:sldMk cId="2232133885" sldId="1797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289030766" sldId="1797"/>
        </pc:sldMkLst>
      </pc:sldChg>
      <pc:sldChg chg="add">
        <pc:chgData name="Eva Jandíková" userId="7ef427b1455032d3" providerId="LiveId" clId="{8BE16ADB-BADE-4A44-8E84-39D713E1A9F0}" dt="2024-09-06T16:35:42.454" v="16085"/>
        <pc:sldMkLst>
          <pc:docMk/>
          <pc:sldMk cId="2313065222" sldId="1798"/>
        </pc:sldMkLst>
      </pc:sldChg>
      <pc:sldChg chg="add del">
        <pc:chgData name="Eva Jandíková" userId="7ef427b1455032d3" providerId="LiveId" clId="{8BE16ADB-BADE-4A44-8E84-39D713E1A9F0}" dt="2024-09-06T14:14:38.535" v="11747" actId="2696"/>
        <pc:sldMkLst>
          <pc:docMk/>
          <pc:sldMk cId="2474661142" sldId="1798"/>
        </pc:sldMkLst>
      </pc:sldChg>
      <pc:sldChg chg="add del">
        <pc:chgData name="Eva Jandíková" userId="7ef427b1455032d3" providerId="LiveId" clId="{8BE16ADB-BADE-4A44-8E84-39D713E1A9F0}" dt="2024-09-06T16:35:25.913" v="16084" actId="2696"/>
        <pc:sldMkLst>
          <pc:docMk/>
          <pc:sldMk cId="4159172408" sldId="1798"/>
        </pc:sldMkLst>
      </pc:sldChg>
      <pc:sldChg chg="add ord">
        <pc:chgData name="Eva Jandíková" userId="7ef427b1455032d3" providerId="LiveId" clId="{8BE16ADB-BADE-4A44-8E84-39D713E1A9F0}" dt="2024-09-06T16:19:42.074" v="15584"/>
        <pc:sldMkLst>
          <pc:docMk/>
          <pc:sldMk cId="1763520922" sldId="1799"/>
        </pc:sldMkLst>
      </pc:sldChg>
      <pc:sldChg chg="modSp new del mod">
        <pc:chgData name="Eva Jandíková" userId="7ef427b1455032d3" providerId="LiveId" clId="{8BE16ADB-BADE-4A44-8E84-39D713E1A9F0}" dt="2024-09-06T14:14:38.535" v="11747" actId="2696"/>
        <pc:sldMkLst>
          <pc:docMk/>
          <pc:sldMk cId="2795909335" sldId="1799"/>
        </pc:sldMkLst>
      </pc:sldChg>
      <pc:sldChg chg="modSp add del mod">
        <pc:chgData name="Eva Jandíková" userId="7ef427b1455032d3" providerId="LiveId" clId="{8BE16ADB-BADE-4A44-8E84-39D713E1A9F0}" dt="2024-09-06T14:14:38.535" v="11747" actId="2696"/>
        <pc:sldMkLst>
          <pc:docMk/>
          <pc:sldMk cId="1219500395" sldId="1800"/>
        </pc:sldMkLst>
      </pc:sldChg>
      <pc:sldChg chg="add del">
        <pc:chgData name="Eva Jandíková" userId="7ef427b1455032d3" providerId="LiveId" clId="{8BE16ADB-BADE-4A44-8E84-39D713E1A9F0}" dt="2024-09-06T16:19:51.806" v="15585" actId="47"/>
        <pc:sldMkLst>
          <pc:docMk/>
          <pc:sldMk cId="2991746031" sldId="1800"/>
        </pc:sldMkLst>
      </pc:sldChg>
      <pc:sldChg chg="addSp delSp modSp add del mod">
        <pc:chgData name="Eva Jandíková" userId="7ef427b1455032d3" providerId="LiveId" clId="{8BE16ADB-BADE-4A44-8E84-39D713E1A9F0}" dt="2024-09-04T12:26:26.007" v="6423" actId="47"/>
        <pc:sldMkLst>
          <pc:docMk/>
          <pc:sldMk cId="3699848314" sldId="1801"/>
        </pc:sldMkLst>
      </pc:sldChg>
      <pc:sldChg chg="addSp delSp modSp add del mod ord">
        <pc:chgData name="Eva Jandíková" userId="7ef427b1455032d3" providerId="LiveId" clId="{8BE16ADB-BADE-4A44-8E84-39D713E1A9F0}" dt="2024-09-06T14:14:38.535" v="11747" actId="2696"/>
        <pc:sldMkLst>
          <pc:docMk/>
          <pc:sldMk cId="2690166870" sldId="1802"/>
        </pc:sldMkLst>
      </pc:sldChg>
      <pc:sldChg chg="add del">
        <pc:chgData name="Eva Jandíková" userId="7ef427b1455032d3" providerId="LiveId" clId="{8BE16ADB-BADE-4A44-8E84-39D713E1A9F0}" dt="2024-09-06T16:20:26.148" v="15586" actId="47"/>
        <pc:sldMkLst>
          <pc:docMk/>
          <pc:sldMk cId="3428514333" sldId="1802"/>
        </pc:sldMkLst>
      </pc:sldChg>
      <pc:sldChg chg="addSp delSp modSp add del mod">
        <pc:chgData name="Eva Jandíková" userId="7ef427b1455032d3" providerId="LiveId" clId="{8BE16ADB-BADE-4A44-8E84-39D713E1A9F0}" dt="2024-09-06T14:14:38.535" v="11747" actId="2696"/>
        <pc:sldMkLst>
          <pc:docMk/>
          <pc:sldMk cId="180843425" sldId="1803"/>
        </pc:sldMkLst>
      </pc:sldChg>
      <pc:sldChg chg="modSp add mod ord">
        <pc:chgData name="Eva Jandíková" userId="7ef427b1455032d3" providerId="LiveId" clId="{8BE16ADB-BADE-4A44-8E84-39D713E1A9F0}" dt="2024-09-06T16:21:07.798" v="15591" actId="255"/>
        <pc:sldMkLst>
          <pc:docMk/>
          <pc:sldMk cId="3812175654" sldId="1803"/>
        </pc:sldMkLst>
      </pc:sldChg>
      <pc:sldChg chg="addSp modSp new del mod ord">
        <pc:chgData name="Eva Jandíková" userId="7ef427b1455032d3" providerId="LiveId" clId="{8BE16ADB-BADE-4A44-8E84-39D713E1A9F0}" dt="2024-09-06T12:09:48.946" v="9242" actId="47"/>
        <pc:sldMkLst>
          <pc:docMk/>
          <pc:sldMk cId="1300127578" sldId="1804"/>
        </pc:sldMkLst>
      </pc:sldChg>
      <pc:sldChg chg="addSp modSp add del mod">
        <pc:chgData name="Eva Jandíková" userId="7ef427b1455032d3" providerId="LiveId" clId="{8BE16ADB-BADE-4A44-8E84-39D713E1A9F0}" dt="2024-09-06T12:09:21.631" v="9240" actId="47"/>
        <pc:sldMkLst>
          <pc:docMk/>
          <pc:sldMk cId="704648302" sldId="1805"/>
        </pc:sldMkLst>
      </pc:sldChg>
      <pc:sldChg chg="add del">
        <pc:chgData name="Eva Jandíková" userId="7ef427b1455032d3" providerId="LiveId" clId="{8BE16ADB-BADE-4A44-8E84-39D713E1A9F0}" dt="2024-09-04T12:33:21.489" v="6543" actId="47"/>
        <pc:sldMkLst>
          <pc:docMk/>
          <pc:sldMk cId="1732256132" sldId="1805"/>
        </pc:sldMkLst>
      </pc:sldChg>
      <pc:sldChg chg="addSp delSp modSp add del mod modClrScheme chgLayout">
        <pc:chgData name="Eva Jandíková" userId="7ef427b1455032d3" providerId="LiveId" clId="{8BE16ADB-BADE-4A44-8E84-39D713E1A9F0}" dt="2024-09-06T12:09:21.631" v="9240" actId="47"/>
        <pc:sldMkLst>
          <pc:docMk/>
          <pc:sldMk cId="3408007042" sldId="1806"/>
        </pc:sldMkLst>
      </pc:sldChg>
      <pc:sldChg chg="delSp modSp add del mod ord">
        <pc:chgData name="Eva Jandíková" userId="7ef427b1455032d3" providerId="LiveId" clId="{8BE16ADB-BADE-4A44-8E84-39D713E1A9F0}" dt="2024-09-04T12:49:09.509" v="7063" actId="47"/>
        <pc:sldMkLst>
          <pc:docMk/>
          <pc:sldMk cId="1578778875" sldId="1807"/>
        </pc:sldMkLst>
      </pc:sldChg>
      <pc:sldChg chg="delSp modSp add del mod">
        <pc:chgData name="Eva Jandíková" userId="7ef427b1455032d3" providerId="LiveId" clId="{8BE16ADB-BADE-4A44-8E84-39D713E1A9F0}" dt="2024-09-06T12:09:21.631" v="9240" actId="47"/>
        <pc:sldMkLst>
          <pc:docMk/>
          <pc:sldMk cId="1477459798" sldId="1808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1993900736" sldId="1809"/>
        </pc:sldMkLst>
      </pc:sldChg>
      <pc:sldChg chg="addSp delSp modSp add del mod ord">
        <pc:chgData name="Eva Jandíková" userId="7ef427b1455032d3" providerId="LiveId" clId="{8BE16ADB-BADE-4A44-8E84-39D713E1A9F0}" dt="2024-09-06T12:09:48.946" v="9242" actId="47"/>
        <pc:sldMkLst>
          <pc:docMk/>
          <pc:sldMk cId="3528816136" sldId="1810"/>
        </pc:sldMkLst>
      </pc:sldChg>
      <pc:sldChg chg="addSp modSp add del mod ord">
        <pc:chgData name="Eva Jandíková" userId="7ef427b1455032d3" providerId="LiveId" clId="{8BE16ADB-BADE-4A44-8E84-39D713E1A9F0}" dt="2024-09-06T12:09:48.946" v="9242" actId="47"/>
        <pc:sldMkLst>
          <pc:docMk/>
          <pc:sldMk cId="2266330280" sldId="1811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3885166782" sldId="1812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2264389670" sldId="1813"/>
        </pc:sldMkLst>
      </pc:sldChg>
      <pc:sldChg chg="addSp delSp modSp add del mod">
        <pc:chgData name="Eva Jandíková" userId="7ef427b1455032d3" providerId="LiveId" clId="{8BE16ADB-BADE-4A44-8E84-39D713E1A9F0}" dt="2024-09-06T12:09:48.946" v="9242" actId="47"/>
        <pc:sldMkLst>
          <pc:docMk/>
          <pc:sldMk cId="1445805952" sldId="1814"/>
        </pc:sldMkLst>
      </pc:sldChg>
      <pc:sldChg chg="addSp delSp add del mod">
        <pc:chgData name="Eva Jandíková" userId="7ef427b1455032d3" providerId="LiveId" clId="{8BE16ADB-BADE-4A44-8E84-39D713E1A9F0}" dt="2024-09-06T12:09:48.946" v="9242" actId="47"/>
        <pc:sldMkLst>
          <pc:docMk/>
          <pc:sldMk cId="2091381283" sldId="1815"/>
        </pc:sldMkLst>
      </pc:sldChg>
      <pc:sldChg chg="del">
        <pc:chgData name="Eva Jandíková" userId="7ef427b1455032d3" providerId="LiveId" clId="{8BE16ADB-BADE-4A44-8E84-39D713E1A9F0}" dt="2024-09-06T09:00:04.399" v="7845" actId="47"/>
        <pc:sldMkLst>
          <pc:docMk/>
          <pc:sldMk cId="4216023123" sldId="1816"/>
        </pc:sldMkLst>
      </pc:sldChg>
      <pc:sldChg chg="modSp mod">
        <pc:chgData name="Eva Jandíková" userId="7ef427b1455032d3" providerId="LiveId" clId="{8BE16ADB-BADE-4A44-8E84-39D713E1A9F0}" dt="2024-09-06T11:29:52.512" v="8196" actId="14100"/>
        <pc:sldMkLst>
          <pc:docMk/>
          <pc:sldMk cId="2181867890" sldId="1817"/>
        </pc:sldMkLst>
      </pc:sldChg>
      <pc:sldChg chg="modSp mod">
        <pc:chgData name="Eva Jandíková" userId="7ef427b1455032d3" providerId="LiveId" clId="{8BE16ADB-BADE-4A44-8E84-39D713E1A9F0}" dt="2024-09-06T11:31:25.492" v="8217" actId="20577"/>
        <pc:sldMkLst>
          <pc:docMk/>
          <pc:sldMk cId="4084826686" sldId="1819"/>
        </pc:sldMkLst>
      </pc:sldChg>
      <pc:sldChg chg="modSp mod">
        <pc:chgData name="Eva Jandíková" userId="7ef427b1455032d3" providerId="LiveId" clId="{8BE16ADB-BADE-4A44-8E84-39D713E1A9F0}" dt="2024-09-06T11:31:59.185" v="8222" actId="20577"/>
        <pc:sldMkLst>
          <pc:docMk/>
          <pc:sldMk cId="4047269780" sldId="1820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3518180970" sldId="1821"/>
        </pc:sldMkLst>
      </pc:sldChg>
      <pc:sldChg chg="del">
        <pc:chgData name="Eva Jandíková" userId="7ef427b1455032d3" providerId="LiveId" clId="{8BE16ADB-BADE-4A44-8E84-39D713E1A9F0}" dt="2024-09-06T08:31:00.477" v="7626" actId="47"/>
        <pc:sldMkLst>
          <pc:docMk/>
          <pc:sldMk cId="522878218" sldId="1822"/>
        </pc:sldMkLst>
      </pc:sldChg>
      <pc:sldChg chg="del">
        <pc:chgData name="Eva Jandíková" userId="7ef427b1455032d3" providerId="LiveId" clId="{8BE16ADB-BADE-4A44-8E84-39D713E1A9F0}" dt="2024-09-06T08:31:14.179" v="7627" actId="47"/>
        <pc:sldMkLst>
          <pc:docMk/>
          <pc:sldMk cId="2227006829" sldId="1823"/>
        </pc:sldMkLst>
      </pc:sldChg>
      <pc:sldChg chg="addSp modSp del mod">
        <pc:chgData name="Eva Jandíková" userId="7ef427b1455032d3" providerId="LiveId" clId="{8BE16ADB-BADE-4A44-8E84-39D713E1A9F0}" dt="2024-09-06T12:09:48.946" v="9242" actId="47"/>
        <pc:sldMkLst>
          <pc:docMk/>
          <pc:sldMk cId="1339827302" sldId="1825"/>
        </pc:sldMkLst>
      </pc:sldChg>
      <pc:sldChg chg="modSp del mod">
        <pc:chgData name="Eva Jandíková" userId="7ef427b1455032d3" providerId="LiveId" clId="{8BE16ADB-BADE-4A44-8E84-39D713E1A9F0}" dt="2024-09-06T08:46:48.011" v="7710" actId="47"/>
        <pc:sldMkLst>
          <pc:docMk/>
          <pc:sldMk cId="2641115087" sldId="1826"/>
        </pc:sldMkLst>
      </pc:sldChg>
      <pc:sldChg chg="addSp delSp modSp mod">
        <pc:chgData name="Eva Jandíková" userId="7ef427b1455032d3" providerId="LiveId" clId="{8BE16ADB-BADE-4A44-8E84-39D713E1A9F0}" dt="2024-09-09T11:10:32.221" v="18792"/>
        <pc:sldMkLst>
          <pc:docMk/>
          <pc:sldMk cId="4214161330" sldId="1827"/>
        </pc:sldMkLst>
      </pc:sldChg>
      <pc:sldChg chg="modSp mod">
        <pc:chgData name="Eva Jandíková" userId="7ef427b1455032d3" providerId="LiveId" clId="{8BE16ADB-BADE-4A44-8E84-39D713E1A9F0}" dt="2024-09-06T11:30:06.701" v="8197" actId="14"/>
        <pc:sldMkLst>
          <pc:docMk/>
          <pc:sldMk cId="2063293181" sldId="1828"/>
        </pc:sldMkLst>
      </pc:sldChg>
      <pc:sldChg chg="modSp mod">
        <pc:chgData name="Eva Jandíková" userId="7ef427b1455032d3" providerId="LiveId" clId="{8BE16ADB-BADE-4A44-8E84-39D713E1A9F0}" dt="2024-09-06T11:30:25.293" v="8199" actId="120"/>
        <pc:sldMkLst>
          <pc:docMk/>
          <pc:sldMk cId="1508650280" sldId="1829"/>
        </pc:sldMkLst>
      </pc:sldChg>
      <pc:sldChg chg="modSp mod">
        <pc:chgData name="Eva Jandíková" userId="7ef427b1455032d3" providerId="LiveId" clId="{8BE16ADB-BADE-4A44-8E84-39D713E1A9F0}" dt="2024-09-06T11:30:33.571" v="8200" actId="120"/>
        <pc:sldMkLst>
          <pc:docMk/>
          <pc:sldMk cId="1902240005" sldId="1830"/>
        </pc:sldMkLst>
      </pc:sldChg>
      <pc:sldChg chg="modSp mod">
        <pc:chgData name="Eva Jandíková" userId="7ef427b1455032d3" providerId="LiveId" clId="{8BE16ADB-BADE-4A44-8E84-39D713E1A9F0}" dt="2024-09-06T11:30:37.775" v="8201" actId="120"/>
        <pc:sldMkLst>
          <pc:docMk/>
          <pc:sldMk cId="3089992217" sldId="1831"/>
        </pc:sldMkLst>
      </pc:sldChg>
      <pc:sldChg chg="modSp mod">
        <pc:chgData name="Eva Jandíková" userId="7ef427b1455032d3" providerId="LiveId" clId="{8BE16ADB-BADE-4A44-8E84-39D713E1A9F0}" dt="2024-09-06T11:33:19.116" v="8238"/>
        <pc:sldMkLst>
          <pc:docMk/>
          <pc:sldMk cId="607791507" sldId="1832"/>
        </pc:sldMkLst>
      </pc:sldChg>
      <pc:sldChg chg="modSp mod">
        <pc:chgData name="Eva Jandíková" userId="7ef427b1455032d3" providerId="LiveId" clId="{8BE16ADB-BADE-4A44-8E84-39D713E1A9F0}" dt="2024-09-06T11:31:04.400" v="8205" actId="1076"/>
        <pc:sldMkLst>
          <pc:docMk/>
          <pc:sldMk cId="4186636918" sldId="1833"/>
        </pc:sldMkLst>
      </pc:sldChg>
      <pc:sldChg chg="modSp mod">
        <pc:chgData name="Eva Jandíková" userId="7ef427b1455032d3" providerId="LiveId" clId="{8BE16ADB-BADE-4A44-8E84-39D713E1A9F0}" dt="2024-09-06T17:31:00.902" v="17922" actId="20577"/>
        <pc:sldMkLst>
          <pc:docMk/>
          <pc:sldMk cId="1826750987" sldId="1834"/>
        </pc:sldMkLst>
      </pc:sldChg>
      <pc:sldChg chg="addSp delSp modSp mod">
        <pc:chgData name="Eva Jandíková" userId="7ef427b1455032d3" providerId="LiveId" clId="{8BE16ADB-BADE-4A44-8E84-39D713E1A9F0}" dt="2024-09-06T12:28:56.973" v="9373" actId="478"/>
        <pc:sldMkLst>
          <pc:docMk/>
          <pc:sldMk cId="2170673492" sldId="1835"/>
        </pc:sldMkLst>
      </pc:sldChg>
      <pc:sldChg chg="modSp mod">
        <pc:chgData name="Eva Jandíková" userId="7ef427b1455032d3" providerId="LiveId" clId="{8BE16ADB-BADE-4A44-8E84-39D713E1A9F0}" dt="2024-09-06T11:31:40.810" v="8218" actId="1076"/>
        <pc:sldMkLst>
          <pc:docMk/>
          <pc:sldMk cId="421201" sldId="1836"/>
        </pc:sldMkLst>
      </pc:sldChg>
      <pc:sldChg chg="modSp mod">
        <pc:chgData name="Eva Jandíková" userId="7ef427b1455032d3" providerId="LiveId" clId="{8BE16ADB-BADE-4A44-8E84-39D713E1A9F0}" dt="2024-09-06T11:31:49.948" v="8219" actId="1076"/>
        <pc:sldMkLst>
          <pc:docMk/>
          <pc:sldMk cId="2072789514" sldId="1838"/>
        </pc:sldMkLst>
      </pc:sldChg>
      <pc:sldChg chg="modSp new del mod">
        <pc:chgData name="Eva Jandíková" userId="7ef427b1455032d3" providerId="LiveId" clId="{8BE16ADB-BADE-4A44-8E84-39D713E1A9F0}" dt="2024-09-06T08:14:58.320" v="7447" actId="47"/>
        <pc:sldMkLst>
          <pc:docMk/>
          <pc:sldMk cId="1909206126" sldId="1840"/>
        </pc:sldMkLst>
      </pc:sldChg>
      <pc:sldChg chg="delSp modSp add mod">
        <pc:chgData name="Eva Jandíková" userId="7ef427b1455032d3" providerId="LiveId" clId="{8BE16ADB-BADE-4A44-8E84-39D713E1A9F0}" dt="2024-09-06T11:43:57.538" v="8504" actId="20577"/>
        <pc:sldMkLst>
          <pc:docMk/>
          <pc:sldMk cId="2745772584" sldId="1840"/>
        </pc:sldMkLst>
      </pc:sldChg>
      <pc:sldChg chg="addSp delSp modSp add mod">
        <pc:chgData name="Eva Jandíková" userId="7ef427b1455032d3" providerId="LiveId" clId="{8BE16ADB-BADE-4A44-8E84-39D713E1A9F0}" dt="2024-09-06T17:21:13.274" v="17678" actId="790"/>
        <pc:sldMkLst>
          <pc:docMk/>
          <pc:sldMk cId="3702756127" sldId="1841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2790205448" sldId="1842"/>
        </pc:sldMkLst>
      </pc:sldChg>
      <pc:sldChg chg="modSp add mod">
        <pc:chgData name="Eva Jandíková" userId="7ef427b1455032d3" providerId="LiveId" clId="{8BE16ADB-BADE-4A44-8E84-39D713E1A9F0}" dt="2024-09-06T17:22:06.364" v="17680" actId="790"/>
        <pc:sldMkLst>
          <pc:docMk/>
          <pc:sldMk cId="2641769926" sldId="1843"/>
        </pc:sldMkLst>
      </pc:sldChg>
      <pc:sldChg chg="modSp add mod">
        <pc:chgData name="Eva Jandíková" userId="7ef427b1455032d3" providerId="LiveId" clId="{8BE16ADB-BADE-4A44-8E84-39D713E1A9F0}" dt="2024-09-06T17:22:12.591" v="17681" actId="403"/>
        <pc:sldMkLst>
          <pc:docMk/>
          <pc:sldMk cId="1841201979" sldId="1844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4086899877" sldId="1845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136721931" sldId="1846"/>
        </pc:sldMkLst>
      </pc:sldChg>
      <pc:sldChg chg="modSp add mod">
        <pc:chgData name="Eva Jandíková" userId="7ef427b1455032d3" providerId="LiveId" clId="{8BE16ADB-BADE-4A44-8E84-39D713E1A9F0}" dt="2024-09-06T11:35:09.244" v="8260" actId="20577"/>
        <pc:sldMkLst>
          <pc:docMk/>
          <pc:sldMk cId="475721774" sldId="1847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619581147" sldId="1848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551533578" sldId="1849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3336003462" sldId="1850"/>
        </pc:sldMkLst>
      </pc:sldChg>
      <pc:sldChg chg="add">
        <pc:chgData name="Eva Jandíková" userId="7ef427b1455032d3" providerId="LiveId" clId="{8BE16ADB-BADE-4A44-8E84-39D713E1A9F0}" dt="2024-09-06T08:30:27.496" v="7625"/>
        <pc:sldMkLst>
          <pc:docMk/>
          <pc:sldMk cId="2444742085" sldId="1851"/>
        </pc:sldMkLst>
      </pc:sldChg>
      <pc:sldChg chg="modSp add mod">
        <pc:chgData name="Eva Jandíková" userId="7ef427b1455032d3" providerId="LiveId" clId="{8BE16ADB-BADE-4A44-8E84-39D713E1A9F0}" dt="2024-09-06T11:35:43.911" v="8307" actId="20577"/>
        <pc:sldMkLst>
          <pc:docMk/>
          <pc:sldMk cId="1812503000" sldId="1852"/>
        </pc:sldMkLst>
      </pc:sldChg>
      <pc:sldChg chg="delSp modSp add mod">
        <pc:chgData name="Eva Jandíková" userId="7ef427b1455032d3" providerId="LiveId" clId="{8BE16ADB-BADE-4A44-8E84-39D713E1A9F0}" dt="2024-09-06T17:22:42.833" v="17682" actId="20577"/>
        <pc:sldMkLst>
          <pc:docMk/>
          <pc:sldMk cId="2337773378" sldId="1853"/>
        </pc:sldMkLst>
      </pc:sldChg>
      <pc:sldChg chg="modSp add mod">
        <pc:chgData name="Eva Jandíková" userId="7ef427b1455032d3" providerId="LiveId" clId="{8BE16ADB-BADE-4A44-8E84-39D713E1A9F0}" dt="2024-09-06T11:40:46.623" v="8457" actId="14100"/>
        <pc:sldMkLst>
          <pc:docMk/>
          <pc:sldMk cId="1708588347" sldId="1854"/>
        </pc:sldMkLst>
      </pc:sldChg>
      <pc:sldChg chg="delSp modSp add mod">
        <pc:chgData name="Eva Jandíková" userId="7ef427b1455032d3" providerId="LiveId" clId="{8BE16ADB-BADE-4A44-8E84-39D713E1A9F0}" dt="2024-09-06T11:45:41.607" v="8551" actId="478"/>
        <pc:sldMkLst>
          <pc:docMk/>
          <pc:sldMk cId="4046849099" sldId="1855"/>
        </pc:sldMkLst>
      </pc:sldChg>
      <pc:sldChg chg="modSp add mod">
        <pc:chgData name="Eva Jandíková" userId="7ef427b1455032d3" providerId="LiveId" clId="{8BE16ADB-BADE-4A44-8E84-39D713E1A9F0}" dt="2024-09-06T17:22:58.119" v="17683" actId="2711"/>
        <pc:sldMkLst>
          <pc:docMk/>
          <pc:sldMk cId="3678318836" sldId="1856"/>
        </pc:sldMkLst>
      </pc:sldChg>
      <pc:sldChg chg="delSp modSp add mod">
        <pc:chgData name="Eva Jandíková" userId="7ef427b1455032d3" providerId="LiveId" clId="{8BE16ADB-BADE-4A44-8E84-39D713E1A9F0}" dt="2024-09-06T17:23:13.390" v="17685" actId="403"/>
        <pc:sldMkLst>
          <pc:docMk/>
          <pc:sldMk cId="2431534173" sldId="1857"/>
        </pc:sldMkLst>
      </pc:sldChg>
      <pc:sldChg chg="modSp add mod">
        <pc:chgData name="Eva Jandíková" userId="7ef427b1455032d3" providerId="LiveId" clId="{8BE16ADB-BADE-4A44-8E84-39D713E1A9F0}" dt="2024-09-06T11:47:03.274" v="8607" actId="1076"/>
        <pc:sldMkLst>
          <pc:docMk/>
          <pc:sldMk cId="1683722653" sldId="1858"/>
        </pc:sldMkLst>
      </pc:sldChg>
      <pc:sldChg chg="modSp add mod">
        <pc:chgData name="Eva Jandíková" userId="7ef427b1455032d3" providerId="LiveId" clId="{8BE16ADB-BADE-4A44-8E84-39D713E1A9F0}" dt="2024-09-06T11:47:21.856" v="8611" actId="14100"/>
        <pc:sldMkLst>
          <pc:docMk/>
          <pc:sldMk cId="211799516" sldId="1859"/>
        </pc:sldMkLst>
      </pc:sldChg>
      <pc:sldChg chg="modSp add mod">
        <pc:chgData name="Eva Jandíková" userId="7ef427b1455032d3" providerId="LiveId" clId="{8BE16ADB-BADE-4A44-8E84-39D713E1A9F0}" dt="2024-09-06T11:47:14.388" v="8609" actId="14100"/>
        <pc:sldMkLst>
          <pc:docMk/>
          <pc:sldMk cId="854129891" sldId="1860"/>
        </pc:sldMkLst>
      </pc:sldChg>
      <pc:sldChg chg="modSp add mod">
        <pc:chgData name="Eva Jandíková" userId="7ef427b1455032d3" providerId="LiveId" clId="{8BE16ADB-BADE-4A44-8E84-39D713E1A9F0}" dt="2024-09-06T11:47:28.729" v="8613" actId="14100"/>
        <pc:sldMkLst>
          <pc:docMk/>
          <pc:sldMk cId="2585151863" sldId="1861"/>
        </pc:sldMkLst>
      </pc:sldChg>
      <pc:sldChg chg="modSp add mod">
        <pc:chgData name="Eva Jandíková" userId="7ef427b1455032d3" providerId="LiveId" clId="{8BE16ADB-BADE-4A44-8E84-39D713E1A9F0}" dt="2024-09-06T11:47:38.373" v="8615" actId="14100"/>
        <pc:sldMkLst>
          <pc:docMk/>
          <pc:sldMk cId="1072185341" sldId="1862"/>
        </pc:sldMkLst>
      </pc:sldChg>
      <pc:sldChg chg="modSp add mod">
        <pc:chgData name="Eva Jandíková" userId="7ef427b1455032d3" providerId="LiveId" clId="{8BE16ADB-BADE-4A44-8E84-39D713E1A9F0}" dt="2024-09-06T11:47:45.910" v="8617" actId="14100"/>
        <pc:sldMkLst>
          <pc:docMk/>
          <pc:sldMk cId="4163174238" sldId="1863"/>
        </pc:sldMkLst>
      </pc:sldChg>
      <pc:sldChg chg="modSp add mod">
        <pc:chgData name="Eva Jandíková" userId="7ef427b1455032d3" providerId="LiveId" clId="{8BE16ADB-BADE-4A44-8E84-39D713E1A9F0}" dt="2024-09-06T11:47:53.012" v="8619" actId="14100"/>
        <pc:sldMkLst>
          <pc:docMk/>
          <pc:sldMk cId="4200180770" sldId="1864"/>
        </pc:sldMkLst>
      </pc:sldChg>
      <pc:sldChg chg="add del">
        <pc:chgData name="Eva Jandíková" userId="7ef427b1455032d3" providerId="LiveId" clId="{8BE16ADB-BADE-4A44-8E84-39D713E1A9F0}" dt="2024-09-06T09:01:19.288" v="7865" actId="47"/>
        <pc:sldMkLst>
          <pc:docMk/>
          <pc:sldMk cId="3255256813" sldId="1865"/>
        </pc:sldMkLst>
      </pc:sldChg>
      <pc:sldChg chg="modSp add ord">
        <pc:chgData name="Eva Jandíková" userId="7ef427b1455032d3" providerId="LiveId" clId="{8BE16ADB-BADE-4A44-8E84-39D713E1A9F0}" dt="2024-09-06T11:48:09.279" v="8666" actId="1036"/>
        <pc:sldMkLst>
          <pc:docMk/>
          <pc:sldMk cId="3780672770" sldId="1866"/>
        </pc:sldMkLst>
      </pc:sldChg>
      <pc:sldChg chg="modSp add mod">
        <pc:chgData name="Eva Jandíková" userId="7ef427b1455032d3" providerId="LiveId" clId="{8BE16ADB-BADE-4A44-8E84-39D713E1A9F0}" dt="2024-09-06T12:08:18.308" v="9239" actId="20577"/>
        <pc:sldMkLst>
          <pc:docMk/>
          <pc:sldMk cId="3483140339" sldId="1867"/>
        </pc:sldMkLst>
      </pc:sldChg>
      <pc:sldChg chg="modSp add mod">
        <pc:chgData name="Eva Jandíková" userId="7ef427b1455032d3" providerId="LiveId" clId="{8BE16ADB-BADE-4A44-8E84-39D713E1A9F0}" dt="2024-09-06T11:51:20.851" v="8799" actId="20577"/>
        <pc:sldMkLst>
          <pc:docMk/>
          <pc:sldMk cId="1508678886" sldId="1868"/>
        </pc:sldMkLst>
      </pc:sldChg>
      <pc:sldChg chg="delSp modSp add mod">
        <pc:chgData name="Eva Jandíková" userId="7ef427b1455032d3" providerId="LiveId" clId="{8BE16ADB-BADE-4A44-8E84-39D713E1A9F0}" dt="2024-09-06T11:53:45.210" v="8963" actId="1076"/>
        <pc:sldMkLst>
          <pc:docMk/>
          <pc:sldMk cId="1454910437" sldId="1869"/>
        </pc:sldMkLst>
      </pc:sldChg>
      <pc:sldChg chg="modSp add mod">
        <pc:chgData name="Eva Jandíková" userId="7ef427b1455032d3" providerId="LiveId" clId="{8BE16ADB-BADE-4A44-8E84-39D713E1A9F0}" dt="2024-09-06T11:54:01.916" v="8969" actId="20577"/>
        <pc:sldMkLst>
          <pc:docMk/>
          <pc:sldMk cId="770502657" sldId="1870"/>
        </pc:sldMkLst>
      </pc:sldChg>
      <pc:sldChg chg="delSp modSp add del mod">
        <pc:chgData name="Eva Jandíková" userId="7ef427b1455032d3" providerId="LiveId" clId="{8BE16ADB-BADE-4A44-8E84-39D713E1A9F0}" dt="2024-09-06T11:54:38.487" v="8974" actId="47"/>
        <pc:sldMkLst>
          <pc:docMk/>
          <pc:sldMk cId="3652272439" sldId="1871"/>
        </pc:sldMkLst>
      </pc:sldChg>
      <pc:sldChg chg="modSp add mod">
        <pc:chgData name="Eva Jandíková" userId="7ef427b1455032d3" providerId="LiveId" clId="{8BE16ADB-BADE-4A44-8E84-39D713E1A9F0}" dt="2024-09-06T11:55:34.044" v="9008" actId="20577"/>
        <pc:sldMkLst>
          <pc:docMk/>
          <pc:sldMk cId="3863594700" sldId="1872"/>
        </pc:sldMkLst>
      </pc:sldChg>
      <pc:sldChg chg="add del">
        <pc:chgData name="Eva Jandíková" userId="7ef427b1455032d3" providerId="LiveId" clId="{8BE16ADB-BADE-4A44-8E84-39D713E1A9F0}" dt="2024-09-06T11:55:51.867" v="9010" actId="47"/>
        <pc:sldMkLst>
          <pc:docMk/>
          <pc:sldMk cId="3411707963" sldId="1873"/>
        </pc:sldMkLst>
      </pc:sldChg>
      <pc:sldChg chg="modSp add mod ord">
        <pc:chgData name="Eva Jandíková" userId="7ef427b1455032d3" providerId="LiveId" clId="{8BE16ADB-BADE-4A44-8E84-39D713E1A9F0}" dt="2024-09-06T17:25:50.088" v="17729" actId="1076"/>
        <pc:sldMkLst>
          <pc:docMk/>
          <pc:sldMk cId="2933658785" sldId="1874"/>
        </pc:sldMkLst>
      </pc:sldChg>
      <pc:sldChg chg="modSp add ord">
        <pc:chgData name="Eva Jandíková" userId="7ef427b1455032d3" providerId="LiveId" clId="{8BE16ADB-BADE-4A44-8E84-39D713E1A9F0}" dt="2024-09-06T11:33:19.116" v="8238"/>
        <pc:sldMkLst>
          <pc:docMk/>
          <pc:sldMk cId="578559840" sldId="1875"/>
        </pc:sldMkLst>
      </pc:sldChg>
      <pc:sldChg chg="add ord">
        <pc:chgData name="Eva Jandíková" userId="7ef427b1455032d3" providerId="LiveId" clId="{8BE16ADB-BADE-4A44-8E84-39D713E1A9F0}" dt="2024-09-06T09:02:25.633" v="7870"/>
        <pc:sldMkLst>
          <pc:docMk/>
          <pc:sldMk cId="2541917955" sldId="1876"/>
        </pc:sldMkLst>
      </pc:sldChg>
      <pc:sldChg chg="add ord">
        <pc:chgData name="Eva Jandíková" userId="7ef427b1455032d3" providerId="LiveId" clId="{8BE16ADB-BADE-4A44-8E84-39D713E1A9F0}" dt="2024-09-06T09:02:25.633" v="7870"/>
        <pc:sldMkLst>
          <pc:docMk/>
          <pc:sldMk cId="3818583360" sldId="1877"/>
        </pc:sldMkLst>
      </pc:sldChg>
      <pc:sldChg chg="addSp modSp add mod ord">
        <pc:chgData name="Eva Jandíková" userId="7ef427b1455032d3" providerId="LiveId" clId="{8BE16ADB-BADE-4A44-8E84-39D713E1A9F0}" dt="2024-09-06T12:00:33.009" v="9219"/>
        <pc:sldMkLst>
          <pc:docMk/>
          <pc:sldMk cId="3105184983" sldId="1878"/>
        </pc:sldMkLst>
      </pc:sldChg>
      <pc:sldChg chg="modSp add mod ord">
        <pc:chgData name="Eva Jandíková" userId="7ef427b1455032d3" providerId="LiveId" clId="{8BE16ADB-BADE-4A44-8E84-39D713E1A9F0}" dt="2024-09-06T11:49:58.338" v="8692"/>
        <pc:sldMkLst>
          <pc:docMk/>
          <pc:sldMk cId="2991275340" sldId="1879"/>
        </pc:sldMkLst>
      </pc:sldChg>
      <pc:sldChg chg="modSp add ord">
        <pc:chgData name="Eva Jandíková" userId="7ef427b1455032d3" providerId="LiveId" clId="{8BE16ADB-BADE-4A44-8E84-39D713E1A9F0}" dt="2024-09-06T11:49:58.338" v="8692"/>
        <pc:sldMkLst>
          <pc:docMk/>
          <pc:sldMk cId="2471653547" sldId="1880"/>
        </pc:sldMkLst>
      </pc:sldChg>
      <pc:sldChg chg="modSp add del">
        <pc:chgData name="Eva Jandíková" userId="7ef427b1455032d3" providerId="LiveId" clId="{8BE16ADB-BADE-4A44-8E84-39D713E1A9F0}" dt="2024-09-06T11:57:13.435" v="9138" actId="2696"/>
        <pc:sldMkLst>
          <pc:docMk/>
          <pc:sldMk cId="1872864021" sldId="1881"/>
        </pc:sldMkLst>
      </pc:sldChg>
      <pc:sldChg chg="addSp modSp add mod">
        <pc:chgData name="Eva Jandíková" userId="7ef427b1455032d3" providerId="LiveId" clId="{8BE16ADB-BADE-4A44-8E84-39D713E1A9F0}" dt="2024-09-09T10:58:44.352" v="18636" actId="20577"/>
        <pc:sldMkLst>
          <pc:docMk/>
          <pc:sldMk cId="3030685184" sldId="1881"/>
        </pc:sldMkLst>
      </pc:sldChg>
      <pc:sldChg chg="modSp add mod ord">
        <pc:chgData name="Eva Jandíková" userId="7ef427b1455032d3" providerId="LiveId" clId="{8BE16ADB-BADE-4A44-8E84-39D713E1A9F0}" dt="2024-09-06T17:24:16.502" v="17696" actId="14100"/>
        <pc:sldMkLst>
          <pc:docMk/>
          <pc:sldMk cId="1957406156" sldId="1882"/>
        </pc:sldMkLst>
      </pc:sldChg>
      <pc:sldChg chg="modSp add mod ord">
        <pc:chgData name="Eva Jandíková" userId="7ef427b1455032d3" providerId="LiveId" clId="{8BE16ADB-BADE-4A44-8E84-39D713E1A9F0}" dt="2024-09-06T17:25:20.954" v="17717" actId="1076"/>
        <pc:sldMkLst>
          <pc:docMk/>
          <pc:sldMk cId="4138447659" sldId="1883"/>
        </pc:sldMkLst>
      </pc:sldChg>
      <pc:sldChg chg="addSp delSp modSp add mod">
        <pc:chgData name="Eva Jandíková" userId="7ef427b1455032d3" providerId="LiveId" clId="{8BE16ADB-BADE-4A44-8E84-39D713E1A9F0}" dt="2024-09-09T13:46:30.828" v="21502" actId="1076"/>
        <pc:sldMkLst>
          <pc:docMk/>
          <pc:sldMk cId="3923465911" sldId="1884"/>
        </pc:sldMkLst>
      </pc:sldChg>
      <pc:sldChg chg="addSp modSp add del mod">
        <pc:chgData name="Eva Jandíková" userId="7ef427b1455032d3" providerId="LiveId" clId="{8BE16ADB-BADE-4A44-8E84-39D713E1A9F0}" dt="2024-09-09T12:27:53.787" v="20818" actId="47"/>
        <pc:sldMkLst>
          <pc:docMk/>
          <pc:sldMk cId="3816058447" sldId="1885"/>
        </pc:sldMkLst>
      </pc:sldChg>
      <pc:sldChg chg="addSp delSp modSp add del mod">
        <pc:chgData name="Eva Jandíková" userId="7ef427b1455032d3" providerId="LiveId" clId="{8BE16ADB-BADE-4A44-8E84-39D713E1A9F0}" dt="2024-09-09T12:27:44.103" v="20816" actId="47"/>
        <pc:sldMkLst>
          <pc:docMk/>
          <pc:sldMk cId="4269242507" sldId="1886"/>
        </pc:sldMkLst>
      </pc:sldChg>
      <pc:sldChg chg="addSp delSp modSp add del mod">
        <pc:chgData name="Eva Jandíková" userId="7ef427b1455032d3" providerId="LiveId" clId="{8BE16ADB-BADE-4A44-8E84-39D713E1A9F0}" dt="2024-09-09T12:27:44.103" v="20816" actId="47"/>
        <pc:sldMkLst>
          <pc:docMk/>
          <pc:sldMk cId="2255004870" sldId="1887"/>
        </pc:sldMkLst>
      </pc:sldChg>
      <pc:sldChg chg="add del">
        <pc:chgData name="Eva Jandíková" userId="7ef427b1455032d3" providerId="LiveId" clId="{8BE16ADB-BADE-4A44-8E84-39D713E1A9F0}" dt="2024-09-06T09:01:37.962" v="7866" actId="47"/>
        <pc:sldMkLst>
          <pc:docMk/>
          <pc:sldMk cId="3187346469" sldId="1888"/>
        </pc:sldMkLst>
      </pc:sldChg>
      <pc:sldChg chg="modSp add mod">
        <pc:chgData name="Eva Jandíková" userId="7ef427b1455032d3" providerId="LiveId" clId="{8BE16ADB-BADE-4A44-8E84-39D713E1A9F0}" dt="2024-09-06T17:25:37.925" v="17727"/>
        <pc:sldMkLst>
          <pc:docMk/>
          <pc:sldMk cId="2086139659" sldId="1889"/>
        </pc:sldMkLst>
      </pc:sldChg>
      <pc:sldChg chg="modSp add mod">
        <pc:chgData name="Eva Jandíková" userId="7ef427b1455032d3" providerId="LiveId" clId="{8BE16ADB-BADE-4A44-8E84-39D713E1A9F0}" dt="2024-09-06T11:54:43.776" v="8988" actId="20577"/>
        <pc:sldMkLst>
          <pc:docMk/>
          <pc:sldMk cId="663336452" sldId="1890"/>
        </pc:sldMkLst>
      </pc:sldChg>
      <pc:sldChg chg="add del">
        <pc:chgData name="Eva Jandíková" userId="7ef427b1455032d3" providerId="LiveId" clId="{8BE16ADB-BADE-4A44-8E84-39D713E1A9F0}" dt="2024-09-06T09:02:09.321" v="7868" actId="47"/>
        <pc:sldMkLst>
          <pc:docMk/>
          <pc:sldMk cId="2000114024" sldId="1890"/>
        </pc:sldMkLst>
      </pc:sldChg>
      <pc:sldChg chg="addSp modSp add mod">
        <pc:chgData name="Eva Jandíková" userId="7ef427b1455032d3" providerId="LiveId" clId="{8BE16ADB-BADE-4A44-8E84-39D713E1A9F0}" dt="2024-09-06T12:01:04.992" v="9220"/>
        <pc:sldMkLst>
          <pc:docMk/>
          <pc:sldMk cId="3510691982" sldId="1891"/>
        </pc:sldMkLst>
      </pc:sldChg>
      <pc:sldChg chg="modSp add mod">
        <pc:chgData name="Eva Jandíková" userId="7ef427b1455032d3" providerId="LiveId" clId="{8BE16ADB-BADE-4A44-8E84-39D713E1A9F0}" dt="2024-09-06T17:31:21.847" v="17923" actId="2711"/>
        <pc:sldMkLst>
          <pc:docMk/>
          <pc:sldMk cId="332869466" sldId="1892"/>
        </pc:sldMkLst>
      </pc:sldChg>
      <pc:sldChg chg="modSp add mod">
        <pc:chgData name="Eva Jandíková" userId="7ef427b1455032d3" providerId="LiveId" clId="{8BE16ADB-BADE-4A44-8E84-39D713E1A9F0}" dt="2024-09-06T17:31:39.328" v="17924" actId="2711"/>
        <pc:sldMkLst>
          <pc:docMk/>
          <pc:sldMk cId="2904290260" sldId="1893"/>
        </pc:sldMkLst>
      </pc:sldChg>
      <pc:sldChg chg="modSp add mod">
        <pc:chgData name="Eva Jandíková" userId="7ef427b1455032d3" providerId="LiveId" clId="{8BE16ADB-BADE-4A44-8E84-39D713E1A9F0}" dt="2024-09-06T17:31:55.683" v="17926" actId="2711"/>
        <pc:sldMkLst>
          <pc:docMk/>
          <pc:sldMk cId="331124471" sldId="1894"/>
        </pc:sldMkLst>
      </pc:sldChg>
      <pc:sldChg chg="modSp add mod">
        <pc:chgData name="Eva Jandíková" userId="7ef427b1455032d3" providerId="LiveId" clId="{8BE16ADB-BADE-4A44-8E84-39D713E1A9F0}" dt="2024-09-06T17:33:01.857" v="17938" actId="2711"/>
        <pc:sldMkLst>
          <pc:docMk/>
          <pc:sldMk cId="3336983393" sldId="1895"/>
        </pc:sldMkLst>
      </pc:sldChg>
      <pc:sldChg chg="new del">
        <pc:chgData name="Eva Jandíková" userId="7ef427b1455032d3" providerId="LiveId" clId="{8BE16ADB-BADE-4A44-8E84-39D713E1A9F0}" dt="2024-09-06T13:02:01.120" v="10700" actId="47"/>
        <pc:sldMkLst>
          <pc:docMk/>
          <pc:sldMk cId="2807034812" sldId="1896"/>
        </pc:sldMkLst>
      </pc:sldChg>
      <pc:sldChg chg="modSp add mod">
        <pc:chgData name="Eva Jandíková" userId="7ef427b1455032d3" providerId="LiveId" clId="{8BE16ADB-BADE-4A44-8E84-39D713E1A9F0}" dt="2024-09-06T17:33:08.017" v="17939" actId="2711"/>
        <pc:sldMkLst>
          <pc:docMk/>
          <pc:sldMk cId="3678347226" sldId="1896"/>
        </pc:sldMkLst>
      </pc:sldChg>
      <pc:sldChg chg="modSp add del mod">
        <pc:chgData name="Eva Jandíková" userId="7ef427b1455032d3" providerId="LiveId" clId="{8BE16ADB-BADE-4A44-8E84-39D713E1A9F0}" dt="2024-09-06T13:54:50.223" v="11254" actId="47"/>
        <pc:sldMkLst>
          <pc:docMk/>
          <pc:sldMk cId="3646253653" sldId="1897"/>
        </pc:sldMkLst>
      </pc:sldChg>
      <pc:sldChg chg="delSp modSp add mod ord modClrScheme chgLayout">
        <pc:chgData name="Eva Jandíková" userId="7ef427b1455032d3" providerId="LiveId" clId="{8BE16ADB-BADE-4A44-8E84-39D713E1A9F0}" dt="2024-09-06T13:18:34.906" v="10908" actId="20577"/>
        <pc:sldMkLst>
          <pc:docMk/>
          <pc:sldMk cId="2981398570" sldId="1898"/>
        </pc:sldMkLst>
      </pc:sldChg>
      <pc:sldChg chg="add del">
        <pc:chgData name="Eva Jandíková" userId="7ef427b1455032d3" providerId="LiveId" clId="{8BE16ADB-BADE-4A44-8E84-39D713E1A9F0}" dt="2024-09-06T13:41:56.562" v="11016" actId="47"/>
        <pc:sldMkLst>
          <pc:docMk/>
          <pc:sldMk cId="394897948" sldId="1899"/>
        </pc:sldMkLst>
      </pc:sldChg>
      <pc:sldChg chg="new del">
        <pc:chgData name="Eva Jandíková" userId="7ef427b1455032d3" providerId="LiveId" clId="{8BE16ADB-BADE-4A44-8E84-39D713E1A9F0}" dt="2024-09-06T13:37:08.253" v="10934" actId="47"/>
        <pc:sldMkLst>
          <pc:docMk/>
          <pc:sldMk cId="835996092" sldId="1899"/>
        </pc:sldMkLst>
      </pc:sldChg>
      <pc:sldChg chg="add del">
        <pc:chgData name="Eva Jandíková" userId="7ef427b1455032d3" providerId="LiveId" clId="{8BE16ADB-BADE-4A44-8E84-39D713E1A9F0}" dt="2024-09-06T13:40:16.134" v="10973"/>
        <pc:sldMkLst>
          <pc:docMk/>
          <pc:sldMk cId="2282391220" sldId="1899"/>
        </pc:sldMkLst>
      </pc:sldChg>
      <pc:sldChg chg="addSp delSp modSp add mod">
        <pc:chgData name="Eva Jandíková" userId="7ef427b1455032d3" providerId="LiveId" clId="{8BE16ADB-BADE-4A44-8E84-39D713E1A9F0}" dt="2024-09-06T17:32:30.339" v="17933" actId="2711"/>
        <pc:sldMkLst>
          <pc:docMk/>
          <pc:sldMk cId="2881064709" sldId="1899"/>
        </pc:sldMkLst>
      </pc:sldChg>
      <pc:sldChg chg="new del">
        <pc:chgData name="Eva Jandíková" userId="7ef427b1455032d3" providerId="LiveId" clId="{8BE16ADB-BADE-4A44-8E84-39D713E1A9F0}" dt="2024-09-06T16:36:19.447" v="16086" actId="47"/>
        <pc:sldMkLst>
          <pc:docMk/>
          <pc:sldMk cId="1901834702" sldId="1900"/>
        </pc:sldMkLst>
      </pc:sldChg>
      <pc:sldChg chg="add del">
        <pc:chgData name="Eva Jandíková" userId="7ef427b1455032d3" providerId="LiveId" clId="{8BE16ADB-BADE-4A44-8E84-39D713E1A9F0}" dt="2024-09-06T13:40:16.134" v="10973"/>
        <pc:sldMkLst>
          <pc:docMk/>
          <pc:sldMk cId="2323873097" sldId="1900"/>
        </pc:sldMkLst>
      </pc:sldChg>
      <pc:sldChg chg="modSp add mod">
        <pc:chgData name="Eva Jandíková" userId="7ef427b1455032d3" providerId="LiveId" clId="{8BE16ADB-BADE-4A44-8E84-39D713E1A9F0}" dt="2024-09-06T17:33:36.100" v="17943" actId="2711"/>
        <pc:sldMkLst>
          <pc:docMk/>
          <pc:sldMk cId="413298334" sldId="1901"/>
        </pc:sldMkLst>
      </pc:sldChg>
      <pc:sldChg chg="add del">
        <pc:chgData name="Eva Jandíková" userId="7ef427b1455032d3" providerId="LiveId" clId="{8BE16ADB-BADE-4A44-8E84-39D713E1A9F0}" dt="2024-09-06T13:40:16.134" v="10973"/>
        <pc:sldMkLst>
          <pc:docMk/>
          <pc:sldMk cId="4273139607" sldId="1901"/>
        </pc:sldMkLst>
      </pc:sldChg>
      <pc:sldChg chg="delSp modSp add mod">
        <pc:chgData name="Eva Jandíková" userId="7ef427b1455032d3" providerId="LiveId" clId="{8BE16ADB-BADE-4A44-8E84-39D713E1A9F0}" dt="2024-09-06T17:33:46.128" v="17944" actId="2711"/>
        <pc:sldMkLst>
          <pc:docMk/>
          <pc:sldMk cId="3722873506" sldId="1902"/>
        </pc:sldMkLst>
      </pc:sldChg>
      <pc:sldChg chg="modSp add mod">
        <pc:chgData name="Eva Jandíková" userId="7ef427b1455032d3" providerId="LiveId" clId="{8BE16ADB-BADE-4A44-8E84-39D713E1A9F0}" dt="2024-09-06T17:34:13.269" v="17948" actId="1076"/>
        <pc:sldMkLst>
          <pc:docMk/>
          <pc:sldMk cId="1209593647" sldId="1903"/>
        </pc:sldMkLst>
      </pc:sldChg>
      <pc:sldChg chg="delSp modSp add mod">
        <pc:chgData name="Eva Jandíková" userId="7ef427b1455032d3" providerId="LiveId" clId="{8BE16ADB-BADE-4A44-8E84-39D713E1A9F0}" dt="2024-09-06T14:21:38.059" v="11989" actId="6549"/>
        <pc:sldMkLst>
          <pc:docMk/>
          <pc:sldMk cId="272229636" sldId="1904"/>
        </pc:sldMkLst>
      </pc:sldChg>
      <pc:sldChg chg="add del">
        <pc:chgData name="Eva Jandíková" userId="7ef427b1455032d3" providerId="LiveId" clId="{8BE16ADB-BADE-4A44-8E84-39D713E1A9F0}" dt="2024-09-06T14:59:32.829" v="12874" actId="47"/>
        <pc:sldMkLst>
          <pc:docMk/>
          <pc:sldMk cId="1399025978" sldId="1905"/>
        </pc:sldMkLst>
      </pc:sldChg>
      <pc:sldChg chg="modSp add mod">
        <pc:chgData name="Eva Jandíková" userId="7ef427b1455032d3" providerId="LiveId" clId="{8BE16ADB-BADE-4A44-8E84-39D713E1A9F0}" dt="2024-09-06T15:09:26.965" v="13234" actId="20577"/>
        <pc:sldMkLst>
          <pc:docMk/>
          <pc:sldMk cId="2221030687" sldId="1905"/>
        </pc:sldMkLst>
      </pc:sldChg>
      <pc:sldChg chg="add del">
        <pc:chgData name="Eva Jandíková" userId="7ef427b1455032d3" providerId="LiveId" clId="{8BE16ADB-BADE-4A44-8E84-39D713E1A9F0}" dt="2024-09-06T15:00:16.997" v="12892" actId="47"/>
        <pc:sldMkLst>
          <pc:docMk/>
          <pc:sldMk cId="2029211909" sldId="1906"/>
        </pc:sldMkLst>
      </pc:sldChg>
      <pc:sldChg chg="modSp add mod">
        <pc:chgData name="Eva Jandíková" userId="7ef427b1455032d3" providerId="LiveId" clId="{8BE16ADB-BADE-4A44-8E84-39D713E1A9F0}" dt="2024-09-06T15:12:35.159" v="13433" actId="20577"/>
        <pc:sldMkLst>
          <pc:docMk/>
          <pc:sldMk cId="3234623357" sldId="1906"/>
        </pc:sldMkLst>
      </pc:sldChg>
      <pc:sldChg chg="modSp add mod">
        <pc:chgData name="Eva Jandíková" userId="7ef427b1455032d3" providerId="LiveId" clId="{8BE16ADB-BADE-4A44-8E84-39D713E1A9F0}" dt="2024-09-06T15:12:40.252" v="13434"/>
        <pc:sldMkLst>
          <pc:docMk/>
          <pc:sldMk cId="631587009" sldId="1907"/>
        </pc:sldMkLst>
      </pc:sldChg>
      <pc:sldChg chg="modSp add mod">
        <pc:chgData name="Eva Jandíková" userId="7ef427b1455032d3" providerId="LiveId" clId="{8BE16ADB-BADE-4A44-8E84-39D713E1A9F0}" dt="2024-09-06T15:13:51.075" v="13476" actId="14100"/>
        <pc:sldMkLst>
          <pc:docMk/>
          <pc:sldMk cId="102484238" sldId="1908"/>
        </pc:sldMkLst>
      </pc:sldChg>
      <pc:sldChg chg="addSp delSp modSp add mod">
        <pc:chgData name="Eva Jandíková" userId="7ef427b1455032d3" providerId="LiveId" clId="{8BE16ADB-BADE-4A44-8E84-39D713E1A9F0}" dt="2024-09-06T15:19:26.597" v="13935" actId="207"/>
        <pc:sldMkLst>
          <pc:docMk/>
          <pc:sldMk cId="2693247467" sldId="1909"/>
        </pc:sldMkLst>
      </pc:sldChg>
      <pc:sldChg chg="modSp add mod">
        <pc:chgData name="Eva Jandíková" userId="7ef427b1455032d3" providerId="LiveId" clId="{8BE16ADB-BADE-4A44-8E84-39D713E1A9F0}" dt="2024-09-06T15:20:03.177" v="13949" actId="20577"/>
        <pc:sldMkLst>
          <pc:docMk/>
          <pc:sldMk cId="952659990" sldId="1910"/>
        </pc:sldMkLst>
      </pc:sldChg>
      <pc:sldChg chg="modSp add mod">
        <pc:chgData name="Eva Jandíková" userId="7ef427b1455032d3" providerId="LiveId" clId="{8BE16ADB-BADE-4A44-8E84-39D713E1A9F0}" dt="2024-09-06T15:19:35.739" v="13938" actId="14100"/>
        <pc:sldMkLst>
          <pc:docMk/>
          <pc:sldMk cId="1974189361" sldId="1911"/>
        </pc:sldMkLst>
      </pc:sldChg>
      <pc:sldChg chg="addSp modSp add del mod ord">
        <pc:chgData name="Eva Jandíková" userId="7ef427b1455032d3" providerId="LiveId" clId="{8BE16ADB-BADE-4A44-8E84-39D713E1A9F0}" dt="2024-09-06T15:43:40.708" v="14815" actId="2696"/>
        <pc:sldMkLst>
          <pc:docMk/>
          <pc:sldMk cId="3670151632" sldId="1912"/>
        </pc:sldMkLst>
      </pc:sldChg>
      <pc:sldChg chg="add del">
        <pc:chgData name="Eva Jandíková" userId="7ef427b1455032d3" providerId="LiveId" clId="{8BE16ADB-BADE-4A44-8E84-39D713E1A9F0}" dt="2024-09-06T15:44:54.203" v="14828" actId="47"/>
        <pc:sldMkLst>
          <pc:docMk/>
          <pc:sldMk cId="3680464092" sldId="1912"/>
        </pc:sldMkLst>
      </pc:sldChg>
      <pc:sldChg chg="add del">
        <pc:chgData name="Eva Jandíková" userId="7ef427b1455032d3" providerId="LiveId" clId="{8BE16ADB-BADE-4A44-8E84-39D713E1A9F0}" dt="2024-09-06T15:44:14.062" v="14817" actId="47"/>
        <pc:sldMkLst>
          <pc:docMk/>
          <pc:sldMk cId="469166822" sldId="1913"/>
        </pc:sldMkLst>
      </pc:sldChg>
      <pc:sldChg chg="modSp add del mod">
        <pc:chgData name="Eva Jandíková" userId="7ef427b1455032d3" providerId="LiveId" clId="{8BE16ADB-BADE-4A44-8E84-39D713E1A9F0}" dt="2024-09-06T15:43:40.708" v="14815" actId="2696"/>
        <pc:sldMkLst>
          <pc:docMk/>
          <pc:sldMk cId="2653231083" sldId="1913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1428579022" sldId="1914"/>
        </pc:sldMkLst>
      </pc:sldChg>
      <pc:sldChg chg="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1796469452" sldId="1914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687727808" sldId="1915"/>
        </pc:sldMkLst>
      </pc:sldChg>
      <pc:sldChg chg="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2171099054" sldId="1915"/>
        </pc:sldMkLst>
      </pc:sldChg>
      <pc:sldChg chg="modSp add mod">
        <pc:chgData name="Eva Jandíková" userId="7ef427b1455032d3" providerId="LiveId" clId="{8BE16ADB-BADE-4A44-8E84-39D713E1A9F0}" dt="2024-09-06T15:48:56.975" v="14988" actId="207"/>
        <pc:sldMkLst>
          <pc:docMk/>
          <pc:sldMk cId="2636081133" sldId="1916"/>
        </pc:sldMkLst>
      </pc:sldChg>
      <pc:sldChg chg="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3336390700" sldId="1916"/>
        </pc:sldMkLst>
      </pc:sldChg>
      <pc:sldChg chg="addSp delSp modSp add del mod">
        <pc:chgData name="Eva Jandíková" userId="7ef427b1455032d3" providerId="LiveId" clId="{8BE16ADB-BADE-4A44-8E84-39D713E1A9F0}" dt="2024-09-06T15:43:40.708" v="14815" actId="2696"/>
        <pc:sldMkLst>
          <pc:docMk/>
          <pc:sldMk cId="1609122107" sldId="1917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4143946779" sldId="1917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854444235" sldId="1918"/>
        </pc:sldMkLst>
      </pc:sldChg>
      <pc:sldChg chg="modSp add del mod">
        <pc:chgData name="Eva Jandíková" userId="7ef427b1455032d3" providerId="LiveId" clId="{8BE16ADB-BADE-4A44-8E84-39D713E1A9F0}" dt="2024-09-06T15:43:40.708" v="14815" actId="2696"/>
        <pc:sldMkLst>
          <pc:docMk/>
          <pc:sldMk cId="1484020439" sldId="1918"/>
        </pc:sldMkLst>
      </pc:sldChg>
      <pc:sldChg chg="add">
        <pc:chgData name="Eva Jandíková" userId="7ef427b1455032d3" providerId="LiveId" clId="{8BE16ADB-BADE-4A44-8E84-39D713E1A9F0}" dt="2024-09-06T15:43:56.998" v="14816"/>
        <pc:sldMkLst>
          <pc:docMk/>
          <pc:sldMk cId="853546915" sldId="1919"/>
        </pc:sldMkLst>
      </pc:sldChg>
      <pc:sldChg chg="modSp add del mod">
        <pc:chgData name="Eva Jandíková" userId="7ef427b1455032d3" providerId="LiveId" clId="{8BE16ADB-BADE-4A44-8E84-39D713E1A9F0}" dt="2024-09-06T15:43:40.708" v="14815" actId="2696"/>
        <pc:sldMkLst>
          <pc:docMk/>
          <pc:sldMk cId="4226459438" sldId="1919"/>
        </pc:sldMkLst>
      </pc:sldChg>
      <pc:sldChg chg="modSp add mod">
        <pc:chgData name="Eva Jandíková" userId="7ef427b1455032d3" providerId="LiveId" clId="{8BE16ADB-BADE-4A44-8E84-39D713E1A9F0}" dt="2024-09-06T15:46:24.500" v="14926" actId="14100"/>
        <pc:sldMkLst>
          <pc:docMk/>
          <pc:sldMk cId="467452524" sldId="1920"/>
        </pc:sldMkLst>
      </pc:sldChg>
      <pc:sldChg chg="modSp add mod">
        <pc:chgData name="Eva Jandíková" userId="7ef427b1455032d3" providerId="LiveId" clId="{8BE16ADB-BADE-4A44-8E84-39D713E1A9F0}" dt="2024-09-06T15:48:43.557" v="14985" actId="207"/>
        <pc:sldMkLst>
          <pc:docMk/>
          <pc:sldMk cId="335037616" sldId="1921"/>
        </pc:sldMkLst>
      </pc:sldChg>
      <pc:sldChg chg="add del">
        <pc:chgData name="Eva Jandíková" userId="7ef427b1455032d3" providerId="LiveId" clId="{8BE16ADB-BADE-4A44-8E84-39D713E1A9F0}" dt="2024-09-06T15:54:16.249" v="15090" actId="47"/>
        <pc:sldMkLst>
          <pc:docMk/>
          <pc:sldMk cId="72928879" sldId="1922"/>
        </pc:sldMkLst>
      </pc:sldChg>
      <pc:sldChg chg="delSp add del mod">
        <pc:chgData name="Eva Jandíková" userId="7ef427b1455032d3" providerId="LiveId" clId="{8BE16ADB-BADE-4A44-8E84-39D713E1A9F0}" dt="2024-09-06T15:49:32.789" v="14991" actId="47"/>
        <pc:sldMkLst>
          <pc:docMk/>
          <pc:sldMk cId="1366535792" sldId="1922"/>
        </pc:sldMkLst>
      </pc:sldChg>
      <pc:sldChg chg="modSp add mod">
        <pc:chgData name="Eva Jandíková" userId="7ef427b1455032d3" providerId="LiveId" clId="{8BE16ADB-BADE-4A44-8E84-39D713E1A9F0}" dt="2024-09-06T16:08:33.786" v="15249" actId="20577"/>
        <pc:sldMkLst>
          <pc:docMk/>
          <pc:sldMk cId="743649375" sldId="1923"/>
        </pc:sldMkLst>
      </pc:sldChg>
      <pc:sldChg chg="modSp add del mod">
        <pc:chgData name="Eva Jandíková" userId="7ef427b1455032d3" providerId="LiveId" clId="{8BE16ADB-BADE-4A44-8E84-39D713E1A9F0}" dt="2024-09-06T15:55:38.473" v="15108" actId="47"/>
        <pc:sldMkLst>
          <pc:docMk/>
          <pc:sldMk cId="1580085091" sldId="1924"/>
        </pc:sldMkLst>
      </pc:sldChg>
      <pc:sldChg chg="addSp delSp modSp add mod">
        <pc:chgData name="Eva Jandíková" userId="7ef427b1455032d3" providerId="LiveId" clId="{8BE16ADB-BADE-4A44-8E84-39D713E1A9F0}" dt="2024-09-06T16:01:15.414" v="15238" actId="1076"/>
        <pc:sldMkLst>
          <pc:docMk/>
          <pc:sldMk cId="133519096" sldId="1925"/>
        </pc:sldMkLst>
      </pc:sldChg>
      <pc:sldChg chg="delSp modSp add mod">
        <pc:chgData name="Eva Jandíková" userId="7ef427b1455032d3" providerId="LiveId" clId="{8BE16ADB-BADE-4A44-8E84-39D713E1A9F0}" dt="2024-09-06T16:21:35.213" v="15593" actId="1076"/>
        <pc:sldMkLst>
          <pc:docMk/>
          <pc:sldMk cId="450330398" sldId="1926"/>
        </pc:sldMkLst>
      </pc:sldChg>
      <pc:sldChg chg="modSp add del mod">
        <pc:chgData name="Eva Jandíková" userId="7ef427b1455032d3" providerId="LiveId" clId="{8BE16ADB-BADE-4A44-8E84-39D713E1A9F0}" dt="2024-09-06T16:07:20.501" v="15242" actId="47"/>
        <pc:sldMkLst>
          <pc:docMk/>
          <pc:sldMk cId="3387662546" sldId="1926"/>
        </pc:sldMkLst>
      </pc:sldChg>
      <pc:sldChg chg="add del">
        <pc:chgData name="Eva Jandíková" userId="7ef427b1455032d3" providerId="LiveId" clId="{8BE16ADB-BADE-4A44-8E84-39D713E1A9F0}" dt="2024-09-06T16:00:27.769" v="15212" actId="47"/>
        <pc:sldMkLst>
          <pc:docMk/>
          <pc:sldMk cId="3468392592" sldId="1926"/>
        </pc:sldMkLst>
      </pc:sldChg>
      <pc:sldChg chg="delSp modSp add mod">
        <pc:chgData name="Eva Jandíková" userId="7ef427b1455032d3" providerId="LiveId" clId="{8BE16ADB-BADE-4A44-8E84-39D713E1A9F0}" dt="2024-09-06T16:19:14.368" v="15582" actId="207"/>
        <pc:sldMkLst>
          <pc:docMk/>
          <pc:sldMk cId="451461998" sldId="1927"/>
        </pc:sldMkLst>
      </pc:sldChg>
      <pc:sldChg chg="add del">
        <pc:chgData name="Eva Jandíková" userId="7ef427b1455032d3" providerId="LiveId" clId="{8BE16ADB-BADE-4A44-8E84-39D713E1A9F0}" dt="2024-09-06T16:00:27.769" v="15212" actId="47"/>
        <pc:sldMkLst>
          <pc:docMk/>
          <pc:sldMk cId="3387662546" sldId="1927"/>
        </pc:sldMkLst>
      </pc:sldChg>
      <pc:sldChg chg="modSp add mod">
        <pc:chgData name="Eva Jandíková" userId="7ef427b1455032d3" providerId="LiveId" clId="{8BE16ADB-BADE-4A44-8E84-39D713E1A9F0}" dt="2024-09-06T16:26:09.685" v="15679" actId="1076"/>
        <pc:sldMkLst>
          <pc:docMk/>
          <pc:sldMk cId="4080367573" sldId="1928"/>
        </pc:sldMkLst>
      </pc:sldChg>
      <pc:sldChg chg="modSp add mod">
        <pc:chgData name="Eva Jandíková" userId="7ef427b1455032d3" providerId="LiveId" clId="{8BE16ADB-BADE-4A44-8E84-39D713E1A9F0}" dt="2024-09-06T16:26:33.385" v="15685" actId="1076"/>
        <pc:sldMkLst>
          <pc:docMk/>
          <pc:sldMk cId="1609886432" sldId="1929"/>
        </pc:sldMkLst>
      </pc:sldChg>
      <pc:sldChg chg="addSp modSp add mod">
        <pc:chgData name="Eva Jandíková" userId="7ef427b1455032d3" providerId="LiveId" clId="{8BE16ADB-BADE-4A44-8E84-39D713E1A9F0}" dt="2024-09-06T16:28:25.167" v="15788" actId="207"/>
        <pc:sldMkLst>
          <pc:docMk/>
          <pc:sldMk cId="2639489641" sldId="1930"/>
        </pc:sldMkLst>
      </pc:sldChg>
      <pc:sldChg chg="modSp add mod">
        <pc:chgData name="Eva Jandíková" userId="7ef427b1455032d3" providerId="LiveId" clId="{8BE16ADB-BADE-4A44-8E84-39D713E1A9F0}" dt="2024-09-06T16:28:41.197" v="15792" actId="14100"/>
        <pc:sldMkLst>
          <pc:docMk/>
          <pc:sldMk cId="3281365221" sldId="1931"/>
        </pc:sldMkLst>
      </pc:sldChg>
      <pc:sldChg chg="addSp modSp add mod">
        <pc:chgData name="Eva Jandíková" userId="7ef427b1455032d3" providerId="LiveId" clId="{8BE16ADB-BADE-4A44-8E84-39D713E1A9F0}" dt="2024-09-06T16:30:16.879" v="15848"/>
        <pc:sldMkLst>
          <pc:docMk/>
          <pc:sldMk cId="350186173" sldId="1932"/>
        </pc:sldMkLst>
      </pc:sldChg>
      <pc:sldChg chg="modSp add mod">
        <pc:chgData name="Eva Jandíková" userId="7ef427b1455032d3" providerId="LiveId" clId="{8BE16ADB-BADE-4A44-8E84-39D713E1A9F0}" dt="2024-09-06T16:30:44.419" v="15858" actId="1076"/>
        <pc:sldMkLst>
          <pc:docMk/>
          <pc:sldMk cId="2168361780" sldId="1933"/>
        </pc:sldMkLst>
      </pc:sldChg>
      <pc:sldChg chg="new del">
        <pc:chgData name="Eva Jandíková" userId="7ef427b1455032d3" providerId="LiveId" clId="{8BE16ADB-BADE-4A44-8E84-39D713E1A9F0}" dt="2024-09-06T16:25:54.321" v="15678" actId="47"/>
        <pc:sldMkLst>
          <pc:docMk/>
          <pc:sldMk cId="1145312934" sldId="1934"/>
        </pc:sldMkLst>
      </pc:sldChg>
      <pc:sldChg chg="add">
        <pc:chgData name="Eva Jandíková" userId="7ef427b1455032d3" providerId="LiveId" clId="{8BE16ADB-BADE-4A44-8E84-39D713E1A9F0}" dt="2024-09-06T16:25:52.552" v="15677"/>
        <pc:sldMkLst>
          <pc:docMk/>
          <pc:sldMk cId="2390708762" sldId="1935"/>
        </pc:sldMkLst>
      </pc:sldChg>
      <pc:sldChg chg="modSp add mod">
        <pc:chgData name="Eva Jandíková" userId="7ef427b1455032d3" providerId="LiveId" clId="{8BE16ADB-BADE-4A44-8E84-39D713E1A9F0}" dt="2024-09-06T16:32:39.638" v="16056" actId="20577"/>
        <pc:sldMkLst>
          <pc:docMk/>
          <pc:sldMk cId="1719916577" sldId="1936"/>
        </pc:sldMkLst>
      </pc:sldChg>
      <pc:sldChg chg="addSp delSp modSp add mod">
        <pc:chgData name="Eva Jandíková" userId="7ef427b1455032d3" providerId="LiveId" clId="{8BE16ADB-BADE-4A44-8E84-39D713E1A9F0}" dt="2024-09-06T16:47:24.682" v="16246" actId="14100"/>
        <pc:sldMkLst>
          <pc:docMk/>
          <pc:sldMk cId="2586051089" sldId="1937"/>
        </pc:sldMkLst>
      </pc:sldChg>
      <pc:sldChg chg="add del">
        <pc:chgData name="Eva Jandíková" userId="7ef427b1455032d3" providerId="LiveId" clId="{8BE16ADB-BADE-4A44-8E84-39D713E1A9F0}" dt="2024-09-06T16:33:45.022" v="16060" actId="47"/>
        <pc:sldMkLst>
          <pc:docMk/>
          <pc:sldMk cId="3244261357" sldId="1937"/>
        </pc:sldMkLst>
      </pc:sldChg>
      <pc:sldChg chg="modSp add mod">
        <pc:chgData name="Eva Jandíková" userId="7ef427b1455032d3" providerId="LiveId" clId="{8BE16ADB-BADE-4A44-8E84-39D713E1A9F0}" dt="2024-09-06T16:49:16.288" v="16272" actId="207"/>
        <pc:sldMkLst>
          <pc:docMk/>
          <pc:sldMk cId="1713552595" sldId="1938"/>
        </pc:sldMkLst>
      </pc:sldChg>
      <pc:sldChg chg="modSp add mod">
        <pc:chgData name="Eva Jandíková" userId="7ef427b1455032d3" providerId="LiveId" clId="{8BE16ADB-BADE-4A44-8E84-39D713E1A9F0}" dt="2024-09-06T16:50:53.093" v="16351" actId="207"/>
        <pc:sldMkLst>
          <pc:docMk/>
          <pc:sldMk cId="4170080762" sldId="1939"/>
        </pc:sldMkLst>
      </pc:sldChg>
      <pc:sldChg chg="modSp add mod">
        <pc:chgData name="Eva Jandíková" userId="7ef427b1455032d3" providerId="LiveId" clId="{8BE16ADB-BADE-4A44-8E84-39D713E1A9F0}" dt="2024-09-06T16:52:20.990" v="16421" actId="207"/>
        <pc:sldMkLst>
          <pc:docMk/>
          <pc:sldMk cId="1167959623" sldId="1940"/>
        </pc:sldMkLst>
      </pc:sldChg>
      <pc:sldChg chg="modSp add mod">
        <pc:chgData name="Eva Jandíková" userId="7ef427b1455032d3" providerId="LiveId" clId="{8BE16ADB-BADE-4A44-8E84-39D713E1A9F0}" dt="2024-09-06T16:54:05.536" v="16473" actId="14100"/>
        <pc:sldMkLst>
          <pc:docMk/>
          <pc:sldMk cId="27184783" sldId="1941"/>
        </pc:sldMkLst>
      </pc:sldChg>
      <pc:sldChg chg="modSp add mod">
        <pc:chgData name="Eva Jandíková" userId="7ef427b1455032d3" providerId="LiveId" clId="{8BE16ADB-BADE-4A44-8E84-39D713E1A9F0}" dt="2024-09-06T16:56:31.724" v="16566"/>
        <pc:sldMkLst>
          <pc:docMk/>
          <pc:sldMk cId="3679616131" sldId="1942"/>
        </pc:sldMkLst>
      </pc:sldChg>
      <pc:sldChg chg="modSp add mod">
        <pc:chgData name="Eva Jandíková" userId="7ef427b1455032d3" providerId="LiveId" clId="{8BE16ADB-BADE-4A44-8E84-39D713E1A9F0}" dt="2024-09-06T16:57:53.216" v="16626" actId="20577"/>
        <pc:sldMkLst>
          <pc:docMk/>
          <pc:sldMk cId="3539469384" sldId="1943"/>
        </pc:sldMkLst>
      </pc:sldChg>
      <pc:sldChg chg="modSp add mod">
        <pc:chgData name="Eva Jandíková" userId="7ef427b1455032d3" providerId="LiveId" clId="{8BE16ADB-BADE-4A44-8E84-39D713E1A9F0}" dt="2024-09-06T16:59:55.817" v="16734" actId="1076"/>
        <pc:sldMkLst>
          <pc:docMk/>
          <pc:sldMk cId="2747273962" sldId="1944"/>
        </pc:sldMkLst>
      </pc:sldChg>
      <pc:sldChg chg="modSp add mod">
        <pc:chgData name="Eva Jandíková" userId="7ef427b1455032d3" providerId="LiveId" clId="{8BE16ADB-BADE-4A44-8E84-39D713E1A9F0}" dt="2024-09-06T17:00:59.085" v="16814" actId="20577"/>
        <pc:sldMkLst>
          <pc:docMk/>
          <pc:sldMk cId="874542814" sldId="1945"/>
        </pc:sldMkLst>
      </pc:sldChg>
      <pc:sldChg chg="modSp add mod">
        <pc:chgData name="Eva Jandíková" userId="7ef427b1455032d3" providerId="LiveId" clId="{8BE16ADB-BADE-4A44-8E84-39D713E1A9F0}" dt="2024-09-06T17:01:49.190" v="16839" actId="20577"/>
        <pc:sldMkLst>
          <pc:docMk/>
          <pc:sldMk cId="368374110" sldId="1946"/>
        </pc:sldMkLst>
      </pc:sldChg>
      <pc:sldChg chg="modSp add mod">
        <pc:chgData name="Eva Jandíková" userId="7ef427b1455032d3" providerId="LiveId" clId="{8BE16ADB-BADE-4A44-8E84-39D713E1A9F0}" dt="2024-09-06T17:03:42.742" v="16875" actId="20577"/>
        <pc:sldMkLst>
          <pc:docMk/>
          <pc:sldMk cId="359296509" sldId="1947"/>
        </pc:sldMkLst>
      </pc:sldChg>
      <pc:sldChg chg="add del">
        <pc:chgData name="Eva Jandíková" userId="7ef427b1455032d3" providerId="LiveId" clId="{8BE16ADB-BADE-4A44-8E84-39D713E1A9F0}" dt="2024-09-06T17:02:55.650" v="16845" actId="47"/>
        <pc:sldMkLst>
          <pc:docMk/>
          <pc:sldMk cId="734733907" sldId="1947"/>
        </pc:sldMkLst>
      </pc:sldChg>
      <pc:sldChg chg="modSp add del mod">
        <pc:chgData name="Eva Jandíková" userId="7ef427b1455032d3" providerId="LiveId" clId="{8BE16ADB-BADE-4A44-8E84-39D713E1A9F0}" dt="2024-09-06T17:02:07.853" v="16843" actId="2696"/>
        <pc:sldMkLst>
          <pc:docMk/>
          <pc:sldMk cId="1295933664" sldId="1947"/>
        </pc:sldMkLst>
      </pc:sldChg>
      <pc:sldChg chg="delSp modSp add mod">
        <pc:chgData name="Eva Jandíková" userId="7ef427b1455032d3" providerId="LiveId" clId="{8BE16ADB-BADE-4A44-8E84-39D713E1A9F0}" dt="2024-09-06T17:06:04.613" v="17037" actId="108"/>
        <pc:sldMkLst>
          <pc:docMk/>
          <pc:sldMk cId="2177273850" sldId="1948"/>
        </pc:sldMkLst>
      </pc:sldChg>
      <pc:sldChg chg="modSp add mod">
        <pc:chgData name="Eva Jandíková" userId="7ef427b1455032d3" providerId="LiveId" clId="{8BE16ADB-BADE-4A44-8E84-39D713E1A9F0}" dt="2024-09-06T17:08:31.723" v="17148" actId="2711"/>
        <pc:sldMkLst>
          <pc:docMk/>
          <pc:sldMk cId="682105962" sldId="1949"/>
        </pc:sldMkLst>
      </pc:sldChg>
      <pc:sldChg chg="modSp add mod modAnim">
        <pc:chgData name="Eva Jandíková" userId="7ef427b1455032d3" providerId="LiveId" clId="{8BE16ADB-BADE-4A44-8E84-39D713E1A9F0}" dt="2024-09-06T17:10:23.997" v="17169"/>
        <pc:sldMkLst>
          <pc:docMk/>
          <pc:sldMk cId="2755571812" sldId="1950"/>
        </pc:sldMkLst>
      </pc:sldChg>
      <pc:sldChg chg="modSp add mod">
        <pc:chgData name="Eva Jandíková" userId="7ef427b1455032d3" providerId="LiveId" clId="{8BE16ADB-BADE-4A44-8E84-39D713E1A9F0}" dt="2024-09-06T17:12:26.663" v="17328" actId="207"/>
        <pc:sldMkLst>
          <pc:docMk/>
          <pc:sldMk cId="2941735095" sldId="1951"/>
        </pc:sldMkLst>
      </pc:sldChg>
      <pc:sldChg chg="addSp delSp modSp add mod">
        <pc:chgData name="Eva Jandíková" userId="7ef427b1455032d3" providerId="LiveId" clId="{8BE16ADB-BADE-4A44-8E84-39D713E1A9F0}" dt="2024-09-06T17:13:26.934" v="17345"/>
        <pc:sldMkLst>
          <pc:docMk/>
          <pc:sldMk cId="2746341091" sldId="1952"/>
        </pc:sldMkLst>
      </pc:sldChg>
      <pc:sldChg chg="modSp add mod">
        <pc:chgData name="Eva Jandíková" userId="7ef427b1455032d3" providerId="LiveId" clId="{8BE16ADB-BADE-4A44-8E84-39D713E1A9F0}" dt="2024-09-06T17:16:20.212" v="17607" actId="14100"/>
        <pc:sldMkLst>
          <pc:docMk/>
          <pc:sldMk cId="3380088517" sldId="1953"/>
        </pc:sldMkLst>
      </pc:sldChg>
      <pc:sldChg chg="modSp add mod">
        <pc:chgData name="Eva Jandíková" userId="7ef427b1455032d3" providerId="LiveId" clId="{8BE16ADB-BADE-4A44-8E84-39D713E1A9F0}" dt="2024-09-06T17:17:00.227" v="17627" actId="20577"/>
        <pc:sldMkLst>
          <pc:docMk/>
          <pc:sldMk cId="3428149574" sldId="1954"/>
        </pc:sldMkLst>
      </pc:sldChg>
      <pc:sldChg chg="add del">
        <pc:chgData name="Eva Jandíková" userId="7ef427b1455032d3" providerId="LiveId" clId="{8BE16ADB-BADE-4A44-8E84-39D713E1A9F0}" dt="2024-09-06T17:17:06.931" v="17628" actId="47"/>
        <pc:sldMkLst>
          <pc:docMk/>
          <pc:sldMk cId="338542605" sldId="1955"/>
        </pc:sldMkLst>
      </pc:sldChg>
      <pc:sldChg chg="add del">
        <pc:chgData name="Eva Jandíková" userId="7ef427b1455032d3" providerId="LiveId" clId="{8BE16ADB-BADE-4A44-8E84-39D713E1A9F0}" dt="2024-09-06T17:17:09.698" v="17629" actId="47"/>
        <pc:sldMkLst>
          <pc:docMk/>
          <pc:sldMk cId="3299918049" sldId="1956"/>
        </pc:sldMkLst>
      </pc:sldChg>
      <pc:sldChg chg="addSp modSp add mod">
        <pc:chgData name="Eva Jandíková" userId="7ef427b1455032d3" providerId="LiveId" clId="{8BE16ADB-BADE-4A44-8E84-39D713E1A9F0}" dt="2024-09-06T17:17:58.442" v="17676" actId="1076"/>
        <pc:sldMkLst>
          <pc:docMk/>
          <pc:sldMk cId="1172131642" sldId="1957"/>
        </pc:sldMkLst>
      </pc:sldChg>
      <pc:sldChg chg="add del">
        <pc:chgData name="Eva Jandíková" userId="7ef427b1455032d3" providerId="LiveId" clId="{8BE16ADB-BADE-4A44-8E84-39D713E1A9F0}" dt="2024-09-06T17:18:04.088" v="17677" actId="47"/>
        <pc:sldMkLst>
          <pc:docMk/>
          <pc:sldMk cId="3713682804" sldId="1958"/>
        </pc:sldMkLst>
      </pc:sldChg>
      <pc:sldChg chg="delSp modSp add mod">
        <pc:chgData name="Eva Jandíková" userId="7ef427b1455032d3" providerId="LiveId" clId="{8BE16ADB-BADE-4A44-8E84-39D713E1A9F0}" dt="2024-09-06T17:08:37.224" v="17149" actId="2711"/>
        <pc:sldMkLst>
          <pc:docMk/>
          <pc:sldMk cId="2266303297" sldId="1959"/>
        </pc:sldMkLst>
      </pc:sldChg>
      <pc:sldChg chg="modSp add mod">
        <pc:chgData name="Eva Jandíková" userId="7ef427b1455032d3" providerId="LiveId" clId="{8BE16ADB-BADE-4A44-8E84-39D713E1A9F0}" dt="2024-09-08T10:42:56.675" v="17986" actId="20577"/>
        <pc:sldMkLst>
          <pc:docMk/>
          <pc:sldMk cId="198998625" sldId="1960"/>
        </pc:sldMkLst>
      </pc:sldChg>
      <pc:sldChg chg="add del">
        <pc:chgData name="Eva Jandíková" userId="7ef427b1455032d3" providerId="LiveId" clId="{8BE16ADB-BADE-4A44-8E84-39D713E1A9F0}" dt="2024-09-06T17:09:08.601" v="17156" actId="47"/>
        <pc:sldMkLst>
          <pc:docMk/>
          <pc:sldMk cId="2024573478" sldId="1960"/>
        </pc:sldMkLst>
      </pc:sldChg>
      <pc:sldChg chg="modSp add mod">
        <pc:chgData name="Eva Jandíková" userId="7ef427b1455032d3" providerId="LiveId" clId="{8BE16ADB-BADE-4A44-8E84-39D713E1A9F0}" dt="2024-09-08T10:43:08.108" v="18013" actId="20577"/>
        <pc:sldMkLst>
          <pc:docMk/>
          <pc:sldMk cId="2429152809" sldId="1961"/>
        </pc:sldMkLst>
      </pc:sldChg>
      <pc:sldChg chg="new del">
        <pc:chgData name="Eva Jandíková" userId="7ef427b1455032d3" providerId="LiveId" clId="{8BE16ADB-BADE-4A44-8E84-39D713E1A9F0}" dt="2024-09-08T10:43:18.104" v="18016" actId="47"/>
        <pc:sldMkLst>
          <pc:docMk/>
          <pc:sldMk cId="3311040807" sldId="1962"/>
        </pc:sldMkLst>
      </pc:sldChg>
      <pc:sldChg chg="addSp delSp modSp add mod">
        <pc:chgData name="Eva Jandíková" userId="7ef427b1455032d3" providerId="LiveId" clId="{8BE16ADB-BADE-4A44-8E84-39D713E1A9F0}" dt="2024-09-09T14:01:00.157" v="22272" actId="20577"/>
        <pc:sldMkLst>
          <pc:docMk/>
          <pc:sldMk cId="2225144040" sldId="1963"/>
        </pc:sldMkLst>
      </pc:sldChg>
      <pc:sldChg chg="add del">
        <pc:chgData name="Eva Jandíková" userId="7ef427b1455032d3" providerId="LiveId" clId="{8BE16ADB-BADE-4A44-8E84-39D713E1A9F0}" dt="2024-09-08T10:46:23.425" v="18041" actId="47"/>
        <pc:sldMkLst>
          <pc:docMk/>
          <pc:sldMk cId="1154786354" sldId="1964"/>
        </pc:sldMkLst>
      </pc:sldChg>
      <pc:sldChg chg="delSp modSp add mod ord">
        <pc:chgData name="Eva Jandíková" userId="7ef427b1455032d3" providerId="LiveId" clId="{8BE16ADB-BADE-4A44-8E84-39D713E1A9F0}" dt="2024-09-09T08:00:50.891" v="18574" actId="478"/>
        <pc:sldMkLst>
          <pc:docMk/>
          <pc:sldMk cId="246453856" sldId="1965"/>
        </pc:sldMkLst>
      </pc:sldChg>
      <pc:sldChg chg="addSp delSp modSp add mod">
        <pc:chgData name="Eva Jandíková" userId="7ef427b1455032d3" providerId="LiveId" clId="{8BE16ADB-BADE-4A44-8E84-39D713E1A9F0}" dt="2024-09-08T10:49:10.811" v="18076" actId="14100"/>
        <pc:sldMkLst>
          <pc:docMk/>
          <pc:sldMk cId="2240613310" sldId="1966"/>
        </pc:sldMkLst>
      </pc:sldChg>
      <pc:sldChg chg="addSp delSp modSp add mod">
        <pc:chgData name="Eva Jandíková" userId="7ef427b1455032d3" providerId="LiveId" clId="{8BE16ADB-BADE-4A44-8E84-39D713E1A9F0}" dt="2024-09-08T10:52:19.651" v="18166" actId="5793"/>
        <pc:sldMkLst>
          <pc:docMk/>
          <pc:sldMk cId="2260098542" sldId="1967"/>
        </pc:sldMkLst>
      </pc:sldChg>
      <pc:sldChg chg="addSp modSp add mod">
        <pc:chgData name="Eva Jandíková" userId="7ef427b1455032d3" providerId="LiveId" clId="{8BE16ADB-BADE-4A44-8E84-39D713E1A9F0}" dt="2024-09-09T13:59:32.158" v="22117" actId="6549"/>
        <pc:sldMkLst>
          <pc:docMk/>
          <pc:sldMk cId="3511248255" sldId="1968"/>
        </pc:sldMkLst>
      </pc:sldChg>
      <pc:sldChg chg="modSp add del mod">
        <pc:chgData name="Eva Jandíková" userId="7ef427b1455032d3" providerId="LiveId" clId="{8BE16ADB-BADE-4A44-8E84-39D713E1A9F0}" dt="2024-09-08T10:55:03.535" v="18230" actId="47"/>
        <pc:sldMkLst>
          <pc:docMk/>
          <pc:sldMk cId="1416279367" sldId="1969"/>
        </pc:sldMkLst>
      </pc:sldChg>
      <pc:sldChg chg="modSp add mod">
        <pc:chgData name="Eva Jandíková" userId="7ef427b1455032d3" providerId="LiveId" clId="{8BE16ADB-BADE-4A44-8E84-39D713E1A9F0}" dt="2024-09-09T13:59:04.841" v="22113" actId="14100"/>
        <pc:sldMkLst>
          <pc:docMk/>
          <pc:sldMk cId="1830624420" sldId="1969"/>
        </pc:sldMkLst>
      </pc:sldChg>
      <pc:sldChg chg="modSp add mod">
        <pc:chgData name="Eva Jandíková" userId="7ef427b1455032d3" providerId="LiveId" clId="{8BE16ADB-BADE-4A44-8E84-39D713E1A9F0}" dt="2024-09-09T14:00:10.715" v="22118" actId="20577"/>
        <pc:sldMkLst>
          <pc:docMk/>
          <pc:sldMk cId="2015631478" sldId="1970"/>
        </pc:sldMkLst>
      </pc:sldChg>
      <pc:sldChg chg="addSp modSp add mod">
        <pc:chgData name="Eva Jandíková" userId="7ef427b1455032d3" providerId="LiveId" clId="{8BE16ADB-BADE-4A44-8E84-39D713E1A9F0}" dt="2024-09-09T14:01:54.807" v="22282" actId="14100"/>
        <pc:sldMkLst>
          <pc:docMk/>
          <pc:sldMk cId="4170478060" sldId="1971"/>
        </pc:sldMkLst>
      </pc:sldChg>
      <pc:sldChg chg="modSp add mod">
        <pc:chgData name="Eva Jandíková" userId="7ef427b1455032d3" providerId="LiveId" clId="{8BE16ADB-BADE-4A44-8E84-39D713E1A9F0}" dt="2024-09-08T10:58:52.636" v="18459" actId="20577"/>
        <pc:sldMkLst>
          <pc:docMk/>
          <pc:sldMk cId="3802186238" sldId="1972"/>
        </pc:sldMkLst>
      </pc:sldChg>
      <pc:sldChg chg="addSp delSp modSp add mod">
        <pc:chgData name="Eva Jandíková" userId="7ef427b1455032d3" providerId="LiveId" clId="{8BE16ADB-BADE-4A44-8E84-39D713E1A9F0}" dt="2024-09-09T14:03:16.160" v="22392" actId="20577"/>
        <pc:sldMkLst>
          <pc:docMk/>
          <pc:sldMk cId="1371388273" sldId="1973"/>
        </pc:sldMkLst>
      </pc:sldChg>
      <pc:sldChg chg="delSp modSp add mod">
        <pc:chgData name="Eva Jandíková" userId="7ef427b1455032d3" providerId="LiveId" clId="{8BE16ADB-BADE-4A44-8E84-39D713E1A9F0}" dt="2024-09-08T11:03:49.900" v="18491" actId="20577"/>
        <pc:sldMkLst>
          <pc:docMk/>
          <pc:sldMk cId="4233675340" sldId="1974"/>
        </pc:sldMkLst>
      </pc:sldChg>
      <pc:sldChg chg="addSp delSp modSp add mod">
        <pc:chgData name="Eva Jandíková" userId="7ef427b1455032d3" providerId="LiveId" clId="{8BE16ADB-BADE-4A44-8E84-39D713E1A9F0}" dt="2024-09-09T14:08:53.521" v="22482" actId="14100"/>
        <pc:sldMkLst>
          <pc:docMk/>
          <pc:sldMk cId="1750532036" sldId="1975"/>
        </pc:sldMkLst>
      </pc:sldChg>
      <pc:sldChg chg="addSp delSp modSp add mod">
        <pc:chgData name="Eva Jandíková" userId="7ef427b1455032d3" providerId="LiveId" clId="{8BE16ADB-BADE-4A44-8E84-39D713E1A9F0}" dt="2024-09-09T14:06:42.637" v="22443" actId="14100"/>
        <pc:sldMkLst>
          <pc:docMk/>
          <pc:sldMk cId="2413862856" sldId="1976"/>
        </pc:sldMkLst>
      </pc:sldChg>
      <pc:sldChg chg="addSp delSp modSp add mod">
        <pc:chgData name="Eva Jandíková" userId="7ef427b1455032d3" providerId="LiveId" clId="{8BE16ADB-BADE-4A44-8E84-39D713E1A9F0}" dt="2024-09-09T14:09:52.857" v="22493" actId="20577"/>
        <pc:sldMkLst>
          <pc:docMk/>
          <pc:sldMk cId="1989299433" sldId="1977"/>
        </pc:sldMkLst>
      </pc:sldChg>
      <pc:sldChg chg="addSp delSp modSp add mod">
        <pc:chgData name="Eva Jandíková" userId="7ef427b1455032d3" providerId="LiveId" clId="{8BE16ADB-BADE-4A44-8E84-39D713E1A9F0}" dt="2024-09-09T14:10:43.284" v="22498" actId="14100"/>
        <pc:sldMkLst>
          <pc:docMk/>
          <pc:sldMk cId="1683934804" sldId="1978"/>
        </pc:sldMkLst>
      </pc:sldChg>
      <pc:sldChg chg="add del">
        <pc:chgData name="Eva Jandíková" userId="7ef427b1455032d3" providerId="LiveId" clId="{8BE16ADB-BADE-4A44-8E84-39D713E1A9F0}" dt="2024-09-09T13:58:59.932" v="22111" actId="47"/>
        <pc:sldMkLst>
          <pc:docMk/>
          <pc:sldMk cId="2377045264" sldId="1979"/>
        </pc:sldMkLst>
      </pc:sldChg>
      <pc:sldChg chg="add del">
        <pc:chgData name="Eva Jandíková" userId="7ef427b1455032d3" providerId="LiveId" clId="{8BE16ADB-BADE-4A44-8E84-39D713E1A9F0}" dt="2024-09-09T11:03:42.097" v="18694" actId="47"/>
        <pc:sldMkLst>
          <pc:docMk/>
          <pc:sldMk cId="1759793241" sldId="1990"/>
        </pc:sldMkLst>
      </pc:sldChg>
      <pc:sldChg chg="delSp modSp add mod chgLayout">
        <pc:chgData name="Eva Jandíková" userId="7ef427b1455032d3" providerId="LiveId" clId="{8BE16ADB-BADE-4A44-8E84-39D713E1A9F0}" dt="2024-09-09T11:20:38.930" v="19497" actId="20577"/>
        <pc:sldMkLst>
          <pc:docMk/>
          <pc:sldMk cId="3748310994" sldId="1990"/>
        </pc:sldMkLst>
      </pc:sldChg>
      <pc:sldChg chg="modSp add mod">
        <pc:chgData name="Eva Jandíková" userId="7ef427b1455032d3" providerId="LiveId" clId="{8BE16ADB-BADE-4A44-8E84-39D713E1A9F0}" dt="2024-09-09T11:30:21.935" v="19706" actId="27636"/>
        <pc:sldMkLst>
          <pc:docMk/>
          <pc:sldMk cId="1927314932" sldId="1991"/>
        </pc:sldMkLst>
      </pc:sldChg>
      <pc:sldChg chg="modSp add del mod">
        <pc:chgData name="Eva Jandíková" userId="7ef427b1455032d3" providerId="LiveId" clId="{8BE16ADB-BADE-4A44-8E84-39D713E1A9F0}" dt="2024-09-09T11:56:56.069" v="20532" actId="47"/>
        <pc:sldMkLst>
          <pc:docMk/>
          <pc:sldMk cId="4166453838" sldId="1992"/>
        </pc:sldMkLst>
      </pc:sldChg>
      <pc:sldChg chg="modSp add mod">
        <pc:chgData name="Eva Jandíková" userId="7ef427b1455032d3" providerId="LiveId" clId="{8BE16ADB-BADE-4A44-8E84-39D713E1A9F0}" dt="2024-09-09T11:55:10.026" v="20435" actId="20577"/>
        <pc:sldMkLst>
          <pc:docMk/>
          <pc:sldMk cId="120017078" sldId="1994"/>
        </pc:sldMkLst>
      </pc:sldChg>
      <pc:sldChg chg="modSp add mod">
        <pc:chgData name="Eva Jandíková" userId="7ef427b1455032d3" providerId="LiveId" clId="{8BE16ADB-BADE-4A44-8E84-39D713E1A9F0}" dt="2024-09-09T13:39:54.724" v="21399" actId="20577"/>
        <pc:sldMkLst>
          <pc:docMk/>
          <pc:sldMk cId="2977803802" sldId="1995"/>
        </pc:sldMkLst>
      </pc:sldChg>
      <pc:sldChg chg="modSp new mod">
        <pc:chgData name="Eva Jandíková" userId="7ef427b1455032d3" providerId="LiveId" clId="{8BE16ADB-BADE-4A44-8E84-39D713E1A9F0}" dt="2024-09-09T13:41:14.181" v="21415" actId="6549"/>
        <pc:sldMkLst>
          <pc:docMk/>
          <pc:sldMk cId="1787159326" sldId="1996"/>
        </pc:sldMkLst>
      </pc:sldChg>
      <pc:sldChg chg="addSp delSp modSp add mod">
        <pc:chgData name="Eva Jandíková" userId="7ef427b1455032d3" providerId="LiveId" clId="{8BE16ADB-BADE-4A44-8E84-39D713E1A9F0}" dt="2024-09-09T13:36:08.631" v="21313" actId="27636"/>
        <pc:sldMkLst>
          <pc:docMk/>
          <pc:sldMk cId="4210067270" sldId="1997"/>
        </pc:sldMkLst>
      </pc:sldChg>
      <pc:sldChg chg="add del">
        <pc:chgData name="Eva Jandíková" userId="7ef427b1455032d3" providerId="LiveId" clId="{8BE16ADB-BADE-4A44-8E84-39D713E1A9F0}" dt="2024-09-09T13:42:13.228" v="21466" actId="47"/>
        <pc:sldMkLst>
          <pc:docMk/>
          <pc:sldMk cId="3920430472" sldId="2002"/>
        </pc:sldMkLst>
      </pc:sldChg>
      <pc:sldChg chg="modSp add mod">
        <pc:chgData name="Eva Jandíková" userId="7ef427b1455032d3" providerId="LiveId" clId="{8BE16ADB-BADE-4A44-8E84-39D713E1A9F0}" dt="2024-09-09T13:42:09.719" v="21465" actId="20577"/>
        <pc:sldMkLst>
          <pc:docMk/>
          <pc:sldMk cId="1264483258" sldId="2003"/>
        </pc:sldMkLst>
      </pc:sldChg>
      <pc:sldChg chg="add del">
        <pc:chgData name="Eva Jandíková" userId="7ef427b1455032d3" providerId="LiveId" clId="{8BE16ADB-BADE-4A44-8E84-39D713E1A9F0}" dt="2024-09-09T13:52:43.745" v="21769" actId="47"/>
        <pc:sldMkLst>
          <pc:docMk/>
          <pc:sldMk cId="3193633178" sldId="2005"/>
        </pc:sldMkLst>
      </pc:sldChg>
      <pc:sldChg chg="add del">
        <pc:chgData name="Eva Jandíková" userId="7ef427b1455032d3" providerId="LiveId" clId="{8BE16ADB-BADE-4A44-8E84-39D713E1A9F0}" dt="2024-09-09T13:50:21.842" v="21641" actId="47"/>
        <pc:sldMkLst>
          <pc:docMk/>
          <pc:sldMk cId="3476965588" sldId="2005"/>
        </pc:sldMkLst>
      </pc:sldChg>
      <pc:sldChg chg="add del">
        <pc:chgData name="Eva Jandíková" userId="7ef427b1455032d3" providerId="LiveId" clId="{8BE16ADB-BADE-4A44-8E84-39D713E1A9F0}" dt="2024-09-09T13:52:45.765" v="21770" actId="47"/>
        <pc:sldMkLst>
          <pc:docMk/>
          <pc:sldMk cId="2410209740" sldId="2006"/>
        </pc:sldMkLst>
      </pc:sldChg>
    </pc:docChg>
  </pc:docChgLst>
  <pc:docChgLst>
    <pc:chgData name="BÜRGER Tomáš" userId="S::tomas.burger@asseco-ce.com::f5b8df6d-73f5-4c4f-8795-b4d9459f9abf" providerId="AD" clId="Web-{04EA126C-0A3D-B490-80E3-C92162FD5D08}"/>
    <pc:docChg chg="delSld modSld">
      <pc:chgData name="BÜRGER Tomáš" userId="S::tomas.burger@asseco-ce.com::f5b8df6d-73f5-4c4f-8795-b4d9459f9abf" providerId="AD" clId="Web-{04EA126C-0A3D-B490-80E3-C92162FD5D08}" dt="2024-09-16T13:09:17.299" v="42"/>
      <pc:docMkLst>
        <pc:docMk/>
      </pc:docMkLst>
      <pc:sldChg chg="modSp">
        <pc:chgData name="BÜRGER Tomáš" userId="S::tomas.burger@asseco-ce.com::f5b8df6d-73f5-4c4f-8795-b4d9459f9abf" providerId="AD" clId="Web-{04EA126C-0A3D-B490-80E3-C92162FD5D08}" dt="2024-09-16T13:09:11.751" v="41" actId="20577"/>
        <pc:sldMkLst>
          <pc:docMk/>
          <pc:sldMk cId="1261454302" sldId="1783"/>
        </pc:sldMkLst>
      </pc:sldChg>
      <pc:sldChg chg="del">
        <pc:chgData name="BÜRGER Tomáš" userId="S::tomas.burger@asseco-ce.com::f5b8df6d-73f5-4c4f-8795-b4d9459f9abf" providerId="AD" clId="Web-{04EA126C-0A3D-B490-80E3-C92162FD5D08}" dt="2024-09-16T13:09:17.299" v="42"/>
        <pc:sldMkLst>
          <pc:docMk/>
          <pc:sldMk cId="1521424922" sldId="2070"/>
        </pc:sldMkLst>
      </pc:sldChg>
    </pc:docChg>
  </pc:docChgLst>
  <pc:docChgLst>
    <pc:chgData name="BÜRGER Tomáš" userId="S::tomas.burger@asseco-ce.com::f5b8df6d-73f5-4c4f-8795-b4d9459f9abf" providerId="AD" clId="Web-{185FB345-99B2-3D49-E31F-C2D858AC92FF}"/>
    <pc:docChg chg="addSld modSld">
      <pc:chgData name="BÜRGER Tomáš" userId="S::tomas.burger@asseco-ce.com::f5b8df6d-73f5-4c4f-8795-b4d9459f9abf" providerId="AD" clId="Web-{185FB345-99B2-3D49-E31F-C2D858AC92FF}" dt="2024-09-14T09:31:42.770" v="375" actId="20577"/>
      <pc:docMkLst>
        <pc:docMk/>
      </pc:docMkLst>
      <pc:sldChg chg="modSp">
        <pc:chgData name="BÜRGER Tomáš" userId="S::tomas.burger@asseco-ce.com::f5b8df6d-73f5-4c4f-8795-b4d9459f9abf" providerId="AD" clId="Web-{185FB345-99B2-3D49-E31F-C2D858AC92FF}" dt="2024-09-14T08:25:23.622" v="220" actId="20577"/>
        <pc:sldMkLst>
          <pc:docMk/>
          <pc:sldMk cId="1805004973" sldId="148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1:17.615" v="15" actId="20577"/>
        <pc:sldMkLst>
          <pc:docMk/>
          <pc:sldMk cId="4224311319" sldId="158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9:37.157" v="11" actId="20577"/>
        <pc:sldMkLst>
          <pc:docMk/>
          <pc:sldMk cId="800607692" sldId="1590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2:05.554" v="19" actId="20577"/>
        <pc:sldMkLst>
          <pc:docMk/>
          <pc:sldMk cId="1444587068" sldId="1591"/>
        </pc:sldMkLst>
      </pc:sldChg>
      <pc:sldChg chg="addSp delSp modSp">
        <pc:chgData name="BÜRGER Tomáš" userId="S::tomas.burger@asseco-ce.com::f5b8df6d-73f5-4c4f-8795-b4d9459f9abf" providerId="AD" clId="Web-{185FB345-99B2-3D49-E31F-C2D858AC92FF}" dt="2024-09-14T09:14:31.876" v="325" actId="20577"/>
        <pc:sldMkLst>
          <pc:docMk/>
          <pc:sldMk cId="2291300745" sldId="1592"/>
        </pc:sldMkLst>
      </pc:sldChg>
      <pc:sldChg chg="addSp delSp modSp">
        <pc:chgData name="BÜRGER Tomáš" userId="S::tomas.burger@asseco-ce.com::f5b8df6d-73f5-4c4f-8795-b4d9459f9abf" providerId="AD" clId="Web-{185FB345-99B2-3D49-E31F-C2D858AC92FF}" dt="2024-09-14T08:20:46.736" v="184" actId="20577"/>
        <pc:sldMkLst>
          <pc:docMk/>
          <pc:sldMk cId="2847235769" sldId="1593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2:23.130" v="188" actId="20577"/>
        <pc:sldMkLst>
          <pc:docMk/>
          <pc:sldMk cId="4026131794" sldId="1595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2:36.615" v="190" actId="20577"/>
        <pc:sldMkLst>
          <pc:docMk/>
          <pc:sldMk cId="1882499136" sldId="1596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5:17.013" v="218" actId="20577"/>
        <pc:sldMkLst>
          <pc:docMk/>
          <pc:sldMk cId="2462925337" sldId="1597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3:26.055" v="194" actId="20577"/>
        <pc:sldMkLst>
          <pc:docMk/>
          <pc:sldMk cId="3729782038" sldId="1599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2:57.272" v="327" actId="20577"/>
        <pc:sldMkLst>
          <pc:docMk/>
          <pc:sldMk cId="1771302111" sldId="1620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3:55.712" v="333" actId="20577"/>
        <pc:sldMkLst>
          <pc:docMk/>
          <pc:sldMk cId="178207011" sldId="1623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4:57.686" v="335" actId="20577"/>
        <pc:sldMkLst>
          <pc:docMk/>
          <pc:sldMk cId="1151322360" sldId="1624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6:24.528" v="341" actId="20577"/>
        <pc:sldMkLst>
          <pc:docMk/>
          <pc:sldMk cId="3871336290" sldId="1626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7:49.391" v="355" actId="20577"/>
        <pc:sldMkLst>
          <pc:docMk/>
          <pc:sldMk cId="1055967761" sldId="1627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8:06.235" v="357" actId="20577"/>
        <pc:sldMkLst>
          <pc:docMk/>
          <pc:sldMk cId="2088888169" sldId="1628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33:21.814" v="222" actId="20577"/>
        <pc:sldMkLst>
          <pc:docMk/>
          <pc:sldMk cId="1055985956" sldId="1672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38:30.484" v="230" actId="14100"/>
        <pc:sldMkLst>
          <pc:docMk/>
          <pc:sldMk cId="3157363252" sldId="1682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5:50.309" v="291" actId="20577"/>
        <pc:sldMkLst>
          <pc:docMk/>
          <pc:sldMk cId="2110915360" sldId="1683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6:05.435" v="296" actId="14100"/>
        <pc:sldMkLst>
          <pc:docMk/>
          <pc:sldMk cId="429384132" sldId="1684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6:18.420" v="298" actId="20577"/>
        <pc:sldMkLst>
          <pc:docMk/>
          <pc:sldMk cId="2571610549" sldId="1685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7:12.844" v="312" actId="20577"/>
        <pc:sldMkLst>
          <pc:docMk/>
          <pc:sldMk cId="4225085478" sldId="1687"/>
        </pc:sldMkLst>
      </pc:sldChg>
      <pc:sldChg chg="addSp delSp modSp">
        <pc:chgData name="BÜRGER Tomáš" userId="S::tomas.burger@asseco-ce.com::f5b8df6d-73f5-4c4f-8795-b4d9459f9abf" providerId="AD" clId="Web-{185FB345-99B2-3D49-E31F-C2D858AC92FF}" dt="2024-09-14T09:31:35.098" v="373" actId="20577"/>
        <pc:sldMkLst>
          <pc:docMk/>
          <pc:sldMk cId="1397302058" sldId="1695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4:51.786" v="0" actId="14100"/>
        <pc:sldMkLst>
          <pc:docMk/>
          <pc:sldMk cId="3678318836" sldId="1856"/>
        </pc:sldMkLst>
      </pc:sldChg>
      <pc:sldChg chg="delSp">
        <pc:chgData name="BÜRGER Tomáš" userId="S::tomas.burger@asseco-ce.com::f5b8df6d-73f5-4c4f-8795-b4d9459f9abf" providerId="AD" clId="Web-{185FB345-99B2-3D49-E31F-C2D858AC92FF}" dt="2024-09-14T08:05:38.179" v="1"/>
        <pc:sldMkLst>
          <pc:docMk/>
          <pc:sldMk cId="3030685184" sldId="1881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33:54.394" v="224" actId="20577"/>
        <pc:sldMkLst>
          <pc:docMk/>
          <pc:sldMk cId="332869466" sldId="1892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57:29.548" v="316" actId="20577"/>
        <pc:sldMkLst>
          <pc:docMk/>
          <pc:sldMk cId="2904290260" sldId="1893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3:46.821" v="331" actId="20577"/>
        <pc:sldMkLst>
          <pc:docMk/>
          <pc:sldMk cId="331124471" sldId="1894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31:42.770" v="375" actId="20577"/>
        <pc:sldMkLst>
          <pc:docMk/>
          <pc:sldMk cId="3336983393" sldId="1895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6:17.340" v="339" actId="20577"/>
        <pc:sldMkLst>
          <pc:docMk/>
          <pc:sldMk cId="2881064709" sldId="189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0:28.566" v="13" actId="20577"/>
        <pc:sldMkLst>
          <pc:docMk/>
          <pc:sldMk cId="3232317166" sldId="2006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11:27.881" v="17" actId="20577"/>
        <pc:sldMkLst>
          <pc:docMk/>
          <pc:sldMk cId="617345511" sldId="2007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2:00.411" v="186" actId="20577"/>
        <pc:sldMkLst>
          <pc:docMk/>
          <pc:sldMk cId="265572498" sldId="2008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3:02.194" v="192" actId="20577"/>
        <pc:sldMkLst>
          <pc:docMk/>
          <pc:sldMk cId="816824827" sldId="2009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25:08.512" v="216" actId="20577"/>
        <pc:sldMkLst>
          <pc:docMk/>
          <pc:sldMk cId="1592847537" sldId="2010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5:21.796" v="337" actId="20577"/>
        <pc:sldMkLst>
          <pc:docMk/>
          <pc:sldMk cId="1555792731" sldId="2011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6:24.977" v="2" actId="20577"/>
        <pc:sldMkLst>
          <pc:docMk/>
          <pc:sldMk cId="693530220" sldId="2053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7:04.901" v="5" actId="20577"/>
        <pc:sldMkLst>
          <pc:docMk/>
          <pc:sldMk cId="490520148" sldId="2058"/>
        </pc:sldMkLst>
      </pc:sldChg>
      <pc:sldChg chg="modSp">
        <pc:chgData name="BÜRGER Tomáš" userId="S::tomas.burger@asseco-ce.com::f5b8df6d-73f5-4c4f-8795-b4d9459f9abf" providerId="AD" clId="Web-{185FB345-99B2-3D49-E31F-C2D858AC92FF}" dt="2024-09-14T08:07:33.996" v="8" actId="20577"/>
        <pc:sldMkLst>
          <pc:docMk/>
          <pc:sldMk cId="3547366266" sldId="2059"/>
        </pc:sldMkLst>
      </pc:sldChg>
      <pc:sldChg chg="delSp">
        <pc:chgData name="BÜRGER Tomáš" userId="S::tomas.burger@asseco-ce.com::f5b8df6d-73f5-4c4f-8795-b4d9459f9abf" providerId="AD" clId="Web-{185FB345-99B2-3D49-E31F-C2D858AC92FF}" dt="2024-09-14T08:07:38.902" v="9"/>
        <pc:sldMkLst>
          <pc:docMk/>
          <pc:sldMk cId="2795956499" sldId="2060"/>
        </pc:sldMkLst>
      </pc:sldChg>
      <pc:sldChg chg="modSp">
        <pc:chgData name="BÜRGER Tomáš" userId="S::tomas.burger@asseco-ce.com::f5b8df6d-73f5-4c4f-8795-b4d9459f9abf" providerId="AD" clId="Web-{185FB345-99B2-3D49-E31F-C2D858AC92FF}" dt="2024-09-14T09:27:10.108" v="353" actId="20577"/>
        <pc:sldMkLst>
          <pc:docMk/>
          <pc:sldMk cId="2814748153" sldId="2064"/>
        </pc:sldMkLst>
      </pc:sldChg>
      <pc:sldChg chg="addSp delSp modSp add replId">
        <pc:chgData name="BÜRGER Tomáš" userId="S::tomas.burger@asseco-ce.com::f5b8df6d-73f5-4c4f-8795-b4d9459f9abf" providerId="AD" clId="Web-{185FB345-99B2-3D49-E31F-C2D858AC92FF}" dt="2024-09-14T08:57:00.047" v="310" actId="14100"/>
        <pc:sldMkLst>
          <pc:docMk/>
          <pc:sldMk cId="3078681828" sldId="2086"/>
        </pc:sldMkLst>
      </pc:sldChg>
    </pc:docChg>
  </pc:docChgLst>
  <pc:docChgLst>
    <pc:chgData name="Eva Jandíková" userId="7ef427b1455032d3" providerId="LiveId" clId="{6190CD77-2DF2-4E6B-8983-A4316FFD6368}"/>
    <pc:docChg chg="undo redo custSel addSld delSld modSld sldOrd">
      <pc:chgData name="Eva Jandíková" userId="7ef427b1455032d3" providerId="LiveId" clId="{6190CD77-2DF2-4E6B-8983-A4316FFD6368}" dt="2025-03-03T16:30:46.848" v="10191" actId="20577"/>
      <pc:docMkLst>
        <pc:docMk/>
      </pc:docMkLst>
      <pc:sldChg chg="modSp mod">
        <pc:chgData name="Eva Jandíková" userId="7ef427b1455032d3" providerId="LiveId" clId="{6190CD77-2DF2-4E6B-8983-A4316FFD6368}" dt="2025-03-03T16:30:46.848" v="10191" actId="20577"/>
        <pc:sldMkLst>
          <pc:docMk/>
          <pc:sldMk cId="1371505916" sldId="891"/>
        </pc:sldMkLst>
        <pc:spChg chg="mod">
          <ac:chgData name="Eva Jandíková" userId="7ef427b1455032d3" providerId="LiveId" clId="{6190CD77-2DF2-4E6B-8983-A4316FFD6368}" dt="2025-03-03T16:30:46.848" v="10191" actId="20577"/>
          <ac:spMkLst>
            <pc:docMk/>
            <pc:sldMk cId="1371505916" sldId="891"/>
            <ac:spMk id="6" creationId="{52CE9982-D571-436E-BDF3-4122DFC1D93B}"/>
          </ac:spMkLst>
        </pc:spChg>
      </pc:sldChg>
      <pc:sldChg chg="modSp mod">
        <pc:chgData name="Eva Jandíková" userId="7ef427b1455032d3" providerId="LiveId" clId="{6190CD77-2DF2-4E6B-8983-A4316FFD6368}" dt="2025-03-03T10:22:50.732" v="10187" actId="20577"/>
        <pc:sldMkLst>
          <pc:docMk/>
          <pc:sldMk cId="711369989" sldId="1573"/>
        </pc:sldMkLst>
        <pc:spChg chg="mod">
          <ac:chgData name="Eva Jandíková" userId="7ef427b1455032d3" providerId="LiveId" clId="{6190CD77-2DF2-4E6B-8983-A4316FFD6368}" dt="2025-03-03T10:22:50.732" v="10187" actId="20577"/>
          <ac:spMkLst>
            <pc:docMk/>
            <pc:sldMk cId="711369989" sldId="1573"/>
            <ac:spMk id="4" creationId="{2AD50B7D-FE5C-4529-8057-8AD9C6AA0A39}"/>
          </ac:spMkLst>
        </pc:spChg>
      </pc:sldChg>
      <pc:sldChg chg="del">
        <pc:chgData name="Eva Jandíková" userId="7ef427b1455032d3" providerId="LiveId" clId="{6190CD77-2DF2-4E6B-8983-A4316FFD6368}" dt="2025-02-28T16:16:41.942" v="9342" actId="47"/>
        <pc:sldMkLst>
          <pc:docMk/>
          <pc:sldMk cId="1444587068" sldId="159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291300745" sldId="1592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847235769" sldId="1593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992656312" sldId="1595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984454030" sldId="159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729782038" sldId="159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02430558" sldId="1600"/>
        </pc:sldMkLst>
      </pc:sldChg>
      <pc:sldChg chg="del">
        <pc:chgData name="Eva Jandíková" userId="7ef427b1455032d3" providerId="LiveId" clId="{6190CD77-2DF2-4E6B-8983-A4316FFD6368}" dt="2025-02-27T13:21:30.894" v="2001" actId="47"/>
        <pc:sldMkLst>
          <pc:docMk/>
          <pc:sldMk cId="2143098384" sldId="1602"/>
        </pc:sldMkLst>
      </pc:sldChg>
      <pc:sldChg chg="add del">
        <pc:chgData name="Eva Jandíková" userId="7ef427b1455032d3" providerId="LiveId" clId="{6190CD77-2DF2-4E6B-8983-A4316FFD6368}" dt="2025-02-28T16:21:53.729" v="9532" actId="47"/>
        <pc:sldMkLst>
          <pc:docMk/>
          <pc:sldMk cId="463319654" sldId="1708"/>
        </pc:sldMkLst>
      </pc:sldChg>
      <pc:sldChg chg="del">
        <pc:chgData name="Eva Jandíková" userId="7ef427b1455032d3" providerId="LiveId" clId="{6190CD77-2DF2-4E6B-8983-A4316FFD6368}" dt="2025-02-27T13:21:30.894" v="2001" actId="47"/>
        <pc:sldMkLst>
          <pc:docMk/>
          <pc:sldMk cId="1775443882" sldId="1757"/>
        </pc:sldMkLst>
      </pc:sldChg>
      <pc:sldChg chg="modSp add mod">
        <pc:chgData name="Eva Jandíková" userId="7ef427b1455032d3" providerId="LiveId" clId="{6190CD77-2DF2-4E6B-8983-A4316FFD6368}" dt="2025-02-28T16:30:02.682" v="9913" actId="1076"/>
        <pc:sldMkLst>
          <pc:docMk/>
          <pc:sldMk cId="2820868405" sldId="1773"/>
        </pc:sldMkLst>
      </pc:sldChg>
      <pc:sldChg chg="modSp mod">
        <pc:chgData name="Eva Jandíková" userId="7ef427b1455032d3" providerId="LiveId" clId="{6190CD77-2DF2-4E6B-8983-A4316FFD6368}" dt="2025-02-26T12:09:49.161" v="14" actId="404"/>
        <pc:sldMkLst>
          <pc:docMk/>
          <pc:sldMk cId="4214161330" sldId="1827"/>
        </pc:sldMkLst>
        <pc:spChg chg="mod">
          <ac:chgData name="Eva Jandíková" userId="7ef427b1455032d3" providerId="LiveId" clId="{6190CD77-2DF2-4E6B-8983-A4316FFD6368}" dt="2025-02-26T12:09:49.161" v="14" actId="404"/>
          <ac:spMkLst>
            <pc:docMk/>
            <pc:sldMk cId="4214161330" sldId="1827"/>
            <ac:spMk id="6" creationId="{299BF23B-8392-6A94-D312-3189A9B14919}"/>
          </ac:spMkLst>
        </pc:spChg>
        <pc:spChg chg="mod">
          <ac:chgData name="Eva Jandíková" userId="7ef427b1455032d3" providerId="LiveId" clId="{6190CD77-2DF2-4E6B-8983-A4316FFD6368}" dt="2025-02-26T12:09:43.542" v="13" actId="404"/>
          <ac:spMkLst>
            <pc:docMk/>
            <pc:sldMk cId="4214161330" sldId="1827"/>
            <ac:spMk id="7" creationId="{6C30FF31-F7C0-B5C0-F0C0-F11F47E08406}"/>
          </ac:spMkLst>
        </pc:spChg>
      </pc:sldChg>
      <pc:sldChg chg="modSp add del mod">
        <pc:chgData name="Eva Jandíková" userId="7ef427b1455032d3" providerId="LiveId" clId="{6190CD77-2DF2-4E6B-8983-A4316FFD6368}" dt="2025-02-28T16:32:13.529" v="9998" actId="47"/>
        <pc:sldMkLst>
          <pc:docMk/>
          <pc:sldMk cId="3446802479" sldId="1929"/>
        </pc:sldMkLst>
      </pc:sldChg>
      <pc:sldChg chg="modSp add mod modClrScheme chgLayout">
        <pc:chgData name="Eva Jandíková" userId="7ef427b1455032d3" providerId="LiveId" clId="{6190CD77-2DF2-4E6B-8983-A4316FFD6368}" dt="2025-02-28T09:12:04.351" v="5293" actId="20577"/>
        <pc:sldMkLst>
          <pc:docMk/>
          <pc:sldMk cId="2390708762" sldId="1935"/>
        </pc:sldMkLst>
      </pc:sldChg>
      <pc:sldChg chg="del">
        <pc:chgData name="Eva Jandíková" userId="7ef427b1455032d3" providerId="LiveId" clId="{6190CD77-2DF2-4E6B-8983-A4316FFD6368}" dt="2025-02-28T16:16:41.942" v="9342" actId="47"/>
        <pc:sldMkLst>
          <pc:docMk/>
          <pc:sldMk cId="617345511" sldId="200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42696131" sldId="200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90514863" sldId="2035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336978189" sldId="203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068217609" sldId="2037"/>
        </pc:sldMkLst>
      </pc:sldChg>
      <pc:sldChg chg="modSp add mod">
        <pc:chgData name="Eva Jandíková" userId="7ef427b1455032d3" providerId="LiveId" clId="{6190CD77-2DF2-4E6B-8983-A4316FFD6368}" dt="2025-02-28T09:18:39.887" v="5575" actId="113"/>
        <pc:sldMkLst>
          <pc:docMk/>
          <pc:sldMk cId="2949094686" sldId="2232"/>
        </pc:sldMkLst>
      </pc:sldChg>
      <pc:sldChg chg="del">
        <pc:chgData name="Eva Jandíková" userId="7ef427b1455032d3" providerId="LiveId" clId="{6190CD77-2DF2-4E6B-8983-A4316FFD6368}" dt="2025-03-03T13:05:43.867" v="10188" actId="47"/>
        <pc:sldMkLst>
          <pc:docMk/>
          <pc:sldMk cId="857624358" sldId="2236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3832564189" sldId="2260"/>
        </pc:sldMkLst>
      </pc:sldChg>
      <pc:sldChg chg="del">
        <pc:chgData name="Eva Jandíková" userId="7ef427b1455032d3" providerId="LiveId" clId="{6190CD77-2DF2-4E6B-8983-A4316FFD6368}" dt="2025-02-28T15:41:39.111" v="7929" actId="47"/>
        <pc:sldMkLst>
          <pc:docMk/>
          <pc:sldMk cId="2164158464" sldId="2262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491900476" sldId="2263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76631667" sldId="2264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3002606989" sldId="2265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2843183549" sldId="2266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517188105" sldId="2267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3996605985" sldId="2268"/>
        </pc:sldMkLst>
      </pc:sldChg>
      <pc:sldChg chg="del">
        <pc:chgData name="Eva Jandíková" userId="7ef427b1455032d3" providerId="LiveId" clId="{6190CD77-2DF2-4E6B-8983-A4316FFD6368}" dt="2025-02-28T16:01:00.299" v="8348" actId="47"/>
        <pc:sldMkLst>
          <pc:docMk/>
          <pc:sldMk cId="1089429607" sldId="226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618696892" sldId="227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469555720" sldId="2272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045035278" sldId="227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819588523" sldId="2277"/>
        </pc:sldMkLst>
      </pc:sldChg>
      <pc:sldChg chg="modSp add mod">
        <pc:chgData name="Eva Jandíková" userId="7ef427b1455032d3" providerId="LiveId" clId="{6190CD77-2DF2-4E6B-8983-A4316FFD6368}" dt="2025-02-28T16:29:15.162" v="9813" actId="20577"/>
        <pc:sldMkLst>
          <pc:docMk/>
          <pc:sldMk cId="4232616223" sldId="2280"/>
        </pc:sldMkLst>
      </pc:sldChg>
      <pc:sldChg chg="modSp mod">
        <pc:chgData name="Eva Jandíková" userId="7ef427b1455032d3" providerId="LiveId" clId="{6190CD77-2DF2-4E6B-8983-A4316FFD6368}" dt="2025-03-03T13:05:49.647" v="10189" actId="6549"/>
        <pc:sldMkLst>
          <pc:docMk/>
          <pc:sldMk cId="597504171" sldId="2295"/>
        </pc:sldMkLst>
        <pc:spChg chg="mod">
          <ac:chgData name="Eva Jandíková" userId="7ef427b1455032d3" providerId="LiveId" clId="{6190CD77-2DF2-4E6B-8983-A4316FFD6368}" dt="2025-03-03T13:05:49.647" v="10189" actId="6549"/>
          <ac:spMkLst>
            <pc:docMk/>
            <pc:sldMk cId="597504171" sldId="2295"/>
            <ac:spMk id="8" creationId="{71C2787F-D6C7-C909-51DE-814F25574F67}"/>
          </ac:spMkLst>
        </pc:spChg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545666338" sldId="229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535934345" sldId="229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4252776102" sldId="230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722961101" sldId="230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2391430806" sldId="230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31866965" sldId="230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40065127" sldId="2310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628997414" sldId="231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4083262809" sldId="2312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055113937" sldId="2313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289153694" sldId="2314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598159075" sldId="2315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684043585" sldId="2316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808475330" sldId="2317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52729179" sldId="2318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012888258" sldId="233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49557723" sldId="2332"/>
        </pc:sldMkLst>
      </pc:sldChg>
      <pc:sldChg chg="del">
        <pc:chgData name="Eva Jandíková" userId="7ef427b1455032d3" providerId="LiveId" clId="{6190CD77-2DF2-4E6B-8983-A4316FFD6368}" dt="2025-02-26T12:11:49.158" v="45" actId="47"/>
        <pc:sldMkLst>
          <pc:docMk/>
          <pc:sldMk cId="2200844643" sldId="2350"/>
        </pc:sldMkLst>
      </pc:sldChg>
      <pc:sldChg chg="modSp mod">
        <pc:chgData name="Eva Jandíková" userId="7ef427b1455032d3" providerId="LiveId" clId="{6190CD77-2DF2-4E6B-8983-A4316FFD6368}" dt="2025-02-28T16:20:35.258" v="9372" actId="20577"/>
        <pc:sldMkLst>
          <pc:docMk/>
          <pc:sldMk cId="3146855450" sldId="2353"/>
        </pc:sldMkLst>
        <pc:spChg chg="mod">
          <ac:chgData name="Eva Jandíková" userId="7ef427b1455032d3" providerId="LiveId" clId="{6190CD77-2DF2-4E6B-8983-A4316FFD6368}" dt="2025-02-28T16:20:35.258" v="9372" actId="20577"/>
          <ac:spMkLst>
            <pc:docMk/>
            <pc:sldMk cId="3146855450" sldId="2353"/>
            <ac:spMk id="4" creationId="{2EC6A7E5-2B35-FF90-4744-7116FE98F2A2}"/>
          </ac:spMkLst>
        </pc:spChg>
      </pc:sldChg>
      <pc:sldChg chg="addSp delSp modSp del mod">
        <pc:chgData name="Eva Jandíková" userId="7ef427b1455032d3" providerId="LiveId" clId="{6190CD77-2DF2-4E6B-8983-A4316FFD6368}" dt="2025-03-03T13:05:43.867" v="10188" actId="47"/>
        <pc:sldMkLst>
          <pc:docMk/>
          <pc:sldMk cId="3327051285" sldId="2354"/>
        </pc:sldMkLst>
      </pc:sldChg>
      <pc:sldChg chg="del">
        <pc:chgData name="Eva Jandíková" userId="7ef427b1455032d3" providerId="LiveId" clId="{6190CD77-2DF2-4E6B-8983-A4316FFD6368}" dt="2025-03-03T13:05:43.867" v="10188" actId="47"/>
        <pc:sldMkLst>
          <pc:docMk/>
          <pc:sldMk cId="3981815936" sldId="2355"/>
        </pc:sldMkLst>
      </pc:sldChg>
      <pc:sldChg chg="addSp delSp modSp del mod">
        <pc:chgData name="Eva Jandíková" userId="7ef427b1455032d3" providerId="LiveId" clId="{6190CD77-2DF2-4E6B-8983-A4316FFD6368}" dt="2025-03-03T13:05:43.867" v="10188" actId="47"/>
        <pc:sldMkLst>
          <pc:docMk/>
          <pc:sldMk cId="3951065018" sldId="2356"/>
        </pc:sldMkLst>
      </pc:sldChg>
      <pc:sldChg chg="modSp mod">
        <pc:chgData name="Eva Jandíková" userId="7ef427b1455032d3" providerId="LiveId" clId="{6190CD77-2DF2-4E6B-8983-A4316FFD6368}" dt="2025-02-28T09:17:11.490" v="5485" actId="27636"/>
        <pc:sldMkLst>
          <pc:docMk/>
          <pc:sldMk cId="2299168822" sldId="2358"/>
        </pc:sldMkLst>
        <pc:spChg chg="mod">
          <ac:chgData name="Eva Jandíková" userId="7ef427b1455032d3" providerId="LiveId" clId="{6190CD77-2DF2-4E6B-8983-A4316FFD6368}" dt="2025-02-28T09:17:11.490" v="5485" actId="27636"/>
          <ac:spMkLst>
            <pc:docMk/>
            <pc:sldMk cId="2299168822" sldId="2358"/>
            <ac:spMk id="4" creationId="{A3A18E3D-4CCA-1C52-FD04-5DF864AEB057}"/>
          </ac:spMkLst>
        </pc:spChg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757444536" sldId="2359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1009203784" sldId="2360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038234290" sldId="2361"/>
        </pc:sldMkLst>
      </pc:sldChg>
      <pc:sldChg chg="del">
        <pc:chgData name="Eva Jandíková" userId="7ef427b1455032d3" providerId="LiveId" clId="{6190CD77-2DF2-4E6B-8983-A4316FFD6368}" dt="2025-02-28T16:18:46.823" v="9343" actId="47"/>
        <pc:sldMkLst>
          <pc:docMk/>
          <pc:sldMk cId="3313305770" sldId="2363"/>
        </pc:sldMkLst>
      </pc:sldChg>
      <pc:sldChg chg="modSp mod">
        <pc:chgData name="Eva Jandíková" userId="7ef427b1455032d3" providerId="LiveId" clId="{6190CD77-2DF2-4E6B-8983-A4316FFD6368}" dt="2025-02-28T09:19:10.873" v="5579" actId="27636"/>
        <pc:sldMkLst>
          <pc:docMk/>
          <pc:sldMk cId="412090263" sldId="2364"/>
        </pc:sldMkLst>
      </pc:sldChg>
      <pc:sldChg chg="addSp delSp modSp mod modAnim">
        <pc:chgData name="Eva Jandíková" userId="7ef427b1455032d3" providerId="LiveId" clId="{6190CD77-2DF2-4E6B-8983-A4316FFD6368}" dt="2025-02-28T09:19:14.319" v="5580"/>
        <pc:sldMkLst>
          <pc:docMk/>
          <pc:sldMk cId="1236486144" sldId="2365"/>
        </pc:sldMkLst>
      </pc:sldChg>
      <pc:sldChg chg="modSp del mod">
        <pc:chgData name="Eva Jandíková" userId="7ef427b1455032d3" providerId="LiveId" clId="{6190CD77-2DF2-4E6B-8983-A4316FFD6368}" dt="2025-02-27T15:33:49.635" v="3195" actId="47"/>
        <pc:sldMkLst>
          <pc:docMk/>
          <pc:sldMk cId="3811826500" sldId="2366"/>
        </pc:sldMkLst>
      </pc:sldChg>
      <pc:sldChg chg="modSp del mod">
        <pc:chgData name="Eva Jandíková" userId="7ef427b1455032d3" providerId="LiveId" clId="{6190CD77-2DF2-4E6B-8983-A4316FFD6368}" dt="2025-02-26T14:32:25.408" v="1999" actId="47"/>
        <pc:sldMkLst>
          <pc:docMk/>
          <pc:sldMk cId="1411589605" sldId="2367"/>
        </pc:sldMkLst>
      </pc:sldChg>
      <pc:sldChg chg="addSp delSp modSp mod">
        <pc:chgData name="Eva Jandíková" userId="7ef427b1455032d3" providerId="LiveId" clId="{6190CD77-2DF2-4E6B-8983-A4316FFD6368}" dt="2025-02-28T09:19:54.175" v="5589"/>
        <pc:sldMkLst>
          <pc:docMk/>
          <pc:sldMk cId="1725943088" sldId="2368"/>
        </pc:sldMkLst>
      </pc:sldChg>
      <pc:sldChg chg="del">
        <pc:chgData name="Eva Jandíková" userId="7ef427b1455032d3" providerId="LiveId" clId="{6190CD77-2DF2-4E6B-8983-A4316FFD6368}" dt="2025-02-28T16:14:10.023" v="9184" actId="47"/>
        <pc:sldMkLst>
          <pc:docMk/>
          <pc:sldMk cId="1968101108" sldId="2370"/>
        </pc:sldMkLst>
      </pc:sldChg>
      <pc:sldChg chg="del">
        <pc:chgData name="Eva Jandíková" userId="7ef427b1455032d3" providerId="LiveId" clId="{6190CD77-2DF2-4E6B-8983-A4316FFD6368}" dt="2025-02-28T16:14:57.060" v="9242" actId="47"/>
        <pc:sldMkLst>
          <pc:docMk/>
          <pc:sldMk cId="1177863304" sldId="2371"/>
        </pc:sldMkLst>
      </pc:sldChg>
      <pc:sldChg chg="del">
        <pc:chgData name="Eva Jandíková" userId="7ef427b1455032d3" providerId="LiveId" clId="{6190CD77-2DF2-4E6B-8983-A4316FFD6368}" dt="2025-02-28T16:16:30.372" v="9341" actId="47"/>
        <pc:sldMkLst>
          <pc:docMk/>
          <pc:sldMk cId="371091745" sldId="2372"/>
        </pc:sldMkLst>
      </pc:sldChg>
      <pc:sldChg chg="modSp mod">
        <pc:chgData name="Eva Jandíková" userId="7ef427b1455032d3" providerId="LiveId" clId="{6190CD77-2DF2-4E6B-8983-A4316FFD6368}" dt="2025-02-28T15:26:33.143" v="7761" actId="20577"/>
        <pc:sldMkLst>
          <pc:docMk/>
          <pc:sldMk cId="3137967547" sldId="2373"/>
        </pc:sldMkLst>
      </pc:sldChg>
      <pc:sldChg chg="addSp delSp modSp add mod delAnim">
        <pc:chgData name="Eva Jandíková" userId="7ef427b1455032d3" providerId="LiveId" clId="{6190CD77-2DF2-4E6B-8983-A4316FFD6368}" dt="2025-02-28T09:19:17.416" v="5581"/>
        <pc:sldMkLst>
          <pc:docMk/>
          <pc:sldMk cId="3068374485" sldId="2374"/>
        </pc:sldMkLst>
      </pc:sldChg>
      <pc:sldChg chg="new del">
        <pc:chgData name="Eva Jandíková" userId="7ef427b1455032d3" providerId="LiveId" clId="{6190CD77-2DF2-4E6B-8983-A4316FFD6368}" dt="2025-02-26T12:17:08.499" v="112" actId="680"/>
        <pc:sldMkLst>
          <pc:docMk/>
          <pc:sldMk cId="3853000450" sldId="2374"/>
        </pc:sldMkLst>
      </pc:sldChg>
      <pc:sldChg chg="addSp delSp modSp add mod modClrScheme chgLayout">
        <pc:chgData name="Eva Jandíková" userId="7ef427b1455032d3" providerId="LiveId" clId="{6190CD77-2DF2-4E6B-8983-A4316FFD6368}" dt="2025-02-28T09:19:36.182" v="5584"/>
        <pc:sldMkLst>
          <pc:docMk/>
          <pc:sldMk cId="2695825778" sldId="2375"/>
        </pc:sldMkLst>
      </pc:sldChg>
      <pc:sldChg chg="new del">
        <pc:chgData name="Eva Jandíková" userId="7ef427b1455032d3" providerId="LiveId" clId="{6190CD77-2DF2-4E6B-8983-A4316FFD6368}" dt="2025-02-26T12:17:07.607" v="111" actId="680"/>
        <pc:sldMkLst>
          <pc:docMk/>
          <pc:sldMk cId="2960247580" sldId="2375"/>
        </pc:sldMkLst>
      </pc:sldChg>
      <pc:sldChg chg="add del ord">
        <pc:chgData name="Eva Jandíková" userId="7ef427b1455032d3" providerId="LiveId" clId="{6190CD77-2DF2-4E6B-8983-A4316FFD6368}" dt="2025-02-26T14:27:40.181" v="1892" actId="47"/>
        <pc:sldMkLst>
          <pc:docMk/>
          <pc:sldMk cId="2622985947" sldId="2376"/>
        </pc:sldMkLst>
      </pc:sldChg>
      <pc:sldChg chg="addSp delSp modSp add mod ord modClrScheme chgLayout">
        <pc:chgData name="Eva Jandíková" userId="7ef427b1455032d3" providerId="LiveId" clId="{6190CD77-2DF2-4E6B-8983-A4316FFD6368}" dt="2025-02-28T10:31:08.179" v="5657" actId="1076"/>
        <pc:sldMkLst>
          <pc:docMk/>
          <pc:sldMk cId="3416389608" sldId="2377"/>
        </pc:sldMkLst>
      </pc:sldChg>
      <pc:sldChg chg="add">
        <pc:chgData name="Eva Jandíková" userId="7ef427b1455032d3" providerId="LiveId" clId="{6190CD77-2DF2-4E6B-8983-A4316FFD6368}" dt="2025-02-27T13:21:26.457" v="2000"/>
        <pc:sldMkLst>
          <pc:docMk/>
          <pc:sldMk cId="938825134" sldId="2378"/>
        </pc:sldMkLst>
      </pc:sldChg>
      <pc:sldChg chg="add">
        <pc:chgData name="Eva Jandíková" userId="7ef427b1455032d3" providerId="LiveId" clId="{6190CD77-2DF2-4E6B-8983-A4316FFD6368}" dt="2025-02-27T13:21:26.457" v="2000"/>
        <pc:sldMkLst>
          <pc:docMk/>
          <pc:sldMk cId="506464605" sldId="2379"/>
        </pc:sldMkLst>
      </pc:sldChg>
      <pc:sldChg chg="add">
        <pc:chgData name="Eva Jandíková" userId="7ef427b1455032d3" providerId="LiveId" clId="{6190CD77-2DF2-4E6B-8983-A4316FFD6368}" dt="2025-02-27T13:21:26.457" v="2000"/>
        <pc:sldMkLst>
          <pc:docMk/>
          <pc:sldMk cId="1922152675" sldId="2380"/>
        </pc:sldMkLst>
      </pc:sldChg>
      <pc:sldChg chg="modSp add mod">
        <pc:chgData name="Eva Jandíková" userId="7ef427b1455032d3" providerId="LiveId" clId="{6190CD77-2DF2-4E6B-8983-A4316FFD6368}" dt="2025-02-28T09:19:27.681" v="5582"/>
        <pc:sldMkLst>
          <pc:docMk/>
          <pc:sldMk cId="655372516" sldId="2381"/>
        </pc:sldMkLst>
      </pc:sldChg>
      <pc:sldChg chg="addSp delSp modSp add mod">
        <pc:chgData name="Eva Jandíková" userId="7ef427b1455032d3" providerId="LiveId" clId="{6190CD77-2DF2-4E6B-8983-A4316FFD6368}" dt="2025-02-28T09:19:39.275" v="5585"/>
        <pc:sldMkLst>
          <pc:docMk/>
          <pc:sldMk cId="2850719034" sldId="2382"/>
        </pc:sldMkLst>
      </pc:sldChg>
      <pc:sldChg chg="addSp delSp modSp add mod">
        <pc:chgData name="Eva Jandíková" userId="7ef427b1455032d3" providerId="LiveId" clId="{6190CD77-2DF2-4E6B-8983-A4316FFD6368}" dt="2025-02-28T09:19:43.699" v="5586"/>
        <pc:sldMkLst>
          <pc:docMk/>
          <pc:sldMk cId="1441809635" sldId="2383"/>
        </pc:sldMkLst>
      </pc:sldChg>
      <pc:sldChg chg="delSp add del mod">
        <pc:chgData name="Eva Jandíková" userId="7ef427b1455032d3" providerId="LiveId" clId="{6190CD77-2DF2-4E6B-8983-A4316FFD6368}" dt="2025-02-27T15:48:53.104" v="3437" actId="47"/>
        <pc:sldMkLst>
          <pc:docMk/>
          <pc:sldMk cId="2440708335" sldId="2384"/>
        </pc:sldMkLst>
      </pc:sldChg>
      <pc:sldChg chg="addSp delSp modSp add del mod ord">
        <pc:chgData name="Eva Jandíková" userId="7ef427b1455032d3" providerId="LiveId" clId="{6190CD77-2DF2-4E6B-8983-A4316FFD6368}" dt="2025-02-27T15:44:09.497" v="3328" actId="47"/>
        <pc:sldMkLst>
          <pc:docMk/>
          <pc:sldMk cId="4185695867" sldId="2385"/>
        </pc:sldMkLst>
      </pc:sldChg>
      <pc:sldChg chg="addSp delSp modSp add mod">
        <pc:chgData name="Eva Jandíková" userId="7ef427b1455032d3" providerId="LiveId" clId="{6190CD77-2DF2-4E6B-8983-A4316FFD6368}" dt="2025-02-28T09:19:46.745" v="5587"/>
        <pc:sldMkLst>
          <pc:docMk/>
          <pc:sldMk cId="2329334802" sldId="2386"/>
        </pc:sldMkLst>
      </pc:sldChg>
      <pc:sldChg chg="modSp add del mod">
        <pc:chgData name="Eva Jandíková" userId="7ef427b1455032d3" providerId="LiveId" clId="{6190CD77-2DF2-4E6B-8983-A4316FFD6368}" dt="2025-02-27T15:45:38.943" v="3350" actId="47"/>
        <pc:sldMkLst>
          <pc:docMk/>
          <pc:sldMk cId="1526420321" sldId="2387"/>
        </pc:sldMkLst>
      </pc:sldChg>
      <pc:sldChg chg="modSp add mod">
        <pc:chgData name="Eva Jandíková" userId="7ef427b1455032d3" providerId="LiveId" clId="{6190CD77-2DF2-4E6B-8983-A4316FFD6368}" dt="2025-02-28T14:47:54.564" v="5879" actId="20577"/>
        <pc:sldMkLst>
          <pc:docMk/>
          <pc:sldMk cId="2084704841" sldId="2388"/>
        </pc:sldMkLst>
      </pc:sldChg>
      <pc:sldChg chg="addSp delSp modSp add mod">
        <pc:chgData name="Eva Jandíková" userId="7ef427b1455032d3" providerId="LiveId" clId="{6190CD77-2DF2-4E6B-8983-A4316FFD6368}" dt="2025-02-28T09:19:57.722" v="5590"/>
        <pc:sldMkLst>
          <pc:docMk/>
          <pc:sldMk cId="1505012306" sldId="2389"/>
        </pc:sldMkLst>
      </pc:sldChg>
      <pc:sldChg chg="addSp modSp add mod">
        <pc:chgData name="Eva Jandíková" userId="7ef427b1455032d3" providerId="LiveId" clId="{6190CD77-2DF2-4E6B-8983-A4316FFD6368}" dt="2025-02-28T14:59:57.178" v="6658"/>
        <pc:sldMkLst>
          <pc:docMk/>
          <pc:sldMk cId="3474693877" sldId="2390"/>
        </pc:sldMkLst>
      </pc:sldChg>
      <pc:sldChg chg="modSp add del mod">
        <pc:chgData name="Eva Jandíková" userId="7ef427b1455032d3" providerId="LiveId" clId="{6190CD77-2DF2-4E6B-8983-A4316FFD6368}" dt="2025-02-28T14:52:41.103" v="6093" actId="2696"/>
        <pc:sldMkLst>
          <pc:docMk/>
          <pc:sldMk cId="4247825463" sldId="2391"/>
        </pc:sldMkLst>
      </pc:sldChg>
      <pc:sldChg chg="addSp delSp modSp add mod">
        <pc:chgData name="Eva Jandíková" userId="7ef427b1455032d3" providerId="LiveId" clId="{6190CD77-2DF2-4E6B-8983-A4316FFD6368}" dt="2025-02-28T15:16:04.299" v="7594" actId="1076"/>
        <pc:sldMkLst>
          <pc:docMk/>
          <pc:sldMk cId="930058201" sldId="2392"/>
        </pc:sldMkLst>
      </pc:sldChg>
      <pc:sldChg chg="addSp delSp modSp add mod delAnim">
        <pc:chgData name="Eva Jandíková" userId="7ef427b1455032d3" providerId="LiveId" clId="{6190CD77-2DF2-4E6B-8983-A4316FFD6368}" dt="2025-02-28T15:48:52.138" v="8134" actId="20577"/>
        <pc:sldMkLst>
          <pc:docMk/>
          <pc:sldMk cId="3502762684" sldId="2393"/>
        </pc:sldMkLst>
      </pc:sldChg>
      <pc:sldChg chg="addSp delSp modSp add mod">
        <pc:chgData name="Eva Jandíková" userId="7ef427b1455032d3" providerId="LiveId" clId="{6190CD77-2DF2-4E6B-8983-A4316FFD6368}" dt="2025-02-28T16:04:19.394" v="8373" actId="14100"/>
        <pc:sldMkLst>
          <pc:docMk/>
          <pc:sldMk cId="1725501607" sldId="2394"/>
        </pc:sldMkLst>
      </pc:sldChg>
      <pc:sldChg chg="add del">
        <pc:chgData name="Eva Jandíková" userId="7ef427b1455032d3" providerId="LiveId" clId="{6190CD77-2DF2-4E6B-8983-A4316FFD6368}" dt="2025-02-27T15:54:56.320" v="3678"/>
        <pc:sldMkLst>
          <pc:docMk/>
          <pc:sldMk cId="2101817610" sldId="2394"/>
        </pc:sldMkLst>
      </pc:sldChg>
      <pc:sldChg chg="addSp delSp modSp add mod modTransition delAnim modAnim">
        <pc:chgData name="Eva Jandíková" userId="7ef427b1455032d3" providerId="LiveId" clId="{6190CD77-2DF2-4E6B-8983-A4316FFD6368}" dt="2025-02-28T09:20:51.320" v="5633" actId="6549"/>
        <pc:sldMkLst>
          <pc:docMk/>
          <pc:sldMk cId="15746092" sldId="2395"/>
        </pc:sldMkLst>
      </pc:sldChg>
      <pc:sldChg chg="addSp delSp modSp add mod">
        <pc:chgData name="Eva Jandíková" userId="7ef427b1455032d3" providerId="LiveId" clId="{6190CD77-2DF2-4E6B-8983-A4316FFD6368}" dt="2025-02-28T14:49:05.905" v="5882" actId="478"/>
        <pc:sldMkLst>
          <pc:docMk/>
          <pc:sldMk cId="3291865984" sldId="2396"/>
        </pc:sldMkLst>
      </pc:sldChg>
      <pc:sldChg chg="addSp delSp modSp add mod">
        <pc:chgData name="Eva Jandíková" userId="7ef427b1455032d3" providerId="LiveId" clId="{6190CD77-2DF2-4E6B-8983-A4316FFD6368}" dt="2025-02-28T14:59:59.764" v="6659"/>
        <pc:sldMkLst>
          <pc:docMk/>
          <pc:sldMk cId="476620490" sldId="2397"/>
        </pc:sldMkLst>
      </pc:sldChg>
      <pc:sldChg chg="delSp modSp add del mod delAnim">
        <pc:chgData name="Eva Jandíková" userId="7ef427b1455032d3" providerId="LiveId" clId="{6190CD77-2DF2-4E6B-8983-A4316FFD6368}" dt="2025-02-28T09:10:49.054" v="5221" actId="47"/>
        <pc:sldMkLst>
          <pc:docMk/>
          <pc:sldMk cId="1938262273" sldId="2397"/>
        </pc:sldMkLst>
      </pc:sldChg>
      <pc:sldChg chg="addSp modSp add mod">
        <pc:chgData name="Eva Jandíková" userId="7ef427b1455032d3" providerId="LiveId" clId="{6190CD77-2DF2-4E6B-8983-A4316FFD6368}" dt="2025-02-28T15:04:16.677" v="6937" actId="1076"/>
        <pc:sldMkLst>
          <pc:docMk/>
          <pc:sldMk cId="3734062120" sldId="2398"/>
        </pc:sldMkLst>
      </pc:sldChg>
      <pc:sldChg chg="modSp add del mod">
        <pc:chgData name="Eva Jandíková" userId="7ef427b1455032d3" providerId="LiveId" clId="{6190CD77-2DF2-4E6B-8983-A4316FFD6368}" dt="2025-02-28T15:04:22.759" v="6939" actId="47"/>
        <pc:sldMkLst>
          <pc:docMk/>
          <pc:sldMk cId="2495593458" sldId="2399"/>
        </pc:sldMkLst>
      </pc:sldChg>
      <pc:sldChg chg="addSp delSp modSp add mod">
        <pc:chgData name="Eva Jandíková" userId="7ef427b1455032d3" providerId="LiveId" clId="{6190CD77-2DF2-4E6B-8983-A4316FFD6368}" dt="2025-02-28T15:06:53.796" v="7106" actId="114"/>
        <pc:sldMkLst>
          <pc:docMk/>
          <pc:sldMk cId="3320924518" sldId="2400"/>
        </pc:sldMkLst>
      </pc:sldChg>
      <pc:sldChg chg="delSp modSp add mod">
        <pc:chgData name="Eva Jandíková" userId="7ef427b1455032d3" providerId="LiveId" clId="{6190CD77-2DF2-4E6B-8983-A4316FFD6368}" dt="2025-02-28T15:15:57.987" v="7593" actId="12"/>
        <pc:sldMkLst>
          <pc:docMk/>
          <pc:sldMk cId="2126051210" sldId="2401"/>
        </pc:sldMkLst>
      </pc:sldChg>
      <pc:sldChg chg="addSp modSp add mod">
        <pc:chgData name="Eva Jandíková" userId="7ef427b1455032d3" providerId="LiveId" clId="{6190CD77-2DF2-4E6B-8983-A4316FFD6368}" dt="2025-02-28T15:17:27.262" v="7674" actId="207"/>
        <pc:sldMkLst>
          <pc:docMk/>
          <pc:sldMk cId="1218918403" sldId="2402"/>
        </pc:sldMkLst>
      </pc:sldChg>
      <pc:sldChg chg="addSp delSp modSp add mod">
        <pc:chgData name="Eva Jandíková" userId="7ef427b1455032d3" providerId="LiveId" clId="{6190CD77-2DF2-4E6B-8983-A4316FFD6368}" dt="2025-02-28T15:22:28.947" v="7705" actId="20577"/>
        <pc:sldMkLst>
          <pc:docMk/>
          <pc:sldMk cId="661897790" sldId="2403"/>
        </pc:sldMkLst>
      </pc:sldChg>
      <pc:sldChg chg="add del">
        <pc:chgData name="Eva Jandíková" userId="7ef427b1455032d3" providerId="LiveId" clId="{6190CD77-2DF2-4E6B-8983-A4316FFD6368}" dt="2025-02-28T15:41:12.999" v="7927" actId="47"/>
        <pc:sldMkLst>
          <pc:docMk/>
          <pc:sldMk cId="2572195863" sldId="2404"/>
        </pc:sldMkLst>
      </pc:sldChg>
      <pc:sldChg chg="add del">
        <pc:chgData name="Eva Jandíková" userId="7ef427b1455032d3" providerId="LiveId" clId="{6190CD77-2DF2-4E6B-8983-A4316FFD6368}" dt="2025-02-28T15:41:14.708" v="7928" actId="47"/>
        <pc:sldMkLst>
          <pc:docMk/>
          <pc:sldMk cId="702939079" sldId="2405"/>
        </pc:sldMkLst>
      </pc:sldChg>
      <pc:sldChg chg="modSp add mod">
        <pc:chgData name="Eva Jandíková" userId="7ef427b1455032d3" providerId="LiveId" clId="{6190CD77-2DF2-4E6B-8983-A4316FFD6368}" dt="2025-02-28T15:46:51.708" v="7952"/>
        <pc:sldMkLst>
          <pc:docMk/>
          <pc:sldMk cId="454823145" sldId="2406"/>
        </pc:sldMkLst>
      </pc:sldChg>
      <pc:sldChg chg="modSp add del mod">
        <pc:chgData name="Eva Jandíková" userId="7ef427b1455032d3" providerId="LiveId" clId="{6190CD77-2DF2-4E6B-8983-A4316FFD6368}" dt="2025-02-28T15:33:59.295" v="7925" actId="47"/>
        <pc:sldMkLst>
          <pc:docMk/>
          <pc:sldMk cId="3672653742" sldId="2407"/>
        </pc:sldMkLst>
      </pc:sldChg>
      <pc:sldChg chg="addSp delSp modSp add mod">
        <pc:chgData name="Eva Jandíková" userId="7ef427b1455032d3" providerId="LiveId" clId="{6190CD77-2DF2-4E6B-8983-A4316FFD6368}" dt="2025-02-28T15:55:08.016" v="8333" actId="1076"/>
        <pc:sldMkLst>
          <pc:docMk/>
          <pc:sldMk cId="4248346988" sldId="2407"/>
        </pc:sldMkLst>
      </pc:sldChg>
      <pc:sldChg chg="addSp delSp modSp add mod">
        <pc:chgData name="Eva Jandíková" userId="7ef427b1455032d3" providerId="LiveId" clId="{6190CD77-2DF2-4E6B-8983-A4316FFD6368}" dt="2025-02-28T15:58:04.881" v="8343" actId="1076"/>
        <pc:sldMkLst>
          <pc:docMk/>
          <pc:sldMk cId="1313962153" sldId="2408"/>
        </pc:sldMkLst>
      </pc:sldChg>
      <pc:sldChg chg="modSp add del mod">
        <pc:chgData name="Eva Jandíková" userId="7ef427b1455032d3" providerId="LiveId" clId="{6190CD77-2DF2-4E6B-8983-A4316FFD6368}" dt="2025-02-28T15:33:32.350" v="7920" actId="47"/>
        <pc:sldMkLst>
          <pc:docMk/>
          <pc:sldMk cId="3564652202" sldId="2408"/>
        </pc:sldMkLst>
      </pc:sldChg>
      <pc:sldChg chg="add del">
        <pc:chgData name="Eva Jandíková" userId="7ef427b1455032d3" providerId="LiveId" clId="{6190CD77-2DF2-4E6B-8983-A4316FFD6368}" dt="2025-02-28T15:59:42.660" v="8346" actId="47"/>
        <pc:sldMkLst>
          <pc:docMk/>
          <pc:sldMk cId="210821457" sldId="2409"/>
        </pc:sldMkLst>
      </pc:sldChg>
      <pc:sldChg chg="add del">
        <pc:chgData name="Eva Jandíková" userId="7ef427b1455032d3" providerId="LiveId" clId="{6190CD77-2DF2-4E6B-8983-A4316FFD6368}" dt="2025-02-28T15:33:32.350" v="7920" actId="47"/>
        <pc:sldMkLst>
          <pc:docMk/>
          <pc:sldMk cId="2286498819" sldId="2409"/>
        </pc:sldMkLst>
      </pc:sldChg>
      <pc:sldChg chg="modSp add mod">
        <pc:chgData name="Eva Jandíková" userId="7ef427b1455032d3" providerId="LiveId" clId="{6190CD77-2DF2-4E6B-8983-A4316FFD6368}" dt="2025-02-28T16:08:32.721" v="8668" actId="20577"/>
        <pc:sldMkLst>
          <pc:docMk/>
          <pc:sldMk cId="3086270034" sldId="2409"/>
        </pc:sldMkLst>
      </pc:sldChg>
      <pc:sldChg chg="modSp add mod">
        <pc:chgData name="Eva Jandíková" userId="7ef427b1455032d3" providerId="LiveId" clId="{6190CD77-2DF2-4E6B-8983-A4316FFD6368}" dt="2025-02-28T16:10:13.495" v="8843" actId="14100"/>
        <pc:sldMkLst>
          <pc:docMk/>
          <pc:sldMk cId="573970648" sldId="2410"/>
        </pc:sldMkLst>
      </pc:sldChg>
      <pc:sldChg chg="add del">
        <pc:chgData name="Eva Jandíková" userId="7ef427b1455032d3" providerId="LiveId" clId="{6190CD77-2DF2-4E6B-8983-A4316FFD6368}" dt="2025-02-28T15:59:42.660" v="8346" actId="47"/>
        <pc:sldMkLst>
          <pc:docMk/>
          <pc:sldMk cId="2962127110" sldId="2410"/>
        </pc:sldMkLst>
      </pc:sldChg>
      <pc:sldChg chg="add del">
        <pc:chgData name="Eva Jandíková" userId="7ef427b1455032d3" providerId="LiveId" clId="{6190CD77-2DF2-4E6B-8983-A4316FFD6368}" dt="2025-02-28T15:59:42.660" v="8346" actId="47"/>
        <pc:sldMkLst>
          <pc:docMk/>
          <pc:sldMk cId="2565202260" sldId="2411"/>
        </pc:sldMkLst>
      </pc:sldChg>
      <pc:sldChg chg="modSp add mod">
        <pc:chgData name="Eva Jandíková" userId="7ef427b1455032d3" providerId="LiveId" clId="{6190CD77-2DF2-4E6B-8983-A4316FFD6368}" dt="2025-02-28T16:12:57.874" v="9153" actId="20577"/>
        <pc:sldMkLst>
          <pc:docMk/>
          <pc:sldMk cId="3434598580" sldId="2411"/>
        </pc:sldMkLst>
      </pc:sldChg>
      <pc:sldChg chg="modSp add mod">
        <pc:chgData name="Eva Jandíková" userId="7ef427b1455032d3" providerId="LiveId" clId="{6190CD77-2DF2-4E6B-8983-A4316FFD6368}" dt="2025-02-28T16:13:03.714" v="9154" actId="113"/>
        <pc:sldMkLst>
          <pc:docMk/>
          <pc:sldMk cId="921623872" sldId="2412"/>
        </pc:sldMkLst>
      </pc:sldChg>
      <pc:sldChg chg="add del">
        <pc:chgData name="Eva Jandíková" userId="7ef427b1455032d3" providerId="LiveId" clId="{6190CD77-2DF2-4E6B-8983-A4316FFD6368}" dt="2025-02-28T15:55:36.215" v="8336" actId="47"/>
        <pc:sldMkLst>
          <pc:docMk/>
          <pc:sldMk cId="1732620969" sldId="2412"/>
        </pc:sldMkLst>
      </pc:sldChg>
      <pc:sldChg chg="add del">
        <pc:chgData name="Eva Jandíková" userId="7ef427b1455032d3" providerId="LiveId" clId="{6190CD77-2DF2-4E6B-8983-A4316FFD6368}" dt="2025-02-28T15:55:31.788" v="8335" actId="47"/>
        <pc:sldMkLst>
          <pc:docMk/>
          <pc:sldMk cId="85065113" sldId="2413"/>
        </pc:sldMkLst>
      </pc:sldChg>
      <pc:sldChg chg="modSp add mod">
        <pc:chgData name="Eva Jandíková" userId="7ef427b1455032d3" providerId="LiveId" clId="{6190CD77-2DF2-4E6B-8983-A4316FFD6368}" dt="2025-02-28T16:15:59.931" v="9338" actId="1076"/>
        <pc:sldMkLst>
          <pc:docMk/>
          <pc:sldMk cId="706747213" sldId="2413"/>
        </pc:sldMkLst>
      </pc:sldChg>
      <pc:sldChg chg="add del">
        <pc:chgData name="Eva Jandíková" userId="7ef427b1455032d3" providerId="LiveId" clId="{6190CD77-2DF2-4E6B-8983-A4316FFD6368}" dt="2025-02-28T15:55:29.779" v="8334" actId="47"/>
        <pc:sldMkLst>
          <pc:docMk/>
          <pc:sldMk cId="3580497093" sldId="2414"/>
        </pc:sldMkLst>
      </pc:sldChg>
      <pc:sldChg chg="modSp add mod">
        <pc:chgData name="Eva Jandíková" userId="7ef427b1455032d3" providerId="LiveId" clId="{6190CD77-2DF2-4E6B-8983-A4316FFD6368}" dt="2025-02-28T16:16:15.040" v="9340" actId="1076"/>
        <pc:sldMkLst>
          <pc:docMk/>
          <pc:sldMk cId="4200432344" sldId="2414"/>
        </pc:sldMkLst>
      </pc:sldChg>
      <pc:sldChg chg="modSp add mod">
        <pc:chgData name="Eva Jandíková" userId="7ef427b1455032d3" providerId="LiveId" clId="{6190CD77-2DF2-4E6B-8983-A4316FFD6368}" dt="2025-02-28T16:14:50.325" v="9241" actId="20577"/>
        <pc:sldMkLst>
          <pc:docMk/>
          <pc:sldMk cId="774837752" sldId="2415"/>
        </pc:sldMkLst>
      </pc:sldChg>
      <pc:sldChg chg="addSp delSp modSp add mod">
        <pc:chgData name="Eva Jandíková" userId="7ef427b1455032d3" providerId="LiveId" clId="{6190CD77-2DF2-4E6B-8983-A4316FFD6368}" dt="2025-03-03T08:59:38.409" v="10184" actId="478"/>
        <pc:sldMkLst>
          <pc:docMk/>
          <pc:sldMk cId="3163840293" sldId="2416"/>
        </pc:sldMkLst>
      </pc:sldChg>
      <pc:sldChg chg="modSp add mod">
        <pc:chgData name="Eva Jandíková" userId="7ef427b1455032d3" providerId="LiveId" clId="{6190CD77-2DF2-4E6B-8983-A4316FFD6368}" dt="2025-03-03T08:54:12.180" v="10171" actId="207"/>
        <pc:sldMkLst>
          <pc:docMk/>
          <pc:sldMk cId="3577321573" sldId="2417"/>
        </pc:sldMkLst>
      </pc:sldChg>
      <pc:sldChg chg="modSp add del mod">
        <pc:chgData name="Eva Jandíková" userId="7ef427b1455032d3" providerId="LiveId" clId="{6190CD77-2DF2-4E6B-8983-A4316FFD6368}" dt="2025-02-28T16:20:38.591" v="9373" actId="47"/>
        <pc:sldMkLst>
          <pc:docMk/>
          <pc:sldMk cId="625138588" sldId="2418"/>
        </pc:sldMkLst>
      </pc:sldChg>
      <pc:sldChg chg="modSp add mod">
        <pc:chgData name="Eva Jandíková" userId="7ef427b1455032d3" providerId="LiveId" clId="{6190CD77-2DF2-4E6B-8983-A4316FFD6368}" dt="2025-02-28T16:19:14.415" v="9349" actId="20577"/>
        <pc:sldMkLst>
          <pc:docMk/>
          <pc:sldMk cId="1123563660" sldId="2419"/>
        </pc:sldMkLst>
        <pc:spChg chg="mod">
          <ac:chgData name="Eva Jandíková" userId="7ef427b1455032d3" providerId="LiveId" clId="{6190CD77-2DF2-4E6B-8983-A4316FFD6368}" dt="2025-02-28T16:19:11.982" v="9346" actId="6549"/>
          <ac:spMkLst>
            <pc:docMk/>
            <pc:sldMk cId="1123563660" sldId="2419"/>
            <ac:spMk id="4" creationId="{7033942A-705D-7743-F619-5BA1A83E89CE}"/>
          </ac:spMkLst>
        </pc:spChg>
        <pc:spChg chg="mod">
          <ac:chgData name="Eva Jandíková" userId="7ef427b1455032d3" providerId="LiveId" clId="{6190CD77-2DF2-4E6B-8983-A4316FFD6368}" dt="2025-02-28T16:19:14.415" v="9349" actId="20577"/>
          <ac:spMkLst>
            <pc:docMk/>
            <pc:sldMk cId="1123563660" sldId="2419"/>
            <ac:spMk id="5" creationId="{A011FF78-5F3B-16FE-63D8-109FBA89CB55}"/>
          </ac:spMkLst>
        </pc:spChg>
      </pc:sldChg>
      <pc:sldChg chg="modSp add mod">
        <pc:chgData name="Eva Jandíková" userId="7ef427b1455032d3" providerId="LiveId" clId="{6190CD77-2DF2-4E6B-8983-A4316FFD6368}" dt="2025-02-28T16:21:40.346" v="9531" actId="20577"/>
        <pc:sldMkLst>
          <pc:docMk/>
          <pc:sldMk cId="2104480041" sldId="2505"/>
        </pc:sldMkLst>
      </pc:sldChg>
      <pc:sldChg chg="modSp add mod setBg">
        <pc:chgData name="Eva Jandíková" userId="7ef427b1455032d3" providerId="LiveId" clId="{6190CD77-2DF2-4E6B-8983-A4316FFD6368}" dt="2025-02-28T16:31:34.412" v="9986"/>
        <pc:sldMkLst>
          <pc:docMk/>
          <pc:sldMk cId="3608594630" sldId="2506"/>
        </pc:sldMkLst>
      </pc:sldChg>
      <pc:sldChg chg="modSp add mod">
        <pc:chgData name="Eva Jandíková" userId="7ef427b1455032d3" providerId="LiveId" clId="{6190CD77-2DF2-4E6B-8983-A4316FFD6368}" dt="2025-02-28T16:30:54.131" v="9959" actId="14100"/>
        <pc:sldMkLst>
          <pc:docMk/>
          <pc:sldMk cId="2135614562" sldId="2507"/>
        </pc:sldMkLst>
      </pc:sldChg>
      <pc:sldChg chg="modSp add mod">
        <pc:chgData name="Eva Jandíková" userId="7ef427b1455032d3" providerId="LiveId" clId="{6190CD77-2DF2-4E6B-8983-A4316FFD6368}" dt="2025-02-28T16:22:18.063" v="9564" actId="20577"/>
        <pc:sldMkLst>
          <pc:docMk/>
          <pc:sldMk cId="2028781385" sldId="2508"/>
        </pc:sldMkLst>
      </pc:sldChg>
      <pc:sldChg chg="add">
        <pc:chgData name="Eva Jandíková" userId="7ef427b1455032d3" providerId="LiveId" clId="{6190CD77-2DF2-4E6B-8983-A4316FFD6368}" dt="2025-02-28T16:22:22.711" v="9565"/>
        <pc:sldMkLst>
          <pc:docMk/>
          <pc:sldMk cId="3850303112" sldId="2509"/>
        </pc:sldMkLst>
      </pc:sldChg>
      <pc:sldChg chg="addSp delSp modSp add mod setBg">
        <pc:chgData name="Eva Jandíková" userId="7ef427b1455032d3" providerId="LiveId" clId="{6190CD77-2DF2-4E6B-8983-A4316FFD6368}" dt="2025-02-28T16:39:05.601" v="10160" actId="14100"/>
        <pc:sldMkLst>
          <pc:docMk/>
          <pc:sldMk cId="3386950089" sldId="2510"/>
        </pc:sldMkLst>
      </pc:sldChg>
    </pc:docChg>
  </pc:docChgLst>
  <pc:docChgLst>
    <pc:chgData name="Vladimír Kypet" userId="S::vkypet_techniserv-it.cz#ext#@assecoce.onmicrosoft.com::1b4793e7-79dd-4ae6-b660-b4cc69070be8" providerId="AD" clId="Web-{82A00B69-2A93-CD6D-2DA7-44257186B44D}"/>
    <pc:docChg chg="addSld delSld modSld">
      <pc:chgData name="Vladimír Kypet" userId="S::vkypet_techniserv-it.cz#ext#@assecoce.onmicrosoft.com::1b4793e7-79dd-4ae6-b660-b4cc69070be8" providerId="AD" clId="Web-{82A00B69-2A93-CD6D-2DA7-44257186B44D}" dt="2025-03-19T13:59:06.557" v="415"/>
      <pc:docMkLst>
        <pc:docMk/>
      </pc:docMkLst>
      <pc:sldChg chg="addSp modSp">
        <pc:chgData name="Vladimír Kypet" userId="S::vkypet_techniserv-it.cz#ext#@assecoce.onmicrosoft.com::1b4793e7-79dd-4ae6-b660-b4cc69070be8" providerId="AD" clId="Web-{82A00B69-2A93-CD6D-2DA7-44257186B44D}" dt="2025-03-19T09:35:46.949" v="85" actId="20577"/>
        <pc:sldMkLst>
          <pc:docMk/>
          <pc:sldMk cId="3850303112" sldId="2509"/>
        </pc:sldMkLst>
        <pc:spChg chg="mod">
          <ac:chgData name="Vladimír Kypet" userId="S::vkypet_techniserv-it.cz#ext#@assecoce.onmicrosoft.com::1b4793e7-79dd-4ae6-b660-b4cc69070be8" providerId="AD" clId="Web-{82A00B69-2A93-CD6D-2DA7-44257186B44D}" dt="2025-03-19T09:32:06.662" v="27" actId="20577"/>
          <ac:spMkLst>
            <pc:docMk/>
            <pc:sldMk cId="3850303112" sldId="2509"/>
            <ac:spMk id="4" creationId="{4372CD09-603D-1DBC-0E6E-57920E511585}"/>
          </ac:spMkLst>
        </pc:spChg>
        <pc:spChg chg="mod">
          <ac:chgData name="Vladimír Kypet" userId="S::vkypet_techniserv-it.cz#ext#@assecoce.onmicrosoft.com::1b4793e7-79dd-4ae6-b660-b4cc69070be8" providerId="AD" clId="Web-{82A00B69-2A93-CD6D-2DA7-44257186B44D}" dt="2025-03-19T09:35:46.949" v="85" actId="20577"/>
          <ac:spMkLst>
            <pc:docMk/>
            <pc:sldMk cId="3850303112" sldId="2509"/>
            <ac:spMk id="5" creationId="{188289F4-F3B0-5478-F846-E14EFD156EE3}"/>
          </ac:spMkLst>
        </pc:spChg>
        <pc:picChg chg="add mod">
          <ac:chgData name="Vladimír Kypet" userId="S::vkypet_techniserv-it.cz#ext#@assecoce.onmicrosoft.com::1b4793e7-79dd-4ae6-b660-b4cc69070be8" providerId="AD" clId="Web-{82A00B69-2A93-CD6D-2DA7-44257186B44D}" dt="2025-03-19T09:31:35.583" v="16" actId="1076"/>
          <ac:picMkLst>
            <pc:docMk/>
            <pc:sldMk cId="3850303112" sldId="2509"/>
            <ac:picMk id="6" creationId="{C7D4E0C0-220D-0573-7218-C8D2699E238E}"/>
          </ac:picMkLst>
        </pc:picChg>
      </pc:sldChg>
      <pc:sldChg chg="addSp delSp modSp">
        <pc:chgData name="Vladimír Kypet" userId="S::vkypet_techniserv-it.cz#ext#@assecoce.onmicrosoft.com::1b4793e7-79dd-4ae6-b660-b4cc69070be8" providerId="AD" clId="Web-{82A00B69-2A93-CD6D-2DA7-44257186B44D}" dt="2025-03-19T13:54:38.220" v="396"/>
        <pc:sldMkLst>
          <pc:docMk/>
          <pc:sldMk cId="487662129" sldId="2510"/>
        </pc:sldMkLst>
        <pc:spChg chg="mod">
          <ac:chgData name="Vladimír Kypet" userId="S::vkypet_techniserv-it.cz#ext#@assecoce.onmicrosoft.com::1b4793e7-79dd-4ae6-b660-b4cc69070be8" providerId="AD" clId="Web-{82A00B69-2A93-CD6D-2DA7-44257186B44D}" dt="2025-03-19T13:54:32.751" v="395" actId="20577"/>
          <ac:spMkLst>
            <pc:docMk/>
            <pc:sldMk cId="487662129" sldId="2510"/>
            <ac:spMk id="5" creationId="{3FF2DC30-49FF-65D9-492D-15F5BAD9EBCA}"/>
          </ac:spMkLst>
        </pc:spChg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09:35:54.168" v="86" actId="20577"/>
        <pc:sldMkLst>
          <pc:docMk/>
          <pc:sldMk cId="2878169473" sldId="2513"/>
        </pc:sldMkLst>
        <pc:spChg chg="mod">
          <ac:chgData name="Vladimír Kypet" userId="S::vkypet_techniserv-it.cz#ext#@assecoce.onmicrosoft.com::1b4793e7-79dd-4ae6-b660-b4cc69070be8" providerId="AD" clId="Web-{82A00B69-2A93-CD6D-2DA7-44257186B44D}" dt="2025-03-19T09:35:20.995" v="84" actId="20577"/>
          <ac:spMkLst>
            <pc:docMk/>
            <pc:sldMk cId="2878169473" sldId="2513"/>
            <ac:spMk id="4" creationId="{81E240DE-1CB0-0C50-719E-ACD395F3DDC3}"/>
          </ac:spMkLst>
        </pc:spChg>
        <pc:spChg chg="mod">
          <ac:chgData name="Vladimír Kypet" userId="S::vkypet_techniserv-it.cz#ext#@assecoce.onmicrosoft.com::1b4793e7-79dd-4ae6-b660-b4cc69070be8" providerId="AD" clId="Web-{82A00B69-2A93-CD6D-2DA7-44257186B44D}" dt="2025-03-19T09:35:54.168" v="86" actId="20577"/>
          <ac:spMkLst>
            <pc:docMk/>
            <pc:sldMk cId="2878169473" sldId="2513"/>
            <ac:spMk id="5" creationId="{861BD472-A6E4-DE7E-57E4-861CE769A9ED}"/>
          </ac:spMkLst>
        </pc:spChg>
        <pc:picChg chg="add mod">
          <ac:chgData name="Vladimír Kypet" userId="S::vkypet_techniserv-it.cz#ext#@assecoce.onmicrosoft.com::1b4793e7-79dd-4ae6-b660-b4cc69070be8" providerId="AD" clId="Web-{82A00B69-2A93-CD6D-2DA7-44257186B44D}" dt="2025-03-19T09:34:49.838" v="68" actId="1076"/>
          <ac:picMkLst>
            <pc:docMk/>
            <pc:sldMk cId="2878169473" sldId="2513"/>
            <ac:picMk id="7" creationId="{D43AEC63-ABB9-E083-E81A-5559BB9E29C4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21:07.111" v="297" actId="14100"/>
        <pc:sldMkLst>
          <pc:docMk/>
          <pc:sldMk cId="109413497" sldId="2514"/>
        </pc:sldMkLst>
        <pc:picChg chg="add mod">
          <ac:chgData name="Vladimír Kypet" userId="S::vkypet_techniserv-it.cz#ext#@assecoce.onmicrosoft.com::1b4793e7-79dd-4ae6-b660-b4cc69070be8" providerId="AD" clId="Web-{82A00B69-2A93-CD6D-2DA7-44257186B44D}" dt="2025-03-19T13:21:07.111" v="297" actId="14100"/>
          <ac:picMkLst>
            <pc:docMk/>
            <pc:sldMk cId="109413497" sldId="2514"/>
            <ac:picMk id="8" creationId="{1DD34D99-0F75-2FB7-45AD-B88DE5FE0582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22:48.522" v="306" actId="14100"/>
        <pc:sldMkLst>
          <pc:docMk/>
          <pc:sldMk cId="2824053279" sldId="2515"/>
        </pc:sldMkLst>
        <pc:spChg chg="mod">
          <ac:chgData name="Vladimír Kypet" userId="S::vkypet_techniserv-it.cz#ext#@assecoce.onmicrosoft.com::1b4793e7-79dd-4ae6-b660-b4cc69070be8" providerId="AD" clId="Web-{82A00B69-2A93-CD6D-2DA7-44257186B44D}" dt="2025-03-19T09:41:08.691" v="98" actId="20577"/>
          <ac:spMkLst>
            <pc:docMk/>
            <pc:sldMk cId="2824053279" sldId="2515"/>
            <ac:spMk id="4" creationId="{4ECD6B56-FD2F-DDD1-BA67-ECC3525687ED}"/>
          </ac:spMkLst>
        </pc:spChg>
        <pc:picChg chg="add mod">
          <ac:chgData name="Vladimír Kypet" userId="S::vkypet_techniserv-it.cz#ext#@assecoce.onmicrosoft.com::1b4793e7-79dd-4ae6-b660-b4cc69070be8" providerId="AD" clId="Web-{82A00B69-2A93-CD6D-2DA7-44257186B44D}" dt="2025-03-19T13:22:48.522" v="306" actId="14100"/>
          <ac:picMkLst>
            <pc:docMk/>
            <pc:sldMk cId="2824053279" sldId="2515"/>
            <ac:picMk id="8" creationId="{AFEE9BF0-9634-6313-C678-817C89485916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32:13.481" v="394" actId="20577"/>
        <pc:sldMkLst>
          <pc:docMk/>
          <pc:sldMk cId="4067898135" sldId="2516"/>
        </pc:sldMkLst>
        <pc:spChg chg="mod">
          <ac:chgData name="Vladimír Kypet" userId="S::vkypet_techniserv-it.cz#ext#@assecoce.onmicrosoft.com::1b4793e7-79dd-4ae6-b660-b4cc69070be8" providerId="AD" clId="Web-{82A00B69-2A93-CD6D-2DA7-44257186B44D}" dt="2025-03-19T13:32:13.481" v="394" actId="20577"/>
          <ac:spMkLst>
            <pc:docMk/>
            <pc:sldMk cId="4067898135" sldId="2516"/>
            <ac:spMk id="4" creationId="{CFA62A8D-8063-C420-9053-229E9C9B9A28}"/>
          </ac:spMkLst>
        </pc:spChg>
        <pc:picChg chg="add mod">
          <ac:chgData name="Vladimír Kypet" userId="S::vkypet_techniserv-it.cz#ext#@assecoce.onmicrosoft.com::1b4793e7-79dd-4ae6-b660-b4cc69070be8" providerId="AD" clId="Web-{82A00B69-2A93-CD6D-2DA7-44257186B44D}" dt="2025-03-19T13:32:01.594" v="391" actId="1076"/>
          <ac:picMkLst>
            <pc:docMk/>
            <pc:sldMk cId="4067898135" sldId="2516"/>
            <ac:picMk id="7" creationId="{42080EF0-C51A-B3C2-B4FC-DA8297569828}"/>
          </ac:picMkLst>
        </pc:picChg>
        <pc:picChg chg="add mod">
          <ac:chgData name="Vladimír Kypet" userId="S::vkypet_techniserv-it.cz#ext#@assecoce.onmicrosoft.com::1b4793e7-79dd-4ae6-b660-b4cc69070be8" providerId="AD" clId="Web-{82A00B69-2A93-CD6D-2DA7-44257186B44D}" dt="2025-03-19T13:32:04.558" v="392" actId="1076"/>
          <ac:picMkLst>
            <pc:docMk/>
            <pc:sldMk cId="4067898135" sldId="2516"/>
            <ac:picMk id="9" creationId="{19421E58-586D-3CA2-B9D1-DF50A942B374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25:59.669" v="328" actId="14100"/>
        <pc:sldMkLst>
          <pc:docMk/>
          <pc:sldMk cId="2749101368" sldId="2517"/>
        </pc:sldMkLst>
        <pc:spChg chg="mod">
          <ac:chgData name="Vladimír Kypet" userId="S::vkypet_techniserv-it.cz#ext#@assecoce.onmicrosoft.com::1b4793e7-79dd-4ae6-b660-b4cc69070be8" providerId="AD" clId="Web-{82A00B69-2A93-CD6D-2DA7-44257186B44D}" dt="2025-03-19T09:51:43.645" v="176" actId="20577"/>
          <ac:spMkLst>
            <pc:docMk/>
            <pc:sldMk cId="2749101368" sldId="2517"/>
            <ac:spMk id="4" creationId="{4F29FBF9-EFB1-01BE-1D7C-47FDD1ED51C4}"/>
          </ac:spMkLst>
        </pc:spChg>
        <pc:picChg chg="add mod">
          <ac:chgData name="Vladimír Kypet" userId="S::vkypet_techniserv-it.cz#ext#@assecoce.onmicrosoft.com::1b4793e7-79dd-4ae6-b660-b4cc69070be8" providerId="AD" clId="Web-{82A00B69-2A93-CD6D-2DA7-44257186B44D}" dt="2025-03-19T13:25:37.481" v="323" actId="1076"/>
          <ac:picMkLst>
            <pc:docMk/>
            <pc:sldMk cId="2749101368" sldId="2517"/>
            <ac:picMk id="6" creationId="{5CC4CAA6-09CA-6625-0E7B-82595C4FB3B4}"/>
          </ac:picMkLst>
        </pc:picChg>
        <pc:picChg chg="add mod">
          <ac:chgData name="Vladimír Kypet" userId="S::vkypet_techniserv-it.cz#ext#@assecoce.onmicrosoft.com::1b4793e7-79dd-4ae6-b660-b4cc69070be8" providerId="AD" clId="Web-{82A00B69-2A93-CD6D-2DA7-44257186B44D}" dt="2025-03-19T13:25:59.669" v="328" actId="14100"/>
          <ac:picMkLst>
            <pc:docMk/>
            <pc:sldMk cId="2749101368" sldId="2517"/>
            <ac:picMk id="7" creationId="{5F6B2A71-A51D-AA5F-194E-676B848B1362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27:40.564" v="333" actId="14100"/>
        <pc:sldMkLst>
          <pc:docMk/>
          <pc:sldMk cId="2606867996" sldId="2518"/>
        </pc:sldMkLst>
        <pc:spChg chg="mod">
          <ac:chgData name="Vladimír Kypet" userId="S::vkypet_techniserv-it.cz#ext#@assecoce.onmicrosoft.com::1b4793e7-79dd-4ae6-b660-b4cc69070be8" providerId="AD" clId="Web-{82A00B69-2A93-CD6D-2DA7-44257186B44D}" dt="2025-03-19T10:11:52.941" v="242" actId="20577"/>
          <ac:spMkLst>
            <pc:docMk/>
            <pc:sldMk cId="2606867996" sldId="2518"/>
            <ac:spMk id="4" creationId="{F3ECAF0E-49C0-9F50-7C11-48FA006772DC}"/>
          </ac:spMkLst>
        </pc:spChg>
        <pc:picChg chg="add mod">
          <ac:chgData name="Vladimír Kypet" userId="S::vkypet_techniserv-it.cz#ext#@assecoce.onmicrosoft.com::1b4793e7-79dd-4ae6-b660-b4cc69070be8" providerId="AD" clId="Web-{82A00B69-2A93-CD6D-2DA7-44257186B44D}" dt="2025-03-19T13:27:40.564" v="333" actId="14100"/>
          <ac:picMkLst>
            <pc:docMk/>
            <pc:sldMk cId="2606867996" sldId="2518"/>
            <ac:picMk id="6" creationId="{70C6D120-C870-6197-0E67-3B88B6AB958F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0:32:42.378" v="287" actId="1076"/>
        <pc:sldMkLst>
          <pc:docMk/>
          <pc:sldMk cId="973536977" sldId="2519"/>
        </pc:sldMkLst>
        <pc:spChg chg="mod">
          <ac:chgData name="Vladimír Kypet" userId="S::vkypet_techniserv-it.cz#ext#@assecoce.onmicrosoft.com::1b4793e7-79dd-4ae6-b660-b4cc69070be8" providerId="AD" clId="Web-{82A00B69-2A93-CD6D-2DA7-44257186B44D}" dt="2025-03-19T10:32:38.722" v="286" actId="20577"/>
          <ac:spMkLst>
            <pc:docMk/>
            <pc:sldMk cId="973536977" sldId="2519"/>
            <ac:spMk id="4" creationId="{05FF2D98-B6F0-5DAA-C398-7B06B60E7FA7}"/>
          </ac:spMkLst>
        </pc:spChg>
        <pc:picChg chg="add mod">
          <ac:chgData name="Vladimír Kypet" userId="S::vkypet_techniserv-it.cz#ext#@assecoce.onmicrosoft.com::1b4793e7-79dd-4ae6-b660-b4cc69070be8" providerId="AD" clId="Web-{82A00B69-2A93-CD6D-2DA7-44257186B44D}" dt="2025-03-19T10:32:42.378" v="287" actId="1076"/>
          <ac:picMkLst>
            <pc:docMk/>
            <pc:sldMk cId="973536977" sldId="2519"/>
            <ac:picMk id="6" creationId="{E297154C-3F2A-43CE-09C5-CADE2EEA3DEC}"/>
          </ac:picMkLst>
        </pc:picChg>
      </pc:sldChg>
      <pc:sldChg chg="add del replId">
        <pc:chgData name="Vladimír Kypet" userId="S::vkypet_techniserv-it.cz#ext#@assecoce.onmicrosoft.com::1b4793e7-79dd-4ae6-b660-b4cc69070be8" providerId="AD" clId="Web-{82A00B69-2A93-CD6D-2DA7-44257186B44D}" dt="2025-03-19T10:00:04.470" v="189"/>
        <pc:sldMkLst>
          <pc:docMk/>
          <pc:sldMk cId="3131069798" sldId="2519"/>
        </pc:sldMkLst>
      </pc:sldChg>
      <pc:sldChg chg="add del replId">
        <pc:chgData name="Vladimír Kypet" userId="S::vkypet_techniserv-it.cz#ext#@assecoce.onmicrosoft.com::1b4793e7-79dd-4ae6-b660-b4cc69070be8" providerId="AD" clId="Web-{82A00B69-2A93-CD6D-2DA7-44257186B44D}" dt="2025-03-19T10:30:14.265" v="265"/>
        <pc:sldMkLst>
          <pc:docMk/>
          <pc:sldMk cId="1820995296" sldId="2520"/>
        </pc:sldMkLst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55:14.783" v="399"/>
        <pc:sldMkLst>
          <pc:docMk/>
          <pc:sldMk cId="2262748244" sldId="2520"/>
        </pc:sldMkLst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56:24.223" v="402"/>
        <pc:sldMkLst>
          <pc:docMk/>
          <pc:sldMk cId="292666836" sldId="2521"/>
        </pc:sldMkLst>
      </pc:sldChg>
      <pc:sldChg chg="add del replId">
        <pc:chgData name="Vladimír Kypet" userId="S::vkypet_techniserv-it.cz#ext#@assecoce.onmicrosoft.com::1b4793e7-79dd-4ae6-b660-b4cc69070be8" providerId="AD" clId="Web-{82A00B69-2A93-CD6D-2DA7-44257186B44D}" dt="2025-03-19T10:29:38.467" v="260"/>
        <pc:sldMkLst>
          <pc:docMk/>
          <pc:sldMk cId="2280374313" sldId="2521"/>
        </pc:sldMkLst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57:23.632" v="406"/>
        <pc:sldMkLst>
          <pc:docMk/>
          <pc:sldMk cId="3509808091" sldId="2522"/>
        </pc:sldMkLst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58:26.212" v="413"/>
        <pc:sldMkLst>
          <pc:docMk/>
          <pc:sldMk cId="3382313265" sldId="2523"/>
        </pc:sldMkLst>
      </pc:sldChg>
      <pc:sldChg chg="addSp delSp modSp add replId">
        <pc:chgData name="Vladimír Kypet" userId="S::vkypet_techniserv-it.cz#ext#@assecoce.onmicrosoft.com::1b4793e7-79dd-4ae6-b660-b4cc69070be8" providerId="AD" clId="Web-{82A00B69-2A93-CD6D-2DA7-44257186B44D}" dt="2025-03-19T13:59:06.557" v="415"/>
        <pc:sldMkLst>
          <pc:docMk/>
          <pc:sldMk cId="2360197758" sldId="2524"/>
        </pc:sldMkLst>
      </pc:sldChg>
      <pc:sldChg chg="add replId">
        <pc:chgData name="Vladimír Kypet" userId="S::vkypet_techniserv-it.cz#ext#@assecoce.onmicrosoft.com::1b4793e7-79dd-4ae6-b660-b4cc69070be8" providerId="AD" clId="Web-{82A00B69-2A93-CD6D-2DA7-44257186B44D}" dt="2025-03-19T13:58:30.368" v="414"/>
        <pc:sldMkLst>
          <pc:docMk/>
          <pc:sldMk cId="3650535353" sldId="2525"/>
        </pc:sldMkLst>
      </pc:sldChg>
    </pc:docChg>
  </pc:docChgLst>
  <pc:docChgLst>
    <pc:chgData name="HORVÁTH Martin" userId="S::martin.horvath@asseco-ce.com::16f09757-3bab-4733-b03f-65ac1d169c55" providerId="AD" clId="Web-{5DB81DC7-A193-4EBC-B094-EC01F80D60B1}"/>
    <pc:docChg chg="addSld modSld">
      <pc:chgData name="HORVÁTH Martin" userId="S::martin.horvath@asseco-ce.com::16f09757-3bab-4733-b03f-65ac1d169c55" providerId="AD" clId="Web-{5DB81DC7-A193-4EBC-B094-EC01F80D60B1}" dt="2024-10-16T07:21:06.229" v="2" actId="20577"/>
      <pc:docMkLst>
        <pc:docMk/>
      </pc:docMkLst>
      <pc:sldChg chg="modSp add replId">
        <pc:chgData name="HORVÁTH Martin" userId="S::martin.horvath@asseco-ce.com::16f09757-3bab-4733-b03f-65ac1d169c55" providerId="AD" clId="Web-{5DB81DC7-A193-4EBC-B094-EC01F80D60B1}" dt="2024-10-16T07:21:06.229" v="2" actId="20577"/>
        <pc:sldMkLst>
          <pc:docMk/>
          <pc:sldMk cId="264331504" sldId="2290"/>
        </pc:sldMkLst>
      </pc:sldChg>
    </pc:docChg>
  </pc:docChgLst>
  <pc:docChgLst>
    <pc:chgData name="BÜRGER Tomáš" userId="S::tomas.burger@asseco-ce.com::f5b8df6d-73f5-4c4f-8795-b4d9459f9abf" providerId="AD" clId="Web-{F918B425-FB74-C1B0-4121-C4E566A027A0}"/>
    <pc:docChg chg="addSld delSld modSld sldOrd">
      <pc:chgData name="BÜRGER Tomáš" userId="S::tomas.burger@asseco-ce.com::f5b8df6d-73f5-4c4f-8795-b4d9459f9abf" providerId="AD" clId="Web-{F918B425-FB74-C1B0-4121-C4E566A027A0}" dt="2024-09-14T16:23:54.820" v="1170" actId="20577"/>
      <pc:docMkLst>
        <pc:docMk/>
      </pc:docMkLst>
      <pc:sldChg chg="modSp">
        <pc:chgData name="BÜRGER Tomáš" userId="S::tomas.burger@asseco-ce.com::f5b8df6d-73f5-4c4f-8795-b4d9459f9abf" providerId="AD" clId="Web-{F918B425-FB74-C1B0-4121-C4E566A027A0}" dt="2024-09-14T16:15:08.246" v="1165" actId="20577"/>
        <pc:sldMkLst>
          <pc:docMk/>
          <pc:sldMk cId="1453085955" sldId="1676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26:07.035" v="608" actId="20577"/>
        <pc:sldMkLst>
          <pc:docMk/>
          <pc:sldMk cId="1265500442" sldId="1681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32:13.734" v="635" actId="20577"/>
        <pc:sldMkLst>
          <pc:docMk/>
          <pc:sldMk cId="3473876222" sldId="1686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6:10:43.910" v="1123" actId="20577"/>
        <pc:sldMkLst>
          <pc:docMk/>
          <pc:sldMk cId="3271763499" sldId="1690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35:57.398" v="655" actId="20577"/>
        <pc:sldMkLst>
          <pc:docMk/>
          <pc:sldMk cId="2019793214" sldId="1691"/>
        </pc:sldMkLst>
      </pc:sldChg>
      <pc:sldChg chg="modSp">
        <pc:chgData name="BÜRGER Tomáš" userId="S::tomas.burger@asseco-ce.com::f5b8df6d-73f5-4c4f-8795-b4d9459f9abf" providerId="AD" clId="Web-{F918B425-FB74-C1B0-4121-C4E566A027A0}" dt="2024-09-14T16:23:54.820" v="1170" actId="20577"/>
        <pc:sldMkLst>
          <pc:docMk/>
          <pc:sldMk cId="1497076501" sldId="1697"/>
        </pc:sldMkLst>
      </pc:sldChg>
      <pc:sldChg chg="modSp">
        <pc:chgData name="BÜRGER Tomáš" userId="S::tomas.burger@asseco-ce.com::f5b8df6d-73f5-4c4f-8795-b4d9459f9abf" providerId="AD" clId="Web-{F918B425-FB74-C1B0-4121-C4E566A027A0}" dt="2024-09-14T16:11:31.661" v="1127" actId="20577"/>
        <pc:sldMkLst>
          <pc:docMk/>
          <pc:sldMk cId="3982071220" sldId="1698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26:12.813" v="335" actId="20577"/>
        <pc:sldMkLst>
          <pc:docMk/>
          <pc:sldMk cId="4002349321" sldId="1707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48:28.040" v="418" actId="20577"/>
        <pc:sldMkLst>
          <pc:docMk/>
          <pc:sldMk cId="652713672" sldId="1709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7:02.510" v="436" actId="20577"/>
        <pc:sldMkLst>
          <pc:docMk/>
          <pc:sldMk cId="3725580703" sldId="1711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44:46.182" v="726" actId="20577"/>
        <pc:sldMkLst>
          <pc:docMk/>
          <pc:sldMk cId="2035613754" sldId="1713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8:24.751" v="440" actId="20577"/>
        <pc:sldMkLst>
          <pc:docMk/>
          <pc:sldMk cId="3950685246" sldId="1743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00:24.989" v="450" actId="20577"/>
        <pc:sldMkLst>
          <pc:docMk/>
          <pc:sldMk cId="542351305" sldId="1747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3:55.887" v="3" actId="20577"/>
        <pc:sldMkLst>
          <pc:docMk/>
          <pc:sldMk cId="786110052" sldId="1780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4:52.811" v="5" actId="20577"/>
        <pc:sldMkLst>
          <pc:docMk/>
          <pc:sldMk cId="139767992" sldId="1781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4:55.451" v="7" actId="20577"/>
        <pc:sldMkLst>
          <pc:docMk/>
          <pc:sldMk cId="2141222490" sldId="1782"/>
        </pc:sldMkLst>
      </pc:sldChg>
      <pc:sldChg chg="modSp">
        <pc:chgData name="BÜRGER Tomáš" userId="S::tomas.burger@asseco-ce.com::f5b8df6d-73f5-4c4f-8795-b4d9459f9abf" providerId="AD" clId="Web-{F918B425-FB74-C1B0-4121-C4E566A027A0}" dt="2024-09-14T13:07:51.137" v="76" actId="20577"/>
        <pc:sldMkLst>
          <pc:docMk/>
          <pc:sldMk cId="1261454302" sldId="1783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3:08:08.653" v="78" actId="20577"/>
        <pc:sldMkLst>
          <pc:docMk/>
          <pc:sldMk cId="2832640556" sldId="1784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00:23.423" v="110" actId="20577"/>
        <pc:sldMkLst>
          <pc:docMk/>
          <pc:sldMk cId="1742762542" sldId="1785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00:11.923" v="108" actId="20577"/>
        <pc:sldMkLst>
          <pc:docMk/>
          <pc:sldMk cId="1900617314" sldId="1786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00:05.610" v="106" actId="20577"/>
        <pc:sldMkLst>
          <pc:docMk/>
          <pc:sldMk cId="2783532139" sldId="1787"/>
        </pc:sldMkLst>
      </pc:sldChg>
      <pc:sldChg chg="del">
        <pc:chgData name="BÜRGER Tomáš" userId="S::tomas.burger@asseco-ce.com::f5b8df6d-73f5-4c4f-8795-b4d9459f9abf" providerId="AD" clId="Web-{F918B425-FB74-C1B0-4121-C4E566A027A0}" dt="2024-09-14T14:22:09.571" v="283"/>
        <pc:sldMkLst>
          <pc:docMk/>
          <pc:sldMk cId="686143983" sldId="1790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27:13.142" v="341" actId="20577"/>
        <pc:sldMkLst>
          <pc:docMk/>
          <pc:sldMk cId="2527550127" sldId="1791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4:48:39.946" v="420" actId="20577"/>
        <pc:sldMkLst>
          <pc:docMk/>
          <pc:sldMk cId="3933863967" sldId="1792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8:07.969" v="437" actId="20577"/>
        <pc:sldMkLst>
          <pc:docMk/>
          <pc:sldMk cId="2583623230" sldId="1793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8:48.658" v="442" actId="20577"/>
        <pc:sldMkLst>
          <pc:docMk/>
          <pc:sldMk cId="2680571034" sldId="1794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9:18.065" v="446" actId="20577"/>
        <pc:sldMkLst>
          <pc:docMk/>
          <pc:sldMk cId="1808533021" sldId="1795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9:38.940" v="448" actId="20577"/>
        <pc:sldMkLst>
          <pc:docMk/>
          <pc:sldMk cId="3903050304" sldId="1796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46:27.013" v="748" actId="20577"/>
        <pc:sldMkLst>
          <pc:docMk/>
          <pc:sldMk cId="2313065222" sldId="1798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09:51.287" v="553" actId="20577"/>
        <pc:sldMkLst>
          <pc:docMk/>
          <pc:sldMk cId="3812175654" sldId="1803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29:33.147" v="342" actId="20577"/>
        <pc:sldMkLst>
          <pc:docMk/>
          <pc:sldMk cId="3234623357" sldId="1906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21.367" v="389" actId="20577"/>
        <pc:sldMkLst>
          <pc:docMk/>
          <pc:sldMk cId="631587009" sldId="1907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16.242" v="387" actId="20577"/>
        <pc:sldMkLst>
          <pc:docMk/>
          <pc:sldMk cId="102484238" sldId="1908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05.820" v="385" actId="20577"/>
        <pc:sldMkLst>
          <pc:docMk/>
          <pc:sldMk cId="2693247467" sldId="1909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8:56.054" v="381" actId="20577"/>
        <pc:sldMkLst>
          <pc:docMk/>
          <pc:sldMk cId="952659990" sldId="1910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39:01.367" v="383" actId="20577"/>
        <pc:sldMkLst>
          <pc:docMk/>
          <pc:sldMk cId="1974189361" sldId="1911"/>
        </pc:sldMkLst>
      </pc:sldChg>
      <pc:sldChg chg="modSp del">
        <pc:chgData name="BÜRGER Tomáš" userId="S::tomas.burger@asseco-ce.com::f5b8df6d-73f5-4c4f-8795-b4d9459f9abf" providerId="AD" clId="Web-{F918B425-FB74-C1B0-4121-C4E566A027A0}" dt="2024-09-14T14:56:24.103" v="432"/>
        <pc:sldMkLst>
          <pc:docMk/>
          <pc:sldMk cId="467452524" sldId="1920"/>
        </pc:sldMkLst>
      </pc:sldChg>
      <pc:sldChg chg="modSp del">
        <pc:chgData name="BÜRGER Tomáš" userId="S::tomas.burger@asseco-ce.com::f5b8df6d-73f5-4c4f-8795-b4d9459f9abf" providerId="AD" clId="Web-{F918B425-FB74-C1B0-4121-C4E566A027A0}" dt="2024-09-14T14:56:49.775" v="433"/>
        <pc:sldMkLst>
          <pc:docMk/>
          <pc:sldMk cId="335037616" sldId="1921"/>
        </pc:sldMkLst>
      </pc:sldChg>
      <pc:sldChg chg="modSp">
        <pc:chgData name="BÜRGER Tomáš" userId="S::tomas.burger@asseco-ce.com::f5b8df6d-73f5-4c4f-8795-b4d9459f9abf" providerId="AD" clId="Web-{F918B425-FB74-C1B0-4121-C4E566A027A0}" dt="2024-09-14T14:59:08.111" v="444" actId="20577"/>
        <pc:sldMkLst>
          <pc:docMk/>
          <pc:sldMk cId="743649375" sldId="1923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11:29.947" v="568" actId="14100"/>
        <pc:sldMkLst>
          <pc:docMk/>
          <pc:sldMk cId="450330398" sldId="1926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11:34.603" v="569" actId="1076"/>
        <pc:sldMkLst>
          <pc:docMk/>
          <pc:sldMk cId="451461998" sldId="1927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13:16.966" v="579" actId="20577"/>
        <pc:sldMkLst>
          <pc:docMk/>
          <pc:sldMk cId="4080367573" sldId="1928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26:01.738" v="606" actId="20577"/>
        <pc:sldMkLst>
          <pc:docMk/>
          <pc:sldMk cId="1609886432" sldId="1929"/>
        </pc:sldMkLst>
      </pc:sldChg>
      <pc:sldChg chg="delSp modSp">
        <pc:chgData name="BÜRGER Tomáš" userId="S::tomas.burger@asseco-ce.com::f5b8df6d-73f5-4c4f-8795-b4d9459f9abf" providerId="AD" clId="Web-{F918B425-FB74-C1B0-4121-C4E566A027A0}" dt="2024-09-14T15:27:00.724" v="615" actId="20577"/>
        <pc:sldMkLst>
          <pc:docMk/>
          <pc:sldMk cId="2639489641" sldId="1930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30:44.278" v="621" actId="1076"/>
        <pc:sldMkLst>
          <pc:docMk/>
          <pc:sldMk cId="3281365221" sldId="1931"/>
        </pc:sldMkLst>
      </pc:sldChg>
      <pc:sldChg chg="del">
        <pc:chgData name="BÜRGER Tomáš" userId="S::tomas.burger@asseco-ce.com::f5b8df6d-73f5-4c4f-8795-b4d9459f9abf" providerId="AD" clId="Web-{F918B425-FB74-C1B0-4121-C4E566A027A0}" dt="2024-09-14T15:32:18.734" v="636"/>
        <pc:sldMkLst>
          <pc:docMk/>
          <pc:sldMk cId="350186173" sldId="1932"/>
        </pc:sldMkLst>
      </pc:sldChg>
      <pc:sldChg chg="del">
        <pc:chgData name="BÜRGER Tomáš" userId="S::tomas.burger@asseco-ce.com::f5b8df6d-73f5-4c4f-8795-b4d9459f9abf" providerId="AD" clId="Web-{F918B425-FB74-C1B0-4121-C4E566A027A0}" dt="2024-09-14T15:32:21.204" v="637"/>
        <pc:sldMkLst>
          <pc:docMk/>
          <pc:sldMk cId="2168361780" sldId="1933"/>
        </pc:sldMkLst>
      </pc:sldChg>
      <pc:sldChg chg="addSp delSp modSp">
        <pc:chgData name="BÜRGER Tomáš" userId="S::tomas.burger@asseco-ce.com::f5b8df6d-73f5-4c4f-8795-b4d9459f9abf" providerId="AD" clId="Web-{F918B425-FB74-C1B0-4121-C4E566A027A0}" dt="2024-09-14T15:58:39.410" v="801" actId="20577"/>
        <pc:sldMkLst>
          <pc:docMk/>
          <pc:sldMk cId="1719916577" sldId="1936"/>
        </pc:sldMkLst>
      </pc:sldChg>
      <pc:sldChg chg="modSp">
        <pc:chgData name="BÜRGER Tomáš" userId="S::tomas.burger@asseco-ce.com::f5b8df6d-73f5-4c4f-8795-b4d9459f9abf" providerId="AD" clId="Web-{F918B425-FB74-C1B0-4121-C4E566A027A0}" dt="2024-09-14T15:46:08.763" v="746" actId="20577"/>
        <pc:sldMkLst>
          <pc:docMk/>
          <pc:sldMk cId="643296299" sldId="2012"/>
        </pc:sldMkLst>
      </pc:sldChg>
      <pc:sldChg chg="del">
        <pc:chgData name="BÜRGER Tomáš" userId="S::tomas.burger@asseco-ce.com::f5b8df6d-73f5-4c4f-8795-b4d9459f9abf" providerId="AD" clId="Web-{F918B425-FB74-C1B0-4121-C4E566A027A0}" dt="2024-09-14T13:59:51.094" v="104"/>
        <pc:sldMkLst>
          <pc:docMk/>
          <pc:sldMk cId="254182540" sldId="2042"/>
        </pc:sldMkLst>
      </pc:sldChg>
      <pc:sldChg chg="del">
        <pc:chgData name="BÜRGER Tomáš" userId="S::tomas.burger@asseco-ce.com::f5b8df6d-73f5-4c4f-8795-b4d9459f9abf" providerId="AD" clId="Web-{F918B425-FB74-C1B0-4121-C4E566A027A0}" dt="2024-09-14T12:57:03.675" v="20"/>
        <pc:sldMkLst>
          <pc:docMk/>
          <pc:sldMk cId="3934929753" sldId="2069"/>
        </pc:sldMkLst>
      </pc:sldChg>
      <pc:sldChg chg="del">
        <pc:chgData name="BÜRGER Tomáš" userId="S::tomas.burger@asseco-ce.com::f5b8df6d-73f5-4c4f-8795-b4d9459f9abf" providerId="AD" clId="Web-{F918B425-FB74-C1B0-4121-C4E566A027A0}" dt="2024-09-14T14:39:27.086" v="390"/>
        <pc:sldMkLst>
          <pc:docMk/>
          <pc:sldMk cId="3067376152" sldId="2071"/>
        </pc:sldMkLst>
      </pc:sldChg>
      <pc:sldChg chg="delSp del ord">
        <pc:chgData name="BÜRGER Tomáš" userId="S::tomas.burger@asseco-ce.com::f5b8df6d-73f5-4c4f-8795-b4d9459f9abf" providerId="AD" clId="Web-{F918B425-FB74-C1B0-4121-C4E566A027A0}" dt="2024-09-14T15:34:35.880" v="648"/>
        <pc:sldMkLst>
          <pc:docMk/>
          <pc:sldMk cId="2273514996" sldId="2072"/>
        </pc:sldMkLst>
      </pc:sldChg>
      <pc:sldChg chg="del">
        <pc:chgData name="BÜRGER Tomáš" userId="S::tomas.burger@asseco-ce.com::f5b8df6d-73f5-4c4f-8795-b4d9459f9abf" providerId="AD" clId="Web-{F918B425-FB74-C1B0-4121-C4E566A027A0}" dt="2024-09-14T16:10:47.566" v="1124"/>
        <pc:sldMkLst>
          <pc:docMk/>
          <pc:sldMk cId="1595798911" sldId="2074"/>
        </pc:sldMkLst>
      </pc:sldChg>
      <pc:sldChg chg="modSp">
        <pc:chgData name="BÜRGER Tomáš" userId="S::tomas.burger@asseco-ce.com::f5b8df6d-73f5-4c4f-8795-b4d9459f9abf" providerId="AD" clId="Web-{F918B425-FB74-C1B0-4121-C4E566A027A0}" dt="2024-09-14T12:53:19.729" v="1" actId="14100"/>
        <pc:sldMkLst>
          <pc:docMk/>
          <pc:sldMk cId="327647447" sldId="2092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2:57:00.440" v="19" actId="14100"/>
        <pc:sldMkLst>
          <pc:docMk/>
          <pc:sldMk cId="3757705244" sldId="2093"/>
        </pc:sldMkLst>
      </pc:sldChg>
      <pc:sldChg chg="addSp delSp modSp add ord replId">
        <pc:chgData name="BÜRGER Tomáš" userId="S::tomas.burger@asseco-ce.com::f5b8df6d-73f5-4c4f-8795-b4d9459f9abf" providerId="AD" clId="Web-{F918B425-FB74-C1B0-4121-C4E566A027A0}" dt="2024-09-14T13:59:46.547" v="103" actId="14100"/>
        <pc:sldMkLst>
          <pc:docMk/>
          <pc:sldMk cId="2760742000" sldId="2094"/>
        </pc:sldMkLst>
      </pc:sldChg>
      <pc:sldChg chg="modSp add ord replId">
        <pc:chgData name="BÜRGER Tomáš" userId="S::tomas.burger@asseco-ce.com::f5b8df6d-73f5-4c4f-8795-b4d9459f9abf" providerId="AD" clId="Web-{F918B425-FB74-C1B0-4121-C4E566A027A0}" dt="2024-09-14T14:26:42.595" v="337" actId="20577"/>
        <pc:sldMkLst>
          <pc:docMk/>
          <pc:sldMk cId="3910615489" sldId="2095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4:26:48.485" v="339" actId="20577"/>
        <pc:sldMkLst>
          <pc:docMk/>
          <pc:sldMk cId="2787266530" sldId="2096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4:33:27.716" v="371" actId="14100"/>
        <pc:sldMkLst>
          <pc:docMk/>
          <pc:sldMk cId="4191388402" sldId="2097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4:38:46.304" v="379" actId="14100"/>
        <pc:sldMkLst>
          <pc:docMk/>
          <pc:sldMk cId="2434070058" sldId="2098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38:15.996" v="677" actId="20577"/>
        <pc:sldMkLst>
          <pc:docMk/>
          <pc:sldMk cId="111330121" sldId="2099"/>
        </pc:sldMkLst>
      </pc:sldChg>
      <pc:sldChg chg="add del replId">
        <pc:chgData name="BÜRGER Tomáš" userId="S::tomas.burger@asseco-ce.com::f5b8df6d-73f5-4c4f-8795-b4d9459f9abf" providerId="AD" clId="Web-{F918B425-FB74-C1B0-4121-C4E566A027A0}" dt="2024-09-14T15:09:27.068" v="551"/>
        <pc:sldMkLst>
          <pc:docMk/>
          <pc:sldMk cId="1510794573" sldId="2099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38:12.292" v="676" actId="20577"/>
        <pc:sldMkLst>
          <pc:docMk/>
          <pc:sldMk cId="456765914" sldId="2100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39:36.890" v="692" actId="1076"/>
        <pc:sldMkLst>
          <pc:docMk/>
          <pc:sldMk cId="862304975" sldId="2101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42:30.989" v="713" actId="1076"/>
        <pc:sldMkLst>
          <pc:docMk/>
          <pc:sldMk cId="3003388852" sldId="2102"/>
        </pc:sldMkLst>
      </pc:sldChg>
      <pc:sldChg chg="addSp delSp modSp add">
        <pc:chgData name="BÜRGER Tomáš" userId="S::tomas.burger@asseco-ce.com::f5b8df6d-73f5-4c4f-8795-b4d9459f9abf" providerId="AD" clId="Web-{F918B425-FB74-C1B0-4121-C4E566A027A0}" dt="2024-09-14T15:43:47.897" v="724" actId="1076"/>
        <pc:sldMkLst>
          <pc:docMk/>
          <pc:sldMk cId="852276132" sldId="2103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5:45:38.996" v="744" actId="1076"/>
        <pc:sldMkLst>
          <pc:docMk/>
          <pc:sldMk cId="3150572930" sldId="2104"/>
        </pc:sldMkLst>
      </pc:sldChg>
      <pc:sldChg chg="add del replId">
        <pc:chgData name="BÜRGER Tomáš" userId="S::tomas.burger@asseco-ce.com::f5b8df6d-73f5-4c4f-8795-b4d9459f9abf" providerId="AD" clId="Web-{F918B425-FB74-C1B0-4121-C4E566A027A0}" dt="2024-09-14T16:06:51.668" v="993"/>
        <pc:sldMkLst>
          <pc:docMk/>
          <pc:sldMk cId="2246740243" sldId="2105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06:47.714" v="992" actId="20577"/>
        <pc:sldMkLst>
          <pc:docMk/>
          <pc:sldMk cId="451062251" sldId="2106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05:37.165" v="954" actId="20577"/>
        <pc:sldMkLst>
          <pc:docMk/>
          <pc:sldMk cId="1134316930" sldId="2107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04:29.773" v="920" actId="20577"/>
        <pc:sldMkLst>
          <pc:docMk/>
          <pc:sldMk cId="910797622" sldId="2108"/>
        </pc:sldMkLst>
      </pc:sldChg>
      <pc:sldChg chg="addSp delSp modSp add replId">
        <pc:chgData name="BÜRGER Tomáš" userId="S::tomas.burger@asseco-ce.com::f5b8df6d-73f5-4c4f-8795-b4d9459f9abf" providerId="AD" clId="Web-{F918B425-FB74-C1B0-4121-C4E566A027A0}" dt="2024-09-14T16:14:32.948" v="1144" actId="14100"/>
        <pc:sldMkLst>
          <pc:docMk/>
          <pc:sldMk cId="2448730466" sldId="2109"/>
        </pc:sldMkLst>
      </pc:sldChg>
      <pc:sldChg chg="modSp add del replId">
        <pc:chgData name="BÜRGER Tomáš" userId="S::tomas.burger@asseco-ce.com::f5b8df6d-73f5-4c4f-8795-b4d9459f9abf" providerId="AD" clId="Web-{F918B425-FB74-C1B0-4121-C4E566A027A0}" dt="2024-09-14T15:58:40.832" v="802"/>
        <pc:sldMkLst>
          <pc:docMk/>
          <pc:sldMk cId="2856804941" sldId="2109"/>
        </pc:sldMkLst>
      </pc:sldChg>
    </pc:docChg>
  </pc:docChgLst>
  <pc:docChgLst>
    <pc:chgData name="BÜRGER Tomáš" userId="S::tomas.burger@asseco-ce.com::f5b8df6d-73f5-4c4f-8795-b4d9459f9abf" providerId="AD" clId="Web-{F1766F77-0B8E-C324-D140-8A7D4CBFFC49}"/>
    <pc:docChg chg="addSld delSld modSld">
      <pc:chgData name="BÜRGER Tomáš" userId="S::tomas.burger@asseco-ce.com::f5b8df6d-73f5-4c4f-8795-b4d9459f9abf" providerId="AD" clId="Web-{F1766F77-0B8E-C324-D140-8A7D4CBFFC49}" dt="2024-09-09T15:03:03.394" v="531"/>
      <pc:docMkLst>
        <pc:docMk/>
      </pc:docMkLst>
      <pc:sldChg chg="modSp add">
        <pc:chgData name="BÜRGER Tomáš" userId="S::tomas.burger@asseco-ce.com::f5b8df6d-73f5-4c4f-8795-b4d9459f9abf" providerId="AD" clId="Web-{F1766F77-0B8E-C324-D140-8A7D4CBFFC49}" dt="2024-09-09T14:57:14.962" v="379" actId="1076"/>
        <pc:sldMkLst>
          <pc:docMk/>
          <pc:sldMk cId="1805004973" sldId="1489"/>
        </pc:sldMkLst>
      </pc:sldChg>
      <pc:sldChg chg="modSp add">
        <pc:chgData name="BÜRGER Tomáš" userId="S::tomas.burger@asseco-ce.com::f5b8df6d-73f5-4c4f-8795-b4d9459f9abf" providerId="AD" clId="Web-{F1766F77-0B8E-C324-D140-8A7D4CBFFC49}" dt="2024-09-09T14:57:29.509" v="382" actId="20577"/>
        <pc:sldMkLst>
          <pc:docMk/>
          <pc:sldMk cId="4224311319" sldId="1589"/>
        </pc:sldMkLst>
      </pc:sldChg>
      <pc:sldChg chg="addSp delSp modSp add">
        <pc:chgData name="BÜRGER Tomáš" userId="S::tomas.burger@asseco-ce.com::f5b8df6d-73f5-4c4f-8795-b4d9459f9abf" providerId="AD" clId="Web-{F1766F77-0B8E-C324-D140-8A7D4CBFFC49}" dt="2024-09-09T14:57:20.509" v="380" actId="20577"/>
        <pc:sldMkLst>
          <pc:docMk/>
          <pc:sldMk cId="800607692" sldId="1590"/>
        </pc:sldMkLst>
      </pc:sldChg>
      <pc:sldChg chg="add del">
        <pc:chgData name="BÜRGER Tomáš" userId="S::tomas.burger@asseco-ce.com::f5b8df6d-73f5-4c4f-8795-b4d9459f9abf" providerId="AD" clId="Web-{F1766F77-0B8E-C324-D140-8A7D4CBFFC49}" dt="2024-09-09T15:03:03.394" v="531"/>
        <pc:sldMkLst>
          <pc:docMk/>
          <pc:sldMk cId="1444587068" sldId="1591"/>
        </pc:sldMkLst>
      </pc:sldChg>
      <pc:sldChg chg="del">
        <pc:chgData name="BÜRGER Tomáš" userId="S::tomas.burger@asseco-ce.com::f5b8df6d-73f5-4c4f-8795-b4d9459f9abf" providerId="AD" clId="Web-{F1766F77-0B8E-C324-D140-8A7D4CBFFC49}" dt="2024-09-09T14:35:35.469" v="0"/>
        <pc:sldMkLst>
          <pc:docMk/>
          <pc:sldMk cId="4163174238" sldId="1863"/>
        </pc:sldMkLst>
      </pc:sldChg>
      <pc:sldChg chg="modSp add">
        <pc:chgData name="BÜRGER Tomáš" userId="S::tomas.burger@asseco-ce.com::f5b8df6d-73f5-4c4f-8795-b4d9459f9abf" providerId="AD" clId="Web-{F1766F77-0B8E-C324-D140-8A7D4CBFFC49}" dt="2024-09-09T14:57:23.571" v="381" actId="20577"/>
        <pc:sldMkLst>
          <pc:docMk/>
          <pc:sldMk cId="3232317166" sldId="2006"/>
        </pc:sldMkLst>
      </pc:sldChg>
      <pc:sldChg chg="addSp delSp modSp add">
        <pc:chgData name="BÜRGER Tomáš" userId="S::tomas.burger@asseco-ce.com::f5b8df6d-73f5-4c4f-8795-b4d9459f9abf" providerId="AD" clId="Web-{F1766F77-0B8E-C324-D140-8A7D4CBFFC49}" dt="2024-09-09T15:02:20.612" v="529" actId="20577"/>
        <pc:sldMkLst>
          <pc:docMk/>
          <pc:sldMk cId="617345511" sldId="2007"/>
        </pc:sldMkLst>
      </pc:sldChg>
      <pc:sldChg chg="add del replId">
        <pc:chgData name="BÜRGER Tomáš" userId="S::tomas.burger@asseco-ce.com::f5b8df6d-73f5-4c4f-8795-b4d9459f9abf" providerId="AD" clId="Web-{F1766F77-0B8E-C324-D140-8A7D4CBFFC49}" dt="2024-09-09T14:46:20.848" v="223"/>
        <pc:sldMkLst>
          <pc:docMk/>
          <pc:sldMk cId="1842821398" sldId="2007"/>
        </pc:sldMkLst>
      </pc:sldChg>
      <pc:sldChg chg="add del replId">
        <pc:chgData name="BÜRGER Tomáš" userId="S::tomas.burger@asseco-ce.com::f5b8df6d-73f5-4c4f-8795-b4d9459f9abf" providerId="AD" clId="Web-{F1766F77-0B8E-C324-D140-8A7D4CBFFC49}" dt="2024-09-09T14:57:51.400" v="384"/>
        <pc:sldMkLst>
          <pc:docMk/>
          <pc:sldMk cId="2424701558" sldId="2007"/>
        </pc:sldMkLst>
      </pc:sldChg>
    </pc:docChg>
  </pc:docChgLst>
  <pc:docChgLst>
    <pc:chgData name="BÜRGER Tomáš" userId="S::tomas.burger@asseco-ce.com::f5b8df6d-73f5-4c4f-8795-b4d9459f9abf" providerId="AD" clId="Web-{8565AC58-5DD4-0620-F77E-72A3615380A7}"/>
    <pc:docChg chg="addSld delSld modSld sldOrd">
      <pc:chgData name="BÜRGER Tomáš" userId="S::tomas.burger@asseco-ce.com::f5b8df6d-73f5-4c4f-8795-b4d9459f9abf" providerId="AD" clId="Web-{8565AC58-5DD4-0620-F77E-72A3615380A7}" dt="2024-09-14T11:08:35.313" v="623"/>
      <pc:docMkLst>
        <pc:docMk/>
      </pc:docMkLst>
      <pc:sldChg chg="modSp">
        <pc:chgData name="BÜRGER Tomáš" userId="S::tomas.burger@asseco-ce.com::f5b8df6d-73f5-4c4f-8795-b4d9459f9abf" providerId="AD" clId="Web-{8565AC58-5DD4-0620-F77E-72A3615380A7}" dt="2024-09-14T10:39:03.786" v="337" actId="20577"/>
        <pc:sldMkLst>
          <pc:docMk/>
          <pc:sldMk cId="10581735" sldId="1594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4:02.199" v="296" actId="1076"/>
        <pc:sldMkLst>
          <pc:docMk/>
          <pc:sldMk cId="2088888169" sldId="1628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26.969" v="311" actId="20577"/>
        <pc:sldMkLst>
          <pc:docMk/>
          <pc:sldMk cId="2565680656" sldId="1636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7:29.783" v="317" actId="20577"/>
        <pc:sldMkLst>
          <pc:docMk/>
          <pc:sldMk cId="3714648509" sldId="1638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8:45.426" v="335" actId="20577"/>
        <pc:sldMkLst>
          <pc:docMk/>
          <pc:sldMk cId="3240071846" sldId="1641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9:36.693" v="343" actId="20577"/>
        <pc:sldMkLst>
          <pc:docMk/>
          <pc:sldMk cId="1838833248" sldId="1642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9:32.537" v="341" actId="20577"/>
        <pc:sldMkLst>
          <pc:docMk/>
          <pc:sldMk cId="1905088641" sldId="1643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0:47:27.224" v="390" actId="1076"/>
        <pc:sldMkLst>
          <pc:docMk/>
          <pc:sldMk cId="304826213" sldId="1644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11.592" v="445" actId="20577"/>
        <pc:sldMkLst>
          <pc:docMk/>
          <pc:sldMk cId="3802305195" sldId="1645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34.858" v="448" actId="20577"/>
        <pc:sldMkLst>
          <pc:docMk/>
          <pc:sldMk cId="4191249600" sldId="1646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9:15.224" v="339" actId="20577"/>
        <pc:sldMkLst>
          <pc:docMk/>
          <pc:sldMk cId="1799872815" sldId="1767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46.109" v="450" actId="20577"/>
        <pc:sldMkLst>
          <pc:docMk/>
          <pc:sldMk cId="3012205999" sldId="1770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2:59.625" v="452" actId="20577"/>
        <pc:sldMkLst>
          <pc:docMk/>
          <pc:sldMk cId="2820868405" sldId="1773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53:25.344" v="454" actId="20577"/>
        <pc:sldMkLst>
          <pc:docMk/>
          <pc:sldMk cId="2913445016" sldId="1776"/>
        </pc:sldMkLst>
      </pc:sldChg>
      <pc:sldChg chg="modSp">
        <pc:chgData name="BÜRGER Tomáš" userId="S::tomas.burger@asseco-ce.com::f5b8df6d-73f5-4c4f-8795-b4d9459f9abf" providerId="AD" clId="Web-{8565AC58-5DD4-0620-F77E-72A3615380A7}" dt="2024-09-14T11:03:45.820" v="588" actId="20577"/>
        <pc:sldMkLst>
          <pc:docMk/>
          <pc:sldMk cId="4167866378" sldId="1777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1:03:49.570" v="590" actId="20577"/>
        <pc:sldMkLst>
          <pc:docMk/>
          <pc:sldMk cId="2532291666" sldId="1778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1:05:52.464" v="598" actId="20577"/>
        <pc:sldMkLst>
          <pc:docMk/>
          <pc:sldMk cId="2033230848" sldId="1779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4:16.090" v="298" actId="20577"/>
        <pc:sldMkLst>
          <pc:docMk/>
          <pc:sldMk cId="3678347226" sldId="1896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05.874" v="309" actId="20577"/>
        <pc:sldMkLst>
          <pc:docMk/>
          <pc:sldMk cId="413298334" sldId="1901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37.938" v="313" actId="20577"/>
        <pc:sldMkLst>
          <pc:docMk/>
          <pc:sldMk cId="3722873506" sldId="1902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7:40.940" v="321" actId="20577"/>
        <pc:sldMkLst>
          <pc:docMk/>
          <pc:sldMk cId="1209593647" sldId="1903"/>
        </pc:sldMkLst>
      </pc:sldChg>
      <pc:sldChg chg="modSp">
        <pc:chgData name="BÜRGER Tomáš" userId="S::tomas.burger@asseco-ce.com::f5b8df6d-73f5-4c4f-8795-b4d9459f9abf" providerId="AD" clId="Web-{8565AC58-5DD4-0620-F77E-72A3615380A7}" dt="2024-09-14T10:36:51.907" v="315" actId="20577"/>
        <pc:sldMkLst>
          <pc:docMk/>
          <pc:sldMk cId="272229636" sldId="1904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0:11:21.190" v="110" actId="20577"/>
        <pc:sldMkLst>
          <pc:docMk/>
          <pc:sldMk cId="401114286" sldId="2065"/>
        </pc:sldMkLst>
      </pc:sldChg>
      <pc:sldChg chg="addSp delSp modSp">
        <pc:chgData name="BÜRGER Tomáš" userId="S::tomas.burger@asseco-ce.com::f5b8df6d-73f5-4c4f-8795-b4d9459f9abf" providerId="AD" clId="Web-{8565AC58-5DD4-0620-F77E-72A3615380A7}" dt="2024-09-14T11:01:00.268" v="582" actId="20577"/>
        <pc:sldMkLst>
          <pc:docMk/>
          <pc:sldMk cId="3838605174" sldId="2067"/>
        </pc:sldMkLst>
      </pc:sldChg>
      <pc:sldChg chg="del">
        <pc:chgData name="BÜRGER Tomáš" userId="S::tomas.burger@asseco-ce.com::f5b8df6d-73f5-4c4f-8795-b4d9459f9abf" providerId="AD" clId="Web-{8565AC58-5DD4-0620-F77E-72A3615380A7}" dt="2024-09-14T11:08:35.313" v="623"/>
        <pc:sldMkLst>
          <pc:docMk/>
          <pc:sldMk cId="1531788946" sldId="2068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11:43.832" v="114" actId="20577"/>
        <pc:sldMkLst>
          <pc:docMk/>
          <pc:sldMk cId="3070419403" sldId="2087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13:55.117" v="134" actId="1076"/>
        <pc:sldMkLst>
          <pc:docMk/>
          <pc:sldMk cId="2801455068" sldId="2088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20:43.144" v="272" actId="1076"/>
        <pc:sldMkLst>
          <pc:docMk/>
          <pc:sldMk cId="3473050154" sldId="2089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22:03.240" v="294" actId="14100"/>
        <pc:sldMkLst>
          <pc:docMk/>
          <pc:sldMk cId="2305506571" sldId="2090"/>
        </pc:sldMkLst>
      </pc:sldChg>
      <pc:sldChg chg="addSp delSp modSp add replId">
        <pc:chgData name="BÜRGER Tomáš" userId="S::tomas.burger@asseco-ce.com::f5b8df6d-73f5-4c4f-8795-b4d9459f9abf" providerId="AD" clId="Web-{8565AC58-5DD4-0620-F77E-72A3615380A7}" dt="2024-09-14T10:50:34.323" v="440" actId="20577"/>
        <pc:sldMkLst>
          <pc:docMk/>
          <pc:sldMk cId="3734248353" sldId="2091"/>
        </pc:sldMkLst>
      </pc:sldChg>
      <pc:sldChg chg="addSp delSp modSp add ord replId">
        <pc:chgData name="BÜRGER Tomáš" userId="S::tomas.burger@asseco-ce.com::f5b8df6d-73f5-4c4f-8795-b4d9459f9abf" providerId="AD" clId="Web-{8565AC58-5DD4-0620-F77E-72A3615380A7}" dt="2024-09-14T11:08:31.453" v="622" actId="1076"/>
        <pc:sldMkLst>
          <pc:docMk/>
          <pc:sldMk cId="327647447" sldId="2092"/>
        </pc:sldMkLst>
      </pc:sldChg>
    </pc:docChg>
  </pc:docChgLst>
  <pc:docChgLst>
    <pc:chgData name="Vladimír Kypet" userId="S::vkypet_techniserv-it.cz#ext#@assecoce.onmicrosoft.com::1b4793e7-79dd-4ae6-b660-b4cc69070be8" providerId="AD" clId="Web-{9940FCB8-988B-F7F0-5FF7-0471533EBE80}"/>
    <pc:docChg chg="addSld delSld modSld sldOrd">
      <pc:chgData name="Vladimír Kypet" userId="S::vkypet_techniserv-it.cz#ext#@assecoce.onmicrosoft.com::1b4793e7-79dd-4ae6-b660-b4cc69070be8" providerId="AD" clId="Web-{9940FCB8-988B-F7F0-5FF7-0471533EBE80}" dt="2025-03-20T08:37:39.625" v="1322"/>
      <pc:docMkLst>
        <pc:docMk/>
      </pc:docMkLst>
      <pc:sldChg chg="addSp delSp modSp">
        <pc:chgData name="Vladimír Kypet" userId="S::vkypet_techniserv-it.cz#ext#@assecoce.onmicrosoft.com::1b4793e7-79dd-4ae6-b660-b4cc69070be8" providerId="AD" clId="Web-{9940FCB8-988B-F7F0-5FF7-0471533EBE80}" dt="2025-03-20T08:32:17.613" v="1205" actId="14100"/>
        <pc:sldMkLst>
          <pc:docMk/>
          <pc:sldMk cId="487662129" sldId="2510"/>
        </pc:sldMkLst>
        <pc:spChg chg="mod">
          <ac:chgData name="Vladimír Kypet" userId="S::vkypet_techniserv-it.cz#ext#@assecoce.onmicrosoft.com::1b4793e7-79dd-4ae6-b660-b4cc69070be8" providerId="AD" clId="Web-{9940FCB8-988B-F7F0-5FF7-0471533EBE80}" dt="2025-03-20T07:18:08.557" v="36" actId="20577"/>
          <ac:spMkLst>
            <pc:docMk/>
            <pc:sldMk cId="487662129" sldId="2510"/>
            <ac:spMk id="5" creationId="{3FF2DC30-49FF-65D9-492D-15F5BAD9EBCA}"/>
          </ac:spMkLst>
        </pc:spChg>
        <pc:spChg chg="add del mod">
          <ac:chgData name="Vladimír Kypet" userId="S::vkypet_techniserv-it.cz#ext#@assecoce.onmicrosoft.com::1b4793e7-79dd-4ae6-b660-b4cc69070be8" providerId="AD" clId="Web-{9940FCB8-988B-F7F0-5FF7-0471533EBE80}" dt="2025-03-20T07:17:22.259" v="4"/>
          <ac:spMkLst>
            <pc:docMk/>
            <pc:sldMk cId="487662129" sldId="2510"/>
            <ac:spMk id="7" creationId="{23344587-4E90-D55C-3DFF-5EB3BDA95889}"/>
          </ac:spMkLst>
        </pc:spChg>
        <pc:spChg chg="add del mod">
          <ac:chgData name="Vladimír Kypet" userId="S::vkypet_techniserv-it.cz#ext#@assecoce.onmicrosoft.com::1b4793e7-79dd-4ae6-b660-b4cc69070be8" providerId="AD" clId="Web-{9940FCB8-988B-F7F0-5FF7-0471533EBE80}" dt="2025-03-20T07:17:29.306" v="6"/>
          <ac:spMkLst>
            <pc:docMk/>
            <pc:sldMk cId="487662129" sldId="2510"/>
            <ac:spMk id="12" creationId="{D60FBDCF-F243-21A7-D822-FED20EA6F0E8}"/>
          </ac:spMkLst>
        </pc:spChg>
        <pc:spChg chg="add mod">
          <ac:chgData name="Vladimír Kypet" userId="S::vkypet_techniserv-it.cz#ext#@assecoce.onmicrosoft.com::1b4793e7-79dd-4ae6-b660-b4cc69070be8" providerId="AD" clId="Web-{9940FCB8-988B-F7F0-5FF7-0471533EBE80}" dt="2025-03-20T08:32:11.674" v="1203" actId="1076"/>
          <ac:spMkLst>
            <pc:docMk/>
            <pc:sldMk cId="487662129" sldId="2510"/>
            <ac:spMk id="15" creationId="{6E710456-7CB4-29E1-902E-337CAD110CFD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16:34.272" v="1"/>
          <ac:picMkLst>
            <pc:docMk/>
            <pc:sldMk cId="487662129" sldId="2510"/>
            <ac:picMk id="6" creationId="{A43FB3FE-DB88-02AA-E907-57B7CB63C417}"/>
          </ac:picMkLst>
        </pc:picChg>
        <pc:picChg chg="add del mod ord">
          <ac:chgData name="Vladimír Kypet" userId="S::vkypet_techniserv-it.cz#ext#@assecoce.onmicrosoft.com::1b4793e7-79dd-4ae6-b660-b4cc69070be8" providerId="AD" clId="Web-{9940FCB8-988B-F7F0-5FF7-0471533EBE80}" dt="2025-03-20T07:17:18.618" v="3"/>
          <ac:picMkLst>
            <pc:docMk/>
            <pc:sldMk cId="487662129" sldId="2510"/>
            <ac:picMk id="8" creationId="{732F1BD1-B7E6-EC76-33C0-7854ACB90E8E}"/>
          </ac:picMkLst>
        </pc:picChg>
        <pc:picChg chg="add del mod ord">
          <ac:chgData name="Vladimír Kypet" userId="S::vkypet_techniserv-it.cz#ext#@assecoce.onmicrosoft.com::1b4793e7-79dd-4ae6-b660-b4cc69070be8" providerId="AD" clId="Web-{9940FCB8-988B-F7F0-5FF7-0471533EBE80}" dt="2025-03-20T07:17:26.978" v="5"/>
          <ac:picMkLst>
            <pc:docMk/>
            <pc:sldMk cId="487662129" sldId="2510"/>
            <ac:picMk id="9" creationId="{28691C75-968F-F1D7-AEAD-17BB1D63DDC1}"/>
          </ac:picMkLst>
        </pc:picChg>
        <pc:picChg chg="add mod ord modCrop">
          <ac:chgData name="Vladimír Kypet" userId="S::vkypet_techniserv-it.cz#ext#@assecoce.onmicrosoft.com::1b4793e7-79dd-4ae6-b660-b4cc69070be8" providerId="AD" clId="Web-{9940FCB8-988B-F7F0-5FF7-0471533EBE80}" dt="2025-03-20T08:32:17.613" v="1205" actId="14100"/>
          <ac:picMkLst>
            <pc:docMk/>
            <pc:sldMk cId="487662129" sldId="2510"/>
            <ac:picMk id="13" creationId="{64427ACD-6015-2021-4A36-A60D2E1EB60E}"/>
          </ac:picMkLst>
        </pc:picChg>
        <pc:picChg chg="add del mod">
          <ac:chgData name="Vladimír Kypet" userId="S::vkypet_techniserv-it.cz#ext#@assecoce.onmicrosoft.com::1b4793e7-79dd-4ae6-b660-b4cc69070be8" providerId="AD" clId="Web-{9940FCB8-988B-F7F0-5FF7-0471533EBE80}" dt="2025-03-20T07:19:00.231" v="41"/>
          <ac:picMkLst>
            <pc:docMk/>
            <pc:sldMk cId="487662129" sldId="2510"/>
            <ac:picMk id="14" creationId="{E6876A18-240C-BC59-1C24-AA274A7971A8}"/>
          </ac:picMkLst>
        </pc:picChg>
      </pc:sldChg>
      <pc:sldChg chg="addSp delSp modSp del">
        <pc:chgData name="Vladimír Kypet" userId="S::vkypet_techniserv-it.cz#ext#@assecoce.onmicrosoft.com::1b4793e7-79dd-4ae6-b660-b4cc69070be8" providerId="AD" clId="Web-{9940FCB8-988B-F7F0-5FF7-0471533EBE80}" dt="2025-03-20T07:59:31.188" v="1113"/>
        <pc:sldMkLst>
          <pc:docMk/>
          <pc:sldMk cId="2262748244" sldId="2520"/>
        </pc:sldMkLst>
        <pc:spChg chg="add mod">
          <ac:chgData name="Vladimír Kypet" userId="S::vkypet_techniserv-it.cz#ext#@assecoce.onmicrosoft.com::1b4793e7-79dd-4ae6-b660-b4cc69070be8" providerId="AD" clId="Web-{9940FCB8-988B-F7F0-5FF7-0471533EBE80}" dt="2025-03-20T07:57:52.122" v="1052"/>
          <ac:spMkLst>
            <pc:docMk/>
            <pc:sldMk cId="2262748244" sldId="2520"/>
            <ac:spMk id="6" creationId="{B38E1DCA-45A2-9641-D6EC-55F81E66AC46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57:52.122" v="1052"/>
          <ac:picMkLst>
            <pc:docMk/>
            <pc:sldMk cId="2262748244" sldId="2520"/>
            <ac:picMk id="8" creationId="{9EF461D9-67D1-93F0-E11A-96B163F43C87}"/>
          </ac:picMkLst>
        </pc:picChg>
      </pc:sldChg>
      <pc:sldChg chg="del">
        <pc:chgData name="Vladimír Kypet" userId="S::vkypet_techniserv-it.cz#ext#@assecoce.onmicrosoft.com::1b4793e7-79dd-4ae6-b660-b4cc69070be8" providerId="AD" clId="Web-{9940FCB8-988B-F7F0-5FF7-0471533EBE80}" dt="2025-03-20T07:59:40.611" v="1114"/>
        <pc:sldMkLst>
          <pc:docMk/>
          <pc:sldMk cId="292666836" sldId="2521"/>
        </pc:sldMkLst>
      </pc:sldChg>
      <pc:sldChg chg="del">
        <pc:chgData name="Vladimír Kypet" userId="S::vkypet_techniserv-it.cz#ext#@assecoce.onmicrosoft.com::1b4793e7-79dd-4ae6-b660-b4cc69070be8" providerId="AD" clId="Web-{9940FCB8-988B-F7F0-5FF7-0471533EBE80}" dt="2025-03-20T08:02:50.540" v="1201"/>
        <pc:sldMkLst>
          <pc:docMk/>
          <pc:sldMk cId="3509808091" sldId="2522"/>
        </pc:sldMkLst>
      </pc:sldChg>
      <pc:sldChg chg="del">
        <pc:chgData name="Vladimír Kypet" userId="S::vkypet_techniserv-it.cz#ext#@assecoce.onmicrosoft.com::1b4793e7-79dd-4ae6-b660-b4cc69070be8" providerId="AD" clId="Web-{9940FCB8-988B-F7F0-5FF7-0471533EBE80}" dt="2025-03-20T08:37:34.875" v="1320"/>
        <pc:sldMkLst>
          <pc:docMk/>
          <pc:sldMk cId="3382313265" sldId="2523"/>
        </pc:sldMkLst>
      </pc:sldChg>
      <pc:sldChg chg="del">
        <pc:chgData name="Vladimír Kypet" userId="S::vkypet_techniserv-it.cz#ext#@assecoce.onmicrosoft.com::1b4793e7-79dd-4ae6-b660-b4cc69070be8" providerId="AD" clId="Web-{9940FCB8-988B-F7F0-5FF7-0471533EBE80}" dt="2025-03-20T08:37:36.593" v="1321"/>
        <pc:sldMkLst>
          <pc:docMk/>
          <pc:sldMk cId="2360197758" sldId="2524"/>
        </pc:sldMkLst>
      </pc:sldChg>
      <pc:sldChg chg="del">
        <pc:chgData name="Vladimír Kypet" userId="S::vkypet_techniserv-it.cz#ext#@assecoce.onmicrosoft.com::1b4793e7-79dd-4ae6-b660-b4cc69070be8" providerId="AD" clId="Web-{9940FCB8-988B-F7F0-5FF7-0471533EBE80}" dt="2025-03-20T08:37:39.625" v="1322"/>
        <pc:sldMkLst>
          <pc:docMk/>
          <pc:sldMk cId="3650535353" sldId="2525"/>
        </pc:sldMkLst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57:42.762" v="1051" actId="14100"/>
        <pc:sldMkLst>
          <pc:docMk/>
          <pc:sldMk cId="3348102000" sldId="2543"/>
        </pc:sldMkLst>
        <pc:spChg chg="mod">
          <ac:chgData name="Vladimír Kypet" userId="S::vkypet_techniserv-it.cz#ext#@assecoce.onmicrosoft.com::1b4793e7-79dd-4ae6-b660-b4cc69070be8" providerId="AD" clId="Web-{9940FCB8-988B-F7F0-5FF7-0471533EBE80}" dt="2025-03-20T07:56:15.806" v="968" actId="20577"/>
          <ac:spMkLst>
            <pc:docMk/>
            <pc:sldMk cId="3348102000" sldId="2543"/>
            <ac:spMk id="5" creationId="{77143FBD-1345-8FCE-4B00-C0902775732C}"/>
          </ac:spMkLst>
        </pc:spChg>
        <pc:spChg chg="add del mod">
          <ac:chgData name="Vladimír Kypet" userId="S::vkypet_techniserv-it.cz#ext#@assecoce.onmicrosoft.com::1b4793e7-79dd-4ae6-b660-b4cc69070be8" providerId="AD" clId="Web-{9940FCB8-988B-F7F0-5FF7-0471533EBE80}" dt="2025-03-20T07:54:11.269" v="951"/>
          <ac:spMkLst>
            <pc:docMk/>
            <pc:sldMk cId="3348102000" sldId="2543"/>
            <ac:spMk id="7" creationId="{32986F2E-44DE-C862-5016-79762623226D}"/>
          </ac:spMkLst>
        </pc:spChg>
        <pc:spChg chg="add del">
          <ac:chgData name="Vladimír Kypet" userId="S::vkypet_techniserv-it.cz#ext#@assecoce.onmicrosoft.com::1b4793e7-79dd-4ae6-b660-b4cc69070be8" providerId="AD" clId="Web-{9940FCB8-988B-F7F0-5FF7-0471533EBE80}" dt="2025-03-20T07:54:11.269" v="950"/>
          <ac:spMkLst>
            <pc:docMk/>
            <pc:sldMk cId="3348102000" sldId="2543"/>
            <ac:spMk id="9" creationId="{B7CEE563-9418-5D63-E191-2775ACB3153C}"/>
          </ac:spMkLst>
        </pc:spChg>
        <pc:spChg chg="add del">
          <ac:chgData name="Vladimír Kypet" userId="S::vkypet_techniserv-it.cz#ext#@assecoce.onmicrosoft.com::1b4793e7-79dd-4ae6-b660-b4cc69070be8" providerId="AD" clId="Web-{9940FCB8-988B-F7F0-5FF7-0471533EBE80}" dt="2025-03-20T07:56:28.462" v="973"/>
          <ac:spMkLst>
            <pc:docMk/>
            <pc:sldMk cId="3348102000" sldId="2543"/>
            <ac:spMk id="12" creationId="{928459B9-430A-C188-E602-5EB78A8A2123}"/>
          </ac:spMkLst>
        </pc:spChg>
        <pc:spChg chg="add del">
          <ac:chgData name="Vladimír Kypet" userId="S::vkypet_techniserv-it.cz#ext#@assecoce.onmicrosoft.com::1b4793e7-79dd-4ae6-b660-b4cc69070be8" providerId="AD" clId="Web-{9940FCB8-988B-F7F0-5FF7-0471533EBE80}" dt="2025-03-20T07:56:28.462" v="972"/>
          <ac:spMkLst>
            <pc:docMk/>
            <pc:sldMk cId="3348102000" sldId="2543"/>
            <ac:spMk id="14" creationId="{F6544515-BCAF-526D-0605-12918CD9B773}"/>
          </ac:spMkLst>
        </pc:spChg>
        <pc:spChg chg="add mod">
          <ac:chgData name="Vladimír Kypet" userId="S::vkypet_techniserv-it.cz#ext#@assecoce.onmicrosoft.com::1b4793e7-79dd-4ae6-b660-b4cc69070be8" providerId="AD" clId="Web-{9940FCB8-988B-F7F0-5FF7-0471533EBE80}" dt="2025-03-20T07:57:37.996" v="1050" actId="20577"/>
          <ac:spMkLst>
            <pc:docMk/>
            <pc:sldMk cId="3348102000" sldId="2543"/>
            <ac:spMk id="16" creationId="{69F68D35-8539-7078-0972-950A213A2F23}"/>
          </ac:spMkLst>
        </pc:spChg>
        <pc:picChg chg="mod">
          <ac:chgData name="Vladimír Kypet" userId="S::vkypet_techniserv-it.cz#ext#@assecoce.onmicrosoft.com::1b4793e7-79dd-4ae6-b660-b4cc69070be8" providerId="AD" clId="Web-{9940FCB8-988B-F7F0-5FF7-0471533EBE80}" dt="2025-03-20T07:57:42.762" v="1051" actId="14100"/>
          <ac:picMkLst>
            <pc:docMk/>
            <pc:sldMk cId="3348102000" sldId="2543"/>
            <ac:picMk id="6" creationId="{ED9B4EA3-43A6-90CA-336B-7067BD83E60C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8:32:28.675" v="1208" actId="14100"/>
        <pc:sldMkLst>
          <pc:docMk/>
          <pc:sldMk cId="35213641" sldId="2549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22:32.990" v="149"/>
          <ac:spMkLst>
            <pc:docMk/>
            <pc:sldMk cId="35213641" sldId="2549"/>
            <ac:spMk id="6" creationId="{ECDEB40C-596A-CE78-060B-288637F8C139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8:32:22.643" v="1206" actId="1076"/>
          <ac:spMkLst>
            <pc:docMk/>
            <pc:sldMk cId="35213641" sldId="2549"/>
            <ac:spMk id="15" creationId="{32BA23B3-BD8F-80F7-DBFA-F5E78609CACB}"/>
          </ac:spMkLst>
        </pc:spChg>
        <pc:picChg chg="add mod ord">
          <ac:chgData name="Vladimír Kypet" userId="S::vkypet_techniserv-it.cz#ext#@assecoce.onmicrosoft.com::1b4793e7-79dd-4ae6-b660-b4cc69070be8" providerId="AD" clId="Web-{9940FCB8-988B-F7F0-5FF7-0471533EBE80}" dt="2025-03-20T08:32:28.675" v="1208" actId="14100"/>
          <ac:picMkLst>
            <pc:docMk/>
            <pc:sldMk cId="35213641" sldId="2549"/>
            <ac:picMk id="7" creationId="{E28AAB6D-F965-47BF-9F05-FBB6203E64F3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7:22:09.426" v="148"/>
          <ac:picMkLst>
            <pc:docMk/>
            <pc:sldMk cId="35213641" sldId="2549"/>
            <ac:picMk id="13" creationId="{E21C8776-C026-9DAA-C75E-249B96886634}"/>
          </ac:picMkLst>
        </pc:picChg>
      </pc:sldChg>
      <pc:sldChg chg="addSp delSp modSp add ord replId">
        <pc:chgData name="Vladimír Kypet" userId="S::vkypet_techniserv-it.cz#ext#@assecoce.onmicrosoft.com::1b4793e7-79dd-4ae6-b660-b4cc69070be8" providerId="AD" clId="Web-{9940FCB8-988B-F7F0-5FF7-0471533EBE80}" dt="2025-03-20T08:32:41.238" v="1210" actId="14100"/>
        <pc:sldMkLst>
          <pc:docMk/>
          <pc:sldMk cId="1647608455" sldId="2551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24:41.057" v="191"/>
          <ac:spMkLst>
            <pc:docMk/>
            <pc:sldMk cId="1647608455" sldId="2551"/>
            <ac:spMk id="8" creationId="{3F77CCAA-81C5-4CDE-5FC7-9F1CCEF3BCD7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8:32:35.519" v="1209" actId="1076"/>
          <ac:spMkLst>
            <pc:docMk/>
            <pc:sldMk cId="1647608455" sldId="2551"/>
            <ac:spMk id="15" creationId="{45A61D36-0B23-9827-2894-9E84A266ED0C}"/>
          </ac:spMkLst>
        </pc:spChg>
        <pc:picChg chg="add del mod">
          <ac:chgData name="Vladimír Kypet" userId="S::vkypet_techniserv-it.cz#ext#@assecoce.onmicrosoft.com::1b4793e7-79dd-4ae6-b660-b4cc69070be8" providerId="AD" clId="Web-{9940FCB8-988B-F7F0-5FF7-0471533EBE80}" dt="2025-03-20T07:24:39.354" v="190"/>
          <ac:picMkLst>
            <pc:docMk/>
            <pc:sldMk cId="1647608455" sldId="2551"/>
            <ac:picMk id="4" creationId="{4ACCE84C-03B9-A83C-9E83-D29DA01C895C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7:24:18.635" v="186"/>
          <ac:picMkLst>
            <pc:docMk/>
            <pc:sldMk cId="1647608455" sldId="2551"/>
            <ac:picMk id="7" creationId="{E5809354-8392-A9E5-485A-4394ECB2DBCE}"/>
          </ac:picMkLst>
        </pc:picChg>
        <pc:picChg chg="add mod ord">
          <ac:chgData name="Vladimír Kypet" userId="S::vkypet_techniserv-it.cz#ext#@assecoce.onmicrosoft.com::1b4793e7-79dd-4ae6-b660-b4cc69070be8" providerId="AD" clId="Web-{9940FCB8-988B-F7F0-5FF7-0471533EBE80}" dt="2025-03-20T08:32:41.238" v="1210" actId="14100"/>
          <ac:picMkLst>
            <pc:docMk/>
            <pc:sldMk cId="1647608455" sldId="2551"/>
            <ac:picMk id="9" creationId="{0738414A-A5F3-829D-979A-1B7708D9DA68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8:32:54.363" v="1212" actId="14100"/>
        <pc:sldMkLst>
          <pc:docMk/>
          <pc:sldMk cId="3215532371" sldId="2556"/>
        </pc:sldMkLst>
        <pc:spChg chg="mod">
          <ac:chgData name="Vladimír Kypet" userId="S::vkypet_techniserv-it.cz#ext#@assecoce.onmicrosoft.com::1b4793e7-79dd-4ae6-b660-b4cc69070be8" providerId="AD" clId="Web-{9940FCB8-988B-F7F0-5FF7-0471533EBE80}" dt="2025-03-20T07:33:36.845" v="465" actId="20577"/>
          <ac:spMkLst>
            <pc:docMk/>
            <pc:sldMk cId="3215532371" sldId="2556"/>
            <ac:spMk id="5" creationId="{68D58172-30D1-0EEF-65FB-F5EF20519705}"/>
          </ac:spMkLst>
        </pc:spChg>
        <pc:spChg chg="add del mod">
          <ac:chgData name="Vladimír Kypet" userId="S::vkypet_techniserv-it.cz#ext#@assecoce.onmicrosoft.com::1b4793e7-79dd-4ae6-b660-b4cc69070be8" providerId="AD" clId="Web-{9940FCB8-988B-F7F0-5FF7-0471533EBE80}" dt="2025-03-20T07:27:25.845" v="311"/>
          <ac:spMkLst>
            <pc:docMk/>
            <pc:sldMk cId="3215532371" sldId="2556"/>
            <ac:spMk id="6" creationId="{2E30F159-E232-B4DD-A52F-89286CEB2409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8:32:50.425" v="1211" actId="1076"/>
          <ac:spMkLst>
            <pc:docMk/>
            <pc:sldMk cId="3215532371" sldId="2556"/>
            <ac:spMk id="15" creationId="{52B939FB-9923-4039-EB12-EAFA8C13B3FE}"/>
          </ac:spMkLst>
        </pc:spChg>
        <pc:picChg chg="add mod ord">
          <ac:chgData name="Vladimír Kypet" userId="S::vkypet_techniserv-it.cz#ext#@assecoce.onmicrosoft.com::1b4793e7-79dd-4ae6-b660-b4cc69070be8" providerId="AD" clId="Web-{9940FCB8-988B-F7F0-5FF7-0471533EBE80}" dt="2025-03-20T08:32:54.363" v="1212" actId="14100"/>
          <ac:picMkLst>
            <pc:docMk/>
            <pc:sldMk cId="3215532371" sldId="2556"/>
            <ac:picMk id="7" creationId="{75187F46-419F-2EBB-D2B4-B04A0303B798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7:27:24.845" v="310"/>
          <ac:picMkLst>
            <pc:docMk/>
            <pc:sldMk cId="3215532371" sldId="2556"/>
            <ac:picMk id="9" creationId="{A2F45BC4-5391-A24F-E254-3F8EB2A7DBF2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34:10.080" v="485" actId="20577"/>
        <pc:sldMkLst>
          <pc:docMk/>
          <pc:sldMk cId="968339047" sldId="2561"/>
        </pc:sldMkLst>
        <pc:spChg chg="mod">
          <ac:chgData name="Vladimír Kypet" userId="S::vkypet_techniserv-it.cz#ext#@assecoce.onmicrosoft.com::1b4793e7-79dd-4ae6-b660-b4cc69070be8" providerId="AD" clId="Web-{9940FCB8-988B-F7F0-5FF7-0471533EBE80}" dt="2025-03-20T07:34:10.080" v="485" actId="20577"/>
          <ac:spMkLst>
            <pc:docMk/>
            <pc:sldMk cId="968339047" sldId="2561"/>
            <ac:spMk id="5" creationId="{6FCE9404-E422-334E-A641-F05A406B9B2D}"/>
          </ac:spMkLst>
        </pc:spChg>
        <pc:spChg chg="add del mod">
          <ac:chgData name="Vladimír Kypet" userId="S::vkypet_techniserv-it.cz#ext#@assecoce.onmicrosoft.com::1b4793e7-79dd-4ae6-b660-b4cc69070be8" providerId="AD" clId="Web-{9940FCB8-988B-F7F0-5FF7-0471533EBE80}" dt="2025-03-20T07:29:22.897" v="366"/>
          <ac:spMkLst>
            <pc:docMk/>
            <pc:sldMk cId="968339047" sldId="2561"/>
            <ac:spMk id="6" creationId="{59850EA2-66E0-082A-C928-0E2F82EB22E2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30:14.258" v="406" actId="20577"/>
          <ac:spMkLst>
            <pc:docMk/>
            <pc:sldMk cId="968339047" sldId="2561"/>
            <ac:spMk id="15" creationId="{F15A50C2-046F-B31B-FAE7-9EC6DFC3DB1D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29:20.287" v="365"/>
          <ac:picMkLst>
            <pc:docMk/>
            <pc:sldMk cId="968339047" sldId="2561"/>
            <ac:picMk id="7" creationId="{9759818E-B2C1-2294-60AA-23AC88CBD4C9}"/>
          </ac:picMkLst>
        </pc:picChg>
        <pc:picChg chg="add mod ord">
          <ac:chgData name="Vladimír Kypet" userId="S::vkypet_techniserv-it.cz#ext#@assecoce.onmicrosoft.com::1b4793e7-79dd-4ae6-b660-b4cc69070be8" providerId="AD" clId="Web-{9940FCB8-988B-F7F0-5FF7-0471533EBE80}" dt="2025-03-20T07:29:55.226" v="372" actId="14100"/>
          <ac:picMkLst>
            <pc:docMk/>
            <pc:sldMk cId="968339047" sldId="2561"/>
            <ac:picMk id="8" creationId="{62DA20D4-45B0-AC34-4C04-62677D876DEF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34:16.065" v="486" actId="20577"/>
        <pc:sldMkLst>
          <pc:docMk/>
          <pc:sldMk cId="3919001885" sldId="2564"/>
        </pc:sldMkLst>
        <pc:spChg chg="mod">
          <ac:chgData name="Vladimír Kypet" userId="S::vkypet_techniserv-it.cz#ext#@assecoce.onmicrosoft.com::1b4793e7-79dd-4ae6-b660-b4cc69070be8" providerId="AD" clId="Web-{9940FCB8-988B-F7F0-5FF7-0471533EBE80}" dt="2025-03-20T07:34:16.065" v="486" actId="20577"/>
          <ac:spMkLst>
            <pc:docMk/>
            <pc:sldMk cId="3919001885" sldId="2564"/>
            <ac:spMk id="5" creationId="{E7319F83-097F-4B70-983F-FCC02F3C6281}"/>
          </ac:spMkLst>
        </pc:spChg>
        <pc:spChg chg="add del mod">
          <ac:chgData name="Vladimír Kypet" userId="S::vkypet_techniserv-it.cz#ext#@assecoce.onmicrosoft.com::1b4793e7-79dd-4ae6-b660-b4cc69070be8" providerId="AD" clId="Web-{9940FCB8-988B-F7F0-5FF7-0471533EBE80}" dt="2025-03-20T07:30:53.823" v="409"/>
          <ac:spMkLst>
            <pc:docMk/>
            <pc:sldMk cId="3919001885" sldId="2564"/>
            <ac:spMk id="6" creationId="{D856CBA4-A3A6-B488-EBCE-E1250B17947B}"/>
          </ac:spMkLst>
        </pc:spChg>
        <pc:picChg chg="add mod ord">
          <ac:chgData name="Vladimír Kypet" userId="S::vkypet_techniserv-it.cz#ext#@assecoce.onmicrosoft.com::1b4793e7-79dd-4ae6-b660-b4cc69070be8" providerId="AD" clId="Web-{9940FCB8-988B-F7F0-5FF7-0471533EBE80}" dt="2025-03-20T07:30:59.416" v="411" actId="14100"/>
          <ac:picMkLst>
            <pc:docMk/>
            <pc:sldMk cId="3919001885" sldId="2564"/>
            <ac:picMk id="7" creationId="{9E5D95F4-E12F-F45C-CF15-422D7B5B5CDD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7:30:51.322" v="408"/>
          <ac:picMkLst>
            <pc:docMk/>
            <pc:sldMk cId="3919001885" sldId="2564"/>
            <ac:picMk id="8" creationId="{BB97417B-3EE6-F975-9C05-795122980DE8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34:22.065" v="487" actId="20577"/>
        <pc:sldMkLst>
          <pc:docMk/>
          <pc:sldMk cId="1311178110" sldId="2566"/>
        </pc:sldMkLst>
        <pc:spChg chg="mod">
          <ac:chgData name="Vladimír Kypet" userId="S::vkypet_techniserv-it.cz#ext#@assecoce.onmicrosoft.com::1b4793e7-79dd-4ae6-b660-b4cc69070be8" providerId="AD" clId="Web-{9940FCB8-988B-F7F0-5FF7-0471533EBE80}" dt="2025-03-20T07:34:22.065" v="487" actId="20577"/>
          <ac:spMkLst>
            <pc:docMk/>
            <pc:sldMk cId="1311178110" sldId="2566"/>
            <ac:spMk id="5" creationId="{4535CB20-A7A3-9EA1-945C-84239F841FF1}"/>
          </ac:spMkLst>
        </pc:spChg>
        <pc:spChg chg="add del mod">
          <ac:chgData name="Vladimír Kypet" userId="S::vkypet_techniserv-it.cz#ext#@assecoce.onmicrosoft.com::1b4793e7-79dd-4ae6-b660-b4cc69070be8" providerId="AD" clId="Web-{9940FCB8-988B-F7F0-5FF7-0471533EBE80}" dt="2025-03-20T07:31:54.044" v="414"/>
          <ac:spMkLst>
            <pc:docMk/>
            <pc:sldMk cId="1311178110" sldId="2566"/>
            <ac:spMk id="6" creationId="{06425391-7058-1C6B-BD21-77F7764079A1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32:31.998" v="438" actId="20577"/>
          <ac:spMkLst>
            <pc:docMk/>
            <pc:sldMk cId="1311178110" sldId="2566"/>
            <ac:spMk id="15" creationId="{B4C7C9D9-812F-1927-8F6B-FFB8E9EF2C44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31:48.497" v="413"/>
          <ac:picMkLst>
            <pc:docMk/>
            <pc:sldMk cId="1311178110" sldId="2566"/>
            <ac:picMk id="7" creationId="{811B0FB5-9722-7702-01E4-099AB9C6F2B4}"/>
          </ac:picMkLst>
        </pc:picChg>
        <pc:picChg chg="add mod ord">
          <ac:chgData name="Vladimír Kypet" userId="S::vkypet_techniserv-it.cz#ext#@assecoce.onmicrosoft.com::1b4793e7-79dd-4ae6-b660-b4cc69070be8" providerId="AD" clId="Web-{9940FCB8-988B-F7F0-5FF7-0471533EBE80}" dt="2025-03-20T07:32:01.966" v="416" actId="14100"/>
          <ac:picMkLst>
            <pc:docMk/>
            <pc:sldMk cId="1311178110" sldId="2566"/>
            <ac:picMk id="8" creationId="{DD7BF7B2-F497-177B-ACA2-1401093A8467}"/>
          </ac:picMkLst>
        </pc:picChg>
        <pc:picChg chg="add mod">
          <ac:chgData name="Vladimír Kypet" userId="S::vkypet_techniserv-it.cz#ext#@assecoce.onmicrosoft.com::1b4793e7-79dd-4ae6-b660-b4cc69070be8" providerId="AD" clId="Web-{9940FCB8-988B-F7F0-5FF7-0471533EBE80}" dt="2025-03-20T07:32:43.124" v="442" actId="1076"/>
          <ac:picMkLst>
            <pc:docMk/>
            <pc:sldMk cId="1311178110" sldId="2566"/>
            <ac:picMk id="9" creationId="{7DAFE1A0-6432-B87F-C9C2-F13D2B8DAEDD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38:00.324" v="574" actId="20577"/>
        <pc:sldMkLst>
          <pc:docMk/>
          <pc:sldMk cId="2934009937" sldId="2567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35:14.849" v="491"/>
          <ac:spMkLst>
            <pc:docMk/>
            <pc:sldMk cId="2934009937" sldId="2567"/>
            <ac:spMk id="6" creationId="{2E6DDFB8-97E8-CD2B-2DBA-DBC765CAFAF4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38:00.324" v="574" actId="20577"/>
          <ac:spMkLst>
            <pc:docMk/>
            <pc:sldMk cId="2934009937" sldId="2567"/>
            <ac:spMk id="15" creationId="{B25A6035-7D66-F962-F9CE-27F47507CAB0}"/>
          </ac:spMkLst>
        </pc:spChg>
        <pc:picChg chg="add mod ord">
          <ac:chgData name="Vladimír Kypet" userId="S::vkypet_techniserv-it.cz#ext#@assecoce.onmicrosoft.com::1b4793e7-79dd-4ae6-b660-b4cc69070be8" providerId="AD" clId="Web-{9940FCB8-988B-F7F0-5FF7-0471533EBE80}" dt="2025-03-20T07:35:21.615" v="493" actId="14100"/>
          <ac:picMkLst>
            <pc:docMk/>
            <pc:sldMk cId="2934009937" sldId="2567"/>
            <ac:picMk id="7" creationId="{B537CB28-AA52-9184-774A-5B13D6110C52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7:35:11.895" v="490"/>
          <ac:picMkLst>
            <pc:docMk/>
            <pc:sldMk cId="2934009937" sldId="2567"/>
            <ac:picMk id="8" creationId="{A70B48FB-5622-FAA6-ABF6-B748632ABA66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7:35:10.802" v="489"/>
          <ac:picMkLst>
            <pc:docMk/>
            <pc:sldMk cId="2934009937" sldId="2567"/>
            <ac:picMk id="9" creationId="{F3E86889-A871-B1C2-DD88-50DA5E66A8AC}"/>
          </ac:picMkLst>
        </pc:picChg>
        <pc:picChg chg="add mod">
          <ac:chgData name="Vladimír Kypet" userId="S::vkypet_techniserv-it.cz#ext#@assecoce.onmicrosoft.com::1b4793e7-79dd-4ae6-b660-b4cc69070be8" providerId="AD" clId="Web-{9940FCB8-988B-F7F0-5FF7-0471533EBE80}" dt="2025-03-20T07:36:37.180" v="562" actId="1076"/>
          <ac:picMkLst>
            <pc:docMk/>
            <pc:sldMk cId="2934009937" sldId="2567"/>
            <ac:picMk id="11" creationId="{9E408575-3C35-5BBC-F642-557F2B1624AA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39:38.875" v="605" actId="1076"/>
        <pc:sldMkLst>
          <pc:docMk/>
          <pc:sldMk cId="1350413552" sldId="2568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37:42.198" v="570"/>
          <ac:spMkLst>
            <pc:docMk/>
            <pc:sldMk cId="1350413552" sldId="2568"/>
            <ac:spMk id="6" creationId="{3291B111-22B9-C4C9-8E25-687FE3ABDA69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38:41.388" v="600" actId="20577"/>
          <ac:spMkLst>
            <pc:docMk/>
            <pc:sldMk cId="1350413552" sldId="2568"/>
            <ac:spMk id="15" creationId="{FE0481F4-87E1-EE12-8FDB-F2F692D6BCD3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37:12.760" v="565"/>
          <ac:picMkLst>
            <pc:docMk/>
            <pc:sldMk cId="1350413552" sldId="2568"/>
            <ac:picMk id="7" creationId="{8250A4CB-5B58-7039-5C32-71B8A1C5D58E}"/>
          </ac:picMkLst>
        </pc:picChg>
        <pc:picChg chg="add mod ord">
          <ac:chgData name="Vladimír Kypet" userId="S::vkypet_techniserv-it.cz#ext#@assecoce.onmicrosoft.com::1b4793e7-79dd-4ae6-b660-b4cc69070be8" providerId="AD" clId="Web-{9940FCB8-988B-F7F0-5FF7-0471533EBE80}" dt="2025-03-20T07:37:51.667" v="572" actId="14100"/>
          <ac:picMkLst>
            <pc:docMk/>
            <pc:sldMk cId="1350413552" sldId="2568"/>
            <ac:picMk id="8" creationId="{863F3942-AB3E-117A-D02D-21FFFDCB0EAB}"/>
          </ac:picMkLst>
        </pc:picChg>
        <pc:picChg chg="add mod">
          <ac:chgData name="Vladimír Kypet" userId="S::vkypet_techniserv-it.cz#ext#@assecoce.onmicrosoft.com::1b4793e7-79dd-4ae6-b660-b4cc69070be8" providerId="AD" clId="Web-{9940FCB8-988B-F7F0-5FF7-0471533EBE80}" dt="2025-03-20T07:39:38.875" v="605" actId="1076"/>
          <ac:picMkLst>
            <pc:docMk/>
            <pc:sldMk cId="1350413552" sldId="2568"/>
            <ac:picMk id="9" creationId="{585AC541-D964-0E48-4B38-21EC76CB0222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7:37:11.463" v="564"/>
          <ac:picMkLst>
            <pc:docMk/>
            <pc:sldMk cId="1350413552" sldId="2568"/>
            <ac:picMk id="11" creationId="{B231A01A-CF9B-D0B5-F67B-1434D2D5172B}"/>
          </ac:picMkLst>
        </pc:picChg>
      </pc:sldChg>
      <pc:sldChg chg="modSp add del replId">
        <pc:chgData name="Vladimír Kypet" userId="S::vkypet_techniserv-it.cz#ext#@assecoce.onmicrosoft.com::1b4793e7-79dd-4ae6-b660-b4cc69070be8" providerId="AD" clId="Web-{9940FCB8-988B-F7F0-5FF7-0471533EBE80}" dt="2025-03-20T07:37:35.307" v="569"/>
        <pc:sldMkLst>
          <pc:docMk/>
          <pc:sldMk cId="2832555147" sldId="2569"/>
        </pc:sldMkLst>
        <pc:picChg chg="mod">
          <ac:chgData name="Vladimír Kypet" userId="S::vkypet_techniserv-it.cz#ext#@assecoce.onmicrosoft.com::1b4793e7-79dd-4ae6-b660-b4cc69070be8" providerId="AD" clId="Web-{9940FCB8-988B-F7F0-5FF7-0471533EBE80}" dt="2025-03-20T07:37:31.057" v="568" actId="1076"/>
          <ac:picMkLst>
            <pc:docMk/>
            <pc:sldMk cId="2832555147" sldId="2569"/>
            <ac:picMk id="7" creationId="{19BAA722-285E-A2C3-78B6-782DF77BD535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43:06.430" v="721" actId="14100"/>
        <pc:sldMkLst>
          <pc:docMk/>
          <pc:sldMk cId="1324647663" sldId="2570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40:55.503" v="607"/>
          <ac:spMkLst>
            <pc:docMk/>
            <pc:sldMk cId="1324647663" sldId="2570"/>
            <ac:spMk id="6" creationId="{8B3AEB81-9E52-BB06-3ECE-26462F863896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43:06.430" v="721" actId="14100"/>
          <ac:spMkLst>
            <pc:docMk/>
            <pc:sldMk cId="1324647663" sldId="2570"/>
            <ac:spMk id="15" creationId="{68A815EA-2063-4463-CCA0-AD95F5DF78F5}"/>
          </ac:spMkLst>
        </pc:spChg>
        <pc:picChg chg="add mod ord">
          <ac:chgData name="Vladimír Kypet" userId="S::vkypet_techniserv-it.cz#ext#@assecoce.onmicrosoft.com::1b4793e7-79dd-4ae6-b660-b4cc69070be8" providerId="AD" clId="Web-{9940FCB8-988B-F7F0-5FF7-0471533EBE80}" dt="2025-03-20T07:41:05.160" v="610" actId="1076"/>
          <ac:picMkLst>
            <pc:docMk/>
            <pc:sldMk cId="1324647663" sldId="2570"/>
            <ac:picMk id="7" creationId="{E521AA13-0B54-8950-E932-B995B8568821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7:40:52.675" v="606"/>
          <ac:picMkLst>
            <pc:docMk/>
            <pc:sldMk cId="1324647663" sldId="2570"/>
            <ac:picMk id="8" creationId="{8EB7991F-F9D6-66AD-9015-C805791DB233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49:04.038" v="800" actId="20577"/>
        <pc:sldMkLst>
          <pc:docMk/>
          <pc:sldMk cId="1733129118" sldId="2578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48:16.739" v="724"/>
          <ac:spMkLst>
            <pc:docMk/>
            <pc:sldMk cId="1733129118" sldId="2578"/>
            <ac:spMk id="6" creationId="{2AE88B8A-549F-4473-CAE4-EF283A1BB1F4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49:04.038" v="800" actId="20577"/>
          <ac:spMkLst>
            <pc:docMk/>
            <pc:sldMk cId="1733129118" sldId="2578"/>
            <ac:spMk id="15" creationId="{770ED318-FE42-70B9-525B-FF4684FCC0EE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48:14.255" v="723"/>
          <ac:picMkLst>
            <pc:docMk/>
            <pc:sldMk cId="1733129118" sldId="2578"/>
            <ac:picMk id="7" creationId="{0039DE8C-E605-F654-A0C0-C2F532E95EAA}"/>
          </ac:picMkLst>
        </pc:picChg>
        <pc:picChg chg="add mod ord">
          <ac:chgData name="Vladimír Kypet" userId="S::vkypet_techniserv-it.cz#ext#@assecoce.onmicrosoft.com::1b4793e7-79dd-4ae6-b660-b4cc69070be8" providerId="AD" clId="Web-{9940FCB8-988B-F7F0-5FF7-0471533EBE80}" dt="2025-03-20T07:48:21.912" v="726" actId="14100"/>
          <ac:picMkLst>
            <pc:docMk/>
            <pc:sldMk cId="1733129118" sldId="2578"/>
            <ac:picMk id="8" creationId="{B5208A50-9D17-1BE8-DC84-01F8EA780455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50:54.824" v="858" actId="20577"/>
        <pc:sldMkLst>
          <pc:docMk/>
          <pc:sldMk cId="1419570420" sldId="2579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49:41.712" v="803"/>
          <ac:spMkLst>
            <pc:docMk/>
            <pc:sldMk cId="1419570420" sldId="2579"/>
            <ac:spMk id="6" creationId="{0AC22AAE-2277-EF3C-FF75-5BEBBE8C8B41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50:54.824" v="858" actId="20577"/>
          <ac:spMkLst>
            <pc:docMk/>
            <pc:sldMk cId="1419570420" sldId="2579"/>
            <ac:spMk id="15" creationId="{37523344-CE45-796E-F380-11B54E7AC910}"/>
          </ac:spMkLst>
        </pc:spChg>
        <pc:picChg chg="add mod ord">
          <ac:chgData name="Vladimír Kypet" userId="S::vkypet_techniserv-it.cz#ext#@assecoce.onmicrosoft.com::1b4793e7-79dd-4ae6-b660-b4cc69070be8" providerId="AD" clId="Web-{9940FCB8-988B-F7F0-5FF7-0471533EBE80}" dt="2025-03-20T07:49:49.571" v="805" actId="14100"/>
          <ac:picMkLst>
            <pc:docMk/>
            <pc:sldMk cId="1419570420" sldId="2579"/>
            <ac:picMk id="7" creationId="{0C8B88EC-8E45-59C0-DCA0-4DBF4289AA18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7:49:16.257" v="802"/>
          <ac:picMkLst>
            <pc:docMk/>
            <pc:sldMk cId="1419570420" sldId="2579"/>
            <ac:picMk id="8" creationId="{CB836BFA-5185-0A9F-C199-4EDE41912488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52:07.921" v="908" actId="20577"/>
        <pc:sldMkLst>
          <pc:docMk/>
          <pc:sldMk cId="1282098003" sldId="2580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51:18.809" v="862"/>
          <ac:spMkLst>
            <pc:docMk/>
            <pc:sldMk cId="1282098003" sldId="2580"/>
            <ac:spMk id="6" creationId="{F10B2858-4A7A-E948-1314-0CF1609CF847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52:07.921" v="908" actId="20577"/>
          <ac:spMkLst>
            <pc:docMk/>
            <pc:sldMk cId="1282098003" sldId="2580"/>
            <ac:spMk id="15" creationId="{CEDB745D-9B0B-A1EA-6D16-60035171304B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51:06.090" v="860"/>
          <ac:picMkLst>
            <pc:docMk/>
            <pc:sldMk cId="1282098003" sldId="2580"/>
            <ac:picMk id="7" creationId="{FAF23682-19A1-D420-7424-FDD16835C6BD}"/>
          </ac:picMkLst>
        </pc:picChg>
        <pc:picChg chg="add mod ord">
          <ac:chgData name="Vladimír Kypet" userId="S::vkypet_techniserv-it.cz#ext#@assecoce.onmicrosoft.com::1b4793e7-79dd-4ae6-b660-b4cc69070be8" providerId="AD" clId="Web-{9940FCB8-988B-F7F0-5FF7-0471533EBE80}" dt="2025-03-20T07:51:25.169" v="864" actId="14100"/>
          <ac:picMkLst>
            <pc:docMk/>
            <pc:sldMk cId="1282098003" sldId="2580"/>
            <ac:picMk id="8" creationId="{F8E2D5A9-20E0-5CCF-44BE-6784437ED6E5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53:14.126" v="938" actId="20577"/>
        <pc:sldMkLst>
          <pc:docMk/>
          <pc:sldMk cId="2029124827" sldId="2581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52:39.547" v="910"/>
          <ac:spMkLst>
            <pc:docMk/>
            <pc:sldMk cId="2029124827" sldId="2581"/>
            <ac:spMk id="6" creationId="{D188401A-E1DB-4D2E-AC60-9C6A9496A894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53:14.126" v="938" actId="20577"/>
          <ac:spMkLst>
            <pc:docMk/>
            <pc:sldMk cId="2029124827" sldId="2581"/>
            <ac:spMk id="15" creationId="{1CACEA4F-3BC5-CC38-B9FF-8953378AE1CE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52:36.922" v="909"/>
          <ac:picMkLst>
            <pc:docMk/>
            <pc:sldMk cId="2029124827" sldId="2581"/>
            <ac:picMk id="7" creationId="{A6ECA359-DCFE-1651-5790-4D2C69336F54}"/>
          </ac:picMkLst>
        </pc:picChg>
        <pc:picChg chg="add mod ord">
          <ac:chgData name="Vladimír Kypet" userId="S::vkypet_techniserv-it.cz#ext#@assecoce.onmicrosoft.com::1b4793e7-79dd-4ae6-b660-b4cc69070be8" providerId="AD" clId="Web-{9940FCB8-988B-F7F0-5FF7-0471533EBE80}" dt="2025-03-20T07:52:45.407" v="912" actId="14100"/>
          <ac:picMkLst>
            <pc:docMk/>
            <pc:sldMk cId="2029124827" sldId="2581"/>
            <ac:picMk id="8" creationId="{AF8FE67D-23E0-895C-2D3D-FB7D937DE4C0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7:59:24.923" v="1112" actId="20577"/>
        <pc:sldMkLst>
          <pc:docMk/>
          <pc:sldMk cId="3842736732" sldId="2582"/>
        </pc:sldMkLst>
        <pc:spChg chg="add del mod">
          <ac:chgData name="Vladimír Kypet" userId="S::vkypet_techniserv-it.cz#ext#@assecoce.onmicrosoft.com::1b4793e7-79dd-4ae6-b660-b4cc69070be8" providerId="AD" clId="Web-{9940FCB8-988B-F7F0-5FF7-0471533EBE80}" dt="2025-03-20T07:58:34.577" v="1058"/>
          <ac:spMkLst>
            <pc:docMk/>
            <pc:sldMk cId="3842736732" sldId="2582"/>
            <ac:spMk id="7" creationId="{C4766A8A-225C-8D47-82D7-EE9663F41BBB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7:59:24.923" v="1112" actId="20577"/>
          <ac:spMkLst>
            <pc:docMk/>
            <pc:sldMk cId="3842736732" sldId="2582"/>
            <ac:spMk id="16" creationId="{F95BAA69-4BB1-818D-5585-0EC72694744A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58:03.872" v="1054"/>
          <ac:picMkLst>
            <pc:docMk/>
            <pc:sldMk cId="3842736732" sldId="2582"/>
            <ac:picMk id="6" creationId="{7BD8C787-5671-901F-1F9A-70A97E9325AC}"/>
          </ac:picMkLst>
        </pc:picChg>
        <pc:picChg chg="add mod ord">
          <ac:chgData name="Vladimír Kypet" userId="S::vkypet_techniserv-it.cz#ext#@assecoce.onmicrosoft.com::1b4793e7-79dd-4ae6-b660-b4cc69070be8" providerId="AD" clId="Web-{9940FCB8-988B-F7F0-5FF7-0471533EBE80}" dt="2025-03-20T07:58:42.952" v="1060" actId="14100"/>
          <ac:picMkLst>
            <pc:docMk/>
            <pc:sldMk cId="3842736732" sldId="2582"/>
            <ac:picMk id="8" creationId="{5EE43EFF-A321-5F61-3484-65AEC7A47319}"/>
          </ac:picMkLst>
        </pc:picChg>
      </pc:sldChg>
      <pc:sldChg chg="add del replId">
        <pc:chgData name="Vladimír Kypet" userId="S::vkypet_techniserv-it.cz#ext#@assecoce.onmicrosoft.com::1b4793e7-79dd-4ae6-b660-b4cc69070be8" providerId="AD" clId="Web-{9940FCB8-988B-F7F0-5FF7-0471533EBE80}" dt="2025-03-20T07:58:08.029" v="1056"/>
        <pc:sldMkLst>
          <pc:docMk/>
          <pc:sldMk cId="227167565" sldId="2583"/>
        </pc:sldMkLst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8:02:45.587" v="1200" actId="20577"/>
        <pc:sldMkLst>
          <pc:docMk/>
          <pc:sldMk cId="1375786687" sldId="2583"/>
        </pc:sldMkLst>
        <pc:spChg chg="add mod">
          <ac:chgData name="Vladimír Kypet" userId="S::vkypet_techniserv-it.cz#ext#@assecoce.onmicrosoft.com::1b4793e7-79dd-4ae6-b660-b4cc69070be8" providerId="AD" clId="Web-{9940FCB8-988B-F7F0-5FF7-0471533EBE80}" dt="2025-03-20T07:59:49.486" v="1115"/>
          <ac:spMkLst>
            <pc:docMk/>
            <pc:sldMk cId="1375786687" sldId="2583"/>
            <ac:spMk id="7" creationId="{ED3C73A0-7E1D-786E-0BB3-7D6760A72ECC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8:02:45.587" v="1200" actId="20577"/>
          <ac:spMkLst>
            <pc:docMk/>
            <pc:sldMk cId="1375786687" sldId="2583"/>
            <ac:spMk id="16" creationId="{5401A898-B5C9-BA60-3BDC-089E77AF9457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7:59:49.486" v="1115"/>
          <ac:picMkLst>
            <pc:docMk/>
            <pc:sldMk cId="1375786687" sldId="2583"/>
            <ac:picMk id="6" creationId="{59C9D86E-61C9-9C8D-CB52-835B660F10B7}"/>
          </ac:picMkLst>
        </pc:picChg>
        <pc:picChg chg="add mod">
          <ac:chgData name="Vladimír Kypet" userId="S::vkypet_techniserv-it.cz#ext#@assecoce.onmicrosoft.com::1b4793e7-79dd-4ae6-b660-b4cc69070be8" providerId="AD" clId="Web-{9940FCB8-988B-F7F0-5FF7-0471533EBE80}" dt="2025-03-20T08:00:05.159" v="1118" actId="14100"/>
          <ac:picMkLst>
            <pc:docMk/>
            <pc:sldMk cId="1375786687" sldId="2583"/>
            <ac:picMk id="9" creationId="{4BD93879-7617-2723-3981-8073679F03E1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8:35:32.979" v="1284" actId="20577"/>
        <pc:sldMkLst>
          <pc:docMk/>
          <pc:sldMk cId="778513196" sldId="2585"/>
        </pc:sldMkLst>
        <pc:spChg chg="mod">
          <ac:chgData name="Vladimír Kypet" userId="S::vkypet_techniserv-it.cz#ext#@assecoce.onmicrosoft.com::1b4793e7-79dd-4ae6-b660-b4cc69070be8" providerId="AD" clId="Web-{9940FCB8-988B-F7F0-5FF7-0471533EBE80}" dt="2025-03-20T08:35:32.979" v="1284" actId="20577"/>
          <ac:spMkLst>
            <pc:docMk/>
            <pc:sldMk cId="778513196" sldId="2585"/>
            <ac:spMk id="16" creationId="{084ADD89-1265-E107-2F9B-7F1823D47D4F}"/>
          </ac:spMkLst>
        </pc:spChg>
        <pc:picChg chg="add mod">
          <ac:chgData name="Vladimír Kypet" userId="S::vkypet_techniserv-it.cz#ext#@assecoce.onmicrosoft.com::1b4793e7-79dd-4ae6-b660-b4cc69070be8" providerId="AD" clId="Web-{9940FCB8-988B-F7F0-5FF7-0471533EBE80}" dt="2025-03-20T08:34:01.131" v="1216" actId="14100"/>
          <ac:picMkLst>
            <pc:docMk/>
            <pc:sldMk cId="778513196" sldId="2585"/>
            <ac:picMk id="6" creationId="{21D472E1-8FCF-348B-CD4A-A0715231D4E8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8:33:50.068" v="1213"/>
          <ac:picMkLst>
            <pc:docMk/>
            <pc:sldMk cId="778513196" sldId="2585"/>
            <ac:picMk id="9" creationId="{2B4E7AD0-CE8F-3F20-2F4D-41FE16F45C02}"/>
          </ac:picMkLst>
        </pc:picChg>
      </pc:sldChg>
      <pc:sldChg chg="addSp delSp modSp add replId">
        <pc:chgData name="Vladimír Kypet" userId="S::vkypet_techniserv-it.cz#ext#@assecoce.onmicrosoft.com::1b4793e7-79dd-4ae6-b660-b4cc69070be8" providerId="AD" clId="Web-{9940FCB8-988B-F7F0-5FF7-0471533EBE80}" dt="2025-03-20T08:37:26.718" v="1318" actId="20577"/>
        <pc:sldMkLst>
          <pc:docMk/>
          <pc:sldMk cId="1216237330" sldId="2586"/>
        </pc:sldMkLst>
        <pc:spChg chg="del">
          <ac:chgData name="Vladimír Kypet" userId="S::vkypet_techniserv-it.cz#ext#@assecoce.onmicrosoft.com::1b4793e7-79dd-4ae6-b660-b4cc69070be8" providerId="AD" clId="Web-{9940FCB8-988B-F7F0-5FF7-0471533EBE80}" dt="2025-03-20T08:36:38.810" v="1291"/>
          <ac:spMkLst>
            <pc:docMk/>
            <pc:sldMk cId="1216237330" sldId="2586"/>
            <ac:spMk id="7" creationId="{7355310D-19F7-E707-08F4-CE8CF4F7F04D}"/>
          </ac:spMkLst>
        </pc:spChg>
        <pc:spChg chg="mod">
          <ac:chgData name="Vladimír Kypet" userId="S::vkypet_techniserv-it.cz#ext#@assecoce.onmicrosoft.com::1b4793e7-79dd-4ae6-b660-b4cc69070be8" providerId="AD" clId="Web-{9940FCB8-988B-F7F0-5FF7-0471533EBE80}" dt="2025-03-20T08:37:26.718" v="1318" actId="20577"/>
          <ac:spMkLst>
            <pc:docMk/>
            <pc:sldMk cId="1216237330" sldId="2586"/>
            <ac:spMk id="16" creationId="{5F660192-3006-0FBD-9437-E125B88E2981}"/>
          </ac:spMkLst>
        </pc:spChg>
        <pc:picChg chg="add mod ord">
          <ac:chgData name="Vladimír Kypet" userId="S::vkypet_techniserv-it.cz#ext#@assecoce.onmicrosoft.com::1b4793e7-79dd-4ae6-b660-b4cc69070be8" providerId="AD" clId="Web-{9940FCB8-988B-F7F0-5FF7-0471533EBE80}" dt="2025-03-20T08:36:42.935" v="1292" actId="14100"/>
          <ac:picMkLst>
            <pc:docMk/>
            <pc:sldMk cId="1216237330" sldId="2586"/>
            <ac:picMk id="4" creationId="{4B0187A8-0ABC-48E5-8D2D-42B53E47A41B}"/>
          </ac:picMkLst>
        </pc:picChg>
        <pc:picChg chg="del">
          <ac:chgData name="Vladimír Kypet" userId="S::vkypet_techniserv-it.cz#ext#@assecoce.onmicrosoft.com::1b4793e7-79dd-4ae6-b660-b4cc69070be8" providerId="AD" clId="Web-{9940FCB8-988B-F7F0-5FF7-0471533EBE80}" dt="2025-03-20T08:36:07.824" v="1286"/>
          <ac:picMkLst>
            <pc:docMk/>
            <pc:sldMk cId="1216237330" sldId="2586"/>
            <ac:picMk id="6" creationId="{C4EE4174-2828-1580-81BE-66D9A08457D8}"/>
          </ac:picMkLst>
        </pc:picChg>
      </pc:sldChg>
      <pc:sldChg chg="add del replId">
        <pc:chgData name="Vladimír Kypet" userId="S::vkypet_techniserv-it.cz#ext#@assecoce.onmicrosoft.com::1b4793e7-79dd-4ae6-b660-b4cc69070be8" providerId="AD" clId="Web-{9940FCB8-988B-F7F0-5FF7-0471533EBE80}" dt="2025-03-20T08:36:18.528" v="1288"/>
        <pc:sldMkLst>
          <pc:docMk/>
          <pc:sldMk cId="207843219" sldId="2587"/>
        </pc:sldMkLst>
      </pc:sldChg>
      <pc:sldChg chg="addSp delSp modSp add del">
        <pc:chgData name="Vladimír Kypet" userId="S::vkypet_techniserv-it.cz#ext#@assecoce.onmicrosoft.com::1b4793e7-79dd-4ae6-b660-b4cc69070be8" providerId="AD" clId="Web-{9940FCB8-988B-F7F0-5FF7-0471533EBE80}" dt="2025-03-20T08:37:31.718" v="1319"/>
        <pc:sldMkLst>
          <pc:docMk/>
          <pc:sldMk cId="798492349" sldId="2587"/>
        </pc:sldMkLst>
        <pc:spChg chg="add mod">
          <ac:chgData name="Vladimír Kypet" userId="S::vkypet_techniserv-it.cz#ext#@assecoce.onmicrosoft.com::1b4793e7-79dd-4ae6-b660-b4cc69070be8" providerId="AD" clId="Web-{9940FCB8-988B-F7F0-5FF7-0471533EBE80}" dt="2025-03-20T08:36:33.606" v="1290"/>
          <ac:spMkLst>
            <pc:docMk/>
            <pc:sldMk cId="798492349" sldId="2587"/>
            <ac:spMk id="6" creationId="{F173AC3B-DC76-F1CE-9190-8D0BA89E72C1}"/>
          </ac:spMkLst>
        </pc:spChg>
        <pc:picChg chg="del">
          <ac:chgData name="Vladimír Kypet" userId="S::vkypet_techniserv-it.cz#ext#@assecoce.onmicrosoft.com::1b4793e7-79dd-4ae6-b660-b4cc69070be8" providerId="AD" clId="Web-{9940FCB8-988B-F7F0-5FF7-0471533EBE80}" dt="2025-03-20T08:36:33.606" v="1290"/>
          <ac:picMkLst>
            <pc:docMk/>
            <pc:sldMk cId="798492349" sldId="2587"/>
            <ac:picMk id="7" creationId="{7713D4CB-7094-D64E-DF45-CADBE636F187}"/>
          </ac:picMkLst>
        </pc:picChg>
      </pc:sldChg>
    </pc:docChg>
  </pc:docChgLst>
  <pc:docChgLst>
    <pc:chgData name="Jana Obstová (Hroteková)" userId="S::jhrotekova_techniserv-it.cz#ext#@assecoce.onmicrosoft.com::562926a8-3db2-4a45-8a91-7f6e2524919d" providerId="AD" clId="Web-{CB9E3C37-C893-0F6B-AB19-FAA03A955D56}"/>
    <pc:docChg chg="modSld">
      <pc:chgData name="Jana Obstová (Hroteková)" userId="S::jhrotekova_techniserv-it.cz#ext#@assecoce.onmicrosoft.com::562926a8-3db2-4a45-8a91-7f6e2524919d" providerId="AD" clId="Web-{CB9E3C37-C893-0F6B-AB19-FAA03A955D56}" dt="2024-09-10T09:57:49.127" v="2" actId="20577"/>
      <pc:docMkLst>
        <pc:docMk/>
      </pc:docMkLst>
      <pc:sldChg chg="modSp">
        <pc:chgData name="Jana Obstová (Hroteková)" userId="S::jhrotekova_techniserv-it.cz#ext#@assecoce.onmicrosoft.com::562926a8-3db2-4a45-8a91-7f6e2524919d" providerId="AD" clId="Web-{CB9E3C37-C893-0F6B-AB19-FAA03A955D56}" dt="2024-09-10T09:57:49.127" v="2" actId="20577"/>
        <pc:sldMkLst>
          <pc:docMk/>
          <pc:sldMk cId="1787159326" sldId="1996"/>
        </pc:sldMkLst>
      </pc:sldChg>
    </pc:docChg>
  </pc:docChgLst>
  <pc:docChgLst>
    <pc:chgData name="HORVÁTH Martin" userId="S::martin.horvath@asseco-ce.com::16f09757-3bab-4733-b03f-65ac1d169c55" providerId="AD" clId="Web-{D5B5DC77-76F3-4A06-803B-FA8DC036FAE5}"/>
    <pc:docChg chg="addSld delSld modSld">
      <pc:chgData name="HORVÁTH Martin" userId="S::martin.horvath@asseco-ce.com::16f09757-3bab-4733-b03f-65ac1d169c55" providerId="AD" clId="Web-{D5B5DC77-76F3-4A06-803B-FA8DC036FAE5}" dt="2024-08-15T11:46:37.659" v="57"/>
      <pc:docMkLst>
        <pc:docMk/>
      </pc:docMkLst>
      <pc:sldChg chg="addSp delSp modSp">
        <pc:chgData name="HORVÁTH Martin" userId="S::martin.horvath@asseco-ce.com::16f09757-3bab-4733-b03f-65ac1d169c55" providerId="AD" clId="Web-{D5B5DC77-76F3-4A06-803B-FA8DC036FAE5}" dt="2024-08-15T11:44:03.124" v="22"/>
        <pc:sldMkLst>
          <pc:docMk/>
          <pc:sldMk cId="282907853" sldId="1517"/>
        </pc:sldMkLst>
      </pc:sldChg>
      <pc:sldChg chg="modSp add replId">
        <pc:chgData name="HORVÁTH Martin" userId="S::martin.horvath@asseco-ce.com::16f09757-3bab-4733-b03f-65ac1d169c55" providerId="AD" clId="Web-{D5B5DC77-76F3-4A06-803B-FA8DC036FAE5}" dt="2024-08-15T11:45:09.422" v="54" actId="1076"/>
        <pc:sldMkLst>
          <pc:docMk/>
          <pc:sldMk cId="662186455" sldId="1528"/>
        </pc:sldMkLst>
      </pc:sldChg>
      <pc:sldChg chg="addSp delSp modSp add del replId">
        <pc:chgData name="HORVÁTH Martin" userId="S::martin.horvath@asseco-ce.com::16f09757-3bab-4733-b03f-65ac1d169c55" providerId="AD" clId="Web-{D5B5DC77-76F3-4A06-803B-FA8DC036FAE5}" dt="2024-08-15T11:46:37.659" v="57"/>
        <pc:sldMkLst>
          <pc:docMk/>
          <pc:sldMk cId="932329139" sldId="1529"/>
        </pc:sldMkLst>
      </pc:sldChg>
    </pc:docChg>
  </pc:docChgLst>
  <pc:docChgLst>
    <pc:chgData name="Jana Obstová (Hroteková)" userId="S::jhrotekova_techniserv-it.cz#ext#@assecoce.onmicrosoft.com::562926a8-3db2-4a45-8a91-7f6e2524919d" providerId="AD" clId="Web-{9A1BEE37-EB54-332E-13DD-595A92114B84}"/>
    <pc:docChg chg="addSld delSld modSld sldOrd">
      <pc:chgData name="Jana Obstová (Hroteková)" userId="S::jhrotekova_techniserv-it.cz#ext#@assecoce.onmicrosoft.com::562926a8-3db2-4a45-8a91-7f6e2524919d" providerId="AD" clId="Web-{9A1BEE37-EB54-332E-13DD-595A92114B84}" dt="2024-09-05T18:08:14.101" v="481"/>
      <pc:docMkLst>
        <pc:docMk/>
      </pc:docMkLst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7.012" v="82"/>
        <pc:sldMkLst>
          <pc:docMk/>
          <pc:sldMk cId="2904180360" sldId="1533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6.996" v="81"/>
        <pc:sldMkLst>
          <pc:docMk/>
          <pc:sldMk cId="2853350306" sldId="1534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6.980" v="80"/>
        <pc:sldMkLst>
          <pc:docMk/>
          <pc:sldMk cId="352099070" sldId="1535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11:44:56.949" v="79"/>
        <pc:sldMkLst>
          <pc:docMk/>
          <pc:sldMk cId="1978946643" sldId="1537"/>
        </pc:sldMkLst>
      </pc:sldChg>
      <pc:sldChg chg="ord">
        <pc:chgData name="Jana Obstová (Hroteková)" userId="S::jhrotekova_techniserv-it.cz#ext#@assecoce.onmicrosoft.com::562926a8-3db2-4a45-8a91-7f6e2524919d" providerId="AD" clId="Web-{9A1BEE37-EB54-332E-13DD-595A92114B84}" dt="2024-09-05T11:45:20.794" v="84"/>
        <pc:sldMkLst>
          <pc:docMk/>
          <pc:sldMk cId="371288692" sldId="1539"/>
        </pc:sldMkLst>
      </pc:sldChg>
      <pc:sldChg chg="ord">
        <pc:chgData name="Jana Obstová (Hroteková)" userId="S::jhrotekova_techniserv-it.cz#ext#@assecoce.onmicrosoft.com::562926a8-3db2-4a45-8a91-7f6e2524919d" providerId="AD" clId="Web-{9A1BEE37-EB54-332E-13DD-595A92114B84}" dt="2024-09-05T11:45:20.794" v="83"/>
        <pc:sldMkLst>
          <pc:docMk/>
          <pc:sldMk cId="3616691007" sldId="1540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08:38:30.379" v="1"/>
        <pc:sldMkLst>
          <pc:docMk/>
          <pc:sldMk cId="4019226394" sldId="1603"/>
        </pc:sldMkLst>
      </pc:sldChg>
      <pc:sldChg chg="del">
        <pc:chgData name="Jana Obstová (Hroteková)" userId="S::jhrotekova_techniserv-it.cz#ext#@assecoce.onmicrosoft.com::562926a8-3db2-4a45-8a91-7f6e2524919d" providerId="AD" clId="Web-{9A1BEE37-EB54-332E-13DD-595A92114B84}" dt="2024-09-05T08:50:58.639" v="8"/>
        <pc:sldMkLst>
          <pc:docMk/>
          <pc:sldMk cId="1069770890" sldId="1818"/>
        </pc:sldMkLst>
      </pc:sldChg>
      <pc:sldChg chg="delSp modSp">
        <pc:chgData name="Jana Obstová (Hroteková)" userId="S::jhrotekova_techniserv-it.cz#ext#@assecoce.onmicrosoft.com::562926a8-3db2-4a45-8a91-7f6e2524919d" providerId="AD" clId="Web-{9A1BEE37-EB54-332E-13DD-595A92114B84}" dt="2024-09-05T18:08:07.022" v="480"/>
        <pc:sldMkLst>
          <pc:docMk/>
          <pc:sldMk cId="4084826686" sldId="1819"/>
        </pc:sldMkLst>
      </pc:sldChg>
      <pc:sldChg chg="delSp">
        <pc:chgData name="Jana Obstová (Hroteková)" userId="S::jhrotekova_techniserv-it.cz#ext#@assecoce.onmicrosoft.com::562926a8-3db2-4a45-8a91-7f6e2524919d" providerId="AD" clId="Web-{9A1BEE37-EB54-332E-13DD-595A92114B84}" dt="2024-09-05T18:08:14.101" v="481"/>
        <pc:sldMkLst>
          <pc:docMk/>
          <pc:sldMk cId="4047269780" sldId="1820"/>
        </pc:sldMkLst>
      </pc:sldChg>
      <pc:sldChg chg="modSp del">
        <pc:chgData name="Jana Obstová (Hroteková)" userId="S::jhrotekova_techniserv-it.cz#ext#@assecoce.onmicrosoft.com::562926a8-3db2-4a45-8a91-7f6e2524919d" providerId="AD" clId="Web-{9A1BEE37-EB54-332E-13DD-595A92114B84}" dt="2024-09-05T11:44:56.934" v="78"/>
        <pc:sldMkLst>
          <pc:docMk/>
          <pc:sldMk cId="1896144201" sldId="1824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38:19.035" v="0"/>
        <pc:sldMkLst>
          <pc:docMk/>
          <pc:sldMk cId="4214161330" sldId="1827"/>
        </pc:sldMkLst>
      </pc:sldChg>
      <pc:sldChg chg="modSp add">
        <pc:chgData name="Jana Obstová (Hroteková)" userId="S::jhrotekova_techniserv-it.cz#ext#@assecoce.onmicrosoft.com::562926a8-3db2-4a45-8a91-7f6e2524919d" providerId="AD" clId="Web-{9A1BEE37-EB54-332E-13DD-595A92114B84}" dt="2024-09-05T09:10:11.201" v="15" actId="20577"/>
        <pc:sldMkLst>
          <pc:docMk/>
          <pc:sldMk cId="2063293181" sldId="1828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467" v="3"/>
        <pc:sldMkLst>
          <pc:docMk/>
          <pc:sldMk cId="1508650280" sldId="1829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514" v="4"/>
        <pc:sldMkLst>
          <pc:docMk/>
          <pc:sldMk cId="1902240005" sldId="1830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560" v="5"/>
        <pc:sldMkLst>
          <pc:docMk/>
          <pc:sldMk cId="3089992217" sldId="1831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592" v="6"/>
        <pc:sldMkLst>
          <pc:docMk/>
          <pc:sldMk cId="607791507" sldId="1832"/>
        </pc:sldMkLst>
      </pc:sldChg>
      <pc:sldChg chg="add">
        <pc:chgData name="Jana Obstová (Hroteková)" userId="S::jhrotekova_techniserv-it.cz#ext#@assecoce.onmicrosoft.com::562926a8-3db2-4a45-8a91-7f6e2524919d" providerId="AD" clId="Web-{9A1BEE37-EB54-332E-13DD-595A92114B84}" dt="2024-09-05T08:50:49.639" v="7"/>
        <pc:sldMkLst>
          <pc:docMk/>
          <pc:sldMk cId="4186636918" sldId="1833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9A1BEE37-EB54-332E-13DD-595A92114B84}" dt="2024-09-05T11:44:21.698" v="71" actId="20577"/>
        <pc:sldMkLst>
          <pc:docMk/>
          <pc:sldMk cId="1826750987" sldId="1834"/>
        </pc:sldMkLst>
      </pc:sldChg>
      <pc:sldChg chg="modSp add ord replId">
        <pc:chgData name="Jana Obstová (Hroteková)" userId="S::jhrotekova_techniserv-it.cz#ext#@assecoce.onmicrosoft.com::562926a8-3db2-4a45-8a91-7f6e2524919d" providerId="AD" clId="Web-{9A1BEE37-EB54-332E-13DD-595A92114B84}" dt="2024-09-05T11:45:40.404" v="96" actId="20577"/>
        <pc:sldMkLst>
          <pc:docMk/>
          <pc:sldMk cId="2170673492" sldId="1835"/>
        </pc:sldMkLst>
      </pc:sldChg>
      <pc:sldChg chg="addSp delSp modSp add ord replId">
        <pc:chgData name="Jana Obstová (Hroteková)" userId="S::jhrotekova_techniserv-it.cz#ext#@assecoce.onmicrosoft.com::562926a8-3db2-4a45-8a91-7f6e2524919d" providerId="AD" clId="Web-{9A1BEE37-EB54-332E-13DD-595A92114B84}" dt="2024-09-05T17:42:26.401" v="273" actId="1076"/>
        <pc:sldMkLst>
          <pc:docMk/>
          <pc:sldMk cId="421201" sldId="1836"/>
        </pc:sldMkLst>
      </pc:sldChg>
      <pc:sldChg chg="addSp delSp modSp add replId">
        <pc:chgData name="Jana Obstová (Hroteková)" userId="S::jhrotekova_techniserv-it.cz#ext#@assecoce.onmicrosoft.com::562926a8-3db2-4a45-8a91-7f6e2524919d" providerId="AD" clId="Web-{9A1BEE37-EB54-332E-13DD-595A92114B84}" dt="2024-09-05T17:50:16.668" v="282" actId="14100"/>
        <pc:sldMkLst>
          <pc:docMk/>
          <pc:sldMk cId="1137451419" sldId="1837"/>
        </pc:sldMkLst>
      </pc:sldChg>
      <pc:sldChg chg="addSp delSp modSp add replId">
        <pc:chgData name="Jana Obstová (Hroteková)" userId="S::jhrotekova_techniserv-it.cz#ext#@assecoce.onmicrosoft.com::562926a8-3db2-4a45-8a91-7f6e2524919d" providerId="AD" clId="Web-{9A1BEE37-EB54-332E-13DD-595A92114B84}" dt="2024-09-05T18:06:39.863" v="471" actId="20577"/>
        <pc:sldMkLst>
          <pc:docMk/>
          <pc:sldMk cId="2072789514" sldId="1838"/>
        </pc:sldMkLst>
      </pc:sldChg>
      <pc:sldChg chg="addSp delSp modSp add replId">
        <pc:chgData name="Jana Obstová (Hroteková)" userId="S::jhrotekova_techniserv-it.cz#ext#@assecoce.onmicrosoft.com::562926a8-3db2-4a45-8a91-7f6e2524919d" providerId="AD" clId="Web-{9A1BEE37-EB54-332E-13DD-595A92114B84}" dt="2024-09-05T18:07:43.740" v="479" actId="20577"/>
        <pc:sldMkLst>
          <pc:docMk/>
          <pc:sldMk cId="1165963923" sldId="1839"/>
        </pc:sldMkLst>
      </pc:sldChg>
    </pc:docChg>
  </pc:docChgLst>
  <pc:docChgLst>
    <pc:chgData name="HORVÁTH Martin" userId="16f09757-3bab-4733-b03f-65ac1d169c55" providerId="ADAL" clId="{B9BBEDFE-3BB4-4585-83BF-16A268AB6705}"/>
    <pc:docChg chg="undo custSel addSld delSld modSld">
      <pc:chgData name="HORVÁTH Martin" userId="16f09757-3bab-4733-b03f-65ac1d169c55" providerId="ADAL" clId="{B9BBEDFE-3BB4-4585-83BF-16A268AB6705}" dt="2024-08-15T11:49:40.879" v="46" actId="20577"/>
      <pc:docMkLst>
        <pc:docMk/>
      </pc:docMkLst>
      <pc:sldChg chg="modSp mod">
        <pc:chgData name="HORVÁTH Martin" userId="16f09757-3bab-4733-b03f-65ac1d169c55" providerId="ADAL" clId="{B9BBEDFE-3BB4-4585-83BF-16A268AB6705}" dt="2024-08-15T11:49:40.879" v="46" actId="20577"/>
        <pc:sldMkLst>
          <pc:docMk/>
          <pc:sldMk cId="662186455" sldId="1528"/>
        </pc:sldMkLst>
      </pc:sldChg>
      <pc:sldChg chg="addSp delSp modSp add del mod">
        <pc:chgData name="HORVÁTH Martin" userId="16f09757-3bab-4733-b03f-65ac1d169c55" providerId="ADAL" clId="{B9BBEDFE-3BB4-4585-83BF-16A268AB6705}" dt="2024-08-15T11:47:57.441" v="24" actId="47"/>
        <pc:sldMkLst>
          <pc:docMk/>
          <pc:sldMk cId="3503679799" sldId="1529"/>
        </pc:sldMkLst>
      </pc:sldChg>
    </pc:docChg>
  </pc:docChgLst>
  <pc:docChgLst>
    <pc:chgData name="BÜRGER Tomáš" userId="S::tomas.burger@asseco-ce.com::f5b8df6d-73f5-4c4f-8795-b4d9459f9abf" providerId="AD" clId="Web-{29253747-2897-07D4-B6C9-46433938A6AC}"/>
    <pc:docChg chg="addSld modSld">
      <pc:chgData name="BÜRGER Tomáš" userId="S::tomas.burger@asseco-ce.com::f5b8df6d-73f5-4c4f-8795-b4d9459f9abf" providerId="AD" clId="Web-{29253747-2897-07D4-B6C9-46433938A6AC}" dt="2024-09-16T14:20:46.563" v="101"/>
      <pc:docMkLst>
        <pc:docMk/>
      </pc:docMkLst>
      <pc:sldChg chg="delSp">
        <pc:chgData name="BÜRGER Tomáš" userId="S::tomas.burger@asseco-ce.com::f5b8df6d-73f5-4c4f-8795-b4d9459f9abf" providerId="AD" clId="Web-{29253747-2897-07D4-B6C9-46433938A6AC}" dt="2024-09-16T14:20:46.563" v="101"/>
        <pc:sldMkLst>
          <pc:docMk/>
          <pc:sldMk cId="3618726982" sldId="1749"/>
        </pc:sldMkLst>
      </pc:sldChg>
      <pc:sldChg chg="addSp delSp modSp add replId">
        <pc:chgData name="BÜRGER Tomáš" userId="S::tomas.burger@asseco-ce.com::f5b8df6d-73f5-4c4f-8795-b4d9459f9abf" providerId="AD" clId="Web-{29253747-2897-07D4-B6C9-46433938A6AC}" dt="2024-09-16T14:20:11.812" v="100" actId="14100"/>
        <pc:sldMkLst>
          <pc:docMk/>
          <pc:sldMk cId="3961081079" sldId="2141"/>
        </pc:sldMkLst>
      </pc:sldChg>
    </pc:docChg>
  </pc:docChgLst>
  <pc:docChgLst>
    <pc:chgData name="BÜRGER Tomáš" userId="S::tomas.burger@asseco-ce.com::f5b8df6d-73f5-4c4f-8795-b4d9459f9abf" providerId="AD" clId="Web-{1A61D128-5A52-1AEA-7226-4DE6B9FE9149}"/>
    <pc:docChg chg="addSld delSld modSld sldOrd">
      <pc:chgData name="BÜRGER Tomáš" userId="S::tomas.burger@asseco-ce.com::f5b8df6d-73f5-4c4f-8795-b4d9459f9abf" providerId="AD" clId="Web-{1A61D128-5A52-1AEA-7226-4DE6B9FE9149}" dt="2024-09-14T19:12:41.489" v="268" actId="1076"/>
      <pc:docMkLst>
        <pc:docMk/>
      </pc:docMkLst>
      <pc:sldChg chg="modSp">
        <pc:chgData name="BÜRGER Tomáš" userId="S::tomas.burger@asseco-ce.com::f5b8df6d-73f5-4c4f-8795-b4d9459f9abf" providerId="AD" clId="Web-{1A61D128-5A52-1AEA-7226-4DE6B9FE9149}" dt="2024-09-14T18:18:19.315" v="83" actId="20577"/>
        <pc:sldMkLst>
          <pc:docMk/>
          <pc:sldMk cId="2710731183" sldId="1640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0:43.702" v="41" actId="20577"/>
        <pc:sldMkLst>
          <pc:docMk/>
          <pc:sldMk cId="1453085955" sldId="1676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1:41.581" v="46" actId="20577"/>
        <pc:sldMkLst>
          <pc:docMk/>
          <pc:sldMk cId="3426831221" sldId="167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2:52.334" v="50" actId="20577"/>
        <pc:sldMkLst>
          <pc:docMk/>
          <pc:sldMk cId="3428205706" sldId="1678"/>
        </pc:sldMkLst>
      </pc:sldChg>
      <pc:sldChg chg="addSp delSp modSp delAnim">
        <pc:chgData name="BÜRGER Tomáš" userId="S::tomas.burger@asseco-ce.com::f5b8df6d-73f5-4c4f-8795-b4d9459f9abf" providerId="AD" clId="Web-{1A61D128-5A52-1AEA-7226-4DE6B9FE9149}" dt="2024-09-14T18:11:44.888" v="70" actId="1076"/>
        <pc:sldMkLst>
          <pc:docMk/>
          <pc:sldMk cId="1188207959" sldId="167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4:03.899" v="74" actId="20577"/>
        <pc:sldMkLst>
          <pc:docMk/>
          <pc:sldMk cId="1092470074" sldId="1680"/>
        </pc:sldMkLst>
      </pc:sldChg>
      <pc:sldChg chg="ord">
        <pc:chgData name="BÜRGER Tomáš" userId="S::tomas.burger@asseco-ce.com::f5b8df6d-73f5-4c4f-8795-b4d9459f9abf" providerId="AD" clId="Web-{1A61D128-5A52-1AEA-7226-4DE6B9FE9149}" dt="2024-09-14T17:32:14.636" v="0"/>
        <pc:sldMkLst>
          <pc:docMk/>
          <pc:sldMk cId="4225085478" sldId="168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8:28.909" v="87" actId="20577"/>
        <pc:sldMkLst>
          <pc:docMk/>
          <pc:sldMk cId="2290412953" sldId="1689"/>
        </pc:sldMkLst>
      </pc:sldChg>
      <pc:sldChg chg="modSp">
        <pc:chgData name="BÜRGER Tomáš" userId="S::tomas.burger@asseco-ce.com::f5b8df6d-73f5-4c4f-8795-b4d9459f9abf" providerId="AD" clId="Web-{1A61D128-5A52-1AEA-7226-4DE6B9FE9149}" dt="2024-09-14T17:58:26.932" v="23" actId="20577"/>
        <pc:sldMkLst>
          <pc:docMk/>
          <pc:sldMk cId="3982071220" sldId="1698"/>
        </pc:sldMkLst>
      </pc:sldChg>
      <pc:sldChg chg="addSp delSp modSp">
        <pc:chgData name="BÜRGER Tomáš" userId="S::tomas.burger@asseco-ce.com::f5b8df6d-73f5-4c4f-8795-b4d9459f9abf" providerId="AD" clId="Web-{1A61D128-5A52-1AEA-7226-4DE6B9FE9149}" dt="2024-09-14T18:01:25.831" v="44" actId="20577"/>
        <pc:sldMkLst>
          <pc:docMk/>
          <pc:sldMk cId="537110308" sldId="169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02:09.801" v="48" actId="20577"/>
        <pc:sldMkLst>
          <pc:docMk/>
          <pc:sldMk cId="879566110" sldId="1700"/>
        </pc:sldMkLst>
      </pc:sldChg>
      <pc:sldChg chg="addSp delSp modSp">
        <pc:chgData name="BÜRGER Tomáš" userId="S::tomas.burger@asseco-ce.com::f5b8df6d-73f5-4c4f-8795-b4d9459f9abf" providerId="AD" clId="Web-{1A61D128-5A52-1AEA-7226-4DE6B9FE9149}" dt="2024-09-14T18:08:26.381" v="64" actId="1076"/>
        <pc:sldMkLst>
          <pc:docMk/>
          <pc:sldMk cId="2958807737" sldId="1701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8:34.816" v="89" actId="20577"/>
        <pc:sldMkLst>
          <pc:docMk/>
          <pc:sldMk cId="4131978358" sldId="1733"/>
        </pc:sldMkLst>
      </pc:sldChg>
      <pc:sldChg chg="addSp delSp modSp">
        <pc:chgData name="BÜRGER Tomáš" userId="S::tomas.burger@asseco-ce.com::f5b8df6d-73f5-4c4f-8795-b4d9459f9abf" providerId="AD" clId="Web-{1A61D128-5A52-1AEA-7226-4DE6B9FE9149}" dt="2024-09-14T18:19:14.645" v="96" actId="1076"/>
        <pc:sldMkLst>
          <pc:docMk/>
          <pc:sldMk cId="4285471764" sldId="1734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0:29.117" v="98" actId="20577"/>
        <pc:sldMkLst>
          <pc:docMk/>
          <pc:sldMk cId="3059135553" sldId="1735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18:22.784" v="85" actId="20577"/>
        <pc:sldMkLst>
          <pc:docMk/>
          <pc:sldMk cId="3777590090" sldId="1736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0:33.711" v="100" actId="20577"/>
        <pc:sldMkLst>
          <pc:docMk/>
          <pc:sldMk cId="2322827552" sldId="173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0:40.351" v="102" actId="20577"/>
        <pc:sldMkLst>
          <pc:docMk/>
          <pc:sldMk cId="373132692" sldId="1738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20.525" v="104" actId="20577"/>
        <pc:sldMkLst>
          <pc:docMk/>
          <pc:sldMk cId="3033619267" sldId="173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29.650" v="106" actId="20577"/>
        <pc:sldMkLst>
          <pc:docMk/>
          <pc:sldMk cId="425340916" sldId="1740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38.432" v="108" actId="20577"/>
        <pc:sldMkLst>
          <pc:docMk/>
          <pc:sldMk cId="3137627062" sldId="1741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48.135" v="111" actId="20577"/>
        <pc:sldMkLst>
          <pc:docMk/>
          <pc:sldMk cId="997918931" sldId="1742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1:56.448" v="113" actId="20577"/>
        <pc:sldMkLst>
          <pc:docMk/>
          <pc:sldMk cId="1032036446" sldId="1744"/>
        </pc:sldMkLst>
      </pc:sldChg>
      <pc:sldChg chg="delSp modSp">
        <pc:chgData name="BÜRGER Tomáš" userId="S::tomas.burger@asseco-ce.com::f5b8df6d-73f5-4c4f-8795-b4d9459f9abf" providerId="AD" clId="Web-{1A61D128-5A52-1AEA-7226-4DE6B9FE9149}" dt="2024-09-14T18:50:21.137" v="198"/>
        <pc:sldMkLst>
          <pc:docMk/>
          <pc:sldMk cId="1951493192" sldId="1745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2:10.401" v="117" actId="20577"/>
        <pc:sldMkLst>
          <pc:docMk/>
          <pc:sldMk cId="1389120695" sldId="1746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22:28.751" v="119" actId="20577"/>
        <pc:sldMkLst>
          <pc:docMk/>
          <pc:sldMk cId="2651216860" sldId="1748"/>
        </pc:sldMkLst>
      </pc:sldChg>
      <pc:sldChg chg="delSp modSp">
        <pc:chgData name="BÜRGER Tomáš" userId="S::tomas.burger@asseco-ce.com::f5b8df6d-73f5-4c4f-8795-b4d9459f9abf" providerId="AD" clId="Web-{1A61D128-5A52-1AEA-7226-4DE6B9FE9149}" dt="2024-09-14T18:30:13.988" v="124"/>
        <pc:sldMkLst>
          <pc:docMk/>
          <pc:sldMk cId="3773285354" sldId="1750"/>
        </pc:sldMkLst>
      </pc:sldChg>
      <pc:sldChg chg="delSp">
        <pc:chgData name="BÜRGER Tomáš" userId="S::tomas.burger@asseco-ce.com::f5b8df6d-73f5-4c4f-8795-b4d9459f9abf" providerId="AD" clId="Web-{1A61D128-5A52-1AEA-7226-4DE6B9FE9149}" dt="2024-09-14T19:08:41.449" v="258"/>
        <pc:sldMkLst>
          <pc:docMk/>
          <pc:sldMk cId="4123655390" sldId="1751"/>
        </pc:sldMkLst>
      </pc:sldChg>
      <pc:sldChg chg="delSp modSp">
        <pc:chgData name="BÜRGER Tomáš" userId="S::tomas.burger@asseco-ce.com::f5b8df6d-73f5-4c4f-8795-b4d9459f9abf" providerId="AD" clId="Web-{1A61D128-5A52-1AEA-7226-4DE6B9FE9149}" dt="2024-09-14T19:09:06.528" v="261" actId="20577"/>
        <pc:sldMkLst>
          <pc:docMk/>
          <pc:sldMk cId="1246270949" sldId="1752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09:23.794" v="263" actId="20577"/>
        <pc:sldMkLst>
          <pc:docMk/>
          <pc:sldMk cId="2310029980" sldId="1753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10:43.204" v="265" actId="20577"/>
        <pc:sldMkLst>
          <pc:docMk/>
          <pc:sldMk cId="1451842854" sldId="1754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12:41.489" v="268" actId="1076"/>
        <pc:sldMkLst>
          <pc:docMk/>
          <pc:sldMk cId="1522046582" sldId="1755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30:19.942" v="126" actId="20577"/>
        <pc:sldMkLst>
          <pc:docMk/>
          <pc:sldMk cId="2586051089" sldId="1937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30:25.145" v="128" actId="20577"/>
        <pc:sldMkLst>
          <pc:docMk/>
          <pc:sldMk cId="1713552595" sldId="1938"/>
        </pc:sldMkLst>
      </pc:sldChg>
      <pc:sldChg chg="modSp ord">
        <pc:chgData name="BÜRGER Tomáš" userId="S::tomas.burger@asseco-ce.com::f5b8df6d-73f5-4c4f-8795-b4d9459f9abf" providerId="AD" clId="Web-{1A61D128-5A52-1AEA-7226-4DE6B9FE9149}" dt="2024-09-14T18:30:29.973" v="130" actId="20577"/>
        <pc:sldMkLst>
          <pc:docMk/>
          <pc:sldMk cId="4170080762" sldId="1939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0:54.044" v="206" actId="20577"/>
        <pc:sldMkLst>
          <pc:docMk/>
          <pc:sldMk cId="1167959623" sldId="1940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0:58.716" v="208" actId="20577"/>
        <pc:sldMkLst>
          <pc:docMk/>
          <pc:sldMk cId="27184783" sldId="1941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1:04.420" v="210" actId="20577"/>
        <pc:sldMkLst>
          <pc:docMk/>
          <pc:sldMk cId="3679616131" sldId="1942"/>
        </pc:sldMkLst>
      </pc:sldChg>
      <pc:sldChg chg="modSp ord">
        <pc:chgData name="BÜRGER Tomáš" userId="S::tomas.burger@asseco-ce.com::f5b8df6d-73f5-4c4f-8795-b4d9459f9abf" providerId="AD" clId="Web-{1A61D128-5A52-1AEA-7226-4DE6B9FE9149}" dt="2024-09-14T18:49:21.588" v="190" actId="20577"/>
        <pc:sldMkLst>
          <pc:docMk/>
          <pc:sldMk cId="3539469384" sldId="1943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2:01.203" v="214" actId="20577"/>
        <pc:sldMkLst>
          <pc:docMk/>
          <pc:sldMk cId="2747273962" sldId="1944"/>
        </pc:sldMkLst>
      </pc:sldChg>
      <pc:sldChg chg="modSp">
        <pc:chgData name="BÜRGER Tomáš" userId="S::tomas.burger@asseco-ce.com::f5b8df6d-73f5-4c4f-8795-b4d9459f9abf" providerId="AD" clId="Web-{1A61D128-5A52-1AEA-7226-4DE6B9FE9149}" dt="2024-09-14T18:56:22.439" v="245" actId="20577"/>
        <pc:sldMkLst>
          <pc:docMk/>
          <pc:sldMk cId="368374110" sldId="1946"/>
        </pc:sldMkLst>
      </pc:sldChg>
      <pc:sldChg chg="modSp">
        <pc:chgData name="BÜRGER Tomáš" userId="S::tomas.burger@asseco-ce.com::f5b8df6d-73f5-4c4f-8795-b4d9459f9abf" providerId="AD" clId="Web-{1A61D128-5A52-1AEA-7226-4DE6B9FE9149}" dt="2024-09-14T19:10:58.267" v="267" actId="20577"/>
        <pc:sldMkLst>
          <pc:docMk/>
          <pc:sldMk cId="2177273850" sldId="1948"/>
        </pc:sldMkLst>
      </pc:sldChg>
      <pc:sldChg chg="addSp delSp modSp ord">
        <pc:chgData name="BÜRGER Tomáš" userId="S::tomas.burger@asseco-ce.com::f5b8df6d-73f5-4c4f-8795-b4d9459f9abf" providerId="AD" clId="Web-{1A61D128-5A52-1AEA-7226-4DE6B9FE9149}" dt="2024-09-14T18:50:49.732" v="204" actId="20577"/>
        <pc:sldMkLst>
          <pc:docMk/>
          <pc:sldMk cId="2670227767" sldId="2075"/>
        </pc:sldMkLst>
      </pc:sldChg>
      <pc:sldChg chg="del ord">
        <pc:chgData name="BÜRGER Tomáš" userId="S::tomas.burger@asseco-ce.com::f5b8df6d-73f5-4c4f-8795-b4d9459f9abf" providerId="AD" clId="Web-{1A61D128-5A52-1AEA-7226-4DE6B9FE9149}" dt="2024-09-14T18:49:12.057" v="188"/>
        <pc:sldMkLst>
          <pc:docMk/>
          <pc:sldMk cId="2928057986" sldId="2076"/>
        </pc:sldMkLst>
      </pc:sldChg>
      <pc:sldChg chg="del">
        <pc:chgData name="BÜRGER Tomáš" userId="S::tomas.burger@asseco-ce.com::f5b8df6d-73f5-4c4f-8795-b4d9459f9abf" providerId="AD" clId="Web-{1A61D128-5A52-1AEA-7226-4DE6B9FE9149}" dt="2024-09-14T18:54:12.942" v="220"/>
        <pc:sldMkLst>
          <pc:docMk/>
          <pc:sldMk cId="946428723" sldId="2077"/>
        </pc:sldMkLst>
      </pc:sldChg>
      <pc:sldChg chg="modSp">
        <pc:chgData name="BÜRGER Tomáš" userId="S::tomas.burger@asseco-ce.com::f5b8df6d-73f5-4c4f-8795-b4d9459f9abf" providerId="AD" clId="Web-{1A61D128-5A52-1AEA-7226-4DE6B9FE9149}" dt="2024-09-14T17:53:56.015" v="2" actId="20577"/>
        <pc:sldMkLst>
          <pc:docMk/>
          <pc:sldMk cId="3734248353" sldId="2091"/>
        </pc:sldMkLst>
      </pc:sldChg>
      <pc:sldChg chg="modSp">
        <pc:chgData name="BÜRGER Tomáš" userId="S::tomas.burger@asseco-ce.com::f5b8df6d-73f5-4c4f-8795-b4d9459f9abf" providerId="AD" clId="Web-{1A61D128-5A52-1AEA-7226-4DE6B9FE9149}" dt="2024-09-14T17:59:50.232" v="33" actId="14100"/>
        <pc:sldMkLst>
          <pc:docMk/>
          <pc:sldMk cId="2448730466" sldId="2109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7:57:48.758" v="21" actId="1076"/>
        <pc:sldMkLst>
          <pc:docMk/>
          <pc:sldMk cId="657323023" sldId="2110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8:50:46.263" v="202" actId="20577"/>
        <pc:sldMkLst>
          <pc:docMk/>
          <pc:sldMk cId="1078900698" sldId="2111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8:51:21.577" v="212" actId="20577"/>
        <pc:sldMkLst>
          <pc:docMk/>
          <pc:sldMk cId="1770922763" sldId="2112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9:04:47.941" v="257" actId="1076"/>
        <pc:sldMkLst>
          <pc:docMk/>
          <pc:sldMk cId="1315305960" sldId="2113"/>
        </pc:sldMkLst>
      </pc:sldChg>
      <pc:sldChg chg="addSp delSp modSp add replId">
        <pc:chgData name="BÜRGER Tomáš" userId="S::tomas.burger@asseco-ce.com::f5b8df6d-73f5-4c4f-8795-b4d9459f9abf" providerId="AD" clId="Web-{1A61D128-5A52-1AEA-7226-4DE6B9FE9149}" dt="2024-09-14T18:58:38.881" v="253" actId="14100"/>
        <pc:sldMkLst>
          <pc:docMk/>
          <pc:sldMk cId="2178888411" sldId="2114"/>
        </pc:sldMkLst>
      </pc:sldChg>
    </pc:docChg>
  </pc:docChgLst>
  <pc:docChgLst>
    <pc:chgData name="BÜRGER Tomáš" userId="S::tomas.burger@asseco-ce.com::f5b8df6d-73f5-4c4f-8795-b4d9459f9abf" providerId="AD" clId="Web-{1C243B65-9B67-DF05-1A8D-617B9DFDA4E2}"/>
    <pc:docChg chg="addSld delSld modSld">
      <pc:chgData name="BÜRGER Tomáš" userId="S::tomas.burger@asseco-ce.com::f5b8df6d-73f5-4c4f-8795-b4d9459f9abf" providerId="AD" clId="Web-{1C243B65-9B67-DF05-1A8D-617B9DFDA4E2}" dt="2024-09-15T13:27:52.236" v="574" actId="20577"/>
      <pc:docMkLst>
        <pc:docMk/>
      </pc:docMkLst>
      <pc:sldChg chg="modSp">
        <pc:chgData name="BÜRGER Tomáš" userId="S::tomas.burger@asseco-ce.com::f5b8df6d-73f5-4c4f-8795-b4d9459f9abf" providerId="AD" clId="Web-{1C243B65-9B67-DF05-1A8D-617B9DFDA4E2}" dt="2024-09-15T12:12:26.011" v="47" actId="20577"/>
        <pc:sldMkLst>
          <pc:docMk/>
          <pc:sldMk cId="1761858310" sldId="1650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2:29.730" v="49" actId="20577"/>
        <pc:sldMkLst>
          <pc:docMk/>
          <pc:sldMk cId="2248596057" sldId="1651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2:37.215" v="51" actId="20577"/>
        <pc:sldMkLst>
          <pc:docMk/>
          <pc:sldMk cId="2694056240" sldId="1652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3:57.608" v="53" actId="20577"/>
        <pc:sldMkLst>
          <pc:docMk/>
          <pc:sldMk cId="4013203784" sldId="165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4:33.187" v="57" actId="20577"/>
        <pc:sldMkLst>
          <pc:docMk/>
          <pc:sldMk cId="585463199" sldId="1654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4:27.530" v="55" actId="20577"/>
        <pc:sldMkLst>
          <pc:docMk/>
          <pc:sldMk cId="3077343573" sldId="1655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4:51.484" v="59" actId="20577"/>
        <pc:sldMkLst>
          <pc:docMk/>
          <pc:sldMk cId="2670300549" sldId="165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5:23.407" v="62" actId="20577"/>
        <pc:sldMkLst>
          <pc:docMk/>
          <pc:sldMk cId="1962091266" sldId="1657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5:30.673" v="64" actId="20577"/>
        <pc:sldMkLst>
          <pc:docMk/>
          <pc:sldMk cId="3577629205" sldId="1658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8:09.507" v="85" actId="20577"/>
        <pc:sldMkLst>
          <pc:docMk/>
          <pc:sldMk cId="2133617346" sldId="166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9:38.792" v="89" actId="20577"/>
        <pc:sldMkLst>
          <pc:docMk/>
          <pc:sldMk cId="879171619" sldId="166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9:43.964" v="91" actId="20577"/>
        <pc:sldMkLst>
          <pc:docMk/>
          <pc:sldMk cId="2034776031" sldId="1667"/>
        </pc:sldMkLst>
      </pc:sldChg>
      <pc:sldChg chg="addSp delSp modSp">
        <pc:chgData name="BÜRGER Tomáš" userId="S::tomas.burger@asseco-ce.com::f5b8df6d-73f5-4c4f-8795-b4d9459f9abf" providerId="AD" clId="Web-{1C243B65-9B67-DF05-1A8D-617B9DFDA4E2}" dt="2024-09-15T12:41:59" v="97" actId="14100"/>
        <pc:sldMkLst>
          <pc:docMk/>
          <pc:sldMk cId="3912439826" sldId="1668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2:03.938" v="99" actId="20577"/>
        <pc:sldMkLst>
          <pc:docMk/>
          <pc:sldMk cId="3617529322" sldId="1669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8:52.306" v="87" actId="20577"/>
        <pc:sldMkLst>
          <pc:docMk/>
          <pc:sldMk cId="4176474747" sldId="175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3:26.378" v="112" actId="20577"/>
        <pc:sldMkLst>
          <pc:docMk/>
          <pc:sldMk cId="565541771" sldId="1759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3:15.753" v="110" actId="20577"/>
        <pc:sldMkLst>
          <pc:docMk/>
          <pc:sldMk cId="111620292" sldId="1760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2:24.267" v="103" actId="20577"/>
        <pc:sldMkLst>
          <pc:docMk/>
          <pc:sldMk cId="2759473037" sldId="1762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00:03.049" v="356" actId="20577"/>
        <pc:sldMkLst>
          <pc:docMk/>
          <pc:sldMk cId="3056151598" sldId="1763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29.117" v="518" actId="20577"/>
        <pc:sldMkLst>
          <pc:docMk/>
          <pc:sldMk cId="1600859445" sldId="1765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41.305" v="524" actId="20577"/>
        <pc:sldMkLst>
          <pc:docMk/>
          <pc:sldMk cId="2063208814" sldId="176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54.789" v="526" actId="20577"/>
        <pc:sldMkLst>
          <pc:docMk/>
          <pc:sldMk cId="2682109150" sldId="1769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9:59.656" v="534" actId="20577"/>
        <pc:sldMkLst>
          <pc:docMk/>
          <pc:sldMk cId="2172963076" sldId="1772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4:03.604" v="21" actId="14100"/>
        <pc:sldMkLst>
          <pc:docMk/>
          <pc:sldMk cId="2240613310" sldId="1966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7:22.375" v="25" actId="20577"/>
        <pc:sldMkLst>
          <pc:docMk/>
          <pc:sldMk cId="3511248255" sldId="1968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2:14.339" v="45" actId="20577"/>
        <pc:sldMkLst>
          <pc:docMk/>
          <pc:sldMk cId="4170478060" sldId="1971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01:11.102" v="29" actId="20577"/>
        <pc:sldMkLst>
          <pc:docMk/>
          <pc:sldMk cId="3802186238" sldId="1972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08:29.255" v="37" actId="20577"/>
        <pc:sldMkLst>
          <pc:docMk/>
          <pc:sldMk cId="1371388273" sldId="197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5:55.377" v="66" actId="20577"/>
        <pc:sldMkLst>
          <pc:docMk/>
          <pc:sldMk cId="180968225" sldId="1980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6:41.034" v="68" actId="20577"/>
        <pc:sldMkLst>
          <pc:docMk/>
          <pc:sldMk cId="3585720306" sldId="1981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2:14.454" v="101" actId="20577"/>
        <pc:sldMkLst>
          <pc:docMk/>
          <pc:sldMk cId="285609150" sldId="1982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38:03.351" v="83" actId="20577"/>
        <pc:sldMkLst>
          <pc:docMk/>
          <pc:sldMk cId="111893438" sldId="1983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59:47.001" v="350" actId="20577"/>
        <pc:sldMkLst>
          <pc:docMk/>
          <pc:sldMk cId="1352620818" sldId="1984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4:10.474" v="126" actId="20577"/>
        <pc:sldMkLst>
          <pc:docMk/>
          <pc:sldMk cId="1768145162" sldId="1985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17:33.817" v="74" actId="20577"/>
        <pc:sldMkLst>
          <pc:docMk/>
          <pc:sldMk cId="938738825" sldId="1986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4:01.817" v="124" actId="20577"/>
        <pc:sldMkLst>
          <pc:docMk/>
          <pc:sldMk cId="288015580" sldId="1987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43:49.051" v="122" actId="20577"/>
        <pc:sldMkLst>
          <pc:docMk/>
          <pc:sldMk cId="117718526" sldId="198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34.085" v="520" actId="20577"/>
        <pc:sldMkLst>
          <pc:docMk/>
          <pc:sldMk cId="1991630098" sldId="1989"/>
        </pc:sldMkLst>
      </pc:sldChg>
      <pc:sldChg chg="modSp">
        <pc:chgData name="BÜRGER Tomáš" userId="S::tomas.burger@asseco-ce.com::f5b8df6d-73f5-4c4f-8795-b4d9459f9abf" providerId="AD" clId="Web-{1C243B65-9B67-DF05-1A8D-617B9DFDA4E2}" dt="2024-09-15T12:05:55.953" v="32" actId="1076"/>
        <pc:sldMkLst>
          <pc:docMk/>
          <pc:sldMk cId="2291874958" sldId="2018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3:40.134" v="13" actId="20577"/>
        <pc:sldMkLst>
          <pc:docMk/>
          <pc:sldMk cId="2415854579" sldId="2020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3:44.228" v="15" actId="20577"/>
        <pc:sldMkLst>
          <pc:docMk/>
          <pc:sldMk cId="3206057691" sldId="2021"/>
        </pc:sldMkLst>
      </pc:sldChg>
      <pc:sldChg chg="modSp">
        <pc:chgData name="BÜRGER Tomáš" userId="S::tomas.burger@asseco-ce.com::f5b8df6d-73f5-4c4f-8795-b4d9459f9abf" providerId="AD" clId="Web-{1C243B65-9B67-DF05-1A8D-617B9DFDA4E2}" dt="2024-09-15T11:57:10.921" v="23" actId="20577"/>
        <pc:sldMkLst>
          <pc:docMk/>
          <pc:sldMk cId="496938959" sldId="2023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6:37.554" v="522" actId="20577"/>
        <pc:sldMkLst>
          <pc:docMk/>
          <pc:sldMk cId="3519083480" sldId="202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7:00.055" v="528" actId="20577"/>
        <pc:sldMkLst>
          <pc:docMk/>
          <pc:sldMk cId="2148273094" sldId="2032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7:10.602" v="530" actId="20577"/>
        <pc:sldMkLst>
          <pc:docMk/>
          <pc:sldMk cId="3909914410" sldId="2033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0:04.500" v="536" actId="20577"/>
        <pc:sldMkLst>
          <pc:docMk/>
          <pc:sldMk cId="3231191082" sldId="2034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0:31.626" v="543" actId="20577"/>
        <pc:sldMkLst>
          <pc:docMk/>
          <pc:sldMk cId="190514863" sldId="2035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0:35.219" v="545" actId="20577"/>
        <pc:sldMkLst>
          <pc:docMk/>
          <pc:sldMk cId="1336978189" sldId="2036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2:02.379" v="547" actId="20577"/>
        <pc:sldMkLst>
          <pc:docMk/>
          <pc:sldMk cId="2068217609" sldId="2037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7:49.642" v="573" actId="20577"/>
        <pc:sldMkLst>
          <pc:docMk/>
          <pc:sldMk cId="1825094817" sldId="2038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27:52.236" v="574" actId="20577"/>
        <pc:sldMkLst>
          <pc:docMk/>
          <pc:sldMk cId="3580851998" sldId="2040"/>
        </pc:sldMkLst>
      </pc:sldChg>
      <pc:sldChg chg="modSp">
        <pc:chgData name="BÜRGER Tomáš" userId="S::tomas.burger@asseco-ce.com::f5b8df6d-73f5-4c4f-8795-b4d9459f9abf" providerId="AD" clId="Web-{1C243B65-9B67-DF05-1A8D-617B9DFDA4E2}" dt="2024-09-15T13:18:49.278" v="532" actId="20577"/>
        <pc:sldMkLst>
          <pc:docMk/>
          <pc:sldMk cId="45209561" sldId="2041"/>
        </pc:sldMkLst>
      </pc:sldChg>
      <pc:sldChg chg="del">
        <pc:chgData name="BÜRGER Tomáš" userId="S::tomas.burger@asseco-ce.com::f5b8df6d-73f5-4c4f-8795-b4d9459f9abf" providerId="AD" clId="Web-{1C243B65-9B67-DF05-1A8D-617B9DFDA4E2}" dt="2024-09-15T12:59:14.844" v="344"/>
        <pc:sldMkLst>
          <pc:docMk/>
          <pc:sldMk cId="2867854000" sldId="2081"/>
        </pc:sldMkLst>
      </pc:sldChg>
      <pc:sldChg chg="del">
        <pc:chgData name="BÜRGER Tomáš" userId="S::tomas.burger@asseco-ce.com::f5b8df6d-73f5-4c4f-8795-b4d9459f9abf" providerId="AD" clId="Web-{1C243B65-9B67-DF05-1A8D-617B9DFDA4E2}" dt="2024-09-15T13:27:15.422" v="571"/>
        <pc:sldMkLst>
          <pc:docMk/>
          <pc:sldMk cId="3746930677" sldId="2082"/>
        </pc:sldMkLst>
      </pc:sldChg>
      <pc:sldChg chg="add replId">
        <pc:chgData name="BÜRGER Tomáš" userId="S::tomas.burger@asseco-ce.com::f5b8df6d-73f5-4c4f-8795-b4d9459f9abf" providerId="AD" clId="Web-{1C243B65-9B67-DF05-1A8D-617B9DFDA4E2}" dt="2024-09-15T12:06:07.579" v="33"/>
        <pc:sldMkLst>
          <pc:docMk/>
          <pc:sldMk cId="2683865619" sldId="2123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0:50.367" v="168" actId="1076"/>
        <pc:sldMkLst>
          <pc:docMk/>
          <pc:sldMk cId="3197205158" sldId="2124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49:54.380" v="149" actId="1076"/>
        <pc:sldMkLst>
          <pc:docMk/>
          <pc:sldMk cId="672383604" sldId="2125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48:16.736" v="144" actId="1076"/>
        <pc:sldMkLst>
          <pc:docMk/>
          <pc:sldMk cId="3972285588" sldId="2126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47:41.997" v="140" actId="1076"/>
        <pc:sldMkLst>
          <pc:docMk/>
          <pc:sldMk cId="357094143" sldId="2127"/>
        </pc:sldMkLst>
      </pc:sldChg>
      <pc:sldChg chg="add replId">
        <pc:chgData name="BÜRGER Tomáš" userId="S::tomas.burger@asseco-ce.com::f5b8df6d-73f5-4c4f-8795-b4d9459f9abf" providerId="AD" clId="Web-{1C243B65-9B67-DF05-1A8D-617B9DFDA4E2}" dt="2024-09-15T12:45:55.087" v="131"/>
        <pc:sldMkLst>
          <pc:docMk/>
          <pc:sldMk cId="1029564528" sldId="2128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14:57.254" v="495" actId="1076"/>
        <pc:sldMkLst>
          <pc:docMk/>
          <pc:sldMk cId="1696974007" sldId="2129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10:40.197" v="391" actId="20577"/>
        <pc:sldMkLst>
          <pc:docMk/>
          <pc:sldMk cId="2492317725" sldId="2130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6:17.618" v="267" actId="20577"/>
        <pc:sldMkLst>
          <pc:docMk/>
          <pc:sldMk cId="341803010" sldId="2131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4:14.989" v="227" actId="20577"/>
        <pc:sldMkLst>
          <pc:docMk/>
          <pc:sldMk cId="3638577743" sldId="2132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2:52:25.402" v="197" actId="20577"/>
        <pc:sldMkLst>
          <pc:docMk/>
          <pc:sldMk cId="971058066" sldId="2133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15:37.912" v="516" actId="1076"/>
        <pc:sldMkLst>
          <pc:docMk/>
          <pc:sldMk cId="978275091" sldId="2134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7:08.640" v="570" actId="1076"/>
        <pc:sldMkLst>
          <pc:docMk/>
          <pc:sldMk cId="663251086" sldId="2135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6:36.170" v="566" actId="1076"/>
        <pc:sldMkLst>
          <pc:docMk/>
          <pc:sldMk cId="3977612435" sldId="2136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4:06.321" v="557" actId="1076"/>
        <pc:sldMkLst>
          <pc:docMk/>
          <pc:sldMk cId="366077409" sldId="2137"/>
        </pc:sldMkLst>
      </pc:sldChg>
      <pc:sldChg chg="addSp delSp modSp add replId">
        <pc:chgData name="BÜRGER Tomáš" userId="S::tomas.burger@asseco-ce.com::f5b8df6d-73f5-4c4f-8795-b4d9459f9abf" providerId="AD" clId="Web-{1C243B65-9B67-DF05-1A8D-617B9DFDA4E2}" dt="2024-09-15T13:24:55.323" v="560" actId="1076"/>
        <pc:sldMkLst>
          <pc:docMk/>
          <pc:sldMk cId="713660843" sldId="2138"/>
        </pc:sldMkLst>
      </pc:sldChg>
      <pc:sldChg chg="modSp add replId">
        <pc:chgData name="BÜRGER Tomáš" userId="S::tomas.burger@asseco-ce.com::f5b8df6d-73f5-4c4f-8795-b4d9459f9abf" providerId="AD" clId="Web-{1C243B65-9B67-DF05-1A8D-617B9DFDA4E2}" dt="2024-09-15T13:22:35.302" v="554" actId="20577"/>
        <pc:sldMkLst>
          <pc:docMk/>
          <pc:sldMk cId="70232695" sldId="2139"/>
        </pc:sldMkLst>
      </pc:sldChg>
    </pc:docChg>
  </pc:docChgLst>
  <pc:docChgLst>
    <pc:chgData name="Eva Jandíková" userId="7ef427b1455032d3" providerId="LiveId" clId="{BB25682E-B61C-406C-BE11-731FB41FCD28}"/>
    <pc:docChg chg="undo custSel addSld delSld modSld sldOrd">
      <pc:chgData name="Eva Jandíková" userId="7ef427b1455032d3" providerId="LiveId" clId="{BB25682E-B61C-406C-BE11-731FB41FCD28}" dt="2024-10-17T16:17:34.416" v="14393"/>
      <pc:docMkLst>
        <pc:docMk/>
      </pc:docMkLst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1225019903" sldId="257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374019005" sldId="275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1255772815" sldId="286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4111752865" sldId="312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2544912346" sldId="321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764564888" sldId="323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2924274008" sldId="324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2247465972" sldId="325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3997920908" sldId="327"/>
        </pc:sldMkLst>
      </pc:sldChg>
      <pc:sldChg chg="modSp add mod">
        <pc:chgData name="Eva Jandíková" userId="7ef427b1455032d3" providerId="LiveId" clId="{BB25682E-B61C-406C-BE11-731FB41FCD28}" dt="2024-10-17T15:09:29.211" v="12493" actId="20577"/>
        <pc:sldMkLst>
          <pc:docMk/>
          <pc:sldMk cId="393909992" sldId="1271"/>
        </pc:sldMkLst>
      </pc:sldChg>
      <pc:sldChg chg="modSp del mod">
        <pc:chgData name="Eva Jandíková" userId="7ef427b1455032d3" providerId="LiveId" clId="{BB25682E-B61C-406C-BE11-731FB41FCD28}" dt="2024-10-17T10:24:14.899" v="5926" actId="2696"/>
        <pc:sldMkLst>
          <pc:docMk/>
          <pc:sldMk cId="3594119906" sldId="1271"/>
        </pc:sldMkLst>
      </pc:sldChg>
      <pc:sldChg chg="del">
        <pc:chgData name="Eva Jandíková" userId="7ef427b1455032d3" providerId="LiveId" clId="{BB25682E-B61C-406C-BE11-731FB41FCD28}" dt="2024-10-15T18:20:47.282" v="4" actId="47"/>
        <pc:sldMkLst>
          <pc:docMk/>
          <pc:sldMk cId="2885798880" sldId="1301"/>
        </pc:sldMkLst>
      </pc:sldChg>
      <pc:sldChg chg="del">
        <pc:chgData name="Eva Jandíková" userId="7ef427b1455032d3" providerId="LiveId" clId="{BB25682E-B61C-406C-BE11-731FB41FCD28}" dt="2024-10-15T18:20:47.282" v="4" actId="47"/>
        <pc:sldMkLst>
          <pc:docMk/>
          <pc:sldMk cId="1421284955" sldId="1302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234498422" sldId="1318"/>
        </pc:sldMkLst>
      </pc:sldChg>
      <pc:sldChg chg="modSp add mod">
        <pc:chgData name="Eva Jandíková" userId="7ef427b1455032d3" providerId="LiveId" clId="{BB25682E-B61C-406C-BE11-731FB41FCD28}" dt="2024-10-17T15:46:14.110" v="14187" actId="5793"/>
        <pc:sldMkLst>
          <pc:docMk/>
          <pc:sldMk cId="3686245914" sldId="1318"/>
        </pc:sldMkLst>
      </pc:sldChg>
      <pc:sldChg chg="addSp delSp modSp add mod">
        <pc:chgData name="Eva Jandíková" userId="7ef427b1455032d3" providerId="LiveId" clId="{BB25682E-B61C-406C-BE11-731FB41FCD28}" dt="2024-10-17T15:47:21.341" v="14233" actId="113"/>
        <pc:sldMkLst>
          <pc:docMk/>
          <pc:sldMk cId="351598444" sldId="1320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3079960726" sldId="1320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202438596" sldId="1321"/>
        </pc:sldMkLst>
      </pc:sldChg>
      <pc:sldChg chg="addSp delSp modSp add mod">
        <pc:chgData name="Eva Jandíková" userId="7ef427b1455032d3" providerId="LiveId" clId="{BB25682E-B61C-406C-BE11-731FB41FCD28}" dt="2024-10-17T15:08:29.259" v="12458" actId="14100"/>
        <pc:sldMkLst>
          <pc:docMk/>
          <pc:sldMk cId="3971981454" sldId="1321"/>
        </pc:sldMkLst>
      </pc:sldChg>
      <pc:sldChg chg="addSp delSp modSp add mod">
        <pc:chgData name="Eva Jandíková" userId="7ef427b1455032d3" providerId="LiveId" clId="{BB25682E-B61C-406C-BE11-731FB41FCD28}" dt="2024-10-17T15:48:38.914" v="14239" actId="14100"/>
        <pc:sldMkLst>
          <pc:docMk/>
          <pc:sldMk cId="509121374" sldId="1322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3530340266" sldId="1322"/>
        </pc:sldMkLst>
      </pc:sldChg>
      <pc:sldChg chg="addSp delSp modSp add mod">
        <pc:chgData name="Eva Jandíková" userId="7ef427b1455032d3" providerId="LiveId" clId="{BB25682E-B61C-406C-BE11-731FB41FCD28}" dt="2024-10-17T15:50:30.557" v="14245" actId="1076"/>
        <pc:sldMkLst>
          <pc:docMk/>
          <pc:sldMk cId="2313189173" sldId="1323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3707965724" sldId="1323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63078534" sldId="1324"/>
        </pc:sldMkLst>
      </pc:sldChg>
      <pc:sldChg chg="del">
        <pc:chgData name="Eva Jandíková" userId="7ef427b1455032d3" providerId="LiveId" clId="{BB25682E-B61C-406C-BE11-731FB41FCD28}" dt="2024-10-15T19:38:42.849" v="3084" actId="2696"/>
        <pc:sldMkLst>
          <pc:docMk/>
          <pc:sldMk cId="1560572475" sldId="1324"/>
        </pc:sldMkLst>
      </pc:sldChg>
      <pc:sldChg chg="add del">
        <pc:chgData name="Eva Jandíková" userId="7ef427b1455032d3" providerId="LiveId" clId="{BB25682E-B61C-406C-BE11-731FB41FCD28}" dt="2024-10-17T15:31:17.760" v="13807" actId="47"/>
        <pc:sldMkLst>
          <pc:docMk/>
          <pc:sldMk cId="2764250917" sldId="1324"/>
        </pc:sldMkLst>
      </pc:sldChg>
      <pc:sldChg chg="del">
        <pc:chgData name="Eva Jandíková" userId="7ef427b1455032d3" providerId="LiveId" clId="{BB25682E-B61C-406C-BE11-731FB41FCD28}" dt="2024-10-15T19:38:42.849" v="3084" actId="2696"/>
        <pc:sldMkLst>
          <pc:docMk/>
          <pc:sldMk cId="81829771" sldId="1325"/>
        </pc:sldMkLst>
      </pc:sldChg>
      <pc:sldChg chg="add del">
        <pc:chgData name="Eva Jandíková" userId="7ef427b1455032d3" providerId="LiveId" clId="{BB25682E-B61C-406C-BE11-731FB41FCD28}" dt="2024-10-17T15:31:17.760" v="13807" actId="47"/>
        <pc:sldMkLst>
          <pc:docMk/>
          <pc:sldMk cId="2417734490" sldId="1325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3897547099" sldId="1325"/>
        </pc:sldMkLst>
      </pc:sldChg>
      <pc:sldChg chg="addSp delSp modSp add del mod ord">
        <pc:chgData name="Eva Jandíková" userId="7ef427b1455032d3" providerId="LiveId" clId="{BB25682E-B61C-406C-BE11-731FB41FCD28}" dt="2024-10-17T15:59:03.468" v="14279" actId="47"/>
        <pc:sldMkLst>
          <pc:docMk/>
          <pc:sldMk cId="2908181870" sldId="1326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2963527059" sldId="1326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818042479" sldId="1327"/>
        </pc:sldMkLst>
      </pc:sldChg>
      <pc:sldChg chg="addSp delSp modSp add mod ord">
        <pc:chgData name="Eva Jandíková" userId="7ef427b1455032d3" providerId="LiveId" clId="{BB25682E-B61C-406C-BE11-731FB41FCD28}" dt="2024-10-17T15:52:20.851" v="14254" actId="1076"/>
        <pc:sldMkLst>
          <pc:docMk/>
          <pc:sldMk cId="3427376469" sldId="1327"/>
        </pc:sldMkLst>
      </pc:sldChg>
      <pc:sldChg chg="add del">
        <pc:chgData name="Eva Jandíková" userId="7ef427b1455032d3" providerId="LiveId" clId="{BB25682E-B61C-406C-BE11-731FB41FCD28}" dt="2024-10-15T19:25:29.439" v="2127" actId="47"/>
        <pc:sldMkLst>
          <pc:docMk/>
          <pc:sldMk cId="1992396186" sldId="133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805004973" sldId="1489"/>
        </pc:sldMkLst>
      </pc:sldChg>
      <pc:sldChg chg="add del ord">
        <pc:chgData name="Eva Jandíková" userId="7ef427b1455032d3" providerId="LiveId" clId="{BB25682E-B61C-406C-BE11-731FB41FCD28}" dt="2024-10-17T10:14:29.058" v="5597" actId="47"/>
        <pc:sldMkLst>
          <pc:docMk/>
          <pc:sldMk cId="1083193668" sldId="1490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055934469" sldId="1491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235789882" sldId="1493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1647141677" sldId="1494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953578322" sldId="1497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1635921988" sldId="1498"/>
        </pc:sldMkLst>
      </pc:sldChg>
      <pc:sldChg chg="add del ord">
        <pc:chgData name="Eva Jandíková" userId="7ef427b1455032d3" providerId="LiveId" clId="{BB25682E-B61C-406C-BE11-731FB41FCD28}" dt="2024-10-17T10:14:29.058" v="5597" actId="47"/>
        <pc:sldMkLst>
          <pc:docMk/>
          <pc:sldMk cId="3938749389" sldId="1499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407377283" sldId="1504"/>
        </pc:sldMkLst>
      </pc:sldChg>
      <pc:sldChg chg="delSp modSp mod">
        <pc:chgData name="Eva Jandíková" userId="7ef427b1455032d3" providerId="LiveId" clId="{BB25682E-B61C-406C-BE11-731FB41FCD28}" dt="2024-10-17T10:56:05.977" v="6338" actId="404"/>
        <pc:sldMkLst>
          <pc:docMk/>
          <pc:sldMk cId="1176132150" sldId="1513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2499410469" sldId="1527"/>
        </pc:sldMkLst>
      </pc:sldChg>
      <pc:sldChg chg="add del">
        <pc:chgData name="Eva Jandíková" userId="7ef427b1455032d3" providerId="LiveId" clId="{BB25682E-B61C-406C-BE11-731FB41FCD28}" dt="2024-10-17T10:14:08.294" v="5594" actId="2696"/>
        <pc:sldMkLst>
          <pc:docMk/>
          <pc:sldMk cId="2522138016" sldId="1530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3436282334" sldId="1530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3900877269" sldId="1530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4046120402" sldId="1530"/>
        </pc:sldMkLst>
      </pc:sldChg>
      <pc:sldChg chg="add del">
        <pc:chgData name="Eva Jandíková" userId="7ef427b1455032d3" providerId="LiveId" clId="{BB25682E-B61C-406C-BE11-731FB41FCD28}" dt="2024-10-15T18:34:31.076" v="105" actId="47"/>
        <pc:sldMkLst>
          <pc:docMk/>
          <pc:sldMk cId="1978946643" sldId="1537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288161647" sldId="1538"/>
        </pc:sldMkLst>
      </pc:sldChg>
      <pc:sldChg chg="modSp mod">
        <pc:chgData name="Eva Jandíková" userId="7ef427b1455032d3" providerId="LiveId" clId="{BB25682E-B61C-406C-BE11-731FB41FCD28}" dt="2024-10-17T10:53:38.854" v="6304" actId="20577"/>
        <pc:sldMkLst>
          <pc:docMk/>
          <pc:sldMk cId="1384086943" sldId="1540"/>
        </pc:sldMkLst>
      </pc:sldChg>
      <pc:sldChg chg="addSp delSp modSp mod">
        <pc:chgData name="Eva Jandíková" userId="7ef427b1455032d3" providerId="LiveId" clId="{BB25682E-B61C-406C-BE11-731FB41FCD28}" dt="2024-10-17T09:04:59.653" v="3428" actId="478"/>
        <pc:sldMkLst>
          <pc:docMk/>
          <pc:sldMk cId="3278003767" sldId="1541"/>
        </pc:sldMkLst>
      </pc:sldChg>
      <pc:sldChg chg="add del ord">
        <pc:chgData name="Eva Jandíková" userId="7ef427b1455032d3" providerId="LiveId" clId="{BB25682E-B61C-406C-BE11-731FB41FCD28}" dt="2024-10-17T10:14:29.058" v="5597" actId="47"/>
        <pc:sldMkLst>
          <pc:docMk/>
          <pc:sldMk cId="3766273287" sldId="1544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1338205713" sldId="1545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681195689" sldId="1546"/>
        </pc:sldMkLst>
      </pc:sldChg>
      <pc:sldChg chg="add del">
        <pc:chgData name="Eva Jandíková" userId="7ef427b1455032d3" providerId="LiveId" clId="{BB25682E-B61C-406C-BE11-731FB41FCD28}" dt="2024-10-15T19:25:29.439" v="2127" actId="47"/>
        <pc:sldMkLst>
          <pc:docMk/>
          <pc:sldMk cId="2658248016" sldId="156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224311319" sldId="15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00607692" sldId="1590"/>
        </pc:sldMkLst>
      </pc:sldChg>
      <pc:sldChg chg="delSp modSp add del mod ord">
        <pc:chgData name="Eva Jandíková" userId="7ef427b1455032d3" providerId="LiveId" clId="{BB25682E-B61C-406C-BE11-731FB41FCD28}" dt="2024-10-17T13:02:24.884" v="9469"/>
        <pc:sldMkLst>
          <pc:docMk/>
          <pc:sldMk cId="1444587068" sldId="1591"/>
        </pc:sldMkLst>
      </pc:sldChg>
      <pc:sldChg chg="addSp delSp modSp add del mod">
        <pc:chgData name="Eva Jandíková" userId="7ef427b1455032d3" providerId="LiveId" clId="{BB25682E-B61C-406C-BE11-731FB41FCD28}" dt="2024-10-17T13:05:31.432" v="9685" actId="20577"/>
        <pc:sldMkLst>
          <pc:docMk/>
          <pc:sldMk cId="2291300745" sldId="1592"/>
        </pc:sldMkLst>
      </pc:sldChg>
      <pc:sldChg chg="delSp modSp add del mod">
        <pc:chgData name="Eva Jandíková" userId="7ef427b1455032d3" providerId="LiveId" clId="{BB25682E-B61C-406C-BE11-731FB41FCD28}" dt="2024-10-17T13:20:43.798" v="9772" actId="20577"/>
        <pc:sldMkLst>
          <pc:docMk/>
          <pc:sldMk cId="2847235769" sldId="159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0581735" sldId="1594"/>
        </pc:sldMkLst>
      </pc:sldChg>
      <pc:sldChg chg="addSp delSp modSp add mod">
        <pc:chgData name="Eva Jandíková" userId="7ef427b1455032d3" providerId="LiveId" clId="{BB25682E-B61C-406C-BE11-731FB41FCD28}" dt="2024-10-17T14:43:48.057" v="11604" actId="20577"/>
        <pc:sldMkLst>
          <pc:docMk/>
          <pc:sldMk cId="3992656312" sldId="1595"/>
        </pc:sldMkLst>
      </pc:sldChg>
      <pc:sldChg chg="add del">
        <pc:chgData name="Eva Jandíková" userId="7ef427b1455032d3" providerId="LiveId" clId="{BB25682E-B61C-406C-BE11-731FB41FCD28}" dt="2024-10-17T12:22:20.747" v="8475" actId="2696"/>
        <pc:sldMkLst>
          <pc:docMk/>
          <pc:sldMk cId="4026131794" sldId="1595"/>
        </pc:sldMkLst>
      </pc:sldChg>
      <pc:sldChg chg="add del">
        <pc:chgData name="Eva Jandíková" userId="7ef427b1455032d3" providerId="LiveId" clId="{BB25682E-B61C-406C-BE11-731FB41FCD28}" dt="2024-10-17T12:22:20.747" v="8475" actId="2696"/>
        <pc:sldMkLst>
          <pc:docMk/>
          <pc:sldMk cId="1882499136" sldId="1596"/>
        </pc:sldMkLst>
      </pc:sldChg>
      <pc:sldChg chg="delSp modSp add mod">
        <pc:chgData name="Eva Jandíková" userId="7ef427b1455032d3" providerId="LiveId" clId="{BB25682E-B61C-406C-BE11-731FB41FCD28}" dt="2024-10-17T14:54:25.115" v="12437" actId="20577"/>
        <pc:sldMkLst>
          <pc:docMk/>
          <pc:sldMk cId="2984454030" sldId="1596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2462925337" sldId="1597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2481808128" sldId="1597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2682051280" sldId="1599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3729782038" sldId="1599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102430558" sldId="1600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3275917845" sldId="1600"/>
        </pc:sldMkLst>
      </pc:sldChg>
      <pc:sldChg chg="del">
        <pc:chgData name="Eva Jandíková" userId="7ef427b1455032d3" providerId="LiveId" clId="{BB25682E-B61C-406C-BE11-731FB41FCD28}" dt="2024-10-15T18:35:39.941" v="108" actId="47"/>
        <pc:sldMkLst>
          <pc:docMk/>
          <pc:sldMk cId="99120773" sldId="1601"/>
        </pc:sldMkLst>
      </pc:sldChg>
      <pc:sldChg chg="modSp mod">
        <pc:chgData name="Eva Jandíková" userId="7ef427b1455032d3" providerId="LiveId" clId="{BB25682E-B61C-406C-BE11-731FB41FCD28}" dt="2024-10-17T10:49:04.834" v="6265" actId="20577"/>
        <pc:sldMkLst>
          <pc:docMk/>
          <pc:sldMk cId="2143098384" sldId="1602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771302111" sldId="1620"/>
        </pc:sldMkLst>
      </pc:sldChg>
      <pc:sldChg chg="delSp add mod">
        <pc:chgData name="Eva Jandíková" userId="7ef427b1455032d3" providerId="LiveId" clId="{BB25682E-B61C-406C-BE11-731FB41FCD28}" dt="2024-10-17T15:57:46.852" v="14270" actId="478"/>
        <pc:sldMkLst>
          <pc:docMk/>
          <pc:sldMk cId="3307158712" sldId="162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78207011" sldId="1623"/>
        </pc:sldMkLst>
      </pc:sldChg>
      <pc:sldChg chg="delSp add mod">
        <pc:chgData name="Eva Jandíková" userId="7ef427b1455032d3" providerId="LiveId" clId="{BB25682E-B61C-406C-BE11-731FB41FCD28}" dt="2024-10-17T15:57:53.456" v="14272" actId="478"/>
        <pc:sldMkLst>
          <pc:docMk/>
          <pc:sldMk cId="2059040653" sldId="1623"/>
        </pc:sldMkLst>
      </pc:sldChg>
      <pc:sldChg chg="delSp add mod">
        <pc:chgData name="Eva Jandíková" userId="7ef427b1455032d3" providerId="LiveId" clId="{BB25682E-B61C-406C-BE11-731FB41FCD28}" dt="2024-10-17T15:57:56.581" v="14273" actId="478"/>
        <pc:sldMkLst>
          <pc:docMk/>
          <pc:sldMk cId="923487394" sldId="1624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151322360" sldId="1624"/>
        </pc:sldMkLst>
      </pc:sldChg>
      <pc:sldChg chg="delSp add mod">
        <pc:chgData name="Eva Jandíková" userId="7ef427b1455032d3" providerId="LiveId" clId="{BB25682E-B61C-406C-BE11-731FB41FCD28}" dt="2024-10-17T15:58:05.130" v="14276" actId="478"/>
        <pc:sldMkLst>
          <pc:docMk/>
          <pc:sldMk cId="3567646316" sldId="1626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871336290" sldId="1626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1055967761" sldId="1627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2088888169" sldId="1628"/>
        </pc:sldMkLst>
      </pc:sldChg>
      <pc:sldChg chg="add del ord">
        <pc:chgData name="Eva Jandíková" userId="7ef427b1455032d3" providerId="LiveId" clId="{BB25682E-B61C-406C-BE11-731FB41FCD28}" dt="2024-10-17T16:04:52.826" v="14355" actId="47"/>
        <pc:sldMkLst>
          <pc:docMk/>
          <pc:sldMk cId="1874021689" sldId="1629"/>
        </pc:sldMkLst>
      </pc:sldChg>
      <pc:sldChg chg="add del ord">
        <pc:chgData name="Eva Jandíková" userId="7ef427b1455032d3" providerId="LiveId" clId="{BB25682E-B61C-406C-BE11-731FB41FCD28}" dt="2024-10-17T16:00:05.101" v="14284" actId="47"/>
        <pc:sldMkLst>
          <pc:docMk/>
          <pc:sldMk cId="3438682059" sldId="163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65680656" sldId="1636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569748868" sldId="1637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215499738" sldId="1637"/>
        </pc:sldMkLst>
      </pc:sldChg>
      <pc:sldChg chg="add del">
        <pc:chgData name="Eva Jandíková" userId="7ef427b1455032d3" providerId="LiveId" clId="{BB25682E-B61C-406C-BE11-731FB41FCD28}" dt="2024-10-15T19:43:55.553" v="3273"/>
        <pc:sldMkLst>
          <pc:docMk/>
          <pc:sldMk cId="3714648509" sldId="163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10731183" sldId="164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40071846" sldId="164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838833248" sldId="164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05088641" sldId="164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4826213" sldId="164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02305195" sldId="164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91249600" sldId="1646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133382944" sldId="1649"/>
        </pc:sldMkLst>
      </pc:sldChg>
      <pc:sldChg chg="delSp add del mod ord">
        <pc:chgData name="Eva Jandíková" userId="7ef427b1455032d3" providerId="LiveId" clId="{BB25682E-B61C-406C-BE11-731FB41FCD28}" dt="2024-10-17T16:01:25.192" v="14293" actId="478"/>
        <pc:sldMkLst>
          <pc:docMk/>
          <pc:sldMk cId="1761858310" sldId="1650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248596057" sldId="1651"/>
        </pc:sldMkLst>
      </pc:sldChg>
      <pc:sldChg chg="delSp add del mod ord">
        <pc:chgData name="Eva Jandíková" userId="7ef427b1455032d3" providerId="LiveId" clId="{BB25682E-B61C-406C-BE11-731FB41FCD28}" dt="2024-10-17T16:01:27.775" v="14294" actId="478"/>
        <pc:sldMkLst>
          <pc:docMk/>
          <pc:sldMk cId="2694056240" sldId="1652"/>
        </pc:sldMkLst>
      </pc:sldChg>
      <pc:sldChg chg="delSp add del mod ord">
        <pc:chgData name="Eva Jandíková" userId="7ef427b1455032d3" providerId="LiveId" clId="{BB25682E-B61C-406C-BE11-731FB41FCD28}" dt="2024-10-17T16:01:32.187" v="14295" actId="478"/>
        <pc:sldMkLst>
          <pc:docMk/>
          <pc:sldMk cId="4013203784" sldId="1653"/>
        </pc:sldMkLst>
      </pc:sldChg>
      <pc:sldChg chg="delSp add del mod ord">
        <pc:chgData name="Eva Jandíková" userId="7ef427b1455032d3" providerId="LiveId" clId="{BB25682E-B61C-406C-BE11-731FB41FCD28}" dt="2024-10-17T16:01:43.369" v="14296" actId="478"/>
        <pc:sldMkLst>
          <pc:docMk/>
          <pc:sldMk cId="585463199" sldId="1654"/>
        </pc:sldMkLst>
      </pc:sldChg>
      <pc:sldChg chg="delSp add del mod ord">
        <pc:chgData name="Eva Jandíková" userId="7ef427b1455032d3" providerId="LiveId" clId="{BB25682E-B61C-406C-BE11-731FB41FCD28}" dt="2024-10-17T16:01:45.275" v="14297" actId="478"/>
        <pc:sldMkLst>
          <pc:docMk/>
          <pc:sldMk cId="3077343573" sldId="1655"/>
        </pc:sldMkLst>
      </pc:sldChg>
      <pc:sldChg chg="delSp add del mod ord">
        <pc:chgData name="Eva Jandíková" userId="7ef427b1455032d3" providerId="LiveId" clId="{BB25682E-B61C-406C-BE11-731FB41FCD28}" dt="2024-10-17T16:01:47.316" v="14298" actId="478"/>
        <pc:sldMkLst>
          <pc:docMk/>
          <pc:sldMk cId="2670300549" sldId="1656"/>
        </pc:sldMkLst>
      </pc:sldChg>
      <pc:sldChg chg="delSp add del mod ord">
        <pc:chgData name="Eva Jandíková" userId="7ef427b1455032d3" providerId="LiveId" clId="{BB25682E-B61C-406C-BE11-731FB41FCD28}" dt="2024-10-17T16:01:51.593" v="14299" actId="478"/>
        <pc:sldMkLst>
          <pc:docMk/>
          <pc:sldMk cId="1962091266" sldId="1657"/>
        </pc:sldMkLst>
      </pc:sldChg>
      <pc:sldChg chg="delSp add del mod ord">
        <pc:chgData name="Eva Jandíková" userId="7ef427b1455032d3" providerId="LiveId" clId="{BB25682E-B61C-406C-BE11-731FB41FCD28}" dt="2024-10-17T16:01:57.073" v="14300" actId="478"/>
        <pc:sldMkLst>
          <pc:docMk/>
          <pc:sldMk cId="3577629205" sldId="1658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826095205" sldId="1661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133617346" sldId="166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024860642" sldId="1664"/>
        </pc:sldMkLst>
      </pc:sldChg>
      <pc:sldChg chg="delSp add del mod ord">
        <pc:chgData name="Eva Jandíková" userId="7ef427b1455032d3" providerId="LiveId" clId="{BB25682E-B61C-406C-BE11-731FB41FCD28}" dt="2024-10-17T16:03:04.731" v="14304" actId="478"/>
        <pc:sldMkLst>
          <pc:docMk/>
          <pc:sldMk cId="879171619" sldId="1666"/>
        </pc:sldMkLst>
      </pc:sldChg>
      <pc:sldChg chg="delSp add del mod ord">
        <pc:chgData name="Eva Jandíková" userId="7ef427b1455032d3" providerId="LiveId" clId="{BB25682E-B61C-406C-BE11-731FB41FCD28}" dt="2024-10-17T16:03:06.727" v="14305" actId="478"/>
        <pc:sldMkLst>
          <pc:docMk/>
          <pc:sldMk cId="2034776031" sldId="1667"/>
        </pc:sldMkLst>
      </pc:sldChg>
      <pc:sldChg chg="delSp add del mod ord">
        <pc:chgData name="Eva Jandíková" userId="7ef427b1455032d3" providerId="LiveId" clId="{BB25682E-B61C-406C-BE11-731FB41FCD28}" dt="2024-10-17T16:03:10.146" v="14306" actId="478"/>
        <pc:sldMkLst>
          <pc:docMk/>
          <pc:sldMk cId="3912439826" sldId="1668"/>
        </pc:sldMkLst>
      </pc:sldChg>
      <pc:sldChg chg="delSp add del mod ord">
        <pc:chgData name="Eva Jandíková" userId="7ef427b1455032d3" providerId="LiveId" clId="{BB25682E-B61C-406C-BE11-731FB41FCD28}" dt="2024-10-17T16:03:12.223" v="14307" actId="478"/>
        <pc:sldMkLst>
          <pc:docMk/>
          <pc:sldMk cId="3617529322" sldId="1669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055985956" sldId="1672"/>
        </pc:sldMkLst>
      </pc:sldChg>
      <pc:sldChg chg="delSp add mod">
        <pc:chgData name="Eva Jandíková" userId="7ef427b1455032d3" providerId="LiveId" clId="{BB25682E-B61C-406C-BE11-731FB41FCD28}" dt="2024-10-17T15:57:25.042" v="14261" actId="478"/>
        <pc:sldMkLst>
          <pc:docMk/>
          <pc:sldMk cId="2190836925" sldId="167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453085955" sldId="167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26831221" sldId="167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28205706" sldId="167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188207959" sldId="167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092470074" sldId="168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265500442" sldId="1681"/>
        </pc:sldMkLst>
      </pc:sldChg>
      <pc:sldChg chg="delSp add mod">
        <pc:chgData name="Eva Jandíková" userId="7ef427b1455032d3" providerId="LiveId" clId="{BB25682E-B61C-406C-BE11-731FB41FCD28}" dt="2024-10-17T15:57:29.519" v="14263" actId="478"/>
        <pc:sldMkLst>
          <pc:docMk/>
          <pc:sldMk cId="267906864" sldId="1682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157363252" sldId="1682"/>
        </pc:sldMkLst>
      </pc:sldChg>
      <pc:sldChg chg="delSp add mod">
        <pc:chgData name="Eva Jandíková" userId="7ef427b1455032d3" providerId="LiveId" clId="{BB25682E-B61C-406C-BE11-731FB41FCD28}" dt="2024-10-17T15:57:32.567" v="14264" actId="478"/>
        <pc:sldMkLst>
          <pc:docMk/>
          <pc:sldMk cId="1223063238" sldId="168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110915360" sldId="168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429384132" sldId="1684"/>
        </pc:sldMkLst>
      </pc:sldChg>
      <pc:sldChg chg="delSp add mod">
        <pc:chgData name="Eva Jandíková" userId="7ef427b1455032d3" providerId="LiveId" clId="{BB25682E-B61C-406C-BE11-731FB41FCD28}" dt="2024-10-17T15:57:34.570" v="14265" actId="478"/>
        <pc:sldMkLst>
          <pc:docMk/>
          <pc:sldMk cId="3292508073" sldId="1684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571610549" sldId="1685"/>
        </pc:sldMkLst>
      </pc:sldChg>
      <pc:sldChg chg="delSp add mod">
        <pc:chgData name="Eva Jandíková" userId="7ef427b1455032d3" providerId="LiveId" clId="{BB25682E-B61C-406C-BE11-731FB41FCD28}" dt="2024-10-17T15:57:39.167" v="14267" actId="478"/>
        <pc:sldMkLst>
          <pc:docMk/>
          <pc:sldMk cId="3039880606" sldId="168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73876222" sldId="1686"/>
        </pc:sldMkLst>
      </pc:sldChg>
      <pc:sldChg chg="delSp add mod">
        <pc:chgData name="Eva Jandíková" userId="7ef427b1455032d3" providerId="LiveId" clId="{BB25682E-B61C-406C-BE11-731FB41FCD28}" dt="2024-10-17T15:57:36.898" v="14266" actId="478"/>
        <pc:sldMkLst>
          <pc:docMk/>
          <pc:sldMk cId="530199683" sldId="1687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4225085478" sldId="168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290412953" sldId="16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71763499" sldId="169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019793214" sldId="1691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1397302058" sldId="169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95539351" sldId="16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497076501" sldId="169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82071220" sldId="169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537110308" sldId="16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79566110" sldId="170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58807737" sldId="170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20443558" sldId="170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87515045" sldId="170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60515679" sldId="170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60218669" sldId="170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569873352" sldId="170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002349321" sldId="170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63319654" sldId="170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52713672" sldId="170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261707797" sldId="171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25580703" sldId="171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106217089" sldId="171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035613754" sldId="171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20706409" sldId="171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246238559" sldId="171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483895267" sldId="1716"/>
        </pc:sldMkLst>
      </pc:sldChg>
      <pc:sldChg chg="delSp modSp del mod">
        <pc:chgData name="Eva Jandíková" userId="7ef427b1455032d3" providerId="LiveId" clId="{BB25682E-B61C-406C-BE11-731FB41FCD28}" dt="2024-10-15T19:25:12.675" v="2124" actId="47"/>
        <pc:sldMkLst>
          <pc:docMk/>
          <pc:sldMk cId="3140997242" sldId="1717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809987447" sldId="1718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176609632" sldId="171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88424198" sldId="172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28911276" sldId="172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77576006" sldId="1723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1713409339" sldId="172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535071762" sldId="172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67345432" sldId="173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31978358" sldId="173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285471764" sldId="173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59135553" sldId="173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77590090" sldId="173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22827552" sldId="173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3132692" sldId="173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033619267" sldId="173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25340916" sldId="174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137627062" sldId="174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997918931" sldId="174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50685246" sldId="174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032036446" sldId="174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51493192" sldId="174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389120695" sldId="174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542351305" sldId="174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651216860" sldId="174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618726982" sldId="174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773285354" sldId="175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123655390" sldId="175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246270949" sldId="175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310029980" sldId="175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451842854" sldId="175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522046582" sldId="1755"/>
        </pc:sldMkLst>
      </pc:sldChg>
      <pc:sldChg chg="delSp add del mod ord">
        <pc:chgData name="Eva Jandíková" userId="7ef427b1455032d3" providerId="LiveId" clId="{BB25682E-B61C-406C-BE11-731FB41FCD28}" dt="2024-10-17T16:03:02.784" v="14303" actId="478"/>
        <pc:sldMkLst>
          <pc:docMk/>
          <pc:sldMk cId="4176474747" sldId="1756"/>
        </pc:sldMkLst>
      </pc:sldChg>
      <pc:sldChg chg="addSp delSp modSp mod">
        <pc:chgData name="Eva Jandíková" userId="7ef427b1455032d3" providerId="LiveId" clId="{BB25682E-B61C-406C-BE11-731FB41FCD28}" dt="2024-10-17T10:42:19.168" v="6251" actId="20577"/>
        <pc:sldMkLst>
          <pc:docMk/>
          <pc:sldMk cId="1775443882" sldId="1757"/>
        </pc:sldMkLst>
      </pc:sldChg>
      <pc:sldChg chg="delSp modSp add del mod ord">
        <pc:chgData name="Eva Jandíková" userId="7ef427b1455032d3" providerId="LiveId" clId="{BB25682E-B61C-406C-BE11-731FB41FCD28}" dt="2024-10-17T16:14:15.628" v="14383" actId="478"/>
        <pc:sldMkLst>
          <pc:docMk/>
          <pc:sldMk cId="565541771" sldId="1759"/>
        </pc:sldMkLst>
      </pc:sldChg>
      <pc:sldChg chg="delSp add del mod ord">
        <pc:chgData name="Eva Jandíková" userId="7ef427b1455032d3" providerId="LiveId" clId="{BB25682E-B61C-406C-BE11-731FB41FCD28}" dt="2024-10-17T16:14:24.316" v="14384" actId="478"/>
        <pc:sldMkLst>
          <pc:docMk/>
          <pc:sldMk cId="111620292" sldId="1760"/>
        </pc:sldMkLst>
      </pc:sldChg>
      <pc:sldChg chg="delSp add del mod ord">
        <pc:chgData name="Eva Jandíková" userId="7ef427b1455032d3" providerId="LiveId" clId="{BB25682E-B61C-406C-BE11-731FB41FCD28}" dt="2024-10-17T16:03:21.657" v="14309" actId="478"/>
        <pc:sldMkLst>
          <pc:docMk/>
          <pc:sldMk cId="2759473037" sldId="1762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056151598" sldId="176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600859445" sldId="176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44260782" sldId="176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99872815" sldId="1767"/>
        </pc:sldMkLst>
      </pc:sldChg>
      <pc:sldChg chg="add del ord">
        <pc:chgData name="Eva Jandíková" userId="7ef427b1455032d3" providerId="LiveId" clId="{BB25682E-B61C-406C-BE11-731FB41FCD28}" dt="2024-10-17T16:16:22.357" v="14391" actId="47"/>
        <pc:sldMkLst>
          <pc:docMk/>
          <pc:sldMk cId="2063208814" sldId="176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682109150" sldId="176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12205999" sldId="1770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172963076" sldId="177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20868405" sldId="177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97478128" sldId="177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759378868" sldId="177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13445016" sldId="177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67866378" sldId="177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32291666" sldId="177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033230848" sldId="177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786110052" sldId="178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39767992" sldId="178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141222490" sldId="178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261454302" sldId="178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32640556" sldId="178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42762542" sldId="178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00617314" sldId="178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83532139" sldId="178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35469336" sldId="178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27550127" sldId="179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33863967" sldId="179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583623230" sldId="179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680571034" sldId="179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03050304" sldId="17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13065222" sldId="179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63520922" sldId="17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12175654" sldId="1803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2839356854" sldId="1819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958272076" sldId="181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826750987" sldId="183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170673492" sldId="1835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1760886413" sldId="1836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775533019" sldId="1836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56996847" sldId="1837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208765166" sldId="1837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1995895885" sldId="1838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3606702201" sldId="1838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1595568657" sldId="1839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3317538475" sldId="1839"/>
        </pc:sldMkLst>
      </pc:sldChg>
      <pc:sldChg chg="modSp mod">
        <pc:chgData name="Eva Jandíková" userId="7ef427b1455032d3" providerId="LiveId" clId="{BB25682E-B61C-406C-BE11-731FB41FCD28}" dt="2024-10-17T10:50:10.482" v="6272" actId="948"/>
        <pc:sldMkLst>
          <pc:docMk/>
          <pc:sldMk cId="2337773378" sldId="1853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2471653547" sldId="1880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926309146" sldId="1880"/>
        </pc:sldMkLst>
      </pc:sldChg>
      <pc:sldChg chg="add del">
        <pc:chgData name="Eva Jandíková" userId="7ef427b1455032d3" providerId="LiveId" clId="{BB25682E-B61C-406C-BE11-731FB41FCD28}" dt="2024-10-15T18:34:31.076" v="105" actId="47"/>
        <pc:sldMkLst>
          <pc:docMk/>
          <pc:sldMk cId="3923465911" sldId="1884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32869466" sldId="1892"/>
        </pc:sldMkLst>
      </pc:sldChg>
      <pc:sldChg chg="delSp add mod">
        <pc:chgData name="Eva Jandíková" userId="7ef427b1455032d3" providerId="LiveId" clId="{BB25682E-B61C-406C-BE11-731FB41FCD28}" dt="2024-10-17T15:57:27.717" v="14262" actId="478"/>
        <pc:sldMkLst>
          <pc:docMk/>
          <pc:sldMk cId="3422776364" sldId="1892"/>
        </pc:sldMkLst>
      </pc:sldChg>
      <pc:sldChg chg="delSp add mod">
        <pc:chgData name="Eva Jandíková" userId="7ef427b1455032d3" providerId="LiveId" clId="{BB25682E-B61C-406C-BE11-731FB41FCD28}" dt="2024-10-17T15:57:44.161" v="14269" actId="478"/>
        <pc:sldMkLst>
          <pc:docMk/>
          <pc:sldMk cId="1430089810" sldId="189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904290260" sldId="189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31124471" sldId="1894"/>
        </pc:sldMkLst>
      </pc:sldChg>
      <pc:sldChg chg="delSp add mod">
        <pc:chgData name="Eva Jandíková" userId="7ef427b1455032d3" providerId="LiveId" clId="{BB25682E-B61C-406C-BE11-731FB41FCD28}" dt="2024-10-17T15:57:49.200" v="14271" actId="478"/>
        <pc:sldMkLst>
          <pc:docMk/>
          <pc:sldMk cId="3550491715" sldId="1894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3336983393" sldId="189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678347226" sldId="18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81398570" sldId="1898"/>
        </pc:sldMkLst>
      </pc:sldChg>
      <pc:sldChg chg="delSp add mod">
        <pc:chgData name="Eva Jandíková" userId="7ef427b1455032d3" providerId="LiveId" clId="{BB25682E-B61C-406C-BE11-731FB41FCD28}" dt="2024-10-17T15:58:00.964" v="14275" actId="478"/>
        <pc:sldMkLst>
          <pc:docMk/>
          <pc:sldMk cId="941540238" sldId="1899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881064709" sldId="18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3298334" sldId="190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22873506" sldId="190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209593647" sldId="190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2229636" sldId="190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221030687" sldId="190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34623357" sldId="190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31587009" sldId="190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02484238" sldId="190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693247467" sldId="190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952659990" sldId="191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74189361" sldId="191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743649375" sldId="192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0330398" sldId="192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1461998" sldId="192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080367573" sldId="192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609886432" sldId="192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639489641" sldId="193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81365221" sldId="193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90708762" sldId="193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19916577" sldId="193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586051089" sldId="193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713552595" sldId="193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170080762" sldId="193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167959623" sldId="194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184783" sldId="194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679616131" sldId="194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39469384" sldId="194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47273962" sldId="194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874542814" sldId="194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68374110" sldId="194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9296509" sldId="194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77273850" sldId="194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682105962" sldId="194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55571812" sldId="195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941735095" sldId="195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746341091" sldId="195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380088517" sldId="195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428149574" sldId="195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172131642" sldId="195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266303297" sldId="1959"/>
        </pc:sldMkLst>
      </pc:sldChg>
      <pc:sldChg chg="add del">
        <pc:chgData name="Eva Jandíková" userId="7ef427b1455032d3" providerId="LiveId" clId="{BB25682E-B61C-406C-BE11-731FB41FCD28}" dt="2024-10-17T10:14:20.073" v="5595" actId="47"/>
        <pc:sldMkLst>
          <pc:docMk/>
          <pc:sldMk cId="198998625" sldId="1960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98893981" sldId="1961"/>
        </pc:sldMkLst>
      </pc:sldChg>
      <pc:sldChg chg="modSp add del mod">
        <pc:chgData name="Eva Jandíková" userId="7ef427b1455032d3" providerId="LiveId" clId="{BB25682E-B61C-406C-BE11-731FB41FCD28}" dt="2024-10-17T15:55:56.256" v="14258" actId="2696"/>
        <pc:sldMkLst>
          <pc:docMk/>
          <pc:sldMk cId="225696668" sldId="1961"/>
        </pc:sldMkLst>
      </pc:sldChg>
      <pc:sldChg chg="modSp add del mod ord">
        <pc:chgData name="Eva Jandíková" userId="7ef427b1455032d3" providerId="LiveId" clId="{BB25682E-B61C-406C-BE11-731FB41FCD28}" dt="2024-10-17T10:17:21.798" v="5661" actId="2696"/>
        <pc:sldMkLst>
          <pc:docMk/>
          <pc:sldMk cId="2087490434" sldId="1961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429152809" sldId="1961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1606386713" sldId="1963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2035903371" sldId="1963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25144040" sldId="1963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971258812" sldId="1963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1058269429" sldId="1966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40613310" sldId="1966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2861082480" sldId="1966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3642391701" sldId="1966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877643546" sldId="1967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60098542" sldId="1967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3539999311" sldId="1967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917411181" sldId="196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11248255" sldId="196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015631478" sldId="197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170478060" sldId="197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802186238" sldId="197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371388273" sldId="197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233675340" sldId="197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413862856" sldId="197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89299433" sldId="197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683934804" sldId="1978"/>
        </pc:sldMkLst>
      </pc:sldChg>
      <pc:sldChg chg="delSp add del mod ord">
        <pc:chgData name="Eva Jandíková" userId="7ef427b1455032d3" providerId="LiveId" clId="{BB25682E-B61C-406C-BE11-731FB41FCD28}" dt="2024-10-17T16:02:02.836" v="14301" actId="478"/>
        <pc:sldMkLst>
          <pc:docMk/>
          <pc:sldMk cId="180968225" sldId="1980"/>
        </pc:sldMkLst>
      </pc:sldChg>
      <pc:sldChg chg="delSp add del mod ord">
        <pc:chgData name="Eva Jandíková" userId="7ef427b1455032d3" providerId="LiveId" clId="{BB25682E-B61C-406C-BE11-731FB41FCD28}" dt="2024-10-17T16:02:06.709" v="14302" actId="478"/>
        <pc:sldMkLst>
          <pc:docMk/>
          <pc:sldMk cId="3585720306" sldId="1981"/>
        </pc:sldMkLst>
      </pc:sldChg>
      <pc:sldChg chg="delSp add del mod ord">
        <pc:chgData name="Eva Jandíková" userId="7ef427b1455032d3" providerId="LiveId" clId="{BB25682E-B61C-406C-BE11-731FB41FCD28}" dt="2024-10-17T16:03:16.305" v="14308" actId="478"/>
        <pc:sldMkLst>
          <pc:docMk/>
          <pc:sldMk cId="285609150" sldId="1982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11893438" sldId="198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352620818" sldId="1984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768145162" sldId="1985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938738825" sldId="1986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88015580" sldId="1987"/>
        </pc:sldMkLst>
      </pc:sldChg>
      <pc:sldChg chg="add del ord">
        <pc:chgData name="Eva Jandíková" userId="7ef427b1455032d3" providerId="LiveId" clId="{BB25682E-B61C-406C-BE11-731FB41FCD28}" dt="2024-10-17T16:14:50.409" v="14385" actId="47"/>
        <pc:sldMkLst>
          <pc:docMk/>
          <pc:sldMk cId="117718526" sldId="1988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991630098" sldId="19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32317166" sldId="2006"/>
        </pc:sldMkLst>
      </pc:sldChg>
      <pc:sldChg chg="delSp modSp add del mod ord">
        <pc:chgData name="Eva Jandíková" userId="7ef427b1455032d3" providerId="LiveId" clId="{BB25682E-B61C-406C-BE11-731FB41FCD28}" dt="2024-10-17T13:02:24.884" v="9469"/>
        <pc:sldMkLst>
          <pc:docMk/>
          <pc:sldMk cId="617345511" sldId="2007"/>
        </pc:sldMkLst>
      </pc:sldChg>
      <pc:sldChg chg="add del">
        <pc:chgData name="Eva Jandíková" userId="7ef427b1455032d3" providerId="LiveId" clId="{BB25682E-B61C-406C-BE11-731FB41FCD28}" dt="2024-10-17T12:22:20.747" v="8475" actId="2696"/>
        <pc:sldMkLst>
          <pc:docMk/>
          <pc:sldMk cId="265572498" sldId="2008"/>
        </pc:sldMkLst>
      </pc:sldChg>
      <pc:sldChg chg="delSp modSp add mod">
        <pc:chgData name="Eva Jandíková" userId="7ef427b1455032d3" providerId="LiveId" clId="{BB25682E-B61C-406C-BE11-731FB41FCD28}" dt="2024-10-17T14:39:35.716" v="11404"/>
        <pc:sldMkLst>
          <pc:docMk/>
          <pc:sldMk cId="3342696131" sldId="2008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816824827" sldId="2009"/>
        </pc:sldMkLst>
      </pc:sldChg>
      <pc:sldChg chg="add del">
        <pc:chgData name="Eva Jandíková" userId="7ef427b1455032d3" providerId="LiveId" clId="{BB25682E-B61C-406C-BE11-731FB41FCD28}" dt="2024-10-17T15:59:03.468" v="14279" actId="47"/>
        <pc:sldMkLst>
          <pc:docMk/>
          <pc:sldMk cId="3543958827" sldId="2009"/>
        </pc:sldMkLst>
      </pc:sldChg>
      <pc:sldChg chg="delSp add mod">
        <pc:chgData name="Eva Jandíková" userId="7ef427b1455032d3" providerId="LiveId" clId="{BB25682E-B61C-406C-BE11-731FB41FCD28}" dt="2024-10-17T15:57:23.355" v="14260" actId="478"/>
        <pc:sldMkLst>
          <pc:docMk/>
          <pc:sldMk cId="1135035295" sldId="201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592847537" sldId="201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555792731" sldId="2011"/>
        </pc:sldMkLst>
      </pc:sldChg>
      <pc:sldChg chg="delSp add mod">
        <pc:chgData name="Eva Jandíková" userId="7ef427b1455032d3" providerId="LiveId" clId="{BB25682E-B61C-406C-BE11-731FB41FCD28}" dt="2024-10-17T15:57:58.475" v="14274" actId="478"/>
        <pc:sldMkLst>
          <pc:docMk/>
          <pc:sldMk cId="3652683169" sldId="201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43296299" sldId="201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38542605" sldId="201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95272940" sldId="201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982855231" sldId="2016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4367202" sldId="2018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291874958" sldId="2018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3298442092" sldId="2018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3725000642" sldId="2018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471556963" sldId="2020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752893590" sldId="2020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2415854579" sldId="202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404335429" sldId="2020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1532180625" sldId="2021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3036012814" sldId="2021"/>
        </pc:sldMkLst>
      </pc:sldChg>
      <pc:sldChg chg="add del">
        <pc:chgData name="Eva Jandíková" userId="7ef427b1455032d3" providerId="LiveId" clId="{BB25682E-B61C-406C-BE11-731FB41FCD28}" dt="2024-10-17T10:13:36.869" v="5590" actId="2696"/>
        <pc:sldMkLst>
          <pc:docMk/>
          <pc:sldMk cId="3206057691" sldId="2021"/>
        </pc:sldMkLst>
      </pc:sldChg>
      <pc:sldChg chg="add del ord">
        <pc:chgData name="Eva Jandíková" userId="7ef427b1455032d3" providerId="LiveId" clId="{BB25682E-B61C-406C-BE11-731FB41FCD28}" dt="2024-10-17T10:17:21.798" v="5661" actId="2696"/>
        <pc:sldMkLst>
          <pc:docMk/>
          <pc:sldMk cId="3857965629" sldId="202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036764259" sldId="202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496938959" sldId="202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513684278" sldId="202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913033047" sldId="202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20101848" sldId="2027"/>
        </pc:sldMkLst>
      </pc:sldChg>
      <pc:sldChg chg="add del ord">
        <pc:chgData name="Eva Jandíková" userId="7ef427b1455032d3" providerId="LiveId" clId="{BB25682E-B61C-406C-BE11-731FB41FCD28}" dt="2024-10-17T16:16:22.357" v="14391" actId="47"/>
        <pc:sldMkLst>
          <pc:docMk/>
          <pc:sldMk cId="3519083480" sldId="202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148273094" sldId="2032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909914410" sldId="2033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231191082" sldId="2034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190514863" sldId="2035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1336978189" sldId="2036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2068217609" sldId="2037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1825094817" sldId="203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580851998" sldId="2040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45209561" sldId="2041"/>
        </pc:sldMkLst>
      </pc:sldChg>
      <pc:sldChg chg="add del">
        <pc:chgData name="Eva Jandíková" userId="7ef427b1455032d3" providerId="LiveId" clId="{BB25682E-B61C-406C-BE11-731FB41FCD28}" dt="2024-10-15T18:34:31.076" v="105" actId="47"/>
        <pc:sldMkLst>
          <pc:docMk/>
          <pc:sldMk cId="693530220" sldId="2053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2814748153" sldId="206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01114286" sldId="206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838605174" sldId="206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464918947" sldId="207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670227767" sldId="2075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253824824" sldId="2078"/>
        </pc:sldMkLst>
      </pc:sldChg>
      <pc:sldChg chg="modSp add del mod ord">
        <pc:chgData name="Eva Jandíková" userId="7ef427b1455032d3" providerId="LiveId" clId="{BB25682E-B61C-406C-BE11-731FB41FCD28}" dt="2024-10-17T10:35:24.810" v="6092" actId="20577"/>
        <pc:sldMkLst>
          <pc:docMk/>
          <pc:sldMk cId="4018944657" sldId="2080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92321866" sldId="208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911912344" sldId="208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729616404" sldId="2085"/>
        </pc:sldMkLst>
      </pc:sldChg>
      <pc:sldChg chg="add del">
        <pc:chgData name="Eva Jandíková" userId="7ef427b1455032d3" providerId="LiveId" clId="{BB25682E-B61C-406C-BE11-731FB41FCD28}" dt="2024-10-17T15:55:56.256" v="14258" actId="2696"/>
        <pc:sldMkLst>
          <pc:docMk/>
          <pc:sldMk cId="3078681828" sldId="2086"/>
        </pc:sldMkLst>
      </pc:sldChg>
      <pc:sldChg chg="delSp add mod">
        <pc:chgData name="Eva Jandíková" userId="7ef427b1455032d3" providerId="LiveId" clId="{BB25682E-B61C-406C-BE11-731FB41FCD28}" dt="2024-10-17T15:57:41.770" v="14268" actId="478"/>
        <pc:sldMkLst>
          <pc:docMk/>
          <pc:sldMk cId="3693312145" sldId="208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70419403" sldId="208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801455068" sldId="208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473050154" sldId="208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05506571" sldId="209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34248353" sldId="209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27647447" sldId="209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757705244" sldId="209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60742000" sldId="209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910615489" sldId="2095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787266530" sldId="209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191388402" sldId="209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434070058" sldId="209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11330121" sldId="209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6765914" sldId="2100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62304975" sldId="2101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003388852" sldId="2102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852276132" sldId="2103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3150572930" sldId="2104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451062251" sldId="2106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134316930" sldId="210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910797622" sldId="210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448730466" sldId="2109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657323023" sldId="211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078900698" sldId="211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770922763" sldId="211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315305960" sldId="2113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78888411" sldId="211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725190573" sldId="2116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835168212" sldId="2117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511642028" sldId="2118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320199860" sldId="211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18162997" sldId="2120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1873366142" sldId="2121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4021765563" sldId="2121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346208209" sldId="2122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2683865619" sldId="2123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3057048877" sldId="2124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197205158" sldId="2124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672383604" sldId="2125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972285588" sldId="2126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57094143" sldId="2127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029564528" sldId="2128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1696974007" sldId="2129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2492317725" sldId="2130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41803010" sldId="2131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3638577743" sldId="2132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971058066" sldId="2133"/>
        </pc:sldMkLst>
      </pc:sldChg>
      <pc:sldChg chg="add del ord">
        <pc:chgData name="Eva Jandíková" userId="7ef427b1455032d3" providerId="LiveId" clId="{BB25682E-B61C-406C-BE11-731FB41FCD28}" dt="2024-10-17T10:34:36.815" v="6062"/>
        <pc:sldMkLst>
          <pc:docMk/>
          <pc:sldMk cId="978275091" sldId="2134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96971259" sldId="2135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663251086" sldId="2135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373563225" sldId="2136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3977612435" sldId="2136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366077409" sldId="2137"/>
        </pc:sldMkLst>
      </pc:sldChg>
      <pc:sldChg chg="add del">
        <pc:chgData name="Eva Jandíková" userId="7ef427b1455032d3" providerId="LiveId" clId="{BB25682E-B61C-406C-BE11-731FB41FCD28}" dt="2024-10-15T19:25:57.474" v="2128" actId="47"/>
        <pc:sldMkLst>
          <pc:docMk/>
          <pc:sldMk cId="713660843" sldId="2138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1692649425" sldId="2138"/>
        </pc:sldMkLst>
      </pc:sldChg>
      <pc:sldChg chg="add del ord">
        <pc:chgData name="Eva Jandíková" userId="7ef427b1455032d3" providerId="LiveId" clId="{BB25682E-B61C-406C-BE11-731FB41FCD28}" dt="2024-10-17T16:16:15.994" v="14390"/>
        <pc:sldMkLst>
          <pc:docMk/>
          <pc:sldMk cId="70232695" sldId="2139"/>
        </pc:sldMkLst>
      </pc:sldChg>
      <pc:sldChg chg="del">
        <pc:chgData name="Eva Jandíková" userId="7ef427b1455032d3" providerId="LiveId" clId="{BB25682E-B61C-406C-BE11-731FB41FCD28}" dt="2024-10-15T19:25:16.755" v="2125" actId="47"/>
        <pc:sldMkLst>
          <pc:docMk/>
          <pc:sldMk cId="3961081079" sldId="2141"/>
        </pc:sldMkLst>
      </pc:sldChg>
      <pc:sldChg chg="del">
        <pc:chgData name="Eva Jandíková" userId="7ef427b1455032d3" providerId="LiveId" clId="{BB25682E-B61C-406C-BE11-731FB41FCD28}" dt="2024-10-15T18:24:25.126" v="7" actId="47"/>
        <pc:sldMkLst>
          <pc:docMk/>
          <pc:sldMk cId="2027192396" sldId="2142"/>
        </pc:sldMkLst>
      </pc:sldChg>
      <pc:sldChg chg="del">
        <pc:chgData name="Eva Jandíková" userId="7ef427b1455032d3" providerId="LiveId" clId="{BB25682E-B61C-406C-BE11-731FB41FCD28}" dt="2024-10-15T18:24:25.126" v="7" actId="47"/>
        <pc:sldMkLst>
          <pc:docMk/>
          <pc:sldMk cId="57986893" sldId="2143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513842607" sldId="2144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3567827643" sldId="2144"/>
        </pc:sldMkLst>
      </pc:sldChg>
      <pc:sldChg chg="del">
        <pc:chgData name="Eva Jandíková" userId="7ef427b1455032d3" providerId="LiveId" clId="{BB25682E-B61C-406C-BE11-731FB41FCD28}" dt="2024-10-15T18:32:43.068" v="104" actId="47"/>
        <pc:sldMkLst>
          <pc:docMk/>
          <pc:sldMk cId="3107759863" sldId="2145"/>
        </pc:sldMkLst>
      </pc:sldChg>
      <pc:sldChg chg="del">
        <pc:chgData name="Eva Jandíková" userId="7ef427b1455032d3" providerId="LiveId" clId="{BB25682E-B61C-406C-BE11-731FB41FCD28}" dt="2024-10-17T10:24:14.899" v="5926" actId="2696"/>
        <pc:sldMkLst>
          <pc:docMk/>
          <pc:sldMk cId="56518320" sldId="2146"/>
        </pc:sldMkLst>
      </pc:sldChg>
      <pc:sldChg chg="add del">
        <pc:chgData name="Eva Jandíková" userId="7ef427b1455032d3" providerId="LiveId" clId="{BB25682E-B61C-406C-BE11-731FB41FCD28}" dt="2024-10-17T10:25:09.815" v="6013" actId="47"/>
        <pc:sldMkLst>
          <pc:docMk/>
          <pc:sldMk cId="1811396369" sldId="2146"/>
        </pc:sldMkLst>
      </pc:sldChg>
      <pc:sldChg chg="del">
        <pc:chgData name="Eva Jandíková" userId="7ef427b1455032d3" providerId="LiveId" clId="{BB25682E-B61C-406C-BE11-731FB41FCD28}" dt="2024-10-15T18:40:55.011" v="210" actId="47"/>
        <pc:sldMkLst>
          <pc:docMk/>
          <pc:sldMk cId="2879597974" sldId="2147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192956312" sldId="2148"/>
        </pc:sldMkLst>
      </pc:sldChg>
      <pc:sldChg chg="del">
        <pc:chgData name="Eva Jandíková" userId="7ef427b1455032d3" providerId="LiveId" clId="{BB25682E-B61C-406C-BE11-731FB41FCD28}" dt="2024-10-15T19:25:12.675" v="2124" actId="47"/>
        <pc:sldMkLst>
          <pc:docMk/>
          <pc:sldMk cId="2318676111" sldId="2149"/>
        </pc:sldMkLst>
      </pc:sldChg>
      <pc:sldChg chg="del">
        <pc:chgData name="Eva Jandíková" userId="7ef427b1455032d3" providerId="LiveId" clId="{BB25682E-B61C-406C-BE11-731FB41FCD28}" dt="2024-10-15T18:24:50.945" v="8" actId="47"/>
        <pc:sldMkLst>
          <pc:docMk/>
          <pc:sldMk cId="3722349342" sldId="2150"/>
        </pc:sldMkLst>
      </pc:sldChg>
      <pc:sldChg chg="del ord">
        <pc:chgData name="Eva Jandíková" userId="7ef427b1455032d3" providerId="LiveId" clId="{BB25682E-B61C-406C-BE11-731FB41FCD28}" dt="2024-10-15T18:28:40.612" v="102" actId="47"/>
        <pc:sldMkLst>
          <pc:docMk/>
          <pc:sldMk cId="1611020375" sldId="2151"/>
        </pc:sldMkLst>
      </pc:sldChg>
      <pc:sldChg chg="del">
        <pc:chgData name="Eva Jandíková" userId="7ef427b1455032d3" providerId="LiveId" clId="{BB25682E-B61C-406C-BE11-731FB41FCD28}" dt="2024-10-15T18:39:56.853" v="207" actId="2696"/>
        <pc:sldMkLst>
          <pc:docMk/>
          <pc:sldMk cId="3333373646" sldId="2152"/>
        </pc:sldMkLst>
      </pc:sldChg>
      <pc:sldChg chg="add del">
        <pc:chgData name="Eva Jandíková" userId="7ef427b1455032d3" providerId="LiveId" clId="{BB25682E-B61C-406C-BE11-731FB41FCD28}" dt="2024-10-15T18:40:19.579" v="209" actId="47"/>
        <pc:sldMkLst>
          <pc:docMk/>
          <pc:sldMk cId="3712404129" sldId="2152"/>
        </pc:sldMkLst>
      </pc:sldChg>
      <pc:sldChg chg="modSp add del mod">
        <pc:chgData name="Eva Jandíková" userId="7ef427b1455032d3" providerId="LiveId" clId="{BB25682E-B61C-406C-BE11-731FB41FCD28}" dt="2024-10-17T11:26:11.768" v="7033" actId="47"/>
        <pc:sldMkLst>
          <pc:docMk/>
          <pc:sldMk cId="646804568" sldId="2155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2215235504" sldId="2163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449446929" sldId="2164"/>
        </pc:sldMkLst>
      </pc:sldChg>
      <pc:sldChg chg="addSp delSp modSp add mod">
        <pc:chgData name="Eva Jandíková" userId="7ef427b1455032d3" providerId="LiveId" clId="{BB25682E-B61C-406C-BE11-731FB41FCD28}" dt="2024-10-17T11:39:39.267" v="8013" actId="14100"/>
        <pc:sldMkLst>
          <pc:docMk/>
          <pc:sldMk cId="1302051725" sldId="2166"/>
        </pc:sldMkLst>
      </pc:sldChg>
      <pc:sldChg chg="modSp add del mod">
        <pc:chgData name="Eva Jandíková" userId="7ef427b1455032d3" providerId="LiveId" clId="{BB25682E-B61C-406C-BE11-731FB41FCD28}" dt="2024-10-17T10:48:29.436" v="6260" actId="47"/>
        <pc:sldMkLst>
          <pc:docMk/>
          <pc:sldMk cId="3936861346" sldId="2178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1750623389" sldId="2200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3256426786" sldId="2200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202141683" sldId="2201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2777707213" sldId="2201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880718933" sldId="2202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095584119" sldId="2202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239396288" sldId="2203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3690856928" sldId="2203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2963195191" sldId="2204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879116418" sldId="2204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240305047" sldId="2226"/>
        </pc:sldMkLst>
      </pc:sldChg>
      <pc:sldChg chg="add del">
        <pc:chgData name="Eva Jandíková" userId="7ef427b1455032d3" providerId="LiveId" clId="{BB25682E-B61C-406C-BE11-731FB41FCD28}" dt="2024-10-15T18:52:53.677" v="491" actId="47"/>
        <pc:sldMkLst>
          <pc:docMk/>
          <pc:sldMk cId="410578890" sldId="2226"/>
        </pc:sldMkLst>
      </pc:sldChg>
      <pc:sldChg chg="modSp mod">
        <pc:chgData name="Eva Jandíková" userId="7ef427b1455032d3" providerId="LiveId" clId="{BB25682E-B61C-406C-BE11-731FB41FCD28}" dt="2024-10-17T10:51:13.230" v="6280" actId="27636"/>
        <pc:sldMkLst>
          <pc:docMk/>
          <pc:sldMk cId="1942247237" sldId="2227"/>
        </pc:sldMkLst>
      </pc:sldChg>
      <pc:sldChg chg="del">
        <pc:chgData name="Eva Jandíková" userId="7ef427b1455032d3" providerId="LiveId" clId="{BB25682E-B61C-406C-BE11-731FB41FCD28}" dt="2024-10-15T18:45:29.253" v="263" actId="2696"/>
        <pc:sldMkLst>
          <pc:docMk/>
          <pc:sldMk cId="464205802" sldId="2238"/>
        </pc:sldMkLst>
      </pc:sldChg>
      <pc:sldChg chg="add del">
        <pc:chgData name="Eva Jandíková" userId="7ef427b1455032d3" providerId="LiveId" clId="{BB25682E-B61C-406C-BE11-731FB41FCD28}" dt="2024-10-15T19:25:29.439" v="2127" actId="47"/>
        <pc:sldMkLst>
          <pc:docMk/>
          <pc:sldMk cId="3821010156" sldId="2238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421201" sldId="2240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2215911199" sldId="2240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4018118094" sldId="2240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4023593404" sldId="2240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79084656" sldId="2241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648051509" sldId="2241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2020515615" sldId="2241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3873040348" sldId="2241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345035781" sldId="2242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1419927778" sldId="2242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2270434450" sldId="2242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4291458240" sldId="2242"/>
        </pc:sldMkLst>
      </pc:sldChg>
      <pc:sldChg chg="del">
        <pc:chgData name="Eva Jandíková" userId="7ef427b1455032d3" providerId="LiveId" clId="{BB25682E-B61C-406C-BE11-731FB41FCD28}" dt="2024-10-15T18:35:24.227" v="106" actId="2696"/>
        <pc:sldMkLst>
          <pc:docMk/>
          <pc:sldMk cId="1165963923" sldId="2243"/>
        </pc:sldMkLst>
      </pc:sldChg>
      <pc:sldChg chg="addSp delSp modSp add del mod">
        <pc:chgData name="Eva Jandíková" userId="7ef427b1455032d3" providerId="LiveId" clId="{BB25682E-B61C-406C-BE11-731FB41FCD28}" dt="2024-10-17T10:14:08.294" v="5594" actId="2696"/>
        <pc:sldMkLst>
          <pc:docMk/>
          <pc:sldMk cId="1374720318" sldId="2243"/>
        </pc:sldMkLst>
      </pc:sldChg>
      <pc:sldChg chg="add ord">
        <pc:chgData name="Eva Jandíková" userId="7ef427b1455032d3" providerId="LiveId" clId="{BB25682E-B61C-406C-BE11-731FB41FCD28}" dt="2024-10-17T16:17:34.416" v="14393"/>
        <pc:sldMkLst>
          <pc:docMk/>
          <pc:sldMk cId="3002926193" sldId="2243"/>
        </pc:sldMkLst>
      </pc:sldChg>
      <pc:sldChg chg="add del">
        <pc:chgData name="Eva Jandíková" userId="7ef427b1455032d3" providerId="LiveId" clId="{BB25682E-B61C-406C-BE11-731FB41FCD28}" dt="2024-10-15T19:41:02.924" v="3119" actId="2696"/>
        <pc:sldMkLst>
          <pc:docMk/>
          <pc:sldMk cId="3880553137" sldId="2243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827369769" sldId="2244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4213169711" sldId="2244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1736424394" sldId="2245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508711393" sldId="2245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755926387" sldId="2246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698835648" sldId="2246"/>
        </pc:sldMkLst>
      </pc:sldChg>
      <pc:sldChg chg="add">
        <pc:chgData name="Eva Jandíková" userId="7ef427b1455032d3" providerId="LiveId" clId="{BB25682E-B61C-406C-BE11-731FB41FCD28}" dt="2024-10-15T18:45:38.904" v="264"/>
        <pc:sldMkLst>
          <pc:docMk/>
          <pc:sldMk cId="1389252856" sldId="2247"/>
        </pc:sldMkLst>
      </pc:sldChg>
      <pc:sldChg chg="add del">
        <pc:chgData name="Eva Jandíková" userId="7ef427b1455032d3" providerId="LiveId" clId="{BB25682E-B61C-406C-BE11-731FB41FCD28}" dt="2024-10-15T18:45:29.253" v="263" actId="2696"/>
        <pc:sldMkLst>
          <pc:docMk/>
          <pc:sldMk cId="3321069340" sldId="2247"/>
        </pc:sldMkLst>
      </pc:sldChg>
      <pc:sldChg chg="modSp add mod">
        <pc:chgData name="Eva Jandíková" userId="7ef427b1455032d3" providerId="LiveId" clId="{BB25682E-B61C-406C-BE11-731FB41FCD28}" dt="2024-10-17T11:28:29.415" v="7196" actId="20577"/>
        <pc:sldMkLst>
          <pc:docMk/>
          <pc:sldMk cId="3560930143" sldId="2248"/>
        </pc:sldMkLst>
      </pc:sldChg>
      <pc:sldChg chg="add">
        <pc:chgData name="Eva Jandíková" userId="7ef427b1455032d3" providerId="LiveId" clId="{BB25682E-B61C-406C-BE11-731FB41FCD28}" dt="2024-10-15T18:19:29.278" v="2"/>
        <pc:sldMkLst>
          <pc:docMk/>
          <pc:sldMk cId="3489070104" sldId="2249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2044718617" sldId="2250"/>
        </pc:sldMkLst>
      </pc:sldChg>
      <pc:sldChg chg="add">
        <pc:chgData name="Eva Jandíková" userId="7ef427b1455032d3" providerId="LiveId" clId="{BB25682E-B61C-406C-BE11-731FB41FCD28}" dt="2024-10-17T10:24:18.112" v="5927"/>
        <pc:sldMkLst>
          <pc:docMk/>
          <pc:sldMk cId="3105683861" sldId="2250"/>
        </pc:sldMkLst>
      </pc:sldChg>
      <pc:sldChg chg="add">
        <pc:chgData name="Eva Jandíková" userId="7ef427b1455032d3" providerId="LiveId" clId="{BB25682E-B61C-406C-BE11-731FB41FCD28}" dt="2024-10-17T10:24:18.112" v="5927"/>
        <pc:sldMkLst>
          <pc:docMk/>
          <pc:sldMk cId="417227073" sldId="2251"/>
        </pc:sldMkLst>
      </pc:sldChg>
      <pc:sldChg chg="add del">
        <pc:chgData name="Eva Jandíková" userId="7ef427b1455032d3" providerId="LiveId" clId="{BB25682E-B61C-406C-BE11-731FB41FCD28}" dt="2024-10-17T10:24:14.899" v="5926" actId="2696"/>
        <pc:sldMkLst>
          <pc:docMk/>
          <pc:sldMk cId="2041249221" sldId="2251"/>
        </pc:sldMkLst>
      </pc:sldChg>
      <pc:sldChg chg="add del">
        <pc:chgData name="Eva Jandíková" userId="7ef427b1455032d3" providerId="LiveId" clId="{BB25682E-B61C-406C-BE11-731FB41FCD28}" dt="2024-10-17T15:18:32.179" v="13277" actId="47"/>
        <pc:sldMkLst>
          <pc:docMk/>
          <pc:sldMk cId="184693680" sldId="2252"/>
        </pc:sldMkLst>
      </pc:sldChg>
      <pc:sldChg chg="addSp modSp add del mod">
        <pc:chgData name="Eva Jandíková" userId="7ef427b1455032d3" providerId="LiveId" clId="{BB25682E-B61C-406C-BE11-731FB41FCD28}" dt="2024-10-17T10:24:14.899" v="5926" actId="2696"/>
        <pc:sldMkLst>
          <pc:docMk/>
          <pc:sldMk cId="498145751" sldId="2252"/>
        </pc:sldMkLst>
      </pc:sldChg>
      <pc:sldChg chg="add del">
        <pc:chgData name="Eva Jandíková" userId="7ef427b1455032d3" providerId="LiveId" clId="{BB25682E-B61C-406C-BE11-731FB41FCD28}" dt="2024-10-15T18:25:35.561" v="11" actId="2696"/>
        <pc:sldMkLst>
          <pc:docMk/>
          <pc:sldMk cId="1720969217" sldId="2252"/>
        </pc:sldMkLst>
      </pc:sldChg>
      <pc:sldChg chg="addSp modSp add del mod">
        <pc:chgData name="Eva Jandíková" userId="7ef427b1455032d3" providerId="LiveId" clId="{BB25682E-B61C-406C-BE11-731FB41FCD28}" dt="2024-10-17T10:24:14.899" v="5926" actId="2696"/>
        <pc:sldMkLst>
          <pc:docMk/>
          <pc:sldMk cId="951065812" sldId="2253"/>
        </pc:sldMkLst>
      </pc:sldChg>
      <pc:sldChg chg="add del">
        <pc:chgData name="Eva Jandíková" userId="7ef427b1455032d3" providerId="LiveId" clId="{BB25682E-B61C-406C-BE11-731FB41FCD28}" dt="2024-10-17T15:18:32.179" v="13277" actId="47"/>
        <pc:sldMkLst>
          <pc:docMk/>
          <pc:sldMk cId="1707641007" sldId="2253"/>
        </pc:sldMkLst>
      </pc:sldChg>
      <pc:sldChg chg="add del">
        <pc:chgData name="Eva Jandíková" userId="7ef427b1455032d3" providerId="LiveId" clId="{BB25682E-B61C-406C-BE11-731FB41FCD28}" dt="2024-10-15T18:25:35.561" v="11" actId="2696"/>
        <pc:sldMkLst>
          <pc:docMk/>
          <pc:sldMk cId="1739360522" sldId="2253"/>
        </pc:sldMkLst>
      </pc:sldChg>
      <pc:sldChg chg="modSp add mod">
        <pc:chgData name="Eva Jandíková" userId="7ef427b1455032d3" providerId="LiveId" clId="{BB25682E-B61C-406C-BE11-731FB41FCD28}" dt="2024-10-17T10:52:13.348" v="6292" actId="20577"/>
        <pc:sldMkLst>
          <pc:docMk/>
          <pc:sldMk cId="2759056179" sldId="2254"/>
        </pc:sldMkLst>
      </pc:sldChg>
      <pc:sldChg chg="addSp delSp modSp add mod">
        <pc:chgData name="Eva Jandíková" userId="7ef427b1455032d3" providerId="LiveId" clId="{BB25682E-B61C-406C-BE11-731FB41FCD28}" dt="2024-10-17T10:52:36.669" v="6293" actId="478"/>
        <pc:sldMkLst>
          <pc:docMk/>
          <pc:sldMk cId="1720969217" sldId="2255"/>
        </pc:sldMkLst>
      </pc:sldChg>
      <pc:sldChg chg="modSp add mod">
        <pc:chgData name="Eva Jandíková" userId="7ef427b1455032d3" providerId="LiveId" clId="{BB25682E-B61C-406C-BE11-731FB41FCD28}" dt="2024-10-17T10:20:24.756" v="5734" actId="20577"/>
        <pc:sldMkLst>
          <pc:docMk/>
          <pc:sldMk cId="2437085031" sldId="2256"/>
        </pc:sldMkLst>
      </pc:sldChg>
      <pc:sldChg chg="addSp delSp modSp add mod chgLayout">
        <pc:chgData name="Eva Jandíková" userId="7ef427b1455032d3" providerId="LiveId" clId="{BB25682E-B61C-406C-BE11-731FB41FCD28}" dt="2024-10-15T19:23:25.850" v="2123" actId="403"/>
        <pc:sldMkLst>
          <pc:docMk/>
          <pc:sldMk cId="4189308306" sldId="2257"/>
        </pc:sldMkLst>
      </pc:sldChg>
      <pc:sldChg chg="modSp add del mod ord">
        <pc:chgData name="Eva Jandíková" userId="7ef427b1455032d3" providerId="LiveId" clId="{BB25682E-B61C-406C-BE11-731FB41FCD28}" dt="2024-10-17T09:33:11.956" v="4182" actId="47"/>
        <pc:sldMkLst>
          <pc:docMk/>
          <pc:sldMk cId="1447922130" sldId="2258"/>
        </pc:sldMkLst>
      </pc:sldChg>
      <pc:sldChg chg="addSp delSp modSp add mod ord">
        <pc:chgData name="Eva Jandíková" userId="7ef427b1455032d3" providerId="LiveId" clId="{BB25682E-B61C-406C-BE11-731FB41FCD28}" dt="2024-10-17T11:06:17.285" v="6484" actId="207"/>
        <pc:sldMkLst>
          <pc:docMk/>
          <pc:sldMk cId="3593009459" sldId="2259"/>
        </pc:sldMkLst>
      </pc:sldChg>
      <pc:sldChg chg="addSp delSp modSp add mod">
        <pc:chgData name="Eva Jandíková" userId="7ef427b1455032d3" providerId="LiveId" clId="{BB25682E-B61C-406C-BE11-731FB41FCD28}" dt="2024-10-15T19:06:16.866" v="1272" actId="6549"/>
        <pc:sldMkLst>
          <pc:docMk/>
          <pc:sldMk cId="3832564189" sldId="2260"/>
        </pc:sldMkLst>
      </pc:sldChg>
      <pc:sldChg chg="delSp modSp add mod">
        <pc:chgData name="Eva Jandíková" userId="7ef427b1455032d3" providerId="LiveId" clId="{BB25682E-B61C-406C-BE11-731FB41FCD28}" dt="2024-10-15T19:07:50.845" v="1301" actId="27636"/>
        <pc:sldMkLst>
          <pc:docMk/>
          <pc:sldMk cId="1783819689" sldId="2261"/>
        </pc:sldMkLst>
      </pc:sldChg>
      <pc:sldChg chg="delSp modSp add mod">
        <pc:chgData name="Eva Jandíková" userId="7ef427b1455032d3" providerId="LiveId" clId="{BB25682E-B61C-406C-BE11-731FB41FCD28}" dt="2024-10-15T19:09:23.230" v="1310" actId="478"/>
        <pc:sldMkLst>
          <pc:docMk/>
          <pc:sldMk cId="2164158464" sldId="2262"/>
        </pc:sldMkLst>
      </pc:sldChg>
      <pc:sldChg chg="delSp modSp add mod">
        <pc:chgData name="Eva Jandíková" userId="7ef427b1455032d3" providerId="LiveId" clId="{BB25682E-B61C-406C-BE11-731FB41FCD28}" dt="2024-10-15T19:09:21.558" v="1309" actId="478"/>
        <pc:sldMkLst>
          <pc:docMk/>
          <pc:sldMk cId="1491900476" sldId="2263"/>
        </pc:sldMkLst>
      </pc:sldChg>
      <pc:sldChg chg="delSp modSp add mod">
        <pc:chgData name="Eva Jandíková" userId="7ef427b1455032d3" providerId="LiveId" clId="{BB25682E-B61C-406C-BE11-731FB41FCD28}" dt="2024-10-15T19:09:19.650" v="1308" actId="478"/>
        <pc:sldMkLst>
          <pc:docMk/>
          <pc:sldMk cId="176631667" sldId="2264"/>
        </pc:sldMkLst>
      </pc:sldChg>
      <pc:sldChg chg="addSp delSp modSp add mod">
        <pc:chgData name="Eva Jandíková" userId="7ef427b1455032d3" providerId="LiveId" clId="{BB25682E-B61C-406C-BE11-731FB41FCD28}" dt="2024-10-15T19:10:57.793" v="1336" actId="20577"/>
        <pc:sldMkLst>
          <pc:docMk/>
          <pc:sldMk cId="3002606989" sldId="2265"/>
        </pc:sldMkLst>
      </pc:sldChg>
      <pc:sldChg chg="delSp modSp add del mod">
        <pc:chgData name="Eva Jandíková" userId="7ef427b1455032d3" providerId="LiveId" clId="{BB25682E-B61C-406C-BE11-731FB41FCD28}" dt="2024-10-15T19:10:30.315" v="1313" actId="47"/>
        <pc:sldMkLst>
          <pc:docMk/>
          <pc:sldMk cId="3652964149" sldId="2265"/>
        </pc:sldMkLst>
      </pc:sldChg>
      <pc:sldChg chg="addSp delSp modSp add mod">
        <pc:chgData name="Eva Jandíková" userId="7ef427b1455032d3" providerId="LiveId" clId="{BB25682E-B61C-406C-BE11-731FB41FCD28}" dt="2024-10-15T19:13:12.362" v="1521" actId="207"/>
        <pc:sldMkLst>
          <pc:docMk/>
          <pc:sldMk cId="2843183549" sldId="2266"/>
        </pc:sldMkLst>
      </pc:sldChg>
      <pc:sldChg chg="addSp delSp modSp add mod">
        <pc:chgData name="Eva Jandíková" userId="7ef427b1455032d3" providerId="LiveId" clId="{BB25682E-B61C-406C-BE11-731FB41FCD28}" dt="2024-10-15T19:16:47.414" v="1835" actId="207"/>
        <pc:sldMkLst>
          <pc:docMk/>
          <pc:sldMk cId="1517188105" sldId="2267"/>
        </pc:sldMkLst>
      </pc:sldChg>
      <pc:sldChg chg="addSp delSp modSp add mod">
        <pc:chgData name="Eva Jandíková" userId="7ef427b1455032d3" providerId="LiveId" clId="{BB25682E-B61C-406C-BE11-731FB41FCD28}" dt="2024-10-15T19:19:34.603" v="2014" actId="20577"/>
        <pc:sldMkLst>
          <pc:docMk/>
          <pc:sldMk cId="3996605985" sldId="2268"/>
        </pc:sldMkLst>
      </pc:sldChg>
      <pc:sldChg chg="addSp delSp modSp add mod">
        <pc:chgData name="Eva Jandíková" userId="7ef427b1455032d3" providerId="LiveId" clId="{BB25682E-B61C-406C-BE11-731FB41FCD28}" dt="2024-10-15T19:15:11.865" v="1709" actId="20577"/>
        <pc:sldMkLst>
          <pc:docMk/>
          <pc:sldMk cId="1089429607" sldId="2269"/>
        </pc:sldMkLst>
      </pc:sldChg>
      <pc:sldChg chg="modSp add del mod">
        <pc:chgData name="Eva Jandíková" userId="7ef427b1455032d3" providerId="LiveId" clId="{BB25682E-B61C-406C-BE11-731FB41FCD28}" dt="2024-10-17T10:21:46.249" v="5817" actId="47"/>
        <pc:sldMkLst>
          <pc:docMk/>
          <pc:sldMk cId="747283583" sldId="2270"/>
        </pc:sldMkLst>
      </pc:sldChg>
      <pc:sldChg chg="addSp delSp modSp add mod">
        <pc:chgData name="Eva Jandíková" userId="7ef427b1455032d3" providerId="LiveId" clId="{BB25682E-B61C-406C-BE11-731FB41FCD28}" dt="2024-10-17T11:54:46.223" v="8083" actId="20577"/>
        <pc:sldMkLst>
          <pc:docMk/>
          <pc:sldMk cId="376079132" sldId="2271"/>
        </pc:sldMkLst>
      </pc:sldChg>
      <pc:sldChg chg="modSp add mod">
        <pc:chgData name="Eva Jandíková" userId="7ef427b1455032d3" providerId="LiveId" clId="{BB25682E-B61C-406C-BE11-731FB41FCD28}" dt="2024-10-17T13:07:15.265" v="9701" actId="313"/>
        <pc:sldMkLst>
          <pc:docMk/>
          <pc:sldMk cId="469555720" sldId="2272"/>
        </pc:sldMkLst>
      </pc:sldChg>
      <pc:sldChg chg="addSp modSp add del mod">
        <pc:chgData name="Eva Jandíková" userId="7ef427b1455032d3" providerId="LiveId" clId="{BB25682E-B61C-406C-BE11-731FB41FCD28}" dt="2024-10-17T12:51:04.200" v="8828" actId="47"/>
        <pc:sldMkLst>
          <pc:docMk/>
          <pc:sldMk cId="3844257796" sldId="2273"/>
        </pc:sldMkLst>
      </pc:sldChg>
      <pc:sldChg chg="add del">
        <pc:chgData name="Eva Jandíková" userId="7ef427b1455032d3" providerId="LiveId" clId="{BB25682E-B61C-406C-BE11-731FB41FCD28}" dt="2024-10-17T12:38:29.517" v="8479" actId="2696"/>
        <pc:sldMkLst>
          <pc:docMk/>
          <pc:sldMk cId="744287360" sldId="2274"/>
        </pc:sldMkLst>
      </pc:sldChg>
      <pc:sldChg chg="modSp add del mod">
        <pc:chgData name="Eva Jandíková" userId="7ef427b1455032d3" providerId="LiveId" clId="{BB25682E-B61C-406C-BE11-731FB41FCD28}" dt="2024-10-17T12:23:42.622" v="8477" actId="2696"/>
        <pc:sldMkLst>
          <pc:docMk/>
          <pc:sldMk cId="1683857873" sldId="2274"/>
        </pc:sldMkLst>
      </pc:sldChg>
      <pc:sldChg chg="delSp modSp add mod">
        <pc:chgData name="Eva Jandíková" userId="7ef427b1455032d3" providerId="LiveId" clId="{BB25682E-B61C-406C-BE11-731FB41FCD28}" dt="2024-10-17T15:17:51.179" v="13275" actId="12"/>
        <pc:sldMkLst>
          <pc:docMk/>
          <pc:sldMk cId="4273909937" sldId="2274"/>
        </pc:sldMkLst>
      </pc:sldChg>
      <pc:sldChg chg="add del">
        <pc:chgData name="Eva Jandíková" userId="7ef427b1455032d3" providerId="LiveId" clId="{BB25682E-B61C-406C-BE11-731FB41FCD28}" dt="2024-10-15T19:33:06.566" v="2680" actId="47"/>
        <pc:sldMkLst>
          <pc:docMk/>
          <pc:sldMk cId="2210647168" sldId="2275"/>
        </pc:sldMkLst>
      </pc:sldChg>
      <pc:sldChg chg="addSp delSp modSp add del mod ord">
        <pc:chgData name="Eva Jandíková" userId="7ef427b1455032d3" providerId="LiveId" clId="{BB25682E-B61C-406C-BE11-731FB41FCD28}" dt="2024-10-17T11:54:31.984" v="8081" actId="47"/>
        <pc:sldMkLst>
          <pc:docMk/>
          <pc:sldMk cId="2607712152" sldId="2275"/>
        </pc:sldMkLst>
      </pc:sldChg>
      <pc:sldChg chg="addSp delSp modSp add mod">
        <pc:chgData name="Eva Jandíková" userId="7ef427b1455032d3" providerId="LiveId" clId="{BB25682E-B61C-406C-BE11-731FB41FCD28}" dt="2024-10-17T14:42:22.344" v="11560" actId="948"/>
        <pc:sldMkLst>
          <pc:docMk/>
          <pc:sldMk cId="3045035278" sldId="2276"/>
        </pc:sldMkLst>
      </pc:sldChg>
      <pc:sldChg chg="addSp delSp modSp add mod">
        <pc:chgData name="Eva Jandíková" userId="7ef427b1455032d3" providerId="LiveId" clId="{BB25682E-B61C-406C-BE11-731FB41FCD28}" dt="2024-10-17T13:28:07.475" v="9875" actId="1076"/>
        <pc:sldMkLst>
          <pc:docMk/>
          <pc:sldMk cId="1819588523" sldId="2277"/>
        </pc:sldMkLst>
      </pc:sldChg>
      <pc:sldChg chg="delSp modSp add del mod">
        <pc:chgData name="Eva Jandíková" userId="7ef427b1455032d3" providerId="LiveId" clId="{BB25682E-B61C-406C-BE11-731FB41FCD28}" dt="2024-10-17T14:20:44.164" v="10465" actId="47"/>
        <pc:sldMkLst>
          <pc:docMk/>
          <pc:sldMk cId="650866553" sldId="2278"/>
        </pc:sldMkLst>
      </pc:sldChg>
      <pc:sldChg chg="modSp add del mod">
        <pc:chgData name="Eva Jandíková" userId="7ef427b1455032d3" providerId="LiveId" clId="{BB25682E-B61C-406C-BE11-731FB41FCD28}" dt="2024-10-17T14:31:01.268" v="11080" actId="47"/>
        <pc:sldMkLst>
          <pc:docMk/>
          <pc:sldMk cId="4077040532" sldId="2279"/>
        </pc:sldMkLst>
      </pc:sldChg>
      <pc:sldChg chg="modSp add del mod">
        <pc:chgData name="Eva Jandíková" userId="7ef427b1455032d3" providerId="LiveId" clId="{BB25682E-B61C-406C-BE11-731FB41FCD28}" dt="2024-10-17T14:31:01.268" v="11080" actId="47"/>
        <pc:sldMkLst>
          <pc:docMk/>
          <pc:sldMk cId="3271596883" sldId="2280"/>
        </pc:sldMkLst>
      </pc:sldChg>
      <pc:sldChg chg="modSp add del mod">
        <pc:chgData name="Eva Jandíková" userId="7ef427b1455032d3" providerId="LiveId" clId="{BB25682E-B61C-406C-BE11-731FB41FCD28}" dt="2024-10-17T10:24:14.899" v="5926" actId="2696"/>
        <pc:sldMkLst>
          <pc:docMk/>
          <pc:sldMk cId="770526589" sldId="2281"/>
        </pc:sldMkLst>
      </pc:sldChg>
      <pc:sldChg chg="add">
        <pc:chgData name="Eva Jandíková" userId="7ef427b1455032d3" providerId="LiveId" clId="{BB25682E-B61C-406C-BE11-731FB41FCD28}" dt="2024-10-17T10:24:56.782" v="6002"/>
        <pc:sldMkLst>
          <pc:docMk/>
          <pc:sldMk cId="1004027701" sldId="2281"/>
        </pc:sldMkLst>
      </pc:sldChg>
      <pc:sldChg chg="add del">
        <pc:chgData name="Eva Jandíková" userId="7ef427b1455032d3" providerId="LiveId" clId="{BB25682E-B61C-406C-BE11-731FB41FCD28}" dt="2024-10-17T10:24:52.517" v="6001" actId="2696"/>
        <pc:sldMkLst>
          <pc:docMk/>
          <pc:sldMk cId="3265314251" sldId="2281"/>
        </pc:sldMkLst>
      </pc:sldChg>
      <pc:sldChg chg="modSp add mod">
        <pc:chgData name="Eva Jandíková" userId="7ef427b1455032d3" providerId="LiveId" clId="{BB25682E-B61C-406C-BE11-731FB41FCD28}" dt="2024-10-17T10:37:43.426" v="6200" actId="20577"/>
        <pc:sldMkLst>
          <pc:docMk/>
          <pc:sldMk cId="1556321605" sldId="2282"/>
        </pc:sldMkLst>
      </pc:sldChg>
      <pc:sldChg chg="add">
        <pc:chgData name="Eva Jandíková" userId="7ef427b1455032d3" providerId="LiveId" clId="{BB25682E-B61C-406C-BE11-731FB41FCD28}" dt="2024-10-15T19:43:55.553" v="3273"/>
        <pc:sldMkLst>
          <pc:docMk/>
          <pc:sldMk cId="3707448753" sldId="2283"/>
        </pc:sldMkLst>
      </pc:sldChg>
      <pc:sldChg chg="add ord">
        <pc:chgData name="Eva Jandíková" userId="7ef427b1455032d3" providerId="LiveId" clId="{BB25682E-B61C-406C-BE11-731FB41FCD28}" dt="2024-10-17T10:34:36.815" v="6062"/>
        <pc:sldMkLst>
          <pc:docMk/>
          <pc:sldMk cId="3197205158" sldId="2284"/>
        </pc:sldMkLst>
      </pc:sldChg>
      <pc:sldChg chg="add ord">
        <pc:chgData name="Eva Jandíková" userId="7ef427b1455032d3" providerId="LiveId" clId="{BB25682E-B61C-406C-BE11-731FB41FCD28}" dt="2024-10-17T16:16:15.994" v="14390"/>
        <pc:sldMkLst>
          <pc:docMk/>
          <pc:sldMk cId="713660843" sldId="2285"/>
        </pc:sldMkLst>
      </pc:sldChg>
      <pc:sldChg chg="add ord">
        <pc:chgData name="Eva Jandíková" userId="7ef427b1455032d3" providerId="LiveId" clId="{BB25682E-B61C-406C-BE11-731FB41FCD28}" dt="2024-10-17T16:16:15.994" v="14390"/>
        <pc:sldMkLst>
          <pc:docMk/>
          <pc:sldMk cId="3977612435" sldId="2286"/>
        </pc:sldMkLst>
      </pc:sldChg>
      <pc:sldChg chg="add ord">
        <pc:chgData name="Eva Jandíková" userId="7ef427b1455032d3" providerId="LiveId" clId="{BB25682E-B61C-406C-BE11-731FB41FCD28}" dt="2024-10-17T16:16:15.994" v="14390"/>
        <pc:sldMkLst>
          <pc:docMk/>
          <pc:sldMk cId="663251086" sldId="2287"/>
        </pc:sldMkLst>
      </pc:sldChg>
      <pc:sldChg chg="modSp add mod ord">
        <pc:chgData name="Eva Jandíková" userId="7ef427b1455032d3" providerId="LiveId" clId="{BB25682E-B61C-406C-BE11-731FB41FCD28}" dt="2024-10-17T16:16:15.994" v="14390"/>
        <pc:sldMkLst>
          <pc:docMk/>
          <pc:sldMk cId="157321085" sldId="2288"/>
        </pc:sldMkLst>
      </pc:sldChg>
      <pc:sldChg chg="addSp delSp modSp add mod">
        <pc:chgData name="Eva Jandíková" userId="7ef427b1455032d3" providerId="LiveId" clId="{BB25682E-B61C-406C-BE11-731FB41FCD28}" dt="2024-10-15T19:48:52.741" v="3296"/>
        <pc:sldMkLst>
          <pc:docMk/>
          <pc:sldMk cId="3723224760" sldId="2289"/>
        </pc:sldMkLst>
      </pc:sldChg>
      <pc:sldChg chg="modSp del mod">
        <pc:chgData name="Eva Jandíková" userId="7ef427b1455032d3" providerId="LiveId" clId="{BB25682E-B61C-406C-BE11-731FB41FCD28}" dt="2024-10-17T09:54:28.075" v="4957" actId="47"/>
        <pc:sldMkLst>
          <pc:docMk/>
          <pc:sldMk cId="264331504" sldId="2290"/>
        </pc:sldMkLst>
      </pc:sldChg>
      <pc:sldChg chg="addSp delSp modSp add mod">
        <pc:chgData name="Eva Jandíková" userId="7ef427b1455032d3" providerId="LiveId" clId="{BB25682E-B61C-406C-BE11-731FB41FCD28}" dt="2024-10-17T11:39:45.974" v="8017" actId="20577"/>
        <pc:sldMkLst>
          <pc:docMk/>
          <pc:sldMk cId="2060607202" sldId="2291"/>
        </pc:sldMkLst>
      </pc:sldChg>
      <pc:sldChg chg="add del">
        <pc:chgData name="Eva Jandíková" userId="7ef427b1455032d3" providerId="LiveId" clId="{BB25682E-B61C-406C-BE11-731FB41FCD28}" dt="2024-10-17T11:31:12.938" v="7270" actId="47"/>
        <pc:sldMkLst>
          <pc:docMk/>
          <pc:sldMk cId="1133442867" sldId="2292"/>
        </pc:sldMkLst>
      </pc:sldChg>
      <pc:sldChg chg="modSp add del mod">
        <pc:chgData name="Eva Jandíková" userId="7ef427b1455032d3" providerId="LiveId" clId="{BB25682E-B61C-406C-BE11-731FB41FCD28}" dt="2024-10-17T11:31:12.938" v="7270" actId="47"/>
        <pc:sldMkLst>
          <pc:docMk/>
          <pc:sldMk cId="2372919133" sldId="2293"/>
        </pc:sldMkLst>
      </pc:sldChg>
      <pc:sldChg chg="addSp modSp add del mod">
        <pc:chgData name="Eva Jandíková" userId="7ef427b1455032d3" providerId="LiveId" clId="{BB25682E-B61C-406C-BE11-731FB41FCD28}" dt="2024-10-17T10:29:45.167" v="6055" actId="47"/>
        <pc:sldMkLst>
          <pc:docMk/>
          <pc:sldMk cId="661045096" sldId="2294"/>
        </pc:sldMkLst>
      </pc:sldChg>
      <pc:sldChg chg="delSp modSp add mod">
        <pc:chgData name="Eva Jandíková" userId="7ef427b1455032d3" providerId="LiveId" clId="{BB25682E-B61C-406C-BE11-731FB41FCD28}" dt="2024-10-17T15:55:07.701" v="14257" actId="20577"/>
        <pc:sldMkLst>
          <pc:docMk/>
          <pc:sldMk cId="597504171" sldId="2295"/>
        </pc:sldMkLst>
      </pc:sldChg>
      <pc:sldChg chg="addSp delSp modSp add mod">
        <pc:chgData name="Eva Jandíková" userId="7ef427b1455032d3" providerId="LiveId" clId="{BB25682E-B61C-406C-BE11-731FB41FCD28}" dt="2024-10-17T12:17:27.202" v="8467" actId="20577"/>
        <pc:sldMkLst>
          <pc:docMk/>
          <pc:sldMk cId="1628136085" sldId="2296"/>
        </pc:sldMkLst>
      </pc:sldChg>
      <pc:sldChg chg="addSp modSp add mod">
        <pc:chgData name="Eva Jandíková" userId="7ef427b1455032d3" providerId="LiveId" clId="{BB25682E-B61C-406C-BE11-731FB41FCD28}" dt="2024-10-17T12:45:31.339" v="8654" actId="20577"/>
        <pc:sldMkLst>
          <pc:docMk/>
          <pc:sldMk cId="3976505497" sldId="2297"/>
        </pc:sldMkLst>
      </pc:sldChg>
      <pc:sldChg chg="modSp add mod">
        <pc:chgData name="Eva Jandíková" userId="7ef427b1455032d3" providerId="LiveId" clId="{BB25682E-B61C-406C-BE11-731FB41FCD28}" dt="2024-10-17T10:23:31.227" v="5925" actId="6549"/>
        <pc:sldMkLst>
          <pc:docMk/>
          <pc:sldMk cId="3535934345" sldId="2298"/>
        </pc:sldMkLst>
      </pc:sldChg>
      <pc:sldChg chg="modSp add del mod">
        <pc:chgData name="Eva Jandíková" userId="7ef427b1455032d3" providerId="LiveId" clId="{BB25682E-B61C-406C-BE11-731FB41FCD28}" dt="2024-10-17T14:31:17.450" v="11082" actId="47"/>
        <pc:sldMkLst>
          <pc:docMk/>
          <pc:sldMk cId="998650604" sldId="2299"/>
        </pc:sldMkLst>
      </pc:sldChg>
      <pc:sldChg chg="addSp delSp modSp add del mod">
        <pc:chgData name="Eva Jandíková" userId="7ef427b1455032d3" providerId="LiveId" clId="{BB25682E-B61C-406C-BE11-731FB41FCD28}" dt="2024-10-17T15:59:03.468" v="14279" actId="47"/>
        <pc:sldMkLst>
          <pc:docMk/>
          <pc:sldMk cId="1538567368" sldId="2300"/>
        </pc:sldMkLst>
      </pc:sldChg>
      <pc:sldChg chg="modSp add mod">
        <pc:chgData name="Eva Jandíková" userId="7ef427b1455032d3" providerId="LiveId" clId="{BB25682E-B61C-406C-BE11-731FB41FCD28}" dt="2024-10-17T10:25:07.462" v="6012" actId="20577"/>
        <pc:sldMkLst>
          <pc:docMk/>
          <pc:sldMk cId="220593266" sldId="2301"/>
        </pc:sldMkLst>
      </pc:sldChg>
      <pc:sldChg chg="add">
        <pc:chgData name="Eva Jandíková" userId="7ef427b1455032d3" providerId="LiveId" clId="{BB25682E-B61C-406C-BE11-731FB41FCD28}" dt="2024-10-17T15:56:19.634" v="14259"/>
        <pc:sldMkLst>
          <pc:docMk/>
          <pc:sldMk cId="695140794" sldId="2302"/>
        </pc:sldMkLst>
      </pc:sldChg>
      <pc:sldChg chg="modSp add del mod">
        <pc:chgData name="Eva Jandíková" userId="7ef427b1455032d3" providerId="LiveId" clId="{BB25682E-B61C-406C-BE11-731FB41FCD28}" dt="2024-10-17T15:55:56.256" v="14258" actId="2696"/>
        <pc:sldMkLst>
          <pc:docMk/>
          <pc:sldMk cId="822525084" sldId="2302"/>
        </pc:sldMkLst>
      </pc:sldChg>
      <pc:sldChg chg="add del">
        <pc:chgData name="Eva Jandíková" userId="7ef427b1455032d3" providerId="LiveId" clId="{BB25682E-B61C-406C-BE11-731FB41FCD28}" dt="2024-10-17T10:33:47.617" v="6060" actId="47"/>
        <pc:sldMkLst>
          <pc:docMk/>
          <pc:sldMk cId="2767728837" sldId="2303"/>
        </pc:sldMkLst>
      </pc:sldChg>
      <pc:sldChg chg="modSp add mod">
        <pc:chgData name="Eva Jandíková" userId="7ef427b1455032d3" providerId="LiveId" clId="{BB25682E-B61C-406C-BE11-731FB41FCD28}" dt="2024-10-17T11:26:51.266" v="7169" actId="113"/>
        <pc:sldMkLst>
          <pc:docMk/>
          <pc:sldMk cId="2873519631" sldId="2303"/>
        </pc:sldMkLst>
      </pc:sldChg>
      <pc:sldChg chg="addSp delSp modSp add mod">
        <pc:chgData name="Eva Jandíková" userId="7ef427b1455032d3" providerId="LiveId" clId="{BB25682E-B61C-406C-BE11-731FB41FCD28}" dt="2024-10-17T11:40:35.403" v="8021" actId="14100"/>
        <pc:sldMkLst>
          <pc:docMk/>
          <pc:sldMk cId="3193158363" sldId="2304"/>
        </pc:sldMkLst>
      </pc:sldChg>
      <pc:sldChg chg="addSp delSp modSp add mod">
        <pc:chgData name="Eva Jandíková" userId="7ef427b1455032d3" providerId="LiveId" clId="{BB25682E-B61C-406C-BE11-731FB41FCD28}" dt="2024-10-17T11:42:54.152" v="8079" actId="6549"/>
        <pc:sldMkLst>
          <pc:docMk/>
          <pc:sldMk cId="366869890" sldId="2305"/>
        </pc:sldMkLst>
      </pc:sldChg>
      <pc:sldChg chg="addSp delSp modSp add mod">
        <pc:chgData name="Eva Jandíková" userId="7ef427b1455032d3" providerId="LiveId" clId="{BB25682E-B61C-406C-BE11-731FB41FCD28}" dt="2024-10-17T13:30:12.240" v="10153" actId="14100"/>
        <pc:sldMkLst>
          <pc:docMk/>
          <pc:sldMk cId="4252776102" sldId="2306"/>
        </pc:sldMkLst>
      </pc:sldChg>
      <pc:sldChg chg="add del">
        <pc:chgData name="Eva Jandíková" userId="7ef427b1455032d3" providerId="LiveId" clId="{BB25682E-B61C-406C-BE11-731FB41FCD28}" dt="2024-10-17T14:12:04.181" v="10267" actId="47"/>
        <pc:sldMkLst>
          <pc:docMk/>
          <pc:sldMk cId="1715825567" sldId="2307"/>
        </pc:sldMkLst>
      </pc:sldChg>
      <pc:sldChg chg="addSp delSp modSp add mod">
        <pc:chgData name="Eva Jandíková" userId="7ef427b1455032d3" providerId="LiveId" clId="{BB25682E-B61C-406C-BE11-731FB41FCD28}" dt="2024-10-17T14:14:31.400" v="10343" actId="1076"/>
        <pc:sldMkLst>
          <pc:docMk/>
          <pc:sldMk cId="2722961101" sldId="2307"/>
        </pc:sldMkLst>
      </pc:sldChg>
      <pc:sldChg chg="addSp delSp modSp add mod">
        <pc:chgData name="Eva Jandíková" userId="7ef427b1455032d3" providerId="LiveId" clId="{BB25682E-B61C-406C-BE11-731FB41FCD28}" dt="2024-10-17T14:19:25.421" v="10456" actId="207"/>
        <pc:sldMkLst>
          <pc:docMk/>
          <pc:sldMk cId="2391430806" sldId="2308"/>
        </pc:sldMkLst>
      </pc:sldChg>
      <pc:sldChg chg="addSp delSp modSp add del mod">
        <pc:chgData name="Eva Jandíková" userId="7ef427b1455032d3" providerId="LiveId" clId="{BB25682E-B61C-406C-BE11-731FB41FCD28}" dt="2024-10-17T14:21:47.999" v="10564" actId="20577"/>
        <pc:sldMkLst>
          <pc:docMk/>
          <pc:sldMk cId="3331866965" sldId="2309"/>
        </pc:sldMkLst>
      </pc:sldChg>
      <pc:sldChg chg="addSp delSp modSp add mod">
        <pc:chgData name="Eva Jandíková" userId="7ef427b1455032d3" providerId="LiveId" clId="{BB25682E-B61C-406C-BE11-731FB41FCD28}" dt="2024-10-17T14:24:35.894" v="10713" actId="14100"/>
        <pc:sldMkLst>
          <pc:docMk/>
          <pc:sldMk cId="3340065127" sldId="2310"/>
        </pc:sldMkLst>
      </pc:sldChg>
      <pc:sldChg chg="addSp delSp modSp add mod">
        <pc:chgData name="Eva Jandíková" userId="7ef427b1455032d3" providerId="LiveId" clId="{BB25682E-B61C-406C-BE11-731FB41FCD28}" dt="2024-10-17T14:27:59.436" v="10945" actId="313"/>
        <pc:sldMkLst>
          <pc:docMk/>
          <pc:sldMk cId="1628997414" sldId="2311"/>
        </pc:sldMkLst>
      </pc:sldChg>
      <pc:sldChg chg="addSp delSp modSp add mod">
        <pc:chgData name="Eva Jandíková" userId="7ef427b1455032d3" providerId="LiveId" clId="{BB25682E-B61C-406C-BE11-731FB41FCD28}" dt="2024-10-17T14:27:51.695" v="10941" actId="20577"/>
        <pc:sldMkLst>
          <pc:docMk/>
          <pc:sldMk cId="4083262809" sldId="2312"/>
        </pc:sldMkLst>
      </pc:sldChg>
      <pc:sldChg chg="addSp delSp modSp add mod">
        <pc:chgData name="Eva Jandíková" userId="7ef427b1455032d3" providerId="LiveId" clId="{BB25682E-B61C-406C-BE11-731FB41FCD28}" dt="2024-10-17T14:29:22.502" v="11073" actId="207"/>
        <pc:sldMkLst>
          <pc:docMk/>
          <pc:sldMk cId="3055113937" sldId="2313"/>
        </pc:sldMkLst>
      </pc:sldChg>
      <pc:sldChg chg="addSp delSp modSp add mod">
        <pc:chgData name="Eva Jandíková" userId="7ef427b1455032d3" providerId="LiveId" clId="{BB25682E-B61C-406C-BE11-731FB41FCD28}" dt="2024-10-17T14:30:53.842" v="11079"/>
        <pc:sldMkLst>
          <pc:docMk/>
          <pc:sldMk cId="1289153694" sldId="2314"/>
        </pc:sldMkLst>
      </pc:sldChg>
      <pc:sldChg chg="addSp delSp modSp add mod">
        <pc:chgData name="Eva Jandíková" userId="7ef427b1455032d3" providerId="LiveId" clId="{BB25682E-B61C-406C-BE11-731FB41FCD28}" dt="2024-10-17T14:36:41.888" v="11397" actId="14100"/>
        <pc:sldMkLst>
          <pc:docMk/>
          <pc:sldMk cId="1598159075" sldId="2315"/>
        </pc:sldMkLst>
      </pc:sldChg>
      <pc:sldChg chg="add del">
        <pc:chgData name="Eva Jandíková" userId="7ef427b1455032d3" providerId="LiveId" clId="{BB25682E-B61C-406C-BE11-731FB41FCD28}" dt="2024-10-17T14:35:31.875" v="11355"/>
        <pc:sldMkLst>
          <pc:docMk/>
          <pc:sldMk cId="394684847" sldId="2316"/>
        </pc:sldMkLst>
      </pc:sldChg>
      <pc:sldChg chg="addSp delSp modSp add mod">
        <pc:chgData name="Eva Jandíková" userId="7ef427b1455032d3" providerId="LiveId" clId="{BB25682E-B61C-406C-BE11-731FB41FCD28}" dt="2024-10-17T14:46:29.511" v="11772" actId="207"/>
        <pc:sldMkLst>
          <pc:docMk/>
          <pc:sldMk cId="684043585" sldId="2316"/>
        </pc:sldMkLst>
      </pc:sldChg>
      <pc:sldChg chg="addSp delSp modSp add mod">
        <pc:chgData name="Eva Jandíková" userId="7ef427b1455032d3" providerId="LiveId" clId="{BB25682E-B61C-406C-BE11-731FB41FCD28}" dt="2024-10-17T14:50:59.533" v="12159" actId="12"/>
        <pc:sldMkLst>
          <pc:docMk/>
          <pc:sldMk cId="1808475330" sldId="2317"/>
        </pc:sldMkLst>
      </pc:sldChg>
      <pc:sldChg chg="addSp delSp modSp add mod">
        <pc:chgData name="Eva Jandíková" userId="7ef427b1455032d3" providerId="LiveId" clId="{BB25682E-B61C-406C-BE11-731FB41FCD28}" dt="2024-10-17T14:53:43.961" v="12409" actId="207"/>
        <pc:sldMkLst>
          <pc:docMk/>
          <pc:sldMk cId="152729179" sldId="2318"/>
        </pc:sldMkLst>
      </pc:sldChg>
      <pc:sldChg chg="add del">
        <pc:chgData name="Eva Jandíková" userId="7ef427b1455032d3" providerId="LiveId" clId="{BB25682E-B61C-406C-BE11-731FB41FCD28}" dt="2024-10-17T14:51:40.480" v="12161" actId="47"/>
        <pc:sldMkLst>
          <pc:docMk/>
          <pc:sldMk cId="1974764232" sldId="2318"/>
        </pc:sldMkLst>
      </pc:sldChg>
      <pc:sldChg chg="addSp delSp modSp add mod">
        <pc:chgData name="Eva Jandíková" userId="7ef427b1455032d3" providerId="LiveId" clId="{BB25682E-B61C-406C-BE11-731FB41FCD28}" dt="2024-10-17T15:18:00.764" v="13276" actId="207"/>
        <pc:sldMkLst>
          <pc:docMk/>
          <pc:sldMk cId="3264491758" sldId="2319"/>
        </pc:sldMkLst>
      </pc:sldChg>
      <pc:sldChg chg="addSp delSp modSp add del mod ord">
        <pc:chgData name="Eva Jandíková" userId="7ef427b1455032d3" providerId="LiveId" clId="{BB25682E-B61C-406C-BE11-731FB41FCD28}" dt="2024-10-17T15:59:03.468" v="14279" actId="47"/>
        <pc:sldMkLst>
          <pc:docMk/>
          <pc:sldMk cId="3940100844" sldId="2320"/>
        </pc:sldMkLst>
      </pc:sldChg>
      <pc:sldChg chg="addSp delSp modSp add del mod ord">
        <pc:chgData name="Eva Jandíková" userId="7ef427b1455032d3" providerId="LiveId" clId="{BB25682E-B61C-406C-BE11-731FB41FCD28}" dt="2024-10-17T15:59:03.468" v="14279" actId="47"/>
        <pc:sldMkLst>
          <pc:docMk/>
          <pc:sldMk cId="1528024484" sldId="2321"/>
        </pc:sldMkLst>
      </pc:sldChg>
      <pc:sldChg chg="add del ord">
        <pc:chgData name="Eva Jandíková" userId="7ef427b1455032d3" providerId="LiveId" clId="{BB25682E-B61C-406C-BE11-731FB41FCD28}" dt="2024-10-17T16:01:05.584" v="14291" actId="2696"/>
        <pc:sldMkLst>
          <pc:docMk/>
          <pc:sldMk cId="865824575" sldId="2322"/>
        </pc:sldMkLst>
      </pc:sldChg>
      <pc:sldChg chg="addSp delSp modSp add del mod">
        <pc:chgData name="Eva Jandíková" userId="7ef427b1455032d3" providerId="LiveId" clId="{BB25682E-B61C-406C-BE11-731FB41FCD28}" dt="2024-10-17T15:59:28.027" v="14280" actId="2696"/>
        <pc:sldMkLst>
          <pc:docMk/>
          <pc:sldMk cId="3143121410" sldId="2322"/>
        </pc:sldMkLst>
      </pc:sldChg>
      <pc:sldChg chg="add">
        <pc:chgData name="Eva Jandíková" userId="7ef427b1455032d3" providerId="LiveId" clId="{BB25682E-B61C-406C-BE11-731FB41FCD28}" dt="2024-10-17T16:01:14.902" v="14292"/>
        <pc:sldMkLst>
          <pc:docMk/>
          <pc:sldMk cId="3906644247" sldId="2322"/>
        </pc:sldMkLst>
      </pc:sldChg>
      <pc:sldChg chg="add del">
        <pc:chgData name="Eva Jandíková" userId="7ef427b1455032d3" providerId="LiveId" clId="{BB25682E-B61C-406C-BE11-731FB41FCD28}" dt="2024-10-17T15:59:28.027" v="14280" actId="2696"/>
        <pc:sldMkLst>
          <pc:docMk/>
          <pc:sldMk cId="1543294747" sldId="2323"/>
        </pc:sldMkLst>
      </pc:sldChg>
      <pc:sldChg chg="add del">
        <pc:chgData name="Eva Jandíková" userId="7ef427b1455032d3" providerId="LiveId" clId="{BB25682E-B61C-406C-BE11-731FB41FCD28}" dt="2024-10-17T15:42:42.071" v="14073" actId="47"/>
        <pc:sldMkLst>
          <pc:docMk/>
          <pc:sldMk cId="2072893014" sldId="2323"/>
        </pc:sldMkLst>
      </pc:sldChg>
      <pc:sldChg chg="addSp delSp modSp add mod">
        <pc:chgData name="Eva Jandíková" userId="7ef427b1455032d3" providerId="LiveId" clId="{BB25682E-B61C-406C-BE11-731FB41FCD28}" dt="2024-10-17T16:12:15.772" v="14361" actId="14100"/>
        <pc:sldMkLst>
          <pc:docMk/>
          <pc:sldMk cId="2248477681" sldId="2323"/>
        </pc:sldMkLst>
      </pc:sldChg>
      <pc:sldChg chg="add del">
        <pc:chgData name="Eva Jandíková" userId="7ef427b1455032d3" providerId="LiveId" clId="{BB25682E-B61C-406C-BE11-731FB41FCD28}" dt="2024-10-17T15:59:28.027" v="14280" actId="2696"/>
        <pc:sldMkLst>
          <pc:docMk/>
          <pc:sldMk cId="1549804987" sldId="2324"/>
        </pc:sldMkLst>
      </pc:sldChg>
      <pc:sldChg chg="addSp delSp modSp add mod">
        <pc:chgData name="Eva Jandíková" userId="7ef427b1455032d3" providerId="LiveId" clId="{BB25682E-B61C-406C-BE11-731FB41FCD28}" dt="2024-10-17T16:12:56.565" v="14366" actId="14100"/>
        <pc:sldMkLst>
          <pc:docMk/>
          <pc:sldMk cId="3043893569" sldId="2324"/>
        </pc:sldMkLst>
      </pc:sldChg>
      <pc:sldChg chg="addSp delSp modSp add mod">
        <pc:chgData name="Eva Jandíková" userId="7ef427b1455032d3" providerId="LiveId" clId="{BB25682E-B61C-406C-BE11-731FB41FCD28}" dt="2024-10-17T16:13:39.177" v="14371" actId="14100"/>
        <pc:sldMkLst>
          <pc:docMk/>
          <pc:sldMk cId="2064433001" sldId="2325"/>
        </pc:sldMkLst>
      </pc:sldChg>
      <pc:sldChg chg="add del">
        <pc:chgData name="Eva Jandíková" userId="7ef427b1455032d3" providerId="LiveId" clId="{BB25682E-B61C-406C-BE11-731FB41FCD28}" dt="2024-10-17T15:59:28.027" v="14280" actId="2696"/>
        <pc:sldMkLst>
          <pc:docMk/>
          <pc:sldMk cId="4235592360" sldId="2325"/>
        </pc:sldMkLst>
      </pc:sldChg>
      <pc:sldChg chg="modSp add mod">
        <pc:chgData name="Eva Jandíková" userId="7ef427b1455032d3" providerId="LiveId" clId="{BB25682E-B61C-406C-BE11-731FB41FCD28}" dt="2024-10-17T16:00:14.912" v="14286" actId="207"/>
        <pc:sldMkLst>
          <pc:docMk/>
          <pc:sldMk cId="1438973649" sldId="2326"/>
        </pc:sldMkLst>
      </pc:sldChg>
      <pc:sldChg chg="modSp add del mod">
        <pc:chgData name="Eva Jandíková" userId="7ef427b1455032d3" providerId="LiveId" clId="{BB25682E-B61C-406C-BE11-731FB41FCD28}" dt="2024-10-17T15:59:28.027" v="14280" actId="2696"/>
        <pc:sldMkLst>
          <pc:docMk/>
          <pc:sldMk cId="2026641368" sldId="2326"/>
        </pc:sldMkLst>
      </pc:sldChg>
      <pc:sldChg chg="add">
        <pc:chgData name="Eva Jandíková" userId="7ef427b1455032d3" providerId="LiveId" clId="{BB25682E-B61C-406C-BE11-731FB41FCD28}" dt="2024-10-17T16:04:46.301" v="14354"/>
        <pc:sldMkLst>
          <pc:docMk/>
          <pc:sldMk cId="3021158693" sldId="2327"/>
        </pc:sldMkLst>
      </pc:sldChg>
      <pc:sldChg chg="modSp add del mod">
        <pc:chgData name="Eva Jandíková" userId="7ef427b1455032d3" providerId="LiveId" clId="{BB25682E-B61C-406C-BE11-731FB41FCD28}" dt="2024-10-17T16:04:42.666" v="14353" actId="2696"/>
        <pc:sldMkLst>
          <pc:docMk/>
          <pc:sldMk cId="3872488339" sldId="2327"/>
        </pc:sldMkLst>
      </pc:sldChg>
      <pc:sldChg chg="modSp add del mod">
        <pc:chgData name="Eva Jandíková" userId="7ef427b1455032d3" providerId="LiveId" clId="{BB25682E-B61C-406C-BE11-731FB41FCD28}" dt="2024-10-17T16:16:22.357" v="14391" actId="47"/>
        <pc:sldMkLst>
          <pc:docMk/>
          <pc:sldMk cId="545848951" sldId="2328"/>
        </pc:sldMkLst>
      </pc:sldChg>
      <pc:sldMasterChg chg="delSldLayout">
        <pc:chgData name="Eva Jandíková" userId="7ef427b1455032d3" providerId="LiveId" clId="{BB25682E-B61C-406C-BE11-731FB41FCD28}" dt="2024-10-15T18:35:39.941" v="108" actId="47"/>
        <pc:sldMasterMkLst>
          <pc:docMk/>
          <pc:sldMasterMk cId="3143213255" sldId="2147483728"/>
        </pc:sldMasterMkLst>
        <pc:sldLayoutChg chg="del">
          <pc:chgData name="Eva Jandíková" userId="7ef427b1455032d3" providerId="LiveId" clId="{BB25682E-B61C-406C-BE11-731FB41FCD28}" dt="2024-10-15T18:35:39.941" v="108" actId="47"/>
          <pc:sldLayoutMkLst>
            <pc:docMk/>
            <pc:sldMasterMk cId="3143213255" sldId="2147483728"/>
            <pc:sldLayoutMk cId="1545636610" sldId="2147483888"/>
          </pc:sldLayoutMkLst>
        </pc:sldLayoutChg>
      </pc:sldMasterChg>
    </pc:docChg>
  </pc:docChgLst>
  <pc:docChgLst>
    <pc:chgData clId="Web-{97D8EA5E-B4F2-8EC1-A911-93AF9FE06F4B}"/>
    <pc:docChg chg="modSld">
      <pc:chgData name="" userId="" providerId="" clId="Web-{97D8EA5E-B4F2-8EC1-A911-93AF9FE06F4B}" dt="2024-09-16T06:35:45.894" v="4" actId="20577"/>
      <pc:docMkLst>
        <pc:docMk/>
      </pc:docMkLst>
      <pc:sldChg chg="modSp">
        <pc:chgData name="" userId="" providerId="" clId="Web-{97D8EA5E-B4F2-8EC1-A911-93AF9FE06F4B}" dt="2024-09-16T06:35:45.894" v="4" actId="20577"/>
        <pc:sldMkLst>
          <pc:docMk/>
          <pc:sldMk cId="1371505916" sldId="89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z="1000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8D9CF-951F-4DB7-A66F-C025D3B84BF9}" type="datetimeFigureOut">
              <a:rPr lang="pl-PL" sz="1000" smtClean="0"/>
              <a:t>21.03.2025</a:t>
            </a:fld>
            <a:endParaRPr lang="pl-PL" sz="100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z="1000">
                <a:solidFill>
                  <a:srgbClr val="58595B"/>
                </a:solidFill>
              </a:rPr>
              <a:t>asseco.pl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FC140-D6D2-468F-97D6-897500CBF34B}" type="slidenum">
              <a:rPr lang="pl-PL" sz="900" smtClean="0"/>
              <a:t>‹#›</a:t>
            </a:fld>
            <a:endParaRPr lang="pl-PL" sz="900"/>
          </a:p>
        </p:txBody>
      </p:sp>
    </p:spTree>
    <p:extLst>
      <p:ext uri="{BB962C8B-B14F-4D97-AF65-F5344CB8AC3E}">
        <p14:creationId xmlns:p14="http://schemas.microsoft.com/office/powerpoint/2010/main" val="1179787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r>
              <a:rPr lang="pl-PL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4CEB447A-91AE-4BEF-8DAE-D1B3BDF93E14}" type="datetimeFigureOut">
              <a:rPr lang="pl-PL" smtClean="0"/>
              <a:pPr/>
              <a:t>21.03.2025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606" y="4714876"/>
            <a:ext cx="5438464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r>
              <a:rPr lang="pl-PL"/>
              <a:t>asseco.pl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/>
            </a:lvl1pPr>
          </a:lstStyle>
          <a:p>
            <a:fld id="{0C127573-7ADF-411A-9B23-EA9E8B4CF7A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630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141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81F7B-310B-6B01-12BF-BBF718EDE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438050-09E2-6FE5-439C-B99AF11102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2B2479-8ED7-E025-CCA2-5707F01C5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D362C-1584-0FBC-E874-FF2E335564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943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64B5F-E63D-DD8F-B95E-3F969E767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F78386-9FFB-B6FB-EE5C-1062D0962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F21982-38DB-52EF-0DEF-961D15BDE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98D8C-0EEC-57D7-4202-F9B5F3A04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5919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37C9F-2ABA-B375-601C-4BE183779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6AF058-B734-1AD8-8CF3-9EE474862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E599D1-1AAE-9765-C54C-D01911F32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2DCB9-97AD-65E0-F22E-F111A3EBF6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5481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AD648-5645-24A0-E96A-78A2307A0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24DC7D-71DC-1032-3A69-BDBB21D471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4E2B99-F247-77C9-CB3C-FAE416A06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E4D94-4F48-5EEB-E6CA-5B4A3A4793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4801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26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1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5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5486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247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6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4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8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9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7AEC4CB-953A-49D6-846F-CA73583081D9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BFA6ED9-A9D4-49D0-9AF8-077C41F70E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6B6CC05-6796-4D93-8463-98DD7687AF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1F00E6E-81E8-4BF1-B618-930C34EC3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A1BB1C4F-CA4D-4407-8C76-D524BBF875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09DBE43-341A-479B-A032-037E9463E44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04B23C-CB83-4AD0-A06B-D1C8D3B946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239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754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150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631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2996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311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54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49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2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83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57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640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07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48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566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86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095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59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5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88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Pictures+tex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rostokąt 44">
            <a:extLst>
              <a:ext uri="{FF2B5EF4-FFF2-40B4-BE49-F238E27FC236}">
                <a16:creationId xmlns:a16="http://schemas.microsoft.com/office/drawing/2014/main" id="{4CCBCACA-077E-4F5E-BA02-E16AA479B36C}"/>
              </a:ext>
            </a:extLst>
          </p:cNvPr>
          <p:cNvSpPr/>
          <p:nvPr userDrawn="1"/>
        </p:nvSpPr>
        <p:spPr bwMode="auto">
          <a:xfrm>
            <a:off x="6306782" y="2303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A842D55-AC9B-4BA0-8D2A-0DD1A862E40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306783" y="820"/>
            <a:ext cx="1976606" cy="1948467"/>
          </a:xfrm>
          <a:prstGeom prst="ellipse">
            <a:avLst/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3BFFAC6C-83F9-4110-9B41-662B2DB1B310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8C89D3CB-71EC-4796-98F8-39D0174F15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44480DB-B935-4232-8A0D-350BB42592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5CE5F792-C195-4525-B8F3-F7D99F9FAF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405C628B-3E6E-43A3-99E3-F3E76E57CB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FC369BA-5DED-47EF-A019-D261745C91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67DBC3E8-3F71-43AB-AEE7-FF91A5F972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</p:grpSp>
      <p:sp>
        <p:nvSpPr>
          <p:cNvPr id="31" name="Prostokąt 30">
            <a:extLst>
              <a:ext uri="{FF2B5EF4-FFF2-40B4-BE49-F238E27FC236}">
                <a16:creationId xmlns:a16="http://schemas.microsoft.com/office/drawing/2014/main" id="{13D274EA-DC76-4114-93F1-78D86C91FB9D}"/>
              </a:ext>
            </a:extLst>
          </p:cNvPr>
          <p:cNvSpPr/>
          <p:nvPr userDrawn="1"/>
        </p:nvSpPr>
        <p:spPr bwMode="auto">
          <a:xfrm>
            <a:off x="9243254" y="820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Symbol zastępczy tekstu 5">
            <a:extLst>
              <a:ext uri="{FF2B5EF4-FFF2-40B4-BE49-F238E27FC236}">
                <a16:creationId xmlns:a16="http://schemas.microsoft.com/office/drawing/2014/main" id="{4FE54921-81B9-4AB2-91F5-4C1122C1F1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90254" y="509751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21" name="Symbol zastępczy tekstu 5">
            <a:extLst>
              <a:ext uri="{FF2B5EF4-FFF2-40B4-BE49-F238E27FC236}">
                <a16:creationId xmlns:a16="http://schemas.microsoft.com/office/drawing/2014/main" id="{E999A348-65B7-4713-9EFC-6888558000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90253" y="1137325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F0B5CDE-17EE-422E-B832-391D3B84729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243254" y="2303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3" name="Symbol zastępczy tekstu 5">
            <a:extLst>
              <a:ext uri="{FF2B5EF4-FFF2-40B4-BE49-F238E27FC236}">
                <a16:creationId xmlns:a16="http://schemas.microsoft.com/office/drawing/2014/main" id="{1ECD2B61-A279-4B75-940A-C119CABC4B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3782" y="2840193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4" name="Symbol zastępczy tekstu 5">
            <a:extLst>
              <a:ext uri="{FF2B5EF4-FFF2-40B4-BE49-F238E27FC236}">
                <a16:creationId xmlns:a16="http://schemas.microsoft.com/office/drawing/2014/main" id="{4198887C-1487-4078-97E4-50E1476071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781" y="3467766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1075132-5CF2-4404-B879-86F9DABFF31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6782" y="4607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71D3AC21-CCC2-494C-B313-8836178FAF14}"/>
              </a:ext>
            </a:extLst>
          </p:cNvPr>
          <p:cNvSpPr/>
          <p:nvPr userDrawn="1"/>
        </p:nvSpPr>
        <p:spPr bwMode="auto">
          <a:xfrm>
            <a:off x="9243254" y="4607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Symbol zastępczy tekstu 5">
            <a:extLst>
              <a:ext uri="{FF2B5EF4-FFF2-40B4-BE49-F238E27FC236}">
                <a16:creationId xmlns:a16="http://schemas.microsoft.com/office/drawing/2014/main" id="{BBC3513B-A593-4613-A468-F2A8269776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90254" y="5116897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9" name="Symbol zastępczy tekstu 5">
            <a:extLst>
              <a:ext uri="{FF2B5EF4-FFF2-40B4-BE49-F238E27FC236}">
                <a16:creationId xmlns:a16="http://schemas.microsoft.com/office/drawing/2014/main" id="{F39BFAB0-A9AD-48DA-80BA-ED0ACDE674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90253" y="5744470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35" name="Titelplatzhalter 1">
            <a:extLst>
              <a:ext uri="{FF2B5EF4-FFF2-40B4-BE49-F238E27FC236}">
                <a16:creationId xmlns:a16="http://schemas.microsoft.com/office/drawing/2014/main" id="{4237B39C-CD8A-4E03-844B-1EFB7EB37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5665257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EADC2224-0249-4C74-8089-BF7FEB16890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6630" y="2642437"/>
            <a:ext cx="5665257" cy="37718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19982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  <a:endParaRPr lang="pl-PL" noProof="0"/>
          </a:p>
        </p:txBody>
      </p:sp>
      <p:sp>
        <p:nvSpPr>
          <p:cNvPr id="33" name="Symbol zastępczy tekstu 5">
            <a:extLst>
              <a:ext uri="{FF2B5EF4-FFF2-40B4-BE49-F238E27FC236}">
                <a16:creationId xmlns:a16="http://schemas.microsoft.com/office/drawing/2014/main" id="{D63D5752-7A30-49FD-9D76-BF05C1F0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6630" y="2042637"/>
            <a:ext cx="5665257" cy="43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56DB827F-71F0-4B3D-A55C-E144020F617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6019B3A2-A2FC-4AFE-8F37-9B543384205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12B3C1CE-5BE6-4360-81FE-1908C976AE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16159897-A2A0-4044-B9B6-7CC3BC2F1EB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32A7652B-BAD6-4262-894E-6D2BF16AED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4" name="Grupa 33">
              <a:extLst>
                <a:ext uri="{FF2B5EF4-FFF2-40B4-BE49-F238E27FC236}">
                  <a16:creationId xmlns:a16="http://schemas.microsoft.com/office/drawing/2014/main" id="{FCBBE11C-72E3-4E14-A2F8-C72FAB1384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60" name="Prostokąt: zaokrąglone rogi 59">
                <a:extLst>
                  <a:ext uri="{FF2B5EF4-FFF2-40B4-BE49-F238E27FC236}">
                    <a16:creationId xmlns:a16="http://schemas.microsoft.com/office/drawing/2014/main" id="{994EFD76-064C-4F16-80FE-114210805BD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1" name="Prostokąt: zaokrąglone rogi 60">
                <a:extLst>
                  <a:ext uri="{FF2B5EF4-FFF2-40B4-BE49-F238E27FC236}">
                    <a16:creationId xmlns:a16="http://schemas.microsoft.com/office/drawing/2014/main" id="{E51A101D-D314-4BD3-A2B7-D9F5EA61144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11395339-3A44-4287-9C8F-54BEE60435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6" name="Grupa 35">
              <a:extLst>
                <a:ext uri="{FF2B5EF4-FFF2-40B4-BE49-F238E27FC236}">
                  <a16:creationId xmlns:a16="http://schemas.microsoft.com/office/drawing/2014/main" id="{EFF83353-BDAC-49D6-AA0B-EE7783CF4DE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57" name="Prostokąt: zaokrąglone rogi 56">
                <a:extLst>
                  <a:ext uri="{FF2B5EF4-FFF2-40B4-BE49-F238E27FC236}">
                    <a16:creationId xmlns:a16="http://schemas.microsoft.com/office/drawing/2014/main" id="{666917A8-00A4-42CF-94C0-D62B7CA30D5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8" name="Prostokąt: zaokrąglone rogi 57">
                <a:extLst>
                  <a:ext uri="{FF2B5EF4-FFF2-40B4-BE49-F238E27FC236}">
                    <a16:creationId xmlns:a16="http://schemas.microsoft.com/office/drawing/2014/main" id="{B6ED261D-1D62-4362-8148-8695FF11267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Prostokąt: zaokrąglone rogi 58">
                <a:extLst>
                  <a:ext uri="{FF2B5EF4-FFF2-40B4-BE49-F238E27FC236}">
                    <a16:creationId xmlns:a16="http://schemas.microsoft.com/office/drawing/2014/main" id="{A991CCB8-763A-4392-9097-BE85B0D0AF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7" name="Grupa 36">
              <a:extLst>
                <a:ext uri="{FF2B5EF4-FFF2-40B4-BE49-F238E27FC236}">
                  <a16:creationId xmlns:a16="http://schemas.microsoft.com/office/drawing/2014/main" id="{646A1E39-3457-42B7-8343-60E444FF1B16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54" name="Prostokąt: zaokrąglone rogi 53">
                <a:extLst>
                  <a:ext uri="{FF2B5EF4-FFF2-40B4-BE49-F238E27FC236}">
                    <a16:creationId xmlns:a16="http://schemas.microsoft.com/office/drawing/2014/main" id="{2861754D-9C1F-4EEF-8468-EE9A4970701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5" name="Prostokąt: zaokrąglone rogi 54">
                <a:extLst>
                  <a:ext uri="{FF2B5EF4-FFF2-40B4-BE49-F238E27FC236}">
                    <a16:creationId xmlns:a16="http://schemas.microsoft.com/office/drawing/2014/main" id="{9920F5C5-D2B1-47E9-9B24-CA815E7CA74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Prostokąt: zaokrąglone rogi 55">
                <a:extLst>
                  <a:ext uri="{FF2B5EF4-FFF2-40B4-BE49-F238E27FC236}">
                    <a16:creationId xmlns:a16="http://schemas.microsoft.com/office/drawing/2014/main" id="{60B71224-EFFD-46B0-B0BB-05BF5CE0E11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8" name="Grupa 37">
              <a:extLst>
                <a:ext uri="{FF2B5EF4-FFF2-40B4-BE49-F238E27FC236}">
                  <a16:creationId xmlns:a16="http://schemas.microsoft.com/office/drawing/2014/main" id="{7B4F205B-A268-4E98-880F-10F038CB9D9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51" name="Prostokąt: zaokrąglone rogi 50">
                <a:extLst>
                  <a:ext uri="{FF2B5EF4-FFF2-40B4-BE49-F238E27FC236}">
                    <a16:creationId xmlns:a16="http://schemas.microsoft.com/office/drawing/2014/main" id="{3CCA63E3-F70D-4128-B653-B624EEEC5FD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rostokąt: zaokrąglone rogi 51">
                <a:extLst>
                  <a:ext uri="{FF2B5EF4-FFF2-40B4-BE49-F238E27FC236}">
                    <a16:creationId xmlns:a16="http://schemas.microsoft.com/office/drawing/2014/main" id="{20DF7EA7-EFF3-4505-A95C-FF15F9FD1F9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3" name="Prostokąt: zaokrąglone rogi 52">
                <a:extLst>
                  <a:ext uri="{FF2B5EF4-FFF2-40B4-BE49-F238E27FC236}">
                    <a16:creationId xmlns:a16="http://schemas.microsoft.com/office/drawing/2014/main" id="{78E7DEC5-4F09-4039-8B74-35D7CF5FAB4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9" name="Grupa 38">
              <a:extLst>
                <a:ext uri="{FF2B5EF4-FFF2-40B4-BE49-F238E27FC236}">
                  <a16:creationId xmlns:a16="http://schemas.microsoft.com/office/drawing/2014/main" id="{8A7CA7BD-0825-4CAC-8063-3D0487CA9AC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9C45E143-67CC-4D53-AB14-A7F368617EE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6F6095AD-F62D-44A3-B22E-42346E5267C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Prostokąt: zaokrąglone rogi 49">
                <a:extLst>
                  <a:ext uri="{FF2B5EF4-FFF2-40B4-BE49-F238E27FC236}">
                    <a16:creationId xmlns:a16="http://schemas.microsoft.com/office/drawing/2014/main" id="{8BFB3FA3-5EF3-4306-AB66-9CD8CA5DF2A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35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132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6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175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22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7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02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562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202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200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98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464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856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89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7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9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12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26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958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757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35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358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69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44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61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99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316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647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03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982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9631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98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5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8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754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6127CEB-A812-4212-948F-5D66FF69807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54DFE6C-2859-4287-8B57-918622BB5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8F0DDDDD-D8CA-4135-92B2-634D61B3DF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E1C6E25-2F30-4256-A78D-7E1B283982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7B312CA-D6CC-4035-8BBE-0EEE6FFA08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9EE6B87F-8F6A-437F-9754-C81C05AFF2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5306355-DC34-472C-8594-90847DEFA3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84E6639-D4A4-4059-B79E-19637E63B5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ED271922-1209-45A8-B90E-FDFB58A13937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4E487719-BF16-490A-A4C1-9562698E566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409B4843-664B-4D6D-880E-A8D26C46FF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CF395087-9BA9-46D6-8BE9-E288EFD1CA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0FBC3C4C-272B-4C49-9D04-A88CC6979DF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2DDF0A94-B0C9-49C1-8165-C0A400F0A9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CDEEB8D6-7DAD-4F23-B741-97CF170BEF9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16DEC528-FE25-46C1-99FB-C30957C6A25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1F4DC26F-4557-4F03-B8E6-9826821EA9D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C6DB4F1E-5466-4B90-A27A-5EE4B85E5AD4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0B88A4F3-B911-442F-922E-0D2310DA795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70D11194-3B61-4108-8848-B241EA6E223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0B33836D-4B8B-4903-B1CC-6C3BF980FFF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43F983EF-DB5E-442B-A9A8-7F6F2071A60A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26E73F32-E83D-49EF-B365-FB6CD7099D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1B0D34F8-2BC4-4E11-B158-A8F086FFD86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3FA2680-EF53-468D-8D53-83C207183C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9E0952D8-2307-4194-B688-886BD1C033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E9BF9026-2129-439A-BD61-A39CC99EF4C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5AE9A918-16E4-45E7-B7D1-53CEE14A63A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8CC3BACB-4FEB-4C37-B752-9446EFB3561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6D660E1A-FE89-4BAE-B88A-E3BB6143272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294F02E1-38DE-4A09-B730-DCDA08685FC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02028A31-D829-40E2-A342-F60724BDCFF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1EEF2A1-7083-4B84-A0FF-53127B92084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771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blac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3F654814-D3E8-41DA-95DE-8279B56F8AEA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252527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608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78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51E6BBAA-43BC-4FAB-98DA-AB6342A9DC7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32F8290F-A6C0-4E9E-805D-55B458BF1A62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DC4C76A-45AD-4115-B010-376C9EE560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800842E-19DE-4224-B9B8-EAFBE497D4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05F35EE-4290-4D23-8051-89F440286E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4B3BEC8-A70B-475E-AF52-5344632DA4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D593E09-4003-4E98-BA24-2840D720A3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D71485B4-98B2-4E47-A168-A664A0A3D7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bg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3CC59C6B-10A4-4177-A603-AA24087032B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7738D5-476B-46F5-B492-5996822B14B3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3D239051-385A-40EE-9A10-1EB4D2028C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BA363836-54F3-4843-8805-AD85C89A8FC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3" name="Prostokąt: zaokrąglone rogi 42">
                <a:extLst>
                  <a:ext uri="{FF2B5EF4-FFF2-40B4-BE49-F238E27FC236}">
                    <a16:creationId xmlns:a16="http://schemas.microsoft.com/office/drawing/2014/main" id="{2E57FCF9-DCEC-4DC6-8A1B-EFFF17E5022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60018FF5-8DEA-4A02-B3A7-664A637889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205F16A4-D54A-4F6E-8914-EB2E77D179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EB6C7518-30CB-4A87-B625-992F858045A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E052A8FD-96BB-4E0C-9FAB-887912CF309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255BCE9-7E4C-4E0E-87FD-EFBD63761B1E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9E71A754-07A6-4B78-9B37-00DC74F3DC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D3AC49DF-33F8-4F5A-9056-FFB0EBF425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3DE9008F-AAF0-46A0-80F4-90FC2FC7DD2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1C4810F3-CFD1-4B4C-A8C1-8D44B33B0EF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D9F34ED2-CD1A-4F41-9995-A7EBDA0E6DC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675B9039-B5DD-4E26-A665-8A2F7B74818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D390D4BB-930F-46B8-9B4C-22BD51714C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84CCF9CA-3BB1-4F45-B592-D6A4BA48002A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B960E191-E237-428C-A0E2-28930A48543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098190DD-930D-4D51-BC8E-4650D6F468E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F9D05BAE-129A-4302-9E89-4D4151F536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5" name="Grupa 24">
              <a:extLst>
                <a:ext uri="{FF2B5EF4-FFF2-40B4-BE49-F238E27FC236}">
                  <a16:creationId xmlns:a16="http://schemas.microsoft.com/office/drawing/2014/main" id="{511392DF-CCB1-4D13-89B7-A47654AD9599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D00BA1F-5D29-45B7-BDA8-F269C6E2FB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04B722D9-41D0-4E7B-88E1-53E17A8B86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5DC7F00B-05A9-452A-A0DA-6641A0EB338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60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769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slideLayout" Target="../slideLayouts/slideLayout83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43" Type="http://schemas.openxmlformats.org/officeDocument/2006/relationships/slideLayout" Target="../slideLayouts/slideLayout84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2592DCF-9C94-E63A-906E-4E841192EF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4321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72" r:id="rId2"/>
    <p:sldLayoutId id="2147483812" r:id="rId3"/>
    <p:sldLayoutId id="2147483762" r:id="rId4"/>
    <p:sldLayoutId id="2147483813" r:id="rId5"/>
    <p:sldLayoutId id="2147483731" r:id="rId6"/>
    <p:sldLayoutId id="2147483732" r:id="rId7"/>
    <p:sldLayoutId id="2147483749" r:id="rId8"/>
    <p:sldLayoutId id="2147483743" r:id="rId9"/>
    <p:sldLayoutId id="2147483792" r:id="rId10"/>
    <p:sldLayoutId id="2147483802" r:id="rId11"/>
    <p:sldLayoutId id="2147483793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770" r:id="rId19"/>
    <p:sldLayoutId id="2147483800" r:id="rId20"/>
    <p:sldLayoutId id="2147483798" r:id="rId21"/>
    <p:sldLayoutId id="2147483820" r:id="rId22"/>
    <p:sldLayoutId id="2147483803" r:id="rId23"/>
    <p:sldLayoutId id="2147483787" r:id="rId24"/>
    <p:sldLayoutId id="2147483815" r:id="rId25"/>
    <p:sldLayoutId id="2147483814" r:id="rId26"/>
    <p:sldLayoutId id="2147483816" r:id="rId27"/>
    <p:sldLayoutId id="2147483819" r:id="rId28"/>
    <p:sldLayoutId id="2147483817" r:id="rId29"/>
    <p:sldLayoutId id="2147483818" r:id="rId30"/>
    <p:sldLayoutId id="2147483806" r:id="rId31"/>
    <p:sldLayoutId id="2147483804" r:id="rId32"/>
    <p:sldLayoutId id="2147483805" r:id="rId33"/>
    <p:sldLayoutId id="2147483801" r:id="rId34"/>
    <p:sldLayoutId id="2147483827" r:id="rId35"/>
    <p:sldLayoutId id="2147483828" r:id="rId36"/>
    <p:sldLayoutId id="2147483829" r:id="rId37"/>
    <p:sldLayoutId id="2147483830" r:id="rId38"/>
    <p:sldLayoutId id="2147483831" r:id="rId39"/>
    <p:sldLayoutId id="2147483832" r:id="rId40"/>
    <p:sldLayoutId id="2147483887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8680438-74B5-696A-3C67-F307A968EA0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09242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  <p:sldLayoutId id="2147483851" r:id="rId18"/>
    <p:sldLayoutId id="2147483852" r:id="rId19"/>
    <p:sldLayoutId id="2147483853" r:id="rId20"/>
    <p:sldLayoutId id="2147483854" r:id="rId21"/>
    <p:sldLayoutId id="2147483855" r:id="rId22"/>
    <p:sldLayoutId id="2147483856" r:id="rId23"/>
    <p:sldLayoutId id="2147483857" r:id="rId24"/>
    <p:sldLayoutId id="2147483858" r:id="rId25"/>
    <p:sldLayoutId id="2147483859" r:id="rId26"/>
    <p:sldLayoutId id="2147483860" r:id="rId27"/>
    <p:sldLayoutId id="2147483861" r:id="rId28"/>
    <p:sldLayoutId id="2147483862" r:id="rId29"/>
    <p:sldLayoutId id="2147483863" r:id="rId30"/>
    <p:sldLayoutId id="2147483864" r:id="rId31"/>
    <p:sldLayoutId id="2147483865" r:id="rId32"/>
    <p:sldLayoutId id="2147483866" r:id="rId33"/>
    <p:sldLayoutId id="2147483867" r:id="rId34"/>
    <p:sldLayoutId id="2147483868" r:id="rId35"/>
    <p:sldLayoutId id="2147483869" r:id="rId36"/>
    <p:sldLayoutId id="2147483870" r:id="rId37"/>
    <p:sldLayoutId id="2147483871" r:id="rId38"/>
    <p:sldLayoutId id="2147483872" r:id="rId39"/>
    <p:sldLayoutId id="2147483873" r:id="rId40"/>
    <p:sldLayoutId id="2147483874" r:id="rId41"/>
    <p:sldLayoutId id="2147483875" r:id="rId42"/>
    <p:sldLayoutId id="2147483876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.e-sbirka.cz/" TargetMode="External"/><Relationship Id="rId3" Type="http://schemas.openxmlformats.org/officeDocument/2006/relationships/hyperlink" Target="https://test.e-legislativa.cz/" TargetMode="External"/><Relationship Id="rId7" Type="http://schemas.openxmlformats.org/officeDocument/2006/relationships/hyperlink" Target="https://www.e-legislativa.cz/portal/domu" TargetMode="External"/><Relationship Id="rId2" Type="http://schemas.openxmlformats.org/officeDocument/2006/relationships/hyperlink" Target="https://test-portal.e-legislativa.cz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ortal.e-legislativa.cz/portal/domu" TargetMode="External"/><Relationship Id="rId5" Type="http://schemas.openxmlformats.org/officeDocument/2006/relationships/hyperlink" Target="https://test.e-sbirka.cz/" TargetMode="External"/><Relationship Id="rId4" Type="http://schemas.openxmlformats.org/officeDocument/2006/relationships/hyperlink" Target="https://test-portal.e-sbirka.cz/" TargetMode="External"/><Relationship Id="rId9" Type="http://schemas.openxmlformats.org/officeDocument/2006/relationships/hyperlink" Target="https://www.e-sbirka.cz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B24ED19-162C-4112-A35A-7C45978A11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5850" y="2583931"/>
            <a:ext cx="10593786" cy="1981028"/>
          </a:xfrm>
        </p:spPr>
        <p:txBody>
          <a:bodyPr vert="horz" lIns="0" tIns="0" rIns="0" bIns="0" rtlCol="0" anchor="t">
            <a:normAutofit/>
          </a:bodyPr>
          <a:lstStyle/>
          <a:p>
            <a:endParaRPr lang="cs-CZ" sz="1800">
              <a:solidFill>
                <a:srgbClr val="000000"/>
              </a:solidFill>
            </a:endParaRPr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endParaRPr lang="en-US" sz="1100"/>
          </a:p>
          <a:p>
            <a:r>
              <a:rPr lang="cs-CZ" sz="1400"/>
              <a:t>Praha</a:t>
            </a:r>
            <a:r>
              <a:rPr lang="cs-CZ" sz="1400">
                <a:solidFill>
                  <a:srgbClr val="000000"/>
                </a:solidFill>
              </a:rPr>
              <a:t>, 18.2.2025</a:t>
            </a:r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2CE9982-D571-436E-BDF3-4122DFC1D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1" y="813695"/>
            <a:ext cx="10593786" cy="612527"/>
          </a:xfrm>
        </p:spPr>
        <p:txBody>
          <a:bodyPr>
            <a:noAutofit/>
          </a:bodyPr>
          <a:lstStyle/>
          <a:p>
            <a:r>
              <a:rPr lang="cs-CZ" sz="6600" b="0">
                <a:solidFill>
                  <a:schemeClr val="tx1"/>
                </a:solidFill>
              </a:rPr>
              <a:t>Akademie e-Legislativy</a:t>
            </a:r>
            <a:br>
              <a:rPr lang="cs-CZ" sz="6600" b="0">
                <a:solidFill>
                  <a:schemeClr val="tx1"/>
                </a:solidFill>
              </a:rPr>
            </a:br>
            <a:r>
              <a:rPr lang="cs-CZ" sz="6600" b="0">
                <a:solidFill>
                  <a:schemeClr val="tx1"/>
                </a:solidFill>
              </a:rPr>
              <a:t>Blok 2</a:t>
            </a:r>
            <a:endParaRPr lang="en-US" sz="6600" b="0" dirty="0">
              <a:solidFill>
                <a:schemeClr val="tx1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3D9D6DD-955D-49B4-A03F-8D3DD4C367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24324" b="243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1505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BA331-63C0-CB1D-FFF6-7EE539CFA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CFBBD4-ADBE-A2A1-6DF7-DE86B8D77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D720DE-9CB4-45B0-8B74-3016E59F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34CBBAB-2075-F0BE-F262-F07FDE239E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D8911C-625D-A8A0-17FA-56B6109C7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62A8D-8063-C420-9053-229E9C9B9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uživatel může vytvářet novelizační body, zde novelizace pravidelné tabulky, kde je systém schopen přesně identifikovat buňku.</a:t>
            </a:r>
            <a:endParaRPr lang="cs-CZ"/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7" name="Obrázek 6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42080EF0-C51A-B3C2-B4FC-DA8297569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7" y="2456523"/>
            <a:ext cx="7497380" cy="4073297"/>
          </a:xfrm>
          <a:prstGeom prst="rect">
            <a:avLst/>
          </a:prstGeom>
        </p:spPr>
      </p:pic>
      <p:pic>
        <p:nvPicPr>
          <p:cNvPr id="9" name="Obrázek 8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19421E58-586D-3CA2-B9D1-DF50A942B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411" y="2457559"/>
            <a:ext cx="3148834" cy="324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9813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38EB-5F41-A1C8-D9BB-FCF4EB5E9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8A5E257-6649-54D8-1E25-08CB51E52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878F4A-66E7-CB5F-F87E-19D5D147B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632B736-DF90-1B42-7E70-8DD95BBA17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C8E64C-C3D1-72CC-76D4-DF7162C8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9FBF9-EFB1-01BE-1D7C-47FDD1ED5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– tabulky, kde se vyskytují sloučené buňky lze novelizovat pouze novelizační instrukcí "zní"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CC4CAA6-09CA-6625-0E7B-82595C4FB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86" y="2487229"/>
            <a:ext cx="6901794" cy="3845473"/>
          </a:xfrm>
          <a:prstGeom prst="rect">
            <a:avLst/>
          </a:prstGeom>
        </p:spPr>
      </p:pic>
      <p:pic>
        <p:nvPicPr>
          <p:cNvPr id="7" name="Obrázek 6" descr="Obsah obrázku text, snímek obrazovky, displej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F6B2A71-A51D-AA5F-194E-676B848B1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480" y="2488105"/>
            <a:ext cx="3413454" cy="350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0136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32D5C-5289-B318-12C5-3893A34D6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B06D5B-243A-8D13-7579-6971200E1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A238F5-31FF-5EA8-50FE-EC670EC3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E0F3326-D6E7-65FF-C8B7-6806856026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44A31BE-B3F5-9E09-1F88-5A016756F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F2D98-B6F0-5DAA-C398-7B06B60E7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– novelizovat lze i vzorec</a:t>
            </a:r>
            <a:endParaRPr lang="cs-CZ"/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E297154C-3F2A-43CE-09C5-CADE2EEA3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17" y="2268058"/>
            <a:ext cx="7234518" cy="388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3697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A8DFC-6536-641F-905F-3DA79532E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7E7E80-6F75-F2B8-6355-D0D40A1DC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428709-0C74-ECCD-7EE9-63E3F99D6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7CD45F7-C686-64CE-002C-370CA25EBA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40AD902-26CD-A3C6-6836-237F43229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CAF0E-49C0-9F50-7C11-48FA0067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– po aktualizaci generovaného obsahu se vytvoří v přepisu novelizační body</a:t>
            </a:r>
            <a:endParaRPr lang="cs-CZ"/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70C6D120-C870-6197-0E67-3B88B6AB9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6" y="2184640"/>
            <a:ext cx="7856484" cy="435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6799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BA87B-9AA5-FDA8-7E47-E70C609B2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6C19FA1-F92A-561B-FF6D-74C7AAFE6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86589A7A-D7E2-BC0B-FBB0-7132F81240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3C72991A-346A-BF04-3D00-EA35DA9F4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7750595" cy="792675"/>
          </a:xfrm>
        </p:spPr>
        <p:txBody>
          <a:bodyPr>
            <a:noAutofit/>
          </a:bodyPr>
          <a:lstStyle/>
          <a:p>
            <a:r>
              <a:rPr lang="cs-CZ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Celex</a:t>
            </a:r>
            <a:r>
              <a:rPr lang="cs-CZ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cs-CZ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(rozdílové a srovnávací tabulky)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582454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842C2-E1E1-85A3-B439-3C29461FB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0A57F8-AB6A-F28D-CF55-2ACBDD71D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6F07E3-E8C6-5F9B-112A-09E18CFA0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F92EB1B-5ED9-80AD-75CF-30B7617BB2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11FF78-5F3B-16FE-63D8-109FBA89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>
                <a:ea typeface="Calibri"/>
                <a:cs typeface="Calibri"/>
              </a:rPr>
              <a:t>Celex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3942A-705D-7743-F619-5BA1A83E8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Font typeface="+mj-lt"/>
              <a:buAutoNum type="arabicPeriod"/>
            </a:pPr>
            <a:r>
              <a:rPr lang="cs-CZ" sz="1800">
                <a:ea typeface="Calibri"/>
                <a:cs typeface="Calibri"/>
              </a:rPr>
              <a:t>Přidat Souvislost EU</a:t>
            </a:r>
          </a:p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Vyhledat právní předpis z </a:t>
            </a:r>
            <a:r>
              <a:rPr lang="cs-CZ" sz="1800" err="1">
                <a:ea typeface="Calibri"/>
                <a:cs typeface="Calibri"/>
              </a:rPr>
              <a:t>EURLexu</a:t>
            </a:r>
            <a:endParaRPr lang="cs-CZ" sz="1800">
              <a:ea typeface="Calibri"/>
              <a:cs typeface="Calibri"/>
            </a:endParaRPr>
          </a:p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Vložit vazbu </a:t>
            </a:r>
            <a:r>
              <a:rPr lang="cs-CZ" sz="1800" err="1">
                <a:ea typeface="Calibri"/>
                <a:cs typeface="Calibri"/>
              </a:rPr>
              <a:t>celex</a:t>
            </a:r>
            <a:r>
              <a:rPr lang="cs-CZ" sz="1800">
                <a:ea typeface="Calibri"/>
                <a:cs typeface="Calibri"/>
              </a:rPr>
              <a:t> na fragment</a:t>
            </a:r>
          </a:p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Vygenerovat </a:t>
            </a:r>
            <a:r>
              <a:rPr lang="cs-CZ" sz="1800" err="1">
                <a:ea typeface="Calibri"/>
                <a:cs typeface="Calibri"/>
              </a:rPr>
              <a:t>Rozdílovú</a:t>
            </a:r>
            <a:r>
              <a:rPr lang="cs-CZ" sz="1800">
                <a:ea typeface="Calibri"/>
                <a:cs typeface="Calibri"/>
              </a:rPr>
              <a:t> tabulku</a:t>
            </a:r>
          </a:p>
          <a:p>
            <a:pPr marL="323850" indent="-323850">
              <a:buAutoNum type="arabicPeriod"/>
            </a:pPr>
            <a:r>
              <a:rPr lang="cs-CZ" sz="1800" err="1">
                <a:ea typeface="Calibri"/>
                <a:cs typeface="Calibri"/>
              </a:rPr>
              <a:t>Srovavací</a:t>
            </a:r>
            <a:r>
              <a:rPr lang="cs-CZ" sz="1800">
                <a:ea typeface="Calibri"/>
                <a:cs typeface="Calibri"/>
              </a:rPr>
              <a:t> tabulka se </a:t>
            </a:r>
            <a:r>
              <a:rPr lang="cs-CZ" sz="1800" err="1">
                <a:ea typeface="Calibri"/>
                <a:cs typeface="Calibri"/>
              </a:rPr>
              <a:t>vkláda</a:t>
            </a:r>
            <a:r>
              <a:rPr lang="cs-CZ" sz="1800">
                <a:ea typeface="Calibri"/>
                <a:cs typeface="Calibri"/>
              </a:rPr>
              <a:t> jako </a:t>
            </a:r>
            <a:r>
              <a:rPr lang="cs-CZ" sz="1800" err="1">
                <a:ea typeface="Calibri"/>
                <a:cs typeface="Calibri"/>
              </a:rPr>
              <a:t>pdf</a:t>
            </a:r>
            <a:r>
              <a:rPr lang="cs-CZ" sz="1800">
                <a:ea typeface="Calibri"/>
                <a:cs typeface="Calibri"/>
              </a:rPr>
              <a:t> soubor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356366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B142C-C7D3-C678-40C2-94AEDEF20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E34FC6-BBBD-E37C-CB4F-3D9C3FFC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0E04A4-BB14-1DA2-369E-157FE232B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26C150-5FB4-E77F-66A1-E9AC1812C5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28A891-FC3C-906E-F933-877D5DC07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1.Přidat Souvislost EU</a:t>
            </a:r>
          </a:p>
        </p:txBody>
      </p:sp>
      <p:pic>
        <p:nvPicPr>
          <p:cNvPr id="6" name="Zástupný obsah 5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0A1CE74E-D598-162B-0EE4-578723792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1911" y="1895475"/>
            <a:ext cx="7412725" cy="4076999"/>
          </a:xfrm>
        </p:spPr>
      </p:pic>
    </p:spTree>
    <p:extLst>
      <p:ext uri="{BB962C8B-B14F-4D97-AF65-F5344CB8AC3E}">
        <p14:creationId xmlns:p14="http://schemas.microsoft.com/office/powerpoint/2010/main" val="386275627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94BAE-3045-DA8B-46E1-005103E97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0D5C1F-9E70-0B58-9504-544D606A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4C5FB9-5E83-10CF-5F64-FCA489A34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0273000-8154-D420-92DA-B196336248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C90840-0CAE-B9EE-09BB-0E25B004D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2. Vyhledat právní předpis z </a:t>
            </a:r>
            <a:r>
              <a:rPr lang="cs-CZ" err="1"/>
              <a:t>EURLexu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9" name="Zástupný obsah 8" descr="Obsah obrázku text, snímek obrazovky, software, počítač&#10;&#10;Obsah vygenerovaný umělou inteligencí může být nesprávný.">
            <a:extLst>
              <a:ext uri="{FF2B5EF4-FFF2-40B4-BE49-F238E27FC236}">
                <a16:creationId xmlns:a16="http://schemas.microsoft.com/office/drawing/2014/main" id="{30B10EE7-FFDF-2599-EEF4-F84E630814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4092" y="1556924"/>
            <a:ext cx="10185731" cy="4673538"/>
          </a:xfrm>
        </p:spPr>
      </p:pic>
    </p:spTree>
    <p:extLst>
      <p:ext uri="{BB962C8B-B14F-4D97-AF65-F5344CB8AC3E}">
        <p14:creationId xmlns:p14="http://schemas.microsoft.com/office/powerpoint/2010/main" val="269677655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8670F-02E8-4E7E-A9B5-AAEB3B269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51A5C2-B442-4C8C-19E9-82A329B57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CEEEED-0382-5EF1-BB90-79CB6545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BF07DC-3AB4-5B8B-5BF3-F2FEA3EBF3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6005C0-1734-6A94-615F-908C55A1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2. Vyhledat právní předpis z </a:t>
            </a:r>
            <a:r>
              <a:rPr lang="cs-CZ" err="1"/>
              <a:t>EURLexu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7" name="Zástupný obsah 6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17DA543F-FF70-74B1-99E0-5B53F9AD5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1751" y="1716077"/>
            <a:ext cx="9005560" cy="4178669"/>
          </a:xfrm>
        </p:spPr>
      </p:pic>
    </p:spTree>
    <p:extLst>
      <p:ext uri="{BB962C8B-B14F-4D97-AF65-F5344CB8AC3E}">
        <p14:creationId xmlns:p14="http://schemas.microsoft.com/office/powerpoint/2010/main" val="200636134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3C1DC-F515-AD95-6292-893616D62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B5B42C-66C3-21A8-60B0-1B3DD353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3A1E48-EE2A-6820-C27C-50FBFA9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0D17ECE-AFAF-9492-FB14-248573C42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C7CB7EB-63CE-DC78-78FB-B35F4458D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2. Vyhledat právní předpis z </a:t>
            </a:r>
            <a:r>
              <a:rPr lang="cs-CZ" err="1"/>
              <a:t>EURLexu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8" name="Obrázek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14A2E0A2-536D-E4A6-0910-DBF396157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682" y="1714148"/>
            <a:ext cx="9608635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229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Úvod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6998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5A860-2E7C-3367-3FB2-1F142FAAA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AF81E5-B756-5BEE-3CFF-3F48ECB34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2647FA-7D6E-234A-14AA-5ECAC0F1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15CE4AC-A793-C811-F494-33483A1FFE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B1874F-7588-5C1F-462C-86253DA76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6" name="Zástupný obsah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0FFD8BCB-0A4D-8660-52DC-73D81B556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2409" y="1895475"/>
            <a:ext cx="8811729" cy="4076999"/>
          </a:xfrm>
        </p:spPr>
      </p:pic>
    </p:spTree>
    <p:extLst>
      <p:ext uri="{BB962C8B-B14F-4D97-AF65-F5344CB8AC3E}">
        <p14:creationId xmlns:p14="http://schemas.microsoft.com/office/powerpoint/2010/main" val="47779487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BB18B-F525-CAFF-9D35-5364904BB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76A147A-2042-2A91-C2BE-F34B2B326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6F2D57-8F95-EA94-0B63-1AC315173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23772F9-8C19-65D8-C012-B0BA0FEFC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CC2234-F1B6-130F-0931-DB04677E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8" name="Obrázek 7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44222230-7B83-55F1-824E-1CBAB8F08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073" y="1650284"/>
            <a:ext cx="9320561" cy="431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970266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63036-3451-2A15-E6C1-2D9CBF9B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22112B-9702-95EB-4748-8136CFD3B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E74917-50D2-C217-EB76-7641CCFB4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57AC559-336E-0F05-11AA-A5A141290D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2570673-3F8D-DE13-582D-79FF42725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8" name="Obrázek 7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FD20EEAA-B1FA-A9EA-6740-28C646DFB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073" y="1650284"/>
            <a:ext cx="9320561" cy="431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7739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D56AA-4745-0036-236E-5954967C9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2706D1-8A47-7DE7-AA7F-66BE27370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EABEB7-BF85-C1EC-5B4B-9EBD6527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B36F563-E20A-2CB5-26F8-55CBBD3B7A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B62461-06DD-7727-1BFE-37BF4DC27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4" name="Obrázek 3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2C62C64-22C9-CC0A-7156-F7C9D70F5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048" y="1548372"/>
            <a:ext cx="9785196" cy="449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86519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40264-B5E6-983C-B777-1BFAF7F56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0E23568-103F-217A-46E9-6858134CF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5A83A4-DC6C-8B2E-47C3-A150E57D3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57B1BB8-21E4-AA7A-9A53-988B06E56E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51424F-36C4-4E30-C0D8-FABAE287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3. Vložit vazbu </a:t>
            </a:r>
            <a:r>
              <a:rPr lang="cs-CZ" err="1"/>
              <a:t>celex</a:t>
            </a:r>
            <a:r>
              <a:rPr lang="cs-CZ"/>
              <a:t> na fragment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B2586AD5-45DF-B5AD-0473-7FDA0956F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125" y="1648173"/>
            <a:ext cx="9833750" cy="450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0568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1C8A1-5D5A-5530-8934-80F0F18FB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5DF77E-4E70-495E-1D69-F874F4FBF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5E141F-9EFE-3DEF-CC19-A5E86C6F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6185F8A-3913-C905-D32E-56A16C3130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1AF8C4-1F50-1643-8D13-FA667C940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4. Vygenerovat </a:t>
            </a:r>
            <a:r>
              <a:rPr lang="cs-CZ" err="1"/>
              <a:t>Rozdílovú</a:t>
            </a:r>
            <a:r>
              <a:rPr lang="cs-CZ"/>
              <a:t> tabulku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6" name="Zástupný obsah 5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24CC7A8-7715-669E-0041-01F091C07C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261" y="1644573"/>
            <a:ext cx="10491024" cy="4365072"/>
          </a:xfrm>
        </p:spPr>
      </p:pic>
    </p:spTree>
    <p:extLst>
      <p:ext uri="{BB962C8B-B14F-4D97-AF65-F5344CB8AC3E}">
        <p14:creationId xmlns:p14="http://schemas.microsoft.com/office/powerpoint/2010/main" val="2156925693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09DDE-8855-2553-5FD8-BD21F29EB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1197E6-4CC2-7374-2E9E-51442E818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C1C120-8D10-A92A-AE81-F0CBE9C48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4FC0D48-1471-295E-26C9-4EF9C3C947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207E00-03CF-9106-55D7-342266542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err="1"/>
              <a:t>Celex</a:t>
            </a:r>
            <a:r>
              <a:rPr lang="cs-CZ"/>
              <a:t> – 4. Vygenerovat </a:t>
            </a:r>
            <a:r>
              <a:rPr lang="cs-CZ" err="1"/>
              <a:t>Rozdílovú</a:t>
            </a:r>
            <a:r>
              <a:rPr lang="cs-CZ"/>
              <a:t> tabulku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8" name="Zástupný obsah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8FE17F84-EBC7-A47E-4657-89DE5388D6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7605" y="1645640"/>
            <a:ext cx="8150634" cy="4654079"/>
          </a:xfrm>
        </p:spPr>
      </p:pic>
    </p:spTree>
    <p:extLst>
      <p:ext uri="{BB962C8B-B14F-4D97-AF65-F5344CB8AC3E}">
        <p14:creationId xmlns:p14="http://schemas.microsoft.com/office/powerpoint/2010/main" val="2932570916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C7063-EED4-EAB7-8F93-65CEB113B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1AC177-AB76-34C8-ACC7-9952E13F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1DAF50-2072-B735-BF49-AAA0F0DD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8DA5FDE-BF27-16FD-4E16-EF64CCAABE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4DB36A-6F2D-F482-6073-AF6C1DC9E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 fontScale="90000"/>
          </a:bodyPr>
          <a:lstStyle/>
          <a:p>
            <a:r>
              <a:rPr lang="cs-CZ" err="1"/>
              <a:t>Celex</a:t>
            </a:r>
            <a:r>
              <a:rPr lang="cs-CZ"/>
              <a:t> – 5. </a:t>
            </a:r>
            <a:r>
              <a:rPr lang="cs-CZ" err="1"/>
              <a:t>Srovavací</a:t>
            </a:r>
            <a:r>
              <a:rPr lang="cs-CZ"/>
              <a:t> tabulka se </a:t>
            </a:r>
            <a:r>
              <a:rPr lang="cs-CZ" err="1"/>
              <a:t>vkláda</a:t>
            </a:r>
            <a:r>
              <a:rPr lang="cs-CZ"/>
              <a:t> jako .</a:t>
            </a:r>
            <a:r>
              <a:rPr lang="cs-CZ" err="1"/>
              <a:t>docx</a:t>
            </a:r>
            <a:r>
              <a:rPr lang="cs-CZ"/>
              <a:t> soubor</a:t>
            </a:r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  <a:p>
            <a:endParaRPr lang="cs-CZ">
              <a:ea typeface="Calibri"/>
              <a:cs typeface="Calibri"/>
            </a:endParaRPr>
          </a:p>
        </p:txBody>
      </p:sp>
      <p:pic>
        <p:nvPicPr>
          <p:cNvPr id="6" name="Zástupný obsah 5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5F9EDCB-9639-6FE2-8CED-B56126AFE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8034" y="1895475"/>
            <a:ext cx="9340478" cy="4076999"/>
          </a:xfrm>
        </p:spPr>
      </p:pic>
    </p:spTree>
    <p:extLst>
      <p:ext uri="{BB962C8B-B14F-4D97-AF65-F5344CB8AC3E}">
        <p14:creationId xmlns:p14="http://schemas.microsoft.com/office/powerpoint/2010/main" val="832392990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3F858-3907-39F9-7D6A-D1B9E097E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6D80F6B-010C-EFEF-6610-1EEF1D94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BE9D39DD-024C-96EF-3BCD-28272D6AFA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A3A18E3D-4CCA-1C52-FD04-5DF864AEB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7750595" cy="79267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</a:pP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Podání návrhu k publikaci v e-Sbírce (provádění redakčních korektur)</a:t>
            </a:r>
          </a:p>
        </p:txBody>
      </p:sp>
    </p:spTree>
    <p:extLst>
      <p:ext uri="{BB962C8B-B14F-4D97-AF65-F5344CB8AC3E}">
        <p14:creationId xmlns:p14="http://schemas.microsoft.com/office/powerpoint/2010/main" val="2299168822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AAD0C-0E4A-EA25-285A-2766DE6F0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A8C75F-1571-4285-33B8-B4B67307A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5ED306-837D-E747-8A39-A670CFC40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29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FEBED1C-CE17-B470-3DD6-CBC50EB5B6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F2DC30-49FF-65D9-492D-15F5BAD9E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poslanecké sněmovně</a:t>
            </a:r>
          </a:p>
        </p:txBody>
      </p:sp>
      <p:pic>
        <p:nvPicPr>
          <p:cNvPr id="13" name="Zástupný obsah 12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64427ACD-6015-2021-4A36-A60D2E1EB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-303" r="166" b="606"/>
          <a:stretch/>
        </p:blipFill>
        <p:spPr>
          <a:xfrm>
            <a:off x="526629" y="2012705"/>
            <a:ext cx="7852218" cy="4354386"/>
          </a:xfr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6E710456-7CB4-29E1-902E-337CAD110CFD}"/>
              </a:ext>
            </a:extLst>
          </p:cNvPr>
          <p:cNvSpPr txBox="1"/>
          <p:nvPr/>
        </p:nvSpPr>
        <p:spPr>
          <a:xfrm>
            <a:off x="529661" y="1711951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1800">
                <a:ea typeface="Calibri"/>
                <a:cs typeface="Calibri"/>
              </a:rPr>
              <a:t>Zde musí uživatel připravit žádost o vyhlášení</a:t>
            </a:r>
          </a:p>
        </p:txBody>
      </p:sp>
    </p:spTree>
    <p:extLst>
      <p:ext uri="{BB962C8B-B14F-4D97-AF65-F5344CB8AC3E}">
        <p14:creationId xmlns:p14="http://schemas.microsoft.com/office/powerpoint/2010/main" val="48766212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3039C4C-D265-118F-4B2A-52CB043C2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0906177-42B7-1192-8824-9D1B3A18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ABACF6D-9DE5-C2BF-E232-EE1208B9A1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>
                <a:effectLst/>
                <a:latin typeface="Calibri"/>
                <a:ea typeface="Calibri"/>
                <a:cs typeface="Calibri"/>
              </a:rPr>
              <a:t>Ukázka následujících funkcionalit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8EFFE5E-D0AD-77AC-A2C4-618454383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 je předmětem školení?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1C2787F-D6C7-C909-51DE-814F25574F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637324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Novelizace příloh (tabulky, texty s nestandardní strukturou)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Celex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(rozdílové a srovnávací tabulky)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Podání návrhu k publikaci v e-Sbírce (provádění redakčních korektur)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Práce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odkazy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právní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předpisy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dynamický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vs. </a:t>
            </a:r>
            <a:r>
              <a:rPr lang="pl-PL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statický</a:t>
            </a:r>
            <a:r>
              <a:rPr lang="pl-PL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50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2DF80-9337-F1E4-BF5A-D1C5FB7D0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68258C-A28B-2AE8-464B-BBFE4D98A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745B6D-5186-4A37-6116-4F25B0A9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A81BFF-3607-96E7-AF6E-AA6F55B684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8FE2EA-498B-456C-D1AA-E647F2FF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poslanecké sněmovně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2BA23B3-BD8F-80F7-DBFA-F5E78609CACB}"/>
              </a:ext>
            </a:extLst>
          </p:cNvPr>
          <p:cNvSpPr txBox="1"/>
          <p:nvPr/>
        </p:nvSpPr>
        <p:spPr>
          <a:xfrm>
            <a:off x="529661" y="1501744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Vyplní požadované položky ve formuláři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E28AAB6D-F965-47BF-9F05-FBB6203E6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66480"/>
            <a:ext cx="7729793" cy="4264539"/>
          </a:xfrm>
        </p:spPr>
      </p:pic>
    </p:spTree>
    <p:extLst>
      <p:ext uri="{BB962C8B-B14F-4D97-AF65-F5344CB8AC3E}">
        <p14:creationId xmlns:p14="http://schemas.microsoft.com/office/powerpoint/2010/main" val="35213641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F9AF6-BBDF-BD5F-7E5E-F2127B839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65746C5-D068-3C64-6D0F-B01A80ABE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651894-761F-4C53-2611-2F6E71F89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E5816FF-1408-EA95-DB23-FE91B6903B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6BB662-A7CF-BC4E-6EC0-D6A70161F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poslanecké sněmovně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5A61D36-0B23-9827-2894-9E84A266ED0C}"/>
              </a:ext>
            </a:extLst>
          </p:cNvPr>
          <p:cNvSpPr txBox="1"/>
          <p:nvPr/>
        </p:nvSpPr>
        <p:spPr>
          <a:xfrm>
            <a:off x="529661" y="1633123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U položky spustit schvalování je informace co je nutné připravit pro spuštění schvalování</a:t>
            </a:r>
          </a:p>
        </p:txBody>
      </p:sp>
      <p:pic>
        <p:nvPicPr>
          <p:cNvPr id="9" name="Zástupný obsah 8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0738414A-A5F3-829D-979A-1B7708D9DA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39705"/>
            <a:ext cx="8308067" cy="4506041"/>
          </a:xfrm>
        </p:spPr>
      </p:pic>
    </p:spTree>
    <p:extLst>
      <p:ext uri="{BB962C8B-B14F-4D97-AF65-F5344CB8AC3E}">
        <p14:creationId xmlns:p14="http://schemas.microsoft.com/office/powerpoint/2010/main" val="1647608455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881B3-0F33-1406-C1E2-F3A9346F4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395F00-9CF8-47E8-EED5-795A6EE4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D6BB13-19BD-B107-E471-A32E00187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362B302-395B-D569-8B4A-1D7881D022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D58172-30D1-0EEF-65FB-F5EF2051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Žádost o vyhlášení</a:t>
            </a:r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2B939FB-9923-4039-EB12-EAFA8C13B3FE}"/>
              </a:ext>
            </a:extLst>
          </p:cNvPr>
          <p:cNvSpPr txBox="1"/>
          <p:nvPr/>
        </p:nvSpPr>
        <p:spPr>
          <a:xfrm>
            <a:off x="424558" y="1598089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Předpis je připraven pro převzetí do publikačního úřadu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5187F46-419F-2EBB-D2B4-B04A0303B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017" y="1907695"/>
            <a:ext cx="8465104" cy="4638268"/>
          </a:xfrm>
        </p:spPr>
      </p:pic>
    </p:spTree>
    <p:extLst>
      <p:ext uri="{BB962C8B-B14F-4D97-AF65-F5344CB8AC3E}">
        <p14:creationId xmlns:p14="http://schemas.microsoft.com/office/powerpoint/2010/main" val="3215532371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18B6E-C5CE-909A-5A28-16E33A3AD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AC2FEA-0117-00D9-0B1A-7DB915D3E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22343-31D0-AC6F-6502-F98690A7C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341FD4D-3D12-01D8-8B57-66F7BCED5B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FCE9404-E422-334E-A641-F05A406B9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15A50C2-046F-B31B-FAE7-9EC6DFC3DB1D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Následujícím krokem je autorská korektura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62DA20D4-45B0-AC34-4C04-62677D876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0887"/>
            <a:ext cx="8107339" cy="4454184"/>
          </a:xfrm>
        </p:spPr>
      </p:pic>
    </p:spTree>
    <p:extLst>
      <p:ext uri="{BB962C8B-B14F-4D97-AF65-F5344CB8AC3E}">
        <p14:creationId xmlns:p14="http://schemas.microsoft.com/office/powerpoint/2010/main" val="968339047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F72D0-F2F5-FE7D-A419-59383C6EB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6022B7-00D1-E98C-E216-659D8A59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718048-5A4C-175E-8E46-474A928C6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CB39C1D-2A04-6064-F635-65D76D5E5A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319F83-097F-4B70-983F-FCC02F3C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FE52DBD-BA37-6094-9C3D-6F0A59E397A3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Následujícím krokem je autorská korektura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E5D95F4-E12F-F45C-CF15-422D7B5B5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69581"/>
            <a:ext cx="8205952" cy="4474726"/>
          </a:xfrm>
        </p:spPr>
      </p:pic>
    </p:spTree>
    <p:extLst>
      <p:ext uri="{BB962C8B-B14F-4D97-AF65-F5344CB8AC3E}">
        <p14:creationId xmlns:p14="http://schemas.microsoft.com/office/powerpoint/2010/main" val="3919001885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B1E13-BF02-FF39-C9A3-446701A9E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8FEB82-E9F1-60D3-8E86-8C0033032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1CFD50-5A18-2622-6013-814D7AF21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6C709E8-1A7F-5306-CD3A-4263931E68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35CB20-A7A3-9EA1-945C-84239F841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4C7C9D9-812F-1927-8F6B-FFB8E9EF2C44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Schválení autorské korektury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DD7BF7B2-F497-177B-ACA2-1401093A8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6862"/>
            <a:ext cx="8080446" cy="4460164"/>
          </a:xfrm>
        </p:spPr>
      </p:pic>
      <p:pic>
        <p:nvPicPr>
          <p:cNvPr id="9" name="Obrázek 8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DAFE1A0-6432-B87F-C9C2-F13D2B8DA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667" y="2075328"/>
            <a:ext cx="5163111" cy="331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78110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F2668-F1E7-F54E-3D41-21B784D91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90FFA7-1AEE-8CB3-2AA0-48EE39F6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C4716C-C475-7CD0-8E31-E7F9B39B1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48BA86B-CDA8-7A8F-7A0F-AE363AC276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6EFCE1-0944-662A-65AB-438B9962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25A6035-7D66-F962-F9CE-27F47507CAB0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Kontrola verze návrhu - vyřešení chyb umožní pokračovat v procesu vyhlašování</a:t>
            </a:r>
            <a:endParaRPr lang="cs-CZ"/>
          </a:p>
        </p:txBody>
      </p:sp>
      <p:pic>
        <p:nvPicPr>
          <p:cNvPr id="7" name="Zástupný obsah 6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B537CB28-AA52-9184-774A-5B13D6110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5073"/>
            <a:ext cx="8089411" cy="4463743"/>
          </a:xfrm>
        </p:spPr>
      </p:pic>
      <p:pic>
        <p:nvPicPr>
          <p:cNvPr id="11" name="Obrázek 10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E408575-3C35-5BBC-F642-557F2B162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381" y="2072527"/>
            <a:ext cx="4131049" cy="412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09937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20DA4-B0DB-093D-0E53-2DF824C86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B1A940-BB7D-8AA6-8DF1-69F75B349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A672DD-C283-2661-8A9D-3A147A7C6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536187B-7E41-7169-DC62-9BD9297960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4E83A0-7012-A248-A044-F64C2E5A9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E0481F4-87E1-EE12-8FDB-F2F692D6BCD3}"/>
              </a:ext>
            </a:extLst>
          </p:cNvPr>
          <p:cNvSpPr txBox="1"/>
          <p:nvPr/>
        </p:nvSpPr>
        <p:spPr>
          <a:xfrm>
            <a:off x="523170" y="1712260"/>
            <a:ext cx="10625708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Vytvoření verze návrhu</a:t>
            </a:r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863F3942-AB3E-117A-D02D-21FFFDCB0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1266"/>
            <a:ext cx="8295599" cy="4462392"/>
          </a:xfrm>
        </p:spPr>
      </p:pic>
      <p:pic>
        <p:nvPicPr>
          <p:cNvPr id="9" name="Obrázek 8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585AC541-D964-0E48-4B38-21EC76CB0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393" y="4065214"/>
            <a:ext cx="5308227" cy="18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13552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6971D-4815-5FA2-9391-714079BA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AC817A-5DDC-A646-71B2-D65CBCDCD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E6532F-F06A-A39A-045D-B3247F49B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35FD559-D2F6-0973-172C-9EE5A48FA8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F51826-FD7A-82C2-BC67-DD51BF405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8A815EA-2063-4463-CCA0-AD95F5DF78F5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 editoru následuje doplnění potřebný údajů do metadat verze. Pořadové číslo, rok, pracovní datum, datum schválení</a:t>
            </a:r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E521AA13-0B54-8950-E932-B995B8568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1972204"/>
            <a:ext cx="8564540" cy="4624659"/>
          </a:xfrm>
        </p:spPr>
      </p:pic>
    </p:spTree>
    <p:extLst>
      <p:ext uri="{BB962C8B-B14F-4D97-AF65-F5344CB8AC3E}">
        <p14:creationId xmlns:p14="http://schemas.microsoft.com/office/powerpoint/2010/main" val="1324647663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53788-3723-341C-16DE-66963D36B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9A69366-EA4D-2DA8-EF79-D3E7B7D5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7BF5FB-057C-FF5B-610E-4EE637FA7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39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07A2C3-66FC-5366-E2F0-B820EDAE73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1C526C-4AC1-AC7B-5D5C-97375147A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70ED318-FE42-70B9-525B-FF4684FCC0EE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Po provedení kontrol a typografické korektury v redakci sbírky pracovník uzavře verzi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B5208A50-9D17-1BE8-DC84-01F8EA7804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1980942"/>
            <a:ext cx="8331458" cy="4562356"/>
          </a:xfrm>
        </p:spPr>
      </p:pic>
    </p:spTree>
    <p:extLst>
      <p:ext uri="{BB962C8B-B14F-4D97-AF65-F5344CB8AC3E}">
        <p14:creationId xmlns:p14="http://schemas.microsoft.com/office/powerpoint/2010/main" val="173312911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9335E38-7700-5C5F-B69C-89B1FD6CC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7C3053-29F4-2AA0-7D0A-2DDC1A2D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E5C883C-761D-0F9B-B812-E6DEAE7DC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Důležité odkazy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9BF23B-8392-6A94-D312-3189A9B14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9" y="2372474"/>
            <a:ext cx="565509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/>
              <a:t>TEST</a:t>
            </a:r>
            <a:endParaRPr lang="cs-CZ" sz="1800" b="1">
              <a:ea typeface="Calibri"/>
              <a:cs typeface="Calibri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600" b="1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 u="sng">
                <a:solidFill>
                  <a:srgbClr val="0563C1"/>
                </a:solidFill>
                <a:effectLst/>
                <a:ea typeface="Calibri"/>
                <a:cs typeface="Times New Roman"/>
                <a:hlinkClick r:id="rId2" tooltip="https://test-portal.e-legislativa.cz/"/>
              </a:rPr>
              <a:t>https://test-portal.e-legislativa.cz/</a:t>
            </a:r>
            <a:endParaRPr lang="cs-CZ" sz="1600" b="1">
              <a:ea typeface="Calibri"/>
              <a:cs typeface="Times New Roman"/>
            </a:endParaRPr>
          </a:p>
          <a:p>
            <a:pPr marL="323850" indent="-323850"/>
            <a:r>
              <a:rPr lang="cs-CZ" sz="1400"/>
              <a:t>Veřejný portál e-Legislativa: </a:t>
            </a:r>
            <a:r>
              <a:rPr lang="cs-CZ" sz="1400" u="sng">
                <a:solidFill>
                  <a:srgbClr val="0563C1"/>
                </a:solidFill>
                <a:ea typeface="Calibri"/>
                <a:cs typeface="Times New Roman"/>
                <a:hlinkClick r:id="rId3" tooltip="https://test.e-legislativa.cz/"/>
              </a:rPr>
              <a:t>https://test.e-legislativa.cz/</a:t>
            </a:r>
            <a:endParaRPr lang="cs-CZ" sz="1400">
              <a:ea typeface="Calibri"/>
              <a:cs typeface="Times New Roman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400"/>
              <a:t>Neveřejný portál e-Sbírka: </a:t>
            </a:r>
            <a:r>
              <a:rPr lang="cs-CZ" sz="1400" u="sng" kern="10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 tooltip="https://test-portal.e-sbirka.cz/"/>
              </a:rPr>
              <a:t>https://test-portal.e-sbirka.cz/</a:t>
            </a:r>
            <a:r>
              <a:rPr lang="cs-CZ" sz="1400" kern="1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400"/>
          </a:p>
          <a:p>
            <a:pPr marL="323850" indent="-323850"/>
            <a:r>
              <a:rPr lang="cs-CZ" sz="1400"/>
              <a:t>Veřejný portál e-Sbírka: </a:t>
            </a:r>
            <a:r>
              <a:rPr lang="cs-CZ" sz="1400" u="sng">
                <a:solidFill>
                  <a:srgbClr val="0563C1"/>
                </a:solidFill>
                <a:ea typeface="Calibri"/>
                <a:cs typeface="Times New Roman"/>
                <a:hlinkClick r:id="rId5" tooltip="https://test.e-sbirka.cz/"/>
              </a:rPr>
              <a:t>https://test.e-sbirka.cz/</a:t>
            </a:r>
            <a:endParaRPr lang="cs-CZ" sz="1400" u="sng">
              <a:solidFill>
                <a:srgbClr val="0563C1"/>
              </a:solidFill>
              <a:ea typeface="Calibri"/>
              <a:cs typeface="Times New Roman"/>
            </a:endParaRPr>
          </a:p>
          <a:p>
            <a:pPr marL="323850" indent="-323850"/>
            <a:endParaRPr lang="cs-CZ" sz="1800">
              <a:ea typeface="Calibri"/>
              <a:cs typeface="Calibri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C30FF31-F7C0-B5C0-F0C0-F11F47E084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81724" y="2372474"/>
            <a:ext cx="601027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/>
              <a:t>PRODUKCE</a:t>
            </a:r>
            <a:endParaRPr lang="cs-CZ" sz="1800" b="1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600" b="1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>
                <a:hlinkClick r:id="rId6"/>
              </a:rPr>
              <a:t>https://portal.e-legislativa.cz/portal/domu</a:t>
            </a:r>
            <a:r>
              <a:rPr lang="cs-CZ" sz="1600" b="1">
                <a:effectLst/>
              </a:rPr>
              <a:t> </a:t>
            </a: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/>
              <a:t>Veřejný portál e-Legislativa: </a:t>
            </a:r>
            <a:r>
              <a:rPr lang="cs-CZ" sz="1400">
                <a:hlinkClick r:id="rId7"/>
              </a:rPr>
              <a:t>https://www.e-legislativa.cz/portal/domu</a:t>
            </a:r>
            <a:endParaRPr lang="cs-CZ" sz="140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/>
              <a:t>Neveřejný portál e-Sbírka: </a:t>
            </a:r>
            <a:r>
              <a:rPr lang="cs-CZ" sz="1400">
                <a:hlinkClick r:id="rId8" tooltip="https://portal.e-sbirka.cz/"/>
              </a:rPr>
              <a:t>https://portal.e-sbirka.cz/</a:t>
            </a:r>
            <a:r>
              <a:rPr lang="cs-CZ" sz="1400"/>
              <a:t> </a:t>
            </a:r>
            <a:endParaRPr lang="cs-CZ" sz="140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/>
              <a:t>Veřejný portál e-Sbírka: </a:t>
            </a:r>
            <a:r>
              <a:rPr lang="cs-CZ" sz="1400">
                <a:hlinkClick r:id="rId9"/>
              </a:rPr>
              <a:t>https://www.e-sbirka.cz/</a:t>
            </a:r>
            <a:endParaRPr lang="cs-CZ" sz="1400"/>
          </a:p>
          <a:p>
            <a:pPr marL="684000" lvl="2" indent="0">
              <a:buNone/>
            </a:pPr>
            <a:endParaRPr lang="cs-CZ" sz="1600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41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20789-B894-3313-D6E2-540D4F5BA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993C6-E7DC-4583-50FB-E84764400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0C210F-A39B-D172-0CB7-44B3399BB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84FEC74-4738-7C22-7991-EA9C112AFA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9B49B7E-A2FE-2FD8-D8CD-CB3414790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7523344-CE45-796E-F380-11B54E7AC910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Vygeneruje časová znění a následně vygeneruje vyhlašovaná PDF.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0C8B88EC-8E45-59C0-DCA0-4DBF4289A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1979120"/>
            <a:ext cx="8304564" cy="4557037"/>
          </a:xfrm>
        </p:spPr>
      </p:pic>
    </p:spTree>
    <p:extLst>
      <p:ext uri="{BB962C8B-B14F-4D97-AF65-F5344CB8AC3E}">
        <p14:creationId xmlns:p14="http://schemas.microsoft.com/office/powerpoint/2010/main" val="1419570420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6B17F-F479-042B-B3F7-2167C88DF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772502B-0427-7E6C-D072-CB82230BC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B62D6F-ACC5-3905-C183-82C33821A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67E715F-25F2-2D94-D147-B418A3EABF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9971E3-4026-8ED2-5BDA-4F2567DF0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EDB745D-9B0B-A1EA-6D16-60035171304B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Verze pro publikaci musí být nastavená jako aktuální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F8E2D5A9-20E0-5CCF-44BE-6784437ED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0828"/>
            <a:ext cx="8026658" cy="4463268"/>
          </a:xfrm>
        </p:spPr>
      </p:pic>
    </p:spTree>
    <p:extLst>
      <p:ext uri="{BB962C8B-B14F-4D97-AF65-F5344CB8AC3E}">
        <p14:creationId xmlns:p14="http://schemas.microsoft.com/office/powerpoint/2010/main" val="1282098003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EEB36-D899-6CDD-3032-C27A9F00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BE9293F-823E-3DF4-450B-B2C465B7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ED8A5A-43BB-42E8-BC8B-1B34CD808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BAE2B63-64C7-88B7-5068-6BF4005D82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83B497-6BC5-1D77-441F-4DC2B0F1B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Návrh se nachází v redakci sbírky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CACEA4F-3BC5-CC38-B9FF-8953378AE1CE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… právní akt může být vyhlášen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AF8FE67D-23E0-895C-2D3D-FB7D937DE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69582"/>
            <a:ext cx="8053552" cy="4465758"/>
          </a:xfrm>
        </p:spPr>
      </p:pic>
    </p:spTree>
    <p:extLst>
      <p:ext uri="{BB962C8B-B14F-4D97-AF65-F5344CB8AC3E}">
        <p14:creationId xmlns:p14="http://schemas.microsoft.com/office/powerpoint/2010/main" val="2029124827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686C5-8FA3-E91B-D8FD-D6B19D119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B56D6F-C478-3263-689D-7D6CE050D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3601AF-FBB7-97FF-FBE0-AC4B601C5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39D2169-F938-AFA0-DE89-7B8B1F818F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7143FBD-1345-8FCE-4B00-C09027757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pic>
        <p:nvPicPr>
          <p:cNvPr id="6" name="Zástupný obsah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ED9B4EA3-43A6-90CA-336B-7067BD83E6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338" y="2166993"/>
            <a:ext cx="8104490" cy="4182102"/>
          </a:xfr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69F68D35-8539-7078-0972-950A213A2F23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Po volbě "Provést typografickou korekturu" má pracovník RS k dispozici sadu typografických nástrojů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8102000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C804F-C5F9-D445-88FB-E571E64AB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D1F20E4-6483-DFD8-7253-83CCC936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81183C-2610-6D36-A89E-43DA1268F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FB5D475-B268-140C-AE69-5ECBBE6638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C3D7E0-43EF-35F2-6EA2-47CE96FC8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95BAA69-4BB1-818D-5585-0EC72694744A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Je zde možnost oprav metadat, generovaného textu i tabulek</a:t>
            </a:r>
            <a:endParaRPr lang="cs-CZ" err="1"/>
          </a:p>
        </p:txBody>
      </p:sp>
      <p:pic>
        <p:nvPicPr>
          <p:cNvPr id="8" name="Zástupný obsah 7" descr="Obsah obrázku text, snímek obrazovky, číslo, Písmo&#10;&#10;Obsah vygenerovaný umělou inteligencí může být nesprávný.">
            <a:extLst>
              <a:ext uri="{FF2B5EF4-FFF2-40B4-BE49-F238E27FC236}">
                <a16:creationId xmlns:a16="http://schemas.microsoft.com/office/drawing/2014/main" id="{5EE43EFF-A321-5F61-3484-65AEC7A47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072438"/>
            <a:ext cx="7569458" cy="4083530"/>
          </a:xfrm>
        </p:spPr>
      </p:pic>
    </p:spTree>
    <p:extLst>
      <p:ext uri="{BB962C8B-B14F-4D97-AF65-F5344CB8AC3E}">
        <p14:creationId xmlns:p14="http://schemas.microsoft.com/office/powerpoint/2010/main" val="3842736732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90838-0F39-B8B9-90DA-B9ED7D017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0E5268-228D-4DF8-3613-9A0A9745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4D3C9F-EE47-AA40-2C0A-BE72E7E40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1158DF6-6039-C5B9-1693-A674015C4A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70367F0-248A-0E30-9576-5760BD364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401A898-B5C9-BA60-3BDC-089E77AF9457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Po použití typografických funkcí je třeba vždy vygenerovat náhledové </a:t>
            </a:r>
            <a:r>
              <a:rPr lang="cs-CZ" sz="1800" err="1">
                <a:ea typeface="Calibri"/>
                <a:cs typeface="Calibri"/>
              </a:rPr>
              <a:t>pdf</a:t>
            </a:r>
            <a:r>
              <a:rPr lang="cs-CZ" sz="1800">
                <a:ea typeface="Calibri"/>
                <a:cs typeface="Calibri"/>
              </a:rPr>
              <a:t> pro kontrolu výsledku zásahu do textu</a:t>
            </a:r>
            <a:endParaRPr lang="cs-CZ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D3C73A0-7E1D-786E-0BB3-7D6760A72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obsah 7" descr="Obsah obrázku text, snímek obrazovky, displej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4BD93879-7617-2723-3981-8073679F0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29" y="2236728"/>
            <a:ext cx="8017693" cy="401492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75786687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9F216-32A5-7930-AC8B-E80A2CFBF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498A742-90F6-ED44-88DB-0E3AD097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9E010D-4A23-9BF1-33EA-A09DCAC7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2790CC5-996D-C542-D07A-E47E027F8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C24C86F-4E08-8C89-C3EB-2381563EA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84ADD89-1265-E107-2F9B-7F1823D47D4F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Je možné změnit orientaci požadované oblasti na šířku.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0959D9C4-8AE8-52FC-10BE-14468460C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obsah 6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21D472E1-8FCF-348B-CD4A-A0715231D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051570"/>
            <a:ext cx="9201241" cy="418925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7851319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55D45-E8D6-C786-CB04-CC69885D6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EB665D-4BAD-5F37-E090-BEE31DD39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D60DC9-EFFA-C9A5-EA9B-52EEAAFEE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0B08E4-5EEA-D257-FB8B-97D873B3ED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B28B4E-1FB5-067A-8001-9BED747E4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Typografická korektura</a:t>
            </a:r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F660192-3006-0FBD-9437-E125B88E2981}"/>
              </a:ext>
            </a:extLst>
          </p:cNvPr>
          <p:cNvSpPr txBox="1"/>
          <p:nvPr/>
        </p:nvSpPr>
        <p:spPr>
          <a:xfrm>
            <a:off x="523170" y="1721224"/>
            <a:ext cx="10984296" cy="263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5000"/>
              </a:lnSpc>
              <a:spcAft>
                <a:spcPts val="800"/>
              </a:spcAft>
            </a:pPr>
            <a:r>
              <a:rPr lang="cs-CZ" sz="1800">
                <a:ea typeface="Calibri"/>
                <a:cs typeface="Calibri"/>
              </a:rPr>
              <a:t>Příklad vizualizace typografické značky</a:t>
            </a:r>
          </a:p>
        </p:txBody>
      </p:sp>
      <p:pic>
        <p:nvPicPr>
          <p:cNvPr id="4" name="Zástupný obsah 3" descr="Obsah obrázku text, snímek obrazovky, Písmo, řada/pruh&#10;&#10;Obsah vygenerovaný umělou inteligencí může být nesprávný.">
            <a:extLst>
              <a:ext uri="{FF2B5EF4-FFF2-40B4-BE49-F238E27FC236}">
                <a16:creationId xmlns:a16="http://schemas.microsoft.com/office/drawing/2014/main" id="{4B0187A8-0ABC-48E5-8D2D-42B53E47A4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2954217"/>
            <a:ext cx="6699882" cy="2042066"/>
          </a:xfrm>
        </p:spPr>
      </p:pic>
    </p:spTree>
    <p:extLst>
      <p:ext uri="{BB962C8B-B14F-4D97-AF65-F5344CB8AC3E}">
        <p14:creationId xmlns:p14="http://schemas.microsoft.com/office/powerpoint/2010/main" val="1216237330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6B641-584A-F8F8-5808-D37ED7463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A8B0815-A318-B1B4-7C87-289D93B4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48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4CF739AA-E711-9155-C5CD-05C6833636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E792E472-792C-429A-E152-85FBE4798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7750595" cy="79267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</a:pP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Práce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 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odkazy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právní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předpisy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dynamický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vs. </a:t>
            </a:r>
            <a:r>
              <a:rPr lang="pl-PL" sz="4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statický</a:t>
            </a:r>
            <a:r>
              <a:rPr lang="pl-PL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4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50642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6C42E-E947-054A-1E2C-B19F475E0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6DFE62-5007-E929-A760-76E452D36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459CCC-8A3F-021F-2F06-6DAC41C9B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49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353A075-9C95-476F-4785-4EB16E93E6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BE2AE2-2CC2-3479-D3DF-E7F2CF6F3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Práce s odkazy na právní předpisy</a:t>
            </a:r>
            <a:endParaRPr lang="cs-CZ"/>
          </a:p>
        </p:txBody>
      </p:sp>
      <p:pic>
        <p:nvPicPr>
          <p:cNvPr id="6" name="Zástupný obsah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B4A7E50F-452E-EDDC-D7D5-057F07AB9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1205" y="1895475"/>
            <a:ext cx="8854137" cy="4076999"/>
          </a:xfrm>
        </p:spPr>
      </p:pic>
    </p:spTree>
    <p:extLst>
      <p:ext uri="{BB962C8B-B14F-4D97-AF65-F5344CB8AC3E}">
        <p14:creationId xmlns:p14="http://schemas.microsoft.com/office/powerpoint/2010/main" val="109052340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6A581-15E5-E4E4-60A6-E85A5F2B8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5A2B4A2-ED73-DD56-BBCC-DAC618ED5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04BE56A3-A54E-75F3-CBFC-70221F911B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EC6A7E5-2B35-FF90-4744-7116FE98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Novelizace příloh </a:t>
            </a:r>
            <a:b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(tabulky a texty s nestandardní </a:t>
            </a:r>
            <a:b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strukturou)</a:t>
            </a:r>
            <a:endParaRPr lang="en-US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46855450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F8924-0324-2BAF-6CF8-9E98C78B7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26AA33-CBE3-4A08-4BDD-498146155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8725FB-BF1B-77B3-AB3E-77A955DAF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F6525BF-8099-7704-3B4A-0E7204EAD6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3015E7-1437-2B23-B221-F0CB1010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Interní odkaz</a:t>
            </a:r>
            <a:endParaRPr lang="cs-CZ"/>
          </a:p>
        </p:txBody>
      </p:sp>
      <p:pic>
        <p:nvPicPr>
          <p:cNvPr id="6" name="Zástupný obsah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AB937CC4-8873-5235-AC71-755D263AC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1205" y="1895475"/>
            <a:ext cx="8854137" cy="4076999"/>
          </a:xfrm>
        </p:spPr>
      </p:pic>
    </p:spTree>
    <p:extLst>
      <p:ext uri="{BB962C8B-B14F-4D97-AF65-F5344CB8AC3E}">
        <p14:creationId xmlns:p14="http://schemas.microsoft.com/office/powerpoint/2010/main" val="784681042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E6BD-0DD2-6159-8115-67396763F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0F04E4-B739-0B54-830C-C654E91A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98F766-D987-9962-F1E2-EE3EBC064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09C829C-2F91-AD7C-D7BA-7C63115B83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D6D900-40E9-7A82-86C8-9778E91F4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Interní odkaz</a:t>
            </a:r>
            <a:endParaRPr lang="cs-CZ"/>
          </a:p>
        </p:txBody>
      </p:sp>
      <p:pic>
        <p:nvPicPr>
          <p:cNvPr id="12" name="Zástupný obsah 11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AD4619A2-17D2-27AB-E4E0-768EB531F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092" y="1410795"/>
            <a:ext cx="11142878" cy="5133065"/>
          </a:xfrm>
        </p:spPr>
      </p:pic>
    </p:spTree>
    <p:extLst>
      <p:ext uri="{BB962C8B-B14F-4D97-AF65-F5344CB8AC3E}">
        <p14:creationId xmlns:p14="http://schemas.microsoft.com/office/powerpoint/2010/main" val="3175692298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FDCB8-529D-C27E-64C5-4416F8166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44A687D-45AA-F9C5-428F-4BF37B29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207C95-B66A-EA6C-2BFD-D81AB07BE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BA9B9B2-1060-666D-9396-76AD5FA88D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35B52E-E0A2-0975-4F16-C62AE46DF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 fontScale="90000"/>
          </a:bodyPr>
          <a:lstStyle/>
          <a:p>
            <a:r>
              <a:rPr lang="cs-CZ">
                <a:ea typeface="Calibri"/>
                <a:cs typeface="Calibri"/>
              </a:rPr>
              <a:t>Interní odkaz</a:t>
            </a:r>
            <a:br>
              <a:rPr lang="cs-CZ">
                <a:ea typeface="Calibri"/>
                <a:cs typeface="Calibri"/>
              </a:rPr>
            </a:br>
            <a:endParaRPr lang="cs-CZ"/>
          </a:p>
        </p:txBody>
      </p:sp>
      <p:pic>
        <p:nvPicPr>
          <p:cNvPr id="8" name="Zástupný obsah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C9037B00-22CC-E40F-E568-ED7D4D21E0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458" y="1566632"/>
            <a:ext cx="10445926" cy="4719170"/>
          </a:xfrm>
        </p:spPr>
      </p:pic>
    </p:spTree>
    <p:extLst>
      <p:ext uri="{BB962C8B-B14F-4D97-AF65-F5344CB8AC3E}">
        <p14:creationId xmlns:p14="http://schemas.microsoft.com/office/powerpoint/2010/main" val="3190129132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8A5EA-C56B-DE2A-2BD1-74F8E4BDA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4E55E9-0017-D6CE-8EC8-95405D8F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9EDCF3-F626-7391-DB7C-ECEC3C25B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BF8FCED-CC20-9535-AFBB-0034506A84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66FCC65-40EC-24F5-6F93-1088DDA78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 fontScale="90000"/>
          </a:bodyPr>
          <a:lstStyle/>
          <a:p>
            <a:r>
              <a:rPr lang="cs-CZ">
                <a:ea typeface="Calibri"/>
                <a:cs typeface="Calibri"/>
              </a:rPr>
              <a:t>Interní odkaz</a:t>
            </a:r>
            <a:br>
              <a:rPr lang="cs-CZ">
                <a:ea typeface="Calibri"/>
                <a:cs typeface="Calibri"/>
              </a:rPr>
            </a:br>
            <a:endParaRPr lang="cs-CZ"/>
          </a:p>
        </p:txBody>
      </p:sp>
      <p:pic>
        <p:nvPicPr>
          <p:cNvPr id="8" name="Zástupný obsah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8602A614-985A-3F53-F3DC-461318E27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458" y="1566632"/>
            <a:ext cx="10445926" cy="4719170"/>
          </a:xfrm>
        </p:spPr>
      </p:pic>
    </p:spTree>
    <p:extLst>
      <p:ext uri="{BB962C8B-B14F-4D97-AF65-F5344CB8AC3E}">
        <p14:creationId xmlns:p14="http://schemas.microsoft.com/office/powerpoint/2010/main" val="654663477"/>
      </p:ext>
    </p:extLst>
  </p:cSld>
  <p:clrMapOvr>
    <a:masterClrMapping/>
  </p:clrMapOvr>
  <p:transition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FA7C1-A08F-98B5-9A26-0156E9F22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73EDF2-2430-94D2-4E41-CA0586D60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6D9329-C45D-AE68-51A1-9C29FE5F7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6BEE7B2-D0B4-42F9-C04D-2538D30252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281B06-3009-3AD5-3BD9-C45587D31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poznámku pod čarou</a:t>
            </a:r>
            <a:endParaRPr lang="cs-CZ"/>
          </a:p>
        </p:txBody>
      </p:sp>
      <p:pic>
        <p:nvPicPr>
          <p:cNvPr id="7" name="Zástupný obsah 6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9968FDAB-315C-E31D-554E-D34091486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7531" y="1538922"/>
            <a:ext cx="10492390" cy="4821055"/>
          </a:xfrm>
        </p:spPr>
      </p:pic>
    </p:spTree>
    <p:extLst>
      <p:ext uri="{BB962C8B-B14F-4D97-AF65-F5344CB8AC3E}">
        <p14:creationId xmlns:p14="http://schemas.microsoft.com/office/powerpoint/2010/main" val="1106171338"/>
      </p:ext>
    </p:extLst>
  </p:cSld>
  <p:clrMapOvr>
    <a:masterClrMapping/>
  </p:clrMapOvr>
  <p:transition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C0467-5F67-D819-153D-1BDDFA6DA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2A14A6D-FDF9-8007-488B-B86060F0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632EDF-E100-8C12-0D53-34602844D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AB0E8F5-1690-E426-3046-8F114678B6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1B76FB-D6A1-E11A-E074-1A6767BBF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poznámku pod čarou</a:t>
            </a:r>
            <a:endParaRPr lang="cs-CZ"/>
          </a:p>
        </p:txBody>
      </p:sp>
      <p:pic>
        <p:nvPicPr>
          <p:cNvPr id="8" name="Zástupný obsah 7" descr="Obsah obrázku text, snímek obrazovky, software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37529852-E22A-794B-7C45-A808508765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019" y="1451815"/>
            <a:ext cx="10092804" cy="5078900"/>
          </a:xfrm>
        </p:spPr>
      </p:pic>
    </p:spTree>
    <p:extLst>
      <p:ext uri="{BB962C8B-B14F-4D97-AF65-F5344CB8AC3E}">
        <p14:creationId xmlns:p14="http://schemas.microsoft.com/office/powerpoint/2010/main" val="3908769902"/>
      </p:ext>
    </p:extLst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64528-DD95-732D-B9FA-B1D8B4243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9C2E28-E310-380A-1AD5-5D59020F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34128B-614B-AECB-CD43-18FC56946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FED169F-7C4E-31E5-54D6-ADC85EA1A9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D3E7A31-48DF-70B9-D760-401669BFC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poznámku pod čarou</a:t>
            </a:r>
            <a:endParaRPr lang="cs-CZ"/>
          </a:p>
        </p:txBody>
      </p:sp>
      <p:pic>
        <p:nvPicPr>
          <p:cNvPr id="8" name="Zástupný obsah 7" descr="Obsah obrázku text, snímek obrazovky, software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3620BF9C-EDE9-F217-04D0-E4C80F6A87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019" y="1451815"/>
            <a:ext cx="10092804" cy="5078900"/>
          </a:xfrm>
        </p:spPr>
      </p:pic>
    </p:spTree>
    <p:extLst>
      <p:ext uri="{BB962C8B-B14F-4D97-AF65-F5344CB8AC3E}">
        <p14:creationId xmlns:p14="http://schemas.microsoft.com/office/powerpoint/2010/main" val="92386041"/>
      </p:ext>
    </p:extLst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F7CF0-F75E-D935-AE91-412E75E99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FE0CA8-13A3-AD80-B338-01427E446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2F8F05-67BB-0FB7-F358-5072C0E49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F0B1D77-4BCB-1661-FEB7-A7FF19596B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723E04-9128-F940-5B15-2882C96F7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poznámku pod čarou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7260CB52-5FEC-5EF4-2E02-40F296482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166" y="1648112"/>
            <a:ext cx="10250780" cy="4723479"/>
          </a:xfrm>
        </p:spPr>
      </p:pic>
    </p:spTree>
    <p:extLst>
      <p:ext uri="{BB962C8B-B14F-4D97-AF65-F5344CB8AC3E}">
        <p14:creationId xmlns:p14="http://schemas.microsoft.com/office/powerpoint/2010/main" val="660505104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D6C9A-F08F-7D2A-A08C-248BD20AA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DDE3FD-81DE-9114-6809-6DB3C3C8B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2EF03B-4FBB-657D-3308-2394D83CC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1412DEB-1E18-EC2E-657B-3513FEC437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E8BD0C-B466-A0C5-EDBD-CF658472D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9" name="Zástupný obsah 8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2CB7B7C1-6A03-D6D2-D894-0A20B9324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0263" y="1442469"/>
            <a:ext cx="10789756" cy="4911742"/>
          </a:xfrm>
        </p:spPr>
      </p:pic>
    </p:spTree>
    <p:extLst>
      <p:ext uri="{BB962C8B-B14F-4D97-AF65-F5344CB8AC3E}">
        <p14:creationId xmlns:p14="http://schemas.microsoft.com/office/powerpoint/2010/main" val="3989940398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38949-BFEE-782E-CDE2-50409DC15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06EEA3-E3A4-A710-81AF-B3F4B25C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837A8-3471-1A91-A377-3EE35684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B826C0E-00C6-F7DE-4035-F53411EAB1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CE4532F-4299-C7D5-A38D-22F1D2C8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9C5C5153-BB59-8963-BAFC-13D2C7CCCA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6922" y="1577557"/>
            <a:ext cx="10362292" cy="4780955"/>
          </a:xfrm>
        </p:spPr>
      </p:pic>
    </p:spTree>
    <p:extLst>
      <p:ext uri="{BB962C8B-B14F-4D97-AF65-F5344CB8AC3E}">
        <p14:creationId xmlns:p14="http://schemas.microsoft.com/office/powerpoint/2010/main" val="51052621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9BD8D-42FE-C38C-DD7B-3C641BAB4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77D042-A092-0B62-455D-54DA675E5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A848DB-B2D7-2E84-7F40-1DE805BCB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D2DCB8E-8DCC-CFC5-34A5-8B05856A6C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8289F4-F3B0-5478-F846-E14EFD156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2CD09-603D-1DBC-0E6E-57920E511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uživatel vytvoří návrh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6" name="Obrázek 5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C7D4E0C0-220D-0573-7218-C8D2699E2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7" y="2262677"/>
            <a:ext cx="7366000" cy="40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303112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77365-A898-1766-96F9-FCB7C3B5E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9734E7-A970-5AC3-CE5E-2A2327929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D85E3C-0998-43E0-8DA4-F75A515F5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B9DFB06-A10F-7C50-0940-D3324E64C1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8B5B56-9EFE-D643-C239-FFD099CC2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8" name="Zástupný obsah 7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BDAE54BE-8BD6-2B8B-BAC0-DCDE31786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9" y="1482043"/>
            <a:ext cx="11133585" cy="5120665"/>
          </a:xfrm>
        </p:spPr>
      </p:pic>
    </p:spTree>
    <p:extLst>
      <p:ext uri="{BB962C8B-B14F-4D97-AF65-F5344CB8AC3E}">
        <p14:creationId xmlns:p14="http://schemas.microsoft.com/office/powerpoint/2010/main" val="2508929132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8A98C-1EB1-82BE-1811-FB41C1372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4B71EB-5E35-863C-E066-0824BF1A6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9058B0-D2DD-70EA-EEBC-6D30D977B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16DB70A-A4C3-A0C1-684D-D82A6AC3BC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DA17F8-2E68-763E-ECEC-DC7556FF2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7" name="Zástupný obsah 6" descr="Obsah obrázku text, snímek obrazovky, software, Počítačová ikona&#10;&#10;Obsah vygenerovaný umělou inteligencí může být nesprávný.">
            <a:extLst>
              <a:ext uri="{FF2B5EF4-FFF2-40B4-BE49-F238E27FC236}">
                <a16:creationId xmlns:a16="http://schemas.microsoft.com/office/drawing/2014/main" id="{DB55B5B0-A9DE-5D67-6A6B-4A3D03AF6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6117" y="1507154"/>
            <a:ext cx="10594609" cy="5023982"/>
          </a:xfrm>
        </p:spPr>
      </p:pic>
    </p:spTree>
    <p:extLst>
      <p:ext uri="{BB962C8B-B14F-4D97-AF65-F5344CB8AC3E}">
        <p14:creationId xmlns:p14="http://schemas.microsoft.com/office/powerpoint/2010/main" val="2572911933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036EE-729A-DD19-1995-B0EDD8031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411304-8AC9-B9F9-0C38-B91E3DD56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D2BB92-D900-1885-B830-C60642470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0C2F234-FAC7-BA43-1CAB-918B168809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2EB6F5-C96E-5941-B426-95EA6D1AE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EU</a:t>
            </a:r>
            <a:endParaRPr lang="cs-CZ"/>
          </a:p>
        </p:txBody>
      </p:sp>
      <p:pic>
        <p:nvPicPr>
          <p:cNvPr id="8" name="Zástupný obsah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4BD73AA-989C-1371-0CEE-53694725C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781" y="1549200"/>
            <a:ext cx="10455220" cy="4811518"/>
          </a:xfrm>
        </p:spPr>
      </p:pic>
    </p:spTree>
    <p:extLst>
      <p:ext uri="{BB962C8B-B14F-4D97-AF65-F5344CB8AC3E}">
        <p14:creationId xmlns:p14="http://schemas.microsoft.com/office/powerpoint/2010/main" val="3950597981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10BCA-C859-2F1E-0E56-EA1BE519A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146CA8-9975-243D-E800-84C482D4F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3041F3-5644-1AF1-DDAB-0B2013959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C9B58F3-83F2-B776-8850-37D41A0FAA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855F10-2727-F6D7-CB46-15D12C8D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textem</a:t>
            </a:r>
            <a:endParaRPr lang="cs-CZ"/>
          </a:p>
        </p:txBody>
      </p:sp>
      <p:pic>
        <p:nvPicPr>
          <p:cNvPr id="7" name="Obrázek 6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CA080AC0-3EED-1D91-D66A-86AC605BC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45" y="1898534"/>
            <a:ext cx="10658709" cy="402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8486"/>
      </p:ext>
    </p:extLst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2ABEF-6ED4-B1DF-8598-58EF2749D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1282A0-9C58-0A99-BD6A-1DD64CFC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FD0C78-A209-2C71-2499-E69B898B8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342A0F5-1BAB-8039-521D-3C541F0C09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631A53-9FF0-126E-C117-C73A7F497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textem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4BC3E6E9-1D0A-B659-67BC-22E595483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27" y="1486741"/>
            <a:ext cx="9989635" cy="460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12778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198-9F02-9C75-6717-DB1876B82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E94B16-D7F0-0583-19FB-96BEA8CAF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BEFEA6-8C18-B9F2-C955-BFE9D5452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1009BF4-F922-38A5-B920-D3D09808DA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50E25A-2C82-10BC-DD87-9268700C3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textem</a:t>
            </a:r>
            <a:endParaRPr lang="cs-CZ"/>
          </a:p>
        </p:txBody>
      </p:sp>
      <p:pic>
        <p:nvPicPr>
          <p:cNvPr id="6" name="Obrázek 5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34E1CF11-B143-8DCB-8FB8-E18B062B1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49" y="1374948"/>
            <a:ext cx="9748025" cy="411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65436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09FC8-4C01-B11F-07F3-BCDD7DD73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FB6F06-49D3-67FC-D3E3-46AF09A30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17E17B-2182-06F2-E202-7EF63E14D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2418CF1-32FE-DD3D-043D-192D13EC49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4EB46F4-2FE5-51B9-D4AA-EFDA6BF2D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právní akt textem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A4B2F5E1-0A25-F8B1-EA2C-D9CFDFC00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10" y="1354841"/>
            <a:ext cx="10305586" cy="457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32596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3AEFC-18BC-8E48-7726-97C8E03A4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0ED370-98E6-7737-1A1F-542EBD839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9D7E2D-BAF5-2619-3FD7-E9464B04E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0C7D3C8-B5D5-8255-1F4C-F8117EC49C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57DDB4-0E7F-4120-D36A-69200A161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6" name="Obrázek 5" descr="Obsah obrázku text, snímek obrazovky, displej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A7913F72-8B82-8B3B-B9C0-5DDFFA083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487" y="1535002"/>
            <a:ext cx="8605025" cy="453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6294"/>
      </p:ext>
    </p:extLst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F5F3F-7606-CDDD-2135-6A6670648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785B4A-6F87-E8C2-7E19-5D3D22F28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5AE210-D7F8-DC34-C849-34731218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6B86CF1-7D40-3AE0-3B2E-0D157343C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999782F-006D-3066-0AAC-4EEC1D463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D1E478ED-C814-D868-9983-8B3C73300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21" y="1403196"/>
            <a:ext cx="7129876" cy="50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88327"/>
      </p:ext>
    </p:extLst>
  </p:cSld>
  <p:clrMapOvr>
    <a:masterClrMapping/>
  </p:clrMapOvr>
  <p:transition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5CDA5-BFF2-7665-C8CE-1896A9618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0A4EE5A-CA83-69BD-640E-DD159FFE5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1019BE-5433-60DE-68A3-F442DBA8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9BF95-8F5D-6404-F9DC-C37724615A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9D4F1A-062C-90B4-B890-43BF13E0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9D059669-131F-91BB-F6E3-D78EFBE42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21" y="1403196"/>
            <a:ext cx="7129876" cy="50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48500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520CE-E222-771C-3C40-D2C7455EC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FBE91D-D95D-8CA7-2665-3D638F8DC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0A9902-AC76-5115-60F3-B6250DDAC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6C9DCAD-2046-6F11-2378-4F34366CAC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1BD472-A6E4-DE7E-57E4-861CE769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240DE-1CB0-0C50-719E-ACD395F3D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do návrhu vloží UZ, které chce novelizovat – volba Přidat úplné znění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7" name="Obrázek 6" descr="Obsah obrázku text, snímek obrazovky, displej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D43AEC63-ABB9-E083-E81A-5559BB9E2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23" y="2322698"/>
            <a:ext cx="4062693" cy="28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69473"/>
      </p:ext>
    </p:extLst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E7E5E-70EC-A8DA-EE23-5F5CE3EE3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436DDE-F00B-F081-41BC-86741333F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07F49F-6105-4E44-4FA4-63DCFE42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70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11223ED-394F-516D-A689-6BE4633699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94AF79-3150-98B0-D363-8C2D6042C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1CBB7260-3ECD-3B2B-8C9F-DC9C4CCE7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21" y="1403196"/>
            <a:ext cx="7129876" cy="50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51664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0D3DA-74D6-25BD-8059-05CD522DA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D5E31D-D6F9-5F8F-E763-1FECA3396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B6AA0A-E1A7-227D-B75A-A044AE6D7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71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8D2FBD1-832E-F86D-C915-5CBC04AB18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C7FE561-A2EF-2BC6-6C32-367D166A3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6" name="Obrázek 5" descr="Obsah obrázku text, snímek obrazovky, software, Písmo&#10;&#10;Obsah vygenerovaný umělou inteligencí může být nesprávný.">
            <a:extLst>
              <a:ext uri="{FF2B5EF4-FFF2-40B4-BE49-F238E27FC236}">
                <a16:creationId xmlns:a16="http://schemas.microsoft.com/office/drawing/2014/main" id="{A2812641-41E9-7F95-D9B3-81AC3E07B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121" y="1392667"/>
            <a:ext cx="9580757" cy="515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589843"/>
      </p:ext>
    </p:extLst>
  </p:cSld>
  <p:clrMapOvr>
    <a:masterClrMapping/>
  </p:clrMapOvr>
  <p:transition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58775-CE2D-CF66-1ED1-09275CD74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6924068-AF0E-CF26-E109-0742EF493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A2845D-3F9B-A8A6-BCC1-CA05501EB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72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70CDCB3-C496-99DC-8FA4-36CBA60A20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242584-FED8-9F96-99E0-981468592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snímek obrazovky, software, displej&#10;&#10;Obsah vygenerovaný umělou inteligencí může být nesprávný.">
            <a:extLst>
              <a:ext uri="{FF2B5EF4-FFF2-40B4-BE49-F238E27FC236}">
                <a16:creationId xmlns:a16="http://schemas.microsoft.com/office/drawing/2014/main" id="{70941C1D-2FF2-89F2-5527-AF36829DB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975" y="1457824"/>
            <a:ext cx="9246220" cy="497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31951"/>
      </p:ext>
    </p:extLst>
  </p:cSld>
  <p:clrMapOvr>
    <a:masterClrMapping/>
  </p:clrMapOvr>
  <p:transition spd="slow">
    <p:push dir="u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F3969-E68B-9BAD-7191-2F1456464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141D412-4B30-F0C5-E963-3E62F18AA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3688A9-1337-F679-10F6-2479EC78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73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CC00F71-D215-61AF-C8C9-8FFBF51D79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CF55D9-B93A-EF6D-87CE-40BCEC3EF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6" name="Obrázek 5" descr="Obsah obrázku text, snímek obrazovky, software, Písmo&#10;&#10;Obsah vygenerovaný umělou inteligencí může být nesprávný.">
            <a:extLst>
              <a:ext uri="{FF2B5EF4-FFF2-40B4-BE49-F238E27FC236}">
                <a16:creationId xmlns:a16="http://schemas.microsoft.com/office/drawing/2014/main" id="{85E53252-C52A-32FD-BB4E-74D84D699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780" y="1433737"/>
            <a:ext cx="9348440" cy="499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00473"/>
      </p:ext>
    </p:extLst>
  </p:cSld>
  <p:clrMapOvr>
    <a:masterClrMapping/>
  </p:clrMapOvr>
  <p:transition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80658-119C-91C4-75F5-4311FCDD5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B8C9AA-92B5-BE73-0261-68B78AB96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5D559-6D0A-3447-D3D3-6FF066674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74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9D88045-964A-F6A3-9324-AAB4E446D5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7DB3E9-A0FE-9467-DFC8-58FAB4A3F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pic>
        <p:nvPicPr>
          <p:cNvPr id="4" name="Obrázek 3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543E9CFD-352D-7B03-6523-C3A71467F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366" y="1463107"/>
            <a:ext cx="9673683" cy="488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76565"/>
      </p:ext>
    </p:extLst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B7477-8936-6326-9F8D-28158D306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74D308-F2DF-3AEB-15EE-4AE01D878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73A9D0-CF90-DC4E-2D11-D3D0D4AE5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75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FC73DAC-6DB6-D6ED-BF9E-0CBBB4FC28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E45974-76DA-A67E-FBFB-9D5AD0202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jiný právní akt </a:t>
            </a:r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9070A9-4A05-4966-CC3A-1BFBAB5D8F25}"/>
              </a:ext>
            </a:extLst>
          </p:cNvPr>
          <p:cNvSpPr txBox="1"/>
          <p:nvPr/>
        </p:nvSpPr>
        <p:spPr>
          <a:xfrm>
            <a:off x="793750" y="1852083"/>
            <a:ext cx="9620250" cy="39052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8000" indent="-288000" algn="l"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endParaRPr lang="cs-CZ" sz="2000" err="1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23F035F-B7C7-D1C1-3D1E-CC6B72E41768}"/>
              </a:ext>
            </a:extLst>
          </p:cNvPr>
          <p:cNvSpPr txBox="1"/>
          <p:nvPr/>
        </p:nvSpPr>
        <p:spPr>
          <a:xfrm>
            <a:off x="1174750" y="1719663"/>
            <a:ext cx="10361089" cy="28418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endParaRPr lang="cs-CZ" sz="2000"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cs-CZ" sz="2000" b="1">
                <a:ea typeface="Calibri"/>
                <a:cs typeface="Calibri"/>
              </a:rPr>
              <a:t>Dynamické</a:t>
            </a:r>
            <a:r>
              <a:rPr lang="cs-CZ" sz="2000">
                <a:ea typeface="Calibri"/>
                <a:cs typeface="Calibri"/>
              </a:rPr>
              <a:t>: ukazují na aktuální znění, a po novele cíle budou "přesměrovány" </a:t>
            </a:r>
          </a:p>
          <a:p>
            <a:r>
              <a:rPr lang="cs-CZ" sz="2000">
                <a:ea typeface="Calibri"/>
                <a:cs typeface="Calibri"/>
              </a:rPr>
              <a:t>na novější aktuální znění</a:t>
            </a:r>
            <a:endParaRPr lang="cs-CZ">
              <a:ea typeface="Calibri"/>
              <a:cs typeface="Calibri"/>
            </a:endParaRPr>
          </a:p>
          <a:p>
            <a:endParaRPr lang="cs-CZ" sz="2000"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cs-CZ" sz="2000" b="1">
                <a:ea typeface="Calibri"/>
                <a:cs typeface="Calibri"/>
              </a:rPr>
              <a:t>Statické</a:t>
            </a:r>
            <a:r>
              <a:rPr lang="cs-CZ" sz="2000">
                <a:ea typeface="Calibri"/>
                <a:cs typeface="Calibri"/>
              </a:rPr>
              <a:t>: ukazují na ko</a:t>
            </a:r>
            <a:r>
              <a:rPr lang="cs-CZ" sz="2000">
                <a:ea typeface="+mn-lt"/>
                <a:cs typeface="+mn-lt"/>
              </a:rPr>
              <a:t>nkrétní znění - po novele cíle budou odkazovat stále na to </a:t>
            </a:r>
            <a:endParaRPr lang="cs-CZ">
              <a:ea typeface="+mn-lt"/>
              <a:cs typeface="+mn-lt"/>
            </a:endParaRPr>
          </a:p>
          <a:p>
            <a:r>
              <a:rPr lang="cs-CZ" sz="2000">
                <a:ea typeface="+mn-lt"/>
                <a:cs typeface="+mn-lt"/>
              </a:rPr>
              <a:t>stejné znění (nebudou odkazovat na novější předpis - odkazují na stále stejné, staré znění)</a:t>
            </a:r>
            <a:endParaRPr lang="cs-CZ">
              <a:ea typeface="Calibri"/>
              <a:cs typeface="Calibri"/>
            </a:endParaRPr>
          </a:p>
          <a:p>
            <a:endParaRPr lang="cs-CZ" sz="2000">
              <a:ea typeface="Calibri"/>
              <a:cs typeface="Calibri"/>
            </a:endParaRPr>
          </a:p>
          <a:p>
            <a:pPr marL="342900" indent="-342900"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  <a:buFont typeface="Arial"/>
              <a:buChar char="•"/>
            </a:pPr>
            <a:r>
              <a:rPr lang="cs-CZ" sz="2000" b="1">
                <a:ea typeface="Calibri"/>
                <a:cs typeface="Calibri"/>
              </a:rPr>
              <a:t>Budoucí dynamické: </a:t>
            </a:r>
            <a:r>
              <a:rPr lang="cs-CZ" sz="2000">
                <a:ea typeface="Calibri"/>
                <a:cs typeface="Calibri"/>
              </a:rPr>
              <a:t>ukazují na takové znění, které začne být účinné až </a:t>
            </a:r>
            <a:endParaRPr lang="cs-CZ">
              <a:ea typeface="Calibri"/>
              <a:cs typeface="Calibri"/>
            </a:endParaRPr>
          </a:p>
          <a:p>
            <a:pPr>
              <a:lnSpc>
                <a:spcPct val="95000"/>
              </a:lnSpc>
              <a:spcAft>
                <a:spcPts val="800"/>
              </a:spcAft>
              <a:buClr>
                <a:schemeClr val="accent1"/>
              </a:buClr>
              <a:buSzPct val="120000"/>
            </a:pPr>
            <a:r>
              <a:rPr lang="cs-CZ" sz="2000">
                <a:ea typeface="Calibri"/>
                <a:cs typeface="Calibri"/>
              </a:rPr>
              <a:t>v budoucnosti - po novele tohoto "budoucího cíle" pak budou odkazovat na novější, aktuální předpis</a:t>
            </a:r>
          </a:p>
        </p:txBody>
      </p:sp>
    </p:spTree>
    <p:extLst>
      <p:ext uri="{BB962C8B-B14F-4D97-AF65-F5344CB8AC3E}">
        <p14:creationId xmlns:p14="http://schemas.microsoft.com/office/powerpoint/2010/main" val="4232296736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C0BF6-A638-5D17-EC49-5BFC14BF6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9D1547-3CCF-6860-0778-8E0C697A4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ADA639-2313-F75B-66AF-7B20BDDF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76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C5710E8-9A57-6A18-4D4C-6395F224CF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3E1B2F-0880-0D26-C8D4-254E58CFF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>
                <a:ea typeface="Calibri"/>
                <a:cs typeface="Calibri"/>
              </a:rPr>
              <a:t>Odkaz na zmocnění - úvodní věta</a:t>
            </a:r>
            <a:endParaRPr lang="cs-CZ"/>
          </a:p>
        </p:txBody>
      </p:sp>
      <p:pic>
        <p:nvPicPr>
          <p:cNvPr id="6" name="Obrázek 5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8C415DF8-E40A-C52C-74D3-2743D36B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46" y="1645209"/>
            <a:ext cx="9803781" cy="452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58556"/>
      </p:ext>
    </p:extLst>
  </p:cSld>
  <p:clrMapOvr>
    <a:masterClrMapping/>
  </p:clrMapOvr>
  <p:transition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77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latin typeface="Aptos Narrow"/>
              </a:rPr>
              <a:t>Děkujeme za pozornost</a:t>
            </a:r>
            <a:br>
              <a:rPr lang="cs-CZ" b="0" i="0">
                <a:effectLst/>
                <a:latin typeface="Aptos Narrow" panose="020B0004020202020204" pitchFamily="34" charset="0"/>
              </a:rPr>
            </a:br>
            <a:br>
              <a:rPr lang="cs-CZ" b="0" i="0">
                <a:effectLst/>
                <a:latin typeface="Aptos Narrow" panose="020B0004020202020204" pitchFamily="34" charset="0"/>
              </a:rPr>
            </a:br>
            <a:endParaRPr lang="cs-CZ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531000984"/>
      </p:ext>
    </p:extLst>
  </p:cSld>
  <p:clrMapOvr>
    <a:masterClrMapping/>
  </p:clrMapOvr>
  <p:transition spd="slow">
    <p:push dir="u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9618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08F28-84E5-9500-E3E3-AF19F46AB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009C019-EDB5-5C2A-544D-0B8086CB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4A6ACC-3BAC-5663-5F01-4078AC307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8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2861C3D-DAA2-DA62-A016-09C7CDB7A0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DB34D-17E4-51FE-D4FB-B770A6C14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B15004-841F-9C18-D73F-9A34329A4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do návrhu vloží UZ, které chce novelizovat – volba Přidat úplné znění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8" name="Obrázek 7" descr="Obsah obrázku text, snímek obrazovky, displej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1DD34D99-0F75-2FB7-45AD-B88DE5FE0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35" y="2224689"/>
            <a:ext cx="5981660" cy="428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349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9E26E-EE94-AFCE-74FE-0D50317BC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24338F0-4B7F-72D0-2C49-2CDDBBDC6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 anchor="b">
            <a:normAutofit/>
          </a:bodyPr>
          <a:lstStyle/>
          <a:p>
            <a:endParaRPr lang="pl-PL" sz="1000"/>
          </a:p>
          <a:p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A0E1A8-A07C-ABB7-04E5-DEC74261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9</a:t>
            </a:fld>
            <a:endParaRPr lang="pl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A150A10-211F-AD87-D090-E81FC11114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627" y="1730218"/>
            <a:ext cx="11233584" cy="336244"/>
          </a:xfrm>
        </p:spPr>
        <p:txBody>
          <a:bodyPr/>
          <a:lstStyle/>
          <a:p>
            <a:endParaRPr lang="cs-CZ"/>
          </a:p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89B5F8-AD76-A2EB-88A0-C146D42A4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30" y="848201"/>
            <a:ext cx="11234631" cy="792675"/>
          </a:xfrm>
        </p:spPr>
        <p:txBody>
          <a:bodyPr anchor="t">
            <a:normAutofit/>
          </a:bodyPr>
          <a:lstStyle/>
          <a:p>
            <a:r>
              <a:rPr lang="cs-CZ" sz="1800"/>
              <a:t>Novelizace tabulek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CD6B56-FD2F-DDD1-BA67-ECC352568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8" y="1895475"/>
            <a:ext cx="10263291" cy="4076999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buAutoNum type="arabicPeriod"/>
            </a:pPr>
            <a:r>
              <a:rPr lang="cs-CZ" sz="1800">
                <a:ea typeface="Calibri"/>
                <a:cs typeface="Calibri"/>
              </a:rPr>
              <a:t>Novelizace tabulek - systém přidá úplné znění</a:t>
            </a:r>
          </a:p>
          <a:p>
            <a:pPr marL="323850" indent="-323850">
              <a:buAutoNum type="arabicPeriod"/>
            </a:pPr>
            <a:endParaRPr lang="cs-CZ" sz="1800">
              <a:ea typeface="Calibri"/>
              <a:cs typeface="Calibri"/>
            </a:endParaRPr>
          </a:p>
        </p:txBody>
      </p:sp>
      <p:pic>
        <p:nvPicPr>
          <p:cNvPr id="8" name="Obrázek 7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AFEE9BF0-9634-6313-C678-817C89485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7" y="2219653"/>
            <a:ext cx="8075449" cy="432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5327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8FAB6A51-56D0-4945-9C37-E9F244AF6ED1}"/>
    </a:ext>
  </a:extLst>
</a:theme>
</file>

<file path=ppt/theme/theme2.xml><?xml version="1.0" encoding="utf-8"?>
<a:theme xmlns:a="http://schemas.openxmlformats.org/drawingml/2006/main" name="1_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9937547C-5FBF-400E-9681-C42A71264088}"/>
    </a:ext>
  </a:extLst>
</a:theme>
</file>

<file path=ppt/theme/theme3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6DD02983A46C409EEF11DE63C77FB7" ma:contentTypeVersion="24" ma:contentTypeDescription="Create a new document." ma:contentTypeScope="" ma:versionID="5dc0ac3a293befd2824dd226f7c6bc94">
  <xsd:schema xmlns:xsd="http://www.w3.org/2001/XMLSchema" xmlns:xs="http://www.w3.org/2001/XMLSchema" xmlns:p="http://schemas.microsoft.com/office/2006/metadata/properties" xmlns:ns1="http://schemas.microsoft.com/sharepoint/v3" xmlns:ns2="2d78ead9-6c77-4367-b017-694c57707dcb" xmlns:ns3="99df7024-77c3-464a-ad9d-ac6dc0088db4" targetNamespace="http://schemas.microsoft.com/office/2006/metadata/properties" ma:root="true" ma:fieldsID="ad31f4f9b6c08ef21cce5ea2016dfb44" ns1:_="" ns2:_="" ns3:_="">
    <xsd:import namespace="http://schemas.microsoft.com/sharepoint/v3"/>
    <xsd:import namespace="2d78ead9-6c77-4367-b017-694c57707dcb"/>
    <xsd:import namespace="99df7024-77c3-464a-ad9d-ac6dc0088d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Popi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ObjectDetectorVersions" minOccurs="0"/>
                <xsd:element ref="ns2:Li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78ead9-6c77-4367-b017-694c57707d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4" nillable="true" ma:displayName="Sign-off status" ma:internalName="Sign_x002d_off_x0020_status">
      <xsd:simpleType>
        <xsd:restriction base="dms:Text"/>
      </xsd:simpleType>
    </xsd:element>
    <xsd:element name="Popis" ma:index="15" nillable="true" ma:displayName="Popis" ma:description="e-Šablona mínus - analytický plán zadání pro vývoj backendových služeb (TSIT-ACE)" ma:format="Dropdown" ma:internalName="Popis">
      <xsd:simpleType>
        <xsd:restriction base="dms:Text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Datum" ma:index="22" nillable="true" ma:displayName="Datum" ma:format="DateOnly" ma:internalName="Datum">
      <xsd:simpleType>
        <xsd:restriction base="dms:DateTim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7f66ad1-fe3c-4d7f-928a-c6612a40c9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ink" ma:index="30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f7024-77c3-464a-ad9d-ac6dc0088d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38fe49ff-be76-4081-80dd-99ce3c2bd5fe}" ma:internalName="TaxCatchAll" ma:showField="CatchAllData" ma:web="99df7024-77c3-464a-ad9d-ac6dc0088d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78ead9-6c77-4367-b017-694c57707dcb">
      <Terms xmlns="http://schemas.microsoft.com/office/infopath/2007/PartnerControls"/>
    </lcf76f155ced4ddcb4097134ff3c332f>
    <TaxCatchAll xmlns="99df7024-77c3-464a-ad9d-ac6dc0088db4" xsi:nil="true"/>
    <_ip_UnifiedCompliancePolicyUIAction xmlns="http://schemas.microsoft.com/sharepoint/v3" xsi:nil="true"/>
    <Popis xmlns="2d78ead9-6c77-4367-b017-694c57707dcb" xsi:nil="true"/>
    <_ip_UnifiedCompliancePolicyProperties xmlns="http://schemas.microsoft.com/sharepoint/v3" xsi:nil="true"/>
    <_Flow_SignoffStatus xmlns="2d78ead9-6c77-4367-b017-694c57707dcb" xsi:nil="true"/>
    <Link xmlns="2d78ead9-6c77-4367-b017-694c57707dcb">
      <Url xsi:nil="true"/>
      <Description xsi:nil="true"/>
    </Link>
    <Datum xmlns="2d78ead9-6c77-4367-b017-694c57707dcb" xsi:nil="true"/>
  </documentManagement>
</p:properties>
</file>

<file path=customXml/itemProps1.xml><?xml version="1.0" encoding="utf-8"?>
<ds:datastoreItem xmlns:ds="http://schemas.openxmlformats.org/officeDocument/2006/customXml" ds:itemID="{FF424C30-DE55-46BB-A6F1-F73644F418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9F11DA-64E9-47B8-A335-4D74ABF3F457}"/>
</file>

<file path=customXml/itemProps3.xml><?xml version="1.0" encoding="utf-8"?>
<ds:datastoreItem xmlns:ds="http://schemas.openxmlformats.org/officeDocument/2006/customXml" ds:itemID="{765DA6C9-F14C-4EFB-AD47-FFBF4EE96E59}">
  <ds:schemaRefs>
    <ds:schemaRef ds:uri="http://schemas.microsoft.com/office/2006/documentManagement/types"/>
    <ds:schemaRef ds:uri="http://www.w3.org/XML/1998/namespace"/>
    <ds:schemaRef ds:uri="http://schemas.microsoft.com/sharepoint/v3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9df7024-77c3-464a-ad9d-ac6dc0088db4"/>
    <ds:schemaRef ds:uri="2d78ead9-6c77-4367-b017-694c57707dcb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c84226ac-d152-4259-96d9-9ea797342374}" enabled="1" method="Standard" siteId="{6573a299-ce07-4046-aaa3-db180daff1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2021 Asseco CE presentation template</Template>
  <TotalTime>0</TotalTime>
  <Words>1639</Words>
  <Application>Microsoft Office PowerPoint</Application>
  <PresentationFormat>Širokoúhlá obrazovka</PresentationFormat>
  <Paragraphs>362</Paragraphs>
  <Slides>78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78</vt:i4>
      </vt:variant>
    </vt:vector>
  </HeadingPairs>
  <TitlesOfParts>
    <vt:vector size="88" baseType="lpstr">
      <vt:lpstr>Aptos</vt:lpstr>
      <vt:lpstr>Aptos Narrow</vt:lpstr>
      <vt:lpstr>Arial</vt:lpstr>
      <vt:lpstr>Calibri</vt:lpstr>
      <vt:lpstr>Calibri Light</vt:lpstr>
      <vt:lpstr>Geomanist Book</vt:lpstr>
      <vt:lpstr>Symbol</vt:lpstr>
      <vt:lpstr>Wingdings</vt:lpstr>
      <vt:lpstr>szablon_prezentacji_16x9</vt:lpstr>
      <vt:lpstr>1_szablon_prezentacji_16x9</vt:lpstr>
      <vt:lpstr>Akademie e-Legislativy Blok 2</vt:lpstr>
      <vt:lpstr>Úvod</vt:lpstr>
      <vt:lpstr>Co je předmětem školení?</vt:lpstr>
      <vt:lpstr>Důležité odkazy</vt:lpstr>
      <vt:lpstr>Novelizace příloh  (tabulky a texty s nestandardní  strukturou)</vt:lpstr>
      <vt:lpstr>Novelizace tabulek</vt:lpstr>
      <vt:lpstr>Novelizace tabulek</vt:lpstr>
      <vt:lpstr>Novelizace tabulek</vt:lpstr>
      <vt:lpstr>Novelizace tabulek</vt:lpstr>
      <vt:lpstr>Novelizace tabulek</vt:lpstr>
      <vt:lpstr>Novelizace tabulek</vt:lpstr>
      <vt:lpstr>Novelizace tabulek</vt:lpstr>
      <vt:lpstr>Novelizace tabulek</vt:lpstr>
      <vt:lpstr>Celex  (rozdílové a srovnávací tabulky)</vt:lpstr>
      <vt:lpstr>Celex</vt:lpstr>
      <vt:lpstr>Celex – 1.Přidat Souvislost EU</vt:lpstr>
      <vt:lpstr>Celex – 2. Vyhledat právní předpis z EURLexu</vt:lpstr>
      <vt:lpstr>Celex – 2. Vyhledat právní předpis z EURLexu</vt:lpstr>
      <vt:lpstr>Celex – 2. Vyhledat právní předpis z EURLexu</vt:lpstr>
      <vt:lpstr>Celex – 3. Vložit vazbu celex na fragment </vt:lpstr>
      <vt:lpstr>Celex – 3. Vložit vazbu celex na fragment </vt:lpstr>
      <vt:lpstr>Celex – 3. Vložit vazbu celex na fragment </vt:lpstr>
      <vt:lpstr>Celex – 3. Vložit vazbu celex na fragment </vt:lpstr>
      <vt:lpstr>Celex – 3. Vložit vazbu celex na fragment </vt:lpstr>
      <vt:lpstr>Celex – 4. Vygenerovat Rozdílovú tabulku  </vt:lpstr>
      <vt:lpstr>Celex – 4. Vygenerovat Rozdílovú tabulku  </vt:lpstr>
      <vt:lpstr>Celex – 5. Srovavací tabulka se vkláda jako .docx soubor   </vt:lpstr>
      <vt:lpstr>Podání návrhu k publikaci v e-Sbírce (provádění redakčních korektur)</vt:lpstr>
      <vt:lpstr>Návrh se nachází v poslanecké sněmovně</vt:lpstr>
      <vt:lpstr>Návrh se nachází v poslanecké sněmovně</vt:lpstr>
      <vt:lpstr>Návrh se nachází v poslanecké sněmovně</vt:lpstr>
      <vt:lpstr>Žádost o vyhlášení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Návrh se nachází v redakci sbírky</vt:lpstr>
      <vt:lpstr>Typografická korektura</vt:lpstr>
      <vt:lpstr>Typografická korektura</vt:lpstr>
      <vt:lpstr>Typografická korektura</vt:lpstr>
      <vt:lpstr>Typografická korektura</vt:lpstr>
      <vt:lpstr>Typografická korektura</vt:lpstr>
      <vt:lpstr>Práce s odkazy na právní předpisy (dynamický vs. statický)</vt:lpstr>
      <vt:lpstr>Práce s odkazy na právní předpisy</vt:lpstr>
      <vt:lpstr>Interní odkaz</vt:lpstr>
      <vt:lpstr>Interní odkaz</vt:lpstr>
      <vt:lpstr>Interní odkaz </vt:lpstr>
      <vt:lpstr>Interní odkaz </vt:lpstr>
      <vt:lpstr>Odkaz na poznámku pod čarou</vt:lpstr>
      <vt:lpstr>Odkaz na poznámku pod čarou</vt:lpstr>
      <vt:lpstr>Odkaz na poznámku pod čarou</vt:lpstr>
      <vt:lpstr>Odkaz na poznámku pod čarou</vt:lpstr>
      <vt:lpstr>Odkaz na právní akt EU</vt:lpstr>
      <vt:lpstr>Odkaz na právní akt EU</vt:lpstr>
      <vt:lpstr>Odkaz na právní akt EU</vt:lpstr>
      <vt:lpstr>Odkaz na právní akt EU</vt:lpstr>
      <vt:lpstr>Odkaz na právní akt EU</vt:lpstr>
      <vt:lpstr>Odkaz na právní akt textem</vt:lpstr>
      <vt:lpstr>Odkaz na právní akt textem</vt:lpstr>
      <vt:lpstr>Odkaz na právní akt textem</vt:lpstr>
      <vt:lpstr>Odkaz na právní akt textem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jiný právní akt </vt:lpstr>
      <vt:lpstr>Odkaz na zmocnění - úvodní věta</vt:lpstr>
      <vt:lpstr>Děkujeme za pozornost  </vt:lpstr>
      <vt:lpstr>Prezentace aplikace PowerPoint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BUTOR Tomáš</dc:creator>
  <cp:lastModifiedBy>Eva Jandíková</cp:lastModifiedBy>
  <cp:revision>1</cp:revision>
  <cp:lastPrinted>2013-04-25T15:22:59Z</cp:lastPrinted>
  <dcterms:created xsi:type="dcterms:W3CDTF">2021-10-19T06:50:50Z</dcterms:created>
  <dcterms:modified xsi:type="dcterms:W3CDTF">2025-03-21T14:31:38Z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83eb73-1339-4c09-b43c-88ef2eea0029_Enabled">
    <vt:lpwstr>true</vt:lpwstr>
  </property>
  <property fmtid="{D5CDD505-2E9C-101B-9397-08002B2CF9AE}" pid="3" name="MSIP_Label_ab83eb73-1339-4c09-b43c-88ef2eea0029_SetDate">
    <vt:lpwstr>2021-02-17T09:58:34Z</vt:lpwstr>
  </property>
  <property fmtid="{D5CDD505-2E9C-101B-9397-08002B2CF9AE}" pid="4" name="MSIP_Label_ab83eb73-1339-4c09-b43c-88ef2eea0029_Method">
    <vt:lpwstr>Standard</vt:lpwstr>
  </property>
  <property fmtid="{D5CDD505-2E9C-101B-9397-08002B2CF9AE}" pid="5" name="MSIP_Label_ab83eb73-1339-4c09-b43c-88ef2eea0029_Name">
    <vt:lpwstr>Wewnętrzny Asseco</vt:lpwstr>
  </property>
  <property fmtid="{D5CDD505-2E9C-101B-9397-08002B2CF9AE}" pid="6" name="MSIP_Label_ab83eb73-1339-4c09-b43c-88ef2eea0029_SiteId">
    <vt:lpwstr>88152bde-cfa3-4a5c-b981-a785c624bb42</vt:lpwstr>
  </property>
  <property fmtid="{D5CDD505-2E9C-101B-9397-08002B2CF9AE}" pid="7" name="MSIP_Label_ab83eb73-1339-4c09-b43c-88ef2eea0029_ActionId">
    <vt:lpwstr>8d476661-4322-4f33-acf9-7a5987e4846a</vt:lpwstr>
  </property>
  <property fmtid="{D5CDD505-2E9C-101B-9397-08002B2CF9AE}" pid="8" name="MSIP_Label_ab83eb73-1339-4c09-b43c-88ef2eea0029_ContentBits">
    <vt:lpwstr>0</vt:lpwstr>
  </property>
  <property fmtid="{D5CDD505-2E9C-101B-9397-08002B2CF9AE}" pid="9" name="ContentTypeId">
    <vt:lpwstr>0x010100356DD02983A46C409EEF11DE63C77FB7</vt:lpwstr>
  </property>
  <property fmtid="{D5CDD505-2E9C-101B-9397-08002B2CF9AE}" pid="10" name="MediaServiceImageTags">
    <vt:lpwstr/>
  </property>
  <property fmtid="{D5CDD505-2E9C-101B-9397-08002B2CF9AE}" pid="11" name="ClassificationContentMarkingHeaderLocations">
    <vt:lpwstr>szablon_prezentacji_16x9:4\1_szablon_prezentacji_16x9:4</vt:lpwstr>
  </property>
  <property fmtid="{D5CDD505-2E9C-101B-9397-08002B2CF9AE}" pid="12" name="ClassificationContentMarkingHeaderText">
    <vt:lpwstr>INTERNAL</vt:lpwstr>
  </property>
</Properties>
</file>