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728" r:id="rId4"/>
    <p:sldMasterId id="2147483833" r:id="rId5"/>
  </p:sldMasterIdLst>
  <p:notesMasterIdLst>
    <p:notesMasterId r:id="rId56"/>
  </p:notesMasterIdLst>
  <p:handoutMasterIdLst>
    <p:handoutMasterId r:id="rId57"/>
  </p:handoutMasterIdLst>
  <p:sldIdLst>
    <p:sldId id="891" r:id="rId6"/>
    <p:sldId id="1573" r:id="rId7"/>
    <p:sldId id="1827" r:id="rId8"/>
    <p:sldId id="2295" r:id="rId9"/>
    <p:sldId id="2358" r:id="rId10"/>
    <p:sldId id="2232" r:id="rId11"/>
    <p:sldId id="2369" r:id="rId12"/>
    <p:sldId id="2364" r:id="rId13"/>
    <p:sldId id="2365" r:id="rId14"/>
    <p:sldId id="2374" r:id="rId15"/>
    <p:sldId id="2381" r:id="rId16"/>
    <p:sldId id="2377" r:id="rId17"/>
    <p:sldId id="2375" r:id="rId18"/>
    <p:sldId id="2382" r:id="rId19"/>
    <p:sldId id="2383" r:id="rId20"/>
    <p:sldId id="2386" r:id="rId21"/>
    <p:sldId id="2388" r:id="rId22"/>
    <p:sldId id="2368" r:id="rId23"/>
    <p:sldId id="2389" r:id="rId24"/>
    <p:sldId id="2395" r:id="rId25"/>
    <p:sldId id="2396" r:id="rId26"/>
    <p:sldId id="1935" r:id="rId27"/>
    <p:sldId id="2390" r:id="rId28"/>
    <p:sldId id="2397" r:id="rId29"/>
    <p:sldId id="2398" r:id="rId30"/>
    <p:sldId id="2400" r:id="rId31"/>
    <p:sldId id="2401" r:id="rId32"/>
    <p:sldId id="2392" r:id="rId33"/>
    <p:sldId id="2402" r:id="rId34"/>
    <p:sldId id="2403" r:id="rId35"/>
    <p:sldId id="2256" r:id="rId36"/>
    <p:sldId id="2296" r:id="rId37"/>
    <p:sldId id="2257" r:id="rId38"/>
    <p:sldId id="2373" r:id="rId39"/>
    <p:sldId id="2393" r:id="rId40"/>
    <p:sldId id="2406" r:id="rId41"/>
    <p:sldId id="2417" r:id="rId42"/>
    <p:sldId id="2394" r:id="rId43"/>
    <p:sldId id="2416" r:id="rId44"/>
    <p:sldId id="2407" r:id="rId45"/>
    <p:sldId id="2408" r:id="rId46"/>
    <p:sldId id="2409" r:id="rId47"/>
    <p:sldId id="2410" r:id="rId48"/>
    <p:sldId id="2411" r:id="rId49"/>
    <p:sldId id="2412" r:id="rId50"/>
    <p:sldId id="2413" r:id="rId51"/>
    <p:sldId id="2414" r:id="rId52"/>
    <p:sldId id="2415" r:id="rId53"/>
    <p:sldId id="2229" r:id="rId54"/>
    <p:sldId id="1337" r:id="rId55"/>
  </p:sldIdLst>
  <p:sldSz cx="12192000" cy="6858000"/>
  <p:notesSz cx="6797675" cy="9926638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s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41"/>
    <a:srgbClr val="0099CC"/>
    <a:srgbClr val="FF9900"/>
    <a:srgbClr val="FF9800"/>
    <a:srgbClr val="E4E4E4"/>
    <a:srgbClr val="E9E9E9"/>
    <a:srgbClr val="CDCDCD"/>
    <a:srgbClr val="E8E8E8"/>
    <a:srgbClr val="F3F3F3"/>
    <a:srgbClr val="FF6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552" autoAdjust="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>
        <p:guide orient="horz"/>
        <p:guide pos="688"/>
      </p:guideLst>
    </p:cSldViewPr>
  </p:slideViewPr>
  <p:outlineViewPr>
    <p:cViewPr>
      <p:scale>
        <a:sx n="33" d="100"/>
        <a:sy n="33" d="100"/>
      </p:scale>
      <p:origin x="0" y="-1196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16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ÜRGER Tomáš" userId="S::tomas.burger@asseco-ce.com::f5b8df6d-73f5-4c4f-8795-b4d9459f9abf" providerId="AD" clId="Web-{E21E4A27-4DEE-988F-32DA-A930D4269831}"/>
    <pc:docChg chg="modSld">
      <pc:chgData name="BÜRGER Tomáš" userId="S::tomas.burger@asseco-ce.com::f5b8df6d-73f5-4c4f-8795-b4d9459f9abf" providerId="AD" clId="Web-{E21E4A27-4DEE-988F-32DA-A930D4269831}" dt="2024-09-11T08:07:41.696" v="2" actId="20577"/>
      <pc:docMkLst>
        <pc:docMk/>
      </pc:docMkLst>
      <pc:sldChg chg="modSp">
        <pc:chgData name="BÜRGER Tomáš" userId="S::tomas.burger@asseco-ce.com::f5b8df6d-73f5-4c4f-8795-b4d9459f9abf" providerId="AD" clId="Web-{E21E4A27-4DEE-988F-32DA-A930D4269831}" dt="2024-09-11T08:07:41.696" v="2" actId="20577"/>
        <pc:sldMkLst>
          <pc:docMk/>
          <pc:sldMk cId="3232317166" sldId="2006"/>
        </pc:sldMkLst>
      </pc:sldChg>
    </pc:docChg>
  </pc:docChgLst>
  <pc:docChgLst>
    <pc:chgData name="Eva Jandíková" userId="7ef427b1455032d3" providerId="LiveId" clId="{E052DF23-5909-498F-9676-9A3E0F408B3D}"/>
    <pc:docChg chg="undo custSel addSld delSld modSld sldOrd">
      <pc:chgData name="Eva Jandíková" userId="7ef427b1455032d3" providerId="LiveId" clId="{E052DF23-5909-498F-9676-9A3E0F408B3D}" dt="2024-07-19T13:33:15.193" v="2132"/>
      <pc:docMkLst>
        <pc:docMk/>
      </pc:docMkLst>
      <pc:sldChg chg="ord">
        <pc:chgData name="Eva Jandíková" userId="7ef427b1455032d3" providerId="LiveId" clId="{E052DF23-5909-498F-9676-9A3E0F408B3D}" dt="2024-06-17T10:57:58.450" v="83"/>
        <pc:sldMkLst>
          <pc:docMk/>
          <pc:sldMk cId="3473808276" sldId="1418"/>
        </pc:sldMkLst>
      </pc:sldChg>
      <pc:sldChg chg="addSp delSp modSp mod">
        <pc:chgData name="Eva Jandíková" userId="7ef427b1455032d3" providerId="LiveId" clId="{E052DF23-5909-498F-9676-9A3E0F408B3D}" dt="2024-06-18T07:47:26.660" v="1872" actId="1076"/>
        <pc:sldMkLst>
          <pc:docMk/>
          <pc:sldMk cId="2543301407" sldId="1428"/>
        </pc:sldMkLst>
      </pc:sldChg>
      <pc:sldChg chg="addSp delSp modSp mod">
        <pc:chgData name="Eva Jandíková" userId="7ef427b1455032d3" providerId="LiveId" clId="{E052DF23-5909-498F-9676-9A3E0F408B3D}" dt="2024-06-18T07:47:52.628" v="1875" actId="14100"/>
        <pc:sldMkLst>
          <pc:docMk/>
          <pc:sldMk cId="136509732" sldId="1431"/>
        </pc:sldMkLst>
      </pc:sldChg>
      <pc:sldChg chg="addSp delSp modSp mod">
        <pc:chgData name="Eva Jandíková" userId="7ef427b1455032d3" providerId="LiveId" clId="{E052DF23-5909-498F-9676-9A3E0F408B3D}" dt="2024-06-25T14:37:26.546" v="1901" actId="1076"/>
        <pc:sldMkLst>
          <pc:docMk/>
          <pc:sldMk cId="3510789923" sldId="1432"/>
        </pc:sldMkLst>
      </pc:sldChg>
      <pc:sldChg chg="addSp delSp modSp mod">
        <pc:chgData name="Eva Jandíková" userId="7ef427b1455032d3" providerId="LiveId" clId="{E052DF23-5909-498F-9676-9A3E0F408B3D}" dt="2024-06-25T14:22:44.949" v="1893" actId="14100"/>
        <pc:sldMkLst>
          <pc:docMk/>
          <pc:sldMk cId="3094799334" sldId="1433"/>
        </pc:sldMkLst>
      </pc:sldChg>
      <pc:sldChg chg="addSp delSp modSp mod">
        <pc:chgData name="Eva Jandíková" userId="7ef427b1455032d3" providerId="LiveId" clId="{E052DF23-5909-498F-9676-9A3E0F408B3D}" dt="2024-06-26T07:23:30.718" v="1909" actId="14100"/>
        <pc:sldMkLst>
          <pc:docMk/>
          <pc:sldMk cId="1854833632" sldId="1434"/>
        </pc:sldMkLst>
      </pc:sldChg>
      <pc:sldChg chg="modSp mod">
        <pc:chgData name="Eva Jandíková" userId="7ef427b1455032d3" providerId="LiveId" clId="{E052DF23-5909-498F-9676-9A3E0F408B3D}" dt="2024-06-17T14:25:46.845" v="1850" actId="6549"/>
        <pc:sldMkLst>
          <pc:docMk/>
          <pc:sldMk cId="3098492347" sldId="1435"/>
        </pc:sldMkLst>
      </pc:sldChg>
      <pc:sldChg chg="addSp delSp modSp new del mod modClrScheme chgLayout">
        <pc:chgData name="Eva Jandíková" userId="7ef427b1455032d3" providerId="LiveId" clId="{E052DF23-5909-498F-9676-9A3E0F408B3D}" dt="2024-06-17T10:56:41.855" v="4" actId="47"/>
        <pc:sldMkLst>
          <pc:docMk/>
          <pc:sldMk cId="2775201009" sldId="1436"/>
        </pc:sldMkLst>
      </pc:sldChg>
      <pc:sldChg chg="modSp add mod ord">
        <pc:chgData name="Eva Jandíková" userId="7ef427b1455032d3" providerId="LiveId" clId="{E052DF23-5909-498F-9676-9A3E0F408B3D}" dt="2024-06-17T11:16:25.129" v="717" actId="20577"/>
        <pc:sldMkLst>
          <pc:docMk/>
          <pc:sldMk cId="4227657189" sldId="1436"/>
        </pc:sldMkLst>
      </pc:sldChg>
      <pc:sldChg chg="modSp add mod">
        <pc:chgData name="Eva Jandíková" userId="7ef427b1455032d3" providerId="LiveId" clId="{E052DF23-5909-498F-9676-9A3E0F408B3D}" dt="2024-06-17T12:39:54.600" v="1765" actId="20577"/>
        <pc:sldMkLst>
          <pc:docMk/>
          <pc:sldMk cId="3867339802" sldId="1437"/>
        </pc:sldMkLst>
      </pc:sldChg>
      <pc:sldChg chg="modSp add mod">
        <pc:chgData name="Eva Jandíková" userId="7ef427b1455032d3" providerId="LiveId" clId="{E052DF23-5909-498F-9676-9A3E0F408B3D}" dt="2024-06-17T12:39:05.883" v="1683" actId="20577"/>
        <pc:sldMkLst>
          <pc:docMk/>
          <pc:sldMk cId="2562861788" sldId="1438"/>
        </pc:sldMkLst>
      </pc:sldChg>
      <pc:sldChg chg="modSp add mod">
        <pc:chgData name="Eva Jandíková" userId="7ef427b1455032d3" providerId="LiveId" clId="{E052DF23-5909-498F-9676-9A3E0F408B3D}" dt="2024-06-17T12:29:45.548" v="1550" actId="27636"/>
        <pc:sldMkLst>
          <pc:docMk/>
          <pc:sldMk cId="2327276263" sldId="1439"/>
        </pc:sldMkLst>
      </pc:sldChg>
      <pc:sldChg chg="modSp add mod">
        <pc:chgData name="Eva Jandíková" userId="7ef427b1455032d3" providerId="LiveId" clId="{E052DF23-5909-498F-9676-9A3E0F408B3D}" dt="2024-06-17T12:47:07.097" v="1830" actId="20577"/>
        <pc:sldMkLst>
          <pc:docMk/>
          <pc:sldMk cId="1022017826" sldId="1440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771983419" sldId="1441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668060058" sldId="1442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2197470813" sldId="1444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2276369101" sldId="1445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364951098" sldId="1446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2763741822" sldId="1447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532395478" sldId="1448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963042639" sldId="1449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3551837079" sldId="1450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2959757966" sldId="1451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687442241" sldId="1452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160536149" sldId="1453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3096218276" sldId="1454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866351830" sldId="1455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560398039" sldId="1456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504442087" sldId="1457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409849032" sldId="1458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1074609429" sldId="1459"/>
        </pc:sldMkLst>
      </pc:sldChg>
      <pc:sldChg chg="add">
        <pc:chgData name="Eva Jandíková" userId="7ef427b1455032d3" providerId="LiveId" clId="{E052DF23-5909-498F-9676-9A3E0F408B3D}" dt="2024-07-08T13:03:28.521" v="1910"/>
        <pc:sldMkLst>
          <pc:docMk/>
          <pc:sldMk cId="2844799243" sldId="1460"/>
        </pc:sldMkLst>
      </pc:sldChg>
      <pc:sldChg chg="addSp delSp modSp new mod modClrScheme chgLayout">
        <pc:chgData name="Eva Jandíková" userId="7ef427b1455032d3" providerId="LiveId" clId="{E052DF23-5909-498F-9676-9A3E0F408B3D}" dt="2024-07-19T13:33:11.187" v="2130"/>
        <pc:sldMkLst>
          <pc:docMk/>
          <pc:sldMk cId="4236111189" sldId="1461"/>
        </pc:sldMkLst>
      </pc:sldChg>
      <pc:sldChg chg="modSp add mod">
        <pc:chgData name="Eva Jandíková" userId="7ef427b1455032d3" providerId="LiveId" clId="{E052DF23-5909-498F-9676-9A3E0F408B3D}" dt="2024-07-19T13:27:54.315" v="2005" actId="20577"/>
        <pc:sldMkLst>
          <pc:docMk/>
          <pc:sldMk cId="3506404201" sldId="1462"/>
        </pc:sldMkLst>
      </pc:sldChg>
      <pc:sldChg chg="addSp delSp modSp new mod modClrScheme chgLayout">
        <pc:chgData name="Eva Jandíková" userId="7ef427b1455032d3" providerId="LiveId" clId="{E052DF23-5909-498F-9676-9A3E0F408B3D}" dt="2024-07-19T13:33:05.548" v="2127"/>
        <pc:sldMkLst>
          <pc:docMk/>
          <pc:sldMk cId="971921374" sldId="1463"/>
        </pc:sldMkLst>
      </pc:sldChg>
      <pc:sldChg chg="addSp modSp add mod">
        <pc:chgData name="Eva Jandíková" userId="7ef427b1455032d3" providerId="LiveId" clId="{E052DF23-5909-498F-9676-9A3E0F408B3D}" dt="2024-07-19T13:33:07.293" v="2128"/>
        <pc:sldMkLst>
          <pc:docMk/>
          <pc:sldMk cId="3974609093" sldId="1464"/>
        </pc:sldMkLst>
      </pc:sldChg>
      <pc:sldChg chg="addSp delSp modSp add mod">
        <pc:chgData name="Eva Jandíková" userId="7ef427b1455032d3" providerId="LiveId" clId="{E052DF23-5909-498F-9676-9A3E0F408B3D}" dt="2024-07-19T13:33:15.193" v="2132"/>
        <pc:sldMkLst>
          <pc:docMk/>
          <pc:sldMk cId="2756303095" sldId="1465"/>
        </pc:sldMkLst>
      </pc:sldChg>
    </pc:docChg>
  </pc:docChgLst>
  <pc:docChgLst>
    <pc:chgData name="BÜRGER Tomáš" userId="S::tomas.burger@asseco-ce.com::f5b8df6d-73f5-4c4f-8795-b4d9459f9abf" providerId="AD" clId="Web-{178A9238-5403-9DB6-4116-3662CC493FAC}"/>
    <pc:docChg chg="modSld">
      <pc:chgData name="BÜRGER Tomáš" userId="S::tomas.burger@asseco-ce.com::f5b8df6d-73f5-4c4f-8795-b4d9459f9abf" providerId="AD" clId="Web-{178A9238-5403-9DB6-4116-3662CC493FAC}" dt="2024-09-11T08:10:13.586" v="3" actId="20577"/>
      <pc:docMkLst>
        <pc:docMk/>
      </pc:docMkLst>
      <pc:sldChg chg="modSp">
        <pc:chgData name="BÜRGER Tomáš" userId="S::tomas.burger@asseco-ce.com::f5b8df6d-73f5-4c4f-8795-b4d9459f9abf" providerId="AD" clId="Web-{178A9238-5403-9DB6-4116-3662CC493FAC}" dt="2024-09-11T08:10:13.586" v="3" actId="20577"/>
        <pc:sldMkLst>
          <pc:docMk/>
          <pc:sldMk cId="2847235769" sldId="1593"/>
        </pc:sldMkLst>
      </pc:sldChg>
      <pc:sldChg chg="modSp">
        <pc:chgData name="BÜRGER Tomáš" userId="S::tomas.burger@asseco-ce.com::f5b8df6d-73f5-4c4f-8795-b4d9459f9abf" providerId="AD" clId="Web-{178A9238-5403-9DB6-4116-3662CC493FAC}" dt="2024-09-11T08:09:40.101" v="1" actId="20577"/>
        <pc:sldMkLst>
          <pc:docMk/>
          <pc:sldMk cId="617345511" sldId="2007"/>
        </pc:sldMkLst>
      </pc:sldChg>
    </pc:docChg>
  </pc:docChgLst>
  <pc:docChgLst>
    <pc:chgData name="VLACH Miroslav" userId="S::miroslav.vlach@asseco-ce.com::e8cfff79-a0e7-41f3-b339-272d1dfa9d66" providerId="AD" clId="Web-{FF0881C8-DC4B-20DD-A158-D822C0B701CD}"/>
    <pc:docChg chg="modSld">
      <pc:chgData name="VLACH Miroslav" userId="S::miroslav.vlach@asseco-ce.com::e8cfff79-a0e7-41f3-b339-272d1dfa9d66" providerId="AD" clId="Web-{FF0881C8-DC4B-20DD-A158-D822C0B701CD}" dt="2024-11-12T07:31:20.190" v="33" actId="1076"/>
      <pc:docMkLst>
        <pc:docMk/>
      </pc:docMkLst>
      <pc:sldChg chg="modSp">
        <pc:chgData name="VLACH Miroslav" userId="S::miroslav.vlach@asseco-ce.com::e8cfff79-a0e7-41f3-b339-272d1dfa9d66" providerId="AD" clId="Web-{FF0881C8-DC4B-20DD-A158-D822C0B701CD}" dt="2024-11-12T07:31:20.190" v="33" actId="1076"/>
        <pc:sldMkLst>
          <pc:docMk/>
          <pc:sldMk cId="1606386713" sldId="1963"/>
        </pc:sldMkLst>
      </pc:sldChg>
    </pc:docChg>
  </pc:docChgLst>
  <pc:docChgLst>
    <pc:chgData name="DOUBEK Martin" userId="S::martin.doubek@asseco-ce.com::5920543b-09f7-4084-b3f7-93aaab8f702b" providerId="AD" clId="Web-{03BA15E7-7407-0ABE-6A1F-AD612385B4D7}"/>
    <pc:docChg chg="modSld">
      <pc:chgData name="DOUBEK Martin" userId="S::martin.doubek@asseco-ce.com::5920543b-09f7-4084-b3f7-93aaab8f702b" providerId="AD" clId="Web-{03BA15E7-7407-0ABE-6A1F-AD612385B4D7}" dt="2024-09-06T12:12:43.921" v="111" actId="20577"/>
      <pc:docMkLst>
        <pc:docMk/>
      </pc:docMkLst>
      <pc:sldChg chg="delSp modSp">
        <pc:chgData name="DOUBEK Martin" userId="S::martin.doubek@asseco-ce.com::5920543b-09f7-4084-b3f7-93aaab8f702b" providerId="AD" clId="Web-{03BA15E7-7407-0ABE-6A1F-AD612385B4D7}" dt="2024-09-06T12:09:09.806" v="110" actId="20577"/>
        <pc:sldMkLst>
          <pc:docMk/>
          <pc:sldMk cId="3105184983" sldId="1878"/>
        </pc:sldMkLst>
      </pc:sldChg>
      <pc:sldChg chg="delSp modSp">
        <pc:chgData name="DOUBEK Martin" userId="S::martin.doubek@asseco-ce.com::5920543b-09f7-4084-b3f7-93aaab8f702b" providerId="AD" clId="Web-{03BA15E7-7407-0ABE-6A1F-AD612385B4D7}" dt="2024-09-06T12:08:30.774" v="105" actId="20577"/>
        <pc:sldMkLst>
          <pc:docMk/>
          <pc:sldMk cId="3030685184" sldId="1881"/>
        </pc:sldMkLst>
      </pc:sldChg>
      <pc:sldChg chg="modSp">
        <pc:chgData name="DOUBEK Martin" userId="S::martin.doubek@asseco-ce.com::5920543b-09f7-4084-b3f7-93aaab8f702b" providerId="AD" clId="Web-{03BA15E7-7407-0ABE-6A1F-AD612385B4D7}" dt="2024-09-06T12:12:43.921" v="111" actId="20577"/>
        <pc:sldMkLst>
          <pc:docMk/>
          <pc:sldMk cId="4138447659" sldId="1883"/>
        </pc:sldMkLst>
      </pc:sldChg>
    </pc:docChg>
  </pc:docChgLst>
  <pc:docChgLst>
    <pc:chgData name="Eva Jandíková" userId="7ef427b1455032d3" providerId="LiveId" clId="{52508A48-EC9B-4419-8456-925AA9E02F7C}"/>
    <pc:docChg chg="undo redo custSel addSld delSld modSld sldOrd">
      <pc:chgData name="Eva Jandíková" userId="7ef427b1455032d3" providerId="LiveId" clId="{52508A48-EC9B-4419-8456-925AA9E02F7C}" dt="2024-09-26T12:56:08.197" v="13303" actId="1076"/>
      <pc:docMkLst>
        <pc:docMk/>
      </pc:docMkLst>
      <pc:sldChg chg="modSp mod">
        <pc:chgData name="Eva Jandíková" userId="7ef427b1455032d3" providerId="LiveId" clId="{52508A48-EC9B-4419-8456-925AA9E02F7C}" dt="2024-09-17T07:07:54.047" v="12788" actId="1076"/>
        <pc:sldMkLst>
          <pc:docMk/>
          <pc:sldMk cId="2976068358" sldId="1272"/>
        </pc:sldMkLst>
      </pc:sldChg>
      <pc:sldChg chg="modSp mod">
        <pc:chgData name="Eva Jandíková" userId="7ef427b1455032d3" providerId="LiveId" clId="{52508A48-EC9B-4419-8456-925AA9E02F7C}" dt="2024-09-17T07:08:04.406" v="12790" actId="1076"/>
        <pc:sldMkLst>
          <pc:docMk/>
          <pc:sldMk cId="397178770" sldId="1425"/>
        </pc:sldMkLst>
      </pc:sldChg>
      <pc:sldChg chg="addSp modSp mod">
        <pc:chgData name="Eva Jandíková" userId="7ef427b1455032d3" providerId="LiveId" clId="{52508A48-EC9B-4419-8456-925AA9E02F7C}" dt="2024-09-13T08:15:23.555" v="6008" actId="207"/>
        <pc:sldMkLst>
          <pc:docMk/>
          <pc:sldMk cId="1805004973" sldId="1489"/>
        </pc:sldMkLst>
      </pc:sldChg>
      <pc:sldChg chg="modSp mod">
        <pc:chgData name="Eva Jandíková" userId="7ef427b1455032d3" providerId="LiveId" clId="{52508A48-EC9B-4419-8456-925AA9E02F7C}" dt="2024-09-17T07:40:41.068" v="12948" actId="790"/>
        <pc:sldMkLst>
          <pc:docMk/>
          <pc:sldMk cId="3938749389" sldId="1499"/>
        </pc:sldMkLst>
      </pc:sldChg>
      <pc:sldChg chg="addSp modSp add del mod">
        <pc:chgData name="Eva Jandíková" userId="7ef427b1455032d3" providerId="LiveId" clId="{52508A48-EC9B-4419-8456-925AA9E02F7C}" dt="2024-09-13T14:11:22.342" v="11230" actId="47"/>
        <pc:sldMkLst>
          <pc:docMk/>
          <pc:sldMk cId="1212356901" sldId="1531"/>
        </pc:sldMkLst>
      </pc:sldChg>
      <pc:sldChg chg="addSp modSp mod">
        <pc:chgData name="Eva Jandíková" userId="7ef427b1455032d3" providerId="LiveId" clId="{52508A48-EC9B-4419-8456-925AA9E02F7C}" dt="2024-09-12T13:51:24.476" v="4049" actId="20577"/>
        <pc:sldMkLst>
          <pc:docMk/>
          <pc:sldMk cId="4224311319" sldId="1589"/>
        </pc:sldMkLst>
      </pc:sldChg>
      <pc:sldChg chg="addSp delSp modSp mod">
        <pc:chgData name="Eva Jandíková" userId="7ef427b1455032d3" providerId="LiveId" clId="{52508A48-EC9B-4419-8456-925AA9E02F7C}" dt="2024-09-13T13:34:22.120" v="9733" actId="6549"/>
        <pc:sldMkLst>
          <pc:docMk/>
          <pc:sldMk cId="800607692" sldId="1590"/>
        </pc:sldMkLst>
      </pc:sldChg>
      <pc:sldChg chg="addSp delSp modSp mod">
        <pc:chgData name="Eva Jandíková" userId="7ef427b1455032d3" providerId="LiveId" clId="{52508A48-EC9B-4419-8456-925AA9E02F7C}" dt="2024-09-13T08:12:24.609" v="5996" actId="478"/>
        <pc:sldMkLst>
          <pc:docMk/>
          <pc:sldMk cId="1444587068" sldId="1591"/>
        </pc:sldMkLst>
      </pc:sldChg>
      <pc:sldChg chg="addSp modSp mod">
        <pc:chgData name="Eva Jandíková" userId="7ef427b1455032d3" providerId="LiveId" clId="{52508A48-EC9B-4419-8456-925AA9E02F7C}" dt="2024-09-17T07:14:59.449" v="12859" actId="2711"/>
        <pc:sldMkLst>
          <pc:docMk/>
          <pc:sldMk cId="2291300745" sldId="1592"/>
        </pc:sldMkLst>
      </pc:sldChg>
      <pc:sldChg chg="addSp delSp modSp mod">
        <pc:chgData name="Eva Jandíková" userId="7ef427b1455032d3" providerId="LiveId" clId="{52508A48-EC9B-4419-8456-925AA9E02F7C}" dt="2024-09-26T12:46:00.763" v="13299" actId="14100"/>
        <pc:sldMkLst>
          <pc:docMk/>
          <pc:sldMk cId="2847235769" sldId="1593"/>
        </pc:sldMkLst>
      </pc:sldChg>
      <pc:sldChg chg="addSp modSp mod">
        <pc:chgData name="Eva Jandíková" userId="7ef427b1455032d3" providerId="LiveId" clId="{52508A48-EC9B-4419-8456-925AA9E02F7C}" dt="2024-09-19T14:03:44.383" v="13213" actId="208"/>
        <pc:sldMkLst>
          <pc:docMk/>
          <pc:sldMk cId="10581735" sldId="1594"/>
        </pc:sldMkLst>
      </pc:sldChg>
      <pc:sldChg chg="addSp modSp mod">
        <pc:chgData name="Eva Jandíková" userId="7ef427b1455032d3" providerId="LiveId" clId="{52508A48-EC9B-4419-8456-925AA9E02F7C}" dt="2024-09-13T13:35:32.614" v="9736" actId="12"/>
        <pc:sldMkLst>
          <pc:docMk/>
          <pc:sldMk cId="4026131794" sldId="1595"/>
        </pc:sldMkLst>
      </pc:sldChg>
      <pc:sldChg chg="addSp delSp modSp mod">
        <pc:chgData name="Eva Jandíková" userId="7ef427b1455032d3" providerId="LiveId" clId="{52508A48-EC9B-4419-8456-925AA9E02F7C}" dt="2024-09-13T13:35:42.199" v="9737" actId="12"/>
        <pc:sldMkLst>
          <pc:docMk/>
          <pc:sldMk cId="1882499136" sldId="1596"/>
        </pc:sldMkLst>
      </pc:sldChg>
      <pc:sldChg chg="addSp modSp mod">
        <pc:chgData name="Eva Jandíková" userId="7ef427b1455032d3" providerId="LiveId" clId="{52508A48-EC9B-4419-8456-925AA9E02F7C}" dt="2024-09-13T13:35:53.493" v="9738" actId="12"/>
        <pc:sldMkLst>
          <pc:docMk/>
          <pc:sldMk cId="2462925337" sldId="1597"/>
        </pc:sldMkLst>
      </pc:sldChg>
      <pc:sldChg chg="modSp mod">
        <pc:chgData name="Eva Jandíková" userId="7ef427b1455032d3" providerId="LiveId" clId="{52508A48-EC9B-4419-8456-925AA9E02F7C}" dt="2024-09-12T13:30:52.095" v="3672" actId="20577"/>
        <pc:sldMkLst>
          <pc:docMk/>
          <pc:sldMk cId="1738096190" sldId="1598"/>
        </pc:sldMkLst>
      </pc:sldChg>
      <pc:sldChg chg="addSp delSp modSp mod">
        <pc:chgData name="Eva Jandíková" userId="7ef427b1455032d3" providerId="LiveId" clId="{52508A48-EC9B-4419-8456-925AA9E02F7C}" dt="2024-09-13T13:36:20.849" v="9741" actId="12"/>
        <pc:sldMkLst>
          <pc:docMk/>
          <pc:sldMk cId="3729782038" sldId="1599"/>
        </pc:sldMkLst>
      </pc:sldChg>
      <pc:sldChg chg="addSp delSp modSp mod">
        <pc:chgData name="Eva Jandíková" userId="7ef427b1455032d3" providerId="LiveId" clId="{52508A48-EC9B-4419-8456-925AA9E02F7C}" dt="2024-09-13T13:36:35.564" v="9742" actId="12"/>
        <pc:sldMkLst>
          <pc:docMk/>
          <pc:sldMk cId="102430558" sldId="1600"/>
        </pc:sldMkLst>
      </pc:sldChg>
      <pc:sldChg chg="delSp mod">
        <pc:chgData name="Eva Jandíková" userId="7ef427b1455032d3" providerId="LiveId" clId="{52508A48-EC9B-4419-8456-925AA9E02F7C}" dt="2024-09-13T11:07:12.040" v="9707" actId="478"/>
        <pc:sldMkLst>
          <pc:docMk/>
          <pc:sldMk cId="99120773" sldId="1601"/>
        </pc:sldMkLst>
      </pc:sldChg>
      <pc:sldChg chg="modSp mod ord">
        <pc:chgData name="Eva Jandíková" userId="7ef427b1455032d3" providerId="LiveId" clId="{52508A48-EC9B-4419-8456-925AA9E02F7C}" dt="2024-09-17T07:43:34.975" v="13211" actId="20577"/>
        <pc:sldMkLst>
          <pc:docMk/>
          <pc:sldMk cId="2143098384" sldId="1602"/>
        </pc:sldMkLst>
      </pc:sldChg>
      <pc:sldChg chg="addSp delSp modSp mod">
        <pc:chgData name="Eva Jandíková" userId="7ef427b1455032d3" providerId="LiveId" clId="{52508A48-EC9B-4419-8456-925AA9E02F7C}" dt="2024-09-26T12:56:08.197" v="13303" actId="1076"/>
        <pc:sldMkLst>
          <pc:docMk/>
          <pc:sldMk cId="1771302111" sldId="1620"/>
        </pc:sldMkLst>
      </pc:sldChg>
      <pc:sldChg chg="addSp modSp">
        <pc:chgData name="Eva Jandíková" userId="7ef427b1455032d3" providerId="LiveId" clId="{52508A48-EC9B-4419-8456-925AA9E02F7C}" dt="2024-09-12T15:02:24.193" v="4849"/>
        <pc:sldMkLst>
          <pc:docMk/>
          <pc:sldMk cId="178207011" sldId="1623"/>
        </pc:sldMkLst>
      </pc:sldChg>
      <pc:sldChg chg="addSp modSp mod">
        <pc:chgData name="Eva Jandíková" userId="7ef427b1455032d3" providerId="LiveId" clId="{52508A48-EC9B-4419-8456-925AA9E02F7C}" dt="2024-09-12T15:04:39.218" v="4911" actId="20577"/>
        <pc:sldMkLst>
          <pc:docMk/>
          <pc:sldMk cId="1151322360" sldId="1624"/>
        </pc:sldMkLst>
      </pc:sldChg>
      <pc:sldChg chg="addSp delSp modSp mod">
        <pc:chgData name="Eva Jandíková" userId="7ef427b1455032d3" providerId="LiveId" clId="{52508A48-EC9B-4419-8456-925AA9E02F7C}" dt="2024-09-12T15:07:23.002" v="4998" actId="1076"/>
        <pc:sldMkLst>
          <pc:docMk/>
          <pc:sldMk cId="3871336290" sldId="1626"/>
        </pc:sldMkLst>
      </pc:sldChg>
      <pc:sldChg chg="addSp modSp mod">
        <pc:chgData name="Eva Jandíková" userId="7ef427b1455032d3" providerId="LiveId" clId="{52508A48-EC9B-4419-8456-925AA9E02F7C}" dt="2024-09-12T15:09:17.214" v="5046"/>
        <pc:sldMkLst>
          <pc:docMk/>
          <pc:sldMk cId="1055967761" sldId="1627"/>
        </pc:sldMkLst>
      </pc:sldChg>
      <pc:sldChg chg="addSp modSp mod">
        <pc:chgData name="Eva Jandíková" userId="7ef427b1455032d3" providerId="LiveId" clId="{52508A48-EC9B-4419-8456-925AA9E02F7C}" dt="2024-09-17T07:16:25.922" v="12860" actId="948"/>
        <pc:sldMkLst>
          <pc:docMk/>
          <pc:sldMk cId="2088888169" sldId="1628"/>
        </pc:sldMkLst>
      </pc:sldChg>
      <pc:sldChg chg="modSp mod">
        <pc:chgData name="Eva Jandíková" userId="7ef427b1455032d3" providerId="LiveId" clId="{52508A48-EC9B-4419-8456-925AA9E02F7C}" dt="2024-09-17T07:38:28.949" v="12939" actId="255"/>
        <pc:sldMkLst>
          <pc:docMk/>
          <pc:sldMk cId="1874021689" sldId="1629"/>
        </pc:sldMkLst>
      </pc:sldChg>
      <pc:sldChg chg="addSp modSp">
        <pc:chgData name="Eva Jandíková" userId="7ef427b1455032d3" providerId="LiveId" clId="{52508A48-EC9B-4419-8456-925AA9E02F7C}" dt="2024-09-13T09:06:30.955" v="7018"/>
        <pc:sldMkLst>
          <pc:docMk/>
          <pc:sldMk cId="2565680656" sldId="1636"/>
        </pc:sldMkLst>
      </pc:sldChg>
      <pc:sldChg chg="addSp modSp">
        <pc:chgData name="Eva Jandíková" userId="7ef427b1455032d3" providerId="LiveId" clId="{52508A48-EC9B-4419-8456-925AA9E02F7C}" dt="2024-09-13T08:20:47.484" v="6025"/>
        <pc:sldMkLst>
          <pc:docMk/>
          <pc:sldMk cId="3215499738" sldId="1637"/>
        </pc:sldMkLst>
      </pc:sldChg>
      <pc:sldChg chg="addSp delSp modSp mod">
        <pc:chgData name="Eva Jandíková" userId="7ef427b1455032d3" providerId="LiveId" clId="{52508A48-EC9B-4419-8456-925AA9E02F7C}" dt="2024-09-13T09:07:19.428" v="7026" actId="478"/>
        <pc:sldMkLst>
          <pc:docMk/>
          <pc:sldMk cId="3714648509" sldId="1638"/>
        </pc:sldMkLst>
      </pc:sldChg>
      <pc:sldChg chg="modSp mod">
        <pc:chgData name="Eva Jandíková" userId="7ef427b1455032d3" providerId="LiveId" clId="{52508A48-EC9B-4419-8456-925AA9E02F7C}" dt="2024-09-11T10:23:53.684" v="454" actId="20577"/>
        <pc:sldMkLst>
          <pc:docMk/>
          <pc:sldMk cId="3942915593" sldId="1639"/>
        </pc:sldMkLst>
      </pc:sldChg>
      <pc:sldChg chg="addSp delSp modSp mod">
        <pc:chgData name="Eva Jandíková" userId="7ef427b1455032d3" providerId="LiveId" clId="{52508A48-EC9B-4419-8456-925AA9E02F7C}" dt="2024-09-13T10:38:28.565" v="8888" actId="20577"/>
        <pc:sldMkLst>
          <pc:docMk/>
          <pc:sldMk cId="2710731183" sldId="1640"/>
        </pc:sldMkLst>
      </pc:sldChg>
      <pc:sldChg chg="addSp modSp">
        <pc:chgData name="Eva Jandíková" userId="7ef427b1455032d3" providerId="LiveId" clId="{52508A48-EC9B-4419-8456-925AA9E02F7C}" dt="2024-09-13T09:08:30.237" v="7030"/>
        <pc:sldMkLst>
          <pc:docMk/>
          <pc:sldMk cId="3240071846" sldId="1641"/>
        </pc:sldMkLst>
      </pc:sldChg>
      <pc:sldChg chg="addSp modSp">
        <pc:chgData name="Eva Jandíková" userId="7ef427b1455032d3" providerId="LiveId" clId="{52508A48-EC9B-4419-8456-925AA9E02F7C}" dt="2024-09-13T09:08:47.319" v="7033"/>
        <pc:sldMkLst>
          <pc:docMk/>
          <pc:sldMk cId="1838833248" sldId="1642"/>
        </pc:sldMkLst>
      </pc:sldChg>
      <pc:sldChg chg="addSp modSp">
        <pc:chgData name="Eva Jandíková" userId="7ef427b1455032d3" providerId="LiveId" clId="{52508A48-EC9B-4419-8456-925AA9E02F7C}" dt="2024-09-13T09:08:48.743" v="7034"/>
        <pc:sldMkLst>
          <pc:docMk/>
          <pc:sldMk cId="1905088641" sldId="1643"/>
        </pc:sldMkLst>
      </pc:sldChg>
      <pc:sldChg chg="addSp modSp mod">
        <pc:chgData name="Eva Jandíková" userId="7ef427b1455032d3" providerId="LiveId" clId="{52508A48-EC9B-4419-8456-925AA9E02F7C}" dt="2024-09-17T07:17:51.584" v="12865" actId="12"/>
        <pc:sldMkLst>
          <pc:docMk/>
          <pc:sldMk cId="304826213" sldId="1644"/>
        </pc:sldMkLst>
      </pc:sldChg>
      <pc:sldChg chg="addSp modSp mod">
        <pc:chgData name="Eva Jandíková" userId="7ef427b1455032d3" providerId="LiveId" clId="{52508A48-EC9B-4419-8456-925AA9E02F7C}" dt="2024-09-13T09:13:55.910" v="7256" actId="6549"/>
        <pc:sldMkLst>
          <pc:docMk/>
          <pc:sldMk cId="3802305195" sldId="1645"/>
        </pc:sldMkLst>
      </pc:sldChg>
      <pc:sldChg chg="addSp modSp">
        <pc:chgData name="Eva Jandíková" userId="7ef427b1455032d3" providerId="LiveId" clId="{52508A48-EC9B-4419-8456-925AA9E02F7C}" dt="2024-09-13T09:14:05.968" v="7257"/>
        <pc:sldMkLst>
          <pc:docMk/>
          <pc:sldMk cId="4191249600" sldId="1646"/>
        </pc:sldMkLst>
      </pc:sldChg>
      <pc:sldChg chg="modSp mod">
        <pc:chgData name="Eva Jandíková" userId="7ef427b1455032d3" providerId="LiveId" clId="{52508A48-EC9B-4419-8456-925AA9E02F7C}" dt="2024-09-13T10:57:14.597" v="9375" actId="20577"/>
        <pc:sldMkLst>
          <pc:docMk/>
          <pc:sldMk cId="3133382944" sldId="1649"/>
        </pc:sldMkLst>
      </pc:sldChg>
      <pc:sldChg chg="addSp modSp">
        <pc:chgData name="Eva Jandíková" userId="7ef427b1455032d3" providerId="LiveId" clId="{52508A48-EC9B-4419-8456-925AA9E02F7C}" dt="2024-09-13T10:59:11.090" v="9460"/>
        <pc:sldMkLst>
          <pc:docMk/>
          <pc:sldMk cId="1761858310" sldId="1650"/>
        </pc:sldMkLst>
      </pc:sldChg>
      <pc:sldChg chg="addSp modSp mod">
        <pc:chgData name="Eva Jandíková" userId="7ef427b1455032d3" providerId="LiveId" clId="{52508A48-EC9B-4419-8456-925AA9E02F7C}" dt="2024-09-13T10:59:25.773" v="9464" actId="207"/>
        <pc:sldMkLst>
          <pc:docMk/>
          <pc:sldMk cId="2248596057" sldId="1651"/>
        </pc:sldMkLst>
      </pc:sldChg>
      <pc:sldChg chg="addSp modSp">
        <pc:chgData name="Eva Jandíková" userId="7ef427b1455032d3" providerId="LiveId" clId="{52508A48-EC9B-4419-8456-925AA9E02F7C}" dt="2024-09-13T10:59:29.638" v="9465"/>
        <pc:sldMkLst>
          <pc:docMk/>
          <pc:sldMk cId="2694056240" sldId="1652"/>
        </pc:sldMkLst>
      </pc:sldChg>
      <pc:sldChg chg="addSp modSp mod">
        <pc:chgData name="Eva Jandíková" userId="7ef427b1455032d3" providerId="LiveId" clId="{52508A48-EC9B-4419-8456-925AA9E02F7C}" dt="2024-09-13T10:59:38.035" v="9467"/>
        <pc:sldMkLst>
          <pc:docMk/>
          <pc:sldMk cId="4013203784" sldId="1653"/>
        </pc:sldMkLst>
      </pc:sldChg>
      <pc:sldChg chg="addSp modSp">
        <pc:chgData name="Eva Jandíková" userId="7ef427b1455032d3" providerId="LiveId" clId="{52508A48-EC9B-4419-8456-925AA9E02F7C}" dt="2024-09-13T10:59:33.740" v="9466"/>
        <pc:sldMkLst>
          <pc:docMk/>
          <pc:sldMk cId="585463199" sldId="1654"/>
        </pc:sldMkLst>
      </pc:sldChg>
      <pc:sldChg chg="addSp modSp">
        <pc:chgData name="Eva Jandíková" userId="7ef427b1455032d3" providerId="LiveId" clId="{52508A48-EC9B-4419-8456-925AA9E02F7C}" dt="2024-09-13T10:59:41.535" v="9468"/>
        <pc:sldMkLst>
          <pc:docMk/>
          <pc:sldMk cId="3077343573" sldId="1655"/>
        </pc:sldMkLst>
      </pc:sldChg>
      <pc:sldChg chg="addSp modSp mod">
        <pc:chgData name="Eva Jandíková" userId="7ef427b1455032d3" providerId="LiveId" clId="{52508A48-EC9B-4419-8456-925AA9E02F7C}" dt="2024-09-13T10:59:43.973" v="9469"/>
        <pc:sldMkLst>
          <pc:docMk/>
          <pc:sldMk cId="2670300549" sldId="1656"/>
        </pc:sldMkLst>
      </pc:sldChg>
      <pc:sldChg chg="addSp modSp mod">
        <pc:chgData name="Eva Jandíková" userId="7ef427b1455032d3" providerId="LiveId" clId="{52508A48-EC9B-4419-8456-925AA9E02F7C}" dt="2024-09-17T07:37:53.935" v="12938" actId="12"/>
        <pc:sldMkLst>
          <pc:docMk/>
          <pc:sldMk cId="1962091266" sldId="1657"/>
        </pc:sldMkLst>
      </pc:sldChg>
      <pc:sldChg chg="addSp modSp mod">
        <pc:chgData name="Eva Jandíková" userId="7ef427b1455032d3" providerId="LiveId" clId="{52508A48-EC9B-4419-8456-925AA9E02F7C}" dt="2024-09-13T10:59:55.686" v="9472"/>
        <pc:sldMkLst>
          <pc:docMk/>
          <pc:sldMk cId="3577629205" sldId="1658"/>
        </pc:sldMkLst>
      </pc:sldChg>
      <pc:sldChg chg="modSp mod">
        <pc:chgData name="Eva Jandíková" userId="7ef427b1455032d3" providerId="LiveId" clId="{52508A48-EC9B-4419-8456-925AA9E02F7C}" dt="2024-09-11T07:32:07.151" v="194" actId="404"/>
        <pc:sldMkLst>
          <pc:docMk/>
          <pc:sldMk cId="1826095205" sldId="1661"/>
        </pc:sldMkLst>
      </pc:sldChg>
      <pc:sldChg chg="addSp modSp mod">
        <pc:chgData name="Eva Jandíková" userId="7ef427b1455032d3" providerId="LiveId" clId="{52508A48-EC9B-4419-8456-925AA9E02F7C}" dt="2024-09-13T11:01:22.256" v="9528"/>
        <pc:sldMkLst>
          <pc:docMk/>
          <pc:sldMk cId="2133617346" sldId="1663"/>
        </pc:sldMkLst>
      </pc:sldChg>
      <pc:sldChg chg="addSp modSp mod">
        <pc:chgData name="Eva Jandíková" userId="7ef427b1455032d3" providerId="LiveId" clId="{52508A48-EC9B-4419-8456-925AA9E02F7C}" dt="2024-09-13T11:01:40.934" v="9531" actId="108"/>
        <pc:sldMkLst>
          <pc:docMk/>
          <pc:sldMk cId="879171619" sldId="1666"/>
        </pc:sldMkLst>
      </pc:sldChg>
      <pc:sldChg chg="addSp modSp mod">
        <pc:chgData name="Eva Jandíková" userId="7ef427b1455032d3" providerId="LiveId" clId="{52508A48-EC9B-4419-8456-925AA9E02F7C}" dt="2024-09-13T11:01:45.649" v="9532"/>
        <pc:sldMkLst>
          <pc:docMk/>
          <pc:sldMk cId="2034776031" sldId="1667"/>
        </pc:sldMkLst>
      </pc:sldChg>
      <pc:sldChg chg="addSp modSp">
        <pc:chgData name="Eva Jandíková" userId="7ef427b1455032d3" providerId="LiveId" clId="{52508A48-EC9B-4419-8456-925AA9E02F7C}" dt="2024-09-13T11:01:46.819" v="9533"/>
        <pc:sldMkLst>
          <pc:docMk/>
          <pc:sldMk cId="3912439826" sldId="1668"/>
        </pc:sldMkLst>
      </pc:sldChg>
      <pc:sldChg chg="addSp modSp mod">
        <pc:chgData name="Eva Jandíková" userId="7ef427b1455032d3" providerId="LiveId" clId="{52508A48-EC9B-4419-8456-925AA9E02F7C}" dt="2024-09-13T11:01:51.566" v="9536" actId="208"/>
        <pc:sldMkLst>
          <pc:docMk/>
          <pc:sldMk cId="3617529322" sldId="1669"/>
        </pc:sldMkLst>
      </pc:sldChg>
      <pc:sldChg chg="addSp modSp mod">
        <pc:chgData name="Eva Jandíková" userId="7ef427b1455032d3" providerId="LiveId" clId="{52508A48-EC9B-4419-8456-925AA9E02F7C}" dt="2024-09-13T13:37:10.498" v="9747" actId="12"/>
        <pc:sldMkLst>
          <pc:docMk/>
          <pc:sldMk cId="1055985956" sldId="1672"/>
        </pc:sldMkLst>
      </pc:sldChg>
      <pc:sldChg chg="addSp modSp mod">
        <pc:chgData name="Eva Jandíková" userId="7ef427b1455032d3" providerId="LiveId" clId="{52508A48-EC9B-4419-8456-925AA9E02F7C}" dt="2024-09-13T10:34:35.935" v="8827" actId="207"/>
        <pc:sldMkLst>
          <pc:docMk/>
          <pc:sldMk cId="1453085955" sldId="1676"/>
        </pc:sldMkLst>
      </pc:sldChg>
      <pc:sldChg chg="addSp modSp mod">
        <pc:chgData name="Eva Jandíková" userId="7ef427b1455032d3" providerId="LiveId" clId="{52508A48-EC9B-4419-8456-925AA9E02F7C}" dt="2024-09-17T07:33:49.936" v="12918" actId="12"/>
        <pc:sldMkLst>
          <pc:docMk/>
          <pc:sldMk cId="3426831221" sldId="1677"/>
        </pc:sldMkLst>
      </pc:sldChg>
      <pc:sldChg chg="addSp modSp">
        <pc:chgData name="Eva Jandíková" userId="7ef427b1455032d3" providerId="LiveId" clId="{52508A48-EC9B-4419-8456-925AA9E02F7C}" dt="2024-09-13T10:34:41.794" v="8829"/>
        <pc:sldMkLst>
          <pc:docMk/>
          <pc:sldMk cId="3428205706" sldId="1678"/>
        </pc:sldMkLst>
      </pc:sldChg>
      <pc:sldChg chg="addSp delSp modSp mod">
        <pc:chgData name="Eva Jandíková" userId="7ef427b1455032d3" providerId="LiveId" clId="{52508A48-EC9B-4419-8456-925AA9E02F7C}" dt="2024-09-19T14:07:50.550" v="13285"/>
        <pc:sldMkLst>
          <pc:docMk/>
          <pc:sldMk cId="1188207959" sldId="1679"/>
        </pc:sldMkLst>
      </pc:sldChg>
      <pc:sldChg chg="addSp modSp">
        <pc:chgData name="Eva Jandíková" userId="7ef427b1455032d3" providerId="LiveId" clId="{52508A48-EC9B-4419-8456-925AA9E02F7C}" dt="2024-09-13T10:35:07.375" v="8832"/>
        <pc:sldMkLst>
          <pc:docMk/>
          <pc:sldMk cId="1092470074" sldId="1680"/>
        </pc:sldMkLst>
      </pc:sldChg>
      <pc:sldChg chg="addSp modSp">
        <pc:chgData name="Eva Jandíková" userId="7ef427b1455032d3" providerId="LiveId" clId="{52508A48-EC9B-4419-8456-925AA9E02F7C}" dt="2024-09-13T10:25:43.005" v="8625"/>
        <pc:sldMkLst>
          <pc:docMk/>
          <pc:sldMk cId="1265500442" sldId="1681"/>
        </pc:sldMkLst>
      </pc:sldChg>
      <pc:sldChg chg="addSp modSp mod">
        <pc:chgData name="Eva Jandíková" userId="7ef427b1455032d3" providerId="LiveId" clId="{52508A48-EC9B-4419-8456-925AA9E02F7C}" dt="2024-09-13T13:37:36.632" v="9750" actId="12"/>
        <pc:sldMkLst>
          <pc:docMk/>
          <pc:sldMk cId="3157363252" sldId="1682"/>
        </pc:sldMkLst>
      </pc:sldChg>
      <pc:sldChg chg="addSp modSp mod">
        <pc:chgData name="Eva Jandíková" userId="7ef427b1455032d3" providerId="LiveId" clId="{52508A48-EC9B-4419-8456-925AA9E02F7C}" dt="2024-09-12T14:32:27.674" v="4783"/>
        <pc:sldMkLst>
          <pc:docMk/>
          <pc:sldMk cId="2110915360" sldId="1683"/>
        </pc:sldMkLst>
      </pc:sldChg>
      <pc:sldChg chg="addSp modSp mod">
        <pc:chgData name="Eva Jandíková" userId="7ef427b1455032d3" providerId="LiveId" clId="{52508A48-EC9B-4419-8456-925AA9E02F7C}" dt="2024-09-12T14:55:09.694" v="4802" actId="1076"/>
        <pc:sldMkLst>
          <pc:docMk/>
          <pc:sldMk cId="429384132" sldId="1684"/>
        </pc:sldMkLst>
      </pc:sldChg>
      <pc:sldChg chg="addSp modSp mod">
        <pc:chgData name="Eva Jandíková" userId="7ef427b1455032d3" providerId="LiveId" clId="{52508A48-EC9B-4419-8456-925AA9E02F7C}" dt="2024-09-13T13:37:57.649" v="9754" actId="12"/>
        <pc:sldMkLst>
          <pc:docMk/>
          <pc:sldMk cId="2571610549" sldId="1685"/>
        </pc:sldMkLst>
      </pc:sldChg>
      <pc:sldChg chg="addSp modSp mod">
        <pc:chgData name="Eva Jandíková" userId="7ef427b1455032d3" providerId="LiveId" clId="{52508A48-EC9B-4419-8456-925AA9E02F7C}" dt="2024-09-13T10:30:48.551" v="8774" actId="20577"/>
        <pc:sldMkLst>
          <pc:docMk/>
          <pc:sldMk cId="3473876222" sldId="1686"/>
        </pc:sldMkLst>
      </pc:sldChg>
      <pc:sldChg chg="addSp modSp mod">
        <pc:chgData name="Eva Jandíková" userId="7ef427b1455032d3" providerId="LiveId" clId="{52508A48-EC9B-4419-8456-925AA9E02F7C}" dt="2024-09-13T13:37:51.709" v="9752" actId="12"/>
        <pc:sldMkLst>
          <pc:docMk/>
          <pc:sldMk cId="4225085478" sldId="1687"/>
        </pc:sldMkLst>
      </pc:sldChg>
      <pc:sldChg chg="addSp modSp mod">
        <pc:chgData name="Eva Jandíková" userId="7ef427b1455032d3" providerId="LiveId" clId="{52508A48-EC9B-4419-8456-925AA9E02F7C}" dt="2024-09-13T10:39:15.355" v="8913"/>
        <pc:sldMkLst>
          <pc:docMk/>
          <pc:sldMk cId="2290412953" sldId="1689"/>
        </pc:sldMkLst>
      </pc:sldChg>
      <pc:sldChg chg="addSp modSp mod">
        <pc:chgData name="Eva Jandíková" userId="7ef427b1455032d3" providerId="LiveId" clId="{52508A48-EC9B-4419-8456-925AA9E02F7C}" dt="2024-09-17T06:23:06.485" v="12205" actId="14100"/>
        <pc:sldMkLst>
          <pc:docMk/>
          <pc:sldMk cId="3271763499" sldId="1690"/>
        </pc:sldMkLst>
      </pc:sldChg>
      <pc:sldChg chg="addSp delSp modSp mod">
        <pc:chgData name="Eva Jandíková" userId="7ef427b1455032d3" providerId="LiveId" clId="{52508A48-EC9B-4419-8456-925AA9E02F7C}" dt="2024-09-17T07:30:10.401" v="12910" actId="12"/>
        <pc:sldMkLst>
          <pc:docMk/>
          <pc:sldMk cId="2019793214" sldId="1691"/>
        </pc:sldMkLst>
      </pc:sldChg>
      <pc:sldChg chg="addSp delSp modSp mod">
        <pc:chgData name="Eva Jandíková" userId="7ef427b1455032d3" providerId="LiveId" clId="{52508A48-EC9B-4419-8456-925AA9E02F7C}" dt="2024-09-13T08:58:15.043" v="6941" actId="1076"/>
        <pc:sldMkLst>
          <pc:docMk/>
          <pc:sldMk cId="1397302058" sldId="1695"/>
        </pc:sldMkLst>
      </pc:sldChg>
      <pc:sldChg chg="addSp delSp modSp mod">
        <pc:chgData name="Eva Jandíková" userId="7ef427b1455032d3" providerId="LiveId" clId="{52508A48-EC9B-4419-8456-925AA9E02F7C}" dt="2024-09-13T10:34:07.490" v="8821"/>
        <pc:sldMkLst>
          <pc:docMk/>
          <pc:sldMk cId="1497076501" sldId="1697"/>
        </pc:sldMkLst>
      </pc:sldChg>
      <pc:sldChg chg="addSp modSp">
        <pc:chgData name="Eva Jandíková" userId="7ef427b1455032d3" providerId="LiveId" clId="{52508A48-EC9B-4419-8456-925AA9E02F7C}" dt="2024-09-13T10:34:24.745" v="8822"/>
        <pc:sldMkLst>
          <pc:docMk/>
          <pc:sldMk cId="3982071220" sldId="1698"/>
        </pc:sldMkLst>
      </pc:sldChg>
      <pc:sldChg chg="addSp modSp">
        <pc:chgData name="Eva Jandíková" userId="7ef427b1455032d3" providerId="LiveId" clId="{52508A48-EC9B-4419-8456-925AA9E02F7C}" dt="2024-09-13T10:34:28.051" v="8823"/>
        <pc:sldMkLst>
          <pc:docMk/>
          <pc:sldMk cId="537110308" sldId="1699"/>
        </pc:sldMkLst>
      </pc:sldChg>
      <pc:sldChg chg="addSp modSp">
        <pc:chgData name="Eva Jandíková" userId="7ef427b1455032d3" providerId="LiveId" clId="{52508A48-EC9B-4419-8456-925AA9E02F7C}" dt="2024-09-13T10:34:30.141" v="8824"/>
        <pc:sldMkLst>
          <pc:docMk/>
          <pc:sldMk cId="879566110" sldId="1700"/>
        </pc:sldMkLst>
      </pc:sldChg>
      <pc:sldChg chg="addSp modSp">
        <pc:chgData name="Eva Jandíková" userId="7ef427b1455032d3" providerId="LiveId" clId="{52508A48-EC9B-4419-8456-925AA9E02F7C}" dt="2024-09-13T10:34:56.783" v="8831"/>
        <pc:sldMkLst>
          <pc:docMk/>
          <pc:sldMk cId="2958807737" sldId="1701"/>
        </pc:sldMkLst>
      </pc:sldChg>
      <pc:sldChg chg="addSp delSp modSp mod">
        <pc:chgData name="Eva Jandíková" userId="7ef427b1455032d3" providerId="LiveId" clId="{52508A48-EC9B-4419-8456-925AA9E02F7C}" dt="2024-09-19T14:04:33.708" v="13215"/>
        <pc:sldMkLst>
          <pc:docMk/>
          <pc:sldMk cId="3420443558" sldId="1702"/>
        </pc:sldMkLst>
      </pc:sldChg>
      <pc:sldChg chg="addSp modSp">
        <pc:chgData name="Eva Jandíková" userId="7ef427b1455032d3" providerId="LiveId" clId="{52508A48-EC9B-4419-8456-925AA9E02F7C}" dt="2024-09-13T09:12:53.484" v="7207"/>
        <pc:sldMkLst>
          <pc:docMk/>
          <pc:sldMk cId="2860515679" sldId="1704"/>
        </pc:sldMkLst>
      </pc:sldChg>
      <pc:sldChg chg="addSp modSp mod">
        <pc:chgData name="Eva Jandíková" userId="7ef427b1455032d3" providerId="LiveId" clId="{52508A48-EC9B-4419-8456-925AA9E02F7C}" dt="2024-09-13T09:27:01.568" v="7529" actId="6549"/>
        <pc:sldMkLst>
          <pc:docMk/>
          <pc:sldMk cId="4002349321" sldId="1707"/>
        </pc:sldMkLst>
      </pc:sldChg>
      <pc:sldChg chg="addSp modSp">
        <pc:chgData name="Eva Jandíková" userId="7ef427b1455032d3" providerId="LiveId" clId="{52508A48-EC9B-4419-8456-925AA9E02F7C}" dt="2024-09-13T09:37:45.589" v="7746"/>
        <pc:sldMkLst>
          <pc:docMk/>
          <pc:sldMk cId="463319654" sldId="1708"/>
        </pc:sldMkLst>
      </pc:sldChg>
      <pc:sldChg chg="addSp delSp modSp mod">
        <pc:chgData name="Eva Jandíková" userId="7ef427b1455032d3" providerId="LiveId" clId="{52508A48-EC9B-4419-8456-925AA9E02F7C}" dt="2024-09-13T14:39:56.004" v="11372" actId="1076"/>
        <pc:sldMkLst>
          <pc:docMk/>
          <pc:sldMk cId="652713672" sldId="1709"/>
        </pc:sldMkLst>
      </pc:sldChg>
      <pc:sldChg chg="addSp modSp">
        <pc:chgData name="Eva Jandíková" userId="7ef427b1455032d3" providerId="LiveId" clId="{52508A48-EC9B-4419-8456-925AA9E02F7C}" dt="2024-09-13T09:49:55.877" v="7864"/>
        <pc:sldMkLst>
          <pc:docMk/>
          <pc:sldMk cId="4261707797" sldId="1710"/>
        </pc:sldMkLst>
      </pc:sldChg>
      <pc:sldChg chg="addSp modSp">
        <pc:chgData name="Eva Jandíková" userId="7ef427b1455032d3" providerId="LiveId" clId="{52508A48-EC9B-4419-8456-925AA9E02F7C}" dt="2024-09-13T09:50:02.789" v="7867"/>
        <pc:sldMkLst>
          <pc:docMk/>
          <pc:sldMk cId="3725580703" sldId="1711"/>
        </pc:sldMkLst>
      </pc:sldChg>
      <pc:sldChg chg="addSp delSp modSp mod">
        <pc:chgData name="Eva Jandíková" userId="7ef427b1455032d3" providerId="LiveId" clId="{52508A48-EC9B-4419-8456-925AA9E02F7C}" dt="2024-09-13T10:31:49.209" v="8788" actId="478"/>
        <pc:sldMkLst>
          <pc:docMk/>
          <pc:sldMk cId="2106217089" sldId="1712"/>
        </pc:sldMkLst>
      </pc:sldChg>
      <pc:sldChg chg="addSp modSp mod">
        <pc:chgData name="Eva Jandíková" userId="7ef427b1455032d3" providerId="LiveId" clId="{52508A48-EC9B-4419-8456-925AA9E02F7C}" dt="2024-09-17T07:31:48.700" v="12911" actId="948"/>
        <pc:sldMkLst>
          <pc:docMk/>
          <pc:sldMk cId="2035613754" sldId="1713"/>
        </pc:sldMkLst>
      </pc:sldChg>
      <pc:sldChg chg="addSp modSp">
        <pc:chgData name="Eva Jandíková" userId="7ef427b1455032d3" providerId="LiveId" clId="{52508A48-EC9B-4419-8456-925AA9E02F7C}" dt="2024-09-13T10:38:44.110" v="8891"/>
        <pc:sldMkLst>
          <pc:docMk/>
          <pc:sldMk cId="2920706409" sldId="1714"/>
        </pc:sldMkLst>
      </pc:sldChg>
      <pc:sldChg chg="addSp modSp mod">
        <pc:chgData name="Eva Jandíková" userId="7ef427b1455032d3" providerId="LiveId" clId="{52508A48-EC9B-4419-8456-925AA9E02F7C}" dt="2024-09-13T10:50:33.512" v="9243"/>
        <pc:sldMkLst>
          <pc:docMk/>
          <pc:sldMk cId="1246238559" sldId="1715"/>
        </pc:sldMkLst>
      </pc:sldChg>
      <pc:sldChg chg="addSp modSp">
        <pc:chgData name="Eva Jandíková" userId="7ef427b1455032d3" providerId="LiveId" clId="{52508A48-EC9B-4419-8456-925AA9E02F7C}" dt="2024-09-13T10:38:40.599" v="8890"/>
        <pc:sldMkLst>
          <pc:docMk/>
          <pc:sldMk cId="1483895267" sldId="1716"/>
        </pc:sldMkLst>
      </pc:sldChg>
      <pc:sldChg chg="modSp mod">
        <pc:chgData name="Eva Jandíková" userId="7ef427b1455032d3" providerId="LiveId" clId="{52508A48-EC9B-4419-8456-925AA9E02F7C}" dt="2024-09-17T07:14:07.376" v="12840" actId="14100"/>
        <pc:sldMkLst>
          <pc:docMk/>
          <pc:sldMk cId="3140997242" sldId="1717"/>
        </pc:sldMkLst>
      </pc:sldChg>
      <pc:sldChg chg="addSp delSp modSp mod">
        <pc:chgData name="Eva Jandíková" userId="7ef427b1455032d3" providerId="LiveId" clId="{52508A48-EC9B-4419-8456-925AA9E02F7C}" dt="2024-09-13T13:37:18.921" v="9748" actId="12"/>
        <pc:sldMkLst>
          <pc:docMk/>
          <pc:sldMk cId="3176609632" sldId="1718"/>
        </pc:sldMkLst>
      </pc:sldChg>
      <pc:sldChg chg="addSp modSp del mod">
        <pc:chgData name="Eva Jandíková" userId="7ef427b1455032d3" providerId="LiveId" clId="{52508A48-EC9B-4419-8456-925AA9E02F7C}" dt="2024-09-13T10:48:35.705" v="9178" actId="47"/>
        <pc:sldMkLst>
          <pc:docMk/>
          <pc:sldMk cId="2858117878" sldId="1719"/>
        </pc:sldMkLst>
      </pc:sldChg>
      <pc:sldChg chg="modSp mod">
        <pc:chgData name="Eva Jandíková" userId="7ef427b1455032d3" providerId="LiveId" clId="{52508A48-EC9B-4419-8456-925AA9E02F7C}" dt="2024-09-13T13:34:02.043" v="9725" actId="2711"/>
        <pc:sldMkLst>
          <pc:docMk/>
          <pc:sldMk cId="3828911276" sldId="1721"/>
        </pc:sldMkLst>
      </pc:sldChg>
      <pc:sldChg chg="modSp mod">
        <pc:chgData name="Eva Jandíková" userId="7ef427b1455032d3" providerId="LiveId" clId="{52508A48-EC9B-4419-8456-925AA9E02F7C}" dt="2024-09-12T13:41:45.236" v="3845" actId="404"/>
        <pc:sldMkLst>
          <pc:docMk/>
          <pc:sldMk cId="479699286" sldId="1722"/>
        </pc:sldMkLst>
      </pc:sldChg>
      <pc:sldChg chg="addSp delSp modSp mod">
        <pc:chgData name="Eva Jandíková" userId="7ef427b1455032d3" providerId="LiveId" clId="{52508A48-EC9B-4419-8456-925AA9E02F7C}" dt="2024-09-13T14:26:00.469" v="11271" actId="20577"/>
        <pc:sldMkLst>
          <pc:docMk/>
          <pc:sldMk cId="3277576006" sldId="1723"/>
        </pc:sldMkLst>
      </pc:sldChg>
      <pc:sldChg chg="addSp delSp modSp add del mod modClrScheme chgLayout">
        <pc:chgData name="Eva Jandíková" userId="7ef427b1455032d3" providerId="LiveId" clId="{52508A48-EC9B-4419-8456-925AA9E02F7C}" dt="2024-09-17T06:59:03.595" v="12777" actId="47"/>
        <pc:sldMkLst>
          <pc:docMk/>
          <pc:sldMk cId="1713409339" sldId="1725"/>
        </pc:sldMkLst>
      </pc:sldChg>
      <pc:sldChg chg="addSp delSp modSp del mod">
        <pc:chgData name="Eva Jandíková" userId="7ef427b1455032d3" providerId="LiveId" clId="{52508A48-EC9B-4419-8456-925AA9E02F7C}" dt="2024-09-13T14:10:31.482" v="11167" actId="47"/>
        <pc:sldMkLst>
          <pc:docMk/>
          <pc:sldMk cId="2453027988" sldId="1727"/>
        </pc:sldMkLst>
      </pc:sldChg>
      <pc:sldChg chg="addSp delSp modSp del mod">
        <pc:chgData name="Eva Jandíková" userId="7ef427b1455032d3" providerId="LiveId" clId="{52508A48-EC9B-4419-8456-925AA9E02F7C}" dt="2024-09-13T14:10:31.482" v="11167" actId="47"/>
        <pc:sldMkLst>
          <pc:docMk/>
          <pc:sldMk cId="4020701144" sldId="1728"/>
        </pc:sldMkLst>
      </pc:sldChg>
      <pc:sldChg chg="addSp delSp modSp mod">
        <pc:chgData name="Eva Jandíková" userId="7ef427b1455032d3" providerId="LiveId" clId="{52508A48-EC9B-4419-8456-925AA9E02F7C}" dt="2024-09-13T10:56:08.984" v="9357" actId="478"/>
        <pc:sldMkLst>
          <pc:docMk/>
          <pc:sldMk cId="2167345432" sldId="1732"/>
        </pc:sldMkLst>
      </pc:sldChg>
      <pc:sldChg chg="addSp delSp modSp mod">
        <pc:chgData name="Eva Jandíková" userId="7ef427b1455032d3" providerId="LiveId" clId="{52508A48-EC9B-4419-8456-925AA9E02F7C}" dt="2024-09-13T10:39:38.216" v="8919" actId="478"/>
        <pc:sldMkLst>
          <pc:docMk/>
          <pc:sldMk cId="4131978358" sldId="1733"/>
        </pc:sldMkLst>
      </pc:sldChg>
      <pc:sldChg chg="addSp modSp">
        <pc:chgData name="Eva Jandíková" userId="7ef427b1455032d3" providerId="LiveId" clId="{52508A48-EC9B-4419-8456-925AA9E02F7C}" dt="2024-09-13T10:39:35.320" v="8918"/>
        <pc:sldMkLst>
          <pc:docMk/>
          <pc:sldMk cId="4285471764" sldId="1734"/>
        </pc:sldMkLst>
      </pc:sldChg>
      <pc:sldChg chg="addSp modSp">
        <pc:chgData name="Eva Jandíková" userId="7ef427b1455032d3" providerId="LiveId" clId="{52508A48-EC9B-4419-8456-925AA9E02F7C}" dt="2024-09-13T10:39:45.547" v="8920"/>
        <pc:sldMkLst>
          <pc:docMk/>
          <pc:sldMk cId="3059135553" sldId="1735"/>
        </pc:sldMkLst>
      </pc:sldChg>
      <pc:sldChg chg="addSp delSp modSp mod">
        <pc:chgData name="Eva Jandíková" userId="7ef427b1455032d3" providerId="LiveId" clId="{52508A48-EC9B-4419-8456-925AA9E02F7C}" dt="2024-09-13T10:39:17.588" v="8914" actId="478"/>
        <pc:sldMkLst>
          <pc:docMk/>
          <pc:sldMk cId="3777590090" sldId="1736"/>
        </pc:sldMkLst>
      </pc:sldChg>
      <pc:sldChg chg="addSp delSp modSp mod">
        <pc:chgData name="Eva Jandíková" userId="7ef427b1455032d3" providerId="LiveId" clId="{52508A48-EC9B-4419-8456-925AA9E02F7C}" dt="2024-09-13T10:39:55.967" v="8923" actId="478"/>
        <pc:sldMkLst>
          <pc:docMk/>
          <pc:sldMk cId="2322827552" sldId="1737"/>
        </pc:sldMkLst>
      </pc:sldChg>
      <pc:sldChg chg="addSp modSp">
        <pc:chgData name="Eva Jandíková" userId="7ef427b1455032d3" providerId="LiveId" clId="{52508A48-EC9B-4419-8456-925AA9E02F7C}" dt="2024-09-13T10:39:50.038" v="8921"/>
        <pc:sldMkLst>
          <pc:docMk/>
          <pc:sldMk cId="373132692" sldId="1738"/>
        </pc:sldMkLst>
      </pc:sldChg>
      <pc:sldChg chg="addSp delSp modSp mod">
        <pc:chgData name="Eva Jandíková" userId="7ef427b1455032d3" providerId="LiveId" clId="{52508A48-EC9B-4419-8456-925AA9E02F7C}" dt="2024-09-19T14:08:41.960" v="13287"/>
        <pc:sldMkLst>
          <pc:docMk/>
          <pc:sldMk cId="3033619267" sldId="1739"/>
        </pc:sldMkLst>
      </pc:sldChg>
      <pc:sldChg chg="addSp modSp">
        <pc:chgData name="Eva Jandíková" userId="7ef427b1455032d3" providerId="LiveId" clId="{52508A48-EC9B-4419-8456-925AA9E02F7C}" dt="2024-09-13T10:40:46.853" v="8927"/>
        <pc:sldMkLst>
          <pc:docMk/>
          <pc:sldMk cId="425340916" sldId="1740"/>
        </pc:sldMkLst>
      </pc:sldChg>
      <pc:sldChg chg="addSp modSp mod">
        <pc:chgData name="Eva Jandíková" userId="7ef427b1455032d3" providerId="LiveId" clId="{52508A48-EC9B-4419-8456-925AA9E02F7C}" dt="2024-09-13T10:40:49.900" v="8928"/>
        <pc:sldMkLst>
          <pc:docMk/>
          <pc:sldMk cId="3137627062" sldId="1741"/>
        </pc:sldMkLst>
      </pc:sldChg>
      <pc:sldChg chg="addSp modSp mod">
        <pc:chgData name="Eva Jandíková" userId="7ef427b1455032d3" providerId="LiveId" clId="{52508A48-EC9B-4419-8456-925AA9E02F7C}" dt="2024-09-13T10:40:52.478" v="8929"/>
        <pc:sldMkLst>
          <pc:docMk/>
          <pc:sldMk cId="997918931" sldId="1742"/>
        </pc:sldMkLst>
      </pc:sldChg>
      <pc:sldChg chg="addSp modSp mod">
        <pc:chgData name="Eva Jandíková" userId="7ef427b1455032d3" providerId="LiveId" clId="{52508A48-EC9B-4419-8456-925AA9E02F7C}" dt="2024-09-17T07:28:42.264" v="12903" actId="1076"/>
        <pc:sldMkLst>
          <pc:docMk/>
          <pc:sldMk cId="3950685246" sldId="1743"/>
        </pc:sldMkLst>
      </pc:sldChg>
      <pc:sldChg chg="addSp modSp mod">
        <pc:chgData name="Eva Jandíková" userId="7ef427b1455032d3" providerId="LiveId" clId="{52508A48-EC9B-4419-8456-925AA9E02F7C}" dt="2024-09-13T10:42:10.562" v="8997"/>
        <pc:sldMkLst>
          <pc:docMk/>
          <pc:sldMk cId="1032036446" sldId="1744"/>
        </pc:sldMkLst>
      </pc:sldChg>
      <pc:sldChg chg="addSp delSp modSp mod">
        <pc:chgData name="Eva Jandíková" userId="7ef427b1455032d3" providerId="LiveId" clId="{52508A48-EC9B-4419-8456-925AA9E02F7C}" dt="2024-09-13T10:42:23.322" v="8999" actId="478"/>
        <pc:sldMkLst>
          <pc:docMk/>
          <pc:sldMk cId="1951493192" sldId="1745"/>
        </pc:sldMkLst>
      </pc:sldChg>
      <pc:sldChg chg="addSp modSp mod">
        <pc:chgData name="Eva Jandíková" userId="7ef427b1455032d3" providerId="LiveId" clId="{52508A48-EC9B-4419-8456-925AA9E02F7C}" dt="2024-09-13T10:42:25.428" v="9000"/>
        <pc:sldMkLst>
          <pc:docMk/>
          <pc:sldMk cId="1389120695" sldId="1746"/>
        </pc:sldMkLst>
      </pc:sldChg>
      <pc:sldChg chg="addSp modSp">
        <pc:chgData name="Eva Jandíková" userId="7ef427b1455032d3" providerId="LiveId" clId="{52508A48-EC9B-4419-8456-925AA9E02F7C}" dt="2024-09-13T10:13:37.532" v="8433"/>
        <pc:sldMkLst>
          <pc:docMk/>
          <pc:sldMk cId="542351305" sldId="1747"/>
        </pc:sldMkLst>
      </pc:sldChg>
      <pc:sldChg chg="addSp modSp">
        <pc:chgData name="Eva Jandíková" userId="7ef427b1455032d3" providerId="LiveId" clId="{52508A48-EC9B-4419-8456-925AA9E02F7C}" dt="2024-09-13T10:42:46.198" v="9002"/>
        <pc:sldMkLst>
          <pc:docMk/>
          <pc:sldMk cId="2651216860" sldId="1748"/>
        </pc:sldMkLst>
      </pc:sldChg>
      <pc:sldChg chg="addSp modSp mod">
        <pc:chgData name="Eva Jandíková" userId="7ef427b1455032d3" providerId="LiveId" clId="{52508A48-EC9B-4419-8456-925AA9E02F7C}" dt="2024-09-11T11:30:54.140" v="3166" actId="20577"/>
        <pc:sldMkLst>
          <pc:docMk/>
          <pc:sldMk cId="3618726982" sldId="1749"/>
        </pc:sldMkLst>
      </pc:sldChg>
      <pc:sldChg chg="addSp delSp modSp mod">
        <pc:chgData name="Eva Jandíková" userId="7ef427b1455032d3" providerId="LiveId" clId="{52508A48-EC9B-4419-8456-925AA9E02F7C}" dt="2024-09-13T10:43:55.648" v="9013"/>
        <pc:sldMkLst>
          <pc:docMk/>
          <pc:sldMk cId="3773285354" sldId="1750"/>
        </pc:sldMkLst>
      </pc:sldChg>
      <pc:sldChg chg="addSp modSp mod">
        <pc:chgData name="Eva Jandíková" userId="7ef427b1455032d3" providerId="LiveId" clId="{52508A48-EC9B-4419-8456-925AA9E02F7C}" dt="2024-09-13T10:47:17.785" v="9133" actId="208"/>
        <pc:sldMkLst>
          <pc:docMk/>
          <pc:sldMk cId="1246270949" sldId="1752"/>
        </pc:sldMkLst>
      </pc:sldChg>
      <pc:sldChg chg="addSp delSp modSp mod">
        <pc:chgData name="Eva Jandíková" userId="7ef427b1455032d3" providerId="LiveId" clId="{52508A48-EC9B-4419-8456-925AA9E02F7C}" dt="2024-09-13T10:47:25.923" v="9134"/>
        <pc:sldMkLst>
          <pc:docMk/>
          <pc:sldMk cId="2310029980" sldId="1753"/>
        </pc:sldMkLst>
      </pc:sldChg>
      <pc:sldChg chg="addSp delSp modSp mod">
        <pc:chgData name="Eva Jandíková" userId="7ef427b1455032d3" providerId="LiveId" clId="{52508A48-EC9B-4419-8456-925AA9E02F7C}" dt="2024-09-17T07:35:28.516" v="12928" actId="20577"/>
        <pc:sldMkLst>
          <pc:docMk/>
          <pc:sldMk cId="1451842854" sldId="1754"/>
        </pc:sldMkLst>
      </pc:sldChg>
      <pc:sldChg chg="addSp modSp mod">
        <pc:chgData name="Eva Jandíková" userId="7ef427b1455032d3" providerId="LiveId" clId="{52508A48-EC9B-4419-8456-925AA9E02F7C}" dt="2024-09-13T10:48:27.636" v="9176"/>
        <pc:sldMkLst>
          <pc:docMk/>
          <pc:sldMk cId="1522046582" sldId="1755"/>
        </pc:sldMkLst>
      </pc:sldChg>
      <pc:sldChg chg="addSp modSp mod">
        <pc:chgData name="Eva Jandíková" userId="7ef427b1455032d3" providerId="LiveId" clId="{52508A48-EC9B-4419-8456-925AA9E02F7C}" dt="2024-09-13T11:01:30.316" v="9529"/>
        <pc:sldMkLst>
          <pc:docMk/>
          <pc:sldMk cId="4176474747" sldId="1756"/>
        </pc:sldMkLst>
      </pc:sldChg>
      <pc:sldChg chg="modSp mod">
        <pc:chgData name="Eva Jandíková" userId="7ef427b1455032d3" providerId="LiveId" clId="{52508A48-EC9B-4419-8456-925AA9E02F7C}" dt="2024-09-24T15:33:23.985" v="13289" actId="20577"/>
        <pc:sldMkLst>
          <pc:docMk/>
          <pc:sldMk cId="1775443882" sldId="1757"/>
        </pc:sldMkLst>
      </pc:sldChg>
      <pc:sldChg chg="addSp modSp mod">
        <pc:chgData name="Eva Jandíková" userId="7ef427b1455032d3" providerId="LiveId" clId="{52508A48-EC9B-4419-8456-925AA9E02F7C}" dt="2024-09-13T11:02:34.425" v="9555" actId="20577"/>
        <pc:sldMkLst>
          <pc:docMk/>
          <pc:sldMk cId="565541771" sldId="1759"/>
        </pc:sldMkLst>
      </pc:sldChg>
      <pc:sldChg chg="addSp modSp mod">
        <pc:chgData name="Eva Jandíková" userId="7ef427b1455032d3" providerId="LiveId" clId="{52508A48-EC9B-4419-8456-925AA9E02F7C}" dt="2024-09-13T11:02:39.875" v="9556"/>
        <pc:sldMkLst>
          <pc:docMk/>
          <pc:sldMk cId="111620292" sldId="1760"/>
        </pc:sldMkLst>
      </pc:sldChg>
      <pc:sldChg chg="addSp modSp mod">
        <pc:chgData name="Eva Jandíková" userId="7ef427b1455032d3" providerId="LiveId" clId="{52508A48-EC9B-4419-8456-925AA9E02F7C}" dt="2024-09-13T11:01:55.154" v="9538"/>
        <pc:sldMkLst>
          <pc:docMk/>
          <pc:sldMk cId="2759473037" sldId="1762"/>
        </pc:sldMkLst>
      </pc:sldChg>
      <pc:sldChg chg="addSp modSp mod">
        <pc:chgData name="Eva Jandíková" userId="7ef427b1455032d3" providerId="LiveId" clId="{52508A48-EC9B-4419-8456-925AA9E02F7C}" dt="2024-09-17T07:38:52.510" v="12941" actId="12"/>
        <pc:sldMkLst>
          <pc:docMk/>
          <pc:sldMk cId="3056151598" sldId="1763"/>
        </pc:sldMkLst>
      </pc:sldChg>
      <pc:sldChg chg="addSp modSp mod">
        <pc:chgData name="Eva Jandíková" userId="7ef427b1455032d3" providerId="LiveId" clId="{52508A48-EC9B-4419-8456-925AA9E02F7C}" dt="2024-09-17T07:39:09.685" v="12942" actId="12"/>
        <pc:sldMkLst>
          <pc:docMk/>
          <pc:sldMk cId="1600859445" sldId="1765"/>
        </pc:sldMkLst>
      </pc:sldChg>
      <pc:sldChg chg="addSp modSp">
        <pc:chgData name="Eva Jandíková" userId="7ef427b1455032d3" providerId="LiveId" clId="{52508A48-EC9B-4419-8456-925AA9E02F7C}" dt="2024-09-13T09:08:13.040" v="7028"/>
        <pc:sldMkLst>
          <pc:docMk/>
          <pc:sldMk cId="4144260782" sldId="1766"/>
        </pc:sldMkLst>
      </pc:sldChg>
      <pc:sldChg chg="addSp modSp mod">
        <pc:chgData name="Eva Jandíková" userId="7ef427b1455032d3" providerId="LiveId" clId="{52508A48-EC9B-4419-8456-925AA9E02F7C}" dt="2024-09-17T07:25:41.111" v="12888" actId="12"/>
        <pc:sldMkLst>
          <pc:docMk/>
          <pc:sldMk cId="1799872815" sldId="1767"/>
        </pc:sldMkLst>
      </pc:sldChg>
      <pc:sldChg chg="addSp modSp mod">
        <pc:chgData name="Eva Jandíková" userId="7ef427b1455032d3" providerId="LiveId" clId="{52508A48-EC9B-4419-8456-925AA9E02F7C}" dt="2024-09-17T07:39:32.570" v="12945" actId="12"/>
        <pc:sldMkLst>
          <pc:docMk/>
          <pc:sldMk cId="2063208814" sldId="1768"/>
        </pc:sldMkLst>
      </pc:sldChg>
      <pc:sldChg chg="addSp modSp mod">
        <pc:chgData name="Eva Jandíková" userId="7ef427b1455032d3" providerId="LiveId" clId="{52508A48-EC9B-4419-8456-925AA9E02F7C}" dt="2024-09-13T11:05:00.697" v="9619"/>
        <pc:sldMkLst>
          <pc:docMk/>
          <pc:sldMk cId="2682109150" sldId="1769"/>
        </pc:sldMkLst>
      </pc:sldChg>
      <pc:sldChg chg="addSp delSp modSp mod">
        <pc:chgData name="Eva Jandíková" userId="7ef427b1455032d3" providerId="LiveId" clId="{52508A48-EC9B-4419-8456-925AA9E02F7C}" dt="2024-09-17T07:18:14.698" v="12870" actId="12"/>
        <pc:sldMkLst>
          <pc:docMk/>
          <pc:sldMk cId="3012205999" sldId="1770"/>
        </pc:sldMkLst>
      </pc:sldChg>
      <pc:sldChg chg="addSp modSp mod">
        <pc:chgData name="Eva Jandíková" userId="7ef427b1455032d3" providerId="LiveId" clId="{52508A48-EC9B-4419-8456-925AA9E02F7C}" dt="2024-09-13T11:05:29.463" v="9623"/>
        <pc:sldMkLst>
          <pc:docMk/>
          <pc:sldMk cId="2172963076" sldId="1772"/>
        </pc:sldMkLst>
      </pc:sldChg>
      <pc:sldChg chg="addSp modSp mod">
        <pc:chgData name="Eva Jandíková" userId="7ef427b1455032d3" providerId="LiveId" clId="{52508A48-EC9B-4419-8456-925AA9E02F7C}" dt="2024-09-17T07:26:01.506" v="12889" actId="404"/>
        <pc:sldMkLst>
          <pc:docMk/>
          <pc:sldMk cId="2820868405" sldId="1773"/>
        </pc:sldMkLst>
      </pc:sldChg>
      <pc:sldChg chg="modSp mod">
        <pc:chgData name="Eva Jandíková" userId="7ef427b1455032d3" providerId="LiveId" clId="{52508A48-EC9B-4419-8456-925AA9E02F7C}" dt="2024-09-13T09:18:02.267" v="7381" actId="11"/>
        <pc:sldMkLst>
          <pc:docMk/>
          <pc:sldMk cId="497478128" sldId="1774"/>
        </pc:sldMkLst>
      </pc:sldChg>
      <pc:sldChg chg="addSp delSp modSp mod">
        <pc:chgData name="Eva Jandíková" userId="7ef427b1455032d3" providerId="LiveId" clId="{52508A48-EC9B-4419-8456-925AA9E02F7C}" dt="2024-09-17T07:26:13.622" v="12891" actId="255"/>
        <pc:sldMkLst>
          <pc:docMk/>
          <pc:sldMk cId="759378868" sldId="1775"/>
        </pc:sldMkLst>
      </pc:sldChg>
      <pc:sldChg chg="addSp modSp mod">
        <pc:chgData name="Eva Jandíková" userId="7ef427b1455032d3" providerId="LiveId" clId="{52508A48-EC9B-4419-8456-925AA9E02F7C}" dt="2024-09-17T07:18:31.968" v="12873" actId="14100"/>
        <pc:sldMkLst>
          <pc:docMk/>
          <pc:sldMk cId="2913445016" sldId="1776"/>
        </pc:sldMkLst>
      </pc:sldChg>
      <pc:sldChg chg="addSp delSp modSp mod">
        <pc:chgData name="Eva Jandíková" userId="7ef427b1455032d3" providerId="LiveId" clId="{52508A48-EC9B-4419-8456-925AA9E02F7C}" dt="2024-09-17T07:26:28.148" v="12893" actId="255"/>
        <pc:sldMkLst>
          <pc:docMk/>
          <pc:sldMk cId="4167866378" sldId="1777"/>
        </pc:sldMkLst>
      </pc:sldChg>
      <pc:sldChg chg="addSp modSp mod">
        <pc:chgData name="Eva Jandíková" userId="7ef427b1455032d3" providerId="LiveId" clId="{52508A48-EC9B-4419-8456-925AA9E02F7C}" dt="2024-09-13T09:20:39.460" v="7456" actId="20577"/>
        <pc:sldMkLst>
          <pc:docMk/>
          <pc:sldMk cId="2532291666" sldId="1778"/>
        </pc:sldMkLst>
      </pc:sldChg>
      <pc:sldChg chg="addSp modSp mod">
        <pc:chgData name="Eva Jandíková" userId="7ef427b1455032d3" providerId="LiveId" clId="{52508A48-EC9B-4419-8456-925AA9E02F7C}" dt="2024-09-13T09:21:03.328" v="7463" actId="403"/>
        <pc:sldMkLst>
          <pc:docMk/>
          <pc:sldMk cId="2033230848" sldId="1779"/>
        </pc:sldMkLst>
      </pc:sldChg>
      <pc:sldChg chg="addSp delSp modSp mod">
        <pc:chgData name="Eva Jandíková" userId="7ef427b1455032d3" providerId="LiveId" clId="{52508A48-EC9B-4419-8456-925AA9E02F7C}" dt="2024-09-17T07:26:40.967" v="12895" actId="404"/>
        <pc:sldMkLst>
          <pc:docMk/>
          <pc:sldMk cId="786110052" sldId="1780"/>
        </pc:sldMkLst>
      </pc:sldChg>
      <pc:sldChg chg="addSp modSp mod">
        <pc:chgData name="Eva Jandíková" userId="7ef427b1455032d3" providerId="LiveId" clId="{52508A48-EC9B-4419-8456-925AA9E02F7C}" dt="2024-09-17T07:26:48.099" v="12897" actId="1076"/>
        <pc:sldMkLst>
          <pc:docMk/>
          <pc:sldMk cId="139767992" sldId="1781"/>
        </pc:sldMkLst>
      </pc:sldChg>
      <pc:sldChg chg="addSp modSp mod">
        <pc:chgData name="Eva Jandíková" userId="7ef427b1455032d3" providerId="LiveId" clId="{52508A48-EC9B-4419-8456-925AA9E02F7C}" dt="2024-09-17T07:19:03.773" v="12877" actId="12"/>
        <pc:sldMkLst>
          <pc:docMk/>
          <pc:sldMk cId="2141222490" sldId="1782"/>
        </pc:sldMkLst>
      </pc:sldChg>
      <pc:sldChg chg="addSp delSp modSp mod">
        <pc:chgData name="Eva Jandíková" userId="7ef427b1455032d3" providerId="LiveId" clId="{52508A48-EC9B-4419-8456-925AA9E02F7C}" dt="2024-09-17T06:17:52.113" v="12183" actId="114"/>
        <pc:sldMkLst>
          <pc:docMk/>
          <pc:sldMk cId="1261454302" sldId="1783"/>
        </pc:sldMkLst>
      </pc:sldChg>
      <pc:sldChg chg="addSp delSp modSp mod">
        <pc:chgData name="Eva Jandíková" userId="7ef427b1455032d3" providerId="LiveId" clId="{52508A48-EC9B-4419-8456-925AA9E02F7C}" dt="2024-09-19T14:04:32.178" v="13214"/>
        <pc:sldMkLst>
          <pc:docMk/>
          <pc:sldMk cId="2832640556" sldId="1784"/>
        </pc:sldMkLst>
      </pc:sldChg>
      <pc:sldChg chg="addSp delSp modSp mod">
        <pc:chgData name="Eva Jandíková" userId="7ef427b1455032d3" providerId="LiveId" clId="{52508A48-EC9B-4419-8456-925AA9E02F7C}" dt="2024-09-13T09:24:18.710" v="7493" actId="207"/>
        <pc:sldMkLst>
          <pc:docMk/>
          <pc:sldMk cId="1742762542" sldId="1785"/>
        </pc:sldMkLst>
      </pc:sldChg>
      <pc:sldChg chg="addSp modSp mod">
        <pc:chgData name="Eva Jandíková" userId="7ef427b1455032d3" providerId="LiveId" clId="{52508A48-EC9B-4419-8456-925AA9E02F7C}" dt="2024-09-13T09:23:04.228" v="7489"/>
        <pc:sldMkLst>
          <pc:docMk/>
          <pc:sldMk cId="1900617314" sldId="1786"/>
        </pc:sldMkLst>
      </pc:sldChg>
      <pc:sldChg chg="addSp delSp modSp mod">
        <pc:chgData name="Eva Jandíková" userId="7ef427b1455032d3" providerId="LiveId" clId="{52508A48-EC9B-4419-8456-925AA9E02F7C}" dt="2024-09-17T07:27:07.274" v="12898" actId="1076"/>
        <pc:sldMkLst>
          <pc:docMk/>
          <pc:sldMk cId="2783532139" sldId="1787"/>
        </pc:sldMkLst>
      </pc:sldChg>
      <pc:sldChg chg="addSp delSp modSp mod">
        <pc:chgData name="Eva Jandíková" userId="7ef427b1455032d3" providerId="LiveId" clId="{52508A48-EC9B-4419-8456-925AA9E02F7C}" dt="2024-09-13T09:28:26.855" v="7593" actId="478"/>
        <pc:sldMkLst>
          <pc:docMk/>
          <pc:sldMk cId="4135469336" sldId="1788"/>
        </pc:sldMkLst>
      </pc:sldChg>
      <pc:sldChg chg="addSp modSp del mod">
        <pc:chgData name="Eva Jandíková" userId="7ef427b1455032d3" providerId="LiveId" clId="{52508A48-EC9B-4419-8456-925AA9E02F7C}" dt="2024-09-13T09:27:10.972" v="7530" actId="47"/>
        <pc:sldMkLst>
          <pc:docMk/>
          <pc:sldMk cId="1352882550" sldId="1789"/>
        </pc:sldMkLst>
      </pc:sldChg>
      <pc:sldChg chg="addSp modSp mod">
        <pc:chgData name="Eva Jandíková" userId="7ef427b1455032d3" providerId="LiveId" clId="{52508A48-EC9B-4419-8456-925AA9E02F7C}" dt="2024-09-13T09:28:33.435" v="7594"/>
        <pc:sldMkLst>
          <pc:docMk/>
          <pc:sldMk cId="686143983" sldId="1790"/>
        </pc:sldMkLst>
      </pc:sldChg>
      <pc:sldChg chg="addSp modSp">
        <pc:chgData name="Eva Jandíková" userId="7ef427b1455032d3" providerId="LiveId" clId="{52508A48-EC9B-4419-8456-925AA9E02F7C}" dt="2024-09-13T09:28:35.405" v="7595"/>
        <pc:sldMkLst>
          <pc:docMk/>
          <pc:sldMk cId="2527550127" sldId="1791"/>
        </pc:sldMkLst>
      </pc:sldChg>
      <pc:sldChg chg="addSp modSp">
        <pc:chgData name="Eva Jandíková" userId="7ef427b1455032d3" providerId="LiveId" clId="{52508A48-EC9B-4419-8456-925AA9E02F7C}" dt="2024-09-13T09:46:43.932" v="7781"/>
        <pc:sldMkLst>
          <pc:docMk/>
          <pc:sldMk cId="3933863967" sldId="1792"/>
        </pc:sldMkLst>
      </pc:sldChg>
      <pc:sldChg chg="addSp modSp mod">
        <pc:chgData name="Eva Jandíková" userId="7ef427b1455032d3" providerId="LiveId" clId="{52508A48-EC9B-4419-8456-925AA9E02F7C}" dt="2024-09-13T09:50:09.981" v="7868"/>
        <pc:sldMkLst>
          <pc:docMk/>
          <pc:sldMk cId="2583623230" sldId="1793"/>
        </pc:sldMkLst>
      </pc:sldChg>
      <pc:sldChg chg="addSp modSp mod">
        <pc:chgData name="Eva Jandíková" userId="7ef427b1455032d3" providerId="LiveId" clId="{52508A48-EC9B-4419-8456-925AA9E02F7C}" dt="2024-09-17T07:28:51.530" v="12904" actId="948"/>
        <pc:sldMkLst>
          <pc:docMk/>
          <pc:sldMk cId="2680571034" sldId="1794"/>
        </pc:sldMkLst>
      </pc:sldChg>
      <pc:sldChg chg="addSp modSp del">
        <pc:chgData name="Eva Jandíková" userId="7ef427b1455032d3" providerId="LiveId" clId="{52508A48-EC9B-4419-8456-925AA9E02F7C}" dt="2024-09-19T14:06:54.810" v="13283" actId="47"/>
        <pc:sldMkLst>
          <pc:docMk/>
          <pc:sldMk cId="1808533021" sldId="1795"/>
        </pc:sldMkLst>
      </pc:sldChg>
      <pc:sldChg chg="addSp modSp mod">
        <pc:chgData name="Eva Jandíková" userId="7ef427b1455032d3" providerId="LiveId" clId="{52508A48-EC9B-4419-8456-925AA9E02F7C}" dt="2024-09-13T14:40:13.110" v="11374" actId="12"/>
        <pc:sldMkLst>
          <pc:docMk/>
          <pc:sldMk cId="3903050304" sldId="1796"/>
        </pc:sldMkLst>
      </pc:sldChg>
      <pc:sldChg chg="addSp modSp">
        <pc:chgData name="Eva Jandíková" userId="7ef427b1455032d3" providerId="LiveId" clId="{52508A48-EC9B-4419-8456-925AA9E02F7C}" dt="2024-09-13T10:32:02.785" v="8790"/>
        <pc:sldMkLst>
          <pc:docMk/>
          <pc:sldMk cId="2313065222" sldId="1798"/>
        </pc:sldMkLst>
      </pc:sldChg>
      <pc:sldChg chg="addSp delSp modSp mod">
        <pc:chgData name="Eva Jandíková" userId="7ef427b1455032d3" providerId="LiveId" clId="{52508A48-EC9B-4419-8456-925AA9E02F7C}" dt="2024-09-13T10:23:27.880" v="8590" actId="20577"/>
        <pc:sldMkLst>
          <pc:docMk/>
          <pc:sldMk cId="1763520922" sldId="1799"/>
        </pc:sldMkLst>
      </pc:sldChg>
      <pc:sldChg chg="addSp modSp mod">
        <pc:chgData name="Eva Jandíková" userId="7ef427b1455032d3" providerId="LiveId" clId="{52508A48-EC9B-4419-8456-925AA9E02F7C}" dt="2024-09-17T07:29:13.894" v="12905" actId="1076"/>
        <pc:sldMkLst>
          <pc:docMk/>
          <pc:sldMk cId="3812175654" sldId="1803"/>
        </pc:sldMkLst>
      </pc:sldChg>
      <pc:sldChg chg="modSp mod">
        <pc:chgData name="Eva Jandíková" userId="7ef427b1455032d3" providerId="LiveId" clId="{52508A48-EC9B-4419-8456-925AA9E02F7C}" dt="2024-09-17T07:07:28.356" v="12785" actId="20577"/>
        <pc:sldMkLst>
          <pc:docMk/>
          <pc:sldMk cId="4214161330" sldId="1827"/>
        </pc:sldMkLst>
      </pc:sldChg>
      <pc:sldChg chg="modSp mod">
        <pc:chgData name="Eva Jandíková" userId="7ef427b1455032d3" providerId="LiveId" clId="{52508A48-EC9B-4419-8456-925AA9E02F7C}" dt="2024-09-17T07:08:14.259" v="12791" actId="404"/>
        <pc:sldMkLst>
          <pc:docMk/>
          <pc:sldMk cId="1902240005" sldId="1830"/>
        </pc:sldMkLst>
      </pc:sldChg>
      <pc:sldChg chg="modSp mod">
        <pc:chgData name="Eva Jandíková" userId="7ef427b1455032d3" providerId="LiveId" clId="{52508A48-EC9B-4419-8456-925AA9E02F7C}" dt="2024-09-17T07:08:20.008" v="12792" actId="404"/>
        <pc:sldMkLst>
          <pc:docMk/>
          <pc:sldMk cId="3089992217" sldId="1831"/>
        </pc:sldMkLst>
      </pc:sldChg>
      <pc:sldChg chg="modSp mod">
        <pc:chgData name="Eva Jandíková" userId="7ef427b1455032d3" providerId="LiveId" clId="{52508A48-EC9B-4419-8456-925AA9E02F7C}" dt="2024-09-17T07:08:27.611" v="12793" actId="404"/>
        <pc:sldMkLst>
          <pc:docMk/>
          <pc:sldMk cId="607791507" sldId="1832"/>
        </pc:sldMkLst>
      </pc:sldChg>
      <pc:sldChg chg="modSp mod">
        <pc:chgData name="Eva Jandíková" userId="7ef427b1455032d3" providerId="LiveId" clId="{52508A48-EC9B-4419-8456-925AA9E02F7C}" dt="2024-09-17T07:08:31.686" v="12794" actId="404"/>
        <pc:sldMkLst>
          <pc:docMk/>
          <pc:sldMk cId="4186636918" sldId="1833"/>
        </pc:sldMkLst>
      </pc:sldChg>
      <pc:sldChg chg="modSp mod">
        <pc:chgData name="Eva Jandíková" userId="7ef427b1455032d3" providerId="LiveId" clId="{52508A48-EC9B-4419-8456-925AA9E02F7C}" dt="2024-09-11T09:36:45.124" v="453" actId="404"/>
        <pc:sldMkLst>
          <pc:docMk/>
          <pc:sldMk cId="1826750987" sldId="1834"/>
        </pc:sldMkLst>
      </pc:sldChg>
      <pc:sldChg chg="modSp mod">
        <pc:chgData name="Eva Jandíková" userId="7ef427b1455032d3" providerId="LiveId" clId="{52508A48-EC9B-4419-8456-925AA9E02F7C}" dt="2024-09-17T07:08:40.929" v="12795" actId="255"/>
        <pc:sldMkLst>
          <pc:docMk/>
          <pc:sldMk cId="421201" sldId="1836"/>
        </pc:sldMkLst>
      </pc:sldChg>
      <pc:sldChg chg="modSp mod">
        <pc:chgData name="Eva Jandíková" userId="7ef427b1455032d3" providerId="LiveId" clId="{52508A48-EC9B-4419-8456-925AA9E02F7C}" dt="2024-09-17T07:09:42.930" v="12798" actId="6549"/>
        <pc:sldMkLst>
          <pc:docMk/>
          <pc:sldMk cId="2641769926" sldId="1843"/>
        </pc:sldMkLst>
      </pc:sldChg>
      <pc:sldChg chg="modSp mod">
        <pc:chgData name="Eva Jandíková" userId="7ef427b1455032d3" providerId="LiveId" clId="{52508A48-EC9B-4419-8456-925AA9E02F7C}" dt="2024-09-17T07:10:08.702" v="12801" actId="120"/>
        <pc:sldMkLst>
          <pc:docMk/>
          <pc:sldMk cId="1841201979" sldId="1844"/>
        </pc:sldMkLst>
      </pc:sldChg>
      <pc:sldChg chg="modSp mod">
        <pc:chgData name="Eva Jandíková" userId="7ef427b1455032d3" providerId="LiveId" clId="{52508A48-EC9B-4419-8456-925AA9E02F7C}" dt="2024-09-17T07:10:22.836" v="12805" actId="20577"/>
        <pc:sldMkLst>
          <pc:docMk/>
          <pc:sldMk cId="551533578" sldId="1849"/>
        </pc:sldMkLst>
      </pc:sldChg>
      <pc:sldChg chg="modSp mod">
        <pc:chgData name="Eva Jandíková" userId="7ef427b1455032d3" providerId="LiveId" clId="{52508A48-EC9B-4419-8456-925AA9E02F7C}" dt="2024-09-17T07:10:34.094" v="12807" actId="255"/>
        <pc:sldMkLst>
          <pc:docMk/>
          <pc:sldMk cId="3336003462" sldId="1850"/>
        </pc:sldMkLst>
      </pc:sldChg>
      <pc:sldChg chg="modSp mod">
        <pc:chgData name="Eva Jandíková" userId="7ef427b1455032d3" providerId="LiveId" clId="{52508A48-EC9B-4419-8456-925AA9E02F7C}" dt="2024-09-17T07:10:54.732" v="12812" actId="20577"/>
        <pc:sldMkLst>
          <pc:docMk/>
          <pc:sldMk cId="2444742085" sldId="1851"/>
        </pc:sldMkLst>
      </pc:sldChg>
      <pc:sldChg chg="modSp mod">
        <pc:chgData name="Eva Jandíková" userId="7ef427b1455032d3" providerId="LiveId" clId="{52508A48-EC9B-4419-8456-925AA9E02F7C}" dt="2024-09-17T07:13:19.700" v="12839" actId="14100"/>
        <pc:sldMkLst>
          <pc:docMk/>
          <pc:sldMk cId="2933658785" sldId="1874"/>
        </pc:sldMkLst>
      </pc:sldChg>
      <pc:sldChg chg="addSp modSp mod">
        <pc:chgData name="Eva Jandíková" userId="7ef427b1455032d3" providerId="LiveId" clId="{52508A48-EC9B-4419-8456-925AA9E02F7C}" dt="2024-09-12T13:05:40.602" v="3575" actId="6549"/>
        <pc:sldMkLst>
          <pc:docMk/>
          <pc:sldMk cId="2541917955" sldId="1876"/>
        </pc:sldMkLst>
      </pc:sldChg>
      <pc:sldChg chg="modSp mod">
        <pc:chgData name="Eva Jandíková" userId="7ef427b1455032d3" providerId="LiveId" clId="{52508A48-EC9B-4419-8456-925AA9E02F7C}" dt="2024-09-17T07:12:25.568" v="12824" actId="948"/>
        <pc:sldMkLst>
          <pc:docMk/>
          <pc:sldMk cId="3105184983" sldId="1878"/>
        </pc:sldMkLst>
      </pc:sldChg>
      <pc:sldChg chg="modSp mod">
        <pc:chgData name="Eva Jandíková" userId="7ef427b1455032d3" providerId="LiveId" clId="{52508A48-EC9B-4419-8456-925AA9E02F7C}" dt="2024-09-17T07:13:00.306" v="12837" actId="255"/>
        <pc:sldMkLst>
          <pc:docMk/>
          <pc:sldMk cId="2471653547" sldId="1880"/>
        </pc:sldMkLst>
      </pc:sldChg>
      <pc:sldChg chg="modSp mod">
        <pc:chgData name="Eva Jandíková" userId="7ef427b1455032d3" providerId="LiveId" clId="{52508A48-EC9B-4419-8456-925AA9E02F7C}" dt="2024-09-17T07:12:43.381" v="12833" actId="1076"/>
        <pc:sldMkLst>
          <pc:docMk/>
          <pc:sldMk cId="3030685184" sldId="1881"/>
        </pc:sldMkLst>
      </pc:sldChg>
      <pc:sldChg chg="modSp mod">
        <pc:chgData name="Eva Jandíková" userId="7ef427b1455032d3" providerId="LiveId" clId="{52508A48-EC9B-4419-8456-925AA9E02F7C}" dt="2024-09-17T07:11:39.254" v="12814" actId="1076"/>
        <pc:sldMkLst>
          <pc:docMk/>
          <pc:sldMk cId="1957406156" sldId="1882"/>
        </pc:sldMkLst>
      </pc:sldChg>
      <pc:sldChg chg="modSp mod">
        <pc:chgData name="Eva Jandíková" userId="7ef427b1455032d3" providerId="LiveId" clId="{52508A48-EC9B-4419-8456-925AA9E02F7C}" dt="2024-09-17T07:11:48.981" v="12815" actId="404"/>
        <pc:sldMkLst>
          <pc:docMk/>
          <pc:sldMk cId="4138447659" sldId="1883"/>
        </pc:sldMkLst>
      </pc:sldChg>
      <pc:sldChg chg="addSp modSp mod">
        <pc:chgData name="Eva Jandíková" userId="7ef427b1455032d3" providerId="LiveId" clId="{52508A48-EC9B-4419-8456-925AA9E02F7C}" dt="2024-09-13T13:37:28.660" v="9749" actId="12"/>
        <pc:sldMkLst>
          <pc:docMk/>
          <pc:sldMk cId="332869466" sldId="1892"/>
        </pc:sldMkLst>
      </pc:sldChg>
      <pc:sldChg chg="addSp modSp mod">
        <pc:chgData name="Eva Jandíková" userId="7ef427b1455032d3" providerId="LiveId" clId="{52508A48-EC9B-4419-8456-925AA9E02F7C}" dt="2024-09-12T14:59:27.103" v="4825"/>
        <pc:sldMkLst>
          <pc:docMk/>
          <pc:sldMk cId="2904290260" sldId="1893"/>
        </pc:sldMkLst>
      </pc:sldChg>
      <pc:sldChg chg="addSp modSp">
        <pc:chgData name="Eva Jandíková" userId="7ef427b1455032d3" providerId="LiveId" clId="{52508A48-EC9B-4419-8456-925AA9E02F7C}" dt="2024-09-12T15:01:38.942" v="4848"/>
        <pc:sldMkLst>
          <pc:docMk/>
          <pc:sldMk cId="331124471" sldId="1894"/>
        </pc:sldMkLst>
      </pc:sldChg>
      <pc:sldChg chg="addSp modSp mod">
        <pc:chgData name="Eva Jandíková" userId="7ef427b1455032d3" providerId="LiveId" clId="{52508A48-EC9B-4419-8456-925AA9E02F7C}" dt="2024-09-17T07:16:38.052" v="12862" actId="1076"/>
        <pc:sldMkLst>
          <pc:docMk/>
          <pc:sldMk cId="3336983393" sldId="1895"/>
        </pc:sldMkLst>
      </pc:sldChg>
      <pc:sldChg chg="addSp delSp modSp mod">
        <pc:chgData name="Eva Jandíková" userId="7ef427b1455032d3" providerId="LiveId" clId="{52508A48-EC9B-4419-8456-925AA9E02F7C}" dt="2024-09-17T06:16:33.197" v="12180" actId="478"/>
        <pc:sldMkLst>
          <pc:docMk/>
          <pc:sldMk cId="3678347226" sldId="1896"/>
        </pc:sldMkLst>
      </pc:sldChg>
      <pc:sldChg chg="addSp delSp modSp mod">
        <pc:chgData name="Eva Jandíková" userId="7ef427b1455032d3" providerId="LiveId" clId="{52508A48-EC9B-4419-8456-925AA9E02F7C}" dt="2024-09-12T15:12:07.667" v="5174" actId="478"/>
        <pc:sldMkLst>
          <pc:docMk/>
          <pc:sldMk cId="2981398570" sldId="1898"/>
        </pc:sldMkLst>
      </pc:sldChg>
      <pc:sldChg chg="addSp modSp mod">
        <pc:chgData name="Eva Jandíková" userId="7ef427b1455032d3" providerId="LiveId" clId="{52508A48-EC9B-4419-8456-925AA9E02F7C}" dt="2024-09-17T07:23:41.517" v="12886" actId="948"/>
        <pc:sldMkLst>
          <pc:docMk/>
          <pc:sldMk cId="2881064709" sldId="1899"/>
        </pc:sldMkLst>
      </pc:sldChg>
      <pc:sldChg chg="addSp delSp modSp mod">
        <pc:chgData name="Eva Jandíková" userId="7ef427b1455032d3" providerId="LiveId" clId="{52508A48-EC9B-4419-8456-925AA9E02F7C}" dt="2024-09-13T09:06:57.087" v="7022" actId="478"/>
        <pc:sldMkLst>
          <pc:docMk/>
          <pc:sldMk cId="413298334" sldId="1901"/>
        </pc:sldMkLst>
      </pc:sldChg>
      <pc:sldChg chg="addSp modSp">
        <pc:chgData name="Eva Jandíková" userId="7ef427b1455032d3" providerId="LiveId" clId="{52508A48-EC9B-4419-8456-925AA9E02F7C}" dt="2024-09-13T09:07:01.749" v="7023"/>
        <pc:sldMkLst>
          <pc:docMk/>
          <pc:sldMk cId="3722873506" sldId="1902"/>
        </pc:sldMkLst>
      </pc:sldChg>
      <pc:sldChg chg="addSp modSp">
        <pc:chgData name="Eva Jandíková" userId="7ef427b1455032d3" providerId="LiveId" clId="{52508A48-EC9B-4419-8456-925AA9E02F7C}" dt="2024-09-13T09:07:45.726" v="7027"/>
        <pc:sldMkLst>
          <pc:docMk/>
          <pc:sldMk cId="1209593647" sldId="1903"/>
        </pc:sldMkLst>
      </pc:sldChg>
      <pc:sldChg chg="addSp modSp">
        <pc:chgData name="Eva Jandíková" userId="7ef427b1455032d3" providerId="LiveId" clId="{52508A48-EC9B-4419-8456-925AA9E02F7C}" dt="2024-09-13T09:07:03.976" v="7024"/>
        <pc:sldMkLst>
          <pc:docMk/>
          <pc:sldMk cId="272229636" sldId="1904"/>
        </pc:sldMkLst>
      </pc:sldChg>
      <pc:sldChg chg="addSp delSp modSp mod">
        <pc:chgData name="Eva Jandíková" userId="7ef427b1455032d3" providerId="LiveId" clId="{52508A48-EC9B-4419-8456-925AA9E02F7C}" dt="2024-09-13T09:28:59.132" v="7636" actId="478"/>
        <pc:sldMkLst>
          <pc:docMk/>
          <pc:sldMk cId="2221030687" sldId="1905"/>
        </pc:sldMkLst>
      </pc:sldChg>
      <pc:sldChg chg="addSp modSp mod">
        <pc:chgData name="Eva Jandíková" userId="7ef427b1455032d3" providerId="LiveId" clId="{52508A48-EC9B-4419-8456-925AA9E02F7C}" dt="2024-09-17T07:22:13.544" v="12884" actId="948"/>
        <pc:sldMkLst>
          <pc:docMk/>
          <pc:sldMk cId="3234623357" sldId="1906"/>
        </pc:sldMkLst>
      </pc:sldChg>
      <pc:sldChg chg="addSp modSp">
        <pc:chgData name="Eva Jandíková" userId="7ef427b1455032d3" providerId="LiveId" clId="{52508A48-EC9B-4419-8456-925AA9E02F7C}" dt="2024-09-13T09:29:11.222" v="7638"/>
        <pc:sldMkLst>
          <pc:docMk/>
          <pc:sldMk cId="631587009" sldId="1907"/>
        </pc:sldMkLst>
      </pc:sldChg>
      <pc:sldChg chg="addSp modSp mod">
        <pc:chgData name="Eva Jandíková" userId="7ef427b1455032d3" providerId="LiveId" clId="{52508A48-EC9B-4419-8456-925AA9E02F7C}" dt="2024-09-17T07:22:24.402" v="12885" actId="948"/>
        <pc:sldMkLst>
          <pc:docMk/>
          <pc:sldMk cId="102484238" sldId="1908"/>
        </pc:sldMkLst>
      </pc:sldChg>
      <pc:sldChg chg="addSp modSp mod">
        <pc:chgData name="Eva Jandíková" userId="7ef427b1455032d3" providerId="LiveId" clId="{52508A48-EC9B-4419-8456-925AA9E02F7C}" dt="2024-09-19T14:05:13.669" v="13217" actId="208"/>
        <pc:sldMkLst>
          <pc:docMk/>
          <pc:sldMk cId="2693247467" sldId="1909"/>
        </pc:sldMkLst>
      </pc:sldChg>
      <pc:sldChg chg="addSp modSp mod">
        <pc:chgData name="Eva Jandíková" userId="7ef427b1455032d3" providerId="LiveId" clId="{52508A48-EC9B-4419-8456-925AA9E02F7C}" dt="2024-09-17T07:27:36.564" v="12899" actId="1076"/>
        <pc:sldMkLst>
          <pc:docMk/>
          <pc:sldMk cId="952659990" sldId="1910"/>
        </pc:sldMkLst>
      </pc:sldChg>
      <pc:sldChg chg="addSp modSp">
        <pc:chgData name="Eva Jandíková" userId="7ef427b1455032d3" providerId="LiveId" clId="{52508A48-EC9B-4419-8456-925AA9E02F7C}" dt="2024-09-13T09:29:29.150" v="7641"/>
        <pc:sldMkLst>
          <pc:docMk/>
          <pc:sldMk cId="1974189361" sldId="1911"/>
        </pc:sldMkLst>
      </pc:sldChg>
      <pc:sldChg chg="addSp modSp add del mod">
        <pc:chgData name="Eva Jandíková" userId="7ef427b1455032d3" providerId="LiveId" clId="{52508A48-EC9B-4419-8456-925AA9E02F7C}" dt="2024-09-13T09:48:10.734" v="7788" actId="47"/>
        <pc:sldMkLst>
          <pc:docMk/>
          <pc:sldMk cId="1428579022" sldId="1914"/>
        </pc:sldMkLst>
      </pc:sldChg>
      <pc:sldChg chg="del">
        <pc:chgData name="Eva Jandíková" userId="7ef427b1455032d3" providerId="LiveId" clId="{52508A48-EC9B-4419-8456-925AA9E02F7C}" dt="2024-09-13T09:48:10.734" v="7788" actId="47"/>
        <pc:sldMkLst>
          <pc:docMk/>
          <pc:sldMk cId="687727808" sldId="1915"/>
        </pc:sldMkLst>
      </pc:sldChg>
      <pc:sldChg chg="del">
        <pc:chgData name="Eva Jandíková" userId="7ef427b1455032d3" providerId="LiveId" clId="{52508A48-EC9B-4419-8456-925AA9E02F7C}" dt="2024-09-13T09:48:10.734" v="7788" actId="47"/>
        <pc:sldMkLst>
          <pc:docMk/>
          <pc:sldMk cId="2636081133" sldId="1916"/>
        </pc:sldMkLst>
      </pc:sldChg>
      <pc:sldChg chg="del">
        <pc:chgData name="Eva Jandíková" userId="7ef427b1455032d3" providerId="LiveId" clId="{52508A48-EC9B-4419-8456-925AA9E02F7C}" dt="2024-09-13T09:48:10.734" v="7788" actId="47"/>
        <pc:sldMkLst>
          <pc:docMk/>
          <pc:sldMk cId="4143946779" sldId="1917"/>
        </pc:sldMkLst>
      </pc:sldChg>
      <pc:sldChg chg="del">
        <pc:chgData name="Eva Jandíková" userId="7ef427b1455032d3" providerId="LiveId" clId="{52508A48-EC9B-4419-8456-925AA9E02F7C}" dt="2024-09-13T09:48:10.734" v="7788" actId="47"/>
        <pc:sldMkLst>
          <pc:docMk/>
          <pc:sldMk cId="854444235" sldId="1918"/>
        </pc:sldMkLst>
      </pc:sldChg>
      <pc:sldChg chg="modSp del mod">
        <pc:chgData name="Eva Jandíková" userId="7ef427b1455032d3" providerId="LiveId" clId="{52508A48-EC9B-4419-8456-925AA9E02F7C}" dt="2024-09-13T09:48:10.734" v="7788" actId="47"/>
        <pc:sldMkLst>
          <pc:docMk/>
          <pc:sldMk cId="853546915" sldId="1919"/>
        </pc:sldMkLst>
      </pc:sldChg>
      <pc:sldChg chg="addSp delSp modSp mod">
        <pc:chgData name="Eva Jandíková" userId="7ef427b1455032d3" providerId="LiveId" clId="{52508A48-EC9B-4419-8456-925AA9E02F7C}" dt="2024-09-13T09:49:57.864" v="7865"/>
        <pc:sldMkLst>
          <pc:docMk/>
          <pc:sldMk cId="467452524" sldId="1920"/>
        </pc:sldMkLst>
      </pc:sldChg>
      <pc:sldChg chg="addSp modSp mod">
        <pc:chgData name="Eva Jandíková" userId="7ef427b1455032d3" providerId="LiveId" clId="{52508A48-EC9B-4419-8456-925AA9E02F7C}" dt="2024-09-13T09:49:59.197" v="7866"/>
        <pc:sldMkLst>
          <pc:docMk/>
          <pc:sldMk cId="335037616" sldId="1921"/>
        </pc:sldMkLst>
      </pc:sldChg>
      <pc:sldChg chg="addSp delSp modSp mod">
        <pc:chgData name="Eva Jandíková" userId="7ef427b1455032d3" providerId="LiveId" clId="{52508A48-EC9B-4419-8456-925AA9E02F7C}" dt="2024-09-19T14:06:52.816" v="13282"/>
        <pc:sldMkLst>
          <pc:docMk/>
          <pc:sldMk cId="743649375" sldId="1923"/>
        </pc:sldMkLst>
      </pc:sldChg>
      <pc:sldChg chg="addSp modSp del mod">
        <pc:chgData name="Eva Jandíková" userId="7ef427b1455032d3" providerId="LiveId" clId="{52508A48-EC9B-4419-8456-925AA9E02F7C}" dt="2024-09-13T09:50:38.041" v="7872" actId="47"/>
        <pc:sldMkLst>
          <pc:docMk/>
          <pc:sldMk cId="133519096" sldId="1925"/>
        </pc:sldMkLst>
      </pc:sldChg>
      <pc:sldChg chg="addSp modSp mod">
        <pc:chgData name="Eva Jandíková" userId="7ef427b1455032d3" providerId="LiveId" clId="{52508A48-EC9B-4419-8456-925AA9E02F7C}" dt="2024-09-13T10:23:58.494" v="8592"/>
        <pc:sldMkLst>
          <pc:docMk/>
          <pc:sldMk cId="450330398" sldId="1926"/>
        </pc:sldMkLst>
      </pc:sldChg>
      <pc:sldChg chg="addSp modSp">
        <pc:chgData name="Eva Jandíková" userId="7ef427b1455032d3" providerId="LiveId" clId="{52508A48-EC9B-4419-8456-925AA9E02F7C}" dt="2024-09-13T10:24:06.672" v="8593"/>
        <pc:sldMkLst>
          <pc:docMk/>
          <pc:sldMk cId="451461998" sldId="1927"/>
        </pc:sldMkLst>
      </pc:sldChg>
      <pc:sldChg chg="addSp delSp modSp mod">
        <pc:chgData name="Eva Jandíková" userId="7ef427b1455032d3" providerId="LiveId" clId="{52508A48-EC9B-4419-8456-925AA9E02F7C}" dt="2024-09-17T07:29:26.837" v="12906" actId="948"/>
        <pc:sldMkLst>
          <pc:docMk/>
          <pc:sldMk cId="4080367573" sldId="1928"/>
        </pc:sldMkLst>
      </pc:sldChg>
      <pc:sldChg chg="addSp modSp">
        <pc:chgData name="Eva Jandíková" userId="7ef427b1455032d3" providerId="LiveId" clId="{52508A48-EC9B-4419-8456-925AA9E02F7C}" dt="2024-09-13T10:25:27.391" v="8623"/>
        <pc:sldMkLst>
          <pc:docMk/>
          <pc:sldMk cId="1609886432" sldId="1929"/>
        </pc:sldMkLst>
      </pc:sldChg>
      <pc:sldChg chg="addSp delSp modSp mod">
        <pc:chgData name="Eva Jandíková" userId="7ef427b1455032d3" providerId="LiveId" clId="{52508A48-EC9B-4419-8456-925AA9E02F7C}" dt="2024-09-13T10:29:28.550" v="8770" actId="20577"/>
        <pc:sldMkLst>
          <pc:docMk/>
          <pc:sldMk cId="2639489641" sldId="1930"/>
        </pc:sldMkLst>
      </pc:sldChg>
      <pc:sldChg chg="addSp modSp">
        <pc:chgData name="Eva Jandíková" userId="7ef427b1455032d3" providerId="LiveId" clId="{52508A48-EC9B-4419-8456-925AA9E02F7C}" dt="2024-09-13T10:26:18.875" v="8631"/>
        <pc:sldMkLst>
          <pc:docMk/>
          <pc:sldMk cId="3281365221" sldId="1931"/>
        </pc:sldMkLst>
      </pc:sldChg>
      <pc:sldChg chg="addSp modSp mod">
        <pc:chgData name="Eva Jandíková" userId="7ef427b1455032d3" providerId="LiveId" clId="{52508A48-EC9B-4419-8456-925AA9E02F7C}" dt="2024-09-13T10:30:53.259" v="8775"/>
        <pc:sldMkLst>
          <pc:docMk/>
          <pc:sldMk cId="350186173" sldId="1932"/>
        </pc:sldMkLst>
      </pc:sldChg>
      <pc:sldChg chg="addSp modSp">
        <pc:chgData name="Eva Jandíková" userId="7ef427b1455032d3" providerId="LiveId" clId="{52508A48-EC9B-4419-8456-925AA9E02F7C}" dt="2024-09-13T10:30:55.033" v="8776"/>
        <pc:sldMkLst>
          <pc:docMk/>
          <pc:sldMk cId="2168361780" sldId="1933"/>
        </pc:sldMkLst>
      </pc:sldChg>
      <pc:sldChg chg="addSp delSp modSp mod">
        <pc:chgData name="Eva Jandíková" userId="7ef427b1455032d3" providerId="LiveId" clId="{52508A48-EC9B-4419-8456-925AA9E02F7C}" dt="2024-09-17T06:20:49.720" v="12200" actId="12"/>
        <pc:sldMkLst>
          <pc:docMk/>
          <pc:sldMk cId="1719916577" sldId="1936"/>
        </pc:sldMkLst>
      </pc:sldChg>
      <pc:sldChg chg="addSp delSp modSp mod">
        <pc:chgData name="Eva Jandíková" userId="7ef427b1455032d3" providerId="LiveId" clId="{52508A48-EC9B-4419-8456-925AA9E02F7C}" dt="2024-09-13T10:43:56.557" v="9014"/>
        <pc:sldMkLst>
          <pc:docMk/>
          <pc:sldMk cId="2586051089" sldId="1937"/>
        </pc:sldMkLst>
      </pc:sldChg>
      <pc:sldChg chg="addSp modSp">
        <pc:chgData name="Eva Jandíková" userId="7ef427b1455032d3" providerId="LiveId" clId="{52508A48-EC9B-4419-8456-925AA9E02F7C}" dt="2024-09-13T10:44:00.108" v="9016"/>
        <pc:sldMkLst>
          <pc:docMk/>
          <pc:sldMk cId="1713552595" sldId="1938"/>
        </pc:sldMkLst>
      </pc:sldChg>
      <pc:sldChg chg="addSp modSp">
        <pc:chgData name="Eva Jandíková" userId="7ef427b1455032d3" providerId="LiveId" clId="{52508A48-EC9B-4419-8456-925AA9E02F7C}" dt="2024-09-13T10:44:03.601" v="9017"/>
        <pc:sldMkLst>
          <pc:docMk/>
          <pc:sldMk cId="4170080762" sldId="1939"/>
        </pc:sldMkLst>
      </pc:sldChg>
      <pc:sldChg chg="addSp delSp modSp mod">
        <pc:chgData name="Eva Jandíková" userId="7ef427b1455032d3" providerId="LiveId" clId="{52508A48-EC9B-4419-8456-925AA9E02F7C}" dt="2024-09-13T10:44:22.521" v="9022" actId="478"/>
        <pc:sldMkLst>
          <pc:docMk/>
          <pc:sldMk cId="1167959623" sldId="1940"/>
        </pc:sldMkLst>
      </pc:sldChg>
      <pc:sldChg chg="addSp modSp">
        <pc:chgData name="Eva Jandíková" userId="7ef427b1455032d3" providerId="LiveId" clId="{52508A48-EC9B-4419-8456-925AA9E02F7C}" dt="2024-09-13T10:44:57.541" v="9120"/>
        <pc:sldMkLst>
          <pc:docMk/>
          <pc:sldMk cId="27184783" sldId="1941"/>
        </pc:sldMkLst>
      </pc:sldChg>
      <pc:sldChg chg="addSp modSp">
        <pc:chgData name="Eva Jandíková" userId="7ef427b1455032d3" providerId="LiveId" clId="{52508A48-EC9B-4419-8456-925AA9E02F7C}" dt="2024-09-13T10:44:59.426" v="9121"/>
        <pc:sldMkLst>
          <pc:docMk/>
          <pc:sldMk cId="3679616131" sldId="1942"/>
        </pc:sldMkLst>
      </pc:sldChg>
      <pc:sldChg chg="addSp modSp">
        <pc:chgData name="Eva Jandíková" userId="7ef427b1455032d3" providerId="LiveId" clId="{52508A48-EC9B-4419-8456-925AA9E02F7C}" dt="2024-09-13T10:45:00.644" v="9122"/>
        <pc:sldMkLst>
          <pc:docMk/>
          <pc:sldMk cId="3539469384" sldId="1943"/>
        </pc:sldMkLst>
      </pc:sldChg>
      <pc:sldChg chg="addSp modSp">
        <pc:chgData name="Eva Jandíková" userId="7ef427b1455032d3" providerId="LiveId" clId="{52508A48-EC9B-4419-8456-925AA9E02F7C}" dt="2024-09-13T10:45:03.439" v="9123"/>
        <pc:sldMkLst>
          <pc:docMk/>
          <pc:sldMk cId="2747273962" sldId="1944"/>
        </pc:sldMkLst>
      </pc:sldChg>
      <pc:sldChg chg="addSp delSp modSp mod">
        <pc:chgData name="Eva Jandíková" userId="7ef427b1455032d3" providerId="LiveId" clId="{52508A48-EC9B-4419-8456-925AA9E02F7C}" dt="2024-09-13T10:45:29.138" v="9126" actId="478"/>
        <pc:sldMkLst>
          <pc:docMk/>
          <pc:sldMk cId="874542814" sldId="1945"/>
        </pc:sldMkLst>
      </pc:sldChg>
      <pc:sldChg chg="addSp modSp mod">
        <pc:chgData name="Eva Jandíková" userId="7ef427b1455032d3" providerId="LiveId" clId="{52508A48-EC9B-4419-8456-925AA9E02F7C}" dt="2024-09-13T10:46:55.735" v="9129"/>
        <pc:sldMkLst>
          <pc:docMk/>
          <pc:sldMk cId="368374110" sldId="1946"/>
        </pc:sldMkLst>
      </pc:sldChg>
      <pc:sldChg chg="addSp modSp mod">
        <pc:chgData name="Eva Jandíková" userId="7ef427b1455032d3" providerId="LiveId" clId="{52508A48-EC9B-4419-8456-925AA9E02F7C}" dt="2024-09-13T10:47:46.434" v="9137"/>
        <pc:sldMkLst>
          <pc:docMk/>
          <pc:sldMk cId="2177273850" sldId="1948"/>
        </pc:sldMkLst>
      </pc:sldChg>
      <pc:sldChg chg="addSp modSp mod">
        <pc:chgData name="Eva Jandíková" userId="7ef427b1455032d3" providerId="LiveId" clId="{52508A48-EC9B-4419-8456-925AA9E02F7C}" dt="2024-09-13T10:49:14.367" v="9219" actId="948"/>
        <pc:sldMkLst>
          <pc:docMk/>
          <pc:sldMk cId="682105962" sldId="1949"/>
        </pc:sldMkLst>
      </pc:sldChg>
      <pc:sldChg chg="addSp modSp">
        <pc:chgData name="Eva Jandíková" userId="7ef427b1455032d3" providerId="LiveId" clId="{52508A48-EC9B-4419-8456-925AA9E02F7C}" dt="2024-09-13T10:49:19.875" v="9220"/>
        <pc:sldMkLst>
          <pc:docMk/>
          <pc:sldMk cId="2755571812" sldId="1950"/>
        </pc:sldMkLst>
      </pc:sldChg>
      <pc:sldChg chg="addSp modSp">
        <pc:chgData name="Eva Jandíková" userId="7ef427b1455032d3" providerId="LiveId" clId="{52508A48-EC9B-4419-8456-925AA9E02F7C}" dt="2024-09-13T10:49:22.489" v="9221"/>
        <pc:sldMkLst>
          <pc:docMk/>
          <pc:sldMk cId="2941735095" sldId="1951"/>
        </pc:sldMkLst>
      </pc:sldChg>
      <pc:sldChg chg="addSp modSp">
        <pc:chgData name="Eva Jandíková" userId="7ef427b1455032d3" providerId="LiveId" clId="{52508A48-EC9B-4419-8456-925AA9E02F7C}" dt="2024-09-13T10:49:25.733" v="9222"/>
        <pc:sldMkLst>
          <pc:docMk/>
          <pc:sldMk cId="2746341091" sldId="1952"/>
        </pc:sldMkLst>
      </pc:sldChg>
      <pc:sldChg chg="addSp modSp mod">
        <pc:chgData name="Eva Jandíková" userId="7ef427b1455032d3" providerId="LiveId" clId="{52508A48-EC9B-4419-8456-925AA9E02F7C}" dt="2024-09-13T10:49:46.542" v="9226" actId="20577"/>
        <pc:sldMkLst>
          <pc:docMk/>
          <pc:sldMk cId="3380088517" sldId="1953"/>
        </pc:sldMkLst>
      </pc:sldChg>
      <pc:sldChg chg="addSp modSp">
        <pc:chgData name="Eva Jandíková" userId="7ef427b1455032d3" providerId="LiveId" clId="{52508A48-EC9B-4419-8456-925AA9E02F7C}" dt="2024-09-13T10:49:52.081" v="9227"/>
        <pc:sldMkLst>
          <pc:docMk/>
          <pc:sldMk cId="3428149574" sldId="1954"/>
        </pc:sldMkLst>
      </pc:sldChg>
      <pc:sldChg chg="addSp modSp mod">
        <pc:chgData name="Eva Jandíková" userId="7ef427b1455032d3" providerId="LiveId" clId="{52508A48-EC9B-4419-8456-925AA9E02F7C}" dt="2024-09-13T10:50:46.025" v="9245" actId="948"/>
        <pc:sldMkLst>
          <pc:docMk/>
          <pc:sldMk cId="1172131642" sldId="1957"/>
        </pc:sldMkLst>
      </pc:sldChg>
      <pc:sldChg chg="addSp modSp mod">
        <pc:chgData name="Eva Jandíková" userId="7ef427b1455032d3" providerId="LiveId" clId="{52508A48-EC9B-4419-8456-925AA9E02F7C}" dt="2024-09-13T10:49:05.706" v="9217"/>
        <pc:sldMkLst>
          <pc:docMk/>
          <pc:sldMk cId="2266303297" sldId="1959"/>
        </pc:sldMkLst>
      </pc:sldChg>
      <pc:sldChg chg="modSp mod">
        <pc:chgData name="Eva Jandíková" userId="7ef427b1455032d3" providerId="LiveId" clId="{52508A48-EC9B-4419-8456-925AA9E02F7C}" dt="2024-09-17T06:14:18.145" v="12177" actId="20577"/>
        <pc:sldMkLst>
          <pc:docMk/>
          <pc:sldMk cId="2429152809" sldId="1961"/>
        </pc:sldMkLst>
      </pc:sldChg>
      <pc:sldChg chg="addSp delSp modSp mod">
        <pc:chgData name="Eva Jandíková" userId="7ef427b1455032d3" providerId="LiveId" clId="{52508A48-EC9B-4419-8456-925AA9E02F7C}" dt="2024-09-17T06:58:56.102" v="12776" actId="1076"/>
        <pc:sldMkLst>
          <pc:docMk/>
          <pc:sldMk cId="2225144040" sldId="1963"/>
        </pc:sldMkLst>
      </pc:sldChg>
      <pc:sldChg chg="modSp del mod">
        <pc:chgData name="Eva Jandíková" userId="7ef427b1455032d3" providerId="LiveId" clId="{52508A48-EC9B-4419-8456-925AA9E02F7C}" dt="2024-09-13T09:05:29.780" v="6987" actId="47"/>
        <pc:sldMkLst>
          <pc:docMk/>
          <pc:sldMk cId="246453856" sldId="1965"/>
        </pc:sldMkLst>
      </pc:sldChg>
      <pc:sldChg chg="addSp delSp modSp mod">
        <pc:chgData name="Eva Jandíková" userId="7ef427b1455032d3" providerId="LiveId" clId="{52508A48-EC9B-4419-8456-925AA9E02F7C}" dt="2024-09-13T10:54:40.733" v="9351"/>
        <pc:sldMkLst>
          <pc:docMk/>
          <pc:sldMk cId="2240613310" sldId="1966"/>
        </pc:sldMkLst>
      </pc:sldChg>
      <pc:sldChg chg="addSp delSp modSp mod">
        <pc:chgData name="Eva Jandíková" userId="7ef427b1455032d3" providerId="LiveId" clId="{52508A48-EC9B-4419-8456-925AA9E02F7C}" dt="2024-09-17T07:37:09.079" v="12935" actId="948"/>
        <pc:sldMkLst>
          <pc:docMk/>
          <pc:sldMk cId="2260098542" sldId="1967"/>
        </pc:sldMkLst>
      </pc:sldChg>
      <pc:sldChg chg="addSp delSp modSp mod">
        <pc:chgData name="Eva Jandíková" userId="7ef427b1455032d3" providerId="LiveId" clId="{52508A48-EC9B-4419-8456-925AA9E02F7C}" dt="2024-09-13T10:55:18.732" v="9354"/>
        <pc:sldMkLst>
          <pc:docMk/>
          <pc:sldMk cId="3511248255" sldId="1968"/>
        </pc:sldMkLst>
      </pc:sldChg>
      <pc:sldChg chg="modSp mod">
        <pc:chgData name="Eva Jandíková" userId="7ef427b1455032d3" providerId="LiveId" clId="{52508A48-EC9B-4419-8456-925AA9E02F7C}" dt="2024-09-13T10:58:47.013" v="9455"/>
        <pc:sldMkLst>
          <pc:docMk/>
          <pc:sldMk cId="2015631478" sldId="1970"/>
        </pc:sldMkLst>
      </pc:sldChg>
      <pc:sldChg chg="modSp mod">
        <pc:chgData name="Eva Jandíková" userId="7ef427b1455032d3" providerId="LiveId" clId="{52508A48-EC9B-4419-8456-925AA9E02F7C}" dt="2024-09-17T07:37:20.833" v="12936" actId="12"/>
        <pc:sldMkLst>
          <pc:docMk/>
          <pc:sldMk cId="3802186238" sldId="1972"/>
        </pc:sldMkLst>
      </pc:sldChg>
      <pc:sldChg chg="addSp modSp">
        <pc:chgData name="Eva Jandíková" userId="7ef427b1455032d3" providerId="LiveId" clId="{52508A48-EC9B-4419-8456-925AA9E02F7C}" dt="2024-09-13T10:55:43.838" v="9355"/>
        <pc:sldMkLst>
          <pc:docMk/>
          <pc:sldMk cId="1371388273" sldId="1973"/>
        </pc:sldMkLst>
      </pc:sldChg>
      <pc:sldChg chg="modSp mod">
        <pc:chgData name="Eva Jandíková" userId="7ef427b1455032d3" providerId="LiveId" clId="{52508A48-EC9B-4419-8456-925AA9E02F7C}" dt="2024-09-11T07:30:26.094" v="173" actId="1076"/>
        <pc:sldMkLst>
          <pc:docMk/>
          <pc:sldMk cId="2413862856" sldId="1976"/>
        </pc:sldMkLst>
      </pc:sldChg>
      <pc:sldChg chg="modSp mod">
        <pc:chgData name="Eva Jandíková" userId="7ef427b1455032d3" providerId="LiveId" clId="{52508A48-EC9B-4419-8456-925AA9E02F7C}" dt="2024-09-11T07:30:39.764" v="176" actId="1076"/>
        <pc:sldMkLst>
          <pc:docMk/>
          <pc:sldMk cId="1683934804" sldId="1978"/>
        </pc:sldMkLst>
      </pc:sldChg>
      <pc:sldChg chg="addSp delSp modSp mod">
        <pc:chgData name="Eva Jandíková" userId="7ef427b1455032d3" providerId="LiveId" clId="{52508A48-EC9B-4419-8456-925AA9E02F7C}" dt="2024-09-13T10:59:51.031" v="9471"/>
        <pc:sldMkLst>
          <pc:docMk/>
          <pc:sldMk cId="180968225" sldId="1980"/>
        </pc:sldMkLst>
      </pc:sldChg>
      <pc:sldChg chg="addSp modSp mod">
        <pc:chgData name="Eva Jandíková" userId="7ef427b1455032d3" providerId="LiveId" clId="{52508A48-EC9B-4419-8456-925AA9E02F7C}" dt="2024-09-13T11:00:01.173" v="9473"/>
        <pc:sldMkLst>
          <pc:docMk/>
          <pc:sldMk cId="3585720306" sldId="1981"/>
        </pc:sldMkLst>
      </pc:sldChg>
      <pc:sldChg chg="addSp modSp mod">
        <pc:chgData name="Eva Jandíková" userId="7ef427b1455032d3" providerId="LiveId" clId="{52508A48-EC9B-4419-8456-925AA9E02F7C}" dt="2024-09-13T11:01:53.718" v="9537"/>
        <pc:sldMkLst>
          <pc:docMk/>
          <pc:sldMk cId="285609150" sldId="1982"/>
        </pc:sldMkLst>
      </pc:sldChg>
      <pc:sldChg chg="addSp modSp mod">
        <pc:chgData name="Eva Jandíková" userId="7ef427b1455032d3" providerId="LiveId" clId="{52508A48-EC9B-4419-8456-925AA9E02F7C}" dt="2024-09-13T11:01:19.667" v="9527"/>
        <pc:sldMkLst>
          <pc:docMk/>
          <pc:sldMk cId="111893438" sldId="1983"/>
        </pc:sldMkLst>
      </pc:sldChg>
      <pc:sldChg chg="addSp modSp mod">
        <pc:chgData name="Eva Jandíková" userId="7ef427b1455032d3" providerId="LiveId" clId="{52508A48-EC9B-4419-8456-925AA9E02F7C}" dt="2024-09-13T11:02:58.784" v="9559"/>
        <pc:sldMkLst>
          <pc:docMk/>
          <pc:sldMk cId="1352620818" sldId="1984"/>
        </pc:sldMkLst>
      </pc:sldChg>
      <pc:sldChg chg="addSp modSp mod">
        <pc:chgData name="Eva Jandíková" userId="7ef427b1455032d3" providerId="LiveId" clId="{52508A48-EC9B-4419-8456-925AA9E02F7C}" dt="2024-09-13T11:00:49.843" v="9492"/>
        <pc:sldMkLst>
          <pc:docMk/>
          <pc:sldMk cId="1768145162" sldId="1985"/>
        </pc:sldMkLst>
      </pc:sldChg>
      <pc:sldChg chg="addSp modSp mod">
        <pc:chgData name="Eva Jandíková" userId="7ef427b1455032d3" providerId="LiveId" clId="{52508A48-EC9B-4419-8456-925AA9E02F7C}" dt="2024-09-13T11:00:54.380" v="9493"/>
        <pc:sldMkLst>
          <pc:docMk/>
          <pc:sldMk cId="938738825" sldId="1986"/>
        </pc:sldMkLst>
      </pc:sldChg>
      <pc:sldChg chg="addSp modSp mod">
        <pc:chgData name="Eva Jandíková" userId="7ef427b1455032d3" providerId="LiveId" clId="{52508A48-EC9B-4419-8456-925AA9E02F7C}" dt="2024-09-13T11:01:14.635" v="9526" actId="20577"/>
        <pc:sldMkLst>
          <pc:docMk/>
          <pc:sldMk cId="288015580" sldId="1987"/>
        </pc:sldMkLst>
      </pc:sldChg>
      <pc:sldChg chg="addSp modSp mod">
        <pc:chgData name="Eva Jandíková" userId="7ef427b1455032d3" providerId="LiveId" clId="{52508A48-EC9B-4419-8456-925AA9E02F7C}" dt="2024-09-13T11:02:53.612" v="9558"/>
        <pc:sldMkLst>
          <pc:docMk/>
          <pc:sldMk cId="117718526" sldId="1988"/>
        </pc:sldMkLst>
      </pc:sldChg>
      <pc:sldChg chg="addSp modSp mod">
        <pc:chgData name="Eva Jandíková" userId="7ef427b1455032d3" providerId="LiveId" clId="{52508A48-EC9B-4419-8456-925AA9E02F7C}" dt="2024-09-17T07:39:16.500" v="12943" actId="12"/>
        <pc:sldMkLst>
          <pc:docMk/>
          <pc:sldMk cId="1991630098" sldId="1989"/>
        </pc:sldMkLst>
      </pc:sldChg>
      <pc:sldChg chg="addSp delSp modSp mod">
        <pc:chgData name="Eva Jandíková" userId="7ef427b1455032d3" providerId="LiveId" clId="{52508A48-EC9B-4419-8456-925AA9E02F7C}" dt="2024-09-26T12:19:57.141" v="13294" actId="14100"/>
        <pc:sldMkLst>
          <pc:docMk/>
          <pc:sldMk cId="3232317166" sldId="2006"/>
        </pc:sldMkLst>
      </pc:sldChg>
      <pc:sldChg chg="addSp modSp mod">
        <pc:chgData name="Eva Jandíková" userId="7ef427b1455032d3" providerId="LiveId" clId="{52508A48-EC9B-4419-8456-925AA9E02F7C}" dt="2024-09-12T13:51:32.996" v="4051" actId="20577"/>
        <pc:sldMkLst>
          <pc:docMk/>
          <pc:sldMk cId="617345511" sldId="2007"/>
        </pc:sldMkLst>
      </pc:sldChg>
      <pc:sldChg chg="addSp modSp mod">
        <pc:chgData name="Eva Jandíková" userId="7ef427b1455032d3" providerId="LiveId" clId="{52508A48-EC9B-4419-8456-925AA9E02F7C}" dt="2024-09-13T13:35:24.308" v="9735" actId="12"/>
        <pc:sldMkLst>
          <pc:docMk/>
          <pc:sldMk cId="265572498" sldId="2008"/>
        </pc:sldMkLst>
      </pc:sldChg>
      <pc:sldChg chg="addSp modSp mod">
        <pc:chgData name="Eva Jandíková" userId="7ef427b1455032d3" providerId="LiveId" clId="{52508A48-EC9B-4419-8456-925AA9E02F7C}" dt="2024-09-13T13:36:03.166" v="9739" actId="12"/>
        <pc:sldMkLst>
          <pc:docMk/>
          <pc:sldMk cId="816824827" sldId="2009"/>
        </pc:sldMkLst>
      </pc:sldChg>
      <pc:sldChg chg="addSp modSp mod">
        <pc:chgData name="Eva Jandíková" userId="7ef427b1455032d3" providerId="LiveId" clId="{52508A48-EC9B-4419-8456-925AA9E02F7C}" dt="2024-09-13T13:37:01.442" v="9746" actId="12"/>
        <pc:sldMkLst>
          <pc:docMk/>
          <pc:sldMk cId="1592847537" sldId="2010"/>
        </pc:sldMkLst>
      </pc:sldChg>
      <pc:sldChg chg="addSp modSp mod">
        <pc:chgData name="Eva Jandíková" userId="7ef427b1455032d3" providerId="LiveId" clId="{52508A48-EC9B-4419-8456-925AA9E02F7C}" dt="2024-09-12T15:05:03.481" v="4933"/>
        <pc:sldMkLst>
          <pc:docMk/>
          <pc:sldMk cId="1555792731" sldId="2011"/>
        </pc:sldMkLst>
      </pc:sldChg>
      <pc:sldChg chg="addSp modSp mod">
        <pc:chgData name="Eva Jandíková" userId="7ef427b1455032d3" providerId="LiveId" clId="{52508A48-EC9B-4419-8456-925AA9E02F7C}" dt="2024-09-13T10:32:12.275" v="8793" actId="207"/>
        <pc:sldMkLst>
          <pc:docMk/>
          <pc:sldMk cId="643296299" sldId="2012"/>
        </pc:sldMkLst>
      </pc:sldChg>
      <pc:sldChg chg="addSp modSp mod">
        <pc:chgData name="Eva Jandíková" userId="7ef427b1455032d3" providerId="LiveId" clId="{52508A48-EC9B-4419-8456-925AA9E02F7C}" dt="2024-09-13T10:50:24.843" v="9242" actId="20577"/>
        <pc:sldMkLst>
          <pc:docMk/>
          <pc:sldMk cId="338542605" sldId="2013"/>
        </pc:sldMkLst>
      </pc:sldChg>
      <pc:sldChg chg="addSp delSp modSp mod">
        <pc:chgData name="Eva Jandíková" userId="7ef427b1455032d3" providerId="LiveId" clId="{52508A48-EC9B-4419-8456-925AA9E02F7C}" dt="2024-09-17T07:36:35.433" v="12931" actId="12"/>
        <pc:sldMkLst>
          <pc:docMk/>
          <pc:sldMk cId="1995272940" sldId="2015"/>
        </pc:sldMkLst>
      </pc:sldChg>
      <pc:sldChg chg="addSp modSp mod">
        <pc:chgData name="Eva Jandíková" userId="7ef427b1455032d3" providerId="LiveId" clId="{52508A48-EC9B-4419-8456-925AA9E02F7C}" dt="2024-09-17T07:36:18.830" v="12930" actId="12"/>
        <pc:sldMkLst>
          <pc:docMk/>
          <pc:sldMk cId="1982855231" sldId="2016"/>
        </pc:sldMkLst>
      </pc:sldChg>
      <pc:sldChg chg="addSp modSp mod">
        <pc:chgData name="Eva Jandíková" userId="7ef427b1455032d3" providerId="LiveId" clId="{52508A48-EC9B-4419-8456-925AA9E02F7C}" dt="2024-09-13T10:52:07.091" v="9308"/>
        <pc:sldMkLst>
          <pc:docMk/>
          <pc:sldMk cId="2291874958" sldId="2018"/>
        </pc:sldMkLst>
      </pc:sldChg>
      <pc:sldChg chg="addSp modSp mod">
        <pc:chgData name="Eva Jandíková" userId="7ef427b1455032d3" providerId="LiveId" clId="{52508A48-EC9B-4419-8456-925AA9E02F7C}" dt="2024-09-13T10:52:12.074" v="9309"/>
        <pc:sldMkLst>
          <pc:docMk/>
          <pc:sldMk cId="2415854579" sldId="2020"/>
        </pc:sldMkLst>
      </pc:sldChg>
      <pc:sldChg chg="addSp delSp modSp mod">
        <pc:chgData name="Eva Jandíková" userId="7ef427b1455032d3" providerId="LiveId" clId="{52508A48-EC9B-4419-8456-925AA9E02F7C}" dt="2024-09-13T10:54:38.766" v="9350"/>
        <pc:sldMkLst>
          <pc:docMk/>
          <pc:sldMk cId="3206057691" sldId="2021"/>
        </pc:sldMkLst>
      </pc:sldChg>
      <pc:sldChg chg="addSp delSp modSp mod">
        <pc:chgData name="Eva Jandíková" userId="7ef427b1455032d3" providerId="LiveId" clId="{52508A48-EC9B-4419-8456-925AA9E02F7C}" dt="2024-09-13T10:54:50.348" v="9352"/>
        <pc:sldMkLst>
          <pc:docMk/>
          <pc:sldMk cId="1036764259" sldId="2022"/>
        </pc:sldMkLst>
      </pc:sldChg>
      <pc:sldChg chg="addSp delSp modSp mod">
        <pc:chgData name="Eva Jandíková" userId="7ef427b1455032d3" providerId="LiveId" clId="{52508A48-EC9B-4419-8456-925AA9E02F7C}" dt="2024-09-13T10:54:54.878" v="9353"/>
        <pc:sldMkLst>
          <pc:docMk/>
          <pc:sldMk cId="496938959" sldId="2023"/>
        </pc:sldMkLst>
      </pc:sldChg>
      <pc:sldChg chg="modSp mod">
        <pc:chgData name="Eva Jandíková" userId="7ef427b1455032d3" providerId="LiveId" clId="{52508A48-EC9B-4419-8456-925AA9E02F7C}" dt="2024-09-11T07:30:13.165" v="171" actId="14100"/>
        <pc:sldMkLst>
          <pc:docMk/>
          <pc:sldMk cId="1513684278" sldId="2024"/>
        </pc:sldMkLst>
      </pc:sldChg>
      <pc:sldChg chg="modSp mod">
        <pc:chgData name="Eva Jandíková" userId="7ef427b1455032d3" providerId="LiveId" clId="{52508A48-EC9B-4419-8456-925AA9E02F7C}" dt="2024-09-13T10:56:25.565" v="9359" actId="948"/>
        <pc:sldMkLst>
          <pc:docMk/>
          <pc:sldMk cId="913033047" sldId="2025"/>
        </pc:sldMkLst>
      </pc:sldChg>
      <pc:sldChg chg="modSp mod">
        <pc:chgData name="Eva Jandíková" userId="7ef427b1455032d3" providerId="LiveId" clId="{52508A48-EC9B-4419-8456-925AA9E02F7C}" dt="2024-09-11T07:30:32.901" v="175" actId="1076"/>
        <pc:sldMkLst>
          <pc:docMk/>
          <pc:sldMk cId="220101848" sldId="2027"/>
        </pc:sldMkLst>
      </pc:sldChg>
      <pc:sldChg chg="addSp modSp mod">
        <pc:chgData name="Eva Jandíková" userId="7ef427b1455032d3" providerId="LiveId" clId="{52508A48-EC9B-4419-8456-925AA9E02F7C}" dt="2024-09-17T07:39:23.904" v="12944" actId="12"/>
        <pc:sldMkLst>
          <pc:docMk/>
          <pc:sldMk cId="3519083480" sldId="2028"/>
        </pc:sldMkLst>
      </pc:sldChg>
      <pc:sldChg chg="addSp modSp mod">
        <pc:chgData name="Eva Jandíková" userId="7ef427b1455032d3" providerId="LiveId" clId="{52508A48-EC9B-4419-8456-925AA9E02F7C}" dt="2024-09-13T11:05:03.872" v="9620"/>
        <pc:sldMkLst>
          <pc:docMk/>
          <pc:sldMk cId="2148273094" sldId="2032"/>
        </pc:sldMkLst>
      </pc:sldChg>
      <pc:sldChg chg="addSp modSp mod">
        <pc:chgData name="Eva Jandíková" userId="7ef427b1455032d3" providerId="LiveId" clId="{52508A48-EC9B-4419-8456-925AA9E02F7C}" dt="2024-09-13T11:05:04.851" v="9621"/>
        <pc:sldMkLst>
          <pc:docMk/>
          <pc:sldMk cId="3909914410" sldId="2033"/>
        </pc:sldMkLst>
      </pc:sldChg>
      <pc:sldChg chg="addSp modSp mod">
        <pc:chgData name="Eva Jandíková" userId="7ef427b1455032d3" providerId="LiveId" clId="{52508A48-EC9B-4419-8456-925AA9E02F7C}" dt="2024-09-13T11:05:31.250" v="9624"/>
        <pc:sldMkLst>
          <pc:docMk/>
          <pc:sldMk cId="3231191082" sldId="2034"/>
        </pc:sldMkLst>
      </pc:sldChg>
      <pc:sldChg chg="addSp modSp mod">
        <pc:chgData name="Eva Jandíková" userId="7ef427b1455032d3" providerId="LiveId" clId="{52508A48-EC9B-4419-8456-925AA9E02F7C}" dt="2024-09-13T11:05:56.353" v="9640"/>
        <pc:sldMkLst>
          <pc:docMk/>
          <pc:sldMk cId="190514863" sldId="2035"/>
        </pc:sldMkLst>
      </pc:sldChg>
      <pc:sldChg chg="addSp modSp mod">
        <pc:chgData name="Eva Jandíková" userId="7ef427b1455032d3" providerId="LiveId" clId="{52508A48-EC9B-4419-8456-925AA9E02F7C}" dt="2024-09-13T11:06:00.656" v="9641"/>
        <pc:sldMkLst>
          <pc:docMk/>
          <pc:sldMk cId="1336978189" sldId="2036"/>
        </pc:sldMkLst>
      </pc:sldChg>
      <pc:sldChg chg="addSp modSp mod">
        <pc:chgData name="Eva Jandíková" userId="7ef427b1455032d3" providerId="LiveId" clId="{52508A48-EC9B-4419-8456-925AA9E02F7C}" dt="2024-09-17T07:39:58.274" v="12946" actId="12"/>
        <pc:sldMkLst>
          <pc:docMk/>
          <pc:sldMk cId="2068217609" sldId="2037"/>
        </pc:sldMkLst>
      </pc:sldChg>
      <pc:sldChg chg="addSp modSp mod">
        <pc:chgData name="Eva Jandíková" userId="7ef427b1455032d3" providerId="LiveId" clId="{52508A48-EC9B-4419-8456-925AA9E02F7C}" dt="2024-09-17T07:40:14.451" v="12947" actId="12"/>
        <pc:sldMkLst>
          <pc:docMk/>
          <pc:sldMk cId="1825094817" sldId="2038"/>
        </pc:sldMkLst>
      </pc:sldChg>
      <pc:sldChg chg="addSp modSp mod">
        <pc:chgData name="Eva Jandíková" userId="7ef427b1455032d3" providerId="LiveId" clId="{52508A48-EC9B-4419-8456-925AA9E02F7C}" dt="2024-09-13T11:06:54.997" v="9706"/>
        <pc:sldMkLst>
          <pc:docMk/>
          <pc:sldMk cId="3580851998" sldId="2040"/>
        </pc:sldMkLst>
      </pc:sldChg>
      <pc:sldChg chg="addSp modSp mod">
        <pc:chgData name="Eva Jandíková" userId="7ef427b1455032d3" providerId="LiveId" clId="{52508A48-EC9B-4419-8456-925AA9E02F7C}" dt="2024-09-13T11:05:06.607" v="9622"/>
        <pc:sldMkLst>
          <pc:docMk/>
          <pc:sldMk cId="45209561" sldId="2041"/>
        </pc:sldMkLst>
      </pc:sldChg>
      <pc:sldChg chg="addSp delSp modSp add mod">
        <pc:chgData name="Eva Jandíková" userId="7ef427b1455032d3" providerId="LiveId" clId="{52508A48-EC9B-4419-8456-925AA9E02F7C}" dt="2024-09-13T09:24:59.147" v="7523"/>
        <pc:sldMkLst>
          <pc:docMk/>
          <pc:sldMk cId="254182540" sldId="2042"/>
        </pc:sldMkLst>
      </pc:sldChg>
      <pc:sldChg chg="modSp mod">
        <pc:chgData name="Eva Jandíková" userId="7ef427b1455032d3" providerId="LiveId" clId="{52508A48-EC9B-4419-8456-925AA9E02F7C}" dt="2024-09-12T13:06:27.619" v="3580" actId="790"/>
        <pc:sldMkLst>
          <pc:docMk/>
          <pc:sldMk cId="693530220" sldId="2053"/>
        </pc:sldMkLst>
      </pc:sldChg>
      <pc:sldChg chg="modSp mod">
        <pc:chgData name="Eva Jandíková" userId="7ef427b1455032d3" providerId="LiveId" clId="{52508A48-EC9B-4419-8456-925AA9E02F7C}" dt="2024-09-12T13:08:00.073" v="3628" actId="13926"/>
        <pc:sldMkLst>
          <pc:docMk/>
          <pc:sldMk cId="1259952862" sldId="2054"/>
        </pc:sldMkLst>
      </pc:sldChg>
      <pc:sldChg chg="addSp delSp modSp add del mod">
        <pc:chgData name="Eva Jandíková" userId="7ef427b1455032d3" providerId="LiveId" clId="{52508A48-EC9B-4419-8456-925AA9E02F7C}" dt="2024-09-13T08:52:26.920" v="6834" actId="47"/>
        <pc:sldMkLst>
          <pc:docMk/>
          <pc:sldMk cId="2393648856" sldId="2062"/>
        </pc:sldMkLst>
      </pc:sldChg>
      <pc:sldChg chg="addSp modSp add del">
        <pc:chgData name="Eva Jandíková" userId="7ef427b1455032d3" providerId="LiveId" clId="{52508A48-EC9B-4419-8456-925AA9E02F7C}" dt="2024-09-13T08:54:10.307" v="6876" actId="47"/>
        <pc:sldMkLst>
          <pc:docMk/>
          <pc:sldMk cId="2836285865" sldId="2063"/>
        </pc:sldMkLst>
      </pc:sldChg>
      <pc:sldChg chg="addSp delSp modSp add mod">
        <pc:chgData name="Eva Jandíková" userId="7ef427b1455032d3" providerId="LiveId" clId="{52508A48-EC9B-4419-8456-925AA9E02F7C}" dt="2024-09-12T15:08:14.277" v="5015" actId="1076"/>
        <pc:sldMkLst>
          <pc:docMk/>
          <pc:sldMk cId="2814748153" sldId="2064"/>
        </pc:sldMkLst>
      </pc:sldChg>
      <pc:sldChg chg="addSp delSp modSp add mod">
        <pc:chgData name="Eva Jandíková" userId="7ef427b1455032d3" providerId="LiveId" clId="{52508A48-EC9B-4419-8456-925AA9E02F7C}" dt="2024-09-13T13:39:02.930" v="9778" actId="12"/>
        <pc:sldMkLst>
          <pc:docMk/>
          <pc:sldMk cId="401114286" sldId="2065"/>
        </pc:sldMkLst>
      </pc:sldChg>
      <pc:sldChg chg="modSp mod">
        <pc:chgData name="Eva Jandíková" userId="7ef427b1455032d3" providerId="LiveId" clId="{52508A48-EC9B-4419-8456-925AA9E02F7C}" dt="2024-09-17T07:12:12.528" v="12822" actId="120"/>
        <pc:sldMkLst>
          <pc:docMk/>
          <pc:sldMk cId="462757125" sldId="2066"/>
        </pc:sldMkLst>
      </pc:sldChg>
      <pc:sldChg chg="addSp delSp modSp add mod">
        <pc:chgData name="Eva Jandíková" userId="7ef427b1455032d3" providerId="LiveId" clId="{52508A48-EC9B-4419-8456-925AA9E02F7C}" dt="2024-09-17T07:26:20.337" v="12892" actId="404"/>
        <pc:sldMkLst>
          <pc:docMk/>
          <pc:sldMk cId="3838605174" sldId="2067"/>
        </pc:sldMkLst>
      </pc:sldChg>
      <pc:sldChg chg="modSp add mod">
        <pc:chgData name="Eva Jandíková" userId="7ef427b1455032d3" providerId="LiveId" clId="{52508A48-EC9B-4419-8456-925AA9E02F7C}" dt="2024-09-13T09:21:19.225" v="7465"/>
        <pc:sldMkLst>
          <pc:docMk/>
          <pc:sldMk cId="1531788946" sldId="2068"/>
        </pc:sldMkLst>
      </pc:sldChg>
      <pc:sldChg chg="modSp add mod">
        <pc:chgData name="Eva Jandíková" userId="7ef427b1455032d3" providerId="LiveId" clId="{52508A48-EC9B-4419-8456-925AA9E02F7C}" dt="2024-09-13T09:22:22.202" v="7482"/>
        <pc:sldMkLst>
          <pc:docMk/>
          <pc:sldMk cId="3934929753" sldId="2069"/>
        </pc:sldMkLst>
      </pc:sldChg>
      <pc:sldChg chg="modSp add mod">
        <pc:chgData name="Eva Jandíková" userId="7ef427b1455032d3" providerId="LiveId" clId="{52508A48-EC9B-4419-8456-925AA9E02F7C}" dt="2024-09-13T09:22:44.039" v="7487"/>
        <pc:sldMkLst>
          <pc:docMk/>
          <pc:sldMk cId="1521424922" sldId="2070"/>
        </pc:sldMkLst>
      </pc:sldChg>
      <pc:sldChg chg="addSp delSp modSp add mod">
        <pc:chgData name="Eva Jandíková" userId="7ef427b1455032d3" providerId="LiveId" clId="{52508A48-EC9B-4419-8456-925AA9E02F7C}" dt="2024-09-13T09:30:08.790" v="7745" actId="20577"/>
        <pc:sldMkLst>
          <pc:docMk/>
          <pc:sldMk cId="3067376152" sldId="2071"/>
        </pc:sldMkLst>
      </pc:sldChg>
      <pc:sldChg chg="delSp add mod">
        <pc:chgData name="Eva Jandíková" userId="7ef427b1455032d3" providerId="LiveId" clId="{52508A48-EC9B-4419-8456-925AA9E02F7C}" dt="2024-09-13T10:31:07.995" v="8779" actId="478"/>
        <pc:sldMkLst>
          <pc:docMk/>
          <pc:sldMk cId="2273514996" sldId="2072"/>
        </pc:sldMkLst>
      </pc:sldChg>
      <pc:sldChg chg="addSp delSp modSp add mod">
        <pc:chgData name="Eva Jandíková" userId="7ef427b1455032d3" providerId="LiveId" clId="{52508A48-EC9B-4419-8456-925AA9E02F7C}" dt="2024-09-17T06:20:28.297" v="12199" actId="108"/>
        <pc:sldMkLst>
          <pc:docMk/>
          <pc:sldMk cId="2464918947" sldId="2073"/>
        </pc:sldMkLst>
      </pc:sldChg>
      <pc:sldChg chg="modSp add mod">
        <pc:chgData name="Eva Jandíková" userId="7ef427b1455032d3" providerId="LiveId" clId="{52508A48-EC9B-4419-8456-925AA9E02F7C}" dt="2024-09-13T10:33:15.240" v="8819" actId="20577"/>
        <pc:sldMkLst>
          <pc:docMk/>
          <pc:sldMk cId="1595798911" sldId="2074"/>
        </pc:sldMkLst>
      </pc:sldChg>
      <pc:sldChg chg="addSp delSp modSp add del mod">
        <pc:chgData name="Eva Jandíková" userId="7ef427b1455032d3" providerId="LiveId" clId="{52508A48-EC9B-4419-8456-925AA9E02F7C}" dt="2024-09-13T10:42:39.689" v="9001" actId="47"/>
        <pc:sldMkLst>
          <pc:docMk/>
          <pc:sldMk cId="1724825370" sldId="2075"/>
        </pc:sldMkLst>
      </pc:sldChg>
      <pc:sldChg chg="addSp delSp modSp add mod">
        <pc:chgData name="Eva Jandíková" userId="7ef427b1455032d3" providerId="LiveId" clId="{52508A48-EC9B-4419-8456-925AA9E02F7C}" dt="2024-09-13T10:43:57.503" v="9015"/>
        <pc:sldMkLst>
          <pc:docMk/>
          <pc:sldMk cId="2670227767" sldId="2075"/>
        </pc:sldMkLst>
      </pc:sldChg>
      <pc:sldChg chg="delSp modSp add mod">
        <pc:chgData name="Eva Jandíková" userId="7ef427b1455032d3" providerId="LiveId" clId="{52508A48-EC9B-4419-8456-925AA9E02F7C}" dt="2024-09-13T10:44:48.369" v="9119" actId="20577"/>
        <pc:sldMkLst>
          <pc:docMk/>
          <pc:sldMk cId="2928057986" sldId="2076"/>
        </pc:sldMkLst>
      </pc:sldChg>
      <pc:sldChg chg="delSp modSp add mod">
        <pc:chgData name="Eva Jandíková" userId="7ef427b1455032d3" providerId="LiveId" clId="{52508A48-EC9B-4419-8456-925AA9E02F7C}" dt="2024-09-13T10:45:43.391" v="9128" actId="20577"/>
        <pc:sldMkLst>
          <pc:docMk/>
          <pc:sldMk cId="946428723" sldId="2077"/>
        </pc:sldMkLst>
      </pc:sldChg>
      <pc:sldChg chg="addSp delSp modSp add mod">
        <pc:chgData name="Eva Jandíková" userId="7ef427b1455032d3" providerId="LiveId" clId="{52508A48-EC9B-4419-8456-925AA9E02F7C}" dt="2024-09-13T10:48:28.808" v="9177"/>
        <pc:sldMkLst>
          <pc:docMk/>
          <pc:sldMk cId="3253824824" sldId="2078"/>
        </pc:sldMkLst>
      </pc:sldChg>
      <pc:sldChg chg="delSp modSp add mod">
        <pc:chgData name="Eva Jandíková" userId="7ef427b1455032d3" providerId="LiveId" clId="{52508A48-EC9B-4419-8456-925AA9E02F7C}" dt="2024-09-13T10:51:09.963" v="9253" actId="20577"/>
        <pc:sldMkLst>
          <pc:docMk/>
          <pc:sldMk cId="1321370837" sldId="2079"/>
        </pc:sldMkLst>
      </pc:sldChg>
      <pc:sldChg chg="modSp add mod">
        <pc:chgData name="Eva Jandíková" userId="7ef427b1455032d3" providerId="LiveId" clId="{52508A48-EC9B-4419-8456-925AA9E02F7C}" dt="2024-09-13T10:58:57.410" v="9459"/>
        <pc:sldMkLst>
          <pc:docMk/>
          <pc:sldMk cId="4018944657" sldId="2080"/>
        </pc:sldMkLst>
      </pc:sldChg>
      <pc:sldChg chg="addSp delSp modSp add mod">
        <pc:chgData name="Eva Jandíková" userId="7ef427b1455032d3" providerId="LiveId" clId="{52508A48-EC9B-4419-8456-925AA9E02F7C}" dt="2024-09-13T11:04:06.345" v="9612" actId="207"/>
        <pc:sldMkLst>
          <pc:docMk/>
          <pc:sldMk cId="2867854000" sldId="2081"/>
        </pc:sldMkLst>
      </pc:sldChg>
      <pc:sldChg chg="addSp delSp modSp add mod">
        <pc:chgData name="Eva Jandíková" userId="7ef427b1455032d3" providerId="LiveId" clId="{52508A48-EC9B-4419-8456-925AA9E02F7C}" dt="2024-09-13T11:06:37.573" v="9704" actId="207"/>
        <pc:sldMkLst>
          <pc:docMk/>
          <pc:sldMk cId="3746930677" sldId="2082"/>
        </pc:sldMkLst>
      </pc:sldChg>
      <pc:sldChg chg="addSp delSp modSp new del mod modClrScheme chgLayout">
        <pc:chgData name="Eva Jandíková" userId="7ef427b1455032d3" providerId="LiveId" clId="{52508A48-EC9B-4419-8456-925AA9E02F7C}" dt="2024-09-13T14:25:04.794" v="11258" actId="47"/>
        <pc:sldMkLst>
          <pc:docMk/>
          <pc:sldMk cId="292321866" sldId="2083"/>
        </pc:sldMkLst>
      </pc:sldChg>
      <pc:sldChg chg="modSp mod">
        <pc:chgData name="Eva Jandíková" userId="7ef427b1455032d3" providerId="LiveId" clId="{52508A48-EC9B-4419-8456-925AA9E02F7C}" dt="2024-09-13T13:33:08.226" v="9724" actId="20577"/>
        <pc:sldMkLst>
          <pc:docMk/>
          <pc:sldMk cId="591453284" sldId="2083"/>
        </pc:sldMkLst>
      </pc:sldChg>
      <pc:sldChg chg="addSp delSp modSp new del mod modClrScheme chgLayout">
        <pc:chgData name="Eva Jandíková" userId="7ef427b1455032d3" providerId="LiveId" clId="{52508A48-EC9B-4419-8456-925AA9E02F7C}" dt="2024-09-13T14:02:32.787" v="10761" actId="47"/>
        <pc:sldMkLst>
          <pc:docMk/>
          <pc:sldMk cId="2561588639" sldId="2083"/>
        </pc:sldMkLst>
      </pc:sldChg>
      <pc:sldChg chg="addSp delSp modSp new del mod modClrScheme chgLayout">
        <pc:chgData name="Eva Jandíková" userId="7ef427b1455032d3" providerId="LiveId" clId="{52508A48-EC9B-4419-8456-925AA9E02F7C}" dt="2024-09-13T13:55:38.801" v="10741" actId="47"/>
        <pc:sldMkLst>
          <pc:docMk/>
          <pc:sldMk cId="2789824113" sldId="2084"/>
        </pc:sldMkLst>
      </pc:sldChg>
      <pc:sldChg chg="modSp add mod">
        <pc:chgData name="Eva Jandíková" userId="7ef427b1455032d3" providerId="LiveId" clId="{52508A48-EC9B-4419-8456-925AA9E02F7C}" dt="2024-09-13T14:26:22.750" v="11286" actId="20577"/>
        <pc:sldMkLst>
          <pc:docMk/>
          <pc:sldMk cId="2911912344" sldId="2084"/>
        </pc:sldMkLst>
      </pc:sldChg>
      <pc:sldChg chg="addSp modSp add mod">
        <pc:chgData name="Eva Jandíková" userId="7ef427b1455032d3" providerId="LiveId" clId="{52508A48-EC9B-4419-8456-925AA9E02F7C}" dt="2024-09-13T14:25:57.086" v="11267" actId="1076"/>
        <pc:sldMkLst>
          <pc:docMk/>
          <pc:sldMk cId="1729616404" sldId="2085"/>
        </pc:sldMkLst>
      </pc:sldChg>
      <pc:sldChg chg="add del">
        <pc:chgData name="Eva Jandíková" userId="7ef427b1455032d3" providerId="LiveId" clId="{52508A48-EC9B-4419-8456-925AA9E02F7C}" dt="2024-09-13T14:25:09.634" v="11259" actId="47"/>
        <pc:sldMkLst>
          <pc:docMk/>
          <pc:sldMk cId="1867346343" sldId="2086"/>
        </pc:sldMkLst>
      </pc:sldChg>
      <pc:sldChg chg="modSp mod">
        <pc:chgData name="Eva Jandíková" userId="7ef427b1455032d3" providerId="LiveId" clId="{52508A48-EC9B-4419-8456-925AA9E02F7C}" dt="2024-09-17T07:18:01.059" v="12867" actId="1076"/>
        <pc:sldMkLst>
          <pc:docMk/>
          <pc:sldMk cId="3734248353" sldId="2091"/>
        </pc:sldMkLst>
      </pc:sldChg>
      <pc:sldChg chg="modSp mod">
        <pc:chgData name="Eva Jandíková" userId="7ef427b1455032d3" providerId="LiveId" clId="{52508A48-EC9B-4419-8456-925AA9E02F7C}" dt="2024-09-17T07:26:36.700" v="12894" actId="404"/>
        <pc:sldMkLst>
          <pc:docMk/>
          <pc:sldMk cId="327647447" sldId="2092"/>
        </pc:sldMkLst>
      </pc:sldChg>
      <pc:sldChg chg="modSp mod">
        <pc:chgData name="Eva Jandíková" userId="7ef427b1455032d3" providerId="LiveId" clId="{52508A48-EC9B-4419-8456-925AA9E02F7C}" dt="2024-09-17T07:19:17.298" v="12879" actId="12"/>
        <pc:sldMkLst>
          <pc:docMk/>
          <pc:sldMk cId="3757705244" sldId="2093"/>
        </pc:sldMkLst>
      </pc:sldChg>
      <pc:sldChg chg="modSp mod">
        <pc:chgData name="Eva Jandíková" userId="7ef427b1455032d3" providerId="LiveId" clId="{52508A48-EC9B-4419-8456-925AA9E02F7C}" dt="2024-09-17T07:20:08.293" v="12881" actId="12"/>
        <pc:sldMkLst>
          <pc:docMk/>
          <pc:sldMk cId="2760742000" sldId="2094"/>
        </pc:sldMkLst>
      </pc:sldChg>
      <pc:sldChg chg="modSp mod">
        <pc:chgData name="Eva Jandíková" userId="7ef427b1455032d3" providerId="LiveId" clId="{52508A48-EC9B-4419-8456-925AA9E02F7C}" dt="2024-09-17T07:21:59.515" v="12883" actId="12"/>
        <pc:sldMkLst>
          <pc:docMk/>
          <pc:sldMk cId="4191388402" sldId="2097"/>
        </pc:sldMkLst>
      </pc:sldChg>
      <pc:sldChg chg="modSp mod">
        <pc:chgData name="Eva Jandíková" userId="7ef427b1455032d3" providerId="LiveId" clId="{52508A48-EC9B-4419-8456-925AA9E02F7C}" dt="2024-09-17T07:27:46.756" v="12901" actId="12"/>
        <pc:sldMkLst>
          <pc:docMk/>
          <pc:sldMk cId="2434070058" sldId="2098"/>
        </pc:sldMkLst>
      </pc:sldChg>
      <pc:sldChg chg="modSp mod">
        <pc:chgData name="Eva Jandíková" userId="7ef427b1455032d3" providerId="LiveId" clId="{52508A48-EC9B-4419-8456-925AA9E02F7C}" dt="2024-09-17T06:19:29.368" v="12187" actId="1076"/>
        <pc:sldMkLst>
          <pc:docMk/>
          <pc:sldMk cId="862304975" sldId="2101"/>
        </pc:sldMkLst>
      </pc:sldChg>
      <pc:sldChg chg="modSp mod">
        <pc:chgData name="Eva Jandíková" userId="7ef427b1455032d3" providerId="LiveId" clId="{52508A48-EC9B-4419-8456-925AA9E02F7C}" dt="2024-09-17T06:20:05.848" v="12194" actId="12"/>
        <pc:sldMkLst>
          <pc:docMk/>
          <pc:sldMk cId="3150572930" sldId="2104"/>
        </pc:sldMkLst>
      </pc:sldChg>
      <pc:sldChg chg="modSp mod">
        <pc:chgData name="Eva Jandíková" userId="7ef427b1455032d3" providerId="LiveId" clId="{52508A48-EC9B-4419-8456-925AA9E02F7C}" dt="2024-09-17T07:33:11.981" v="12916" actId="1076"/>
        <pc:sldMkLst>
          <pc:docMk/>
          <pc:sldMk cId="451062251" sldId="2106"/>
        </pc:sldMkLst>
      </pc:sldChg>
      <pc:sldChg chg="modSp mod">
        <pc:chgData name="Eva Jandíková" userId="7ef427b1455032d3" providerId="LiveId" clId="{52508A48-EC9B-4419-8456-925AA9E02F7C}" dt="2024-09-17T07:33:05.253" v="12915" actId="20577"/>
        <pc:sldMkLst>
          <pc:docMk/>
          <pc:sldMk cId="1134316930" sldId="2107"/>
        </pc:sldMkLst>
      </pc:sldChg>
      <pc:sldChg chg="modSp mod">
        <pc:chgData name="Eva Jandíková" userId="7ef427b1455032d3" providerId="LiveId" clId="{52508A48-EC9B-4419-8456-925AA9E02F7C}" dt="2024-09-17T07:34:29.170" v="12920" actId="12"/>
        <pc:sldMkLst>
          <pc:docMk/>
          <pc:sldMk cId="1078900698" sldId="2111"/>
        </pc:sldMkLst>
      </pc:sldChg>
      <pc:sldChg chg="modSp mod">
        <pc:chgData name="Eva Jandíková" userId="7ef427b1455032d3" providerId="LiveId" clId="{52508A48-EC9B-4419-8456-925AA9E02F7C}" dt="2024-09-17T07:34:50.847" v="12922" actId="12"/>
        <pc:sldMkLst>
          <pc:docMk/>
          <pc:sldMk cId="1770922763" sldId="2112"/>
        </pc:sldMkLst>
      </pc:sldChg>
      <pc:sldChg chg="modSp mod">
        <pc:chgData name="Eva Jandíková" userId="7ef427b1455032d3" providerId="LiveId" clId="{52508A48-EC9B-4419-8456-925AA9E02F7C}" dt="2024-09-17T07:35:03.280" v="12924" actId="12"/>
        <pc:sldMkLst>
          <pc:docMk/>
          <pc:sldMk cId="1315305960" sldId="2113"/>
        </pc:sldMkLst>
      </pc:sldChg>
      <pc:sldChg chg="modSp mod">
        <pc:chgData name="Eva Jandíková" userId="7ef427b1455032d3" providerId="LiveId" clId="{52508A48-EC9B-4419-8456-925AA9E02F7C}" dt="2024-09-17T07:35:18.655" v="12926" actId="12"/>
        <pc:sldMkLst>
          <pc:docMk/>
          <pc:sldMk cId="2178888411" sldId="2114"/>
        </pc:sldMkLst>
      </pc:sldChg>
      <pc:sldChg chg="addSp modSp add del mod">
        <pc:chgData name="Eva Jandíková" userId="7ef427b1455032d3" providerId="LiveId" clId="{52508A48-EC9B-4419-8456-925AA9E02F7C}" dt="2024-09-17T06:49:27.272" v="12282" actId="47"/>
        <pc:sldMkLst>
          <pc:docMk/>
          <pc:sldMk cId="2169974574" sldId="2140"/>
        </pc:sldMkLst>
      </pc:sldChg>
      <pc:sldChg chg="del">
        <pc:chgData name="Eva Jandíková" userId="7ef427b1455032d3" providerId="LiveId" clId="{52508A48-EC9B-4419-8456-925AA9E02F7C}" dt="2024-09-17T06:13:56.518" v="12169" actId="2696"/>
        <pc:sldMkLst>
          <pc:docMk/>
          <pc:sldMk cId="2789824113" sldId="2140"/>
        </pc:sldMkLst>
      </pc:sldChg>
      <pc:sldChg chg="add del ord">
        <pc:chgData name="Eva Jandíková" userId="7ef427b1455032d3" providerId="LiveId" clId="{52508A48-EC9B-4419-8456-925AA9E02F7C}" dt="2024-09-17T06:22:20.942" v="12201" actId="47"/>
        <pc:sldMkLst>
          <pc:docMk/>
          <pc:sldMk cId="4136592699" sldId="2142"/>
        </pc:sldMkLst>
      </pc:sldChg>
    </pc:docChg>
  </pc:docChgLst>
  <pc:docChgLst>
    <pc:chgData name="BÜRGER Tomáš" userId="S::tomas.burger@asseco-ce.com::f5b8df6d-73f5-4c4f-8795-b4d9459f9abf" providerId="AD" clId="Web-{B1D2853C-2C57-970A-6DA1-B33A4C737404}"/>
    <pc:docChg chg="modSld">
      <pc:chgData name="BÜRGER Tomáš" userId="S::tomas.burger@asseco-ce.com::f5b8df6d-73f5-4c4f-8795-b4d9459f9abf" providerId="AD" clId="Web-{B1D2853C-2C57-970A-6DA1-B33A4C737404}" dt="2024-09-03T06:52:41.870" v="9" actId="20577"/>
      <pc:docMkLst>
        <pc:docMk/>
      </pc:docMkLst>
      <pc:sldChg chg="modSp">
        <pc:chgData name="BÜRGER Tomáš" userId="S::tomas.burger@asseco-ce.com::f5b8df6d-73f5-4c4f-8795-b4d9459f9abf" providerId="AD" clId="Web-{B1D2853C-2C57-970A-6DA1-B33A4C737404}" dt="2024-09-03T06:52:41.870" v="9" actId="20577"/>
        <pc:sldMkLst>
          <pc:docMk/>
          <pc:sldMk cId="3616691007" sldId="1540"/>
        </pc:sldMkLst>
      </pc:sldChg>
      <pc:sldChg chg="modSp">
        <pc:chgData name="BÜRGER Tomáš" userId="S::tomas.burger@asseco-ce.com::f5b8df6d-73f5-4c4f-8795-b4d9459f9abf" providerId="AD" clId="Web-{B1D2853C-2C57-970A-6DA1-B33A4C737404}" dt="2024-09-03T06:51:10.929" v="7" actId="20577"/>
        <pc:sldMkLst>
          <pc:docMk/>
          <pc:sldMk cId="3688989217" sldId="1543"/>
        </pc:sldMkLst>
      </pc:sldChg>
    </pc:docChg>
  </pc:docChgLst>
  <pc:docChgLst>
    <pc:chgData name="Eva Jandíková" userId="7ef427b1455032d3" providerId="LiveId" clId="{4A6ADD0A-91FC-4FC4-A92B-DFD13848D7D6}"/>
    <pc:docChg chg="undo custSel addSld delSld modSld sldOrd">
      <pc:chgData name="Eva Jandíková" userId="7ef427b1455032d3" providerId="LiveId" clId="{4A6ADD0A-91FC-4FC4-A92B-DFD13848D7D6}" dt="2025-02-18T17:32:39.895" v="1675" actId="20577"/>
      <pc:docMkLst>
        <pc:docMk/>
      </pc:docMkLst>
      <pc:sldChg chg="modSp mod">
        <pc:chgData name="Eva Jandíková" userId="7ef427b1455032d3" providerId="LiveId" clId="{4A6ADD0A-91FC-4FC4-A92B-DFD13848D7D6}" dt="2025-02-18T09:58:54.935" v="34" actId="404"/>
        <pc:sldMkLst>
          <pc:docMk/>
          <pc:sldMk cId="1371505916" sldId="891"/>
        </pc:sldMkLst>
        <pc:spChg chg="mod">
          <ac:chgData name="Eva Jandíková" userId="7ef427b1455032d3" providerId="LiveId" clId="{4A6ADD0A-91FC-4FC4-A92B-DFD13848D7D6}" dt="2025-02-18T09:58:52.002" v="32" actId="20577"/>
          <ac:spMkLst>
            <pc:docMk/>
            <pc:sldMk cId="1371505916" sldId="891"/>
            <ac:spMk id="4" creationId="{AB24ED19-162C-4112-A35A-7C45978A11C1}"/>
          </ac:spMkLst>
        </pc:spChg>
        <pc:spChg chg="mod">
          <ac:chgData name="Eva Jandíková" userId="7ef427b1455032d3" providerId="LiveId" clId="{4A6ADD0A-91FC-4FC4-A92B-DFD13848D7D6}" dt="2025-02-18T09:58:54.935" v="34" actId="404"/>
          <ac:spMkLst>
            <pc:docMk/>
            <pc:sldMk cId="1371505916" sldId="891"/>
            <ac:spMk id="6" creationId="{52CE9982-D571-436E-BDF3-4122DFC1D93B}"/>
          </ac:spMkLst>
        </pc:spChg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3909992" sldId="127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86245914" sldId="131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71981454" sldId="132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509121374" sldId="132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313189173" sldId="132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427376469" sldId="1327"/>
        </pc:sldMkLst>
      </pc:sldChg>
      <pc:sldChg chg="add del">
        <pc:chgData name="Eva Jandíková" userId="7ef427b1455032d3" providerId="LiveId" clId="{4A6ADD0A-91FC-4FC4-A92B-DFD13848D7D6}" dt="2025-02-18T17:03:13.649" v="1061"/>
        <pc:sldMkLst>
          <pc:docMk/>
          <pc:sldMk cId="1992396186" sldId="1337"/>
        </pc:sldMkLst>
      </pc:sldChg>
      <pc:sldChg chg="del">
        <pc:chgData name="Eva Jandíková" userId="7ef427b1455032d3" providerId="LiveId" clId="{4A6ADD0A-91FC-4FC4-A92B-DFD13848D7D6}" dt="2025-02-18T10:19:58.252" v="35" actId="47"/>
        <pc:sldMkLst>
          <pc:docMk/>
          <pc:sldMk cId="3473808276" sldId="1418"/>
        </pc:sldMkLst>
      </pc:sldChg>
      <pc:sldChg chg="addSp delSp modSp mod">
        <pc:chgData name="Eva Jandíková" userId="7ef427b1455032d3" providerId="LiveId" clId="{4A6ADD0A-91FC-4FC4-A92B-DFD13848D7D6}" dt="2025-02-18T16:31:07.072" v="256" actId="1076"/>
        <pc:sldMkLst>
          <pc:docMk/>
          <pc:sldMk cId="397178770" sldId="1425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176132150" sldId="151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046120402" sldId="153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88161647" sldId="1538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1635105207" sldId="1539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1384086943" sldId="1540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3278003767" sldId="154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658248016" sldId="1568"/>
        </pc:sldMkLst>
      </pc:sldChg>
      <pc:sldChg chg="add del">
        <pc:chgData name="Eva Jandíková" userId="7ef427b1455032d3" providerId="LiveId" clId="{4A6ADD0A-91FC-4FC4-A92B-DFD13848D7D6}" dt="2025-02-18T17:32:15.640" v="1666" actId="47"/>
        <pc:sldMkLst>
          <pc:docMk/>
          <pc:sldMk cId="1444587068" sldId="1591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2291300745" sldId="1592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2847235769" sldId="1593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992656312" sldId="1595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2984454030" sldId="1596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729782038" sldId="1599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02430558" sldId="160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307158712" sldId="162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059040653" sldId="162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923487394" sldId="162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67646316" sldId="162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569748868" sldId="163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133382944" sldId="164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761858310" sldId="165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48596057" sldId="165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694056240" sldId="165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013203784" sldId="165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585463199" sldId="165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77343573" sldId="165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670300549" sldId="165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962091266" sldId="165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826095205" sldId="166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133617346" sldId="166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024860642" sldId="166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879171619" sldId="166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034776031" sldId="166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12439826" sldId="166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190836925" sldId="167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67906864" sldId="168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223063238" sldId="168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292508073" sldId="168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39880606" sldId="168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530199683" sldId="168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809987447" sldId="171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713409339" sldId="172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176474747" sldId="175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565541771" sldId="175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11620292" sldId="176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759473037" sldId="176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56151598" sldId="176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600859445" sldId="176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682109150" sldId="176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172963076" sldId="1772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1919476943" sldId="1802"/>
        </pc:sldMkLst>
      </pc:sldChg>
      <pc:sldChg chg="modSp mod">
        <pc:chgData name="Eva Jandíková" userId="7ef427b1455032d3" providerId="LiveId" clId="{4A6ADD0A-91FC-4FC4-A92B-DFD13848D7D6}" dt="2025-02-18T16:21:24.784" v="250" actId="20577"/>
        <pc:sldMkLst>
          <pc:docMk/>
          <pc:sldMk cId="2181867890" sldId="1817"/>
        </pc:sldMkLst>
      </pc:sldChg>
      <pc:sldChg chg="modSp mod">
        <pc:chgData name="Eva Jandíková" userId="7ef427b1455032d3" providerId="LiveId" clId="{4A6ADD0A-91FC-4FC4-A92B-DFD13848D7D6}" dt="2025-02-18T16:20:51.803" v="236" actId="15"/>
        <pc:sldMkLst>
          <pc:docMk/>
          <pc:sldMk cId="4214161330" sldId="1827"/>
        </pc:sldMkLst>
        <pc:spChg chg="mod">
          <ac:chgData name="Eva Jandíková" userId="7ef427b1455032d3" providerId="LiveId" clId="{4A6ADD0A-91FC-4FC4-A92B-DFD13848D7D6}" dt="2025-02-18T16:20:30.167" v="228" actId="15"/>
          <ac:spMkLst>
            <pc:docMk/>
            <pc:sldMk cId="4214161330" sldId="1827"/>
            <ac:spMk id="6" creationId="{299BF23B-8392-6A94-D312-3189A9B14919}"/>
          </ac:spMkLst>
        </pc:spChg>
        <pc:spChg chg="mod">
          <ac:chgData name="Eva Jandíková" userId="7ef427b1455032d3" providerId="LiveId" clId="{4A6ADD0A-91FC-4FC4-A92B-DFD13848D7D6}" dt="2025-02-18T16:20:51.803" v="236" actId="15"/>
          <ac:spMkLst>
            <pc:docMk/>
            <pc:sldMk cId="4214161330" sldId="1827"/>
            <ac:spMk id="7" creationId="{6C30FF31-F7C0-B5C0-F0C0-F11F47E08406}"/>
          </ac:spMkLst>
        </pc:spChg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2063293181" sldId="1828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508650280" sldId="1829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902240005" sldId="1830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3089992217" sldId="1831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607791507" sldId="1832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4186636918" sldId="1833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2745772584" sldId="1840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3702756127" sldId="1841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812503000" sldId="1852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2337773378" sldId="1853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708588347" sldId="1854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4046849099" sldId="1855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3678318836" sldId="1856"/>
        </pc:sldMkLst>
      </pc:sldChg>
      <pc:sldChg chg="add del ord">
        <pc:chgData name="Eva Jandíková" userId="7ef427b1455032d3" providerId="LiveId" clId="{4A6ADD0A-91FC-4FC4-A92B-DFD13848D7D6}" dt="2025-02-18T17:11:51.218" v="1177" actId="47"/>
        <pc:sldMkLst>
          <pc:docMk/>
          <pc:sldMk cId="2471653547" sldId="188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926309146" sldId="188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422776364" sldId="189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430089810" sldId="189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50491715" sldId="189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941540238" sldId="189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98893981" sldId="196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606386713" sldId="196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42391701" sldId="196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877643546" sldId="196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80968225" sldId="198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85720306" sldId="198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85609150" sldId="198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11893438" sldId="198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352620818" sldId="198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768145162" sldId="198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938738825" sldId="198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88015580" sldId="198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991630098" sldId="1989"/>
        </pc:sldMkLst>
      </pc:sldChg>
      <pc:sldChg chg="add del">
        <pc:chgData name="Eva Jandíková" userId="7ef427b1455032d3" providerId="LiveId" clId="{4A6ADD0A-91FC-4FC4-A92B-DFD13848D7D6}" dt="2025-02-18T17:32:15.640" v="1666" actId="47"/>
        <pc:sldMkLst>
          <pc:docMk/>
          <pc:sldMk cId="617345511" sldId="2007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342696131" sldId="2008"/>
        </pc:sldMkLst>
      </pc:sldChg>
      <pc:sldChg chg="add del">
        <pc:chgData name="Eva Jandíková" userId="7ef427b1455032d3" providerId="LiveId" clId="{4A6ADD0A-91FC-4FC4-A92B-DFD13848D7D6}" dt="2025-02-18T17:08:32.940" v="1172" actId="47"/>
        <pc:sldMkLst>
          <pc:docMk/>
          <pc:sldMk cId="816824827" sldId="200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135035295" sldId="201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52683169" sldId="201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725000642" sldId="201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71556963" sldId="202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36012814" sldId="202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148273094" sldId="203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09914410" sldId="203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231191082" sldId="2034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90514863" sldId="2035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336978189" sldId="2036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2068217609" sldId="203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825094817" sldId="203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80851998" sldId="204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5209561" sldId="2041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2611934418" sldId="204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018944657" sldId="208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92321866" sldId="208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93312145" sldId="208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021765563" sldId="212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57048877" sldId="212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672383604" sldId="212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72285588" sldId="212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7094143" sldId="212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029564528" sldId="212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696974007" sldId="212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492317725" sldId="213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41803010" sldId="213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38577743" sldId="213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971058066" sldId="213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978275091" sldId="213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6077409" sldId="213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70232695" sldId="213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67827643" sldId="2144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2604786981" sldId="2153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1302051725" sldId="2166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3729773846" sldId="219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256426786" sldId="220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02141683" sldId="220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095584119" sldId="220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690856928" sldId="220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963195191" sldId="2204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4061215884" sldId="2223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375956121" sldId="2224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942247237" sldId="2227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3524342674" sldId="2228"/>
        </pc:sldMkLst>
      </pc:sldChg>
      <pc:sldChg chg="add">
        <pc:chgData name="Eva Jandíková" userId="7ef427b1455032d3" providerId="LiveId" clId="{4A6ADD0A-91FC-4FC4-A92B-DFD13848D7D6}" dt="2025-02-18T17:03:13.649" v="1061"/>
        <pc:sldMkLst>
          <pc:docMk/>
          <pc:sldMk cId="531000984" sldId="2229"/>
        </pc:sldMkLst>
      </pc:sldChg>
      <pc:sldChg chg="modSp mod">
        <pc:chgData name="Eva Jandíková" userId="7ef427b1455032d3" providerId="LiveId" clId="{4A6ADD0A-91FC-4FC4-A92B-DFD13848D7D6}" dt="2025-02-18T16:38:03.162" v="343" actId="2711"/>
        <pc:sldMkLst>
          <pc:docMk/>
          <pc:sldMk cId="857624358" sldId="2236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025966622" sldId="223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821010156" sldId="2238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1711650580" sldId="223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15911199" sldId="224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873040348" sldId="224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70434450" sldId="224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02926193" sldId="224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213169711" sldId="224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736424394" sldId="224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755926387" sldId="224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389252856" sldId="2247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3560930143" sldId="2248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3489070104" sldId="224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105683861" sldId="2250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17227073" sldId="2251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2759056179" sldId="2254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1720969217" sldId="2255"/>
        </pc:sldMkLst>
      </pc:sldChg>
      <pc:sldChg chg="modSp mod">
        <pc:chgData name="Eva Jandíková" userId="7ef427b1455032d3" providerId="LiveId" clId="{4A6ADD0A-91FC-4FC4-A92B-DFD13848D7D6}" dt="2025-02-18T16:38:08.414" v="344" actId="108"/>
        <pc:sldMkLst>
          <pc:docMk/>
          <pc:sldMk cId="2437085031" sldId="2256"/>
        </pc:sldMkLst>
        <pc:spChg chg="mod">
          <ac:chgData name="Eva Jandíková" userId="7ef427b1455032d3" providerId="LiveId" clId="{4A6ADD0A-91FC-4FC4-A92B-DFD13848D7D6}" dt="2025-02-18T16:38:08.414" v="344" actId="108"/>
          <ac:spMkLst>
            <pc:docMk/>
            <pc:sldMk cId="2437085031" sldId="2256"/>
            <ac:spMk id="4" creationId="{2AD50B7D-FE5C-4529-8057-8AD9C6AA0A39}"/>
          </ac:spMkLst>
        </pc:spChg>
      </pc:sldChg>
      <pc:sldChg chg="add del">
        <pc:chgData name="Eva Jandíková" userId="7ef427b1455032d3" providerId="LiveId" clId="{4A6ADD0A-91FC-4FC4-A92B-DFD13848D7D6}" dt="2025-02-18T17:08:20.886" v="1171" actId="47"/>
        <pc:sldMkLst>
          <pc:docMk/>
          <pc:sldMk cId="3146189368" sldId="2259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3593009459" sldId="2259"/>
        </pc:sldMkLst>
      </pc:sldChg>
      <pc:sldChg chg="add del">
        <pc:chgData name="Eva Jandíková" userId="7ef427b1455032d3" providerId="LiveId" clId="{4A6ADD0A-91FC-4FC4-A92B-DFD13848D7D6}" dt="2025-02-18T17:08:20.886" v="1171" actId="47"/>
        <pc:sldMkLst>
          <pc:docMk/>
          <pc:sldMk cId="4070377241" sldId="2261"/>
        </pc:sldMkLst>
      </pc:sldChg>
      <pc:sldChg chg="ord">
        <pc:chgData name="Eva Jandíková" userId="7ef427b1455032d3" providerId="LiveId" clId="{4A6ADD0A-91FC-4FC4-A92B-DFD13848D7D6}" dt="2025-02-18T16:57:32.663" v="987"/>
        <pc:sldMkLst>
          <pc:docMk/>
          <pc:sldMk cId="2164158464" sldId="2262"/>
        </pc:sldMkLst>
      </pc:sldChg>
      <pc:sldChg chg="del ord">
        <pc:chgData name="Eva Jandíková" userId="7ef427b1455032d3" providerId="LiveId" clId="{4A6ADD0A-91FC-4FC4-A92B-DFD13848D7D6}" dt="2025-02-18T17:00:56.452" v="1013" actId="2696"/>
        <pc:sldMkLst>
          <pc:docMk/>
          <pc:sldMk cId="376079132" sldId="2271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618696892" sldId="2271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469555720" sldId="227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273909937" sldId="2274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045035278" sldId="2276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819588523" sldId="227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004027701" sldId="228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556321605" sldId="228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197205158" sldId="228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713660843" sldId="228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77612435" sldId="228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663251086" sldId="228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57321085" sldId="2288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2060607202" sldId="2291"/>
        </pc:sldMkLst>
      </pc:sldChg>
      <pc:sldChg chg="modSp mod">
        <pc:chgData name="Eva Jandíková" userId="7ef427b1455032d3" providerId="LiveId" clId="{4A6ADD0A-91FC-4FC4-A92B-DFD13848D7D6}" dt="2025-02-18T17:02:54.525" v="1060" actId="20578"/>
        <pc:sldMkLst>
          <pc:docMk/>
          <pc:sldMk cId="597504171" sldId="2295"/>
        </pc:sldMkLst>
        <pc:spChg chg="mod">
          <ac:chgData name="Eva Jandíková" userId="7ef427b1455032d3" providerId="LiveId" clId="{4A6ADD0A-91FC-4FC4-A92B-DFD13848D7D6}" dt="2025-02-18T16:21:11.436" v="248" actId="20577"/>
          <ac:spMkLst>
            <pc:docMk/>
            <pc:sldMk cId="597504171" sldId="2295"/>
            <ac:spMk id="6" creationId="{EABACF6D-9DE5-C2BF-E232-EE1208B9A1FC}"/>
          </ac:spMkLst>
        </pc:spChg>
        <pc:spChg chg="mod">
          <ac:chgData name="Eva Jandíková" userId="7ef427b1455032d3" providerId="LiveId" clId="{4A6ADD0A-91FC-4FC4-A92B-DFD13848D7D6}" dt="2025-02-18T17:02:54.525" v="1060" actId="20578"/>
          <ac:spMkLst>
            <pc:docMk/>
            <pc:sldMk cId="597504171" sldId="2295"/>
            <ac:spMk id="8" creationId="{71C2787F-D6C7-C909-51DE-814F25574F67}"/>
          </ac:spMkLst>
        </pc:spChg>
      </pc:sldChg>
      <pc:sldChg chg="modSp add del mod">
        <pc:chgData name="Eva Jandíková" userId="7ef427b1455032d3" providerId="LiveId" clId="{4A6ADD0A-91FC-4FC4-A92B-DFD13848D7D6}" dt="2025-02-18T17:32:39.895" v="1675" actId="20577"/>
        <pc:sldMkLst>
          <pc:docMk/>
          <pc:sldMk cId="545666338" sldId="2297"/>
        </pc:sldMkLst>
      </pc:sldChg>
      <pc:sldChg chg="add del ord">
        <pc:chgData name="Eva Jandíková" userId="7ef427b1455032d3" providerId="LiveId" clId="{4A6ADD0A-91FC-4FC4-A92B-DFD13848D7D6}" dt="2025-02-18T17:00:56.452" v="1013" actId="2696"/>
        <pc:sldMkLst>
          <pc:docMk/>
          <pc:sldMk cId="3976505497" sldId="2297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535934345" sldId="229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0593266" sldId="2301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695140794" sldId="2302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2873519631" sldId="2303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3193158363" sldId="2304"/>
        </pc:sldMkLst>
      </pc:sldChg>
      <pc:sldChg chg="del">
        <pc:chgData name="Eva Jandíková" userId="7ef427b1455032d3" providerId="LiveId" clId="{4A6ADD0A-91FC-4FC4-A92B-DFD13848D7D6}" dt="2025-02-18T16:35:44.093" v="257" actId="47"/>
        <pc:sldMkLst>
          <pc:docMk/>
          <pc:sldMk cId="366869890" sldId="2305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4252776102" sldId="2306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2722961101" sldId="2307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2391430806" sldId="2308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331866965" sldId="2309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340065127" sldId="2310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628997414" sldId="2311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4083262809" sldId="2312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055113937" sldId="2313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289153694" sldId="2314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598159075" sldId="2315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684043585" sldId="2316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808475330" sldId="2317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52729179" sldId="231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264491758" sldId="2319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906644247" sldId="232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48477681" sldId="232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043893569" sldId="232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064433001" sldId="2325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438973649" sldId="232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43505308" sldId="232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572410254" sldId="2329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1012888258" sldId="2331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49557723" sldId="2332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010266030" sldId="2333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164804575" sldId="2334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09263262" sldId="233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1048748430" sldId="233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645335163" sldId="233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577673846" sldId="2339"/>
        </pc:sldMkLst>
      </pc:sldChg>
      <pc:sldChg chg="del">
        <pc:chgData name="Eva Jandíková" userId="7ef427b1455032d3" providerId="LiveId" clId="{4A6ADD0A-91FC-4FC4-A92B-DFD13848D7D6}" dt="2025-02-18T16:36:01.461" v="258" actId="47"/>
        <pc:sldMkLst>
          <pc:docMk/>
          <pc:sldMk cId="316312425" sldId="2340"/>
        </pc:sldMkLst>
      </pc:sldChg>
      <pc:sldChg chg="del">
        <pc:chgData name="Eva Jandíková" userId="7ef427b1455032d3" providerId="LiveId" clId="{4A6ADD0A-91FC-4FC4-A92B-DFD13848D7D6}" dt="2025-02-18T16:57:01.566" v="982" actId="47"/>
        <pc:sldMkLst>
          <pc:docMk/>
          <pc:sldMk cId="3734033520" sldId="2344"/>
        </pc:sldMkLst>
      </pc:sldChg>
      <pc:sldChg chg="del">
        <pc:chgData name="Eva Jandíková" userId="7ef427b1455032d3" providerId="LiveId" clId="{4A6ADD0A-91FC-4FC4-A92B-DFD13848D7D6}" dt="2025-02-18T16:57:01.566" v="982" actId="47"/>
        <pc:sldMkLst>
          <pc:docMk/>
          <pc:sldMk cId="3381673742" sldId="2345"/>
        </pc:sldMkLst>
      </pc:sldChg>
      <pc:sldChg chg="add del">
        <pc:chgData name="Eva Jandíková" userId="7ef427b1455032d3" providerId="LiveId" clId="{4A6ADD0A-91FC-4FC4-A92B-DFD13848D7D6}" dt="2025-02-18T16:57:18.127" v="985" actId="47"/>
        <pc:sldMkLst>
          <pc:docMk/>
          <pc:sldMk cId="3263018625" sldId="2346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3209451541" sldId="2347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2256284532" sldId="2348"/>
        </pc:sldMkLst>
      </pc:sldChg>
      <pc:sldChg chg="del">
        <pc:chgData name="Eva Jandíková" userId="7ef427b1455032d3" providerId="LiveId" clId="{4A6ADD0A-91FC-4FC4-A92B-DFD13848D7D6}" dt="2025-02-18T16:59:26.909" v="1005" actId="47"/>
        <pc:sldMkLst>
          <pc:docMk/>
          <pc:sldMk cId="4084447454" sldId="2349"/>
        </pc:sldMkLst>
      </pc:sldChg>
      <pc:sldChg chg="addSp delSp modSp add mod">
        <pc:chgData name="Eva Jandíková" userId="7ef427b1455032d3" providerId="LiveId" clId="{4A6ADD0A-91FC-4FC4-A92B-DFD13848D7D6}" dt="2025-02-18T16:52:29.262" v="800" actId="20577"/>
        <pc:sldMkLst>
          <pc:docMk/>
          <pc:sldMk cId="2200844643" sldId="2350"/>
        </pc:sldMkLst>
      </pc:sldChg>
      <pc:sldChg chg="del">
        <pc:chgData name="Eva Jandíková" userId="7ef427b1455032d3" providerId="LiveId" clId="{4A6ADD0A-91FC-4FC4-A92B-DFD13848D7D6}" dt="2025-02-18T10:19:58.252" v="35" actId="47"/>
        <pc:sldMkLst>
          <pc:docMk/>
          <pc:sldMk cId="1889478475" sldId="2351"/>
        </pc:sldMkLst>
      </pc:sldChg>
      <pc:sldChg chg="modSp add mod">
        <pc:chgData name="Eva Jandíková" userId="7ef427b1455032d3" providerId="LiveId" clId="{4A6ADD0A-91FC-4FC4-A92B-DFD13848D7D6}" dt="2025-02-18T16:39:25.772" v="399" actId="20577"/>
        <pc:sldMkLst>
          <pc:docMk/>
          <pc:sldMk cId="3605824546" sldId="2351"/>
        </pc:sldMkLst>
      </pc:sldChg>
      <pc:sldChg chg="add del">
        <pc:chgData name="Eva Jandíková" userId="7ef427b1455032d3" providerId="LiveId" clId="{4A6ADD0A-91FC-4FC4-A92B-DFD13848D7D6}" dt="2025-02-18T16:56:41.724" v="981" actId="47"/>
        <pc:sldMkLst>
          <pc:docMk/>
          <pc:sldMk cId="3596891388" sldId="2352"/>
        </pc:sldMkLst>
      </pc:sldChg>
      <pc:sldChg chg="modSp add mod">
        <pc:chgData name="Eva Jandíková" userId="7ef427b1455032d3" providerId="LiveId" clId="{4A6ADD0A-91FC-4FC4-A92B-DFD13848D7D6}" dt="2025-02-18T16:39:04.089" v="395" actId="20577"/>
        <pc:sldMkLst>
          <pc:docMk/>
          <pc:sldMk cId="3146855450" sldId="2353"/>
        </pc:sldMkLst>
      </pc:sldChg>
      <pc:sldChg chg="addSp delSp modSp add mod">
        <pc:chgData name="Eva Jandíková" userId="7ef427b1455032d3" providerId="LiveId" clId="{4A6ADD0A-91FC-4FC4-A92B-DFD13848D7D6}" dt="2025-02-18T16:49:38.392" v="675" actId="1076"/>
        <pc:sldMkLst>
          <pc:docMk/>
          <pc:sldMk cId="3327051285" sldId="2354"/>
        </pc:sldMkLst>
      </pc:sldChg>
      <pc:sldChg chg="addSp delSp modSp add mod">
        <pc:chgData name="Eva Jandíková" userId="7ef427b1455032d3" providerId="LiveId" clId="{4A6ADD0A-91FC-4FC4-A92B-DFD13848D7D6}" dt="2025-02-18T16:54:36.355" v="932" actId="14100"/>
        <pc:sldMkLst>
          <pc:docMk/>
          <pc:sldMk cId="3981815936" sldId="2355"/>
        </pc:sldMkLst>
      </pc:sldChg>
      <pc:sldChg chg="addSp delSp modSp add mod">
        <pc:chgData name="Eva Jandíková" userId="7ef427b1455032d3" providerId="LiveId" clId="{4A6ADD0A-91FC-4FC4-A92B-DFD13848D7D6}" dt="2025-02-18T16:56:32.028" v="980" actId="1076"/>
        <pc:sldMkLst>
          <pc:docMk/>
          <pc:sldMk cId="3951065018" sldId="2356"/>
        </pc:sldMkLst>
      </pc:sldChg>
      <pc:sldChg chg="add del">
        <pc:chgData name="Eva Jandíková" userId="7ef427b1455032d3" providerId="LiveId" clId="{4A6ADD0A-91FC-4FC4-A92B-DFD13848D7D6}" dt="2025-02-18T17:32:29.701" v="1668" actId="47"/>
        <pc:sldMkLst>
          <pc:docMk/>
          <pc:sldMk cId="288719079" sldId="2357"/>
        </pc:sldMkLst>
      </pc:sldChg>
      <pc:sldChg chg="modSp add del mod">
        <pc:chgData name="Eva Jandíková" userId="7ef427b1455032d3" providerId="LiveId" clId="{4A6ADD0A-91FC-4FC4-A92B-DFD13848D7D6}" dt="2025-02-18T17:00:56.452" v="1013" actId="2696"/>
        <pc:sldMkLst>
          <pc:docMk/>
          <pc:sldMk cId="4251574564" sldId="2357"/>
        </pc:sldMkLst>
      </pc:sldChg>
      <pc:sldChg chg="modSp add mod ord">
        <pc:chgData name="Eva Jandíková" userId="7ef427b1455032d3" providerId="LiveId" clId="{4A6ADD0A-91FC-4FC4-A92B-DFD13848D7D6}" dt="2025-02-18T17:10:30.750" v="1174"/>
        <pc:sldMkLst>
          <pc:docMk/>
          <pc:sldMk cId="2299168822" sldId="2358"/>
        </pc:sldMkLst>
        <pc:spChg chg="mod">
          <ac:chgData name="Eva Jandíková" userId="7ef427b1455032d3" providerId="LiveId" clId="{4A6ADD0A-91FC-4FC4-A92B-DFD13848D7D6}" dt="2025-02-18T17:02:39.152" v="1059" actId="20577"/>
          <ac:spMkLst>
            <pc:docMk/>
            <pc:sldMk cId="2299168822" sldId="2358"/>
            <ac:spMk id="4" creationId="{A3A18E3D-4CCA-1C52-FD04-5DF864AEB057}"/>
          </ac:spMkLst>
        </pc:spChg>
      </pc:sldChg>
      <pc:sldChg chg="modSp add del mod">
        <pc:chgData name="Eva Jandíková" userId="7ef427b1455032d3" providerId="LiveId" clId="{4A6ADD0A-91FC-4FC4-A92B-DFD13848D7D6}" dt="2025-02-18T17:32:16.408" v="1667" actId="47"/>
        <pc:sldMkLst>
          <pc:docMk/>
          <pc:sldMk cId="757444536" sldId="2359"/>
        </pc:sldMkLst>
      </pc:sldChg>
      <pc:sldChg chg="modSp add del mod">
        <pc:chgData name="Eva Jandíková" userId="7ef427b1455032d3" providerId="LiveId" clId="{4A6ADD0A-91FC-4FC4-A92B-DFD13848D7D6}" dt="2025-02-18T17:32:16.408" v="1667" actId="47"/>
        <pc:sldMkLst>
          <pc:docMk/>
          <pc:sldMk cId="1009203784" sldId="2360"/>
        </pc:sldMkLst>
      </pc:sldChg>
      <pc:sldChg chg="modSp add del mod">
        <pc:chgData name="Eva Jandíková" userId="7ef427b1455032d3" providerId="LiveId" clId="{4A6ADD0A-91FC-4FC4-A92B-DFD13848D7D6}" dt="2025-02-18T17:32:16.408" v="1667" actId="47"/>
        <pc:sldMkLst>
          <pc:docMk/>
          <pc:sldMk cId="3038234290" sldId="2361"/>
        </pc:sldMkLst>
      </pc:sldChg>
      <pc:sldChg chg="add del">
        <pc:chgData name="Eva Jandíková" userId="7ef427b1455032d3" providerId="LiveId" clId="{4A6ADD0A-91FC-4FC4-A92B-DFD13848D7D6}" dt="2025-02-18T17:08:20.886" v="1171" actId="47"/>
        <pc:sldMkLst>
          <pc:docMk/>
          <pc:sldMk cId="2699492276" sldId="2362"/>
        </pc:sldMkLst>
      </pc:sldChg>
      <pc:sldChg chg="add del">
        <pc:chgData name="Eva Jandíková" userId="7ef427b1455032d3" providerId="LiveId" clId="{4A6ADD0A-91FC-4FC4-A92B-DFD13848D7D6}" dt="2025-02-18T17:32:16.408" v="1667" actId="47"/>
        <pc:sldMkLst>
          <pc:docMk/>
          <pc:sldMk cId="3313305770" sldId="2363"/>
        </pc:sldMkLst>
      </pc:sldChg>
      <pc:sldChg chg="addSp delSp modSp add mod">
        <pc:chgData name="Eva Jandíková" userId="7ef427b1455032d3" providerId="LiveId" clId="{4A6ADD0A-91FC-4FC4-A92B-DFD13848D7D6}" dt="2025-02-18T17:25:18.823" v="1618" actId="14"/>
        <pc:sldMkLst>
          <pc:docMk/>
          <pc:sldMk cId="412090263" sldId="2364"/>
        </pc:sldMkLst>
        <pc:spChg chg="mod">
          <ac:chgData name="Eva Jandíková" userId="7ef427b1455032d3" providerId="LiveId" clId="{4A6ADD0A-91FC-4FC4-A92B-DFD13848D7D6}" dt="2025-02-18T17:25:18.823" v="1618" actId="14"/>
          <ac:spMkLst>
            <pc:docMk/>
            <pc:sldMk cId="412090263" sldId="2364"/>
            <ac:spMk id="4" creationId="{529B34BC-D909-2AB3-5A58-E14E3493ED79}"/>
          </ac:spMkLst>
        </pc:spChg>
        <pc:spChg chg="mod">
          <ac:chgData name="Eva Jandíková" userId="7ef427b1455032d3" providerId="LiveId" clId="{4A6ADD0A-91FC-4FC4-A92B-DFD13848D7D6}" dt="2025-02-18T17:12:04.368" v="1219" actId="20577"/>
          <ac:spMkLst>
            <pc:docMk/>
            <pc:sldMk cId="412090263" sldId="2364"/>
            <ac:spMk id="5" creationId="{7908E4AE-AA63-F9EF-5674-872D533F1E18}"/>
          </ac:spMkLst>
        </pc:spChg>
      </pc:sldChg>
      <pc:sldChg chg="addSp modSp add mod">
        <pc:chgData name="Eva Jandíková" userId="7ef427b1455032d3" providerId="LiveId" clId="{4A6ADD0A-91FC-4FC4-A92B-DFD13848D7D6}" dt="2025-02-18T17:29:51.073" v="1655" actId="14100"/>
        <pc:sldMkLst>
          <pc:docMk/>
          <pc:sldMk cId="1236486144" sldId="2365"/>
        </pc:sldMkLst>
        <pc:spChg chg="mod">
          <ac:chgData name="Eva Jandíková" userId="7ef427b1455032d3" providerId="LiveId" clId="{4A6ADD0A-91FC-4FC4-A92B-DFD13848D7D6}" dt="2025-02-18T17:19:34.802" v="1496" actId="20577"/>
          <ac:spMkLst>
            <pc:docMk/>
            <pc:sldMk cId="1236486144" sldId="2365"/>
            <ac:spMk id="4" creationId="{8D7701A1-645F-C02B-D84F-5063C4CC191A}"/>
          </ac:spMkLst>
        </pc:spChg>
        <pc:spChg chg="mod">
          <ac:chgData name="Eva Jandíková" userId="7ef427b1455032d3" providerId="LiveId" clId="{4A6ADD0A-91FC-4FC4-A92B-DFD13848D7D6}" dt="2025-02-18T17:15:35.205" v="1321" actId="5793"/>
          <ac:spMkLst>
            <pc:docMk/>
            <pc:sldMk cId="1236486144" sldId="2365"/>
            <ac:spMk id="5" creationId="{8CCAFAE3-FE2D-D201-A33D-714A58ACEB9E}"/>
          </ac:spMkLst>
        </pc:spChg>
      </pc:sldChg>
      <pc:sldChg chg="addSp modSp add mod">
        <pc:chgData name="Eva Jandíková" userId="7ef427b1455032d3" providerId="LiveId" clId="{4A6ADD0A-91FC-4FC4-A92B-DFD13848D7D6}" dt="2025-02-18T17:22:14.607" v="1507"/>
        <pc:sldMkLst>
          <pc:docMk/>
          <pc:sldMk cId="3811826500" sldId="2366"/>
        </pc:sldMkLst>
      </pc:sldChg>
      <pc:sldChg chg="addSp modSp add mod">
        <pc:chgData name="Eva Jandíková" userId="7ef427b1455032d3" providerId="LiveId" clId="{4A6ADD0A-91FC-4FC4-A92B-DFD13848D7D6}" dt="2025-02-18T17:21:14.785" v="1501" actId="1076"/>
        <pc:sldMkLst>
          <pc:docMk/>
          <pc:sldMk cId="1411589605" sldId="2367"/>
        </pc:sldMkLst>
      </pc:sldChg>
      <pc:sldChg chg="addSp modSp add mod">
        <pc:chgData name="Eva Jandíková" userId="7ef427b1455032d3" providerId="LiveId" clId="{4A6ADD0A-91FC-4FC4-A92B-DFD13848D7D6}" dt="2025-02-18T17:21:45.236" v="1504" actId="1076"/>
        <pc:sldMkLst>
          <pc:docMk/>
          <pc:sldMk cId="1725943088" sldId="2368"/>
        </pc:sldMkLst>
        <pc:spChg chg="mod">
          <ac:chgData name="Eva Jandíková" userId="7ef427b1455032d3" providerId="LiveId" clId="{4A6ADD0A-91FC-4FC4-A92B-DFD13848D7D6}" dt="2025-02-18T17:21:37.512" v="1502"/>
          <ac:spMkLst>
            <pc:docMk/>
            <pc:sldMk cId="1725943088" sldId="2368"/>
            <ac:spMk id="4" creationId="{732F08AA-520C-5526-E796-5B0E6AB8B535}"/>
          </ac:spMkLst>
        </pc:spChg>
      </pc:sldChg>
      <pc:sldChg chg="modSp add mod">
        <pc:chgData name="Eva Jandíková" userId="7ef427b1455032d3" providerId="LiveId" clId="{4A6ADD0A-91FC-4FC4-A92B-DFD13848D7D6}" dt="2025-02-18T17:24:45.286" v="1615" actId="255"/>
        <pc:sldMkLst>
          <pc:docMk/>
          <pc:sldMk cId="2433445490" sldId="2369"/>
        </pc:sldMkLst>
        <pc:spChg chg="mod">
          <ac:chgData name="Eva Jandíková" userId="7ef427b1455032d3" providerId="LiveId" clId="{4A6ADD0A-91FC-4FC4-A92B-DFD13848D7D6}" dt="2025-02-18T17:24:25.192" v="1594" actId="12"/>
          <ac:spMkLst>
            <pc:docMk/>
            <pc:sldMk cId="2433445490" sldId="2369"/>
            <ac:spMk id="4" creationId="{0B565AAB-9057-2368-9619-CB9FF9DA5BB8}"/>
          </ac:spMkLst>
        </pc:spChg>
        <pc:spChg chg="mod">
          <ac:chgData name="Eva Jandíková" userId="7ef427b1455032d3" providerId="LiveId" clId="{4A6ADD0A-91FC-4FC4-A92B-DFD13848D7D6}" dt="2025-02-18T17:22:44.137" v="1533" actId="20577"/>
          <ac:spMkLst>
            <pc:docMk/>
            <pc:sldMk cId="2433445490" sldId="2369"/>
            <ac:spMk id="5" creationId="{DE3C22E9-C0BD-41AA-C18E-754CBD8B5BA4}"/>
          </ac:spMkLst>
        </pc:spChg>
        <pc:spChg chg="mod">
          <ac:chgData name="Eva Jandíková" userId="7ef427b1455032d3" providerId="LiveId" clId="{4A6ADD0A-91FC-4FC4-A92B-DFD13848D7D6}" dt="2025-02-18T17:22:51.691" v="1557" actId="20577"/>
          <ac:spMkLst>
            <pc:docMk/>
            <pc:sldMk cId="2433445490" sldId="2369"/>
            <ac:spMk id="10" creationId="{47DC892F-5C60-54DF-6AFE-C9705E9DC180}"/>
          </ac:spMkLst>
        </pc:spChg>
        <pc:spChg chg="mod">
          <ac:chgData name="Eva Jandíková" userId="7ef427b1455032d3" providerId="LiveId" clId="{4A6ADD0A-91FC-4FC4-A92B-DFD13848D7D6}" dt="2025-02-18T17:24:45.286" v="1615" actId="255"/>
          <ac:spMkLst>
            <pc:docMk/>
            <pc:sldMk cId="2433445490" sldId="2369"/>
            <ac:spMk id="11" creationId="{7C889B55-2B84-97E3-A722-B1E29AD7B159}"/>
          </ac:spMkLst>
        </pc:spChg>
      </pc:sldChg>
      <pc:sldChg chg="addSp modSp add mod">
        <pc:chgData name="Eva Jandíková" userId="7ef427b1455032d3" providerId="LiveId" clId="{4A6ADD0A-91FC-4FC4-A92B-DFD13848D7D6}" dt="2025-02-18T17:27:33.285" v="1644"/>
        <pc:sldMkLst>
          <pc:docMk/>
          <pc:sldMk cId="1968101108" sldId="2370"/>
        </pc:sldMkLst>
      </pc:sldChg>
      <pc:sldChg chg="addSp delSp modSp add mod">
        <pc:chgData name="Eva Jandíková" userId="7ef427b1455032d3" providerId="LiveId" clId="{4A6ADD0A-91FC-4FC4-A92B-DFD13848D7D6}" dt="2025-02-18T17:27:58.201" v="1648"/>
        <pc:sldMkLst>
          <pc:docMk/>
          <pc:sldMk cId="1177863304" sldId="2371"/>
        </pc:sldMkLst>
      </pc:sldChg>
      <pc:sldChg chg="delSp modSp add mod">
        <pc:chgData name="Eva Jandíková" userId="7ef427b1455032d3" providerId="LiveId" clId="{4A6ADD0A-91FC-4FC4-A92B-DFD13848D7D6}" dt="2025-02-18T17:28:12.503" v="1651"/>
        <pc:sldMkLst>
          <pc:docMk/>
          <pc:sldMk cId="371091745" sldId="2372"/>
        </pc:sldMkLst>
      </pc:sldChg>
      <pc:sldChg chg="modSp add mod">
        <pc:chgData name="Eva Jandíková" userId="7ef427b1455032d3" providerId="LiveId" clId="{4A6ADD0A-91FC-4FC4-A92B-DFD13848D7D6}" dt="2025-02-18T17:31:18.145" v="1663" actId="404"/>
        <pc:sldMkLst>
          <pc:docMk/>
          <pc:sldMk cId="3137967547" sldId="2373"/>
        </pc:sldMkLst>
        <pc:spChg chg="mod">
          <ac:chgData name="Eva Jandíková" userId="7ef427b1455032d3" providerId="LiveId" clId="{4A6ADD0A-91FC-4FC4-A92B-DFD13848D7D6}" dt="2025-02-18T17:31:18.145" v="1663" actId="404"/>
          <ac:spMkLst>
            <pc:docMk/>
            <pc:sldMk cId="3137967547" sldId="2373"/>
            <ac:spMk id="4" creationId="{D0D7B284-32B0-67BC-2F20-E7A089CC06EA}"/>
          </ac:spMkLst>
        </pc:spChg>
      </pc:sldChg>
    </pc:docChg>
  </pc:docChgLst>
  <pc:docChgLst>
    <pc:chgData name="NÉMETHOVÁ Eva" userId="S::eva.nemethova@asseco-ce.com::eed6ceca-56a0-44f4-bf14-0f04fc1da483" providerId="AD" clId="Web-{FC73580D-54F6-86F4-D0CE-AA5DD07CDD2B}"/>
    <pc:docChg chg="modSld">
      <pc:chgData name="NÉMETHOVÁ Eva" userId="S::eva.nemethova@asseco-ce.com::eed6ceca-56a0-44f4-bf14-0f04fc1da483" providerId="AD" clId="Web-{FC73580D-54F6-86F4-D0CE-AA5DD07CDD2B}" dt="2024-09-10T09:47:19.044" v="12" actId="1076"/>
      <pc:docMkLst>
        <pc:docMk/>
      </pc:docMkLst>
      <pc:sldChg chg="delSp modSp">
        <pc:chgData name="NÉMETHOVÁ Eva" userId="S::eva.nemethova@asseco-ce.com::eed6ceca-56a0-44f4-bf14-0f04fc1da483" providerId="AD" clId="Web-{FC73580D-54F6-86F4-D0CE-AA5DD07CDD2B}" dt="2024-09-10T09:47:19.044" v="12" actId="1076"/>
        <pc:sldMkLst>
          <pc:docMk/>
          <pc:sldMk cId="3702756127" sldId="1841"/>
        </pc:sldMkLst>
      </pc:sldChg>
    </pc:docChg>
  </pc:docChgLst>
  <pc:docChgLst>
    <pc:chgData name="BÜRGER Tomáš" userId="S::tomas.burger@asseco-ce.com::f5b8df6d-73f5-4c4f-8795-b4d9459f9abf" providerId="AD" clId="Web-{AA70D75E-8452-AF60-343E-66FC7C4C0A5D}"/>
    <pc:docChg chg="modSld">
      <pc:chgData name="BÜRGER Tomáš" userId="S::tomas.burger@asseco-ce.com::f5b8df6d-73f5-4c4f-8795-b4d9459f9abf" providerId="AD" clId="Web-{AA70D75E-8452-AF60-343E-66FC7C4C0A5D}" dt="2024-09-11T07:44:31.159" v="9" actId="20577"/>
      <pc:docMkLst>
        <pc:docMk/>
      </pc:docMkLst>
      <pc:sldChg chg="modSp">
        <pc:chgData name="BÜRGER Tomáš" userId="S::tomas.burger@asseco-ce.com::f5b8df6d-73f5-4c4f-8795-b4d9459f9abf" providerId="AD" clId="Web-{AA70D75E-8452-AF60-343E-66FC7C4C0A5D}" dt="2024-09-11T07:43:39.688" v="6" actId="20577"/>
        <pc:sldMkLst>
          <pc:docMk/>
          <pc:sldMk cId="2682109150" sldId="1769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29.188" v="2" actId="20577"/>
        <pc:sldMkLst>
          <pc:docMk/>
          <pc:sldMk cId="2172963076" sldId="1772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4:31.159" v="9" actId="20577"/>
        <pc:sldMkLst>
          <pc:docMk/>
          <pc:sldMk cId="288015580" sldId="1987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44.657" v="7" actId="20577"/>
        <pc:sldMkLst>
          <pc:docMk/>
          <pc:sldMk cId="3519083480" sldId="2028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36.516" v="5" actId="20577"/>
        <pc:sldMkLst>
          <pc:docMk/>
          <pc:sldMk cId="2148273094" sldId="2032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33.688" v="4" actId="20577"/>
        <pc:sldMkLst>
          <pc:docMk/>
          <pc:sldMk cId="3909914410" sldId="2033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26.235" v="1" actId="20577"/>
        <pc:sldMkLst>
          <pc:docMk/>
          <pc:sldMk cId="3231191082" sldId="2034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21.297" v="0" actId="20577"/>
        <pc:sldMkLst>
          <pc:docMk/>
          <pc:sldMk cId="190514863" sldId="2035"/>
        </pc:sldMkLst>
      </pc:sldChg>
      <pc:sldChg chg="modSp">
        <pc:chgData name="BÜRGER Tomáš" userId="S::tomas.burger@asseco-ce.com::f5b8df6d-73f5-4c4f-8795-b4d9459f9abf" providerId="AD" clId="Web-{AA70D75E-8452-AF60-343E-66FC7C4C0A5D}" dt="2024-09-11T07:43:32.188" v="3" actId="20577"/>
        <pc:sldMkLst>
          <pc:docMk/>
          <pc:sldMk cId="45209561" sldId="2041"/>
        </pc:sldMkLst>
      </pc:sldChg>
    </pc:docChg>
  </pc:docChgLst>
  <pc:docChgLst>
    <pc:chgData name="BÜRGER Tomáš" userId="S::tomas.burger@asseco-ce.com::f5b8df6d-73f5-4c4f-8795-b4d9459f9abf" providerId="AD" clId="Web-{3FFA45AC-2FB8-E87F-E9C9-5BDB2934584B}"/>
    <pc:docChg chg="addSld delSld modSld sldOrd">
      <pc:chgData name="BÜRGER Tomáš" userId="S::tomas.burger@asseco-ce.com::f5b8df6d-73f5-4c4f-8795-b4d9459f9abf" providerId="AD" clId="Web-{3FFA45AC-2FB8-E87F-E9C9-5BDB2934584B}" dt="2024-09-09T08:24:41.721" v="473"/>
      <pc:docMkLst>
        <pc:docMk/>
      </pc:docMkLst>
      <pc:sldChg chg="addSp delSp modSp">
        <pc:chgData name="BÜRGER Tomáš" userId="S::tomas.burger@asseco-ce.com::f5b8df6d-73f5-4c4f-8795-b4d9459f9abf" providerId="AD" clId="Web-{3FFA45AC-2FB8-E87F-E9C9-5BDB2934584B}" dt="2024-09-09T06:54:52.444" v="31" actId="20577"/>
        <pc:sldMkLst>
          <pc:docMk/>
          <pc:sldMk cId="2976068358" sldId="127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32.861" v="43" actId="20577"/>
        <pc:sldMkLst>
          <pc:docMk/>
          <pc:sldMk cId="666028382" sldId="1362"/>
        </pc:sldMkLst>
      </pc:sldChg>
      <pc:sldChg chg="addSp delSp modSp">
        <pc:chgData name="BÜRGER Tomáš" userId="S::tomas.burger@asseco-ce.com::f5b8df6d-73f5-4c4f-8795-b4d9459f9abf" providerId="AD" clId="Web-{3FFA45AC-2FB8-E87F-E9C9-5BDB2934584B}" dt="2024-09-09T06:30:19.154" v="4" actId="20577"/>
        <pc:sldMkLst>
          <pc:docMk/>
          <pc:sldMk cId="3473808276" sldId="1418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53:34.410" v="24" actId="20577"/>
        <pc:sldMkLst>
          <pc:docMk/>
          <pc:sldMk cId="397178770" sldId="142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5:05.524" v="251" actId="20577"/>
        <pc:sldMkLst>
          <pc:docMk/>
          <pc:sldMk cId="131453227" sldId="147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4:57.712" v="250" actId="20577"/>
        <pc:sldMkLst>
          <pc:docMk/>
          <pc:sldMk cId="1212356901" sldId="153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39.923" v="44" actId="20577"/>
        <pc:sldMkLst>
          <pc:docMk/>
          <pc:sldMk cId="3556958916" sldId="155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27.064" v="42" actId="20577"/>
        <pc:sldMkLst>
          <pc:docMk/>
          <pc:sldMk cId="15385815" sldId="155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44.064" v="45" actId="20577"/>
        <pc:sldMkLst>
          <pc:docMk/>
          <pc:sldMk cId="2759434743" sldId="155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49.252" v="46" actId="20577"/>
        <pc:sldMkLst>
          <pc:docMk/>
          <pc:sldMk cId="2543722203" sldId="155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55.189" v="47" actId="20577"/>
        <pc:sldMkLst>
          <pc:docMk/>
          <pc:sldMk cId="233112867" sldId="155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00.268" v="48" actId="20577"/>
        <pc:sldMkLst>
          <pc:docMk/>
          <pc:sldMk cId="1807021179" sldId="155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05.283" v="49" actId="20577"/>
        <pc:sldMkLst>
          <pc:docMk/>
          <pc:sldMk cId="4105180587" sldId="155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09.643" v="50" actId="20577"/>
        <pc:sldMkLst>
          <pc:docMk/>
          <pc:sldMk cId="1568637408" sldId="155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14.924" v="52" actId="20577"/>
        <pc:sldMkLst>
          <pc:docMk/>
          <pc:sldMk cId="11835894" sldId="155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27.409" v="54" actId="20577"/>
        <pc:sldMkLst>
          <pc:docMk/>
          <pc:sldMk cId="2184124800" sldId="155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31.815" v="55" actId="20577"/>
        <pc:sldMkLst>
          <pc:docMk/>
          <pc:sldMk cId="1037137438" sldId="156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37.206" v="56" actId="20577"/>
        <pc:sldMkLst>
          <pc:docMk/>
          <pc:sldMk cId="1511324161" sldId="156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48.660" v="58" actId="20577"/>
        <pc:sldMkLst>
          <pc:docMk/>
          <pc:sldMk cId="2268568101" sldId="156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2:53.988" v="59" actId="20577"/>
        <pc:sldMkLst>
          <pc:docMk/>
          <pc:sldMk cId="2706048233" sldId="156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3:08.238" v="61" actId="20577"/>
        <pc:sldMkLst>
          <pc:docMk/>
          <pc:sldMk cId="3514162766" sldId="156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6:57.605" v="262" actId="20577"/>
        <pc:sldMkLst>
          <pc:docMk/>
          <pc:sldMk cId="10581735" sldId="159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6:02.431" v="217" actId="20577"/>
        <pc:sldMkLst>
          <pc:docMk/>
          <pc:sldMk cId="1738096190" sldId="1598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36:55.399" v="18" actId="20577"/>
        <pc:sldMkLst>
          <pc:docMk/>
          <pc:sldMk cId="2143098384" sldId="160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0:32.408" v="234" actId="20577"/>
        <pc:sldMkLst>
          <pc:docMk/>
          <pc:sldMk cId="1771302111" sldId="162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9:26.858" v="152" actId="20577"/>
        <pc:sldMkLst>
          <pc:docMk/>
          <pc:sldMk cId="422595347" sldId="162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9:04.858" v="148" actId="20577"/>
        <pc:sldMkLst>
          <pc:docMk/>
          <pc:sldMk cId="3594136577" sldId="162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0:55.486" v="236" actId="20577"/>
        <pc:sldMkLst>
          <pc:docMk/>
          <pc:sldMk cId="178207011" sldId="162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2:11.223" v="237" actId="20577"/>
        <pc:sldMkLst>
          <pc:docMk/>
          <pc:sldMk cId="1676030265" sldId="162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2:35.411" v="239" actId="20577"/>
        <pc:sldMkLst>
          <pc:docMk/>
          <pc:sldMk cId="3871336290" sldId="162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2:46.302" v="240" actId="20577"/>
        <pc:sldMkLst>
          <pc:docMk/>
          <pc:sldMk cId="1055967761" sldId="162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2:54.114" v="241" actId="20577"/>
        <pc:sldMkLst>
          <pc:docMk/>
          <pc:sldMk cId="2088888169" sldId="162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5:48.041" v="256" actId="20577"/>
        <pc:sldMkLst>
          <pc:docMk/>
          <pc:sldMk cId="2565680656" sldId="163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6:17.620" v="259" actId="20577"/>
        <pc:sldMkLst>
          <pc:docMk/>
          <pc:sldMk cId="3714648509" sldId="163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4:57.508" v="215" actId="20577"/>
        <pc:sldMkLst>
          <pc:docMk/>
          <pc:sldMk cId="3942915593" sldId="163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6:41.746" v="261" actId="20577"/>
        <pc:sldMkLst>
          <pc:docMk/>
          <pc:sldMk cId="3240071846" sldId="164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8:23.858" v="264" actId="20577"/>
        <pc:sldMkLst>
          <pc:docMk/>
          <pc:sldMk cId="1838833248" sldId="164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8:37.046" v="265" actId="20577"/>
        <pc:sldMkLst>
          <pc:docMk/>
          <pc:sldMk cId="1905088641" sldId="164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8:48.218" v="266" actId="20577"/>
        <pc:sldMkLst>
          <pc:docMk/>
          <pc:sldMk cId="304826213" sldId="164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9:03.765" v="267" actId="20577"/>
        <pc:sldMkLst>
          <pc:docMk/>
          <pc:sldMk cId="3802305195" sldId="164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9:21.156" v="268" actId="20577"/>
        <pc:sldMkLst>
          <pc:docMk/>
          <pc:sldMk cId="4191249600" sldId="164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5:23.399" v="216" actId="20577"/>
        <pc:sldMkLst>
          <pc:docMk/>
          <pc:sldMk cId="1621858950" sldId="164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8:13.694" v="357" actId="20577"/>
        <pc:sldMkLst>
          <pc:docMk/>
          <pc:sldMk cId="1761858310" sldId="165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8:22.257" v="358" actId="20577"/>
        <pc:sldMkLst>
          <pc:docMk/>
          <pc:sldMk cId="2248596057" sldId="1651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6:33.239" v="425" actId="20577"/>
        <pc:sldMkLst>
          <pc:docMk/>
          <pc:sldMk cId="2694056240" sldId="1652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1:09.214" v="359" actId="20577"/>
        <pc:sldMkLst>
          <pc:docMk/>
          <pc:sldMk cId="4013203784" sldId="1653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6:41.364" v="426" actId="20577"/>
        <pc:sldMkLst>
          <pc:docMk/>
          <pc:sldMk cId="585463199" sldId="1654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6:46.145" v="427" actId="20577"/>
        <pc:sldMkLst>
          <pc:docMk/>
          <pc:sldMk cId="3077343573" sldId="1655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6:51.130" v="428" actId="20577"/>
        <pc:sldMkLst>
          <pc:docMk/>
          <pc:sldMk cId="2670300549" sldId="1656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2:29.982" v="360" actId="20577"/>
        <pc:sldMkLst>
          <pc:docMk/>
          <pc:sldMk cId="1962091266" sldId="1657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07:01.693" v="429" actId="20577"/>
        <pc:sldMkLst>
          <pc:docMk/>
          <pc:sldMk cId="3577629205" sldId="1658"/>
        </pc:sldMkLst>
      </pc:sldChg>
      <pc:sldChg chg="addSp delSp modSp del">
        <pc:chgData name="BÜRGER Tomáš" userId="S::tomas.burger@asseco-ce.com::f5b8df6d-73f5-4c4f-8795-b4d9459f9abf" providerId="AD" clId="Web-{3FFA45AC-2FB8-E87F-E9C9-5BDB2934584B}" dt="2024-09-09T08:08:01.851" v="438"/>
        <pc:sldMkLst>
          <pc:docMk/>
          <pc:sldMk cId="3209716471" sldId="1659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17:36.225" v="441" actId="20577"/>
        <pc:sldMkLst>
          <pc:docMk/>
          <pc:sldMk cId="2145109821" sldId="1660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17:41.069" v="442" actId="20577"/>
        <pc:sldMkLst>
          <pc:docMk/>
          <pc:sldMk cId="1826095205" sldId="1661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17:45.304" v="443" actId="20577"/>
        <pc:sldMkLst>
          <pc:docMk/>
          <pc:sldMk cId="1779620600" sldId="1662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17:52.210" v="444" actId="20577"/>
        <pc:sldMkLst>
          <pc:docMk/>
          <pc:sldMk cId="2133617346" sldId="1663"/>
        </pc:sldMkLst>
      </pc:sldChg>
      <pc:sldChg chg="modSp del">
        <pc:chgData name="BÜRGER Tomáš" userId="S::tomas.burger@asseco-ce.com::f5b8df6d-73f5-4c4f-8795-b4d9459f9abf" providerId="AD" clId="Web-{3FFA45AC-2FB8-E87F-E9C9-5BDB2934584B}" dt="2024-09-09T08:19:27.604" v="455"/>
        <pc:sldMkLst>
          <pc:docMk/>
          <pc:sldMk cId="2470954178" sldId="1665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19:50.151" v="460" actId="20577"/>
        <pc:sldMkLst>
          <pc:docMk/>
          <pc:sldMk cId="879171619" sldId="1666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20:30.527" v="461" actId="20577"/>
        <pc:sldMkLst>
          <pc:docMk/>
          <pc:sldMk cId="2034776031" sldId="1667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21:01.950" v="462" actId="20577"/>
        <pc:sldMkLst>
          <pc:docMk/>
          <pc:sldMk cId="3912439826" sldId="1668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22:03.295" v="463" actId="20577"/>
        <pc:sldMkLst>
          <pc:docMk/>
          <pc:sldMk cId="3617529322" sldId="1669"/>
        </pc:sldMkLst>
      </pc:sldChg>
      <pc:sldChg chg="modSp">
        <pc:chgData name="BÜRGER Tomáš" userId="S::tomas.burger@asseco-ce.com::f5b8df6d-73f5-4c4f-8795-b4d9459f9abf" providerId="AD" clId="Web-{3FFA45AC-2FB8-E87F-E9C9-5BDB2934584B}" dt="2024-09-09T08:22:15.155" v="466" actId="20577"/>
        <pc:sldMkLst>
          <pc:docMk/>
          <pc:sldMk cId="529293872" sldId="167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6:38.776" v="221" actId="20577"/>
        <pc:sldMkLst>
          <pc:docMk/>
          <pc:sldMk cId="1055985956" sldId="167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0:00.478" v="345" actId="20577"/>
        <pc:sldMkLst>
          <pc:docMk/>
          <pc:sldMk cId="1265500442" sldId="168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9:20.296" v="226" actId="20577"/>
        <pc:sldMkLst>
          <pc:docMk/>
          <pc:sldMk cId="3157363252" sldId="168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9:30.250" v="227" actId="20577"/>
        <pc:sldMkLst>
          <pc:docMk/>
          <pc:sldMk cId="2110915360" sldId="168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9:48.734" v="228" actId="20577"/>
        <pc:sldMkLst>
          <pc:docMk/>
          <pc:sldMk cId="429384132" sldId="168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9:59.453" v="229" actId="20577"/>
        <pc:sldMkLst>
          <pc:docMk/>
          <pc:sldMk cId="2571610549" sldId="168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1:50.824" v="349" actId="20577"/>
        <pc:sldMkLst>
          <pc:docMk/>
          <pc:sldMk cId="3473876222" sldId="168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0:08.422" v="230" actId="20577"/>
        <pc:sldMkLst>
          <pc:docMk/>
          <pc:sldMk cId="4225085478" sldId="168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6:46.723" v="355" actId="20577"/>
        <pc:sldMkLst>
          <pc:docMk/>
          <pc:sldMk cId="3271763499" sldId="169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3:09.599" v="242" actId="20577"/>
        <pc:sldMkLst>
          <pc:docMk/>
          <pc:sldMk cId="1397302058" sldId="169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04.473" v="286" actId="20577"/>
        <pc:sldMkLst>
          <pc:docMk/>
          <pc:sldMk cId="3420443558" sldId="170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14.817" v="287" actId="20577"/>
        <pc:sldMkLst>
          <pc:docMk/>
          <pc:sldMk cId="3287515045" sldId="170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51.584" v="291" actId="20577"/>
        <pc:sldMkLst>
          <pc:docMk/>
          <pc:sldMk cId="4002349321" sldId="170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5:28.588" v="306" actId="20577"/>
        <pc:sldMkLst>
          <pc:docMk/>
          <pc:sldMk cId="652713672" sldId="170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7:46.677" v="328" actId="20577"/>
        <pc:sldMkLst>
          <pc:docMk/>
          <pc:sldMk cId="3725580703" sldId="171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6:18.535" v="352" actId="20577"/>
        <pc:sldMkLst>
          <pc:docMk/>
          <pc:sldMk cId="2035613754" sldId="171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4:50.680" v="214" actId="20577"/>
        <pc:sldMkLst>
          <pc:docMk/>
          <pc:sldMk cId="3140997242" sldId="171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7:52.559" v="222" actId="20577"/>
        <pc:sldMkLst>
          <pc:docMk/>
          <pc:sldMk cId="3176609632" sldId="171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6:16.994" v="219" actId="20577"/>
        <pc:sldMkLst>
          <pc:docMk/>
          <pc:sldMk cId="2788424198" sldId="172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6:24.916" v="220" actId="20577"/>
        <pc:sldMkLst>
          <pc:docMk/>
          <pc:sldMk cId="3828911276" sldId="172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6:09.604" v="218" actId="20577"/>
        <pc:sldMkLst>
          <pc:docMk/>
          <pc:sldMk cId="479699286" sldId="172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4:18.585" v="246" actId="20577"/>
        <pc:sldMkLst>
          <pc:docMk/>
          <pc:sldMk cId="3277576006" sldId="172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4:26.367" v="247" actId="20577"/>
        <pc:sldMkLst>
          <pc:docMk/>
          <pc:sldMk cId="1713409339" sldId="172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4:39.711" v="248" actId="20577"/>
        <pc:sldMkLst>
          <pc:docMk/>
          <pc:sldMk cId="2453027988" sldId="172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4:49.477" v="249" actId="20577"/>
        <pc:sldMkLst>
          <pc:docMk/>
          <pc:sldMk cId="4020701144" sldId="172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5:15.931" v="252" actId="20577"/>
        <pc:sldMkLst>
          <pc:docMk/>
          <pc:sldMk cId="2923910810" sldId="173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5:27.712" v="253" actId="20577"/>
        <pc:sldMkLst>
          <pc:docMk/>
          <pc:sldMk cId="1437478443" sldId="173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02.428" v="330" actId="20577"/>
        <pc:sldMkLst>
          <pc:docMk/>
          <pc:sldMk cId="3950685246" sldId="174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59.523" v="337" actId="20577"/>
        <pc:sldMkLst>
          <pc:docMk/>
          <pc:sldMk cId="542351305" sldId="1747"/>
        </pc:sldMkLst>
      </pc:sldChg>
      <pc:sldChg chg="modSp add ord">
        <pc:chgData name="BÜRGER Tomáš" userId="S::tomas.burger@asseco-ce.com::f5b8df6d-73f5-4c4f-8795-b4d9459f9abf" providerId="AD" clId="Web-{3FFA45AC-2FB8-E87F-E9C9-5BDB2934584B}" dt="2024-09-09T08:19:38.026" v="457" actId="20577"/>
        <pc:sldMkLst>
          <pc:docMk/>
          <pc:sldMk cId="4176474747" sldId="1756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37:25.229" v="23" actId="20577"/>
        <pc:sldMkLst>
          <pc:docMk/>
          <pc:sldMk cId="1775443882" sldId="1757"/>
        </pc:sldMkLst>
      </pc:sldChg>
      <pc:sldChg chg="addSp delSp modSp add del">
        <pc:chgData name="BÜRGER Tomáš" userId="S::tomas.burger@asseco-ce.com::f5b8df6d-73f5-4c4f-8795-b4d9459f9abf" providerId="AD" clId="Web-{3FFA45AC-2FB8-E87F-E9C9-5BDB2934584B}" dt="2024-09-09T08:24:41.721" v="473"/>
        <pc:sldMkLst>
          <pc:docMk/>
          <pc:sldMk cId="2759473037" sldId="176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7:07.606" v="263" actId="20577"/>
        <pc:sldMkLst>
          <pc:docMk/>
          <pc:sldMk cId="1799872815" sldId="176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9:28.234" v="269" actId="20577"/>
        <pc:sldMkLst>
          <pc:docMk/>
          <pc:sldMk cId="3012205999" sldId="177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9:36.141" v="270" actId="20577"/>
        <pc:sldMkLst>
          <pc:docMk/>
          <pc:sldMk cId="2820868405" sldId="177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9:46.047" v="271" actId="20577"/>
        <pc:sldMkLst>
          <pc:docMk/>
          <pc:sldMk cId="497478128" sldId="177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9:53.516" v="272" actId="20577"/>
        <pc:sldMkLst>
          <pc:docMk/>
          <pc:sldMk cId="759378868" sldId="177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0:01.032" v="273" actId="20577"/>
        <pc:sldMkLst>
          <pc:docMk/>
          <pc:sldMk cId="2913445016" sldId="177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0:13.611" v="274" actId="20577"/>
        <pc:sldMkLst>
          <pc:docMk/>
          <pc:sldMk cId="4167866378" sldId="177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0:48.252" v="278"/>
        <pc:sldMkLst>
          <pc:docMk/>
          <pc:sldMk cId="2532291666" sldId="177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1:03.425" v="279" actId="20577"/>
        <pc:sldMkLst>
          <pc:docMk/>
          <pc:sldMk cId="2033230848" sldId="177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1:11.018" v="280" actId="20577"/>
        <pc:sldMkLst>
          <pc:docMk/>
          <pc:sldMk cId="786110052" sldId="178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1:17.831" v="281" actId="20577"/>
        <pc:sldMkLst>
          <pc:docMk/>
          <pc:sldMk cId="139767992" sldId="178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1:25.222" v="282" actId="20577"/>
        <pc:sldMkLst>
          <pc:docMk/>
          <pc:sldMk cId="2141222490" sldId="178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1:33.097" v="283" actId="20577"/>
        <pc:sldMkLst>
          <pc:docMk/>
          <pc:sldMk cId="1261454302" sldId="178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1:50.520" v="285" actId="20577"/>
        <pc:sldMkLst>
          <pc:docMk/>
          <pc:sldMk cId="2832640556" sldId="178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22.833" v="288" actId="20577"/>
        <pc:sldMkLst>
          <pc:docMk/>
          <pc:sldMk cId="1742762542" sldId="178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33.427" v="289" actId="20577"/>
        <pc:sldMkLst>
          <pc:docMk/>
          <pc:sldMk cId="1900617314" sldId="178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40.865" v="290" actId="20577"/>
        <pc:sldMkLst>
          <pc:docMk/>
          <pc:sldMk cId="2783532139" sldId="178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2:58.099" v="292" actId="20577"/>
        <pc:sldMkLst>
          <pc:docMk/>
          <pc:sldMk cId="4135469336" sldId="178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3:07.053" v="293" actId="20577"/>
        <pc:sldMkLst>
          <pc:docMk/>
          <pc:sldMk cId="1352882550" sldId="178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3:30.257" v="295" actId="20577"/>
        <pc:sldMkLst>
          <pc:docMk/>
          <pc:sldMk cId="686143983" sldId="179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3:52.585" v="297" actId="20577"/>
        <pc:sldMkLst>
          <pc:docMk/>
          <pc:sldMk cId="2527550127" sldId="179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5:43.776" v="308" actId="20577"/>
        <pc:sldMkLst>
          <pc:docMk/>
          <pc:sldMk cId="3933863967" sldId="179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7:54.849" v="329" actId="20577"/>
        <pc:sldMkLst>
          <pc:docMk/>
          <pc:sldMk cId="2583623230" sldId="179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14.287" v="331" actId="20577"/>
        <pc:sldMkLst>
          <pc:docMk/>
          <pc:sldMk cId="2680571034" sldId="179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35.975" v="334" actId="20577"/>
        <pc:sldMkLst>
          <pc:docMk/>
          <pc:sldMk cId="1808533021" sldId="179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42.772" v="335" actId="20577"/>
        <pc:sldMkLst>
          <pc:docMk/>
          <pc:sldMk cId="3903050304" sldId="179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6:27.113" v="353" actId="20577"/>
        <pc:sldMkLst>
          <pc:docMk/>
          <pc:sldMk cId="2313065222" sldId="179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52.804" v="336" actId="20577"/>
        <pc:sldMkLst>
          <pc:docMk/>
          <pc:sldMk cId="1763520922" sldId="179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9:13.945" v="338" actId="20577"/>
        <pc:sldMkLst>
          <pc:docMk/>
          <pc:sldMk cId="3812175654" sldId="1803"/>
        </pc:sldMkLst>
      </pc:sldChg>
      <pc:sldChg chg="addSp delSp modSp">
        <pc:chgData name="BÜRGER Tomáš" userId="S::tomas.burger@asseco-ce.com::f5b8df6d-73f5-4c4f-8795-b4d9459f9abf" providerId="AD" clId="Web-{3FFA45AC-2FB8-E87F-E9C9-5BDB2934584B}" dt="2024-09-09T06:36:39.070" v="17"/>
        <pc:sldMkLst>
          <pc:docMk/>
          <pc:sldMk cId="2181867890" sldId="1817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36:12.834" v="14" actId="20577"/>
        <pc:sldMkLst>
          <pc:docMk/>
          <pc:sldMk cId="4214161330" sldId="1827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59:39.436" v="32" actId="20577"/>
        <pc:sldMkLst>
          <pc:docMk/>
          <pc:sldMk cId="2063293181" sldId="1828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59:48.889" v="33" actId="20577"/>
        <pc:sldMkLst>
          <pc:docMk/>
          <pc:sldMk cId="1508650280" sldId="1829"/>
        </pc:sldMkLst>
      </pc:sldChg>
      <pc:sldChg chg="modSp">
        <pc:chgData name="BÜRGER Tomáš" userId="S::tomas.burger@asseco-ce.com::f5b8df6d-73f5-4c4f-8795-b4d9459f9abf" providerId="AD" clId="Web-{3FFA45AC-2FB8-E87F-E9C9-5BDB2934584B}" dt="2024-09-09T06:59:55.889" v="34" actId="20577"/>
        <pc:sldMkLst>
          <pc:docMk/>
          <pc:sldMk cId="1902240005" sldId="183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0:02.233" v="35" actId="20577"/>
        <pc:sldMkLst>
          <pc:docMk/>
          <pc:sldMk cId="3089992217" sldId="183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0:08.530" v="36" actId="20577"/>
        <pc:sldMkLst>
          <pc:docMk/>
          <pc:sldMk cId="607791507" sldId="183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0:14.702" v="37" actId="20577"/>
        <pc:sldMkLst>
          <pc:docMk/>
          <pc:sldMk cId="4186636918" sldId="183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0:47.688" v="38" actId="20577"/>
        <pc:sldMkLst>
          <pc:docMk/>
          <pc:sldMk cId="1137451419" sldId="183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0:57.172" v="39" actId="20577"/>
        <pc:sldMkLst>
          <pc:docMk/>
          <pc:sldMk cId="2072789514" sldId="183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04.985" v="40" actId="20577"/>
        <pc:sldMkLst>
          <pc:docMk/>
          <pc:sldMk cId="1165963923" sldId="183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9:23.264" v="93" actId="20577"/>
        <pc:sldMkLst>
          <pc:docMk/>
          <pc:sldMk cId="2745772584" sldId="184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1:16.782" v="41" actId="20577"/>
        <pc:sldMkLst>
          <pc:docMk/>
          <pc:sldMk cId="3702756127" sldId="184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3:20.332" v="62" actId="20577"/>
        <pc:sldMkLst>
          <pc:docMk/>
          <pc:sldMk cId="2790205448" sldId="184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3:28.348" v="63" actId="20577"/>
        <pc:sldMkLst>
          <pc:docMk/>
          <pc:sldMk cId="2641769926" sldId="184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3:54.599" v="67" actId="20577"/>
        <pc:sldMkLst>
          <pc:docMk/>
          <pc:sldMk cId="1841201979" sldId="184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4:13.099" v="70" actId="20577"/>
        <pc:sldMkLst>
          <pc:docMk/>
          <pc:sldMk cId="4086899877" sldId="184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4:25.959" v="72" actId="20577"/>
        <pc:sldMkLst>
          <pc:docMk/>
          <pc:sldMk cId="136721931" sldId="184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4:51.366" v="76" actId="20577"/>
        <pc:sldMkLst>
          <pc:docMk/>
          <pc:sldMk cId="475721774" sldId="184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5:03.757" v="77" actId="20577"/>
        <pc:sldMkLst>
          <pc:docMk/>
          <pc:sldMk cId="619581147" sldId="184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5:47.977" v="79" actId="20577"/>
        <pc:sldMkLst>
          <pc:docMk/>
          <pc:sldMk cId="551533578" sldId="184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5:58.758" v="80" actId="20577"/>
        <pc:sldMkLst>
          <pc:docMk/>
          <pc:sldMk cId="3336003462" sldId="185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6:22.915" v="83" actId="20577"/>
        <pc:sldMkLst>
          <pc:docMk/>
          <pc:sldMk cId="2444742085" sldId="185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6:34.087" v="84" actId="20577"/>
        <pc:sldMkLst>
          <pc:docMk/>
          <pc:sldMk cId="1812503000" sldId="185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7:09.526" v="88" actId="20577"/>
        <pc:sldMkLst>
          <pc:docMk/>
          <pc:sldMk cId="2337773378" sldId="185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8:41.935" v="90" actId="20577"/>
        <pc:sldMkLst>
          <pc:docMk/>
          <pc:sldMk cId="1708588347" sldId="185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9:33.983" v="94" actId="20577"/>
        <pc:sldMkLst>
          <pc:docMk/>
          <pc:sldMk cId="4046849099" sldId="185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09:52.733" v="96" actId="20577"/>
        <pc:sldMkLst>
          <pc:docMk/>
          <pc:sldMk cId="2431534173" sldId="1857"/>
        </pc:sldMkLst>
      </pc:sldChg>
      <pc:sldChg chg="del">
        <pc:chgData name="BÜRGER Tomáš" userId="S::tomas.burger@asseco-ce.com::f5b8df6d-73f5-4c4f-8795-b4d9459f9abf" providerId="AD" clId="Web-{3FFA45AC-2FB8-E87F-E9C9-5BDB2934584B}" dt="2024-09-09T07:10:11.953" v="97"/>
        <pc:sldMkLst>
          <pc:docMk/>
          <pc:sldMk cId="1683722653" sldId="185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0:27.938" v="101" actId="20577"/>
        <pc:sldMkLst>
          <pc:docMk/>
          <pc:sldMk cId="211799516" sldId="185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0:40.547" v="104" actId="1076"/>
        <pc:sldMkLst>
          <pc:docMk/>
          <pc:sldMk cId="854129891" sldId="186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1:06.017" v="107" actId="20577"/>
        <pc:sldMkLst>
          <pc:docMk/>
          <pc:sldMk cId="2585151863" sldId="1861"/>
        </pc:sldMkLst>
      </pc:sldChg>
      <pc:sldChg chg="del">
        <pc:chgData name="BÜRGER Tomáš" userId="S::tomas.burger@asseco-ce.com::f5b8df6d-73f5-4c4f-8795-b4d9459f9abf" providerId="AD" clId="Web-{3FFA45AC-2FB8-E87F-E9C9-5BDB2934584B}" dt="2024-09-09T07:11:18.564" v="108"/>
        <pc:sldMkLst>
          <pc:docMk/>
          <pc:sldMk cId="1072185341" sldId="186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1:28.158" v="109" actId="20577"/>
        <pc:sldMkLst>
          <pc:docMk/>
          <pc:sldMk cId="4163174238" sldId="186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1:51.799" v="110" actId="20577"/>
        <pc:sldMkLst>
          <pc:docMk/>
          <pc:sldMk cId="4200180770" sldId="186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3:01.848" v="116" actId="20577"/>
        <pc:sldMkLst>
          <pc:docMk/>
          <pc:sldMk cId="3780672770" sldId="186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5:23.180" v="146" actId="20577"/>
        <pc:sldMkLst>
          <pc:docMk/>
          <pc:sldMk cId="3483140339" sldId="186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8:51.639" v="147" actId="20577"/>
        <pc:sldMkLst>
          <pc:docMk/>
          <pc:sldMk cId="1508678886" sldId="186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9:13.311" v="149" actId="20577"/>
        <pc:sldMkLst>
          <pc:docMk/>
          <pc:sldMk cId="1454910437" sldId="186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9:36.827" v="153" actId="20577"/>
        <pc:sldMkLst>
          <pc:docMk/>
          <pc:sldMk cId="770502657" sldId="187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9:44.015" v="154" actId="20577"/>
        <pc:sldMkLst>
          <pc:docMk/>
          <pc:sldMk cId="3863594700" sldId="187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3:11.004" v="117" actId="20577"/>
        <pc:sldMkLst>
          <pc:docMk/>
          <pc:sldMk cId="2933658785" sldId="187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3:20.083" v="118" actId="20577"/>
        <pc:sldMkLst>
          <pc:docMk/>
          <pc:sldMk cId="578559840" sldId="187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3:27.567" v="119" actId="20577"/>
        <pc:sldMkLst>
          <pc:docMk/>
          <pc:sldMk cId="2541917955" sldId="187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3:33.568" v="120" actId="20577"/>
        <pc:sldMkLst>
          <pc:docMk/>
          <pc:sldMk cId="3818583360" sldId="187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3:51.443" v="121" actId="20577"/>
        <pc:sldMkLst>
          <pc:docMk/>
          <pc:sldMk cId="3105184983" sldId="187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4:55.226" v="144" actId="20577"/>
        <pc:sldMkLst>
          <pc:docMk/>
          <pc:sldMk cId="2991275340" sldId="187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5:12.805" v="145" actId="20577"/>
        <pc:sldMkLst>
          <pc:docMk/>
          <pc:sldMk cId="2471653547" sldId="188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4:34.632" v="143" actId="20577"/>
        <pc:sldMkLst>
          <pc:docMk/>
          <pc:sldMk cId="3030685184" sldId="188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2:16.581" v="112" actId="20577"/>
        <pc:sldMkLst>
          <pc:docMk/>
          <pc:sldMk cId="1957406156" sldId="188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2:47.816" v="115" actId="20577"/>
        <pc:sldMkLst>
          <pc:docMk/>
          <pc:sldMk cId="4138447659" sldId="188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0:20.782" v="159" actId="20577"/>
        <pc:sldMkLst>
          <pc:docMk/>
          <pc:sldMk cId="3923465911" sldId="188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1:52.409" v="166" actId="20577"/>
        <pc:sldMkLst>
          <pc:docMk/>
          <pc:sldMk cId="3816058447" sldId="188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3:14.958" v="179" actId="20577"/>
        <pc:sldMkLst>
          <pc:docMk/>
          <pc:sldMk cId="4269242507" sldId="188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4:30.648" v="213" actId="20577"/>
        <pc:sldMkLst>
          <pc:docMk/>
          <pc:sldMk cId="2255004870" sldId="188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19:51.609" v="155" actId="20577"/>
        <pc:sldMkLst>
          <pc:docMk/>
          <pc:sldMk cId="3510691982" sldId="189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28:42.014" v="225" actId="20577"/>
        <pc:sldMkLst>
          <pc:docMk/>
          <pc:sldMk cId="332869466" sldId="189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0:23.782" v="233" actId="20577"/>
        <pc:sldMkLst>
          <pc:docMk/>
          <pc:sldMk cId="2904290260" sldId="189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0:45.767" v="235" actId="20577"/>
        <pc:sldMkLst>
          <pc:docMk/>
          <pc:sldMk cId="331124471" sldId="189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3:21.146" v="243" actId="20577"/>
        <pc:sldMkLst>
          <pc:docMk/>
          <pc:sldMk cId="3336983393" sldId="189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3:43.319" v="244" actId="20577"/>
        <pc:sldMkLst>
          <pc:docMk/>
          <pc:sldMk cId="3678347226" sldId="189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2:26.036" v="238" actId="20577"/>
        <pc:sldMkLst>
          <pc:docMk/>
          <pc:sldMk cId="2881064709" sldId="189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5:42.025" v="255" actId="20577"/>
        <pc:sldMkLst>
          <pc:docMk/>
          <pc:sldMk cId="413298334" sldId="190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5:56.932" v="257" actId="20577"/>
        <pc:sldMkLst>
          <pc:docMk/>
          <pc:sldMk cId="3722873506" sldId="190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6:26.370" v="260" actId="20577"/>
        <pc:sldMkLst>
          <pc:docMk/>
          <pc:sldMk cId="1209593647" sldId="190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6:07.026" v="258" actId="20577"/>
        <pc:sldMkLst>
          <pc:docMk/>
          <pc:sldMk cId="272229636" sldId="190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4:04.539" v="298" actId="20577"/>
        <pc:sldMkLst>
          <pc:docMk/>
          <pc:sldMk cId="3234623357" sldId="190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4:18.867" v="299" actId="20577"/>
        <pc:sldMkLst>
          <pc:docMk/>
          <pc:sldMk cId="631587009" sldId="190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4:51.681" v="301" actId="20577"/>
        <pc:sldMkLst>
          <pc:docMk/>
          <pc:sldMk cId="102484238" sldId="190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4:58.837" v="302" actId="20577"/>
        <pc:sldMkLst>
          <pc:docMk/>
          <pc:sldMk cId="2693247467" sldId="190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5:15.759" v="305" actId="20577"/>
        <pc:sldMkLst>
          <pc:docMk/>
          <pc:sldMk cId="952659990" sldId="191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5:05.150" v="303" actId="20577"/>
        <pc:sldMkLst>
          <pc:docMk/>
          <pc:sldMk cId="1974189361" sldId="191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5:54.870" v="311" actId="20577"/>
        <pc:sldMkLst>
          <pc:docMk/>
          <pc:sldMk cId="1428579022" sldId="1914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6:06.089" v="313" actId="20577"/>
        <pc:sldMkLst>
          <pc:docMk/>
          <pc:sldMk cId="687727808" sldId="191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6:34.175" v="315" actId="20577"/>
        <pc:sldMkLst>
          <pc:docMk/>
          <pc:sldMk cId="2636081133" sldId="191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6:52.379" v="320" actId="20577"/>
        <pc:sldMkLst>
          <pc:docMk/>
          <pc:sldMk cId="4143946779" sldId="191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6:59.957" v="321" actId="20577"/>
        <pc:sldMkLst>
          <pc:docMk/>
          <pc:sldMk cId="854444235" sldId="191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7:14.348" v="324" actId="20577"/>
        <pc:sldMkLst>
          <pc:docMk/>
          <pc:sldMk cId="853546915" sldId="191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7:26.052" v="325" actId="20577"/>
        <pc:sldMkLst>
          <pc:docMk/>
          <pc:sldMk cId="467452524" sldId="192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7:35.708" v="327" actId="20577"/>
        <pc:sldMkLst>
          <pc:docMk/>
          <pc:sldMk cId="335037616" sldId="192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28.334" v="333" actId="20577"/>
        <pc:sldMkLst>
          <pc:docMk/>
          <pc:sldMk cId="743649375" sldId="192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8:22.131" v="332" actId="20577"/>
        <pc:sldMkLst>
          <pc:docMk/>
          <pc:sldMk cId="133519096" sldId="1925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9:21.773" v="339" actId="20577"/>
        <pc:sldMkLst>
          <pc:docMk/>
          <pc:sldMk cId="450330398" sldId="192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9:27.320" v="340" actId="20577"/>
        <pc:sldMkLst>
          <pc:docMk/>
          <pc:sldMk cId="451461998" sldId="1927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9:45.462" v="343" actId="20577"/>
        <pc:sldMkLst>
          <pc:docMk/>
          <pc:sldMk cId="4080367573" sldId="1928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49:53.149" v="344" actId="20577"/>
        <pc:sldMkLst>
          <pc:docMk/>
          <pc:sldMk cId="1609886432" sldId="1929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1:31.574" v="347" actId="20577"/>
        <pc:sldMkLst>
          <pc:docMk/>
          <pc:sldMk cId="2639489641" sldId="1930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1:42.199" v="348" actId="20577"/>
        <pc:sldMkLst>
          <pc:docMk/>
          <pc:sldMk cId="3281365221" sldId="1931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2:15.278" v="350" actId="20577"/>
        <pc:sldMkLst>
          <pc:docMk/>
          <pc:sldMk cId="350186173" sldId="1932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2:22.231" v="351" actId="20577"/>
        <pc:sldMkLst>
          <pc:docMk/>
          <pc:sldMk cId="2168361780" sldId="1933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56:34.629" v="354" actId="20577"/>
        <pc:sldMkLst>
          <pc:docMk/>
          <pc:sldMk cId="1719916577" sldId="1936"/>
        </pc:sldMkLst>
      </pc:sldChg>
      <pc:sldChg chg="modSp">
        <pc:chgData name="BÜRGER Tomáš" userId="S::tomas.burger@asseco-ce.com::f5b8df6d-73f5-4c4f-8795-b4d9459f9abf" providerId="AD" clId="Web-{3FFA45AC-2FB8-E87F-E9C9-5BDB2934584B}" dt="2024-09-09T07:34:09.866" v="245" actId="20577"/>
        <pc:sldMkLst>
          <pc:docMk/>
          <pc:sldMk cId="246453856" sldId="1965"/>
        </pc:sldMkLst>
      </pc:sldChg>
      <pc:sldChg chg="modSp add">
        <pc:chgData name="BÜRGER Tomáš" userId="S::tomas.burger@asseco-ce.com::f5b8df6d-73f5-4c4f-8795-b4d9459f9abf" providerId="AD" clId="Web-{3FFA45AC-2FB8-E87F-E9C9-5BDB2934584B}" dt="2024-09-09T08:08:00.085" v="437" actId="20577"/>
        <pc:sldMkLst>
          <pc:docMk/>
          <pc:sldMk cId="180968225" sldId="1980"/>
        </pc:sldMkLst>
      </pc:sldChg>
    </pc:docChg>
  </pc:docChgLst>
  <pc:docChgLst>
    <pc:chgData name="BÜRGER Tomáš" userId="S::tomas.burger@asseco-ce.com::f5b8df6d-73f5-4c4f-8795-b4d9459f9abf" providerId="AD" clId="Web-{6B9D0ABB-87D1-F0D5-EF54-6D5F187D8693}"/>
    <pc:docChg chg="addSld delSld modSld sldOrd">
      <pc:chgData name="BÜRGER Tomáš" userId="S::tomas.burger@asseco-ce.com::f5b8df6d-73f5-4c4f-8795-b4d9459f9abf" providerId="AD" clId="Web-{6B9D0ABB-87D1-F0D5-EF54-6D5F187D8693}" dt="2024-09-09T10:53:21.200" v="1030" actId="20577"/>
      <pc:docMkLst>
        <pc:docMk/>
      </pc:docMkLst>
      <pc:sldChg chg="delSp modSp">
        <pc:chgData name="BÜRGER Tomáš" userId="S::tomas.burger@asseco-ce.com::f5b8df6d-73f5-4c4f-8795-b4d9459f9abf" providerId="AD" clId="Web-{6B9D0ABB-87D1-F0D5-EF54-6D5F187D8693}" dt="2024-09-09T09:56:03.888" v="639"/>
        <pc:sldMkLst>
          <pc:docMk/>
          <pc:sldMk cId="1874021689" sldId="1629"/>
        </pc:sldMkLst>
      </pc:sldChg>
      <pc:sldChg chg="delSp modSp del ord">
        <pc:chgData name="BÜRGER Tomáš" userId="S::tomas.burger@asseco-ce.com::f5b8df6d-73f5-4c4f-8795-b4d9459f9abf" providerId="AD" clId="Web-{6B9D0ABB-87D1-F0D5-EF54-6D5F187D8693}" dt="2024-09-09T10:07:28.256" v="807"/>
        <pc:sldMkLst>
          <pc:docMk/>
          <pc:sldMk cId="2192473456" sldId="1630"/>
        </pc:sldMkLst>
      </pc:sldChg>
      <pc:sldChg chg="del">
        <pc:chgData name="BÜRGER Tomáš" userId="S::tomas.burger@asseco-ce.com::f5b8df6d-73f5-4c4f-8795-b4d9459f9abf" providerId="AD" clId="Web-{6B9D0ABB-87D1-F0D5-EF54-6D5F187D8693}" dt="2024-09-09T10:16:21.432" v="903"/>
        <pc:sldMkLst>
          <pc:docMk/>
          <pc:sldMk cId="4137759546" sldId="1631"/>
        </pc:sldMkLst>
      </pc:sldChg>
      <pc:sldChg chg="addSp modSp ord">
        <pc:chgData name="BÜRGER Tomáš" userId="S::tomas.burger@asseco-ce.com::f5b8df6d-73f5-4c4f-8795-b4d9459f9abf" providerId="AD" clId="Web-{6B9D0ABB-87D1-F0D5-EF54-6D5F187D8693}" dt="2024-09-09T10:09:40.636" v="888" actId="20577"/>
        <pc:sldMkLst>
          <pc:docMk/>
          <pc:sldMk cId="3412931359" sldId="1633"/>
        </pc:sldMkLst>
      </pc:sldChg>
      <pc:sldChg chg="del">
        <pc:chgData name="BÜRGER Tomáš" userId="S::tomas.burger@asseco-ce.com::f5b8df6d-73f5-4c4f-8795-b4d9459f9abf" providerId="AD" clId="Web-{6B9D0ABB-87D1-F0D5-EF54-6D5F187D8693}" dt="2024-09-09T10:16:28.135" v="904"/>
        <pc:sldMkLst>
          <pc:docMk/>
          <pc:sldMk cId="2065341536" sldId="1634"/>
        </pc:sldMkLst>
      </pc:sldChg>
      <pc:sldChg chg="addSp modSp ord">
        <pc:chgData name="BÜRGER Tomáš" userId="S::tomas.burger@asseco-ce.com::f5b8df6d-73f5-4c4f-8795-b4d9459f9abf" providerId="AD" clId="Web-{6B9D0ABB-87D1-F0D5-EF54-6D5F187D8693}" dt="2024-09-09T10:07:02.224" v="793" actId="20577"/>
        <pc:sldMkLst>
          <pc:docMk/>
          <pc:sldMk cId="1818163876" sldId="1635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3:23.931" v="931" actId="20577"/>
        <pc:sldMkLst>
          <pc:docMk/>
          <pc:sldMk cId="2710731183" sldId="1640"/>
        </pc:sldMkLst>
      </pc:sldChg>
      <pc:sldChg chg="modSp">
        <pc:chgData name="BÜRGER Tomáš" userId="S::tomas.burger@asseco-ce.com::f5b8df6d-73f5-4c4f-8795-b4d9459f9abf" providerId="AD" clId="Web-{6B9D0ABB-87D1-F0D5-EF54-6D5F187D8693}" dt="2024-09-09T09:03:54.165" v="201" actId="20577"/>
        <pc:sldMkLst>
          <pc:docMk/>
          <pc:sldMk cId="3133382944" sldId="1649"/>
        </pc:sldMkLst>
      </pc:sldChg>
      <pc:sldChg chg="modSp">
        <pc:chgData name="BÜRGER Tomáš" userId="S::tomas.burger@asseco-ce.com::f5b8df6d-73f5-4c4f-8795-b4d9459f9abf" providerId="AD" clId="Web-{6B9D0ABB-87D1-F0D5-EF54-6D5F187D8693}" dt="2024-09-09T08:33:50.804" v="75" actId="20577"/>
        <pc:sldMkLst>
          <pc:docMk/>
          <pc:sldMk cId="3577629205" sldId="1658"/>
        </pc:sldMkLst>
      </pc:sldChg>
      <pc:sldChg chg="del">
        <pc:chgData name="BÜRGER Tomáš" userId="S::tomas.burger@asseco-ce.com::f5b8df6d-73f5-4c4f-8795-b4d9459f9abf" providerId="AD" clId="Web-{6B9D0ABB-87D1-F0D5-EF54-6D5F187D8693}" dt="2024-09-09T08:30:41.891" v="58"/>
        <pc:sldMkLst>
          <pc:docMk/>
          <pc:sldMk cId="2145109821" sldId="1660"/>
        </pc:sldMkLst>
      </pc:sldChg>
      <pc:sldChg chg="delSp">
        <pc:chgData name="BÜRGER Tomáš" userId="S::tomas.burger@asseco-ce.com::f5b8df6d-73f5-4c4f-8795-b4d9459f9abf" providerId="AD" clId="Web-{6B9D0ABB-87D1-F0D5-EF54-6D5F187D8693}" dt="2024-09-09T09:29:43.190" v="338"/>
        <pc:sldMkLst>
          <pc:docMk/>
          <pc:sldMk cId="1826095205" sldId="1661"/>
        </pc:sldMkLst>
      </pc:sldChg>
      <pc:sldChg chg="delSp modSp del">
        <pc:chgData name="BÜRGER Tomáš" userId="S::tomas.burger@asseco-ce.com::f5b8df6d-73f5-4c4f-8795-b4d9459f9abf" providerId="AD" clId="Web-{6B9D0ABB-87D1-F0D5-EF54-6D5F187D8693}" dt="2024-09-09T09:43:09.313" v="559"/>
        <pc:sldMkLst>
          <pc:docMk/>
          <pc:sldMk cId="1779620600" sldId="1662"/>
        </pc:sldMkLst>
      </pc:sldChg>
      <pc:sldChg chg="modSp">
        <pc:chgData name="BÜRGER Tomáš" userId="S::tomas.burger@asseco-ce.com::f5b8df6d-73f5-4c4f-8795-b4d9459f9abf" providerId="AD" clId="Web-{6B9D0ABB-87D1-F0D5-EF54-6D5F187D8693}" dt="2024-09-09T09:08:28.504" v="277" actId="20577"/>
        <pc:sldMkLst>
          <pc:docMk/>
          <pc:sldMk cId="1024860642" sldId="1664"/>
        </pc:sldMkLst>
      </pc:sldChg>
      <pc:sldChg chg="modSp">
        <pc:chgData name="BÜRGER Tomáš" userId="S::tomas.burger@asseco-ce.com::f5b8df6d-73f5-4c4f-8795-b4d9459f9abf" providerId="AD" clId="Web-{6B9D0ABB-87D1-F0D5-EF54-6D5F187D8693}" dt="2024-09-09T08:34:09.992" v="80" actId="20577"/>
        <pc:sldMkLst>
          <pc:docMk/>
          <pc:sldMk cId="3617529322" sldId="1669"/>
        </pc:sldMkLst>
      </pc:sldChg>
      <pc:sldChg chg="del">
        <pc:chgData name="BÜRGER Tomáš" userId="S::tomas.burger@asseco-ce.com::f5b8df6d-73f5-4c4f-8795-b4d9459f9abf" providerId="AD" clId="Web-{6B9D0ABB-87D1-F0D5-EF54-6D5F187D8693}" dt="2024-09-09T08:34:15.398" v="81"/>
        <pc:sldMkLst>
          <pc:docMk/>
          <pc:sldMk cId="529293872" sldId="1670"/>
        </pc:sldMkLst>
      </pc:sldChg>
      <pc:sldChg chg="del">
        <pc:chgData name="BÜRGER Tomáš" userId="S::tomas.burger@asseco-ce.com::f5b8df6d-73f5-4c4f-8795-b4d9459f9abf" providerId="AD" clId="Web-{6B9D0ABB-87D1-F0D5-EF54-6D5F187D8693}" dt="2024-09-09T08:35:52.011" v="119"/>
        <pc:sldMkLst>
          <pc:docMk/>
          <pc:sldMk cId="1154242439" sldId="1671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2:15.038" v="922" actId="20577"/>
        <pc:sldMkLst>
          <pc:docMk/>
          <pc:sldMk cId="1453085955" sldId="1676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2:30.883" v="924" actId="20577"/>
        <pc:sldMkLst>
          <pc:docMk/>
          <pc:sldMk cId="3426831221" sldId="1677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2:40.227" v="926" actId="20577"/>
        <pc:sldMkLst>
          <pc:docMk/>
          <pc:sldMk cId="3428205706" sldId="1678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3:15.884" v="929" actId="20577"/>
        <pc:sldMkLst>
          <pc:docMk/>
          <pc:sldMk cId="1188207959" sldId="167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3:19.259" v="930" actId="20577"/>
        <pc:sldMkLst>
          <pc:docMk/>
          <pc:sldMk cId="1092470074" sldId="1680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53:21.200" v="1030" actId="20577"/>
        <pc:sldMkLst>
          <pc:docMk/>
          <pc:sldMk cId="2290412953" sldId="1689"/>
        </pc:sldMkLst>
      </pc:sldChg>
      <pc:sldChg chg="addSp modSp">
        <pc:chgData name="BÜRGER Tomáš" userId="S::tomas.burger@asseco-ce.com::f5b8df6d-73f5-4c4f-8795-b4d9459f9abf" providerId="AD" clId="Web-{6B9D0ABB-87D1-F0D5-EF54-6D5F187D8693}" dt="2024-09-09T10:45:20.839" v="1022" actId="1076"/>
        <pc:sldMkLst>
          <pc:docMk/>
          <pc:sldMk cId="2019793214" sldId="1691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1:39.615" v="920" actId="20577"/>
        <pc:sldMkLst>
          <pc:docMk/>
          <pc:sldMk cId="1497076501" sldId="1697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1:54.491" v="921" actId="20577"/>
        <pc:sldMkLst>
          <pc:docMk/>
          <pc:sldMk cId="3982071220" sldId="1698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2:26.070" v="923" actId="20577"/>
        <pc:sldMkLst>
          <pc:docMk/>
          <pc:sldMk cId="537110308" sldId="169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2:36.914" v="925" actId="20577"/>
        <pc:sldMkLst>
          <pc:docMk/>
          <pc:sldMk cId="879566110" sldId="1700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3:03.009" v="928" actId="20577"/>
        <pc:sldMkLst>
          <pc:docMk/>
          <pc:sldMk cId="2958807737" sldId="1701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0:05.868" v="1010" actId="20577"/>
        <pc:sldMkLst>
          <pc:docMk/>
          <pc:sldMk cId="2858117878" sldId="171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4:05.574" v="940" actId="20577"/>
        <pc:sldMkLst>
          <pc:docMk/>
          <pc:sldMk cId="4131978358" sldId="1733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4:32.762" v="945" actId="20577"/>
        <pc:sldMkLst>
          <pc:docMk/>
          <pc:sldMk cId="4285471764" sldId="1734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4:38.450" v="946" actId="20577"/>
        <pc:sldMkLst>
          <pc:docMk/>
          <pc:sldMk cId="3059135553" sldId="1735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3:34.744" v="932" actId="20577"/>
        <pc:sldMkLst>
          <pc:docMk/>
          <pc:sldMk cId="3777590090" sldId="1736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4:51.028" v="947" actId="20577"/>
        <pc:sldMkLst>
          <pc:docMk/>
          <pc:sldMk cId="2322827552" sldId="1737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4:56.513" v="948" actId="20577"/>
        <pc:sldMkLst>
          <pc:docMk/>
          <pc:sldMk cId="373132692" sldId="1738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5:03.513" v="949" actId="20577"/>
        <pc:sldMkLst>
          <pc:docMk/>
          <pc:sldMk cId="3033619267" sldId="173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5:11.701" v="950" actId="20577"/>
        <pc:sldMkLst>
          <pc:docMk/>
          <pc:sldMk cId="425340916" sldId="1740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5:20.545" v="951" actId="20577"/>
        <pc:sldMkLst>
          <pc:docMk/>
          <pc:sldMk cId="3137627062" sldId="1741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6:09.344" v="963" actId="20577"/>
        <pc:sldMkLst>
          <pc:docMk/>
          <pc:sldMk cId="997918931" sldId="1742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6:15.485" v="964" actId="20577"/>
        <pc:sldMkLst>
          <pc:docMk/>
          <pc:sldMk cId="1032036446" sldId="1744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6:20.907" v="965" actId="20577"/>
        <pc:sldMkLst>
          <pc:docMk/>
          <pc:sldMk cId="1951493192" sldId="1745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6:25.704" v="966" actId="20577"/>
        <pc:sldMkLst>
          <pc:docMk/>
          <pc:sldMk cId="1389120695" sldId="1746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7:15.424" v="986" actId="20577"/>
        <pc:sldMkLst>
          <pc:docMk/>
          <pc:sldMk cId="2651216860" sldId="1748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7:06.924" v="985" actId="20577"/>
        <pc:sldMkLst>
          <pc:docMk/>
          <pc:sldMk cId="3618726982" sldId="174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7:22.878" v="987" actId="20577"/>
        <pc:sldMkLst>
          <pc:docMk/>
          <pc:sldMk cId="3773285354" sldId="1750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9:14.632" v="1001" actId="20577"/>
        <pc:sldMkLst>
          <pc:docMk/>
          <pc:sldMk cId="1246270949" sldId="1752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9:20.272" v="1002" actId="20577"/>
        <pc:sldMkLst>
          <pc:docMk/>
          <pc:sldMk cId="2310029980" sldId="1753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9:55.383" v="1008" actId="20577"/>
        <pc:sldMkLst>
          <pc:docMk/>
          <pc:sldMk cId="1451842854" sldId="1754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0:00.774" v="1009" actId="20577"/>
        <pc:sldMkLst>
          <pc:docMk/>
          <pc:sldMk cId="1522046582" sldId="1755"/>
        </pc:sldMkLst>
      </pc:sldChg>
      <pc:sldChg chg="addSp delSp modSp">
        <pc:chgData name="BÜRGER Tomáš" userId="S::tomas.burger@asseco-ce.com::f5b8df6d-73f5-4c4f-8795-b4d9459f9abf" providerId="AD" clId="Web-{6B9D0ABB-87D1-F0D5-EF54-6D5F187D8693}" dt="2024-09-09T09:48:21.668" v="621" actId="14100"/>
        <pc:sldMkLst>
          <pc:docMk/>
          <pc:sldMk cId="4176474747" sldId="1756"/>
        </pc:sldMkLst>
      </pc:sldChg>
      <pc:sldChg chg="modSp add">
        <pc:chgData name="BÜRGER Tomáš" userId="S::tomas.burger@asseco-ce.com::f5b8df6d-73f5-4c4f-8795-b4d9459f9abf" providerId="AD" clId="Web-{6B9D0ABB-87D1-F0D5-EF54-6D5F187D8693}" dt="2024-09-09T09:59:05.769" v="651" actId="20577"/>
        <pc:sldMkLst>
          <pc:docMk/>
          <pc:sldMk cId="565541771" sldId="1759"/>
        </pc:sldMkLst>
      </pc:sldChg>
      <pc:sldChg chg="modSp add ord">
        <pc:chgData name="BÜRGER Tomáš" userId="S::tomas.burger@asseco-ce.com::f5b8df6d-73f5-4c4f-8795-b4d9459f9abf" providerId="AD" clId="Web-{6B9D0ABB-87D1-F0D5-EF54-6D5F187D8693}" dt="2024-09-09T10:01:32.634" v="749" actId="20577"/>
        <pc:sldMkLst>
          <pc:docMk/>
          <pc:sldMk cId="111620292" sldId="1760"/>
        </pc:sldMkLst>
      </pc:sldChg>
      <pc:sldChg chg="addSp delSp modSp">
        <pc:chgData name="BÜRGER Tomáš" userId="S::tomas.burger@asseco-ce.com::f5b8df6d-73f5-4c4f-8795-b4d9459f9abf" providerId="AD" clId="Web-{6B9D0ABB-87D1-F0D5-EF54-6D5F187D8693}" dt="2024-09-09T09:54:28.197" v="628" actId="20577"/>
        <pc:sldMkLst>
          <pc:docMk/>
          <pc:sldMk cId="2759473037" sldId="1762"/>
        </pc:sldMkLst>
      </pc:sldChg>
      <pc:sldChg chg="modSp add ord">
        <pc:chgData name="BÜRGER Tomáš" userId="S::tomas.burger@asseco-ce.com::f5b8df6d-73f5-4c4f-8795-b4d9459f9abf" providerId="AD" clId="Web-{6B9D0ABB-87D1-F0D5-EF54-6D5F187D8693}" dt="2024-09-09T08:39:58.458" v="149" actId="20577"/>
        <pc:sldMkLst>
          <pc:docMk/>
          <pc:sldMk cId="3056151598" sldId="1763"/>
        </pc:sldMkLst>
      </pc:sldChg>
      <pc:sldChg chg="addSp delSp modSp add">
        <pc:chgData name="BÜRGER Tomáš" userId="S::tomas.burger@asseco-ce.com::f5b8df6d-73f5-4c4f-8795-b4d9459f9abf" providerId="AD" clId="Web-{6B9D0ABB-87D1-F0D5-EF54-6D5F187D8693}" dt="2024-09-09T10:15:26.836" v="900" actId="20577"/>
        <pc:sldMkLst>
          <pc:docMk/>
          <pc:sldMk cId="1600859445" sldId="1765"/>
        </pc:sldMkLst>
      </pc:sldChg>
      <pc:sldChg chg="modSp add">
        <pc:chgData name="BÜRGER Tomáš" userId="S::tomas.burger@asseco-ce.com::f5b8df6d-73f5-4c4f-8795-b4d9459f9abf" providerId="AD" clId="Web-{6B9D0ABB-87D1-F0D5-EF54-6D5F187D8693}" dt="2024-09-09T08:42:06.806" v="161" actId="20577"/>
        <pc:sldMkLst>
          <pc:docMk/>
          <pc:sldMk cId="2063208814" sldId="1768"/>
        </pc:sldMkLst>
      </pc:sldChg>
      <pc:sldChg chg="modSp">
        <pc:chgData name="BÜRGER Tomáš" userId="S::tomas.burger@asseco-ce.com::f5b8df6d-73f5-4c4f-8795-b4d9459f9abf" providerId="AD" clId="Web-{6B9D0ABB-87D1-F0D5-EF54-6D5F187D8693}" dt="2024-09-09T08:45:36.345" v="164" actId="20577"/>
        <pc:sldMkLst>
          <pc:docMk/>
          <pc:sldMk cId="413298334" sldId="1901"/>
        </pc:sldMkLst>
      </pc:sldChg>
      <pc:sldChg chg="delSp modSp">
        <pc:chgData name="BÜRGER Tomáš" userId="S::tomas.burger@asseco-ce.com::f5b8df6d-73f5-4c4f-8795-b4d9459f9abf" providerId="AD" clId="Web-{6B9D0ABB-87D1-F0D5-EF54-6D5F187D8693}" dt="2024-09-09T08:57:13.526" v="167"/>
        <pc:sldMkLst>
          <pc:docMk/>
          <pc:sldMk cId="2639489641" sldId="1930"/>
        </pc:sldMkLst>
      </pc:sldChg>
      <pc:sldChg chg="delSp modSp">
        <pc:chgData name="BÜRGER Tomáš" userId="S::tomas.burger@asseco-ce.com::f5b8df6d-73f5-4c4f-8795-b4d9459f9abf" providerId="AD" clId="Web-{6B9D0ABB-87D1-F0D5-EF54-6D5F187D8693}" dt="2024-09-09T09:01:15.457" v="175"/>
        <pc:sldMkLst>
          <pc:docMk/>
          <pc:sldMk cId="350186173" sldId="1932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7:41.644" v="988" actId="20577"/>
        <pc:sldMkLst>
          <pc:docMk/>
          <pc:sldMk cId="2586051089" sldId="1937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7:46.113" v="989" actId="20577"/>
        <pc:sldMkLst>
          <pc:docMk/>
          <pc:sldMk cId="1713552595" sldId="1938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7:54.176" v="990" actId="20577"/>
        <pc:sldMkLst>
          <pc:docMk/>
          <pc:sldMk cId="4170080762" sldId="193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8:00.754" v="991" actId="20577"/>
        <pc:sldMkLst>
          <pc:docMk/>
          <pc:sldMk cId="1167959623" sldId="1940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8:19.520" v="992" actId="20577"/>
        <pc:sldMkLst>
          <pc:docMk/>
          <pc:sldMk cId="27184783" sldId="1941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8:25.739" v="993" actId="20577"/>
        <pc:sldMkLst>
          <pc:docMk/>
          <pc:sldMk cId="3679616131" sldId="1942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8:36.083" v="994" actId="20577"/>
        <pc:sldMkLst>
          <pc:docMk/>
          <pc:sldMk cId="3539469384" sldId="1943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8:44.506" v="995" actId="20577"/>
        <pc:sldMkLst>
          <pc:docMk/>
          <pc:sldMk cId="2747273962" sldId="1944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8:53.225" v="998" actId="20577"/>
        <pc:sldMkLst>
          <pc:docMk/>
          <pc:sldMk cId="874542814" sldId="1945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29:02.225" v="1000" actId="20577"/>
        <pc:sldMkLst>
          <pc:docMk/>
          <pc:sldMk cId="368374110" sldId="1946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0:20.400" v="1011" actId="20577"/>
        <pc:sldMkLst>
          <pc:docMk/>
          <pc:sldMk cId="2177273850" sldId="1948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0:47.697" v="1013" actId="20577"/>
        <pc:sldMkLst>
          <pc:docMk/>
          <pc:sldMk cId="682105962" sldId="1949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0:54.651" v="1014" actId="20577"/>
        <pc:sldMkLst>
          <pc:docMk/>
          <pc:sldMk cId="2755571812" sldId="1950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1:06.401" v="1015" actId="20577"/>
        <pc:sldMkLst>
          <pc:docMk/>
          <pc:sldMk cId="2941735095" sldId="1951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1:12.355" v="1016" actId="20577"/>
        <pc:sldMkLst>
          <pc:docMk/>
          <pc:sldMk cId="2746341091" sldId="1952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1:23.121" v="1017" actId="20577"/>
        <pc:sldMkLst>
          <pc:docMk/>
          <pc:sldMk cId="3380088517" sldId="1953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1:29.496" v="1018" actId="20577"/>
        <pc:sldMkLst>
          <pc:docMk/>
          <pc:sldMk cId="3428149574" sldId="1954"/>
        </pc:sldMkLst>
      </pc:sldChg>
      <pc:sldChg chg="modSp">
        <pc:chgData name="BÜRGER Tomáš" userId="S::tomas.burger@asseco-ce.com::f5b8df6d-73f5-4c4f-8795-b4d9459f9abf" providerId="AD" clId="Web-{6B9D0ABB-87D1-F0D5-EF54-6D5F187D8693}" dt="2024-09-09T10:30:29.087" v="1012" actId="20577"/>
        <pc:sldMkLst>
          <pc:docMk/>
          <pc:sldMk cId="2266303297" sldId="1959"/>
        </pc:sldMkLst>
      </pc:sldChg>
      <pc:sldChg chg="modSp add">
        <pc:chgData name="BÜRGER Tomáš" userId="S::tomas.burger@asseco-ce.com::f5b8df6d-73f5-4c4f-8795-b4d9459f9abf" providerId="AD" clId="Web-{6B9D0ABB-87D1-F0D5-EF54-6D5F187D8693}" dt="2024-09-09T08:30:39.891" v="57" actId="20577"/>
        <pc:sldMkLst>
          <pc:docMk/>
          <pc:sldMk cId="3585720306" sldId="1981"/>
        </pc:sldMkLst>
      </pc:sldChg>
      <pc:sldChg chg="delSp modSp add ord">
        <pc:chgData name="BÜRGER Tomáš" userId="S::tomas.burger@asseco-ce.com::f5b8df6d-73f5-4c4f-8795-b4d9459f9abf" providerId="AD" clId="Web-{6B9D0ABB-87D1-F0D5-EF54-6D5F187D8693}" dt="2024-09-09T08:33:19.865" v="68" actId="20577"/>
        <pc:sldMkLst>
          <pc:docMk/>
          <pc:sldMk cId="285609150" sldId="1982"/>
        </pc:sldMkLst>
      </pc:sldChg>
      <pc:sldChg chg="addSp delSp modSp add ord replId">
        <pc:chgData name="BÜRGER Tomáš" userId="S::tomas.burger@asseco-ce.com::f5b8df6d-73f5-4c4f-8795-b4d9459f9abf" providerId="AD" clId="Web-{6B9D0ABB-87D1-F0D5-EF54-6D5F187D8693}" dt="2024-09-09T09:41:36.528" v="558" actId="1076"/>
        <pc:sldMkLst>
          <pc:docMk/>
          <pc:sldMk cId="111893438" sldId="1983"/>
        </pc:sldMkLst>
      </pc:sldChg>
      <pc:sldChg chg="addSp delSp modSp add replId">
        <pc:chgData name="BÜRGER Tomáš" userId="S::tomas.burger@asseco-ce.com::f5b8df6d-73f5-4c4f-8795-b4d9459f9abf" providerId="AD" clId="Web-{6B9D0ABB-87D1-F0D5-EF54-6D5F187D8693}" dt="2024-09-09T10:08:39.915" v="812" actId="1076"/>
        <pc:sldMkLst>
          <pc:docMk/>
          <pc:sldMk cId="1352620818" sldId="1984"/>
        </pc:sldMkLst>
      </pc:sldChg>
      <pc:sldChg chg="addSp delSp modSp add del replId">
        <pc:chgData name="BÜRGER Tomáš" userId="S::tomas.burger@asseco-ce.com::f5b8df6d-73f5-4c4f-8795-b4d9459f9abf" providerId="AD" clId="Web-{6B9D0ABB-87D1-F0D5-EF54-6D5F187D8693}" dt="2024-09-09T09:09:38.756" v="282"/>
        <pc:sldMkLst>
          <pc:docMk/>
          <pc:sldMk cId="3828656718" sldId="1984"/>
        </pc:sldMkLst>
      </pc:sldChg>
      <pc:sldChg chg="modSp add ord">
        <pc:chgData name="BÜRGER Tomáš" userId="S::tomas.burger@asseco-ce.com::f5b8df6d-73f5-4c4f-8795-b4d9459f9abf" providerId="AD" clId="Web-{6B9D0ABB-87D1-F0D5-EF54-6D5F187D8693}" dt="2024-09-09T09:38:59.679" v="552" actId="1076"/>
        <pc:sldMkLst>
          <pc:docMk/>
          <pc:sldMk cId="1768145162" sldId="1985"/>
        </pc:sldMkLst>
      </pc:sldChg>
      <pc:sldChg chg="modSp add ord">
        <pc:chgData name="BÜRGER Tomáš" userId="S::tomas.burger@asseco-ce.com::f5b8df6d-73f5-4c4f-8795-b4d9459f9abf" providerId="AD" clId="Web-{6B9D0ABB-87D1-F0D5-EF54-6D5F187D8693}" dt="2024-09-09T09:43:33.236" v="563" actId="20577"/>
        <pc:sldMkLst>
          <pc:docMk/>
          <pc:sldMk cId="938738825" sldId="1986"/>
        </pc:sldMkLst>
      </pc:sldChg>
      <pc:sldChg chg="modSp add ord">
        <pc:chgData name="BÜRGER Tomáš" userId="S::tomas.burger@asseco-ce.com::f5b8df6d-73f5-4c4f-8795-b4d9459f9abf" providerId="AD" clId="Web-{6B9D0ABB-87D1-F0D5-EF54-6D5F187D8693}" dt="2024-09-09T09:43:23.954" v="560" actId="20577"/>
        <pc:sldMkLst>
          <pc:docMk/>
          <pc:sldMk cId="288015580" sldId="1987"/>
        </pc:sldMkLst>
      </pc:sldChg>
      <pc:sldChg chg="modSp add ord replId">
        <pc:chgData name="BÜRGER Tomáš" userId="S::tomas.burger@asseco-ce.com::f5b8df6d-73f5-4c4f-8795-b4d9459f9abf" providerId="AD" clId="Web-{6B9D0ABB-87D1-F0D5-EF54-6D5F187D8693}" dt="2024-09-09T10:03:54.514" v="757" actId="20577"/>
        <pc:sldMkLst>
          <pc:docMk/>
          <pc:sldMk cId="117718526" sldId="1988"/>
        </pc:sldMkLst>
      </pc:sldChg>
      <pc:sldChg chg="addSp delSp modSp add ord replId">
        <pc:chgData name="BÜRGER Tomáš" userId="S::tomas.burger@asseco-ce.com::f5b8df6d-73f5-4c4f-8795-b4d9459f9abf" providerId="AD" clId="Web-{6B9D0ABB-87D1-F0D5-EF54-6D5F187D8693}" dt="2024-09-09T10:19:26.907" v="919" actId="1076"/>
        <pc:sldMkLst>
          <pc:docMk/>
          <pc:sldMk cId="1991630098" sldId="1989"/>
        </pc:sldMkLst>
      </pc:sldChg>
      <pc:sldChg chg="add del replId">
        <pc:chgData name="BÜRGER Tomáš" userId="S::tomas.burger@asseco-ce.com::f5b8df6d-73f5-4c4f-8795-b4d9459f9abf" providerId="AD" clId="Web-{6B9D0ABB-87D1-F0D5-EF54-6D5F187D8693}" dt="2024-09-09T10:45:11.135" v="1020"/>
        <pc:sldMkLst>
          <pc:docMk/>
          <pc:sldMk cId="3231282174" sldId="1990"/>
        </pc:sldMkLst>
      </pc:sldChg>
    </pc:docChg>
  </pc:docChgLst>
  <pc:docChgLst>
    <pc:chgData name="BÜRGER Tomáš" userId="S::tomas.burger@asseco-ce.com::f5b8df6d-73f5-4c4f-8795-b4d9459f9abf" providerId="AD" clId="Web-{48138FEA-562E-32C6-2D1F-BB0EE4DD1D8E}"/>
    <pc:docChg chg="modSld">
      <pc:chgData name="BÜRGER Tomáš" userId="S::tomas.burger@asseco-ce.com::f5b8df6d-73f5-4c4f-8795-b4d9459f9abf" providerId="AD" clId="Web-{48138FEA-562E-32C6-2D1F-BB0EE4DD1D8E}" dt="2024-09-10T08:16:32.967" v="89" actId="20577"/>
      <pc:docMkLst>
        <pc:docMk/>
      </pc:docMkLst>
      <pc:sldChg chg="modSp">
        <pc:chgData name="BÜRGER Tomáš" userId="S::tomas.burger@asseco-ce.com::f5b8df6d-73f5-4c4f-8795-b4d9459f9abf" providerId="AD" clId="Web-{48138FEA-562E-32C6-2D1F-BB0EE4DD1D8E}" dt="2024-09-10T08:15:30.980" v="84" actId="20577"/>
        <pc:sldMkLst>
          <pc:docMk/>
          <pc:sldMk cId="235789882" sldId="1493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5:55.856" v="86" actId="20577"/>
        <pc:sldMkLst>
          <pc:docMk/>
          <pc:sldMk cId="1647141677" sldId="1494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6:10.044" v="87" actId="20577"/>
        <pc:sldMkLst>
          <pc:docMk/>
          <pc:sldMk cId="953578322" sldId="1497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6:20.888" v="88" actId="20577"/>
        <pc:sldMkLst>
          <pc:docMk/>
          <pc:sldMk cId="1635921988" sldId="1498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4:57.167" v="81" actId="20577"/>
        <pc:sldMkLst>
          <pc:docMk/>
          <pc:sldMk cId="3938749389" sldId="1499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5:04.526" v="82" actId="20577"/>
        <pc:sldMkLst>
          <pc:docMk/>
          <pc:sldMk cId="3407377283" sldId="1504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5:43.340" v="85" actId="20577"/>
        <pc:sldMkLst>
          <pc:docMk/>
          <pc:sldMk cId="2499410469" sldId="1527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4:47.213" v="80" actId="20577"/>
        <pc:sldMkLst>
          <pc:docMk/>
          <pc:sldMk cId="3766273287" sldId="1544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5:08.011" v="83" actId="20577"/>
        <pc:sldMkLst>
          <pc:docMk/>
          <pc:sldMk cId="3681195689" sldId="1546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50:50.007" v="17" actId="20577"/>
        <pc:sldMkLst>
          <pc:docMk/>
          <pc:sldMk cId="1882499136" sldId="1596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6:32.967" v="89" actId="20577"/>
        <pc:sldMkLst>
          <pc:docMk/>
          <pc:sldMk cId="99120773" sldId="1601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53:15.481" v="21" actId="20577"/>
        <pc:sldMkLst>
          <pc:docMk/>
          <pc:sldMk cId="1151322360" sldId="1624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9:05.686" v="47" actId="20577"/>
        <pc:sldMkLst>
          <pc:docMk/>
          <pc:sldMk cId="2248596057" sldId="1651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9:14.842" v="48" actId="20577"/>
        <pc:sldMkLst>
          <pc:docMk/>
          <pc:sldMk cId="4013203784" sldId="1653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9:36.999" v="52" actId="20577"/>
        <pc:sldMkLst>
          <pc:docMk/>
          <pc:sldMk cId="2670300549" sldId="1656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9:53.312" v="53" actId="20577"/>
        <pc:sldMkLst>
          <pc:docMk/>
          <pc:sldMk cId="3577629205" sldId="1658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0:44.236" v="56" actId="20577"/>
        <pc:sldMkLst>
          <pc:docMk/>
          <pc:sldMk cId="2133617346" sldId="1663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0:59.049" v="57" actId="20577"/>
        <pc:sldMkLst>
          <pc:docMk/>
          <pc:sldMk cId="879171619" sldId="1666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1:36.410" v="64" actId="20577"/>
        <pc:sldMkLst>
          <pc:docMk/>
          <pc:sldMk cId="2034776031" sldId="1667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1:48.316" v="65" actId="20577"/>
        <pc:sldMkLst>
          <pc:docMk/>
          <pc:sldMk cId="3617529322" sldId="1669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2:13.968" v="31" actId="20577"/>
        <pc:sldMkLst>
          <pc:docMk/>
          <pc:sldMk cId="3271763499" sldId="1690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1:44.733" v="25" actId="20577"/>
        <pc:sldMkLst>
          <pc:docMk/>
          <pc:sldMk cId="2019793214" sldId="1691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3:39.753" v="37" actId="20577"/>
        <pc:sldMkLst>
          <pc:docMk/>
          <pc:sldMk cId="3059135553" sldId="1735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4:19.629" v="43" actId="20577"/>
        <pc:sldMkLst>
          <pc:docMk/>
          <pc:sldMk cId="997918931" sldId="1742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4:30.223" v="45" actId="20577"/>
        <pc:sldMkLst>
          <pc:docMk/>
          <pc:sldMk cId="1032036446" sldId="1744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04:39.473" v="46" actId="20577"/>
        <pc:sldMkLst>
          <pc:docMk/>
          <pc:sldMk cId="1389120695" sldId="1746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1:25.409" v="0" actId="20577"/>
        <pc:sldMkLst>
          <pc:docMk/>
          <pc:sldMk cId="1775443882" sldId="1757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2:19.021" v="2" actId="20577"/>
        <pc:sldMkLst>
          <pc:docMk/>
          <pc:sldMk cId="421201" sldId="1836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4:24.978" v="8" actId="20577"/>
        <pc:sldMkLst>
          <pc:docMk/>
          <pc:sldMk cId="551533578" sldId="1849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4:50.901" v="9" actId="20577"/>
        <pc:sldMkLst>
          <pc:docMk/>
          <pc:sldMk cId="2337773378" sldId="1853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7:55.298" v="12" actId="20577"/>
        <pc:sldMkLst>
          <pc:docMk/>
          <pc:sldMk cId="3863594700" sldId="1872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7:37.016" v="11" actId="20577"/>
        <pc:sldMkLst>
          <pc:docMk/>
          <pc:sldMk cId="663336452" sldId="1890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52:43.370" v="19"/>
        <pc:sldMkLst>
          <pc:docMk/>
          <pc:sldMk cId="2904290260" sldId="1893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54:09.420" v="24" actId="20577"/>
        <pc:sldMkLst>
          <pc:docMk/>
          <pc:sldMk cId="3678347226" sldId="1896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0:31.142" v="55" actId="20577"/>
        <pc:sldMkLst>
          <pc:docMk/>
          <pc:sldMk cId="111893438" sldId="1983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2:17.755" v="66" actId="20577"/>
        <pc:sldMkLst>
          <pc:docMk/>
          <pc:sldMk cId="1352620818" sldId="1984"/>
        </pc:sldMkLst>
      </pc:sldChg>
      <pc:sldChg chg="modSp">
        <pc:chgData name="BÜRGER Tomáš" userId="S::tomas.burger@asseco-ce.com::f5b8df6d-73f5-4c4f-8795-b4d9459f9abf" providerId="AD" clId="Web-{48138FEA-562E-32C6-2D1F-BB0EE4DD1D8E}" dt="2024-09-10T07:48:47.534" v="13" actId="20577"/>
        <pc:sldMkLst>
          <pc:docMk/>
          <pc:sldMk cId="555802905" sldId="2000"/>
        </pc:sldMkLst>
      </pc:sldChg>
      <pc:sldChg chg="modSp">
        <pc:chgData name="BÜRGER Tomáš" userId="S::tomas.burger@asseco-ce.com::f5b8df6d-73f5-4c4f-8795-b4d9459f9abf" providerId="AD" clId="Web-{48138FEA-562E-32C6-2D1F-BB0EE4DD1D8E}" dt="2024-09-10T08:14:29.369" v="78" actId="20577"/>
        <pc:sldMkLst>
          <pc:docMk/>
          <pc:sldMk cId="1825094817" sldId="2038"/>
        </pc:sldMkLst>
      </pc:sldChg>
    </pc:docChg>
  </pc:docChgLst>
  <pc:docChgLst>
    <pc:chgData name="DOUBEK Martin" userId="S::martin.doubek@asseco-ce.com::5920543b-09f7-4084-b3f7-93aaab8f702b" providerId="AD" clId="Web-{C6D625D4-68A6-7ADF-D1C3-2C1F13FAD779}"/>
    <pc:docChg chg="modSld">
      <pc:chgData name="DOUBEK Martin" userId="S::martin.doubek@asseco-ce.com::5920543b-09f7-4084-b3f7-93aaab8f702b" providerId="AD" clId="Web-{C6D625D4-68A6-7ADF-D1C3-2C1F13FAD779}" dt="2024-09-10T13:55:20.181" v="9"/>
      <pc:docMkLst>
        <pc:docMk/>
      </pc:docMkLst>
      <pc:sldChg chg="delSp">
        <pc:chgData name="DOUBEK Martin" userId="S::martin.doubek@asseco-ce.com::5920543b-09f7-4084-b3f7-93aaab8f702b" providerId="AD" clId="Web-{C6D625D4-68A6-7ADF-D1C3-2C1F13FAD779}" dt="2024-09-10T09:32:12.380" v="6"/>
        <pc:sldMkLst>
          <pc:docMk/>
          <pc:sldMk cId="1841201979" sldId="1844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2:07.911" v="5"/>
        <pc:sldMkLst>
          <pc:docMk/>
          <pc:sldMk cId="4086899877" sldId="1845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2:03.989" v="4"/>
        <pc:sldMkLst>
          <pc:docMk/>
          <pc:sldMk cId="136721931" sldId="1846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2:00.896" v="3"/>
        <pc:sldMkLst>
          <pc:docMk/>
          <pc:sldMk cId="475721774" sldId="1847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1:49.021" v="2"/>
        <pc:sldMkLst>
          <pc:docMk/>
          <pc:sldMk cId="551533578" sldId="1849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1:38.021" v="1"/>
        <pc:sldMkLst>
          <pc:docMk/>
          <pc:sldMk cId="3336003462" sldId="1850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1:31.005" v="0"/>
        <pc:sldMkLst>
          <pc:docMk/>
          <pc:sldMk cId="2444742085" sldId="1851"/>
        </pc:sldMkLst>
      </pc:sldChg>
      <pc:sldChg chg="delSp">
        <pc:chgData name="DOUBEK Martin" userId="S::martin.doubek@asseco-ce.com::5920543b-09f7-4084-b3f7-93aaab8f702b" providerId="AD" clId="Web-{C6D625D4-68A6-7ADF-D1C3-2C1F13FAD779}" dt="2024-09-10T13:55:12.165" v="8"/>
        <pc:sldMkLst>
          <pc:docMk/>
          <pc:sldMk cId="1812503000" sldId="1852"/>
        </pc:sldMkLst>
      </pc:sldChg>
      <pc:sldChg chg="delSp">
        <pc:chgData name="DOUBEK Martin" userId="S::martin.doubek@asseco-ce.com::5920543b-09f7-4084-b3f7-93aaab8f702b" providerId="AD" clId="Web-{C6D625D4-68A6-7ADF-D1C3-2C1F13FAD779}" dt="2024-09-10T13:55:20.181" v="9"/>
        <pc:sldMkLst>
          <pc:docMk/>
          <pc:sldMk cId="1708588347" sldId="1854"/>
        </pc:sldMkLst>
      </pc:sldChg>
      <pc:sldChg chg="delSp">
        <pc:chgData name="DOUBEK Martin" userId="S::martin.doubek@asseco-ce.com::5920543b-09f7-4084-b3f7-93aaab8f702b" providerId="AD" clId="Web-{C6D625D4-68A6-7ADF-D1C3-2C1F13FAD779}" dt="2024-09-10T09:32:48.114" v="7"/>
        <pc:sldMkLst>
          <pc:docMk/>
          <pc:sldMk cId="4138447659" sldId="1883"/>
        </pc:sldMkLst>
      </pc:sldChg>
    </pc:docChg>
  </pc:docChgLst>
  <pc:docChgLst>
    <pc:chgData name="Eva Jandíková" userId="7ef427b1455032d3" providerId="LiveId" clId="{C45AFD4B-AC67-4F85-923C-A679EA08A43A}"/>
    <pc:docChg chg="undo redo custSel addSld delSld modSld sldOrd">
      <pc:chgData name="Eva Jandíková" userId="7ef427b1455032d3" providerId="LiveId" clId="{C45AFD4B-AC67-4F85-923C-A679EA08A43A}" dt="2024-08-22T14:55:37.097" v="17377" actId="20577"/>
      <pc:docMkLst>
        <pc:docMk/>
      </pc:docMkLst>
      <pc:sldChg chg="modSp add mod">
        <pc:chgData name="Eva Jandíková" userId="7ef427b1455032d3" providerId="LiveId" clId="{C45AFD4B-AC67-4F85-923C-A679EA08A43A}" dt="2024-08-12T13:06:17.633" v="1958" actId="20577"/>
        <pc:sldMkLst>
          <pc:docMk/>
          <pc:sldMk cId="1609877987" sldId="1006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350966739" sldId="1006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671640494" sldId="1271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594119906" sldId="1271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1331392417" sldId="1301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885798880" sldId="1301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1148232319" sldId="1302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421284955" sldId="1302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80428603" sldId="1308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002810450" sldId="1308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50629405" sldId="1309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670527012" sldId="1309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724993033" sldId="1310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4070472093" sldId="1310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434335567" sldId="1311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865709125" sldId="1311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239270913" sldId="1312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819597811" sldId="1312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853761252" sldId="1313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650880145" sldId="1313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1502867975" sldId="1314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4111190069" sldId="1314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69180130" sldId="1315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36893026" sldId="1315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604527480" sldId="1316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596606804" sldId="1316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34498422" sldId="1318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1766845251" sldId="1318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51858829" sldId="1319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3922758204" sldId="1319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079960726" sldId="1320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3138823778" sldId="1320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138441576" sldId="1321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02438596" sldId="1321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530340266" sldId="1322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3575561009" sldId="1322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047145948" sldId="1323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707965724" sldId="1323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560572475" sldId="1324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507171487" sldId="1324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81829771" sldId="1325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476137572" sldId="1325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963527059" sldId="1326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978875595" sldId="1326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124779385" sldId="1327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818042479" sldId="1327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768411131" sldId="1328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3854858318" sldId="1328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2680985402" sldId="1329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775750611" sldId="1329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76363802" sldId="1330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3660465987" sldId="1330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682922477" sldId="1331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4127481069" sldId="1331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391721555" sldId="1332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043899528" sldId="1332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6233109" sldId="1333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3535153172" sldId="1333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516835953" sldId="1334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2210724245" sldId="1334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1899009739" sldId="1335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4143957641" sldId="1335"/>
        </pc:sldMkLst>
      </pc:sldChg>
      <pc:sldChg chg="del">
        <pc:chgData name="Eva Jandíková" userId="7ef427b1455032d3" providerId="LiveId" clId="{C45AFD4B-AC67-4F85-923C-A679EA08A43A}" dt="2024-08-12T12:47:34.615" v="1475" actId="2696"/>
        <pc:sldMkLst>
          <pc:docMk/>
          <pc:sldMk cId="567961921" sldId="1336"/>
        </pc:sldMkLst>
      </pc:sldChg>
      <pc:sldChg chg="add">
        <pc:chgData name="Eva Jandíková" userId="7ef427b1455032d3" providerId="LiveId" clId="{C45AFD4B-AC67-4F85-923C-A679EA08A43A}" dt="2024-08-12T12:47:47.028" v="1476"/>
        <pc:sldMkLst>
          <pc:docMk/>
          <pc:sldMk cId="845602564" sldId="1336"/>
        </pc:sldMkLst>
      </pc:sldChg>
      <pc:sldChg chg="del">
        <pc:chgData name="Eva Jandíková" userId="7ef427b1455032d3" providerId="LiveId" clId="{C45AFD4B-AC67-4F85-923C-A679EA08A43A}" dt="2024-08-12T13:02:08.957" v="1950" actId="47"/>
        <pc:sldMkLst>
          <pc:docMk/>
          <pc:sldMk cId="3757357798" sldId="1341"/>
        </pc:sldMkLst>
      </pc:sldChg>
      <pc:sldChg chg="addSp delSp modSp mod">
        <pc:chgData name="Eva Jandíková" userId="7ef427b1455032d3" providerId="LiveId" clId="{C45AFD4B-AC67-4F85-923C-A679EA08A43A}" dt="2024-08-09T11:20:34.296" v="329" actId="478"/>
        <pc:sldMkLst>
          <pc:docMk/>
          <pc:sldMk cId="2461706779" sldId="1345"/>
        </pc:sldMkLst>
      </pc:sldChg>
      <pc:sldChg chg="modSp mod">
        <pc:chgData name="Eva Jandíková" userId="7ef427b1455032d3" providerId="LiveId" clId="{C45AFD4B-AC67-4F85-923C-A679EA08A43A}" dt="2024-08-19T13:02:40.399" v="13994" actId="1076"/>
        <pc:sldMkLst>
          <pc:docMk/>
          <pc:sldMk cId="275347372" sldId="1346"/>
        </pc:sldMkLst>
      </pc:sldChg>
      <pc:sldChg chg="modSp mod">
        <pc:chgData name="Eva Jandíková" userId="7ef427b1455032d3" providerId="LiveId" clId="{C45AFD4B-AC67-4F85-923C-A679EA08A43A}" dt="2024-08-19T13:02:47.104" v="13996" actId="1076"/>
        <pc:sldMkLst>
          <pc:docMk/>
          <pc:sldMk cId="679905044" sldId="1347"/>
        </pc:sldMkLst>
      </pc:sldChg>
      <pc:sldChg chg="modSp mod ord">
        <pc:chgData name="Eva Jandíková" userId="7ef427b1455032d3" providerId="LiveId" clId="{C45AFD4B-AC67-4F85-923C-A679EA08A43A}" dt="2024-08-19T08:13:36.407" v="7472" actId="404"/>
        <pc:sldMkLst>
          <pc:docMk/>
          <pc:sldMk cId="502292834" sldId="1348"/>
        </pc:sldMkLst>
      </pc:sldChg>
      <pc:sldChg chg="del">
        <pc:chgData name="Eva Jandíková" userId="7ef427b1455032d3" providerId="LiveId" clId="{C45AFD4B-AC67-4F85-923C-A679EA08A43A}" dt="2024-08-19T08:13:04.437" v="7468" actId="47"/>
        <pc:sldMkLst>
          <pc:docMk/>
          <pc:sldMk cId="1189724158" sldId="1349"/>
        </pc:sldMkLst>
      </pc:sldChg>
      <pc:sldChg chg="modSp mod ord">
        <pc:chgData name="Eva Jandíková" userId="7ef427b1455032d3" providerId="LiveId" clId="{C45AFD4B-AC67-4F85-923C-A679EA08A43A}" dt="2024-08-13T13:33:46.039" v="7273" actId="948"/>
        <pc:sldMkLst>
          <pc:docMk/>
          <pc:sldMk cId="2110776234" sldId="1350"/>
        </pc:sldMkLst>
      </pc:sldChg>
      <pc:sldChg chg="modSp mod">
        <pc:chgData name="Eva Jandíková" userId="7ef427b1455032d3" providerId="LiveId" clId="{C45AFD4B-AC67-4F85-923C-A679EA08A43A}" dt="2024-08-12T14:15:03.445" v="2634" actId="27636"/>
        <pc:sldMkLst>
          <pc:docMk/>
          <pc:sldMk cId="1806765960" sldId="1351"/>
        </pc:sldMkLst>
      </pc:sldChg>
      <pc:sldChg chg="modSp mod">
        <pc:chgData name="Eva Jandíková" userId="7ef427b1455032d3" providerId="LiveId" clId="{C45AFD4B-AC67-4F85-923C-A679EA08A43A}" dt="2024-08-19T08:12:38.158" v="7464"/>
        <pc:sldMkLst>
          <pc:docMk/>
          <pc:sldMk cId="887688289" sldId="1354"/>
        </pc:sldMkLst>
      </pc:sldChg>
      <pc:sldChg chg="modSp mod">
        <pc:chgData name="Eva Jandíková" userId="7ef427b1455032d3" providerId="LiveId" clId="{C45AFD4B-AC67-4F85-923C-A679EA08A43A}" dt="2024-08-12T12:59:08.310" v="1944" actId="20577"/>
        <pc:sldMkLst>
          <pc:docMk/>
          <pc:sldMk cId="2712371618" sldId="1364"/>
        </pc:sldMkLst>
      </pc:sldChg>
      <pc:sldChg chg="modSp mod">
        <pc:chgData name="Eva Jandíková" userId="7ef427b1455032d3" providerId="LiveId" clId="{C45AFD4B-AC67-4F85-923C-A679EA08A43A}" dt="2024-08-12T12:43:07.074" v="1474" actId="6549"/>
        <pc:sldMkLst>
          <pc:docMk/>
          <pc:sldMk cId="3390370345" sldId="1429"/>
        </pc:sldMkLst>
      </pc:sldChg>
      <pc:sldChg chg="modSp mod">
        <pc:chgData name="Eva Jandíková" userId="7ef427b1455032d3" providerId="LiveId" clId="{C45AFD4B-AC67-4F85-923C-A679EA08A43A}" dt="2024-08-12T12:48:39.790" v="1549" actId="20577"/>
        <pc:sldMkLst>
          <pc:docMk/>
          <pc:sldMk cId="572630192" sldId="1430"/>
        </pc:sldMkLst>
      </pc:sldChg>
      <pc:sldChg chg="ord">
        <pc:chgData name="Eva Jandíková" userId="7ef427b1455032d3" providerId="LiveId" clId="{C45AFD4B-AC67-4F85-923C-A679EA08A43A}" dt="2024-08-20T09:03:31.810" v="14779"/>
        <pc:sldMkLst>
          <pc:docMk/>
          <pc:sldMk cId="3098492347" sldId="1435"/>
        </pc:sldMkLst>
      </pc:sldChg>
      <pc:sldChg chg="add">
        <pc:chgData name="Eva Jandíková" userId="7ef427b1455032d3" providerId="LiveId" clId="{C45AFD4B-AC67-4F85-923C-A679EA08A43A}" dt="2024-08-12T12:38:53.664" v="1290"/>
        <pc:sldMkLst>
          <pc:docMk/>
          <pc:sldMk cId="4155588307" sldId="1436"/>
        </pc:sldMkLst>
      </pc:sldChg>
      <pc:sldChg chg="del">
        <pc:chgData name="Eva Jandíková" userId="7ef427b1455032d3" providerId="LiveId" clId="{C45AFD4B-AC67-4F85-923C-A679EA08A43A}" dt="2024-08-12T12:38:37.929" v="1289" actId="2696"/>
        <pc:sldMkLst>
          <pc:docMk/>
          <pc:sldMk cId="4227657189" sldId="1436"/>
        </pc:sldMkLst>
      </pc:sldChg>
      <pc:sldChg chg="del">
        <pc:chgData name="Eva Jandíková" userId="7ef427b1455032d3" providerId="LiveId" clId="{C45AFD4B-AC67-4F85-923C-A679EA08A43A}" dt="2024-08-12T12:38:37.929" v="1289" actId="2696"/>
        <pc:sldMkLst>
          <pc:docMk/>
          <pc:sldMk cId="3867339802" sldId="1437"/>
        </pc:sldMkLst>
      </pc:sldChg>
      <pc:sldChg chg="add">
        <pc:chgData name="Eva Jandíková" userId="7ef427b1455032d3" providerId="LiveId" clId="{C45AFD4B-AC67-4F85-923C-A679EA08A43A}" dt="2024-08-12T12:38:53.664" v="1290"/>
        <pc:sldMkLst>
          <pc:docMk/>
          <pc:sldMk cId="3898699497" sldId="1437"/>
        </pc:sldMkLst>
      </pc:sldChg>
      <pc:sldChg chg="add">
        <pc:chgData name="Eva Jandíková" userId="7ef427b1455032d3" providerId="LiveId" clId="{C45AFD4B-AC67-4F85-923C-A679EA08A43A}" dt="2024-08-12T12:38:53.664" v="1290"/>
        <pc:sldMkLst>
          <pc:docMk/>
          <pc:sldMk cId="736184020" sldId="1438"/>
        </pc:sldMkLst>
      </pc:sldChg>
      <pc:sldChg chg="del">
        <pc:chgData name="Eva Jandíková" userId="7ef427b1455032d3" providerId="LiveId" clId="{C45AFD4B-AC67-4F85-923C-A679EA08A43A}" dt="2024-08-12T12:38:37.929" v="1289" actId="2696"/>
        <pc:sldMkLst>
          <pc:docMk/>
          <pc:sldMk cId="2562861788" sldId="1438"/>
        </pc:sldMkLst>
      </pc:sldChg>
      <pc:sldChg chg="add">
        <pc:chgData name="Eva Jandíková" userId="7ef427b1455032d3" providerId="LiveId" clId="{C45AFD4B-AC67-4F85-923C-A679EA08A43A}" dt="2024-08-12T12:38:53.664" v="1290"/>
        <pc:sldMkLst>
          <pc:docMk/>
          <pc:sldMk cId="1611151722" sldId="1439"/>
        </pc:sldMkLst>
      </pc:sldChg>
      <pc:sldChg chg="del">
        <pc:chgData name="Eva Jandíková" userId="7ef427b1455032d3" providerId="LiveId" clId="{C45AFD4B-AC67-4F85-923C-A679EA08A43A}" dt="2024-08-12T12:38:37.929" v="1289" actId="2696"/>
        <pc:sldMkLst>
          <pc:docMk/>
          <pc:sldMk cId="2327276263" sldId="1439"/>
        </pc:sldMkLst>
      </pc:sldChg>
      <pc:sldChg chg="del">
        <pc:chgData name="Eva Jandíková" userId="7ef427b1455032d3" providerId="LiveId" clId="{C45AFD4B-AC67-4F85-923C-A679EA08A43A}" dt="2024-08-12T12:38:37.929" v="1289" actId="2696"/>
        <pc:sldMkLst>
          <pc:docMk/>
          <pc:sldMk cId="1022017826" sldId="1440"/>
        </pc:sldMkLst>
      </pc:sldChg>
      <pc:sldChg chg="add">
        <pc:chgData name="Eva Jandíková" userId="7ef427b1455032d3" providerId="LiveId" clId="{C45AFD4B-AC67-4F85-923C-A679EA08A43A}" dt="2024-08-12T12:38:53.664" v="1290"/>
        <pc:sldMkLst>
          <pc:docMk/>
          <pc:sldMk cId="1534913357" sldId="1440"/>
        </pc:sldMkLst>
      </pc:sldChg>
      <pc:sldChg chg="del ord">
        <pc:chgData name="Eva Jandíková" userId="7ef427b1455032d3" providerId="LiveId" clId="{C45AFD4B-AC67-4F85-923C-A679EA08A43A}" dt="2024-08-12T13:08:37.354" v="2024" actId="47"/>
        <pc:sldMkLst>
          <pc:docMk/>
          <pc:sldMk cId="668060058" sldId="1442"/>
        </pc:sldMkLst>
      </pc:sldChg>
      <pc:sldChg chg="del">
        <pc:chgData name="Eva Jandíková" userId="7ef427b1455032d3" providerId="LiveId" clId="{C45AFD4B-AC67-4F85-923C-A679EA08A43A}" dt="2024-08-19T12:52:33.355" v="13811" actId="47"/>
        <pc:sldMkLst>
          <pc:docMk/>
          <pc:sldMk cId="2276369101" sldId="1445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364951098" sldId="1446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2763741822" sldId="1447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532395478" sldId="1448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963042639" sldId="1449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3551837079" sldId="1450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2959757966" sldId="1451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1687442241" sldId="1452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1160536149" sldId="1453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3096218276" sldId="1454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1866351830" sldId="1455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1560398039" sldId="1456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504442087" sldId="1457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1409849032" sldId="1458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1074609429" sldId="1459"/>
        </pc:sldMkLst>
      </pc:sldChg>
      <pc:sldChg chg="ord">
        <pc:chgData name="Eva Jandíková" userId="7ef427b1455032d3" providerId="LiveId" clId="{C45AFD4B-AC67-4F85-923C-A679EA08A43A}" dt="2024-08-12T13:07:47.903" v="1990"/>
        <pc:sldMkLst>
          <pc:docMk/>
          <pc:sldMk cId="2844799243" sldId="1460"/>
        </pc:sldMkLst>
      </pc:sldChg>
      <pc:sldChg chg="del">
        <pc:chgData name="Eva Jandíková" userId="7ef427b1455032d3" providerId="LiveId" clId="{C45AFD4B-AC67-4F85-923C-A679EA08A43A}" dt="2024-08-19T12:52:39.698" v="13812" actId="47"/>
        <pc:sldMkLst>
          <pc:docMk/>
          <pc:sldMk cId="2349369569" sldId="1466"/>
        </pc:sldMkLst>
      </pc:sldChg>
      <pc:sldChg chg="modSp del mod">
        <pc:chgData name="Eva Jandíková" userId="7ef427b1455032d3" providerId="LiveId" clId="{C45AFD4B-AC67-4F85-923C-A679EA08A43A}" dt="2024-08-19T09:44:17.125" v="10137" actId="47"/>
        <pc:sldMkLst>
          <pc:docMk/>
          <pc:sldMk cId="3193042344" sldId="1468"/>
        </pc:sldMkLst>
      </pc:sldChg>
      <pc:sldChg chg="modSp mod">
        <pc:chgData name="Eva Jandíková" userId="7ef427b1455032d3" providerId="LiveId" clId="{C45AFD4B-AC67-4F85-923C-A679EA08A43A}" dt="2024-08-09T11:58:51.875" v="1116" actId="20577"/>
        <pc:sldMkLst>
          <pc:docMk/>
          <pc:sldMk cId="2784616156" sldId="1471"/>
        </pc:sldMkLst>
      </pc:sldChg>
      <pc:sldChg chg="addSp delSp modSp mod ord">
        <pc:chgData name="Eva Jandíková" userId="7ef427b1455032d3" providerId="LiveId" clId="{C45AFD4B-AC67-4F85-923C-A679EA08A43A}" dt="2024-08-09T11:29:25.580" v="346" actId="20577"/>
        <pc:sldMkLst>
          <pc:docMk/>
          <pc:sldMk cId="1789084642" sldId="1472"/>
        </pc:sldMkLst>
      </pc:sldChg>
      <pc:sldChg chg="new del">
        <pc:chgData name="Eva Jandíková" userId="7ef427b1455032d3" providerId="LiveId" clId="{C45AFD4B-AC67-4F85-923C-A679EA08A43A}" dt="2024-08-09T11:05:20.290" v="2" actId="47"/>
        <pc:sldMkLst>
          <pc:docMk/>
          <pc:sldMk cId="3620040484" sldId="1478"/>
        </pc:sldMkLst>
      </pc:sldChg>
      <pc:sldChg chg="addSp delSp modSp add mod">
        <pc:chgData name="Eva Jandíková" userId="7ef427b1455032d3" providerId="LiveId" clId="{C45AFD4B-AC67-4F85-923C-A679EA08A43A}" dt="2024-08-09T12:00:10.642" v="1196" actId="20577"/>
        <pc:sldMkLst>
          <pc:docMk/>
          <pc:sldMk cId="2256576267" sldId="1479"/>
        </pc:sldMkLst>
      </pc:sldChg>
      <pc:sldChg chg="modSp add mod">
        <pc:chgData name="Eva Jandíková" userId="7ef427b1455032d3" providerId="LiveId" clId="{C45AFD4B-AC67-4F85-923C-A679EA08A43A}" dt="2024-08-09T11:30:37.759" v="380" actId="6549"/>
        <pc:sldMkLst>
          <pc:docMk/>
          <pc:sldMk cId="2078290090" sldId="1480"/>
        </pc:sldMkLst>
      </pc:sldChg>
      <pc:sldChg chg="add del">
        <pc:chgData name="Eva Jandíková" userId="7ef427b1455032d3" providerId="LiveId" clId="{C45AFD4B-AC67-4F85-923C-A679EA08A43A}" dt="2024-08-09T11:20:35.446" v="330"/>
        <pc:sldMkLst>
          <pc:docMk/>
          <pc:sldMk cId="3757349117" sldId="1480"/>
        </pc:sldMkLst>
      </pc:sldChg>
      <pc:sldChg chg="modSp add mod">
        <pc:chgData name="Eva Jandíková" userId="7ef427b1455032d3" providerId="LiveId" clId="{C45AFD4B-AC67-4F85-923C-A679EA08A43A}" dt="2024-08-09T11:38:22.052" v="582" actId="27636"/>
        <pc:sldMkLst>
          <pc:docMk/>
          <pc:sldMk cId="4095720773" sldId="1481"/>
        </pc:sldMkLst>
      </pc:sldChg>
      <pc:sldChg chg="delSp modSp add mod">
        <pc:chgData name="Eva Jandíková" userId="7ef427b1455032d3" providerId="LiveId" clId="{C45AFD4B-AC67-4F85-923C-A679EA08A43A}" dt="2024-08-09T11:49:03.123" v="996" actId="20577"/>
        <pc:sldMkLst>
          <pc:docMk/>
          <pc:sldMk cId="1259293194" sldId="1482"/>
        </pc:sldMkLst>
      </pc:sldChg>
      <pc:sldChg chg="modSp add mod">
        <pc:chgData name="Eva Jandíková" userId="7ef427b1455032d3" providerId="LiveId" clId="{C45AFD4B-AC67-4F85-923C-A679EA08A43A}" dt="2024-08-09T11:59:22.981" v="1162" actId="20577"/>
        <pc:sldMkLst>
          <pc:docMk/>
          <pc:sldMk cId="3859420339" sldId="1483"/>
        </pc:sldMkLst>
      </pc:sldChg>
      <pc:sldChg chg="addSp delSp modSp add mod">
        <pc:chgData name="Eva Jandíková" userId="7ef427b1455032d3" providerId="LiveId" clId="{C45AFD4B-AC67-4F85-923C-A679EA08A43A}" dt="2024-08-09T12:00:00.824" v="1182" actId="20577"/>
        <pc:sldMkLst>
          <pc:docMk/>
          <pc:sldMk cId="1610514919" sldId="1484"/>
        </pc:sldMkLst>
      </pc:sldChg>
      <pc:sldChg chg="modSp add mod">
        <pc:chgData name="Eva Jandíková" userId="7ef427b1455032d3" providerId="LiveId" clId="{C45AFD4B-AC67-4F85-923C-A679EA08A43A}" dt="2024-08-09T11:55:05.544" v="1097" actId="6549"/>
        <pc:sldMkLst>
          <pc:docMk/>
          <pc:sldMk cId="4214879178" sldId="1485"/>
        </pc:sldMkLst>
      </pc:sldChg>
      <pc:sldChg chg="addSp delSp modSp new del mod ord modClrScheme chgLayout">
        <pc:chgData name="Eva Jandíková" userId="7ef427b1455032d3" providerId="LiveId" clId="{C45AFD4B-AC67-4F85-923C-A679EA08A43A}" dt="2024-08-13T13:09:50.299" v="6764" actId="47"/>
        <pc:sldMkLst>
          <pc:docMk/>
          <pc:sldMk cId="1286644800" sldId="1486"/>
        </pc:sldMkLst>
      </pc:sldChg>
      <pc:sldChg chg="addSp modSp add del mod">
        <pc:chgData name="Eva Jandíková" userId="7ef427b1455032d3" providerId="LiveId" clId="{C45AFD4B-AC67-4F85-923C-A679EA08A43A}" dt="2024-08-13T09:10:20.273" v="4133" actId="47"/>
        <pc:sldMkLst>
          <pc:docMk/>
          <pc:sldMk cId="3452012351" sldId="1487"/>
        </pc:sldMkLst>
      </pc:sldChg>
      <pc:sldChg chg="modSp add mod">
        <pc:chgData name="Eva Jandíková" userId="7ef427b1455032d3" providerId="LiveId" clId="{C45AFD4B-AC67-4F85-923C-A679EA08A43A}" dt="2024-08-12T12:48:06.508" v="1513" actId="20577"/>
        <pc:sldMkLst>
          <pc:docMk/>
          <pc:sldMk cId="959670284" sldId="1488"/>
        </pc:sldMkLst>
      </pc:sldChg>
      <pc:sldChg chg="modSp add mod">
        <pc:chgData name="Eva Jandíková" userId="7ef427b1455032d3" providerId="LiveId" clId="{C45AFD4B-AC67-4F85-923C-A679EA08A43A}" dt="2024-08-12T12:48:32.369" v="1528" actId="20577"/>
        <pc:sldMkLst>
          <pc:docMk/>
          <pc:sldMk cId="1628661885" sldId="1489"/>
        </pc:sldMkLst>
      </pc:sldChg>
      <pc:sldChg chg="delSp modSp add mod">
        <pc:chgData name="Eva Jandíková" userId="7ef427b1455032d3" providerId="LiveId" clId="{C45AFD4B-AC67-4F85-923C-A679EA08A43A}" dt="2024-08-20T09:19:28.421" v="15014" actId="404"/>
        <pc:sldMkLst>
          <pc:docMk/>
          <pc:sldMk cId="2582105547" sldId="1490"/>
        </pc:sldMkLst>
      </pc:sldChg>
      <pc:sldChg chg="modSp add mod">
        <pc:chgData name="Eva Jandíková" userId="7ef427b1455032d3" providerId="LiveId" clId="{C45AFD4B-AC67-4F85-923C-A679EA08A43A}" dt="2024-08-12T12:49:02.676" v="1574" actId="20577"/>
        <pc:sldMkLst>
          <pc:docMk/>
          <pc:sldMk cId="2826171767" sldId="1491"/>
        </pc:sldMkLst>
      </pc:sldChg>
      <pc:sldChg chg="modSp add mod">
        <pc:chgData name="Eva Jandíková" userId="7ef427b1455032d3" providerId="LiveId" clId="{C45AFD4B-AC67-4F85-923C-A679EA08A43A}" dt="2024-08-12T12:49:08.593" v="1591" actId="20577"/>
        <pc:sldMkLst>
          <pc:docMk/>
          <pc:sldMk cId="575407805" sldId="1492"/>
        </pc:sldMkLst>
      </pc:sldChg>
      <pc:sldChg chg="addSp delSp modSp add mod">
        <pc:chgData name="Eva Jandíková" userId="7ef427b1455032d3" providerId="LiveId" clId="{C45AFD4B-AC67-4F85-923C-A679EA08A43A}" dt="2024-08-13T13:49:10.173" v="7392" actId="14100"/>
        <pc:sldMkLst>
          <pc:docMk/>
          <pc:sldMk cId="3355030575" sldId="1493"/>
        </pc:sldMkLst>
      </pc:sldChg>
      <pc:sldChg chg="addSp delSp modSp add mod">
        <pc:chgData name="Eva Jandíková" userId="7ef427b1455032d3" providerId="LiveId" clId="{C45AFD4B-AC67-4F85-923C-A679EA08A43A}" dt="2024-08-20T11:51:33.653" v="15816" actId="1076"/>
        <pc:sldMkLst>
          <pc:docMk/>
          <pc:sldMk cId="1210639737" sldId="1494"/>
        </pc:sldMkLst>
      </pc:sldChg>
      <pc:sldChg chg="add del">
        <pc:chgData name="Eva Jandíková" userId="7ef427b1455032d3" providerId="LiveId" clId="{C45AFD4B-AC67-4F85-923C-A679EA08A43A}" dt="2024-08-20T11:46:28.283" v="15806" actId="47"/>
        <pc:sldMkLst>
          <pc:docMk/>
          <pc:sldMk cId="1719033538" sldId="1495"/>
        </pc:sldMkLst>
      </pc:sldChg>
      <pc:sldChg chg="delSp add del mod">
        <pc:chgData name="Eva Jandíková" userId="7ef427b1455032d3" providerId="LiveId" clId="{C45AFD4B-AC67-4F85-923C-A679EA08A43A}" dt="2024-08-20T11:51:39.128" v="15817" actId="47"/>
        <pc:sldMkLst>
          <pc:docMk/>
          <pc:sldMk cId="1796677190" sldId="1496"/>
        </pc:sldMkLst>
      </pc:sldChg>
      <pc:sldChg chg="addSp delSp modSp add mod">
        <pc:chgData name="Eva Jandíková" userId="7ef427b1455032d3" providerId="LiveId" clId="{C45AFD4B-AC67-4F85-923C-A679EA08A43A}" dt="2024-08-13T13:46:57.934" v="7337" actId="20577"/>
        <pc:sldMkLst>
          <pc:docMk/>
          <pc:sldMk cId="2373295380" sldId="1497"/>
        </pc:sldMkLst>
      </pc:sldChg>
      <pc:sldChg chg="addSp delSp modSp add mod">
        <pc:chgData name="Eva Jandíková" userId="7ef427b1455032d3" providerId="LiveId" clId="{C45AFD4B-AC67-4F85-923C-A679EA08A43A}" dt="2024-08-20T11:48:08.282" v="15809" actId="1076"/>
        <pc:sldMkLst>
          <pc:docMk/>
          <pc:sldMk cId="1604904897" sldId="1498"/>
        </pc:sldMkLst>
      </pc:sldChg>
      <pc:sldChg chg="modSp add mod ord">
        <pc:chgData name="Eva Jandíková" userId="7ef427b1455032d3" providerId="LiveId" clId="{C45AFD4B-AC67-4F85-923C-A679EA08A43A}" dt="2024-08-21T15:23:14.885" v="15876" actId="20577"/>
        <pc:sldMkLst>
          <pc:docMk/>
          <pc:sldMk cId="557042454" sldId="1499"/>
        </pc:sldMkLst>
      </pc:sldChg>
      <pc:sldChg chg="delSp add del mod">
        <pc:chgData name="Eva Jandíková" userId="7ef427b1455032d3" providerId="LiveId" clId="{C45AFD4B-AC67-4F85-923C-A679EA08A43A}" dt="2024-08-20T11:51:41.564" v="15818" actId="47"/>
        <pc:sldMkLst>
          <pc:docMk/>
          <pc:sldMk cId="2122616864" sldId="1500"/>
        </pc:sldMkLst>
      </pc:sldChg>
      <pc:sldChg chg="addSp delSp modSp add mod">
        <pc:chgData name="Eva Jandíková" userId="7ef427b1455032d3" providerId="LiveId" clId="{C45AFD4B-AC67-4F85-923C-A679EA08A43A}" dt="2024-08-13T13:50:59.110" v="7405" actId="1076"/>
        <pc:sldMkLst>
          <pc:docMk/>
          <pc:sldMk cId="1759776730" sldId="1501"/>
        </pc:sldMkLst>
      </pc:sldChg>
      <pc:sldChg chg="addSp delSp modSp add mod">
        <pc:chgData name="Eva Jandíková" userId="7ef427b1455032d3" providerId="LiveId" clId="{C45AFD4B-AC67-4F85-923C-A679EA08A43A}" dt="2024-08-20T11:49:04.666" v="15812" actId="14100"/>
        <pc:sldMkLst>
          <pc:docMk/>
          <pc:sldMk cId="4056507459" sldId="1502"/>
        </pc:sldMkLst>
      </pc:sldChg>
      <pc:sldChg chg="add del">
        <pc:chgData name="Eva Jandíková" userId="7ef427b1455032d3" providerId="LiveId" clId="{C45AFD4B-AC67-4F85-923C-A679EA08A43A}" dt="2024-08-20T11:49:07.598" v="15813" actId="47"/>
        <pc:sldMkLst>
          <pc:docMk/>
          <pc:sldMk cId="2919225049" sldId="1503"/>
        </pc:sldMkLst>
      </pc:sldChg>
      <pc:sldChg chg="addSp delSp modSp add mod ord">
        <pc:chgData name="Eva Jandíková" userId="7ef427b1455032d3" providerId="LiveId" clId="{C45AFD4B-AC67-4F85-923C-A679EA08A43A}" dt="2024-08-21T15:22:52.206" v="15874" actId="1076"/>
        <pc:sldMkLst>
          <pc:docMk/>
          <pc:sldMk cId="2711149652" sldId="1504"/>
        </pc:sldMkLst>
      </pc:sldChg>
      <pc:sldChg chg="modSp add mod">
        <pc:chgData name="Eva Jandíková" userId="7ef427b1455032d3" providerId="LiveId" clId="{C45AFD4B-AC67-4F85-923C-A679EA08A43A}" dt="2024-08-12T13:08:35.088" v="2023" actId="20577"/>
        <pc:sldMkLst>
          <pc:docMk/>
          <pc:sldMk cId="4276695970" sldId="1505"/>
        </pc:sldMkLst>
      </pc:sldChg>
      <pc:sldChg chg="addSp delSp modSp new del mod ord modClrScheme chgLayout">
        <pc:chgData name="Eva Jandíková" userId="7ef427b1455032d3" providerId="LiveId" clId="{C45AFD4B-AC67-4F85-923C-A679EA08A43A}" dt="2024-08-19T12:53:44.747" v="13823" actId="47"/>
        <pc:sldMkLst>
          <pc:docMk/>
          <pc:sldMk cId="2668567496" sldId="1506"/>
        </pc:sldMkLst>
      </pc:sldChg>
      <pc:sldChg chg="modSp add mod">
        <pc:chgData name="Eva Jandíková" userId="7ef427b1455032d3" providerId="LiveId" clId="{C45AFD4B-AC67-4F85-923C-A679EA08A43A}" dt="2024-08-12T12:54:46.655" v="1812" actId="20577"/>
        <pc:sldMkLst>
          <pc:docMk/>
          <pc:sldMk cId="830849435" sldId="1507"/>
        </pc:sldMkLst>
      </pc:sldChg>
      <pc:sldChg chg="modSp add mod">
        <pc:chgData name="Eva Jandíková" userId="7ef427b1455032d3" providerId="LiveId" clId="{C45AFD4B-AC67-4F85-923C-A679EA08A43A}" dt="2024-08-12T12:55:36.143" v="1837" actId="20577"/>
        <pc:sldMkLst>
          <pc:docMk/>
          <pc:sldMk cId="2170856392" sldId="1508"/>
        </pc:sldMkLst>
      </pc:sldChg>
      <pc:sldChg chg="modSp add mod">
        <pc:chgData name="Eva Jandíková" userId="7ef427b1455032d3" providerId="LiveId" clId="{C45AFD4B-AC67-4F85-923C-A679EA08A43A}" dt="2024-08-12T12:57:58.461" v="1905" actId="20577"/>
        <pc:sldMkLst>
          <pc:docMk/>
          <pc:sldMk cId="3360447242" sldId="1509"/>
        </pc:sldMkLst>
      </pc:sldChg>
      <pc:sldChg chg="modSp new mod">
        <pc:chgData name="Eva Jandíková" userId="7ef427b1455032d3" providerId="LiveId" clId="{C45AFD4B-AC67-4F85-923C-A679EA08A43A}" dt="2024-08-12T12:58:33.748" v="1928" actId="20577"/>
        <pc:sldMkLst>
          <pc:docMk/>
          <pc:sldMk cId="4084382375" sldId="1510"/>
        </pc:sldMkLst>
      </pc:sldChg>
      <pc:sldChg chg="modSp add mod">
        <pc:chgData name="Eva Jandíková" userId="7ef427b1455032d3" providerId="LiveId" clId="{C45AFD4B-AC67-4F85-923C-A679EA08A43A}" dt="2024-08-12T13:02:07.321" v="1949" actId="207"/>
        <pc:sldMkLst>
          <pc:docMk/>
          <pc:sldMk cId="1387767823" sldId="1511"/>
        </pc:sldMkLst>
      </pc:sldChg>
      <pc:sldChg chg="add">
        <pc:chgData name="Eva Jandíková" userId="7ef427b1455032d3" providerId="LiveId" clId="{C45AFD4B-AC67-4F85-923C-A679EA08A43A}" dt="2024-08-12T13:08:02.804" v="1991"/>
        <pc:sldMkLst>
          <pc:docMk/>
          <pc:sldMk cId="2060028142" sldId="1512"/>
        </pc:sldMkLst>
      </pc:sldChg>
      <pc:sldChg chg="new del">
        <pc:chgData name="Eva Jandíková" userId="7ef427b1455032d3" providerId="LiveId" clId="{C45AFD4B-AC67-4F85-923C-A679EA08A43A}" dt="2024-08-12T13:09:20.309" v="2027" actId="47"/>
        <pc:sldMkLst>
          <pc:docMk/>
          <pc:sldMk cId="1969430686" sldId="1513"/>
        </pc:sldMkLst>
      </pc:sldChg>
      <pc:sldChg chg="modSp new mod">
        <pc:chgData name="Eva Jandíková" userId="7ef427b1455032d3" providerId="LiveId" clId="{C45AFD4B-AC67-4F85-923C-A679EA08A43A}" dt="2024-08-19T12:51:54.068" v="13810" actId="12"/>
        <pc:sldMkLst>
          <pc:docMk/>
          <pc:sldMk cId="407887152" sldId="1514"/>
        </pc:sldMkLst>
      </pc:sldChg>
      <pc:sldChg chg="modSp add mod">
        <pc:chgData name="Eva Jandíková" userId="7ef427b1455032d3" providerId="LiveId" clId="{C45AFD4B-AC67-4F85-923C-A679EA08A43A}" dt="2024-08-12T13:10:29.281" v="2089" actId="20577"/>
        <pc:sldMkLst>
          <pc:docMk/>
          <pc:sldMk cId="2412356388" sldId="1515"/>
        </pc:sldMkLst>
      </pc:sldChg>
      <pc:sldChg chg="modSp add del mod">
        <pc:chgData name="Eva Jandíková" userId="7ef427b1455032d3" providerId="LiveId" clId="{C45AFD4B-AC67-4F85-923C-A679EA08A43A}" dt="2024-08-20T15:08:06.596" v="15821" actId="47"/>
        <pc:sldMkLst>
          <pc:docMk/>
          <pc:sldMk cId="3144021450" sldId="1516"/>
        </pc:sldMkLst>
      </pc:sldChg>
      <pc:sldChg chg="addSp delSp modSp new del mod modClrScheme chgLayout">
        <pc:chgData name="Eva Jandíková" userId="7ef427b1455032d3" providerId="LiveId" clId="{C45AFD4B-AC67-4F85-923C-A679EA08A43A}" dt="2024-08-22T14:55:06.942" v="17366" actId="47"/>
        <pc:sldMkLst>
          <pc:docMk/>
          <pc:sldMk cId="282907853" sldId="1517"/>
        </pc:sldMkLst>
      </pc:sldChg>
      <pc:sldChg chg="addSp delSp modSp new mod modClrScheme chgLayout">
        <pc:chgData name="Eva Jandíková" userId="7ef427b1455032d3" providerId="LiveId" clId="{C45AFD4B-AC67-4F85-923C-A679EA08A43A}" dt="2024-08-13T10:43:01.754" v="6173" actId="6549"/>
        <pc:sldMkLst>
          <pc:docMk/>
          <pc:sldMk cId="110389701" sldId="1518"/>
        </pc:sldMkLst>
      </pc:sldChg>
      <pc:sldChg chg="addSp delSp modSp new mod">
        <pc:chgData name="Eva Jandíková" userId="7ef427b1455032d3" providerId="LiveId" clId="{C45AFD4B-AC67-4F85-923C-A679EA08A43A}" dt="2024-08-13T10:30:30.576" v="5948" actId="404"/>
        <pc:sldMkLst>
          <pc:docMk/>
          <pc:sldMk cId="3117991390" sldId="1519"/>
        </pc:sldMkLst>
      </pc:sldChg>
      <pc:sldChg chg="modSp add del mod">
        <pc:chgData name="Eva Jandíková" userId="7ef427b1455032d3" providerId="LiveId" clId="{C45AFD4B-AC67-4F85-923C-A679EA08A43A}" dt="2024-08-13T07:29:33.835" v="3587" actId="47"/>
        <pc:sldMkLst>
          <pc:docMk/>
          <pc:sldMk cId="1639061233" sldId="1520"/>
        </pc:sldMkLst>
      </pc:sldChg>
      <pc:sldChg chg="modSp new mod ord">
        <pc:chgData name="Eva Jandíková" userId="7ef427b1455032d3" providerId="LiveId" clId="{C45AFD4B-AC67-4F85-923C-A679EA08A43A}" dt="2024-08-13T13:40:21.575" v="7276" actId="404"/>
        <pc:sldMkLst>
          <pc:docMk/>
          <pc:sldMk cId="3026677961" sldId="1521"/>
        </pc:sldMkLst>
      </pc:sldChg>
      <pc:sldChg chg="addSp delSp modSp add del mod">
        <pc:chgData name="Eva Jandíková" userId="7ef427b1455032d3" providerId="LiveId" clId="{C45AFD4B-AC67-4F85-923C-A679EA08A43A}" dt="2024-08-13T10:23:30.059" v="5781" actId="47"/>
        <pc:sldMkLst>
          <pc:docMk/>
          <pc:sldMk cId="1612064693" sldId="1522"/>
        </pc:sldMkLst>
      </pc:sldChg>
      <pc:sldChg chg="addSp delSp modSp add mod modClrScheme chgLayout">
        <pc:chgData name="Eva Jandíková" userId="7ef427b1455032d3" providerId="LiveId" clId="{C45AFD4B-AC67-4F85-923C-A679EA08A43A}" dt="2024-08-13T13:06:51.127" v="6716" actId="14100"/>
        <pc:sldMkLst>
          <pc:docMk/>
          <pc:sldMk cId="1726640057" sldId="1523"/>
        </pc:sldMkLst>
      </pc:sldChg>
      <pc:sldChg chg="addSp delSp modSp add mod">
        <pc:chgData name="Eva Jandíková" userId="7ef427b1455032d3" providerId="LiveId" clId="{C45AFD4B-AC67-4F85-923C-A679EA08A43A}" dt="2024-08-13T12:28:56.987" v="6505" actId="14100"/>
        <pc:sldMkLst>
          <pc:docMk/>
          <pc:sldMk cId="4076499110" sldId="1524"/>
        </pc:sldMkLst>
      </pc:sldChg>
      <pc:sldChg chg="modSp add mod">
        <pc:chgData name="Eva Jandíková" userId="7ef427b1455032d3" providerId="LiveId" clId="{C45AFD4B-AC67-4F85-923C-A679EA08A43A}" dt="2024-08-13T10:30:13.996" v="5945" actId="404"/>
        <pc:sldMkLst>
          <pc:docMk/>
          <pc:sldMk cId="1152059542" sldId="1525"/>
        </pc:sldMkLst>
      </pc:sldChg>
      <pc:sldChg chg="add del">
        <pc:chgData name="Eva Jandíková" userId="7ef427b1455032d3" providerId="LiveId" clId="{C45AFD4B-AC67-4F85-923C-A679EA08A43A}" dt="2024-08-13T10:26:38.680" v="5864" actId="47"/>
        <pc:sldMkLst>
          <pc:docMk/>
          <pc:sldMk cId="4007783736" sldId="1525"/>
        </pc:sldMkLst>
      </pc:sldChg>
      <pc:sldChg chg="add del">
        <pc:chgData name="Eva Jandíková" userId="7ef427b1455032d3" providerId="LiveId" clId="{C45AFD4B-AC67-4F85-923C-A679EA08A43A}" dt="2024-08-13T13:48:06.609" v="7359" actId="47"/>
        <pc:sldMkLst>
          <pc:docMk/>
          <pc:sldMk cId="2590976266" sldId="1526"/>
        </pc:sldMkLst>
      </pc:sldChg>
      <pc:sldChg chg="addSp delSp modSp add del mod modClrScheme chgLayout">
        <pc:chgData name="Eva Jandíková" userId="7ef427b1455032d3" providerId="LiveId" clId="{C45AFD4B-AC67-4F85-923C-A679EA08A43A}" dt="2024-08-13T13:16:06.125" v="6980" actId="47"/>
        <pc:sldMkLst>
          <pc:docMk/>
          <pc:sldMk cId="3444171564" sldId="1526"/>
        </pc:sldMkLst>
      </pc:sldChg>
      <pc:sldChg chg="addSp modSp add mod">
        <pc:chgData name="Eva Jandíková" userId="7ef427b1455032d3" providerId="LiveId" clId="{C45AFD4B-AC67-4F85-923C-A679EA08A43A}" dt="2024-08-13T13:49:57.948" v="7397" actId="14100"/>
        <pc:sldMkLst>
          <pc:docMk/>
          <pc:sldMk cId="2670649965" sldId="1527"/>
        </pc:sldMkLst>
      </pc:sldChg>
      <pc:sldChg chg="modSp mod">
        <pc:chgData name="Eva Jandíková" userId="7ef427b1455032d3" providerId="LiveId" clId="{C45AFD4B-AC67-4F85-923C-A679EA08A43A}" dt="2024-08-22T14:55:37.097" v="17377" actId="20577"/>
        <pc:sldMkLst>
          <pc:docMk/>
          <pc:sldMk cId="662186455" sldId="1528"/>
        </pc:sldMkLst>
      </pc:sldChg>
      <pc:sldChg chg="modSp add mod">
        <pc:chgData name="Eva Jandíková" userId="7ef427b1455032d3" providerId="LiveId" clId="{C45AFD4B-AC67-4F85-923C-A679EA08A43A}" dt="2024-08-19T08:12:15.030" v="7460" actId="27636"/>
        <pc:sldMkLst>
          <pc:docMk/>
          <pc:sldMk cId="646148137" sldId="1529"/>
        </pc:sldMkLst>
      </pc:sldChg>
      <pc:sldChg chg="addSp delSp modSp new del mod">
        <pc:chgData name="Eva Jandíková" userId="7ef427b1455032d3" providerId="LiveId" clId="{C45AFD4B-AC67-4F85-923C-A679EA08A43A}" dt="2024-08-19T12:10:25.304" v="13338" actId="47"/>
        <pc:sldMkLst>
          <pc:docMk/>
          <pc:sldMk cId="1176688514" sldId="1530"/>
        </pc:sldMkLst>
      </pc:sldChg>
      <pc:sldChg chg="modSp new mod">
        <pc:chgData name="Eva Jandíková" userId="7ef427b1455032d3" providerId="LiveId" clId="{C45AFD4B-AC67-4F85-923C-A679EA08A43A}" dt="2024-08-19T11:47:47.812" v="11794" actId="12"/>
        <pc:sldMkLst>
          <pc:docMk/>
          <pc:sldMk cId="1212356901" sldId="1531"/>
        </pc:sldMkLst>
      </pc:sldChg>
      <pc:sldChg chg="add del">
        <pc:chgData name="Eva Jandíková" userId="7ef427b1455032d3" providerId="LiveId" clId="{C45AFD4B-AC67-4F85-923C-A679EA08A43A}" dt="2024-08-19T09:45:06.286" v="10140" actId="47"/>
        <pc:sldMkLst>
          <pc:docMk/>
          <pc:sldMk cId="1159084541" sldId="1532"/>
        </pc:sldMkLst>
      </pc:sldChg>
      <pc:sldChg chg="addSp delSp modSp add del mod">
        <pc:chgData name="Eva Jandíková" userId="7ef427b1455032d3" providerId="LiveId" clId="{C45AFD4B-AC67-4F85-923C-A679EA08A43A}" dt="2024-08-19T11:18:01.373" v="11130" actId="47"/>
        <pc:sldMkLst>
          <pc:docMk/>
          <pc:sldMk cId="1379109847" sldId="1532"/>
        </pc:sldMkLst>
      </pc:sldChg>
      <pc:sldChg chg="modSp add del mod">
        <pc:chgData name="Eva Jandíková" userId="7ef427b1455032d3" providerId="LiveId" clId="{C45AFD4B-AC67-4F85-923C-A679EA08A43A}" dt="2024-08-19T12:04:52.923" v="13052" actId="47"/>
        <pc:sldMkLst>
          <pc:docMk/>
          <pc:sldMk cId="1773152107" sldId="1533"/>
        </pc:sldMkLst>
      </pc:sldChg>
      <pc:sldChg chg="addSp delSp modSp add del mod modClrScheme chgLayout">
        <pc:chgData name="Eva Jandíková" userId="7ef427b1455032d3" providerId="LiveId" clId="{C45AFD4B-AC67-4F85-923C-A679EA08A43A}" dt="2024-08-19T11:54:52.154" v="11926" actId="47"/>
        <pc:sldMkLst>
          <pc:docMk/>
          <pc:sldMk cId="3345316767" sldId="1534"/>
        </pc:sldMkLst>
      </pc:sldChg>
      <pc:sldChg chg="addSp delSp modSp new mod">
        <pc:chgData name="Eva Jandíková" userId="7ef427b1455032d3" providerId="LiveId" clId="{C45AFD4B-AC67-4F85-923C-A679EA08A43A}" dt="2024-08-19T11:55:19.316" v="11929" actId="1076"/>
        <pc:sldMkLst>
          <pc:docMk/>
          <pc:sldMk cId="1154786354" sldId="1535"/>
        </pc:sldMkLst>
      </pc:sldChg>
      <pc:sldChg chg="modSp add del mod">
        <pc:chgData name="Eva Jandíková" userId="7ef427b1455032d3" providerId="LiveId" clId="{C45AFD4B-AC67-4F85-923C-A679EA08A43A}" dt="2024-08-19T11:53:32.741" v="11845" actId="47"/>
        <pc:sldMkLst>
          <pc:docMk/>
          <pc:sldMk cId="2969925945" sldId="1535"/>
        </pc:sldMkLst>
      </pc:sldChg>
      <pc:sldChg chg="addSp delSp modSp new mod modClrScheme chgLayout">
        <pc:chgData name="Eva Jandíková" userId="7ef427b1455032d3" providerId="LiveId" clId="{C45AFD4B-AC67-4F85-923C-A679EA08A43A}" dt="2024-08-20T07:57:49.427" v="14686" actId="948"/>
        <pc:sldMkLst>
          <pc:docMk/>
          <pc:sldMk cId="1495591492" sldId="1536"/>
        </pc:sldMkLst>
      </pc:sldChg>
      <pc:sldChg chg="modSp add mod">
        <pc:chgData name="Eva Jandíková" userId="7ef427b1455032d3" providerId="LiveId" clId="{C45AFD4B-AC67-4F85-923C-A679EA08A43A}" dt="2024-08-20T08:38:48.978" v="14745" actId="20577"/>
        <pc:sldMkLst>
          <pc:docMk/>
          <pc:sldMk cId="2281991396" sldId="1537"/>
        </pc:sldMkLst>
      </pc:sldChg>
      <pc:sldChg chg="addSp delSp modSp add mod">
        <pc:chgData name="Eva Jandíková" userId="7ef427b1455032d3" providerId="LiveId" clId="{C45AFD4B-AC67-4F85-923C-A679EA08A43A}" dt="2024-08-19T12:14:53.756" v="13511" actId="114"/>
        <pc:sldMkLst>
          <pc:docMk/>
          <pc:sldMk cId="2288161647" sldId="1538"/>
        </pc:sldMkLst>
      </pc:sldChg>
      <pc:sldChg chg="addSp delSp modSp add mod">
        <pc:chgData name="Eva Jandíková" userId="7ef427b1455032d3" providerId="LiveId" clId="{C45AFD4B-AC67-4F85-923C-A679EA08A43A}" dt="2024-08-19T12:15:11.531" v="13531" actId="114"/>
        <pc:sldMkLst>
          <pc:docMk/>
          <pc:sldMk cId="3707448753" sldId="1539"/>
        </pc:sldMkLst>
      </pc:sldChg>
      <pc:sldChg chg="addSp delSp modSp new mod modClrScheme chgLayout">
        <pc:chgData name="Eva Jandíková" userId="7ef427b1455032d3" providerId="LiveId" clId="{C45AFD4B-AC67-4F85-923C-A679EA08A43A}" dt="2024-08-22T12:58:15.967" v="17287" actId="20577"/>
        <pc:sldMkLst>
          <pc:docMk/>
          <pc:sldMk cId="460791803" sldId="1540"/>
        </pc:sldMkLst>
      </pc:sldChg>
      <pc:sldChg chg="addSp delSp modSp new del mod modClrScheme chgLayout">
        <pc:chgData name="Eva Jandíková" userId="7ef427b1455032d3" providerId="LiveId" clId="{C45AFD4B-AC67-4F85-923C-A679EA08A43A}" dt="2024-08-19T13:00:57.252" v="13832" actId="47"/>
        <pc:sldMkLst>
          <pc:docMk/>
          <pc:sldMk cId="1581068535" sldId="1541"/>
        </pc:sldMkLst>
      </pc:sldChg>
      <pc:sldChg chg="addSp delSp modSp add mod">
        <pc:chgData name="Eva Jandíková" userId="7ef427b1455032d3" providerId="LiveId" clId="{C45AFD4B-AC67-4F85-923C-A679EA08A43A}" dt="2024-08-19T13:02:02.595" v="13990" actId="14100"/>
        <pc:sldMkLst>
          <pc:docMk/>
          <pc:sldMk cId="3148259453" sldId="1541"/>
        </pc:sldMkLst>
      </pc:sldChg>
      <pc:sldChg chg="new del">
        <pc:chgData name="Eva Jandíková" userId="7ef427b1455032d3" providerId="LiveId" clId="{C45AFD4B-AC67-4F85-923C-A679EA08A43A}" dt="2024-08-19T13:00:57.252" v="13832" actId="47"/>
        <pc:sldMkLst>
          <pc:docMk/>
          <pc:sldMk cId="1736582760" sldId="1542"/>
        </pc:sldMkLst>
      </pc:sldChg>
      <pc:sldChg chg="modSp add mod">
        <pc:chgData name="Eva Jandíková" userId="7ef427b1455032d3" providerId="LiveId" clId="{C45AFD4B-AC67-4F85-923C-A679EA08A43A}" dt="2024-08-19T13:31:00.758" v="14643" actId="20577"/>
        <pc:sldMkLst>
          <pc:docMk/>
          <pc:sldMk cId="2781016215" sldId="1542"/>
        </pc:sldMkLst>
      </pc:sldChg>
      <pc:sldChg chg="modSp add mod">
        <pc:chgData name="Eva Jandíková" userId="7ef427b1455032d3" providerId="LiveId" clId="{C45AFD4B-AC67-4F85-923C-A679EA08A43A}" dt="2024-08-19T13:30:53.286" v="14632" actId="20577"/>
        <pc:sldMkLst>
          <pc:docMk/>
          <pc:sldMk cId="253425527" sldId="1543"/>
        </pc:sldMkLst>
      </pc:sldChg>
      <pc:sldChg chg="addSp delSp modSp add mod modClrScheme chgLayout">
        <pc:chgData name="Eva Jandíková" userId="7ef427b1455032d3" providerId="LiveId" clId="{C45AFD4B-AC67-4F85-923C-A679EA08A43A}" dt="2024-08-20T09:48:11.899" v="15795" actId="5793"/>
        <pc:sldMkLst>
          <pc:docMk/>
          <pc:sldMk cId="1435470780" sldId="1544"/>
        </pc:sldMkLst>
      </pc:sldChg>
      <pc:sldChg chg="modSp add mod">
        <pc:chgData name="Eva Jandíková" userId="7ef427b1455032d3" providerId="LiveId" clId="{C45AFD4B-AC67-4F85-923C-A679EA08A43A}" dt="2024-08-20T11:46:09.331" v="15805" actId="20577"/>
        <pc:sldMkLst>
          <pc:docMk/>
          <pc:sldMk cId="3349952768" sldId="1545"/>
        </pc:sldMkLst>
      </pc:sldChg>
      <pc:sldChg chg="addSp delSp modSp add mod">
        <pc:chgData name="Eva Jandíková" userId="7ef427b1455032d3" providerId="LiveId" clId="{C45AFD4B-AC67-4F85-923C-A679EA08A43A}" dt="2024-08-21T15:13:52.192" v="15865" actId="1076"/>
        <pc:sldMkLst>
          <pc:docMk/>
          <pc:sldMk cId="4008282329" sldId="1546"/>
        </pc:sldMkLst>
      </pc:sldChg>
      <pc:sldChg chg="addSp delSp modSp add mod modClrScheme chgLayout">
        <pc:chgData name="Eva Jandíková" userId="7ef427b1455032d3" providerId="LiveId" clId="{C45AFD4B-AC67-4F85-923C-A679EA08A43A}" dt="2024-08-21T15:37:53.045" v="16023" actId="14100"/>
        <pc:sldMkLst>
          <pc:docMk/>
          <pc:sldMk cId="1415546692" sldId="1547"/>
        </pc:sldMkLst>
      </pc:sldChg>
      <pc:sldChg chg="addSp delSp modSp new mod modClrScheme chgLayout">
        <pc:chgData name="Eva Jandíková" userId="7ef427b1455032d3" providerId="LiveId" clId="{C45AFD4B-AC67-4F85-923C-A679EA08A43A}" dt="2024-08-21T15:47:59.737" v="16124" actId="20577"/>
        <pc:sldMkLst>
          <pc:docMk/>
          <pc:sldMk cId="884071901" sldId="1548"/>
        </pc:sldMkLst>
      </pc:sldChg>
      <pc:sldChg chg="modSp add mod">
        <pc:chgData name="Eva Jandíková" userId="7ef427b1455032d3" providerId="LiveId" clId="{C45AFD4B-AC67-4F85-923C-A679EA08A43A}" dt="2024-08-22T12:07:08.445" v="16138" actId="20577"/>
        <pc:sldMkLst>
          <pc:docMk/>
          <pc:sldMk cId="1456488726" sldId="1549"/>
        </pc:sldMkLst>
      </pc:sldChg>
      <pc:sldChg chg="addSp delSp modSp add mod modClrScheme chgLayout">
        <pc:chgData name="Eva Jandíková" userId="7ef427b1455032d3" providerId="LiveId" clId="{C45AFD4B-AC67-4F85-923C-A679EA08A43A}" dt="2024-08-22T12:15:10.600" v="16369" actId="5793"/>
        <pc:sldMkLst>
          <pc:docMk/>
          <pc:sldMk cId="4208148080" sldId="1550"/>
        </pc:sldMkLst>
      </pc:sldChg>
      <pc:sldChg chg="addSp modSp add mod">
        <pc:chgData name="Eva Jandíková" userId="7ef427b1455032d3" providerId="LiveId" clId="{C45AFD4B-AC67-4F85-923C-A679EA08A43A}" dt="2024-08-22T12:25:54.720" v="17210" actId="114"/>
        <pc:sldMkLst>
          <pc:docMk/>
          <pc:sldMk cId="172871383" sldId="1551"/>
        </pc:sldMkLst>
      </pc:sldChg>
      <pc:sldChg chg="modSp add mod ord">
        <pc:chgData name="Eva Jandíková" userId="7ef427b1455032d3" providerId="LiveId" clId="{C45AFD4B-AC67-4F85-923C-A679EA08A43A}" dt="2024-08-22T12:33:15.466" v="17255"/>
        <pc:sldMkLst>
          <pc:docMk/>
          <pc:sldMk cId="2193367911" sldId="1552"/>
        </pc:sldMkLst>
      </pc:sldChg>
      <pc:sldChg chg="add">
        <pc:chgData name="Eva Jandíková" userId="7ef427b1455032d3" providerId="LiveId" clId="{C45AFD4B-AC67-4F85-923C-A679EA08A43A}" dt="2024-08-22T12:27:20.779" v="17235"/>
        <pc:sldMkLst>
          <pc:docMk/>
          <pc:sldMk cId="274673166" sldId="1553"/>
        </pc:sldMkLst>
      </pc:sldChg>
      <pc:sldChg chg="modSp add mod">
        <pc:chgData name="Eva Jandíková" userId="7ef427b1455032d3" providerId="LiveId" clId="{C45AFD4B-AC67-4F85-923C-A679EA08A43A}" dt="2024-08-22T12:58:47.503" v="17365" actId="20577"/>
        <pc:sldMkLst>
          <pc:docMk/>
          <pc:sldMk cId="3577862026" sldId="1554"/>
        </pc:sldMkLst>
      </pc:sldChg>
    </pc:docChg>
  </pc:docChgLst>
  <pc:docChgLst>
    <pc:chgData name="BÜRGER Tomáš" userId="S::tomas.burger@asseco-ce.com::f5b8df6d-73f5-4c4f-8795-b4d9459f9abf" providerId="AD" clId="Web-{B62A5DC2-5E3C-132A-1C59-453381920005}"/>
    <pc:docChg chg="modSld">
      <pc:chgData name="BÜRGER Tomáš" userId="S::tomas.burger@asseco-ce.com::f5b8df6d-73f5-4c4f-8795-b4d9459f9abf" providerId="AD" clId="Web-{B62A5DC2-5E3C-132A-1C59-453381920005}" dt="2024-09-03T06:39:34.136" v="311" actId="20577"/>
      <pc:docMkLst>
        <pc:docMk/>
      </pc:docMkLst>
      <pc:sldChg chg="modSp">
        <pc:chgData name="BÜRGER Tomáš" userId="S::tomas.burger@asseco-ce.com::f5b8df6d-73f5-4c4f-8795-b4d9459f9abf" providerId="AD" clId="Web-{B62A5DC2-5E3C-132A-1C59-453381920005}" dt="2024-09-03T06:36:25.662" v="297" actId="20577"/>
        <pc:sldMkLst>
          <pc:docMk/>
          <pc:sldMk cId="1453085955" sldId="1676"/>
        </pc:sldMkLst>
      </pc:sldChg>
      <pc:sldChg chg="modSp">
        <pc:chgData name="BÜRGER Tomáš" userId="S::tomas.burger@asseco-ce.com::f5b8df6d-73f5-4c4f-8795-b4d9459f9abf" providerId="AD" clId="Web-{B62A5DC2-5E3C-132A-1C59-453381920005}" dt="2024-09-03T06:39:34.136" v="311" actId="20577"/>
        <pc:sldMkLst>
          <pc:docMk/>
          <pc:sldMk cId="3428205706" sldId="1678"/>
        </pc:sldMkLst>
      </pc:sldChg>
      <pc:sldChg chg="modSp">
        <pc:chgData name="BÜRGER Tomáš" userId="S::tomas.burger@asseco-ce.com::f5b8df6d-73f5-4c4f-8795-b4d9459f9abf" providerId="AD" clId="Web-{B62A5DC2-5E3C-132A-1C59-453381920005}" dt="2024-09-03T06:26:31.472" v="103" actId="20577"/>
        <pc:sldMkLst>
          <pc:docMk/>
          <pc:sldMk cId="2742754536" sldId="1681"/>
        </pc:sldMkLst>
      </pc:sldChg>
      <pc:sldChg chg="modSp">
        <pc:chgData name="BÜRGER Tomáš" userId="S::tomas.burger@asseco-ce.com::f5b8df6d-73f5-4c4f-8795-b4d9459f9abf" providerId="AD" clId="Web-{B62A5DC2-5E3C-132A-1C59-453381920005}" dt="2024-09-03T06:32:17.061" v="233" actId="20577"/>
        <pc:sldMkLst>
          <pc:docMk/>
          <pc:sldMk cId="4068951472" sldId="1688"/>
        </pc:sldMkLst>
      </pc:sldChg>
      <pc:sldChg chg="modSp">
        <pc:chgData name="BÜRGER Tomáš" userId="S::tomas.burger@asseco-ce.com::f5b8df6d-73f5-4c4f-8795-b4d9459f9abf" providerId="AD" clId="Web-{B62A5DC2-5E3C-132A-1C59-453381920005}" dt="2024-09-03T06:34:44.128" v="243" actId="20577"/>
        <pc:sldMkLst>
          <pc:docMk/>
          <pc:sldMk cId="1497076501" sldId="1697"/>
        </pc:sldMkLst>
      </pc:sldChg>
    </pc:docChg>
  </pc:docChgLst>
  <pc:docChgLst>
    <pc:chgData name="SANIGOVÁ Miroslava" userId="9d442f15-f2de-4865-964f-0ef2f4859a0c" providerId="ADAL" clId="{087A7305-3204-4CB1-8926-8603B6F81AFA}"/>
    <pc:docChg chg="undo custSel addSld delSld modSld">
      <pc:chgData name="SANIGOVÁ Miroslava" userId="9d442f15-f2de-4865-964f-0ef2f4859a0c" providerId="ADAL" clId="{087A7305-3204-4CB1-8926-8603B6F81AFA}" dt="2024-09-16T15:37:33.576" v="589" actId="790"/>
      <pc:docMkLst>
        <pc:docMk/>
      </pc:docMkLst>
      <pc:sldChg chg="modSp mod">
        <pc:chgData name="SANIGOVÁ Miroslava" userId="9d442f15-f2de-4865-964f-0ef2f4859a0c" providerId="ADAL" clId="{087A7305-3204-4CB1-8926-8603B6F81AFA}" dt="2024-09-13T13:07:49.096" v="273" actId="20577"/>
        <pc:sldMkLst>
          <pc:docMk/>
          <pc:sldMk cId="397178770" sldId="1425"/>
        </pc:sldMkLst>
      </pc:sldChg>
      <pc:sldChg chg="del">
        <pc:chgData name="SANIGOVÁ Miroslava" userId="9d442f15-f2de-4865-964f-0ef2f4859a0c" providerId="ADAL" clId="{087A7305-3204-4CB1-8926-8603B6F81AFA}" dt="2024-09-12T11:09:18.875" v="8" actId="47"/>
        <pc:sldMkLst>
          <pc:docMk/>
          <pc:sldMk cId="422595347" sldId="1621"/>
        </pc:sldMkLst>
      </pc:sldChg>
      <pc:sldChg chg="del">
        <pc:chgData name="SANIGOVÁ Miroslava" userId="9d442f15-f2de-4865-964f-0ef2f4859a0c" providerId="ADAL" clId="{087A7305-3204-4CB1-8926-8603B6F81AFA}" dt="2024-09-12T11:09:11.347" v="6" actId="47"/>
        <pc:sldMkLst>
          <pc:docMk/>
          <pc:sldMk cId="3594136577" sldId="1622"/>
        </pc:sldMkLst>
      </pc:sldChg>
      <pc:sldChg chg="modSp mod">
        <pc:chgData name="SANIGOVÁ Miroslava" userId="9d442f15-f2de-4865-964f-0ef2f4859a0c" providerId="ADAL" clId="{087A7305-3204-4CB1-8926-8603B6F81AFA}" dt="2024-09-16T15:01:20.029" v="577" actId="20577"/>
        <pc:sldMkLst>
          <pc:docMk/>
          <pc:sldMk cId="4186636918" sldId="1833"/>
        </pc:sldMkLst>
      </pc:sldChg>
      <pc:sldChg chg="modSp mod">
        <pc:chgData name="SANIGOVÁ Miroslava" userId="9d442f15-f2de-4865-964f-0ef2f4859a0c" providerId="ADAL" clId="{087A7305-3204-4CB1-8926-8603B6F81AFA}" dt="2024-09-16T15:37:33.576" v="589" actId="790"/>
        <pc:sldMkLst>
          <pc:docMk/>
          <pc:sldMk cId="2444742085" sldId="1851"/>
        </pc:sldMkLst>
      </pc:sldChg>
      <pc:sldChg chg="addSp delSp modSp mod">
        <pc:chgData name="SANIGOVÁ Miroslava" userId="9d442f15-f2de-4865-964f-0ef2f4859a0c" providerId="ADAL" clId="{087A7305-3204-4CB1-8926-8603B6F81AFA}" dt="2024-09-16T13:00:40.319" v="549" actId="404"/>
        <pc:sldMkLst>
          <pc:docMk/>
          <pc:sldMk cId="2431534173" sldId="1857"/>
        </pc:sldMkLst>
      </pc:sldChg>
      <pc:sldChg chg="del">
        <pc:chgData name="SANIGOVÁ Miroslava" userId="9d442f15-f2de-4865-964f-0ef2f4859a0c" providerId="ADAL" clId="{087A7305-3204-4CB1-8926-8603B6F81AFA}" dt="2024-09-12T11:07:10.237" v="2" actId="47"/>
        <pc:sldMkLst>
          <pc:docMk/>
          <pc:sldMk cId="211799516" sldId="1859"/>
        </pc:sldMkLst>
      </pc:sldChg>
      <pc:sldChg chg="del">
        <pc:chgData name="SANIGOVÁ Miroslava" userId="9d442f15-f2de-4865-964f-0ef2f4859a0c" providerId="ADAL" clId="{087A7305-3204-4CB1-8926-8603B6F81AFA}" dt="2024-09-12T11:07:10.237" v="2" actId="47"/>
        <pc:sldMkLst>
          <pc:docMk/>
          <pc:sldMk cId="854129891" sldId="1860"/>
        </pc:sldMkLst>
      </pc:sldChg>
      <pc:sldChg chg="del">
        <pc:chgData name="SANIGOVÁ Miroslava" userId="9d442f15-f2de-4865-964f-0ef2f4859a0c" providerId="ADAL" clId="{087A7305-3204-4CB1-8926-8603B6F81AFA}" dt="2024-09-12T11:07:10.237" v="2" actId="47"/>
        <pc:sldMkLst>
          <pc:docMk/>
          <pc:sldMk cId="2585151863" sldId="1861"/>
        </pc:sldMkLst>
      </pc:sldChg>
      <pc:sldChg chg="del">
        <pc:chgData name="SANIGOVÁ Miroslava" userId="9d442f15-f2de-4865-964f-0ef2f4859a0c" providerId="ADAL" clId="{087A7305-3204-4CB1-8926-8603B6F81AFA}" dt="2024-09-12T11:07:10.237" v="2" actId="47"/>
        <pc:sldMkLst>
          <pc:docMk/>
          <pc:sldMk cId="4200180770" sldId="1864"/>
        </pc:sldMkLst>
      </pc:sldChg>
      <pc:sldChg chg="del">
        <pc:chgData name="SANIGOVÁ Miroslava" userId="9d442f15-f2de-4865-964f-0ef2f4859a0c" providerId="ADAL" clId="{087A7305-3204-4CB1-8926-8603B6F81AFA}" dt="2024-09-12T11:09:07.191" v="5" actId="47"/>
        <pc:sldMkLst>
          <pc:docMk/>
          <pc:sldMk cId="1508678886" sldId="1868"/>
        </pc:sldMkLst>
      </pc:sldChg>
      <pc:sldChg chg="del">
        <pc:chgData name="SANIGOVÁ Miroslava" userId="9d442f15-f2de-4865-964f-0ef2f4859a0c" providerId="ADAL" clId="{087A7305-3204-4CB1-8926-8603B6F81AFA}" dt="2024-09-12T11:09:15.355" v="7" actId="47"/>
        <pc:sldMkLst>
          <pc:docMk/>
          <pc:sldMk cId="1454910437" sldId="1869"/>
        </pc:sldMkLst>
      </pc:sldChg>
      <pc:sldChg chg="del">
        <pc:chgData name="SANIGOVÁ Miroslava" userId="9d442f15-f2de-4865-964f-0ef2f4859a0c" providerId="ADAL" clId="{087A7305-3204-4CB1-8926-8603B6F81AFA}" dt="2024-09-12T11:09:46.972" v="10" actId="47"/>
        <pc:sldMkLst>
          <pc:docMk/>
          <pc:sldMk cId="3863594700" sldId="1872"/>
        </pc:sldMkLst>
      </pc:sldChg>
      <pc:sldChg chg="delSp modSp mod">
        <pc:chgData name="SANIGOVÁ Miroslava" userId="9d442f15-f2de-4865-964f-0ef2f4859a0c" providerId="ADAL" clId="{087A7305-3204-4CB1-8926-8603B6F81AFA}" dt="2024-09-13T08:45:09.480" v="94" actId="478"/>
        <pc:sldMkLst>
          <pc:docMk/>
          <pc:sldMk cId="2541917955" sldId="1876"/>
        </pc:sldMkLst>
      </pc:sldChg>
      <pc:sldChg chg="del">
        <pc:chgData name="SANIGOVÁ Miroslava" userId="9d442f15-f2de-4865-964f-0ef2f4859a0c" providerId="ADAL" clId="{087A7305-3204-4CB1-8926-8603B6F81AFA}" dt="2024-09-12T11:07:47.993" v="3" actId="47"/>
        <pc:sldMkLst>
          <pc:docMk/>
          <pc:sldMk cId="3818583360" sldId="1877"/>
        </pc:sldMkLst>
      </pc:sldChg>
      <pc:sldChg chg="delSp modSp mod">
        <pc:chgData name="SANIGOVÁ Miroslava" userId="9d442f15-f2de-4865-964f-0ef2f4859a0c" providerId="ADAL" clId="{087A7305-3204-4CB1-8926-8603B6F81AFA}" dt="2024-09-13T13:51:54.222" v="492" actId="478"/>
        <pc:sldMkLst>
          <pc:docMk/>
          <pc:sldMk cId="3030685184" sldId="1881"/>
        </pc:sldMkLst>
      </pc:sldChg>
      <pc:sldChg chg="addSp delSp modSp mod">
        <pc:chgData name="SANIGOVÁ Miroslava" userId="9d442f15-f2de-4865-964f-0ef2f4859a0c" providerId="ADAL" clId="{087A7305-3204-4CB1-8926-8603B6F81AFA}" dt="2024-09-16T13:19:22.893" v="561" actId="478"/>
        <pc:sldMkLst>
          <pc:docMk/>
          <pc:sldMk cId="1957406156" sldId="1882"/>
        </pc:sldMkLst>
      </pc:sldChg>
      <pc:sldChg chg="addSp delSp modSp mod">
        <pc:chgData name="SANIGOVÁ Miroslava" userId="9d442f15-f2de-4865-964f-0ef2f4859a0c" providerId="ADAL" clId="{087A7305-3204-4CB1-8926-8603B6F81AFA}" dt="2024-09-16T13:23:45.885" v="570" actId="478"/>
        <pc:sldMkLst>
          <pc:docMk/>
          <pc:sldMk cId="4138447659" sldId="1883"/>
        </pc:sldMkLst>
      </pc:sldChg>
      <pc:sldChg chg="del">
        <pc:chgData name="SANIGOVÁ Miroslava" userId="9d442f15-f2de-4865-964f-0ef2f4859a0c" providerId="ADAL" clId="{087A7305-3204-4CB1-8926-8603B6F81AFA}" dt="2024-09-12T11:09:46.972" v="10" actId="47"/>
        <pc:sldMkLst>
          <pc:docMk/>
          <pc:sldMk cId="663336452" sldId="1890"/>
        </pc:sldMkLst>
      </pc:sldChg>
      <pc:sldChg chg="del">
        <pc:chgData name="SANIGOVÁ Miroslava" userId="9d442f15-f2de-4865-964f-0ef2f4859a0c" providerId="ADAL" clId="{087A7305-3204-4CB1-8926-8603B6F81AFA}" dt="2024-09-12T11:09:46.972" v="10" actId="47"/>
        <pc:sldMkLst>
          <pc:docMk/>
          <pc:sldMk cId="3510691982" sldId="1891"/>
        </pc:sldMkLst>
      </pc:sldChg>
      <pc:sldChg chg="del">
        <pc:chgData name="SANIGOVÁ Miroslava" userId="9d442f15-f2de-4865-964f-0ef2f4859a0c" providerId="ADAL" clId="{087A7305-3204-4CB1-8926-8603B6F81AFA}" dt="2024-09-12T11:06:08.296" v="0" actId="47"/>
        <pc:sldMkLst>
          <pc:docMk/>
          <pc:sldMk cId="3912057607" sldId="2043"/>
        </pc:sldMkLst>
      </pc:sldChg>
      <pc:sldChg chg="del">
        <pc:chgData name="SANIGOVÁ Miroslava" userId="9d442f15-f2de-4865-964f-0ef2f4859a0c" providerId="ADAL" clId="{087A7305-3204-4CB1-8926-8603B6F81AFA}" dt="2024-09-12T11:06:08.296" v="0" actId="47"/>
        <pc:sldMkLst>
          <pc:docMk/>
          <pc:sldMk cId="2012762345" sldId="2044"/>
        </pc:sldMkLst>
      </pc:sldChg>
      <pc:sldChg chg="del">
        <pc:chgData name="SANIGOVÁ Miroslava" userId="9d442f15-f2de-4865-964f-0ef2f4859a0c" providerId="ADAL" clId="{087A7305-3204-4CB1-8926-8603B6F81AFA}" dt="2024-09-12T11:06:08.296" v="0" actId="47"/>
        <pc:sldMkLst>
          <pc:docMk/>
          <pc:sldMk cId="3252312980" sldId="2045"/>
        </pc:sldMkLst>
      </pc:sldChg>
      <pc:sldChg chg="del">
        <pc:chgData name="SANIGOVÁ Miroslava" userId="9d442f15-f2de-4865-964f-0ef2f4859a0c" providerId="ADAL" clId="{087A7305-3204-4CB1-8926-8603B6F81AFA}" dt="2024-09-12T11:10:54.684" v="23" actId="47"/>
        <pc:sldMkLst>
          <pc:docMk/>
          <pc:sldMk cId="66611187" sldId="2046"/>
        </pc:sldMkLst>
      </pc:sldChg>
      <pc:sldChg chg="addSp delSp modSp add mod">
        <pc:chgData name="SANIGOVÁ Miroslava" userId="9d442f15-f2de-4865-964f-0ef2f4859a0c" providerId="ADAL" clId="{087A7305-3204-4CB1-8926-8603B6F81AFA}" dt="2024-09-13T13:50:48.111" v="480" actId="20577"/>
        <pc:sldMkLst>
          <pc:docMk/>
          <pc:sldMk cId="2611934418" sldId="2047"/>
        </pc:sldMkLst>
      </pc:sldChg>
      <pc:sldChg chg="addSp delSp modSp add mod">
        <pc:chgData name="SANIGOVÁ Miroslava" userId="9d442f15-f2de-4865-964f-0ef2f4859a0c" providerId="ADAL" clId="{087A7305-3204-4CB1-8926-8603B6F81AFA}" dt="2024-09-13T13:50:54.674" v="484"/>
        <pc:sldMkLst>
          <pc:docMk/>
          <pc:sldMk cId="3341925830" sldId="2048"/>
        </pc:sldMkLst>
      </pc:sldChg>
      <pc:sldChg chg="addSp delSp modSp add mod">
        <pc:chgData name="SANIGOVÁ Miroslava" userId="9d442f15-f2de-4865-964f-0ef2f4859a0c" providerId="ADAL" clId="{087A7305-3204-4CB1-8926-8603B6F81AFA}" dt="2024-09-13T13:51:05.517" v="490" actId="20577"/>
        <pc:sldMkLst>
          <pc:docMk/>
          <pc:sldMk cId="80737943" sldId="2049"/>
        </pc:sldMkLst>
      </pc:sldChg>
      <pc:sldChg chg="add">
        <pc:chgData name="SANIGOVÁ Miroslava" userId="9d442f15-f2de-4865-964f-0ef2f4859a0c" providerId="ADAL" clId="{087A7305-3204-4CB1-8926-8603B6F81AFA}" dt="2024-09-12T11:09:05.067" v="4"/>
        <pc:sldMkLst>
          <pc:docMk/>
          <pc:sldMk cId="1825012461" sldId="2050"/>
        </pc:sldMkLst>
      </pc:sldChg>
      <pc:sldChg chg="add">
        <pc:chgData name="SANIGOVÁ Miroslava" userId="9d442f15-f2de-4865-964f-0ef2f4859a0c" providerId="ADAL" clId="{087A7305-3204-4CB1-8926-8603B6F81AFA}" dt="2024-09-12T11:09:05.067" v="4"/>
        <pc:sldMkLst>
          <pc:docMk/>
          <pc:sldMk cId="1772722148" sldId="2051"/>
        </pc:sldMkLst>
      </pc:sldChg>
      <pc:sldChg chg="modSp add mod">
        <pc:chgData name="SANIGOVÁ Miroslava" userId="9d442f15-f2de-4865-964f-0ef2f4859a0c" providerId="ADAL" clId="{087A7305-3204-4CB1-8926-8603B6F81AFA}" dt="2024-09-12T11:10:04.411" v="20" actId="20577"/>
        <pc:sldMkLst>
          <pc:docMk/>
          <pc:sldMk cId="1373944097" sldId="2052"/>
        </pc:sldMkLst>
      </pc:sldChg>
      <pc:sldChg chg="modSp add mod">
        <pc:chgData name="SANIGOVÁ Miroslava" userId="9d442f15-f2de-4865-964f-0ef2f4859a0c" providerId="ADAL" clId="{087A7305-3204-4CB1-8926-8603B6F81AFA}" dt="2024-09-12T13:14:33.847" v="55"/>
        <pc:sldMkLst>
          <pc:docMk/>
          <pc:sldMk cId="693530220" sldId="2053"/>
        </pc:sldMkLst>
      </pc:sldChg>
      <pc:sldChg chg="add del">
        <pc:chgData name="SANIGOVÁ Miroslava" userId="9d442f15-f2de-4865-964f-0ef2f4859a0c" providerId="ADAL" clId="{087A7305-3204-4CB1-8926-8603B6F81AFA}" dt="2024-09-12T11:10:16.286" v="21" actId="47"/>
        <pc:sldMkLst>
          <pc:docMk/>
          <pc:sldMk cId="898106901" sldId="2053"/>
        </pc:sldMkLst>
      </pc:sldChg>
      <pc:sldChg chg="delSp modSp add mod">
        <pc:chgData name="SANIGOVÁ Miroslava" userId="9d442f15-f2de-4865-964f-0ef2f4859a0c" providerId="ADAL" clId="{087A7305-3204-4CB1-8926-8603B6F81AFA}" dt="2024-09-13T13:37:35.203" v="424" actId="20577"/>
        <pc:sldMkLst>
          <pc:docMk/>
          <pc:sldMk cId="1259952862" sldId="2054"/>
        </pc:sldMkLst>
      </pc:sldChg>
      <pc:sldChg chg="modSp add mod">
        <pc:chgData name="SANIGOVÁ Miroslava" userId="9d442f15-f2de-4865-964f-0ef2f4859a0c" providerId="ADAL" clId="{087A7305-3204-4CB1-8926-8603B6F81AFA}" dt="2024-09-12T13:18:14.476" v="69" actId="20577"/>
        <pc:sldMkLst>
          <pc:docMk/>
          <pc:sldMk cId="1790703967" sldId="2055"/>
        </pc:sldMkLst>
      </pc:sldChg>
      <pc:sldChg chg="modSp add mod">
        <pc:chgData name="SANIGOVÁ Miroslava" userId="9d442f15-f2de-4865-964f-0ef2f4859a0c" providerId="ADAL" clId="{087A7305-3204-4CB1-8926-8603B6F81AFA}" dt="2024-09-12T13:18:25.061" v="73" actId="20577"/>
        <pc:sldMkLst>
          <pc:docMk/>
          <pc:sldMk cId="1063807750" sldId="2056"/>
        </pc:sldMkLst>
      </pc:sldChg>
      <pc:sldChg chg="modSp add mod">
        <pc:chgData name="SANIGOVÁ Miroslava" userId="9d442f15-f2de-4865-964f-0ef2f4859a0c" providerId="ADAL" clId="{087A7305-3204-4CB1-8926-8603B6F81AFA}" dt="2024-09-13T13:39:04.869" v="425" actId="404"/>
        <pc:sldMkLst>
          <pc:docMk/>
          <pc:sldMk cId="9034064" sldId="2057"/>
        </pc:sldMkLst>
      </pc:sldChg>
      <pc:sldChg chg="modSp add mod">
        <pc:chgData name="SANIGOVÁ Miroslava" userId="9d442f15-f2de-4865-964f-0ef2f4859a0c" providerId="ADAL" clId="{087A7305-3204-4CB1-8926-8603B6F81AFA}" dt="2024-09-13T11:23:00.626" v="104" actId="404"/>
        <pc:sldMkLst>
          <pc:docMk/>
          <pc:sldMk cId="490520148" sldId="2058"/>
        </pc:sldMkLst>
      </pc:sldChg>
      <pc:sldChg chg="modSp add mod">
        <pc:chgData name="SANIGOVÁ Miroslava" userId="9d442f15-f2de-4865-964f-0ef2f4859a0c" providerId="ADAL" clId="{087A7305-3204-4CB1-8926-8603B6F81AFA}" dt="2024-09-13T11:23:04.793" v="105" actId="404"/>
        <pc:sldMkLst>
          <pc:docMk/>
          <pc:sldMk cId="3547366266" sldId="2059"/>
        </pc:sldMkLst>
      </pc:sldChg>
      <pc:sldChg chg="modSp add mod">
        <pc:chgData name="SANIGOVÁ Miroslava" userId="9d442f15-f2de-4865-964f-0ef2f4859a0c" providerId="ADAL" clId="{087A7305-3204-4CB1-8926-8603B6F81AFA}" dt="2024-09-13T13:46:15.821" v="453" actId="790"/>
        <pc:sldMkLst>
          <pc:docMk/>
          <pc:sldMk cId="2795956499" sldId="2060"/>
        </pc:sldMkLst>
      </pc:sldChg>
      <pc:sldChg chg="new add del">
        <pc:chgData name="SANIGOVÁ Miroslava" userId="9d442f15-f2de-4865-964f-0ef2f4859a0c" providerId="ADAL" clId="{087A7305-3204-4CB1-8926-8603B6F81AFA}" dt="2024-09-12T12:15:03.188" v="43" actId="680"/>
        <pc:sldMkLst>
          <pc:docMk/>
          <pc:sldMk cId="2799047442" sldId="2061"/>
        </pc:sldMkLst>
      </pc:sldChg>
      <pc:sldChg chg="addSp delSp modSp add del mod">
        <pc:chgData name="SANIGOVÁ Miroslava" userId="9d442f15-f2de-4865-964f-0ef2f4859a0c" providerId="ADAL" clId="{087A7305-3204-4CB1-8926-8603B6F81AFA}" dt="2024-09-13T13:49:46.843" v="455" actId="47"/>
        <pc:sldMkLst>
          <pc:docMk/>
          <pc:sldMk cId="3216800576" sldId="2061"/>
        </pc:sldMkLst>
      </pc:sldChg>
      <pc:sldChg chg="addSp delSp modSp mod">
        <pc:chgData name="SANIGOVÁ Miroslava" userId="9d442f15-f2de-4865-964f-0ef2f4859a0c" providerId="ADAL" clId="{087A7305-3204-4CB1-8926-8603B6F81AFA}" dt="2024-09-13T13:31:07.455" v="418" actId="255"/>
        <pc:sldMkLst>
          <pc:docMk/>
          <pc:sldMk cId="462757125" sldId="2066"/>
        </pc:sldMkLst>
      </pc:sldChg>
      <pc:sldChg chg="addSp delSp modSp new mod">
        <pc:chgData name="SANIGOVÁ Miroslava" userId="9d442f15-f2de-4865-964f-0ef2f4859a0c" providerId="ADAL" clId="{087A7305-3204-4CB1-8926-8603B6F81AFA}" dt="2024-09-13T11:39:02.358" v="271" actId="14100"/>
        <pc:sldMkLst>
          <pc:docMk/>
          <pc:sldMk cId="591453284" sldId="2067"/>
        </pc:sldMkLst>
      </pc:sldChg>
      <pc:sldChg chg="del">
        <pc:chgData name="SANIGOVÁ Miroslava" userId="9d442f15-f2de-4865-964f-0ef2f4859a0c" providerId="ADAL" clId="{087A7305-3204-4CB1-8926-8603B6F81AFA}" dt="2024-09-13T13:46:54.569" v="454" actId="2696"/>
        <pc:sldMkLst>
          <pc:docMk/>
          <pc:sldMk cId="591453284" sldId="2083"/>
        </pc:sldMkLst>
      </pc:sldChg>
    </pc:docChg>
  </pc:docChgLst>
  <pc:docChgLst>
    <pc:chgData name="Eva Jandíková" userId="7ef427b1455032d3" providerId="LiveId" clId="{DB71FD8A-2340-4F37-A670-7AB011FDCBE3}"/>
    <pc:docChg chg="undo redo custSel addSld delSld modSld sldOrd">
      <pc:chgData name="Eva Jandíková" userId="7ef427b1455032d3" providerId="LiveId" clId="{DB71FD8A-2340-4F37-A670-7AB011FDCBE3}" dt="2024-08-28T14:20:23.890" v="1223" actId="20577"/>
      <pc:docMkLst>
        <pc:docMk/>
      </pc:docMkLst>
      <pc:sldChg chg="modSp mod">
        <pc:chgData name="Eva Jandíková" userId="7ef427b1455032d3" providerId="LiveId" clId="{DB71FD8A-2340-4F37-A670-7AB011FDCBE3}" dt="2024-08-28T13:11:09.785" v="0"/>
        <pc:sldMkLst>
          <pc:docMk/>
          <pc:sldMk cId="1371505916" sldId="891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2671640494" sldId="1271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3910287882" sldId="1271"/>
        </pc:sldMkLst>
      </pc:sldChg>
      <pc:sldChg chg="add">
        <pc:chgData name="Eva Jandíková" userId="7ef427b1455032d3" providerId="LiveId" clId="{DB71FD8A-2340-4F37-A670-7AB011FDCBE3}" dt="2024-08-28T13:58:00.647" v="725"/>
        <pc:sldMkLst>
          <pc:docMk/>
          <pc:sldMk cId="2976068358" sldId="1272"/>
        </pc:sldMkLst>
      </pc:sldChg>
      <pc:sldChg chg="modSp add del mod">
        <pc:chgData name="Eva Jandíková" userId="7ef427b1455032d3" providerId="LiveId" clId="{DB71FD8A-2340-4F37-A670-7AB011FDCBE3}" dt="2024-08-28T14:04:56.911" v="827" actId="2696"/>
        <pc:sldMkLst>
          <pc:docMk/>
          <pc:sldMk cId="1331392417" sldId="1301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2855574924" sldId="1301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1148232319" sldId="1302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4186215325" sldId="1302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1766845251" sldId="1318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4146308880" sldId="1318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2436433226" sldId="1320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3138823778" sldId="1320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138441576" sldId="1321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2457249516" sldId="1321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3361502948" sldId="1322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3575561009" sldId="1322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1296945648" sldId="1323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2047145948" sldId="1323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2507171487" sldId="1324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3671742888" sldId="1324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2476137572" sldId="1325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2791141340" sldId="1325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1744766501" sldId="1326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2978875595" sldId="1326"/>
        </pc:sldMkLst>
      </pc:sldChg>
      <pc:sldChg chg="add del">
        <pc:chgData name="Eva Jandíková" userId="7ef427b1455032d3" providerId="LiveId" clId="{DB71FD8A-2340-4F37-A670-7AB011FDCBE3}" dt="2024-08-28T14:04:56.911" v="827" actId="2696"/>
        <pc:sldMkLst>
          <pc:docMk/>
          <pc:sldMk cId="124779385" sldId="1327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852574768" sldId="1327"/>
        </pc:sldMkLst>
      </pc:sldChg>
      <pc:sldChg chg="add">
        <pc:chgData name="Eva Jandíková" userId="7ef427b1455032d3" providerId="LiveId" clId="{DB71FD8A-2340-4F37-A670-7AB011FDCBE3}" dt="2024-08-28T14:12:10.152" v="1087"/>
        <pc:sldMkLst>
          <pc:docMk/>
          <pc:sldMk cId="2110776234" sldId="1350"/>
        </pc:sldMkLst>
      </pc:sldChg>
      <pc:sldChg chg="modSp add mod ord">
        <pc:chgData name="Eva Jandíková" userId="7ef427b1455032d3" providerId="LiveId" clId="{DB71FD8A-2340-4F37-A670-7AB011FDCBE3}" dt="2024-08-28T13:40:36.020" v="307" actId="6549"/>
        <pc:sldMkLst>
          <pc:docMk/>
          <pc:sldMk cId="666028382" sldId="1362"/>
        </pc:sldMkLst>
      </pc:sldChg>
      <pc:sldChg chg="add">
        <pc:chgData name="Eva Jandíková" userId="7ef427b1455032d3" providerId="LiveId" clId="{DB71FD8A-2340-4F37-A670-7AB011FDCBE3}" dt="2024-08-28T13:52:41.170" v="661"/>
        <pc:sldMkLst>
          <pc:docMk/>
          <pc:sldMk cId="3473808276" sldId="1418"/>
        </pc:sldMkLst>
      </pc:sldChg>
      <pc:sldChg chg="add">
        <pc:chgData name="Eva Jandíková" userId="7ef427b1455032d3" providerId="LiveId" clId="{DB71FD8A-2340-4F37-A670-7AB011FDCBE3}" dt="2024-08-28T13:57:28.738" v="724"/>
        <pc:sldMkLst>
          <pc:docMk/>
          <pc:sldMk cId="397178770" sldId="1425"/>
        </pc:sldMkLst>
      </pc:sldChg>
      <pc:sldChg chg="addSp modSp add mod">
        <pc:chgData name="Eva Jandíková" userId="7ef427b1455032d3" providerId="LiveId" clId="{DB71FD8A-2340-4F37-A670-7AB011FDCBE3}" dt="2024-08-28T14:10:06.594" v="945" actId="6549"/>
        <pc:sldMkLst>
          <pc:docMk/>
          <pc:sldMk cId="2582105547" sldId="1490"/>
        </pc:sldMkLst>
      </pc:sldChg>
      <pc:sldChg chg="modSp add mod">
        <pc:chgData name="Eva Jandíková" userId="7ef427b1455032d3" providerId="LiveId" clId="{DB71FD8A-2340-4F37-A670-7AB011FDCBE3}" dt="2024-08-28T14:11:11.073" v="1085"/>
        <pc:sldMkLst>
          <pc:docMk/>
          <pc:sldMk cId="2826171767" sldId="1491"/>
        </pc:sldMkLst>
      </pc:sldChg>
      <pc:sldChg chg="modSp add mod">
        <pc:chgData name="Eva Jandíková" userId="7ef427b1455032d3" providerId="LiveId" clId="{DB71FD8A-2340-4F37-A670-7AB011FDCBE3}" dt="2024-08-28T14:11:14.144" v="1086"/>
        <pc:sldMkLst>
          <pc:docMk/>
          <pc:sldMk cId="575407805" sldId="1492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3355030575" sldId="1493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1210639737" sldId="1494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2373295380" sldId="1497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1604904897" sldId="1498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557042454" sldId="1499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1759776730" sldId="1501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4056507459" sldId="1502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2711149652" sldId="1504"/>
        </pc:sldMkLst>
      </pc:sldChg>
      <pc:sldChg chg="modSp mod">
        <pc:chgData name="Eva Jandíková" userId="7ef427b1455032d3" providerId="LiveId" clId="{DB71FD8A-2340-4F37-A670-7AB011FDCBE3}" dt="2024-08-28T13:39:10.802" v="273" actId="20577"/>
        <pc:sldMkLst>
          <pc:docMk/>
          <pc:sldMk cId="830849435" sldId="1507"/>
        </pc:sldMkLst>
      </pc:sldChg>
      <pc:sldChg chg="del">
        <pc:chgData name="Eva Jandíková" userId="7ef427b1455032d3" providerId="LiveId" clId="{DB71FD8A-2340-4F37-A670-7AB011FDCBE3}" dt="2024-08-28T13:11:23.490" v="2" actId="47"/>
        <pc:sldMkLst>
          <pc:docMk/>
          <pc:sldMk cId="491334685" sldId="1508"/>
        </pc:sldMkLst>
      </pc:sldChg>
      <pc:sldChg chg="modSp add mod ord">
        <pc:chgData name="Eva Jandíková" userId="7ef427b1455032d3" providerId="LiveId" clId="{DB71FD8A-2340-4F37-A670-7AB011FDCBE3}" dt="2024-08-28T13:38:49.803" v="255" actId="20577"/>
        <pc:sldMkLst>
          <pc:docMk/>
          <pc:sldMk cId="2216837469" sldId="1509"/>
        </pc:sldMkLst>
      </pc:sldChg>
      <pc:sldChg chg="modSp add mod ord">
        <pc:chgData name="Eva Jandíková" userId="7ef427b1455032d3" providerId="LiveId" clId="{DB71FD8A-2340-4F37-A670-7AB011FDCBE3}" dt="2024-08-28T13:39:04.325" v="263" actId="20577"/>
        <pc:sldMkLst>
          <pc:docMk/>
          <pc:sldMk cId="3311240251" sldId="1510"/>
        </pc:sldMkLst>
      </pc:sldChg>
      <pc:sldChg chg="modSp add mod">
        <pc:chgData name="Eva Jandíková" userId="7ef427b1455032d3" providerId="LiveId" clId="{DB71FD8A-2340-4F37-A670-7AB011FDCBE3}" dt="2024-08-28T13:39:36.217" v="281" actId="20577"/>
        <pc:sldMkLst>
          <pc:docMk/>
          <pc:sldMk cId="3622862020" sldId="1511"/>
        </pc:sldMkLst>
      </pc:sldChg>
      <pc:sldChg chg="modSp add mod">
        <pc:chgData name="Eva Jandíková" userId="7ef427b1455032d3" providerId="LiveId" clId="{DB71FD8A-2340-4F37-A670-7AB011FDCBE3}" dt="2024-08-28T13:39:51.543" v="289" actId="20577"/>
        <pc:sldMkLst>
          <pc:docMk/>
          <pc:sldMk cId="1970976578" sldId="1512"/>
        </pc:sldMkLst>
      </pc:sldChg>
      <pc:sldChg chg="modSp add mod ord">
        <pc:chgData name="Eva Jandíková" userId="7ef427b1455032d3" providerId="LiveId" clId="{DB71FD8A-2340-4F37-A670-7AB011FDCBE3}" dt="2024-08-28T13:41:00.852" v="323" actId="20577"/>
        <pc:sldMkLst>
          <pc:docMk/>
          <pc:sldMk cId="2768783010" sldId="1513"/>
        </pc:sldMkLst>
      </pc:sldChg>
      <pc:sldChg chg="modSp add del mod">
        <pc:chgData name="Eva Jandíková" userId="7ef427b1455032d3" providerId="LiveId" clId="{DB71FD8A-2340-4F37-A670-7AB011FDCBE3}" dt="2024-08-28T13:41:19.472" v="326" actId="47"/>
        <pc:sldMkLst>
          <pc:docMk/>
          <pc:sldMk cId="1676618289" sldId="1514"/>
        </pc:sldMkLst>
      </pc:sldChg>
      <pc:sldChg chg="add del">
        <pc:chgData name="Eva Jandíková" userId="7ef427b1455032d3" providerId="LiveId" clId="{DB71FD8A-2340-4F37-A670-7AB011FDCBE3}" dt="2024-08-28T13:15:20.670" v="30" actId="47"/>
        <pc:sldMkLst>
          <pc:docMk/>
          <pc:sldMk cId="2582508534" sldId="1514"/>
        </pc:sldMkLst>
      </pc:sldChg>
      <pc:sldChg chg="modSp add del mod">
        <pc:chgData name="Eva Jandíková" userId="7ef427b1455032d3" providerId="LiveId" clId="{DB71FD8A-2340-4F37-A670-7AB011FDCBE3}" dt="2024-08-28T13:41:32.878" v="330" actId="47"/>
        <pc:sldMkLst>
          <pc:docMk/>
          <pc:sldMk cId="1196062711" sldId="1515"/>
        </pc:sldMkLst>
      </pc:sldChg>
      <pc:sldChg chg="add del">
        <pc:chgData name="Eva Jandíková" userId="7ef427b1455032d3" providerId="LiveId" clId="{DB71FD8A-2340-4F37-A670-7AB011FDCBE3}" dt="2024-08-28T13:15:20.670" v="30" actId="47"/>
        <pc:sldMkLst>
          <pc:docMk/>
          <pc:sldMk cId="2380513876" sldId="1515"/>
        </pc:sldMkLst>
      </pc:sldChg>
      <pc:sldChg chg="modSp add del mod">
        <pc:chgData name="Eva Jandíková" userId="7ef427b1455032d3" providerId="LiveId" clId="{DB71FD8A-2340-4F37-A670-7AB011FDCBE3}" dt="2024-08-28T13:41:38.961" v="332" actId="47"/>
        <pc:sldMkLst>
          <pc:docMk/>
          <pc:sldMk cId="3904939254" sldId="1516"/>
        </pc:sldMkLst>
      </pc:sldChg>
      <pc:sldChg chg="modSp add del mod">
        <pc:chgData name="Eva Jandíková" userId="7ef427b1455032d3" providerId="LiveId" clId="{DB71FD8A-2340-4F37-A670-7AB011FDCBE3}" dt="2024-08-28T13:42:00.354" v="338" actId="47"/>
        <pc:sldMkLst>
          <pc:docMk/>
          <pc:sldMk cId="1393385834" sldId="1517"/>
        </pc:sldMkLst>
      </pc:sldChg>
      <pc:sldChg chg="add del">
        <pc:chgData name="Eva Jandíková" userId="7ef427b1455032d3" providerId="LiveId" clId="{DB71FD8A-2340-4F37-A670-7AB011FDCBE3}" dt="2024-08-28T13:54:18.610" v="664" actId="2696"/>
        <pc:sldMkLst>
          <pc:docMk/>
          <pc:sldMk cId="110389701" sldId="1518"/>
        </pc:sldMkLst>
      </pc:sldChg>
      <pc:sldChg chg="add">
        <pc:chgData name="Eva Jandíková" userId="7ef427b1455032d3" providerId="LiveId" clId="{DB71FD8A-2340-4F37-A670-7AB011FDCBE3}" dt="2024-08-28T13:54:36.476" v="665"/>
        <pc:sldMkLst>
          <pc:docMk/>
          <pc:sldMk cId="1544511047" sldId="1518"/>
        </pc:sldMkLst>
      </pc:sldChg>
      <pc:sldChg chg="modSp add del mod">
        <pc:chgData name="Eva Jandíková" userId="7ef427b1455032d3" providerId="LiveId" clId="{DB71FD8A-2340-4F37-A670-7AB011FDCBE3}" dt="2024-08-28T13:42:07.993" v="341" actId="47"/>
        <pc:sldMkLst>
          <pc:docMk/>
          <pc:sldMk cId="2965266011" sldId="1518"/>
        </pc:sldMkLst>
      </pc:sldChg>
      <pc:sldChg chg="add del">
        <pc:chgData name="Eva Jandíková" userId="7ef427b1455032d3" providerId="LiveId" clId="{DB71FD8A-2340-4F37-A670-7AB011FDCBE3}" dt="2024-08-28T13:54:18.610" v="664" actId="2696"/>
        <pc:sldMkLst>
          <pc:docMk/>
          <pc:sldMk cId="3117991390" sldId="1519"/>
        </pc:sldMkLst>
      </pc:sldChg>
      <pc:sldChg chg="modSp add del mod">
        <pc:chgData name="Eva Jandíková" userId="7ef427b1455032d3" providerId="LiveId" clId="{DB71FD8A-2340-4F37-A670-7AB011FDCBE3}" dt="2024-08-28T13:42:30.921" v="345" actId="47"/>
        <pc:sldMkLst>
          <pc:docMk/>
          <pc:sldMk cId="3184191062" sldId="1519"/>
        </pc:sldMkLst>
      </pc:sldChg>
      <pc:sldChg chg="add">
        <pc:chgData name="Eva Jandíková" userId="7ef427b1455032d3" providerId="LiveId" clId="{DB71FD8A-2340-4F37-A670-7AB011FDCBE3}" dt="2024-08-28T13:54:36.476" v="665"/>
        <pc:sldMkLst>
          <pc:docMk/>
          <pc:sldMk cId="3700599440" sldId="1519"/>
        </pc:sldMkLst>
      </pc:sldChg>
      <pc:sldChg chg="modSp add del mod">
        <pc:chgData name="Eva Jandíková" userId="7ef427b1455032d3" providerId="LiveId" clId="{DB71FD8A-2340-4F37-A670-7AB011FDCBE3}" dt="2024-08-28T13:42:37.876" v="347" actId="47"/>
        <pc:sldMkLst>
          <pc:docMk/>
          <pc:sldMk cId="405514184" sldId="1520"/>
        </pc:sldMkLst>
      </pc:sldChg>
      <pc:sldChg chg="add del">
        <pc:chgData name="Eva Jandíková" userId="7ef427b1455032d3" providerId="LiveId" clId="{DB71FD8A-2340-4F37-A670-7AB011FDCBE3}" dt="2024-08-28T13:54:18.610" v="664" actId="2696"/>
        <pc:sldMkLst>
          <pc:docMk/>
          <pc:sldMk cId="3026677961" sldId="1521"/>
        </pc:sldMkLst>
      </pc:sldChg>
      <pc:sldChg chg="modSp add del mod">
        <pc:chgData name="Eva Jandíková" userId="7ef427b1455032d3" providerId="LiveId" clId="{DB71FD8A-2340-4F37-A670-7AB011FDCBE3}" dt="2024-08-28T13:42:47.713" v="350" actId="47"/>
        <pc:sldMkLst>
          <pc:docMk/>
          <pc:sldMk cId="3873388187" sldId="1521"/>
        </pc:sldMkLst>
      </pc:sldChg>
      <pc:sldChg chg="add">
        <pc:chgData name="Eva Jandíková" userId="7ef427b1455032d3" providerId="LiveId" clId="{DB71FD8A-2340-4F37-A670-7AB011FDCBE3}" dt="2024-08-28T13:54:36.476" v="665"/>
        <pc:sldMkLst>
          <pc:docMk/>
          <pc:sldMk cId="3918981553" sldId="1521"/>
        </pc:sldMkLst>
      </pc:sldChg>
      <pc:sldChg chg="modSp add del mod">
        <pc:chgData name="Eva Jandíková" userId="7ef427b1455032d3" providerId="LiveId" clId="{DB71FD8A-2340-4F37-A670-7AB011FDCBE3}" dt="2024-08-28T13:43:08.002" v="355" actId="47"/>
        <pc:sldMkLst>
          <pc:docMk/>
          <pc:sldMk cId="3164001531" sldId="1522"/>
        </pc:sldMkLst>
      </pc:sldChg>
      <pc:sldChg chg="add">
        <pc:chgData name="Eva Jandíková" userId="7ef427b1455032d3" providerId="LiveId" clId="{DB71FD8A-2340-4F37-A670-7AB011FDCBE3}" dt="2024-08-28T13:54:36.476" v="665"/>
        <pc:sldMkLst>
          <pc:docMk/>
          <pc:sldMk cId="1010936327" sldId="1523"/>
        </pc:sldMkLst>
      </pc:sldChg>
      <pc:sldChg chg="add del">
        <pc:chgData name="Eva Jandíková" userId="7ef427b1455032d3" providerId="LiveId" clId="{DB71FD8A-2340-4F37-A670-7AB011FDCBE3}" dt="2024-08-28T13:54:18.610" v="664" actId="2696"/>
        <pc:sldMkLst>
          <pc:docMk/>
          <pc:sldMk cId="1726640057" sldId="1523"/>
        </pc:sldMkLst>
      </pc:sldChg>
      <pc:sldChg chg="addSp delSp modSp add del mod">
        <pc:chgData name="Eva Jandíková" userId="7ef427b1455032d3" providerId="LiveId" clId="{DB71FD8A-2340-4F37-A670-7AB011FDCBE3}" dt="2024-08-28T13:43:20.052" v="359" actId="47"/>
        <pc:sldMkLst>
          <pc:docMk/>
          <pc:sldMk cId="3266702504" sldId="1523"/>
        </pc:sldMkLst>
      </pc:sldChg>
      <pc:sldChg chg="modSp add del mod">
        <pc:chgData name="Eva Jandíková" userId="7ef427b1455032d3" providerId="LiveId" clId="{DB71FD8A-2340-4F37-A670-7AB011FDCBE3}" dt="2024-08-28T13:43:33.470" v="363" actId="47"/>
        <pc:sldMkLst>
          <pc:docMk/>
          <pc:sldMk cId="3572665917" sldId="1524"/>
        </pc:sldMkLst>
      </pc:sldChg>
      <pc:sldChg chg="add">
        <pc:chgData name="Eva Jandíková" userId="7ef427b1455032d3" providerId="LiveId" clId="{DB71FD8A-2340-4F37-A670-7AB011FDCBE3}" dt="2024-08-28T14:12:44.145" v="1088"/>
        <pc:sldMkLst>
          <pc:docMk/>
          <pc:sldMk cId="4076499110" sldId="1524"/>
        </pc:sldMkLst>
      </pc:sldChg>
      <pc:sldChg chg="modSp add del mod">
        <pc:chgData name="Eva Jandíková" userId="7ef427b1455032d3" providerId="LiveId" clId="{DB71FD8A-2340-4F37-A670-7AB011FDCBE3}" dt="2024-08-28T13:43:47.621" v="368" actId="47"/>
        <pc:sldMkLst>
          <pc:docMk/>
          <pc:sldMk cId="1135387170" sldId="1525"/>
        </pc:sldMkLst>
      </pc:sldChg>
      <pc:sldChg chg="add del">
        <pc:chgData name="Eva Jandíková" userId="7ef427b1455032d3" providerId="LiveId" clId="{DB71FD8A-2340-4F37-A670-7AB011FDCBE3}" dt="2024-08-28T13:54:18.610" v="664" actId="2696"/>
        <pc:sldMkLst>
          <pc:docMk/>
          <pc:sldMk cId="1152059542" sldId="1525"/>
        </pc:sldMkLst>
      </pc:sldChg>
      <pc:sldChg chg="add">
        <pc:chgData name="Eva Jandíková" userId="7ef427b1455032d3" providerId="LiveId" clId="{DB71FD8A-2340-4F37-A670-7AB011FDCBE3}" dt="2024-08-28T13:54:36.476" v="665"/>
        <pc:sldMkLst>
          <pc:docMk/>
          <pc:sldMk cId="3805118606" sldId="1525"/>
        </pc:sldMkLst>
      </pc:sldChg>
      <pc:sldChg chg="modSp add del mod">
        <pc:chgData name="Eva Jandíková" userId="7ef427b1455032d3" providerId="LiveId" clId="{DB71FD8A-2340-4F37-A670-7AB011FDCBE3}" dt="2024-08-28T13:44:27.278" v="372" actId="47"/>
        <pc:sldMkLst>
          <pc:docMk/>
          <pc:sldMk cId="1409995301" sldId="1526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2670649965" sldId="1527"/>
        </pc:sldMkLst>
      </pc:sldChg>
      <pc:sldChg chg="modSp add del mod">
        <pc:chgData name="Eva Jandíková" userId="7ef427b1455032d3" providerId="LiveId" clId="{DB71FD8A-2340-4F37-A670-7AB011FDCBE3}" dt="2024-08-28T13:44:36.303" v="375" actId="47"/>
        <pc:sldMkLst>
          <pc:docMk/>
          <pc:sldMk cId="2690176711" sldId="1527"/>
        </pc:sldMkLst>
      </pc:sldChg>
      <pc:sldChg chg="modSp add mod">
        <pc:chgData name="Eva Jandíková" userId="7ef427b1455032d3" providerId="LiveId" clId="{DB71FD8A-2340-4F37-A670-7AB011FDCBE3}" dt="2024-08-28T13:46:11.152" v="454" actId="20577"/>
        <pc:sldMkLst>
          <pc:docMk/>
          <pc:sldMk cId="3042892025" sldId="1528"/>
        </pc:sldMkLst>
      </pc:sldChg>
      <pc:sldChg chg="modSp add mod">
        <pc:chgData name="Eva Jandíková" userId="7ef427b1455032d3" providerId="LiveId" clId="{DB71FD8A-2340-4F37-A670-7AB011FDCBE3}" dt="2024-08-28T13:46:17.594" v="461" actId="20577"/>
        <pc:sldMkLst>
          <pc:docMk/>
          <pc:sldMk cId="3006523454" sldId="1529"/>
        </pc:sldMkLst>
      </pc:sldChg>
      <pc:sldChg chg="modSp add del mod">
        <pc:chgData name="Eva Jandíková" userId="7ef427b1455032d3" providerId="LiveId" clId="{DB71FD8A-2340-4F37-A670-7AB011FDCBE3}" dt="2024-08-28T13:46:22.320" v="468" actId="20577"/>
        <pc:sldMkLst>
          <pc:docMk/>
          <pc:sldMk cId="3900877269" sldId="1530"/>
        </pc:sldMkLst>
      </pc:sldChg>
      <pc:sldChg chg="modSp add del mod">
        <pc:chgData name="Eva Jandíková" userId="7ef427b1455032d3" providerId="LiveId" clId="{DB71FD8A-2340-4F37-A670-7AB011FDCBE3}" dt="2024-08-28T13:46:27.639" v="476" actId="20577"/>
        <pc:sldMkLst>
          <pc:docMk/>
          <pc:sldMk cId="2752978564" sldId="1531"/>
        </pc:sldMkLst>
      </pc:sldChg>
      <pc:sldChg chg="modSp add del mod">
        <pc:chgData name="Eva Jandíková" userId="7ef427b1455032d3" providerId="LiveId" clId="{DB71FD8A-2340-4F37-A670-7AB011FDCBE3}" dt="2024-08-28T13:46:31.339" v="483" actId="20577"/>
        <pc:sldMkLst>
          <pc:docMk/>
          <pc:sldMk cId="2829172406" sldId="1532"/>
        </pc:sldMkLst>
      </pc:sldChg>
      <pc:sldChg chg="modSp add mod">
        <pc:chgData name="Eva Jandíková" userId="7ef427b1455032d3" providerId="LiveId" clId="{DB71FD8A-2340-4F37-A670-7AB011FDCBE3}" dt="2024-08-28T13:46:42.599" v="498" actId="20577"/>
        <pc:sldMkLst>
          <pc:docMk/>
          <pc:sldMk cId="2904180360" sldId="1533"/>
        </pc:sldMkLst>
      </pc:sldChg>
      <pc:sldChg chg="modSp add mod">
        <pc:chgData name="Eva Jandíková" userId="7ef427b1455032d3" providerId="LiveId" clId="{DB71FD8A-2340-4F37-A670-7AB011FDCBE3}" dt="2024-08-28T13:46:47.596" v="507" actId="20577"/>
        <pc:sldMkLst>
          <pc:docMk/>
          <pc:sldMk cId="2853350306" sldId="1534"/>
        </pc:sldMkLst>
      </pc:sldChg>
      <pc:sldChg chg="modSp add mod">
        <pc:chgData name="Eva Jandíková" userId="7ef427b1455032d3" providerId="LiveId" clId="{DB71FD8A-2340-4F37-A670-7AB011FDCBE3}" dt="2024-08-28T13:46:53.608" v="514" actId="20577"/>
        <pc:sldMkLst>
          <pc:docMk/>
          <pc:sldMk cId="352099070" sldId="1535"/>
        </pc:sldMkLst>
      </pc:sldChg>
      <pc:sldChg chg="modSp add mod ord">
        <pc:chgData name="Eva Jandíková" userId="7ef427b1455032d3" providerId="LiveId" clId="{DB71FD8A-2340-4F37-A670-7AB011FDCBE3}" dt="2024-08-28T13:46:37.254" v="491" actId="20577"/>
        <pc:sldMkLst>
          <pc:docMk/>
          <pc:sldMk cId="2060892691" sldId="1536"/>
        </pc:sldMkLst>
      </pc:sldChg>
      <pc:sldChg chg="modSp add mod">
        <pc:chgData name="Eva Jandíková" userId="7ef427b1455032d3" providerId="LiveId" clId="{DB71FD8A-2340-4F37-A670-7AB011FDCBE3}" dt="2024-08-28T13:46:58.250" v="523" actId="20577"/>
        <pc:sldMkLst>
          <pc:docMk/>
          <pc:sldMk cId="1978946643" sldId="1537"/>
        </pc:sldMkLst>
      </pc:sldChg>
      <pc:sldChg chg="modSp add mod">
        <pc:chgData name="Eva Jandíková" userId="7ef427b1455032d3" providerId="LiveId" clId="{DB71FD8A-2340-4F37-A670-7AB011FDCBE3}" dt="2024-08-28T13:47:05.821" v="540" actId="20577"/>
        <pc:sldMkLst>
          <pc:docMk/>
          <pc:sldMk cId="839422519" sldId="1538"/>
        </pc:sldMkLst>
      </pc:sldChg>
      <pc:sldChg chg="modSp add mod">
        <pc:chgData name="Eva Jandíková" userId="7ef427b1455032d3" providerId="LiveId" clId="{DB71FD8A-2340-4F37-A670-7AB011FDCBE3}" dt="2024-08-28T13:47:26.538" v="552" actId="20577"/>
        <pc:sldMkLst>
          <pc:docMk/>
          <pc:sldMk cId="371288692" sldId="1539"/>
        </pc:sldMkLst>
      </pc:sldChg>
      <pc:sldChg chg="modSp add mod">
        <pc:chgData name="Eva Jandíková" userId="7ef427b1455032d3" providerId="LiveId" clId="{DB71FD8A-2340-4F37-A670-7AB011FDCBE3}" dt="2024-08-28T13:47:38.382" v="563" actId="20577"/>
        <pc:sldMkLst>
          <pc:docMk/>
          <pc:sldMk cId="3616691007" sldId="1540"/>
        </pc:sldMkLst>
      </pc:sldChg>
      <pc:sldChg chg="modSp add mod">
        <pc:chgData name="Eva Jandíková" userId="7ef427b1455032d3" providerId="LiveId" clId="{DB71FD8A-2340-4F37-A670-7AB011FDCBE3}" dt="2024-08-28T13:48:15.736" v="608" actId="20577"/>
        <pc:sldMkLst>
          <pc:docMk/>
          <pc:sldMk cId="597505004" sldId="1541"/>
        </pc:sldMkLst>
      </pc:sldChg>
      <pc:sldChg chg="modSp add mod">
        <pc:chgData name="Eva Jandíková" userId="7ef427b1455032d3" providerId="LiveId" clId="{DB71FD8A-2340-4F37-A670-7AB011FDCBE3}" dt="2024-08-28T13:48:28.072" v="613" actId="20577"/>
        <pc:sldMkLst>
          <pc:docMk/>
          <pc:sldMk cId="3088221483" sldId="1542"/>
        </pc:sldMkLst>
      </pc:sldChg>
      <pc:sldChg chg="modSp add mod">
        <pc:chgData name="Eva Jandíková" userId="7ef427b1455032d3" providerId="LiveId" clId="{DB71FD8A-2340-4F37-A670-7AB011FDCBE3}" dt="2024-08-28T13:48:38.555" v="618" actId="20577"/>
        <pc:sldMkLst>
          <pc:docMk/>
          <pc:sldMk cId="3688989217" sldId="1543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1435470780" sldId="1544"/>
        </pc:sldMkLst>
      </pc:sldChg>
      <pc:sldChg chg="modSp add del mod">
        <pc:chgData name="Eva Jandíková" userId="7ef427b1455032d3" providerId="LiveId" clId="{DB71FD8A-2340-4F37-A670-7AB011FDCBE3}" dt="2024-08-28T13:48:54.427" v="619" actId="47"/>
        <pc:sldMkLst>
          <pc:docMk/>
          <pc:sldMk cId="2940109533" sldId="1544"/>
        </pc:sldMkLst>
      </pc:sldChg>
      <pc:sldChg chg="modSp add del mod">
        <pc:chgData name="Eva Jandíková" userId="7ef427b1455032d3" providerId="LiveId" clId="{DB71FD8A-2340-4F37-A670-7AB011FDCBE3}" dt="2024-08-28T13:48:54.427" v="619" actId="47"/>
        <pc:sldMkLst>
          <pc:docMk/>
          <pc:sldMk cId="433739897" sldId="1545"/>
        </pc:sldMkLst>
      </pc:sldChg>
      <pc:sldChg chg="modSp add mod">
        <pc:chgData name="Eva Jandíková" userId="7ef427b1455032d3" providerId="LiveId" clId="{DB71FD8A-2340-4F37-A670-7AB011FDCBE3}" dt="2024-08-28T14:11:04.612" v="1084" actId="20577"/>
        <pc:sldMkLst>
          <pc:docMk/>
          <pc:sldMk cId="3349952768" sldId="1545"/>
        </pc:sldMkLst>
      </pc:sldChg>
      <pc:sldChg chg="modSp add del mod">
        <pc:chgData name="Eva Jandíková" userId="7ef427b1455032d3" providerId="LiveId" clId="{DB71FD8A-2340-4F37-A670-7AB011FDCBE3}" dt="2024-08-28T13:48:54.427" v="619" actId="47"/>
        <pc:sldMkLst>
          <pc:docMk/>
          <pc:sldMk cId="3643773415" sldId="1546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4008282329" sldId="1546"/>
        </pc:sldMkLst>
      </pc:sldChg>
      <pc:sldChg chg="modSp add mod">
        <pc:chgData name="Eva Jandíková" userId="7ef427b1455032d3" providerId="LiveId" clId="{DB71FD8A-2340-4F37-A670-7AB011FDCBE3}" dt="2024-08-28T13:49:07.996" v="626" actId="20577"/>
        <pc:sldMkLst>
          <pc:docMk/>
          <pc:sldMk cId="1413842947" sldId="1547"/>
        </pc:sldMkLst>
      </pc:sldChg>
      <pc:sldChg chg="modSp add del mod">
        <pc:chgData name="Eva Jandíková" userId="7ef427b1455032d3" providerId="LiveId" clId="{DB71FD8A-2340-4F37-A670-7AB011FDCBE3}" dt="2024-08-28T14:19:47.818" v="1218" actId="47"/>
        <pc:sldMkLst>
          <pc:docMk/>
          <pc:sldMk cId="3225686105" sldId="1548"/>
        </pc:sldMkLst>
      </pc:sldChg>
      <pc:sldChg chg="modSp add mod">
        <pc:chgData name="Eva Jandíková" userId="7ef427b1455032d3" providerId="LiveId" clId="{DB71FD8A-2340-4F37-A670-7AB011FDCBE3}" dt="2024-08-28T13:37:11.740" v="226" actId="20577"/>
        <pc:sldMkLst>
          <pc:docMk/>
          <pc:sldMk cId="587376232" sldId="1549"/>
        </pc:sldMkLst>
      </pc:sldChg>
      <pc:sldChg chg="addSp delSp modSp new del mod ord modClrScheme chgLayout">
        <pc:chgData name="Eva Jandíková" userId="7ef427b1455032d3" providerId="LiveId" clId="{DB71FD8A-2340-4F37-A670-7AB011FDCBE3}" dt="2024-08-28T13:38:38.794" v="240" actId="47"/>
        <pc:sldMkLst>
          <pc:docMk/>
          <pc:sldMk cId="306642274" sldId="1550"/>
        </pc:sldMkLst>
      </pc:sldChg>
      <pc:sldChg chg="modSp add mod">
        <pc:chgData name="Eva Jandíková" userId="7ef427b1455032d3" providerId="LiveId" clId="{DB71FD8A-2340-4F37-A670-7AB011FDCBE3}" dt="2024-08-28T13:40:38.840" v="310" actId="6549"/>
        <pc:sldMkLst>
          <pc:docMk/>
          <pc:sldMk cId="3556958916" sldId="1550"/>
        </pc:sldMkLst>
      </pc:sldChg>
      <pc:sldChg chg="modSp add mod">
        <pc:chgData name="Eva Jandíková" userId="7ef427b1455032d3" providerId="LiveId" clId="{DB71FD8A-2340-4F37-A670-7AB011FDCBE3}" dt="2024-08-28T13:41:09.064" v="325" actId="27636"/>
        <pc:sldMkLst>
          <pc:docMk/>
          <pc:sldMk cId="15385815" sldId="1551"/>
        </pc:sldMkLst>
      </pc:sldChg>
      <pc:sldChg chg="modSp add mod">
        <pc:chgData name="Eva Jandíková" userId="7ef427b1455032d3" providerId="LiveId" clId="{DB71FD8A-2340-4F37-A670-7AB011FDCBE3}" dt="2024-08-28T13:41:31.461" v="329"/>
        <pc:sldMkLst>
          <pc:docMk/>
          <pc:sldMk cId="2759434743" sldId="1552"/>
        </pc:sldMkLst>
      </pc:sldChg>
      <pc:sldChg chg="modSp add mod">
        <pc:chgData name="Eva Jandíková" userId="7ef427b1455032d3" providerId="LiveId" clId="{DB71FD8A-2340-4F37-A670-7AB011FDCBE3}" dt="2024-08-28T13:41:37.545" v="331"/>
        <pc:sldMkLst>
          <pc:docMk/>
          <pc:sldMk cId="2543722203" sldId="1553"/>
        </pc:sldMkLst>
      </pc:sldChg>
      <pc:sldChg chg="modSp add mod">
        <pc:chgData name="Eva Jandíková" userId="7ef427b1455032d3" providerId="LiveId" clId="{DB71FD8A-2340-4F37-A670-7AB011FDCBE3}" dt="2024-08-28T13:41:46.778" v="335" actId="27636"/>
        <pc:sldMkLst>
          <pc:docMk/>
          <pc:sldMk cId="233112867" sldId="1554"/>
        </pc:sldMkLst>
      </pc:sldChg>
      <pc:sldChg chg="modSp add mod">
        <pc:chgData name="Eva Jandíková" userId="7ef427b1455032d3" providerId="LiveId" clId="{DB71FD8A-2340-4F37-A670-7AB011FDCBE3}" dt="2024-08-28T13:42:06.413" v="340" actId="27636"/>
        <pc:sldMkLst>
          <pc:docMk/>
          <pc:sldMk cId="1807021179" sldId="1555"/>
        </pc:sldMkLst>
      </pc:sldChg>
      <pc:sldChg chg="modSp add mod">
        <pc:chgData name="Eva Jandíková" userId="7ef427b1455032d3" providerId="LiveId" clId="{DB71FD8A-2340-4F37-A670-7AB011FDCBE3}" dt="2024-08-28T13:42:12.801" v="342"/>
        <pc:sldMkLst>
          <pc:docMk/>
          <pc:sldMk cId="4105180587" sldId="1556"/>
        </pc:sldMkLst>
      </pc:sldChg>
      <pc:sldChg chg="modSp add mod">
        <pc:chgData name="Eva Jandíková" userId="7ef427b1455032d3" providerId="LiveId" clId="{DB71FD8A-2340-4F37-A670-7AB011FDCBE3}" dt="2024-08-28T13:42:36.229" v="346"/>
        <pc:sldMkLst>
          <pc:docMk/>
          <pc:sldMk cId="1568637408" sldId="1557"/>
        </pc:sldMkLst>
      </pc:sldChg>
      <pc:sldChg chg="modSp add mod">
        <pc:chgData name="Eva Jandíková" userId="7ef427b1455032d3" providerId="LiveId" clId="{DB71FD8A-2340-4F37-A670-7AB011FDCBE3}" dt="2024-08-28T13:42:42.493" v="349" actId="27636"/>
        <pc:sldMkLst>
          <pc:docMk/>
          <pc:sldMk cId="11835894" sldId="1558"/>
        </pc:sldMkLst>
      </pc:sldChg>
      <pc:sldChg chg="modSp add mod">
        <pc:chgData name="Eva Jandíková" userId="7ef427b1455032d3" providerId="LiveId" clId="{DB71FD8A-2340-4F37-A670-7AB011FDCBE3}" dt="2024-08-28T13:43:00.466" v="354" actId="27636"/>
        <pc:sldMkLst>
          <pc:docMk/>
          <pc:sldMk cId="2184124800" sldId="1559"/>
        </pc:sldMkLst>
      </pc:sldChg>
      <pc:sldChg chg="modSp add mod">
        <pc:chgData name="Eva Jandíková" userId="7ef427b1455032d3" providerId="LiveId" clId="{DB71FD8A-2340-4F37-A670-7AB011FDCBE3}" dt="2024-08-28T13:43:12.827" v="356"/>
        <pc:sldMkLst>
          <pc:docMk/>
          <pc:sldMk cId="1037137438" sldId="1560"/>
        </pc:sldMkLst>
      </pc:sldChg>
      <pc:sldChg chg="modSp add mod">
        <pc:chgData name="Eva Jandíková" userId="7ef427b1455032d3" providerId="LiveId" clId="{DB71FD8A-2340-4F37-A670-7AB011FDCBE3}" dt="2024-08-28T13:43:26.117" v="360"/>
        <pc:sldMkLst>
          <pc:docMk/>
          <pc:sldMk cId="1511324161" sldId="1561"/>
        </pc:sldMkLst>
      </pc:sldChg>
      <pc:sldChg chg="modSp add mod">
        <pc:chgData name="Eva Jandíková" userId="7ef427b1455032d3" providerId="LiveId" clId="{DB71FD8A-2340-4F37-A670-7AB011FDCBE3}" dt="2024-08-28T13:43:31.939" v="362" actId="27636"/>
        <pc:sldMkLst>
          <pc:docMk/>
          <pc:sldMk cId="2268568101" sldId="1562"/>
        </pc:sldMkLst>
      </pc:sldChg>
      <pc:sldChg chg="modSp add mod">
        <pc:chgData name="Eva Jandíková" userId="7ef427b1455032d3" providerId="LiveId" clId="{DB71FD8A-2340-4F37-A670-7AB011FDCBE3}" dt="2024-08-28T13:43:57.492" v="371"/>
        <pc:sldMkLst>
          <pc:docMk/>
          <pc:sldMk cId="2706048233" sldId="1563"/>
        </pc:sldMkLst>
      </pc:sldChg>
      <pc:sldChg chg="add del">
        <pc:chgData name="Eva Jandíková" userId="7ef427b1455032d3" providerId="LiveId" clId="{DB71FD8A-2340-4F37-A670-7AB011FDCBE3}" dt="2024-08-28T13:43:42.839" v="366"/>
        <pc:sldMkLst>
          <pc:docMk/>
          <pc:sldMk cId="4114982900" sldId="1563"/>
        </pc:sldMkLst>
      </pc:sldChg>
      <pc:sldChg chg="modSp add mod">
        <pc:chgData name="Eva Jandíková" userId="7ef427b1455032d3" providerId="LiveId" clId="{DB71FD8A-2340-4F37-A670-7AB011FDCBE3}" dt="2024-08-28T13:44:34.252" v="374" actId="27636"/>
        <pc:sldMkLst>
          <pc:docMk/>
          <pc:sldMk cId="3514162766" sldId="1564"/>
        </pc:sldMkLst>
      </pc:sldChg>
      <pc:sldChg chg="modSp add del mod">
        <pc:chgData name="Eva Jandíková" userId="7ef427b1455032d3" providerId="LiveId" clId="{DB71FD8A-2340-4F37-A670-7AB011FDCBE3}" dt="2024-08-28T13:46:03.402" v="441" actId="47"/>
        <pc:sldMkLst>
          <pc:docMk/>
          <pc:sldMk cId="1244290872" sldId="1565"/>
        </pc:sldMkLst>
      </pc:sldChg>
      <pc:sldChg chg="modSp add mod">
        <pc:chgData name="Eva Jandíková" userId="7ef427b1455032d3" providerId="LiveId" clId="{DB71FD8A-2340-4F37-A670-7AB011FDCBE3}" dt="2024-08-28T13:48:11.245" v="601" actId="20577"/>
        <pc:sldMkLst>
          <pc:docMk/>
          <pc:sldMk cId="2334200526" sldId="1565"/>
        </pc:sldMkLst>
      </pc:sldChg>
      <pc:sldChg chg="modSp add mod">
        <pc:chgData name="Eva Jandíková" userId="7ef427b1455032d3" providerId="LiveId" clId="{DB71FD8A-2340-4F37-A670-7AB011FDCBE3}" dt="2024-08-28T13:49:33.452" v="628"/>
        <pc:sldMkLst>
          <pc:docMk/>
          <pc:sldMk cId="1665785031" sldId="1566"/>
        </pc:sldMkLst>
      </pc:sldChg>
      <pc:sldChg chg="modSp add del mod">
        <pc:chgData name="Eva Jandíková" userId="7ef427b1455032d3" providerId="LiveId" clId="{DB71FD8A-2340-4F37-A670-7AB011FDCBE3}" dt="2024-08-28T13:45:54.461" v="436"/>
        <pc:sldMkLst>
          <pc:docMk/>
          <pc:sldMk cId="4036813993" sldId="1566"/>
        </pc:sldMkLst>
      </pc:sldChg>
      <pc:sldChg chg="modSp add del mod">
        <pc:chgData name="Eva Jandíková" userId="7ef427b1455032d3" providerId="LiveId" clId="{DB71FD8A-2340-4F37-A670-7AB011FDCBE3}" dt="2024-08-28T13:45:52.588" v="432"/>
        <pc:sldMkLst>
          <pc:docMk/>
          <pc:sldMk cId="120593580" sldId="1567"/>
        </pc:sldMkLst>
      </pc:sldChg>
      <pc:sldChg chg="modSp add del mod">
        <pc:chgData name="Eva Jandíková" userId="7ef427b1455032d3" providerId="LiveId" clId="{DB71FD8A-2340-4F37-A670-7AB011FDCBE3}" dt="2024-08-28T14:19:50.674" v="1219" actId="47"/>
        <pc:sldMkLst>
          <pc:docMk/>
          <pc:sldMk cId="152638958" sldId="1567"/>
        </pc:sldMkLst>
      </pc:sldChg>
      <pc:sldChg chg="modSp add del mod">
        <pc:chgData name="Eva Jandíková" userId="7ef427b1455032d3" providerId="LiveId" clId="{DB71FD8A-2340-4F37-A670-7AB011FDCBE3}" dt="2024-08-28T13:45:51.253" v="429"/>
        <pc:sldMkLst>
          <pc:docMk/>
          <pc:sldMk cId="2736960114" sldId="1568"/>
        </pc:sldMkLst>
      </pc:sldChg>
      <pc:sldChg chg="modSp add del mod">
        <pc:chgData name="Eva Jandíková" userId="7ef427b1455032d3" providerId="LiveId" clId="{DB71FD8A-2340-4F37-A670-7AB011FDCBE3}" dt="2024-08-28T14:19:55.259" v="1220" actId="47"/>
        <pc:sldMkLst>
          <pc:docMk/>
          <pc:sldMk cId="3264625468" sldId="1568"/>
        </pc:sldMkLst>
      </pc:sldChg>
      <pc:sldChg chg="modSp add del mod">
        <pc:chgData name="Eva Jandíková" userId="7ef427b1455032d3" providerId="LiveId" clId="{DB71FD8A-2340-4F37-A670-7AB011FDCBE3}" dt="2024-08-28T14:19:57.616" v="1221" actId="47"/>
        <pc:sldMkLst>
          <pc:docMk/>
          <pc:sldMk cId="1962779299" sldId="1569"/>
        </pc:sldMkLst>
      </pc:sldChg>
      <pc:sldChg chg="add del">
        <pc:chgData name="Eva Jandíková" userId="7ef427b1455032d3" providerId="LiveId" clId="{DB71FD8A-2340-4F37-A670-7AB011FDCBE3}" dt="2024-08-28T13:45:50.559" v="427"/>
        <pc:sldMkLst>
          <pc:docMk/>
          <pc:sldMk cId="3414332104" sldId="1569"/>
        </pc:sldMkLst>
      </pc:sldChg>
      <pc:sldChg chg="modSp add mod">
        <pc:chgData name="Eva Jandíková" userId="7ef427b1455032d3" providerId="LiveId" clId="{DB71FD8A-2340-4F37-A670-7AB011FDCBE3}" dt="2024-08-28T13:50:55.987" v="656"/>
        <pc:sldMkLst>
          <pc:docMk/>
          <pc:sldMk cId="2139798772" sldId="1570"/>
        </pc:sldMkLst>
      </pc:sldChg>
      <pc:sldChg chg="modSp add mod">
        <pc:chgData name="Eva Jandíková" userId="7ef427b1455032d3" providerId="LiveId" clId="{DB71FD8A-2340-4F37-A670-7AB011FDCBE3}" dt="2024-08-28T13:51:06.740" v="659"/>
        <pc:sldMkLst>
          <pc:docMk/>
          <pc:sldMk cId="1289468803" sldId="1571"/>
        </pc:sldMkLst>
      </pc:sldChg>
      <pc:sldChg chg="modSp add mod">
        <pc:chgData name="Eva Jandíková" userId="7ef427b1455032d3" providerId="LiveId" clId="{DB71FD8A-2340-4F37-A670-7AB011FDCBE3}" dt="2024-08-28T13:51:14.254" v="660"/>
        <pc:sldMkLst>
          <pc:docMk/>
          <pc:sldMk cId="1987337355" sldId="1572"/>
        </pc:sldMkLst>
      </pc:sldChg>
      <pc:sldChg chg="add">
        <pc:chgData name="Eva Jandíková" userId="7ef427b1455032d3" providerId="LiveId" clId="{DB71FD8A-2340-4F37-A670-7AB011FDCBE3}" dt="2024-08-28T13:52:41.170" v="661"/>
        <pc:sldMkLst>
          <pc:docMk/>
          <pc:sldMk cId="711369989" sldId="1573"/>
        </pc:sldMkLst>
      </pc:sldChg>
      <pc:sldChg chg="add del">
        <pc:chgData name="Eva Jandíková" userId="7ef427b1455032d3" providerId="LiveId" clId="{DB71FD8A-2340-4F37-A670-7AB011FDCBE3}" dt="2024-08-28T13:54:18.610" v="664" actId="2696"/>
        <pc:sldMkLst>
          <pc:docMk/>
          <pc:sldMk cId="662186455" sldId="1574"/>
        </pc:sldMkLst>
      </pc:sldChg>
      <pc:sldChg chg="add">
        <pc:chgData name="Eva Jandíková" userId="7ef427b1455032d3" providerId="LiveId" clId="{DB71FD8A-2340-4F37-A670-7AB011FDCBE3}" dt="2024-08-28T13:54:36.476" v="665"/>
        <pc:sldMkLst>
          <pc:docMk/>
          <pc:sldMk cId="3559814828" sldId="1574"/>
        </pc:sldMkLst>
      </pc:sldChg>
      <pc:sldChg chg="add">
        <pc:chgData name="Eva Jandíková" userId="7ef427b1455032d3" providerId="LiveId" clId="{DB71FD8A-2340-4F37-A670-7AB011FDCBE3}" dt="2024-08-28T13:53:55.566" v="663"/>
        <pc:sldMkLst>
          <pc:docMk/>
          <pc:sldMk cId="1041721639" sldId="1575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045266884" sldId="159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738096190" sldId="1598"/>
        </pc:sldMkLst>
      </pc:sldChg>
      <pc:sldChg chg="add">
        <pc:chgData name="Eva Jandíková" userId="7ef427b1455032d3" providerId="LiveId" clId="{DB71FD8A-2340-4F37-A670-7AB011FDCBE3}" dt="2024-08-28T13:55:36.445" v="666"/>
        <pc:sldMkLst>
          <pc:docMk/>
          <pc:sldMk cId="2946785568" sldId="1601"/>
        </pc:sldMkLst>
      </pc:sldChg>
      <pc:sldChg chg="modSp add mod">
        <pc:chgData name="Eva Jandíková" userId="7ef427b1455032d3" providerId="LiveId" clId="{DB71FD8A-2340-4F37-A670-7AB011FDCBE3}" dt="2024-08-28T13:56:53.156" v="723" actId="20577"/>
        <pc:sldMkLst>
          <pc:docMk/>
          <pc:sldMk cId="2143098384" sldId="1602"/>
        </pc:sldMkLst>
      </pc:sldChg>
      <pc:sldChg chg="add">
        <pc:chgData name="Eva Jandíková" userId="7ef427b1455032d3" providerId="LiveId" clId="{DB71FD8A-2340-4F37-A670-7AB011FDCBE3}" dt="2024-08-28T13:56:35.280" v="668"/>
        <pc:sldMkLst>
          <pc:docMk/>
          <pc:sldMk cId="4019226394" sldId="1603"/>
        </pc:sldMkLst>
      </pc:sldChg>
      <pc:sldChg chg="modSp add mod modTransition">
        <pc:chgData name="Eva Jandíková" userId="7ef427b1455032d3" providerId="LiveId" clId="{DB71FD8A-2340-4F37-A670-7AB011FDCBE3}" dt="2024-08-28T13:59:57.393" v="727" actId="255"/>
        <pc:sldMkLst>
          <pc:docMk/>
          <pc:sldMk cId="3705395025" sldId="1604"/>
        </pc:sldMkLst>
      </pc:sldChg>
      <pc:sldChg chg="add modTransition">
        <pc:chgData name="Eva Jandíková" userId="7ef427b1455032d3" providerId="LiveId" clId="{DB71FD8A-2340-4F37-A670-7AB011FDCBE3}" dt="2024-08-28T13:59:47.227" v="726"/>
        <pc:sldMkLst>
          <pc:docMk/>
          <pc:sldMk cId="261899931" sldId="1605"/>
        </pc:sldMkLst>
      </pc:sldChg>
      <pc:sldChg chg="add modTransition">
        <pc:chgData name="Eva Jandíková" userId="7ef427b1455032d3" providerId="LiveId" clId="{DB71FD8A-2340-4F37-A670-7AB011FDCBE3}" dt="2024-08-28T13:59:47.227" v="726"/>
        <pc:sldMkLst>
          <pc:docMk/>
          <pc:sldMk cId="3950814309" sldId="1606"/>
        </pc:sldMkLst>
      </pc:sldChg>
      <pc:sldChg chg="add modTransition">
        <pc:chgData name="Eva Jandíková" userId="7ef427b1455032d3" providerId="LiveId" clId="{DB71FD8A-2340-4F37-A670-7AB011FDCBE3}" dt="2024-08-28T13:59:47.227" v="726"/>
        <pc:sldMkLst>
          <pc:docMk/>
          <pc:sldMk cId="3336782069" sldId="1607"/>
        </pc:sldMkLst>
      </pc:sldChg>
      <pc:sldChg chg="add modTransition">
        <pc:chgData name="Eva Jandíková" userId="7ef427b1455032d3" providerId="LiveId" clId="{DB71FD8A-2340-4F37-A670-7AB011FDCBE3}" dt="2024-08-28T13:59:47.227" v="726"/>
        <pc:sldMkLst>
          <pc:docMk/>
          <pc:sldMk cId="3470745390" sldId="1608"/>
        </pc:sldMkLst>
      </pc:sldChg>
      <pc:sldChg chg="add modTransition">
        <pc:chgData name="Eva Jandíková" userId="7ef427b1455032d3" providerId="LiveId" clId="{DB71FD8A-2340-4F37-A670-7AB011FDCBE3}" dt="2024-08-28T13:59:47.227" v="726"/>
        <pc:sldMkLst>
          <pc:docMk/>
          <pc:sldMk cId="2761412249" sldId="1609"/>
        </pc:sldMkLst>
      </pc:sldChg>
      <pc:sldChg chg="add">
        <pc:chgData name="Eva Jandíková" userId="7ef427b1455032d3" providerId="LiveId" clId="{DB71FD8A-2340-4F37-A670-7AB011FDCBE3}" dt="2024-08-28T14:05:05.211" v="828"/>
        <pc:sldMkLst>
          <pc:docMk/>
          <pc:sldMk cId="292168723" sldId="1610"/>
        </pc:sldMkLst>
      </pc:sldChg>
      <pc:sldChg chg="modSp add del mod">
        <pc:chgData name="Eva Jandíková" userId="7ef427b1455032d3" providerId="LiveId" clId="{DB71FD8A-2340-4F37-A670-7AB011FDCBE3}" dt="2024-08-28T14:04:56.911" v="827" actId="2696"/>
        <pc:sldMkLst>
          <pc:docMk/>
          <pc:sldMk cId="2703111282" sldId="1610"/>
        </pc:sldMkLst>
      </pc:sldChg>
      <pc:sldChg chg="modSp add mod">
        <pc:chgData name="Eva Jandíková" userId="7ef427b1455032d3" providerId="LiveId" clId="{DB71FD8A-2340-4F37-A670-7AB011FDCBE3}" dt="2024-08-28T14:03:33.632" v="769" actId="20577"/>
        <pc:sldMkLst>
          <pc:docMk/>
          <pc:sldMk cId="2161508241" sldId="1611"/>
        </pc:sldMkLst>
      </pc:sldChg>
      <pc:sldChg chg="modSp add mod">
        <pc:chgData name="Eva Jandíková" userId="7ef427b1455032d3" providerId="LiveId" clId="{DB71FD8A-2340-4F37-A670-7AB011FDCBE3}" dt="2024-08-28T14:03:41.293" v="785" actId="20577"/>
        <pc:sldMkLst>
          <pc:docMk/>
          <pc:sldMk cId="3388329679" sldId="1612"/>
        </pc:sldMkLst>
      </pc:sldChg>
      <pc:sldChg chg="modSp add mod">
        <pc:chgData name="Eva Jandíková" userId="7ef427b1455032d3" providerId="LiveId" clId="{DB71FD8A-2340-4F37-A670-7AB011FDCBE3}" dt="2024-08-28T14:03:52.442" v="803" actId="20577"/>
        <pc:sldMkLst>
          <pc:docMk/>
          <pc:sldMk cId="3128187665" sldId="1613"/>
        </pc:sldMkLst>
      </pc:sldChg>
      <pc:sldChg chg="modSp add mod">
        <pc:chgData name="Eva Jandíková" userId="7ef427b1455032d3" providerId="LiveId" clId="{DB71FD8A-2340-4F37-A670-7AB011FDCBE3}" dt="2024-08-28T14:04:05.006" v="815" actId="20577"/>
        <pc:sldMkLst>
          <pc:docMk/>
          <pc:sldMk cId="1434239094" sldId="1614"/>
        </pc:sldMkLst>
      </pc:sldChg>
      <pc:sldChg chg="modSp add mod">
        <pc:chgData name="Eva Jandíková" userId="7ef427b1455032d3" providerId="LiveId" clId="{DB71FD8A-2340-4F37-A670-7AB011FDCBE3}" dt="2024-08-28T14:04:11.659" v="826" actId="20577"/>
        <pc:sldMkLst>
          <pc:docMk/>
          <pc:sldMk cId="1099318242" sldId="1615"/>
        </pc:sldMkLst>
      </pc:sldChg>
      <pc:sldChg chg="modSp add mod">
        <pc:chgData name="Eva Jandíková" userId="7ef427b1455032d3" providerId="LiveId" clId="{DB71FD8A-2340-4F37-A670-7AB011FDCBE3}" dt="2024-08-28T14:05:13.593" v="835" actId="20577"/>
        <pc:sldMkLst>
          <pc:docMk/>
          <pc:sldMk cId="258277103" sldId="1616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884071901" sldId="1617"/>
        </pc:sldMkLst>
      </pc:sldChg>
      <pc:sldChg chg="add">
        <pc:chgData name="Eva Jandíková" userId="7ef427b1455032d3" providerId="LiveId" clId="{DB71FD8A-2340-4F37-A670-7AB011FDCBE3}" dt="2024-08-28T14:05:55.418" v="836"/>
        <pc:sldMkLst>
          <pc:docMk/>
          <pc:sldMk cId="1415546692" sldId="1618"/>
        </pc:sldMkLst>
      </pc:sldChg>
      <pc:sldChg chg="add">
        <pc:chgData name="Eva Jandíková" userId="7ef427b1455032d3" providerId="LiveId" clId="{DB71FD8A-2340-4F37-A670-7AB011FDCBE3}" dt="2024-08-28T14:12:44.145" v="1088"/>
        <pc:sldMkLst>
          <pc:docMk/>
          <pc:sldMk cId="3026677961" sldId="1619"/>
        </pc:sldMkLst>
      </pc:sldChg>
      <pc:sldChg chg="add">
        <pc:chgData name="Eva Jandíková" userId="7ef427b1455032d3" providerId="LiveId" clId="{DB71FD8A-2340-4F37-A670-7AB011FDCBE3}" dt="2024-08-28T14:12:44.145" v="1088"/>
        <pc:sldMkLst>
          <pc:docMk/>
          <pc:sldMk cId="1726640057" sldId="1620"/>
        </pc:sldMkLst>
      </pc:sldChg>
      <pc:sldChg chg="add">
        <pc:chgData name="Eva Jandíková" userId="7ef427b1455032d3" providerId="LiveId" clId="{DB71FD8A-2340-4F37-A670-7AB011FDCBE3}" dt="2024-08-28T14:12:44.145" v="1088"/>
        <pc:sldMkLst>
          <pc:docMk/>
          <pc:sldMk cId="110389701" sldId="1621"/>
        </pc:sldMkLst>
      </pc:sldChg>
      <pc:sldChg chg="add">
        <pc:chgData name="Eva Jandíková" userId="7ef427b1455032d3" providerId="LiveId" clId="{DB71FD8A-2340-4F37-A670-7AB011FDCBE3}" dt="2024-08-28T14:12:44.145" v="1088"/>
        <pc:sldMkLst>
          <pc:docMk/>
          <pc:sldMk cId="2163141629" sldId="1622"/>
        </pc:sldMkLst>
      </pc:sldChg>
      <pc:sldChg chg="modSp add mod">
        <pc:chgData name="Eva Jandíková" userId="7ef427b1455032d3" providerId="LiveId" clId="{DB71FD8A-2340-4F37-A670-7AB011FDCBE3}" dt="2024-08-28T14:15:01.922" v="1148" actId="404"/>
        <pc:sldMkLst>
          <pc:docMk/>
          <pc:sldMk cId="3484698287" sldId="1623"/>
        </pc:sldMkLst>
      </pc:sldChg>
      <pc:sldChg chg="modSp new mod">
        <pc:chgData name="Eva Jandíková" userId="7ef427b1455032d3" providerId="LiveId" clId="{DB71FD8A-2340-4F37-A670-7AB011FDCBE3}" dt="2024-08-28T14:15:32.196" v="1153"/>
        <pc:sldMkLst>
          <pc:docMk/>
          <pc:sldMk cId="784755499" sldId="1624"/>
        </pc:sldMkLst>
      </pc:sldChg>
      <pc:sldChg chg="modSp add mod">
        <pc:chgData name="Eva Jandíková" userId="7ef427b1455032d3" providerId="LiveId" clId="{DB71FD8A-2340-4F37-A670-7AB011FDCBE3}" dt="2024-08-28T14:16:02.056" v="1164" actId="20577"/>
        <pc:sldMkLst>
          <pc:docMk/>
          <pc:sldMk cId="2443719266" sldId="1625"/>
        </pc:sldMkLst>
      </pc:sldChg>
      <pc:sldChg chg="add">
        <pc:chgData name="Eva Jandíková" userId="7ef427b1455032d3" providerId="LiveId" clId="{DB71FD8A-2340-4F37-A670-7AB011FDCBE3}" dt="2024-08-28T14:15:36.437" v="1154"/>
        <pc:sldMkLst>
          <pc:docMk/>
          <pc:sldMk cId="3066162846" sldId="1626"/>
        </pc:sldMkLst>
      </pc:sldChg>
      <pc:sldChg chg="modSp add mod">
        <pc:chgData name="Eva Jandíková" userId="7ef427b1455032d3" providerId="LiveId" clId="{DB71FD8A-2340-4F37-A670-7AB011FDCBE3}" dt="2024-08-28T14:16:17.248" v="1194" actId="20577"/>
        <pc:sldMkLst>
          <pc:docMk/>
          <pc:sldMk cId="1388295473" sldId="1627"/>
        </pc:sldMkLst>
      </pc:sldChg>
      <pc:sldChg chg="add">
        <pc:chgData name="Eva Jandíková" userId="7ef427b1455032d3" providerId="LiveId" clId="{DB71FD8A-2340-4F37-A670-7AB011FDCBE3}" dt="2024-08-28T14:15:38.467" v="1155"/>
        <pc:sldMkLst>
          <pc:docMk/>
          <pc:sldMk cId="3038867611" sldId="162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874021689" sldId="162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192473456" sldId="163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4137759546" sldId="163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438682059" sldId="1632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412931359" sldId="1633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065341536" sldId="1634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818163876" sldId="1635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281061834" sldId="163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942915593" sldId="1639"/>
        </pc:sldMkLst>
      </pc:sldChg>
      <pc:sldChg chg="modSp add mod">
        <pc:chgData name="Eva Jandíková" userId="7ef427b1455032d3" providerId="LiveId" clId="{DB71FD8A-2340-4F37-A670-7AB011FDCBE3}" dt="2024-08-28T14:20:23.890" v="1223" actId="20577"/>
        <pc:sldMkLst>
          <pc:docMk/>
          <pc:sldMk cId="2710731183" sldId="1640"/>
        </pc:sldMkLst>
      </pc:sldChg>
      <pc:sldChg chg="add del">
        <pc:chgData name="Eva Jandíková" userId="7ef427b1455032d3" providerId="LiveId" clId="{DB71FD8A-2340-4F37-A670-7AB011FDCBE3}" dt="2024-08-28T14:17:47.658" v="1216" actId="47"/>
        <pc:sldMkLst>
          <pc:docMk/>
          <pc:sldMk cId="2187755675" sldId="1641"/>
        </pc:sldMkLst>
      </pc:sldChg>
      <pc:sldChg chg="add">
        <pc:chgData name="Eva Jandíková" userId="7ef427b1455032d3" providerId="LiveId" clId="{DB71FD8A-2340-4F37-A670-7AB011FDCBE3}" dt="2024-08-28T14:17:17.868" v="1195"/>
        <pc:sldMkLst>
          <pc:docMk/>
          <pc:sldMk cId="1580121733" sldId="1642"/>
        </pc:sldMkLst>
      </pc:sldChg>
      <pc:sldChg chg="add">
        <pc:chgData name="Eva Jandíková" userId="7ef427b1455032d3" providerId="LiveId" clId="{DB71FD8A-2340-4F37-A670-7AB011FDCBE3}" dt="2024-08-28T14:17:17.868" v="1195"/>
        <pc:sldMkLst>
          <pc:docMk/>
          <pc:sldMk cId="3200769138" sldId="1643"/>
        </pc:sldMkLst>
      </pc:sldChg>
      <pc:sldChg chg="add">
        <pc:chgData name="Eva Jandíková" userId="7ef427b1455032d3" providerId="LiveId" clId="{DB71FD8A-2340-4F37-A670-7AB011FDCBE3}" dt="2024-08-28T14:17:17.868" v="1195"/>
        <pc:sldMkLst>
          <pc:docMk/>
          <pc:sldMk cId="3317162119" sldId="1644"/>
        </pc:sldMkLst>
      </pc:sldChg>
      <pc:sldChg chg="add">
        <pc:chgData name="Eva Jandíková" userId="7ef427b1455032d3" providerId="LiveId" clId="{DB71FD8A-2340-4F37-A670-7AB011FDCBE3}" dt="2024-08-28T14:17:17.868" v="1195"/>
        <pc:sldMkLst>
          <pc:docMk/>
          <pc:sldMk cId="830984780" sldId="1645"/>
        </pc:sldMkLst>
      </pc:sldChg>
      <pc:sldChg chg="modSp add mod">
        <pc:chgData name="Eva Jandíková" userId="7ef427b1455032d3" providerId="LiveId" clId="{DB71FD8A-2340-4F37-A670-7AB011FDCBE3}" dt="2024-08-28T14:17:43.775" v="1215" actId="20577"/>
        <pc:sldMkLst>
          <pc:docMk/>
          <pc:sldMk cId="2730218751" sldId="1646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621858950" sldId="164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797759247" sldId="164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133382944" sldId="164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761858310" sldId="165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248596057" sldId="165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694056240" sldId="1652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4013203784" sldId="1653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585463199" sldId="1654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077343573" sldId="1655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670300549" sldId="1656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962091266" sldId="165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577629205" sldId="165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209716471" sldId="165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145109821" sldId="166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826095205" sldId="166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779620600" sldId="1662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133617346" sldId="1663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024860642" sldId="1664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470954178" sldId="1665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879171619" sldId="1666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034776031" sldId="166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912439826" sldId="166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617529322" sldId="166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529293872" sldId="167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154242439" sldId="167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748059923" sldId="1672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4106462916" sldId="1673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453085955" sldId="1676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426831221" sldId="167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428205706" sldId="167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188207959" sldId="167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092470074" sldId="168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742754536" sldId="168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69505021" sldId="1682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526688892" sldId="1683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922185836" sldId="1684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704552197" sldId="1685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955314985" sldId="1686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4174279801" sldId="168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4068951472" sldId="168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825990188" sldId="168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474151544" sldId="169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436098437" sldId="169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312665727" sldId="1692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772662254" sldId="1693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629495507" sldId="1694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550904843" sldId="1695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395539351" sldId="1696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497076501" sldId="1697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3982071220" sldId="1698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537110308" sldId="1699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879566110" sldId="1700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958807737" sldId="1701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2920706409" sldId="1714"/>
        </pc:sldMkLst>
      </pc:sldChg>
      <pc:sldChg chg="add">
        <pc:chgData name="Eva Jandíková" userId="7ef427b1455032d3" providerId="LiveId" clId="{DB71FD8A-2340-4F37-A670-7AB011FDCBE3}" dt="2024-08-28T14:19:32.533" v="1217"/>
        <pc:sldMkLst>
          <pc:docMk/>
          <pc:sldMk cId="1483895267" sldId="1716"/>
        </pc:sldMkLst>
      </pc:sldChg>
    </pc:docChg>
  </pc:docChgLst>
  <pc:docChgLst>
    <pc:chgData name="DOUBEK Martin" userId="S::martin.doubek@asseco-ce.com::5920543b-09f7-4084-b3f7-93aaab8f702b" providerId="AD" clId="Web-{97D8EA5E-B4F2-8EC1-A911-93AF9FE06F4B}"/>
    <pc:docChg chg="modSld">
      <pc:chgData name="DOUBEK Martin" userId="S::martin.doubek@asseco-ce.com::5920543b-09f7-4084-b3f7-93aaab8f702b" providerId="AD" clId="Web-{97D8EA5E-B4F2-8EC1-A911-93AF9FE06F4B}" dt="2024-09-16T06:37:29.288" v="30" actId="20577"/>
      <pc:docMkLst>
        <pc:docMk/>
      </pc:docMkLst>
      <pc:sldChg chg="modSp">
        <pc:chgData name="DOUBEK Martin" userId="S::martin.doubek@asseco-ce.com::5920543b-09f7-4084-b3f7-93aaab8f702b" providerId="AD" clId="Web-{97D8EA5E-B4F2-8EC1-A911-93AF9FE06F4B}" dt="2024-09-16T06:37:29.288" v="30" actId="20577"/>
        <pc:sldMkLst>
          <pc:docMk/>
          <pc:sldMk cId="1371505916" sldId="891"/>
        </pc:sldMkLst>
      </pc:sldChg>
    </pc:docChg>
  </pc:docChgLst>
  <pc:docChgLst>
    <pc:chgData name="Eva Jandíková" userId="7ef427b1455032d3" providerId="LiveId" clId="{8C5522A4-D961-439C-8DDE-90D96949AA6E}"/>
    <pc:docChg chg="undo custSel addSld delSld modSld sldOrd">
      <pc:chgData name="Eva Jandíková" userId="7ef427b1455032d3" providerId="LiveId" clId="{8C5522A4-D961-439C-8DDE-90D96949AA6E}" dt="2025-03-21T14:23:29.743" v="7132" actId="14100"/>
      <pc:docMkLst>
        <pc:docMk/>
      </pc:docMkLst>
      <pc:sldChg chg="modSp mod">
        <pc:chgData name="Eva Jandíková" userId="7ef427b1455032d3" providerId="LiveId" clId="{8C5522A4-D961-439C-8DDE-90D96949AA6E}" dt="2025-03-19T15:22:49.680" v="4422" actId="20577"/>
        <pc:sldMkLst>
          <pc:docMk/>
          <pc:sldMk cId="1371505916" sldId="891"/>
        </pc:sldMkLst>
        <pc:spChg chg="mod">
          <ac:chgData name="Eva Jandíková" userId="7ef427b1455032d3" providerId="LiveId" clId="{8C5522A4-D961-439C-8DDE-90D96949AA6E}" dt="2025-03-19T15:22:49.680" v="4422" actId="20577"/>
          <ac:spMkLst>
            <pc:docMk/>
            <pc:sldMk cId="1371505916" sldId="891"/>
            <ac:spMk id="6" creationId="{52CE9982-D571-436E-BDF3-4122DFC1D93B}"/>
          </ac:spMkLst>
        </pc:spChg>
      </pc:sldChg>
      <pc:sldChg chg="del">
        <pc:chgData name="Eva Jandíková" userId="7ef427b1455032d3" providerId="LiveId" clId="{8C5522A4-D961-439C-8DDE-90D96949AA6E}" dt="2025-03-21T12:47:41.867" v="6423" actId="47"/>
        <pc:sldMkLst>
          <pc:docMk/>
          <pc:sldMk cId="397178770" sldId="1425"/>
        </pc:sldMkLst>
      </pc:sldChg>
      <pc:sldChg chg="del">
        <pc:chgData name="Eva Jandíková" userId="7ef427b1455032d3" providerId="LiveId" clId="{8C5522A4-D961-439C-8DDE-90D96949AA6E}" dt="2025-03-21T12:47:41.867" v="6423" actId="47"/>
        <pc:sldMkLst>
          <pc:docMk/>
          <pc:sldMk cId="2181867890" sldId="1817"/>
        </pc:sldMkLst>
      </pc:sldChg>
      <pc:sldChg chg="del">
        <pc:chgData name="Eva Jandíková" userId="7ef427b1455032d3" providerId="LiveId" clId="{8C5522A4-D961-439C-8DDE-90D96949AA6E}" dt="2025-03-21T12:47:41.867" v="6423" actId="47"/>
        <pc:sldMkLst>
          <pc:docMk/>
          <pc:sldMk cId="1017966344" sldId="2341"/>
        </pc:sldMkLst>
      </pc:sldChg>
      <pc:sldChg chg="del">
        <pc:chgData name="Eva Jandíková" userId="7ef427b1455032d3" providerId="LiveId" clId="{8C5522A4-D961-439C-8DDE-90D96949AA6E}" dt="2025-03-21T12:47:41.867" v="6423" actId="47"/>
        <pc:sldMkLst>
          <pc:docMk/>
          <pc:sldMk cId="1400067834" sldId="2342"/>
        </pc:sldMkLst>
      </pc:sldChg>
      <pc:sldChg chg="del">
        <pc:chgData name="Eva Jandíková" userId="7ef427b1455032d3" providerId="LiveId" clId="{8C5522A4-D961-439C-8DDE-90D96949AA6E}" dt="2025-03-21T12:47:41.867" v="6423" actId="47"/>
        <pc:sldMkLst>
          <pc:docMk/>
          <pc:sldMk cId="870202360" sldId="2343"/>
        </pc:sldMkLst>
      </pc:sldChg>
      <pc:sldChg chg="del">
        <pc:chgData name="Eva Jandíková" userId="7ef427b1455032d3" providerId="LiveId" clId="{8C5522A4-D961-439C-8DDE-90D96949AA6E}" dt="2025-03-21T12:45:18.180" v="6422" actId="47"/>
        <pc:sldMkLst>
          <pc:docMk/>
          <pc:sldMk cId="938825134" sldId="2378"/>
        </pc:sldMkLst>
      </pc:sldChg>
      <pc:sldChg chg="del">
        <pc:chgData name="Eva Jandíková" userId="7ef427b1455032d3" providerId="LiveId" clId="{8C5522A4-D961-439C-8DDE-90D96949AA6E}" dt="2025-03-21T12:45:18.180" v="6422" actId="47"/>
        <pc:sldMkLst>
          <pc:docMk/>
          <pc:sldMk cId="506464605" sldId="2379"/>
        </pc:sldMkLst>
      </pc:sldChg>
      <pc:sldChg chg="del">
        <pc:chgData name="Eva Jandíková" userId="7ef427b1455032d3" providerId="LiveId" clId="{8C5522A4-D961-439C-8DDE-90D96949AA6E}" dt="2025-03-21T12:45:18.180" v="6422" actId="47"/>
        <pc:sldMkLst>
          <pc:docMk/>
          <pc:sldMk cId="1922152675" sldId="2380"/>
        </pc:sldMkLst>
      </pc:sldChg>
      <pc:sldChg chg="modSp mod">
        <pc:chgData name="Eva Jandíková" userId="7ef427b1455032d3" providerId="LiveId" clId="{8C5522A4-D961-439C-8DDE-90D96949AA6E}" dt="2025-03-21T14:19:03.661" v="7046" actId="20577"/>
        <pc:sldMkLst>
          <pc:docMk/>
          <pc:sldMk cId="2126051210" sldId="2401"/>
        </pc:sldMkLst>
        <pc:spChg chg="mod">
          <ac:chgData name="Eva Jandíková" userId="7ef427b1455032d3" providerId="LiveId" clId="{8C5522A4-D961-439C-8DDE-90D96949AA6E}" dt="2025-03-21T14:19:03.661" v="7046" actId="20577"/>
          <ac:spMkLst>
            <pc:docMk/>
            <pc:sldMk cId="2126051210" sldId="2401"/>
            <ac:spMk id="8" creationId="{C30F6CCB-8B1A-7716-620B-7FB2D7019509}"/>
          </ac:spMkLst>
        </pc:spChg>
      </pc:sldChg>
      <pc:sldChg chg="addSp delSp modSp mod">
        <pc:chgData name="Eva Jandíková" userId="7ef427b1455032d3" providerId="LiveId" clId="{8C5522A4-D961-439C-8DDE-90D96949AA6E}" dt="2025-03-21T14:23:29.743" v="7132" actId="14100"/>
        <pc:sldMkLst>
          <pc:docMk/>
          <pc:sldMk cId="661897790" sldId="2403"/>
        </pc:sldMkLst>
        <pc:spChg chg="mod">
          <ac:chgData name="Eva Jandíková" userId="7ef427b1455032d3" providerId="LiveId" clId="{8C5522A4-D961-439C-8DDE-90D96949AA6E}" dt="2025-03-21T14:23:24.730" v="7130" actId="114"/>
          <ac:spMkLst>
            <pc:docMk/>
            <pc:sldMk cId="661897790" sldId="2403"/>
            <ac:spMk id="8" creationId="{31BD728B-2B1D-B01B-0C65-DF03CC322050}"/>
          </ac:spMkLst>
        </pc:spChg>
        <pc:picChg chg="add mod">
          <ac:chgData name="Eva Jandíková" userId="7ef427b1455032d3" providerId="LiveId" clId="{8C5522A4-D961-439C-8DDE-90D96949AA6E}" dt="2025-03-21T14:23:29.743" v="7132" actId="14100"/>
          <ac:picMkLst>
            <pc:docMk/>
            <pc:sldMk cId="661897790" sldId="2403"/>
            <ac:picMk id="6" creationId="{8B3EC4B7-61AD-AAE4-F055-A08BB445146D}"/>
          </ac:picMkLst>
        </pc:picChg>
      </pc:sldChg>
      <pc:sldChg chg="addSp delSp modSp mod">
        <pc:chgData name="Eva Jandíková" userId="7ef427b1455032d3" providerId="LiveId" clId="{8C5522A4-D961-439C-8DDE-90D96949AA6E}" dt="2025-03-21T12:44:01.994" v="6421" actId="113"/>
        <pc:sldMkLst>
          <pc:docMk/>
          <pc:sldMk cId="4248346988" sldId="2407"/>
        </pc:sldMkLst>
        <pc:spChg chg="mod">
          <ac:chgData name="Eva Jandíková" userId="7ef427b1455032d3" providerId="LiveId" clId="{8C5522A4-D961-439C-8DDE-90D96949AA6E}" dt="2025-03-21T12:44:01.994" v="6421" actId="113"/>
          <ac:spMkLst>
            <pc:docMk/>
            <pc:sldMk cId="4248346988" sldId="2407"/>
            <ac:spMk id="8" creationId="{4AC98291-DEA1-3762-9EF0-6D8335FB2ADB}"/>
          </ac:spMkLst>
        </pc:spChg>
        <pc:picChg chg="add mod">
          <ac:chgData name="Eva Jandíková" userId="7ef427b1455032d3" providerId="LiveId" clId="{8C5522A4-D961-439C-8DDE-90D96949AA6E}" dt="2025-03-21T12:43:53.496" v="6410" actId="14100"/>
          <ac:picMkLst>
            <pc:docMk/>
            <pc:sldMk cId="4248346988" sldId="2407"/>
            <ac:picMk id="9" creationId="{4172C87B-FD4F-5FC7-DE48-78B6098FCA75}"/>
          </ac:picMkLst>
        </pc:picChg>
      </pc:sldChg>
      <pc:sldChg chg="addSp delSp modSp mod">
        <pc:chgData name="Eva Jandíková" userId="7ef427b1455032d3" providerId="LiveId" clId="{8C5522A4-D961-439C-8DDE-90D96949AA6E}" dt="2025-03-21T12:42:24.418" v="6405" actId="14100"/>
        <pc:sldMkLst>
          <pc:docMk/>
          <pc:sldMk cId="1313962153" sldId="2408"/>
        </pc:sldMkLst>
        <pc:spChg chg="mod">
          <ac:chgData name="Eva Jandíková" userId="7ef427b1455032d3" providerId="LiveId" clId="{8C5522A4-D961-439C-8DDE-90D96949AA6E}" dt="2025-03-21T12:42:09.451" v="6400" actId="20577"/>
          <ac:spMkLst>
            <pc:docMk/>
            <pc:sldMk cId="1313962153" sldId="2408"/>
            <ac:spMk id="8" creationId="{7D1E7141-4342-365F-D4E4-344CD2038726}"/>
          </ac:spMkLst>
        </pc:spChg>
        <pc:picChg chg="add mod">
          <ac:chgData name="Eva Jandíková" userId="7ef427b1455032d3" providerId="LiveId" clId="{8C5522A4-D961-439C-8DDE-90D96949AA6E}" dt="2025-03-21T12:42:24.418" v="6405" actId="14100"/>
          <ac:picMkLst>
            <pc:docMk/>
            <pc:sldMk cId="1313962153" sldId="2408"/>
            <ac:picMk id="6" creationId="{E892BCB5-8E99-31A0-915B-92E6B5B21DC7}"/>
          </ac:picMkLst>
        </pc:picChg>
      </pc:sldChg>
      <pc:sldChg chg="modSp mod">
        <pc:chgData name="Eva Jandíková" userId="7ef427b1455032d3" providerId="LiveId" clId="{8C5522A4-D961-439C-8DDE-90D96949AA6E}" dt="2025-03-21T12:39:18.231" v="6389" actId="20577"/>
        <pc:sldMkLst>
          <pc:docMk/>
          <pc:sldMk cId="3163840293" sldId="2416"/>
        </pc:sldMkLst>
        <pc:spChg chg="mod">
          <ac:chgData name="Eva Jandíková" userId="7ef427b1455032d3" providerId="LiveId" clId="{8C5522A4-D961-439C-8DDE-90D96949AA6E}" dt="2025-03-21T12:39:18.231" v="6389" actId="20577"/>
          <ac:spMkLst>
            <pc:docMk/>
            <pc:sldMk cId="3163840293" sldId="2416"/>
            <ac:spMk id="5" creationId="{EE5610C6-C8E5-8C9E-F8B3-F487359FFC94}"/>
          </ac:spMkLst>
        </pc:spChg>
      </pc:sldChg>
      <pc:sldChg chg="modSp mod">
        <pc:chgData name="Eva Jandíková" userId="7ef427b1455032d3" providerId="LiveId" clId="{8C5522A4-D961-439C-8DDE-90D96949AA6E}" dt="2025-03-21T12:38:03.936" v="6331" actId="20577"/>
        <pc:sldMkLst>
          <pc:docMk/>
          <pc:sldMk cId="3577321573" sldId="2417"/>
        </pc:sldMkLst>
        <pc:spChg chg="mod">
          <ac:chgData name="Eva Jandíková" userId="7ef427b1455032d3" providerId="LiveId" clId="{8C5522A4-D961-439C-8DDE-90D96949AA6E}" dt="2025-03-21T12:38:03.936" v="6331" actId="20577"/>
          <ac:spMkLst>
            <pc:docMk/>
            <pc:sldMk cId="3577321573" sldId="2417"/>
            <ac:spMk id="5" creationId="{6A8B3EE8-4C2A-88A0-61E3-D48891574F98}"/>
          </ac:spMkLst>
        </pc:spChg>
      </pc:sldChg>
      <pc:sldChg chg="addSp modSp mod">
        <pc:chgData name="Eva Jandíková" userId="7ef427b1455032d3" providerId="LiveId" clId="{8C5522A4-D961-439C-8DDE-90D96949AA6E}" dt="2025-03-19T14:02:26.364" v="4391"/>
        <pc:sldMkLst>
          <pc:docMk/>
          <pc:sldMk cId="1123563660" sldId="2419"/>
        </pc:sldMkLst>
      </pc:sldChg>
      <pc:sldChg chg="modSp mod">
        <pc:chgData name="Eva Jandíková" userId="7ef427b1455032d3" providerId="LiveId" clId="{8C5522A4-D961-439C-8DDE-90D96949AA6E}" dt="2025-03-19T12:39:55.681" v="3" actId="14100"/>
        <pc:sldMkLst>
          <pc:docMk/>
          <pc:sldMk cId="2135614562" sldId="2507"/>
        </pc:sldMkLst>
      </pc:sldChg>
      <pc:sldChg chg="addSp delSp modSp mod">
        <pc:chgData name="Eva Jandíková" userId="7ef427b1455032d3" providerId="LiveId" clId="{8C5522A4-D961-439C-8DDE-90D96949AA6E}" dt="2025-03-19T13:20:46.912" v="2269"/>
        <pc:sldMkLst>
          <pc:docMk/>
          <pc:sldMk cId="3850303112" sldId="2509"/>
        </pc:sldMkLst>
      </pc:sldChg>
      <pc:sldChg chg="addSp delSp modSp add mod">
        <pc:chgData name="Eva Jandíková" userId="7ef427b1455032d3" providerId="LiveId" clId="{8C5522A4-D961-439C-8DDE-90D96949AA6E}" dt="2025-03-19T13:20:36.037" v="2266"/>
        <pc:sldMkLst>
          <pc:docMk/>
          <pc:sldMk cId="592009568" sldId="2511"/>
        </pc:sldMkLst>
      </pc:sldChg>
      <pc:sldChg chg="addSp delSp modSp add mod">
        <pc:chgData name="Eva Jandíková" userId="7ef427b1455032d3" providerId="LiveId" clId="{8C5522A4-D961-439C-8DDE-90D96949AA6E}" dt="2025-03-19T13:20:39.829" v="2267"/>
        <pc:sldMkLst>
          <pc:docMk/>
          <pc:sldMk cId="2800938296" sldId="2512"/>
        </pc:sldMkLst>
      </pc:sldChg>
      <pc:sldChg chg="add del">
        <pc:chgData name="Eva Jandíková" userId="7ef427b1455032d3" providerId="LiveId" clId="{8C5522A4-D961-439C-8DDE-90D96949AA6E}" dt="2025-03-19T12:44:56.106" v="498"/>
        <pc:sldMkLst>
          <pc:docMk/>
          <pc:sldMk cId="517328845" sldId="2513"/>
        </pc:sldMkLst>
      </pc:sldChg>
      <pc:sldChg chg="addSp delSp modSp add mod">
        <pc:chgData name="Eva Jandíková" userId="7ef427b1455032d3" providerId="LiveId" clId="{8C5522A4-D961-439C-8DDE-90D96949AA6E}" dt="2025-03-19T13:20:42.559" v="2268"/>
        <pc:sldMkLst>
          <pc:docMk/>
          <pc:sldMk cId="1201134688" sldId="2513"/>
        </pc:sldMkLst>
      </pc:sldChg>
      <pc:sldChg chg="addSp delSp modSp add mod">
        <pc:chgData name="Eva Jandíková" userId="7ef427b1455032d3" providerId="LiveId" clId="{8C5522A4-D961-439C-8DDE-90D96949AA6E}" dt="2025-03-19T13:20:50.930" v="2270"/>
        <pc:sldMkLst>
          <pc:docMk/>
          <pc:sldMk cId="694800822" sldId="2514"/>
        </pc:sldMkLst>
      </pc:sldChg>
      <pc:sldChg chg="addSp delSp modSp add mod">
        <pc:chgData name="Eva Jandíková" userId="7ef427b1455032d3" providerId="LiveId" clId="{8C5522A4-D961-439C-8DDE-90D96949AA6E}" dt="2025-03-19T13:20:58.439" v="2271"/>
        <pc:sldMkLst>
          <pc:docMk/>
          <pc:sldMk cId="2602779809" sldId="2515"/>
        </pc:sldMkLst>
      </pc:sldChg>
      <pc:sldChg chg="addSp modSp add mod">
        <pc:chgData name="Eva Jandíková" userId="7ef427b1455032d3" providerId="LiveId" clId="{8C5522A4-D961-439C-8DDE-90D96949AA6E}" dt="2025-03-19T13:21:01.507" v="2272"/>
        <pc:sldMkLst>
          <pc:docMk/>
          <pc:sldMk cId="2611642883" sldId="2516"/>
        </pc:sldMkLst>
      </pc:sldChg>
      <pc:sldChg chg="addSp delSp modSp add mod">
        <pc:chgData name="Eva Jandíková" userId="7ef427b1455032d3" providerId="LiveId" clId="{8C5522A4-D961-439C-8DDE-90D96949AA6E}" dt="2025-03-19T14:02:18.616" v="4390" actId="1076"/>
        <pc:sldMkLst>
          <pc:docMk/>
          <pc:sldMk cId="3165265615" sldId="2517"/>
        </pc:sldMkLst>
      </pc:sldChg>
      <pc:sldChg chg="addSp delSp modSp add mod">
        <pc:chgData name="Eva Jandíková" userId="7ef427b1455032d3" providerId="LiveId" clId="{8C5522A4-D961-439C-8DDE-90D96949AA6E}" dt="2025-03-21T12:56:39.638" v="6425" actId="27636"/>
        <pc:sldMkLst>
          <pc:docMk/>
          <pc:sldMk cId="3158560093" sldId="2652"/>
        </pc:sldMkLst>
      </pc:sldChg>
      <pc:sldChg chg="addSp delSp modSp add mod">
        <pc:chgData name="Eva Jandíková" userId="7ef427b1455032d3" providerId="LiveId" clId="{8C5522A4-D961-439C-8DDE-90D96949AA6E}" dt="2025-03-19T14:02:29.161" v="4392"/>
        <pc:sldMkLst>
          <pc:docMk/>
          <pc:sldMk cId="2066422220" sldId="2653"/>
        </pc:sldMkLst>
      </pc:sldChg>
      <pc:sldChg chg="addSp delSp modSp add mod">
        <pc:chgData name="Eva Jandíková" userId="7ef427b1455032d3" providerId="LiveId" clId="{8C5522A4-D961-439C-8DDE-90D96949AA6E}" dt="2025-03-19T14:02:32.904" v="4393"/>
        <pc:sldMkLst>
          <pc:docMk/>
          <pc:sldMk cId="1172195146" sldId="2654"/>
        </pc:sldMkLst>
      </pc:sldChg>
      <pc:sldChg chg="addSp delSp modSp add mod">
        <pc:chgData name="Eva Jandíková" userId="7ef427b1455032d3" providerId="LiveId" clId="{8C5522A4-D961-439C-8DDE-90D96949AA6E}" dt="2025-03-19T14:02:36.064" v="4394"/>
        <pc:sldMkLst>
          <pc:docMk/>
          <pc:sldMk cId="1317453326" sldId="2655"/>
        </pc:sldMkLst>
      </pc:sldChg>
      <pc:sldChg chg="addSp delSp modSp add mod">
        <pc:chgData name="Eva Jandíková" userId="7ef427b1455032d3" providerId="LiveId" clId="{8C5522A4-D961-439C-8DDE-90D96949AA6E}" dt="2025-03-19T14:02:39.547" v="4395"/>
        <pc:sldMkLst>
          <pc:docMk/>
          <pc:sldMk cId="2473108531" sldId="2656"/>
        </pc:sldMkLst>
      </pc:sldChg>
      <pc:sldChg chg="addSp delSp modSp add mod">
        <pc:chgData name="Eva Jandíková" userId="7ef427b1455032d3" providerId="LiveId" clId="{8C5522A4-D961-439C-8DDE-90D96949AA6E}" dt="2025-03-19T14:02:43.001" v="4396"/>
        <pc:sldMkLst>
          <pc:docMk/>
          <pc:sldMk cId="2705458707" sldId="2657"/>
        </pc:sldMkLst>
      </pc:sldChg>
      <pc:sldChg chg="addSp delSp modSp add mod">
        <pc:chgData name="Eva Jandíková" userId="7ef427b1455032d3" providerId="LiveId" clId="{8C5522A4-D961-439C-8DDE-90D96949AA6E}" dt="2025-03-19T14:02:46.663" v="4397"/>
        <pc:sldMkLst>
          <pc:docMk/>
          <pc:sldMk cId="3647130333" sldId="2658"/>
        </pc:sldMkLst>
      </pc:sldChg>
      <pc:sldChg chg="addSp delSp modSp add mod">
        <pc:chgData name="Eva Jandíková" userId="7ef427b1455032d3" providerId="LiveId" clId="{8C5522A4-D961-439C-8DDE-90D96949AA6E}" dt="2025-03-21T13:06:13.531" v="6567"/>
        <pc:sldMkLst>
          <pc:docMk/>
          <pc:sldMk cId="311295769" sldId="2659"/>
        </pc:sldMkLst>
      </pc:sldChg>
      <pc:sldChg chg="modSp add del mod">
        <pc:chgData name="Eva Jandíková" userId="7ef427b1455032d3" providerId="LiveId" clId="{8C5522A4-D961-439C-8DDE-90D96949AA6E}" dt="2025-03-19T13:50:24.141" v="4119" actId="47"/>
        <pc:sldMkLst>
          <pc:docMk/>
          <pc:sldMk cId="4257976295" sldId="2660"/>
        </pc:sldMkLst>
      </pc:sldChg>
      <pc:sldChg chg="modSp add mod">
        <pc:chgData name="Eva Jandíková" userId="7ef427b1455032d3" providerId="LiveId" clId="{8C5522A4-D961-439C-8DDE-90D96949AA6E}" dt="2025-03-19T14:02:49.615" v="4398"/>
        <pc:sldMkLst>
          <pc:docMk/>
          <pc:sldMk cId="743357583" sldId="2661"/>
        </pc:sldMkLst>
      </pc:sldChg>
      <pc:sldChg chg="addSp delSp modSp add mod">
        <pc:chgData name="Eva Jandíková" userId="7ef427b1455032d3" providerId="LiveId" clId="{8C5522A4-D961-439C-8DDE-90D96949AA6E}" dt="2025-03-21T13:06:29.675" v="6600" actId="207"/>
        <pc:sldMkLst>
          <pc:docMk/>
          <pc:sldMk cId="1502735713" sldId="2662"/>
        </pc:sldMkLst>
      </pc:sldChg>
      <pc:sldChg chg="addSp delSp modSp add mod ord">
        <pc:chgData name="Eva Jandíková" userId="7ef427b1455032d3" providerId="LiveId" clId="{8C5522A4-D961-439C-8DDE-90D96949AA6E}" dt="2025-03-21T13:06:05.836" v="6566" actId="20577"/>
        <pc:sldMkLst>
          <pc:docMk/>
          <pc:sldMk cId="1687042925" sldId="2664"/>
        </pc:sldMkLst>
      </pc:sldChg>
      <pc:sldChg chg="addSp delSp modSp add mod">
        <pc:chgData name="Eva Jandíková" userId="7ef427b1455032d3" providerId="LiveId" clId="{8C5522A4-D961-439C-8DDE-90D96949AA6E}" dt="2025-03-21T13:08:11" v="6790" actId="207"/>
        <pc:sldMkLst>
          <pc:docMk/>
          <pc:sldMk cId="1365591972" sldId="2665"/>
        </pc:sldMkLst>
      </pc:sldChg>
      <pc:sldChg chg="addSp delSp modSp add mod">
        <pc:chgData name="Eva Jandíková" userId="7ef427b1455032d3" providerId="LiveId" clId="{8C5522A4-D961-439C-8DDE-90D96949AA6E}" dt="2025-03-21T13:39:23.709" v="7034" actId="20577"/>
        <pc:sldMkLst>
          <pc:docMk/>
          <pc:sldMk cId="1330852791" sldId="2666"/>
        </pc:sldMkLst>
      </pc:sldChg>
      <pc:sldChg chg="modSp add del mod">
        <pc:chgData name="Eva Jandíková" userId="7ef427b1455032d3" providerId="LiveId" clId="{8C5522A4-D961-439C-8DDE-90D96949AA6E}" dt="2025-03-21T13:09:41.910" v="6945"/>
        <pc:sldMkLst>
          <pc:docMk/>
          <pc:sldMk cId="223134393" sldId="2667"/>
        </pc:sldMkLst>
      </pc:sldChg>
    </pc:docChg>
  </pc:docChgLst>
  <pc:docChgLst>
    <pc:chgData name="Eva Jandíková" userId="7ef427b1455032d3" providerId="LiveId" clId="{2F30D9A4-529D-4418-B044-0F3C36BD2C0C}"/>
    <pc:docChg chg="undo custSel addSld delSld modSld">
      <pc:chgData name="Eva Jandíková" userId="7ef427b1455032d3" providerId="LiveId" clId="{2F30D9A4-529D-4418-B044-0F3C36BD2C0C}" dt="2025-03-21T14:32:46.913" v="102" actId="20577"/>
      <pc:docMkLst>
        <pc:docMk/>
      </pc:docMkLst>
      <pc:sldChg chg="modSp mod">
        <pc:chgData name="Eva Jandíková" userId="7ef427b1455032d3" providerId="LiveId" clId="{2F30D9A4-529D-4418-B044-0F3C36BD2C0C}" dt="2025-03-21T14:32:46.913" v="102" actId="20577"/>
        <pc:sldMkLst>
          <pc:docMk/>
          <pc:sldMk cId="1371505916" sldId="891"/>
        </pc:sldMkLst>
        <pc:spChg chg="mod">
          <ac:chgData name="Eva Jandíková" userId="7ef427b1455032d3" providerId="LiveId" clId="{2F30D9A4-529D-4418-B044-0F3C36BD2C0C}" dt="2025-03-21T14:30:35.279" v="99" actId="20577"/>
          <ac:spMkLst>
            <pc:docMk/>
            <pc:sldMk cId="1371505916" sldId="891"/>
            <ac:spMk id="4" creationId="{AB24ED19-162C-4112-A35A-7C45978A11C1}"/>
          </ac:spMkLst>
        </pc:spChg>
        <pc:spChg chg="mod">
          <ac:chgData name="Eva Jandíková" userId="7ef427b1455032d3" providerId="LiveId" clId="{2F30D9A4-529D-4418-B044-0F3C36BD2C0C}" dt="2025-03-21T14:32:46.913" v="102" actId="20577"/>
          <ac:spMkLst>
            <pc:docMk/>
            <pc:sldMk cId="1371505916" sldId="891"/>
            <ac:spMk id="6" creationId="{52CE9982-D571-436E-BDF3-4122DFC1D93B}"/>
          </ac:spMkLst>
        </pc:spChg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820868405" sldId="1773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4232616223" sldId="2280"/>
        </pc:sldMkLst>
      </pc:sldChg>
      <pc:sldChg chg="modSp mod">
        <pc:chgData name="Eva Jandíková" userId="7ef427b1455032d3" providerId="LiveId" clId="{2F30D9A4-529D-4418-B044-0F3C36BD2C0C}" dt="2025-03-21T14:28:27.407" v="21" actId="108"/>
        <pc:sldMkLst>
          <pc:docMk/>
          <pc:sldMk cId="597504171" sldId="2295"/>
        </pc:sldMkLst>
        <pc:spChg chg="mod">
          <ac:chgData name="Eva Jandíková" userId="7ef427b1455032d3" providerId="LiveId" clId="{2F30D9A4-529D-4418-B044-0F3C36BD2C0C}" dt="2025-03-21T14:28:27.407" v="21" actId="108"/>
          <ac:spMkLst>
            <pc:docMk/>
            <pc:sldMk cId="597504171" sldId="2295"/>
            <ac:spMk id="8" creationId="{71C2787F-D6C7-C909-51DE-814F25574F67}"/>
          </ac:spMkLst>
        </pc:spChg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605824546" sldId="2351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146855450" sldId="2353"/>
        </pc:sldMkLst>
      </pc:sldChg>
      <pc:sldChg chg="modSp add mod">
        <pc:chgData name="Eva Jandíková" userId="7ef427b1455032d3" providerId="LiveId" clId="{2F30D9A4-529D-4418-B044-0F3C36BD2C0C}" dt="2025-03-21T14:29:00.906" v="63" actId="20577"/>
        <pc:sldMkLst>
          <pc:docMk/>
          <pc:sldMk cId="3396844284" sldId="2418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123563660" sldId="2419"/>
        </pc:sldMkLst>
      </pc:sldChg>
      <pc:sldChg chg="modSp add mod">
        <pc:chgData name="Eva Jandíková" userId="7ef427b1455032d3" providerId="LiveId" clId="{2F30D9A4-529D-4418-B044-0F3C36BD2C0C}" dt="2025-03-21T14:28:47.826" v="33" actId="20577"/>
        <pc:sldMkLst>
          <pc:docMk/>
          <pc:sldMk cId="2014479216" sldId="2419"/>
        </pc:sldMkLst>
      </pc:sldChg>
      <pc:sldChg chg="delSp add del mod">
        <pc:chgData name="Eva Jandíková" userId="7ef427b1455032d3" providerId="LiveId" clId="{2F30D9A4-529D-4418-B044-0F3C36BD2C0C}" dt="2025-03-21T14:29:08.502" v="66" actId="47"/>
        <pc:sldMkLst>
          <pc:docMk/>
          <pc:sldMk cId="2728724165" sldId="2420"/>
        </pc:sldMkLst>
      </pc:sldChg>
      <pc:sldChg chg="addSp delSp modSp add mod">
        <pc:chgData name="Eva Jandíková" userId="7ef427b1455032d3" providerId="LiveId" clId="{2F30D9A4-529D-4418-B044-0F3C36BD2C0C}" dt="2025-03-21T14:30:11.894" v="88" actId="688"/>
        <pc:sldMkLst>
          <pc:docMk/>
          <pc:sldMk cId="3311645556" sldId="2420"/>
        </pc:sldMkLst>
      </pc:sldChg>
      <pc:sldChg chg="addSp modSp add">
        <pc:chgData name="Eva Jandíková" userId="7ef427b1455032d3" providerId="LiveId" clId="{2F30D9A4-529D-4418-B044-0F3C36BD2C0C}" dt="2025-03-21T14:30:14.307" v="89"/>
        <pc:sldMkLst>
          <pc:docMk/>
          <pc:sldMk cId="3478307289" sldId="2421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104480041" sldId="2505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608594630" sldId="2506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135614562" sldId="2507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028781385" sldId="2508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850303112" sldId="2509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386950089" sldId="2510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592009568" sldId="2511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800938296" sldId="2512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201134688" sldId="2513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694800822" sldId="2514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602779809" sldId="2515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611642883" sldId="2516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165265615" sldId="2517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158560093" sldId="2652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066422220" sldId="2653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172195146" sldId="2654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317453326" sldId="2655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473108531" sldId="2656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2705458707" sldId="2657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647130333" sldId="2658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311295769" sldId="2659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743357583" sldId="2661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502735713" sldId="2662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687042925" sldId="2664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365591972" sldId="2665"/>
        </pc:sldMkLst>
      </pc:sldChg>
      <pc:sldChg chg="del">
        <pc:chgData name="Eva Jandíková" userId="7ef427b1455032d3" providerId="LiveId" clId="{2F30D9A4-529D-4418-B044-0F3C36BD2C0C}" dt="2025-03-21T14:27:06.039" v="0" actId="47"/>
        <pc:sldMkLst>
          <pc:docMk/>
          <pc:sldMk cId="1330852791" sldId="2666"/>
        </pc:sldMkLst>
      </pc:sldChg>
    </pc:docChg>
  </pc:docChgLst>
  <pc:docChgLst>
    <pc:chgData name="Jana Obstová (Hroteková)" userId="S::jhrotekova_techniserv-it.cz#ext#@assecoce.onmicrosoft.com::562926a8-3db2-4a45-8a91-7f6e2524919d" providerId="AD" clId="Web-{4AB64CF3-514D-6FEC-25F8-BEC2F442E6E3}"/>
    <pc:docChg chg="addSld delSld modSld sldOrd">
      <pc:chgData name="Jana Obstová (Hroteková)" userId="S::jhrotekova_techniserv-it.cz#ext#@assecoce.onmicrosoft.com::562926a8-3db2-4a45-8a91-7f6e2524919d" providerId="AD" clId="Web-{4AB64CF3-514D-6FEC-25F8-BEC2F442E6E3}" dt="2024-09-09T12:00:28.306" v="247" actId="1076"/>
      <pc:docMkLst>
        <pc:docMk/>
      </pc:docMkLst>
      <pc:sldChg chg="add del replId">
        <pc:chgData name="Jana Obstová (Hroteková)" userId="S::jhrotekova_techniserv-it.cz#ext#@assecoce.onmicrosoft.com::562926a8-3db2-4a45-8a91-7f6e2524919d" providerId="AD" clId="Web-{4AB64CF3-514D-6FEC-25F8-BEC2F442E6E3}" dt="2024-09-09T11:46:36.692" v="1"/>
        <pc:sldMkLst>
          <pc:docMk/>
          <pc:sldMk cId="1141349913" sldId="1993"/>
        </pc:sldMkLst>
      </pc:sldChg>
      <pc:sldChg chg="addSp delSp modSp add ord replId">
        <pc:chgData name="Jana Obstová (Hroteková)" userId="S::jhrotekova_techniserv-it.cz#ext#@assecoce.onmicrosoft.com::562926a8-3db2-4a45-8a91-7f6e2524919d" providerId="AD" clId="Web-{4AB64CF3-514D-6FEC-25F8-BEC2F442E6E3}" dt="2024-09-09T12:00:28.306" v="247" actId="1076"/>
        <pc:sldMkLst>
          <pc:docMk/>
          <pc:sldMk cId="3211855468" sldId="1993"/>
        </pc:sldMkLst>
      </pc:sldChg>
    </pc:docChg>
  </pc:docChgLst>
  <pc:docChgLst>
    <pc:chgData name="DOUBEK Martin" userId="S::martin.doubek@asseco-ce.com::5920543b-09f7-4084-b3f7-93aaab8f702b" providerId="AD" clId="Web-{2F3C34C3-6913-2C1D-8D7E-EC82D0FF28B8}"/>
    <pc:docChg chg="addSld delSld modSld">
      <pc:chgData name="DOUBEK Martin" userId="S::martin.doubek@asseco-ce.com::5920543b-09f7-4084-b3f7-93aaab8f702b" providerId="AD" clId="Web-{2F3C34C3-6913-2C1D-8D7E-EC82D0FF28B8}" dt="2024-09-09T14:49:52.632" v="955"/>
      <pc:docMkLst>
        <pc:docMk/>
      </pc:docMkLst>
      <pc:sldChg chg="modSp del">
        <pc:chgData name="DOUBEK Martin" userId="S::martin.doubek@asseco-ce.com::5920543b-09f7-4084-b3f7-93aaab8f702b" providerId="AD" clId="Web-{2F3C34C3-6913-2C1D-8D7E-EC82D0FF28B8}" dt="2024-09-09T14:49:52.632" v="955"/>
        <pc:sldMkLst>
          <pc:docMk/>
          <pc:sldMk cId="4210067270" sldId="1997"/>
        </pc:sldMkLst>
      </pc:sldChg>
      <pc:sldChg chg="modSp add replId">
        <pc:chgData name="DOUBEK Martin" userId="S::martin.doubek@asseco-ce.com::5920543b-09f7-4084-b3f7-93aaab8f702b" providerId="AD" clId="Web-{2F3C34C3-6913-2C1D-8D7E-EC82D0FF28B8}" dt="2024-09-09T13:17:07.249" v="196" actId="20577"/>
        <pc:sldMkLst>
          <pc:docMk/>
          <pc:sldMk cId="1115069561" sldId="1998"/>
        </pc:sldMkLst>
      </pc:sldChg>
      <pc:sldChg chg="modSp add del replId">
        <pc:chgData name="DOUBEK Martin" userId="S::martin.doubek@asseco-ce.com::5920543b-09f7-4084-b3f7-93aaab8f702b" providerId="AD" clId="Web-{2F3C34C3-6913-2C1D-8D7E-EC82D0FF28B8}" dt="2024-09-09T13:33:31.132" v="284"/>
        <pc:sldMkLst>
          <pc:docMk/>
          <pc:sldMk cId="1833725243" sldId="1999"/>
        </pc:sldMkLst>
      </pc:sldChg>
      <pc:sldChg chg="addSp delSp modSp add replId">
        <pc:chgData name="DOUBEK Martin" userId="S::martin.doubek@asseco-ce.com::5920543b-09f7-4084-b3f7-93aaab8f702b" providerId="AD" clId="Web-{2F3C34C3-6913-2C1D-8D7E-EC82D0FF28B8}" dt="2024-09-09T13:40:33.600" v="426" actId="20577"/>
        <pc:sldMkLst>
          <pc:docMk/>
          <pc:sldMk cId="555802905" sldId="2000"/>
        </pc:sldMkLst>
      </pc:sldChg>
      <pc:sldChg chg="modSp add replId">
        <pc:chgData name="DOUBEK Martin" userId="S::martin.doubek@asseco-ce.com::5920543b-09f7-4084-b3f7-93aaab8f702b" providerId="AD" clId="Web-{2F3C34C3-6913-2C1D-8D7E-EC82D0FF28B8}" dt="2024-09-09T13:42:46.438" v="463" actId="20577"/>
        <pc:sldMkLst>
          <pc:docMk/>
          <pc:sldMk cId="2835345064" sldId="2001"/>
        </pc:sldMkLst>
      </pc:sldChg>
      <pc:sldChg chg="modSp add replId">
        <pc:chgData name="DOUBEK Martin" userId="S::martin.doubek@asseco-ce.com::5920543b-09f7-4084-b3f7-93aaab8f702b" providerId="AD" clId="Web-{2F3C34C3-6913-2C1D-8D7E-EC82D0FF28B8}" dt="2024-09-09T14:48:26.751" v="953" actId="20577"/>
        <pc:sldMkLst>
          <pc:docMk/>
          <pc:sldMk cId="748029616" sldId="2004"/>
        </pc:sldMkLst>
      </pc:sldChg>
      <pc:sldChg chg="modSp add replId">
        <pc:chgData name="DOUBEK Martin" userId="S::martin.doubek@asseco-ce.com::5920543b-09f7-4084-b3f7-93aaab8f702b" providerId="AD" clId="Web-{2F3C34C3-6913-2C1D-8D7E-EC82D0FF28B8}" dt="2024-09-09T14:48:19.438" v="951" actId="20577"/>
        <pc:sldMkLst>
          <pc:docMk/>
          <pc:sldMk cId="4142855035" sldId="2005"/>
        </pc:sldMkLst>
      </pc:sldChg>
    </pc:docChg>
  </pc:docChgLst>
  <pc:docChgLst>
    <pc:chgData name="Eva Jandíková" userId="7ef427b1455032d3" providerId="LiveId" clId="{38BCA032-736B-42F0-9EE1-0CAFA6D80245}"/>
    <pc:docChg chg="delSld">
      <pc:chgData name="Eva Jandíková" userId="7ef427b1455032d3" providerId="LiveId" clId="{38BCA032-736B-42F0-9EE1-0CAFA6D80245}" dt="2025-04-16T18:42:29.744" v="0" actId="47"/>
      <pc:docMkLst>
        <pc:docMk/>
      </pc:docMkLst>
      <pc:sldChg chg="del">
        <pc:chgData name="Eva Jandíková" userId="7ef427b1455032d3" providerId="LiveId" clId="{38BCA032-736B-42F0-9EE1-0CAFA6D80245}" dt="2025-04-16T18:42:29.744" v="0" actId="47"/>
        <pc:sldMkLst>
          <pc:docMk/>
          <pc:sldMk cId="3396844284" sldId="2418"/>
        </pc:sldMkLst>
      </pc:sldChg>
      <pc:sldChg chg="del">
        <pc:chgData name="Eva Jandíková" userId="7ef427b1455032d3" providerId="LiveId" clId="{38BCA032-736B-42F0-9EE1-0CAFA6D80245}" dt="2025-04-16T18:42:29.744" v="0" actId="47"/>
        <pc:sldMkLst>
          <pc:docMk/>
          <pc:sldMk cId="2014479216" sldId="2419"/>
        </pc:sldMkLst>
      </pc:sldChg>
      <pc:sldChg chg="del">
        <pc:chgData name="Eva Jandíková" userId="7ef427b1455032d3" providerId="LiveId" clId="{38BCA032-736B-42F0-9EE1-0CAFA6D80245}" dt="2025-04-16T18:42:29.744" v="0" actId="47"/>
        <pc:sldMkLst>
          <pc:docMk/>
          <pc:sldMk cId="3311645556" sldId="2420"/>
        </pc:sldMkLst>
      </pc:sldChg>
      <pc:sldChg chg="del">
        <pc:chgData name="Eva Jandíková" userId="7ef427b1455032d3" providerId="LiveId" clId="{38BCA032-736B-42F0-9EE1-0CAFA6D80245}" dt="2025-04-16T18:42:29.744" v="0" actId="47"/>
        <pc:sldMkLst>
          <pc:docMk/>
          <pc:sldMk cId="3478307289" sldId="2421"/>
        </pc:sldMkLst>
      </pc:sldChg>
    </pc:docChg>
  </pc:docChgLst>
  <pc:docChgLst>
    <pc:chgData name="BÜRGER Tomáš" userId="S::tomas.burger@asseco-ce.com::f5b8df6d-73f5-4c4f-8795-b4d9459f9abf" providerId="AD" clId="Web-{020D511D-904E-A62F-FE7C-5CDF5FF9C112}"/>
    <pc:docChg chg="delSld modSld">
      <pc:chgData name="BÜRGER Tomáš" userId="S::tomas.burger@asseco-ce.com::f5b8df6d-73f5-4c4f-8795-b4d9459f9abf" providerId="AD" clId="Web-{020D511D-904E-A62F-FE7C-5CDF5FF9C112}" dt="2024-09-16T13:54:34.912" v="130" actId="14100"/>
      <pc:docMkLst>
        <pc:docMk/>
      </pc:docMkLst>
      <pc:sldChg chg="modSp">
        <pc:chgData name="BÜRGER Tomáš" userId="S::tomas.burger@asseco-ce.com::f5b8df6d-73f5-4c4f-8795-b4d9459f9abf" providerId="AD" clId="Web-{020D511D-904E-A62F-FE7C-5CDF5FF9C112}" dt="2024-09-16T13:19:27.097" v="0" actId="1076"/>
        <pc:sldMkLst>
          <pc:docMk/>
          <pc:sldMk cId="2976068358" sldId="1272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3:54.045" v="8" actId="1076"/>
        <pc:sldMkLst>
          <pc:docMk/>
          <pc:sldMk cId="4224311319" sldId="1589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8:03.648" v="16" actId="1076"/>
        <pc:sldMkLst>
          <pc:docMk/>
          <pc:sldMk cId="3714648509" sldId="163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8:41.431" v="17" actId="14100"/>
        <pc:sldMkLst>
          <pc:docMk/>
          <pc:sldMk cId="304826213" sldId="1644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3:06.948" v="79" actId="1076"/>
        <pc:sldMkLst>
          <pc:docMk/>
          <pc:sldMk cId="3773285354" sldId="175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6:00.111" v="93" actId="20577"/>
        <pc:sldMkLst>
          <pc:docMk/>
          <pc:sldMk cId="1451842854" sldId="1754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3:15.065" v="126" actId="1076"/>
        <pc:sldMkLst>
          <pc:docMk/>
          <pc:sldMk cId="1600859445" sldId="1765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9:53.387" v="19" actId="1076"/>
        <pc:sldMkLst>
          <pc:docMk/>
          <pc:sldMk cId="2532291666" sldId="177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9:50.730" v="18" actId="1076"/>
        <pc:sldMkLst>
          <pc:docMk/>
          <pc:sldMk cId="2033230848" sldId="1779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0:39.404" v="24" actId="1076"/>
        <pc:sldMkLst>
          <pc:docMk/>
          <pc:sldMk cId="139767992" sldId="1781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4:11.943" v="29" actId="1076"/>
        <pc:sldMkLst>
          <pc:docMk/>
          <pc:sldMk cId="2680571034" sldId="1794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3:14.363" v="26" actId="1076"/>
        <pc:sldMkLst>
          <pc:docMk/>
          <pc:sldMk cId="3234623357" sldId="1906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3:25.723" v="27" actId="1076"/>
        <pc:sldMkLst>
          <pc:docMk/>
          <pc:sldMk cId="102484238" sldId="190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3:42.755" v="28" actId="1076"/>
        <pc:sldMkLst>
          <pc:docMk/>
          <pc:sldMk cId="952659990" sldId="191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4:53.929" v="33" actId="20577"/>
        <pc:sldMkLst>
          <pc:docMk/>
          <pc:sldMk cId="4080367573" sldId="192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8:29.875" v="74" actId="20577"/>
        <pc:sldMkLst>
          <pc:docMk/>
          <pc:sldMk cId="1719916577" sldId="1936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3:45.825" v="81" actId="1076"/>
        <pc:sldMkLst>
          <pc:docMk/>
          <pc:sldMk cId="1167959623" sldId="194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0:40.434" v="117" actId="20577"/>
        <pc:sldMkLst>
          <pc:docMk/>
          <pc:sldMk cId="938738825" sldId="1986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0:29.334" v="4" actId="20577"/>
        <pc:sldMkLst>
          <pc:docMk/>
          <pc:sldMk cId="1787159326" sldId="1996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0:17.552" v="2" actId="20577"/>
        <pc:sldMkLst>
          <pc:docMk/>
          <pc:sldMk cId="1264483258" sldId="2003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9:39.010" v="106" actId="1076"/>
        <pc:sldMkLst>
          <pc:docMk/>
          <pc:sldMk cId="220101848" sldId="2027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3:26.597" v="127" actId="1076"/>
        <pc:sldMkLst>
          <pc:docMk/>
          <pc:sldMk cId="3519083480" sldId="202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3:54.801" v="129" actId="20577"/>
        <pc:sldMkLst>
          <pc:docMk/>
          <pc:sldMk cId="190514863" sldId="2035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5:44.190" v="10" actId="20577"/>
        <pc:sldMkLst>
          <pc:docMk/>
          <pc:sldMk cId="2814748153" sldId="2064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6:01.050" v="11" actId="20577"/>
        <pc:sldMkLst>
          <pc:docMk/>
          <pc:sldMk cId="401114286" sldId="2065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6:09.519" v="12" actId="20577"/>
        <pc:sldMkLst>
          <pc:docMk/>
          <pc:sldMk cId="3070419403" sldId="2087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6:17.566" v="13" actId="20577"/>
        <pc:sldMkLst>
          <pc:docMk/>
          <pc:sldMk cId="2801455068" sldId="208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6:25.160" v="14" actId="20577"/>
        <pc:sldMkLst>
          <pc:docMk/>
          <pc:sldMk cId="3473050154" sldId="2089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26:34.207" v="15" actId="20577"/>
        <pc:sldMkLst>
          <pc:docMk/>
          <pc:sldMk cId="2305506571" sldId="209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2:18.158" v="25" actId="1076"/>
        <pc:sldMkLst>
          <pc:docMk/>
          <pc:sldMk cId="2760742000" sldId="2094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5:33.400" v="34" actId="20577"/>
        <pc:sldMkLst>
          <pc:docMk/>
          <pc:sldMk cId="111330121" sldId="2099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5:47.759" v="36" actId="20577"/>
        <pc:sldMkLst>
          <pc:docMk/>
          <pc:sldMk cId="456765914" sldId="210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5:56.291" v="39" actId="20577"/>
        <pc:sldMkLst>
          <pc:docMk/>
          <pc:sldMk cId="862304975" sldId="2101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6:04.479" v="40" actId="20577"/>
        <pc:sldMkLst>
          <pc:docMk/>
          <pc:sldMk cId="3003388852" sldId="2102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6:14.276" v="42" actId="20577"/>
        <pc:sldMkLst>
          <pc:docMk/>
          <pc:sldMk cId="852276132" sldId="2103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37:38.561" v="44" actId="20577"/>
        <pc:sldMkLst>
          <pc:docMk/>
          <pc:sldMk cId="910797622" sldId="210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0:09.535" v="78" actId="20577"/>
        <pc:sldMkLst>
          <pc:docMk/>
          <pc:sldMk cId="657323023" sldId="211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4:07.216" v="84"/>
        <pc:sldMkLst>
          <pc:docMk/>
          <pc:sldMk cId="1770922763" sldId="2112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4:20.935" v="85" actId="14100"/>
        <pc:sldMkLst>
          <pc:docMk/>
          <pc:sldMk cId="1315305960" sldId="2113"/>
        </pc:sldMkLst>
      </pc:sldChg>
      <pc:sldChg chg="modSp del">
        <pc:chgData name="BÜRGER Tomáš" userId="S::tomas.burger@asseco-ce.com::f5b8df6d-73f5-4c4f-8795-b4d9459f9abf" providerId="AD" clId="Web-{020D511D-904E-A62F-FE7C-5CDF5FF9C112}" dt="2024-09-16T13:47:01.519" v="99"/>
        <pc:sldMkLst>
          <pc:docMk/>
          <pc:sldMk cId="3655169277" sldId="2115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7:00.035" v="98" actId="14100"/>
        <pc:sldMkLst>
          <pc:docMk/>
          <pc:sldMk cId="725190573" sldId="2116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7:45.240" v="101" actId="20577"/>
        <pc:sldMkLst>
          <pc:docMk/>
          <pc:sldMk cId="3511642028" sldId="211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7:48.428" v="102" actId="20577"/>
        <pc:sldMkLst>
          <pc:docMk/>
          <pc:sldMk cId="2320199860" sldId="2119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7:54.287" v="103" actId="20577"/>
        <pc:sldMkLst>
          <pc:docMk/>
          <pc:sldMk cId="218162997" sldId="212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8:01.116" v="104" actId="20577"/>
        <pc:sldMkLst>
          <pc:docMk/>
          <pc:sldMk cId="1873366142" sldId="2121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48:10.069" v="105" actId="20577"/>
        <pc:sldMkLst>
          <pc:docMk/>
          <pc:sldMk cId="2346208209" sldId="2122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2:15.328" v="119" actId="14100"/>
        <pc:sldMkLst>
          <pc:docMk/>
          <pc:sldMk cId="3197205158" sldId="2124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1:40.405" v="118" actId="20577"/>
        <pc:sldMkLst>
          <pc:docMk/>
          <pc:sldMk cId="1029564528" sldId="2128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2:42.204" v="125" actId="20577"/>
        <pc:sldMkLst>
          <pc:docMk/>
          <pc:sldMk cId="2492317725" sldId="2130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2:33.360" v="123" actId="20577"/>
        <pc:sldMkLst>
          <pc:docMk/>
          <pc:sldMk cId="341803010" sldId="2131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2:28.485" v="121" actId="20577"/>
        <pc:sldMkLst>
          <pc:docMk/>
          <pc:sldMk cId="3638577743" sldId="2132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2:23.188" v="120" actId="20577"/>
        <pc:sldMkLst>
          <pc:docMk/>
          <pc:sldMk cId="971058066" sldId="2133"/>
        </pc:sldMkLst>
      </pc:sldChg>
      <pc:sldChg chg="modSp">
        <pc:chgData name="BÜRGER Tomáš" userId="S::tomas.burger@asseco-ce.com::f5b8df6d-73f5-4c4f-8795-b4d9459f9abf" providerId="AD" clId="Web-{020D511D-904E-A62F-FE7C-5CDF5FF9C112}" dt="2024-09-16T13:54:34.912" v="130" actId="14100"/>
        <pc:sldMkLst>
          <pc:docMk/>
          <pc:sldMk cId="3977612435" sldId="2136"/>
        </pc:sldMkLst>
      </pc:sldChg>
    </pc:docChg>
  </pc:docChgLst>
  <pc:docChgLst>
    <pc:chgData name="Eva Jandíková" userId="7ef427b1455032d3" providerId="LiveId" clId="{5C7C3CE5-7B58-4259-AAF7-6534C28FA5AE}"/>
    <pc:docChg chg="undo custSel addSld delSld modSld sldOrd">
      <pc:chgData name="Eva Jandíková" userId="7ef427b1455032d3" providerId="LiveId" clId="{5C7C3CE5-7B58-4259-AAF7-6534C28FA5AE}" dt="2024-12-09T10:36:14.972" v="1077"/>
      <pc:docMkLst>
        <pc:docMk/>
      </pc:docMkLst>
      <pc:sldChg chg="modSp mod">
        <pc:chgData name="Eva Jandíková" userId="7ef427b1455032d3" providerId="LiveId" clId="{5C7C3CE5-7B58-4259-AAF7-6534C28FA5AE}" dt="2024-10-22T08:23:18.081" v="951" actId="20577"/>
        <pc:sldMkLst>
          <pc:docMk/>
          <pc:sldMk cId="1371505916" sldId="891"/>
        </pc:sldMkLst>
      </pc:sldChg>
      <pc:sldChg chg="addSp delSp modSp mod">
        <pc:chgData name="Eva Jandíková" userId="7ef427b1455032d3" providerId="LiveId" clId="{5C7C3CE5-7B58-4259-AAF7-6534C28FA5AE}" dt="2024-10-18T12:11:08.678" v="94" actId="1076"/>
        <pc:sldMkLst>
          <pc:docMk/>
          <pc:sldMk cId="2976068358" sldId="1272"/>
        </pc:sldMkLst>
      </pc:sldChg>
      <pc:sldChg chg="modSp mod">
        <pc:chgData name="Eva Jandíková" userId="7ef427b1455032d3" providerId="LiveId" clId="{5C7C3CE5-7B58-4259-AAF7-6534C28FA5AE}" dt="2024-10-18T12:53:21.135" v="481" actId="20577"/>
        <pc:sldMkLst>
          <pc:docMk/>
          <pc:sldMk cId="351598444" sldId="1320"/>
        </pc:sldMkLst>
      </pc:sldChg>
      <pc:sldChg chg="modSp mod">
        <pc:chgData name="Eva Jandíková" userId="7ef427b1455032d3" providerId="LiveId" clId="{5C7C3CE5-7B58-4259-AAF7-6534C28FA5AE}" dt="2024-10-18T12:53:26.316" v="482"/>
        <pc:sldMkLst>
          <pc:docMk/>
          <pc:sldMk cId="509121374" sldId="1322"/>
        </pc:sldMkLst>
      </pc:sldChg>
      <pc:sldChg chg="modSp mod">
        <pc:chgData name="Eva Jandíková" userId="7ef427b1455032d3" providerId="LiveId" clId="{5C7C3CE5-7B58-4259-AAF7-6534C28FA5AE}" dt="2024-10-18T12:53:30.241" v="483"/>
        <pc:sldMkLst>
          <pc:docMk/>
          <pc:sldMk cId="2313189173" sldId="1323"/>
        </pc:sldMkLst>
      </pc:sldChg>
      <pc:sldChg chg="modSp mod">
        <pc:chgData name="Eva Jandíková" userId="7ef427b1455032d3" providerId="LiveId" clId="{5C7C3CE5-7B58-4259-AAF7-6534C28FA5AE}" dt="2024-10-18T12:53:33.877" v="484"/>
        <pc:sldMkLst>
          <pc:docMk/>
          <pc:sldMk cId="3427376469" sldId="1327"/>
        </pc:sldMkLst>
      </pc:sldChg>
      <pc:sldChg chg="addSp delSp modSp mod">
        <pc:chgData name="Eva Jandíková" userId="7ef427b1455032d3" providerId="LiveId" clId="{5C7C3CE5-7B58-4259-AAF7-6534C28FA5AE}" dt="2024-11-12T07:46:20.543" v="993" actId="6549"/>
        <pc:sldMkLst>
          <pc:docMk/>
          <pc:sldMk cId="397178770" sldId="1425"/>
        </pc:sldMkLst>
      </pc:sldChg>
      <pc:sldChg chg="modSp mod">
        <pc:chgData name="Eva Jandíková" userId="7ef427b1455032d3" providerId="LiveId" clId="{5C7C3CE5-7B58-4259-AAF7-6534C28FA5AE}" dt="2024-10-17T16:28:30.615" v="19" actId="20577"/>
        <pc:sldMkLst>
          <pc:docMk/>
          <pc:sldMk cId="1176132150" sldId="1513"/>
        </pc:sldMkLst>
      </pc:sldChg>
      <pc:sldChg chg="modSp mod">
        <pc:chgData name="Eva Jandíková" userId="7ef427b1455032d3" providerId="LiveId" clId="{5C7C3CE5-7B58-4259-AAF7-6534C28FA5AE}" dt="2024-10-18T13:37:16.425" v="918"/>
        <pc:sldMkLst>
          <pc:docMk/>
          <pc:sldMk cId="2288161647" sldId="1538"/>
        </pc:sldMkLst>
      </pc:sldChg>
      <pc:sldChg chg="modSp mod">
        <pc:chgData name="Eva Jandíková" userId="7ef427b1455032d3" providerId="LiveId" clId="{5C7C3CE5-7B58-4259-AAF7-6534C28FA5AE}" dt="2024-10-18T12:13:10.840" v="120"/>
        <pc:sldMkLst>
          <pc:docMk/>
          <pc:sldMk cId="1635105207" sldId="1539"/>
        </pc:sldMkLst>
      </pc:sldChg>
      <pc:sldChg chg="modSp mod">
        <pc:chgData name="Eva Jandíková" userId="7ef427b1455032d3" providerId="LiveId" clId="{5C7C3CE5-7B58-4259-AAF7-6534C28FA5AE}" dt="2024-10-18T12:13:13.987" v="121"/>
        <pc:sldMkLst>
          <pc:docMk/>
          <pc:sldMk cId="1384086943" sldId="1540"/>
        </pc:sldMkLst>
      </pc:sldChg>
      <pc:sldChg chg="modSp mod">
        <pc:chgData name="Eva Jandíková" userId="7ef427b1455032d3" providerId="LiveId" clId="{5C7C3CE5-7B58-4259-AAF7-6534C28FA5AE}" dt="2024-10-18T12:13:21.727" v="123"/>
        <pc:sldMkLst>
          <pc:docMk/>
          <pc:sldMk cId="3278003767" sldId="1541"/>
        </pc:sldMkLst>
      </pc:sldChg>
      <pc:sldChg chg="modSp mod">
        <pc:chgData name="Eva Jandíková" userId="7ef427b1455032d3" providerId="LiveId" clId="{5C7C3CE5-7B58-4259-AAF7-6534C28FA5AE}" dt="2024-11-26T07:22:58.815" v="1063" actId="20577"/>
        <pc:sldMkLst>
          <pc:docMk/>
          <pc:sldMk cId="2143098384" sldId="1602"/>
        </pc:sldMkLst>
      </pc:sldChg>
      <pc:sldChg chg="modSp mod">
        <pc:chgData name="Eva Jandíková" userId="7ef427b1455032d3" providerId="LiveId" clId="{5C7C3CE5-7B58-4259-AAF7-6534C28FA5AE}" dt="2024-10-18T12:44:03.194" v="376" actId="20577"/>
        <pc:sldMkLst>
          <pc:docMk/>
          <pc:sldMk cId="569748868" sldId="1637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3714648509" sldId="1638"/>
        </pc:sldMkLst>
      </pc:sldChg>
      <pc:sldChg chg="delSp mod">
        <pc:chgData name="Eva Jandíková" userId="7ef427b1455032d3" providerId="LiveId" clId="{5C7C3CE5-7B58-4259-AAF7-6534C28FA5AE}" dt="2024-10-18T12:57:02.136" v="486" actId="478"/>
        <pc:sldMkLst>
          <pc:docMk/>
          <pc:sldMk cId="2248596057" sldId="1651"/>
        </pc:sldMkLst>
      </pc:sldChg>
      <pc:sldChg chg="modSp mod">
        <pc:chgData name="Eva Jandíková" userId="7ef427b1455032d3" providerId="LiveId" clId="{5C7C3CE5-7B58-4259-AAF7-6534C28FA5AE}" dt="2024-10-18T13:03:21.123" v="515"/>
        <pc:sldMkLst>
          <pc:docMk/>
          <pc:sldMk cId="1826095205" sldId="1661"/>
        </pc:sldMkLst>
      </pc:sldChg>
      <pc:sldChg chg="delSp mod">
        <pc:chgData name="Eva Jandíková" userId="7ef427b1455032d3" providerId="LiveId" clId="{5C7C3CE5-7B58-4259-AAF7-6534C28FA5AE}" dt="2024-10-18T13:13:01.537" v="671" actId="478"/>
        <pc:sldMkLst>
          <pc:docMk/>
          <pc:sldMk cId="2133617346" sldId="1663"/>
        </pc:sldMkLst>
      </pc:sldChg>
      <pc:sldChg chg="modSp mod">
        <pc:chgData name="Eva Jandíková" userId="7ef427b1455032d3" providerId="LiveId" clId="{5C7C3CE5-7B58-4259-AAF7-6534C28FA5AE}" dt="2024-10-18T13:36:35.612" v="910" actId="20577"/>
        <pc:sldMkLst>
          <pc:docMk/>
          <pc:sldMk cId="1713409339" sldId="1725"/>
        </pc:sldMkLst>
      </pc:sldChg>
      <pc:sldChg chg="modSp mod">
        <pc:chgData name="Eva Jandíková" userId="7ef427b1455032d3" providerId="LiveId" clId="{5C7C3CE5-7B58-4259-AAF7-6534C28FA5AE}" dt="2024-11-26T07:22:38.682" v="1034" actId="20577"/>
        <pc:sldMkLst>
          <pc:docMk/>
          <pc:sldMk cId="1775443882" sldId="1757"/>
        </pc:sldMkLst>
      </pc:sldChg>
      <pc:sldChg chg="modSp mod">
        <pc:chgData name="Eva Jandíková" userId="7ef427b1455032d3" providerId="LiveId" clId="{5C7C3CE5-7B58-4259-AAF7-6534C28FA5AE}" dt="2024-10-18T13:17:13.387" v="746" actId="6549"/>
        <pc:sldMkLst>
          <pc:docMk/>
          <pc:sldMk cId="565541771" sldId="1759"/>
        </pc:sldMkLst>
      </pc:sldChg>
      <pc:sldChg chg="delSp mod">
        <pc:chgData name="Eva Jandíková" userId="7ef427b1455032d3" providerId="LiveId" clId="{5C7C3CE5-7B58-4259-AAF7-6534C28FA5AE}" dt="2024-10-18T13:28:45.045" v="793" actId="478"/>
        <pc:sldMkLst>
          <pc:docMk/>
          <pc:sldMk cId="3056151598" sldId="1763"/>
        </pc:sldMkLst>
      </pc:sldChg>
      <pc:sldChg chg="delSp add del mod">
        <pc:chgData name="Eva Jandíková" userId="7ef427b1455032d3" providerId="LiveId" clId="{5C7C3CE5-7B58-4259-AAF7-6534C28FA5AE}" dt="2024-10-18T13:28:35.840" v="790" actId="478"/>
        <pc:sldMkLst>
          <pc:docMk/>
          <pc:sldMk cId="1600859445" sldId="1765"/>
        </pc:sldMkLst>
      </pc:sldChg>
      <pc:sldChg chg="delSp mod">
        <pc:chgData name="Eva Jandíková" userId="7ef427b1455032d3" providerId="LiveId" clId="{5C7C3CE5-7B58-4259-AAF7-6534C28FA5AE}" dt="2024-10-18T13:28:33.357" v="789" actId="478"/>
        <pc:sldMkLst>
          <pc:docMk/>
          <pc:sldMk cId="2682109150" sldId="1769"/>
        </pc:sldMkLst>
      </pc:sldChg>
      <pc:sldChg chg="modSp mod">
        <pc:chgData name="Eva Jandíková" userId="7ef427b1455032d3" providerId="LiveId" clId="{5C7C3CE5-7B58-4259-AAF7-6534C28FA5AE}" dt="2024-10-18T12:13:18.495" v="122"/>
        <pc:sldMkLst>
          <pc:docMk/>
          <pc:sldMk cId="1919476943" sldId="1802"/>
        </pc:sldMkLst>
      </pc:sldChg>
      <pc:sldChg chg="del ord">
        <pc:chgData name="Eva Jandíková" userId="7ef427b1455032d3" providerId="LiveId" clId="{5C7C3CE5-7B58-4259-AAF7-6534C28FA5AE}" dt="2024-12-09T10:36:10.855" v="1075" actId="47"/>
        <pc:sldMkLst>
          <pc:docMk/>
          <pc:sldMk cId="4047269780" sldId="1820"/>
        </pc:sldMkLst>
      </pc:sldChg>
      <pc:sldChg chg="modSp mod">
        <pc:chgData name="Eva Jandíková" userId="7ef427b1455032d3" providerId="LiveId" clId="{5C7C3CE5-7B58-4259-AAF7-6534C28FA5AE}" dt="2024-10-18T12:11:26.236" v="95"/>
        <pc:sldMkLst>
          <pc:docMk/>
          <pc:sldMk cId="1508650280" sldId="1829"/>
        </pc:sldMkLst>
      </pc:sldChg>
      <pc:sldChg chg="modSp mod">
        <pc:chgData name="Eva Jandíková" userId="7ef427b1455032d3" providerId="LiveId" clId="{5C7C3CE5-7B58-4259-AAF7-6534C28FA5AE}" dt="2024-10-18T12:11:30.029" v="96"/>
        <pc:sldMkLst>
          <pc:docMk/>
          <pc:sldMk cId="1902240005" sldId="1830"/>
        </pc:sldMkLst>
      </pc:sldChg>
      <pc:sldChg chg="modSp mod">
        <pc:chgData name="Eva Jandíková" userId="7ef427b1455032d3" providerId="LiveId" clId="{5C7C3CE5-7B58-4259-AAF7-6534C28FA5AE}" dt="2024-10-18T12:12:43.394" v="113"/>
        <pc:sldMkLst>
          <pc:docMk/>
          <pc:sldMk cId="3089992217" sldId="1831"/>
        </pc:sldMkLst>
      </pc:sldChg>
      <pc:sldChg chg="modSp mod">
        <pc:chgData name="Eva Jandíková" userId="7ef427b1455032d3" providerId="LiveId" clId="{5C7C3CE5-7B58-4259-AAF7-6534C28FA5AE}" dt="2024-10-18T12:12:47.733" v="114"/>
        <pc:sldMkLst>
          <pc:docMk/>
          <pc:sldMk cId="607791507" sldId="1832"/>
        </pc:sldMkLst>
      </pc:sldChg>
      <pc:sldChg chg="modSp mod">
        <pc:chgData name="Eva Jandíková" userId="7ef427b1455032d3" providerId="LiveId" clId="{5C7C3CE5-7B58-4259-AAF7-6534C28FA5AE}" dt="2024-10-18T12:12:51.083" v="115"/>
        <pc:sldMkLst>
          <pc:docMk/>
          <pc:sldMk cId="4186636918" sldId="1833"/>
        </pc:sldMkLst>
      </pc:sldChg>
      <pc:sldChg chg="modSp mod">
        <pc:chgData name="Eva Jandíková" userId="7ef427b1455032d3" providerId="LiveId" clId="{5C7C3CE5-7B58-4259-AAF7-6534C28FA5AE}" dt="2024-10-18T12:12:12.240" v="105"/>
        <pc:sldMkLst>
          <pc:docMk/>
          <pc:sldMk cId="2745772584" sldId="1840"/>
        </pc:sldMkLst>
      </pc:sldChg>
      <pc:sldChg chg="modSp mod ord">
        <pc:chgData name="Eva Jandíková" userId="7ef427b1455032d3" providerId="LiveId" clId="{5C7C3CE5-7B58-4259-AAF7-6534C28FA5AE}" dt="2024-12-09T10:36:14.972" v="1077"/>
        <pc:sldMkLst>
          <pc:docMk/>
          <pc:sldMk cId="3702756127" sldId="1841"/>
        </pc:sldMkLst>
      </pc:sldChg>
      <pc:sldChg chg="modSp mod">
        <pc:chgData name="Eva Jandíková" userId="7ef427b1455032d3" providerId="LiveId" clId="{5C7C3CE5-7B58-4259-AAF7-6534C28FA5AE}" dt="2024-10-18T12:12:05.840" v="104" actId="20577"/>
        <pc:sldMkLst>
          <pc:docMk/>
          <pc:sldMk cId="2337773378" sldId="1853"/>
        </pc:sldMkLst>
      </pc:sldChg>
      <pc:sldChg chg="modSp mod">
        <pc:chgData name="Eva Jandíková" userId="7ef427b1455032d3" providerId="LiveId" clId="{5C7C3CE5-7B58-4259-AAF7-6534C28FA5AE}" dt="2024-10-18T12:12:15.938" v="106"/>
        <pc:sldMkLst>
          <pc:docMk/>
          <pc:sldMk cId="4046849099" sldId="1855"/>
        </pc:sldMkLst>
      </pc:sldChg>
      <pc:sldChg chg="modSp del mod">
        <pc:chgData name="Eva Jandíková" userId="7ef427b1455032d3" providerId="LiveId" clId="{5C7C3CE5-7B58-4259-AAF7-6534C28FA5AE}" dt="2024-12-09T07:54:13.437" v="1068" actId="47"/>
        <pc:sldMkLst>
          <pc:docMk/>
          <pc:sldMk cId="4138447659" sldId="1883"/>
        </pc:sldMkLst>
      </pc:sldChg>
      <pc:sldChg chg="modSp mod">
        <pc:chgData name="Eva Jandíková" userId="7ef427b1455032d3" providerId="LiveId" clId="{5C7C3CE5-7B58-4259-AAF7-6534C28FA5AE}" dt="2024-10-17T16:29:10.549" v="52"/>
        <pc:sldMkLst>
          <pc:docMk/>
          <pc:sldMk cId="98893981" sldId="1961"/>
        </pc:sldMkLst>
      </pc:sldChg>
      <pc:sldChg chg="modSp mod">
        <pc:chgData name="Eva Jandíková" userId="7ef427b1455032d3" providerId="LiveId" clId="{5C7C3CE5-7B58-4259-AAF7-6534C28FA5AE}" dt="2024-10-18T12:30:40.804" v="154"/>
        <pc:sldMkLst>
          <pc:docMk/>
          <pc:sldMk cId="1606386713" sldId="1963"/>
        </pc:sldMkLst>
      </pc:sldChg>
      <pc:sldChg chg="modSp mod">
        <pc:chgData name="Eva Jandíková" userId="7ef427b1455032d3" providerId="LiveId" clId="{5C7C3CE5-7B58-4259-AAF7-6534C28FA5AE}" dt="2024-10-18T12:30:49.348" v="155"/>
        <pc:sldMkLst>
          <pc:docMk/>
          <pc:sldMk cId="877643546" sldId="1967"/>
        </pc:sldMkLst>
      </pc:sldChg>
      <pc:sldChg chg="delSp mod">
        <pc:chgData name="Eva Jandíková" userId="7ef427b1455032d3" providerId="LiveId" clId="{5C7C3CE5-7B58-4259-AAF7-6534C28FA5AE}" dt="2024-10-18T13:13:03.712" v="672" actId="478"/>
        <pc:sldMkLst>
          <pc:docMk/>
          <pc:sldMk cId="111893438" sldId="1983"/>
        </pc:sldMkLst>
      </pc:sldChg>
      <pc:sldChg chg="delSp mod">
        <pc:chgData name="Eva Jandíková" userId="7ef427b1455032d3" providerId="LiveId" clId="{5C7C3CE5-7B58-4259-AAF7-6534C28FA5AE}" dt="2024-10-18T13:28:42.483" v="792" actId="478"/>
        <pc:sldMkLst>
          <pc:docMk/>
          <pc:sldMk cId="1352620818" sldId="1984"/>
        </pc:sldMkLst>
      </pc:sldChg>
      <pc:sldChg chg="delSp modSp add del mod">
        <pc:chgData name="Eva Jandíková" userId="7ef427b1455032d3" providerId="LiveId" clId="{5C7C3CE5-7B58-4259-AAF7-6534C28FA5AE}" dt="2024-10-18T13:06:25.945" v="576" actId="113"/>
        <pc:sldMkLst>
          <pc:docMk/>
          <pc:sldMk cId="1768145162" sldId="1985"/>
        </pc:sldMkLst>
      </pc:sldChg>
      <pc:sldChg chg="delSp modSp mod">
        <pc:chgData name="Eva Jandíková" userId="7ef427b1455032d3" providerId="LiveId" clId="{5C7C3CE5-7B58-4259-AAF7-6534C28FA5AE}" dt="2024-10-18T13:08:18.132" v="578" actId="478"/>
        <pc:sldMkLst>
          <pc:docMk/>
          <pc:sldMk cId="938738825" sldId="1986"/>
        </pc:sldMkLst>
      </pc:sldChg>
      <pc:sldChg chg="delSp modSp mod">
        <pc:chgData name="Eva Jandíková" userId="7ef427b1455032d3" providerId="LiveId" clId="{5C7C3CE5-7B58-4259-AAF7-6534C28FA5AE}" dt="2024-10-18T13:13:05.364" v="673" actId="478"/>
        <pc:sldMkLst>
          <pc:docMk/>
          <pc:sldMk cId="288015580" sldId="1987"/>
        </pc:sldMkLst>
      </pc:sldChg>
      <pc:sldChg chg="delSp add del mod">
        <pc:chgData name="Eva Jandíková" userId="7ef427b1455032d3" providerId="LiveId" clId="{5C7C3CE5-7B58-4259-AAF7-6534C28FA5AE}" dt="2024-10-18T13:28:37.517" v="791" actId="478"/>
        <pc:sldMkLst>
          <pc:docMk/>
          <pc:sldMk cId="1991630098" sldId="1989"/>
        </pc:sldMkLst>
      </pc:sldChg>
      <pc:sldChg chg="delSp mod ord">
        <pc:chgData name="Eva Jandíková" userId="7ef427b1455032d3" providerId="LiveId" clId="{5C7C3CE5-7B58-4259-AAF7-6534C28FA5AE}" dt="2024-10-18T12:42:28.278" v="361"/>
        <pc:sldMkLst>
          <pc:docMk/>
          <pc:sldMk cId="3725000642" sldId="2018"/>
        </pc:sldMkLst>
      </pc:sldChg>
      <pc:sldChg chg="delSp modSp mod">
        <pc:chgData name="Eva Jandíková" userId="7ef427b1455032d3" providerId="LiveId" clId="{5C7C3CE5-7B58-4259-AAF7-6534C28FA5AE}" dt="2024-10-18T12:40:42.240" v="292" actId="478"/>
        <pc:sldMkLst>
          <pc:docMk/>
          <pc:sldMk cId="471556963" sldId="2020"/>
        </pc:sldMkLst>
      </pc:sldChg>
      <pc:sldChg chg="delSp mod">
        <pc:chgData name="Eva Jandíková" userId="7ef427b1455032d3" providerId="LiveId" clId="{5C7C3CE5-7B58-4259-AAF7-6534C28FA5AE}" dt="2024-10-18T13:28:52.339" v="794" actId="478"/>
        <pc:sldMkLst>
          <pc:docMk/>
          <pc:sldMk cId="2148273094" sldId="2032"/>
        </pc:sldMkLst>
      </pc:sldChg>
      <pc:sldChg chg="delSp mod">
        <pc:chgData name="Eva Jandíková" userId="7ef427b1455032d3" providerId="LiveId" clId="{5C7C3CE5-7B58-4259-AAF7-6534C28FA5AE}" dt="2024-10-18T13:28:54.771" v="795" actId="478"/>
        <pc:sldMkLst>
          <pc:docMk/>
          <pc:sldMk cId="3909914410" sldId="2033"/>
        </pc:sldMkLst>
      </pc:sldChg>
      <pc:sldChg chg="delSp modSp mod">
        <pc:chgData name="Eva Jandíková" userId="7ef427b1455032d3" providerId="LiveId" clId="{5C7C3CE5-7B58-4259-AAF7-6534C28FA5AE}" dt="2024-10-18T13:34:34.478" v="888" actId="478"/>
        <pc:sldMkLst>
          <pc:docMk/>
          <pc:sldMk cId="190514863" sldId="2035"/>
        </pc:sldMkLst>
      </pc:sldChg>
      <pc:sldChg chg="delSp modSp mod">
        <pc:chgData name="Eva Jandíková" userId="7ef427b1455032d3" providerId="LiveId" clId="{5C7C3CE5-7B58-4259-AAF7-6534C28FA5AE}" dt="2024-10-18T13:34:36.509" v="889" actId="478"/>
        <pc:sldMkLst>
          <pc:docMk/>
          <pc:sldMk cId="1336978189" sldId="2036"/>
        </pc:sldMkLst>
      </pc:sldChg>
      <pc:sldChg chg="delSp modSp mod">
        <pc:chgData name="Eva Jandíková" userId="7ef427b1455032d3" providerId="LiveId" clId="{5C7C3CE5-7B58-4259-AAF7-6534C28FA5AE}" dt="2024-10-18T13:34:38.358" v="890" actId="478"/>
        <pc:sldMkLst>
          <pc:docMk/>
          <pc:sldMk cId="2068217609" sldId="2037"/>
        </pc:sldMkLst>
      </pc:sldChg>
      <pc:sldChg chg="delSp modSp mod">
        <pc:chgData name="Eva Jandíková" userId="7ef427b1455032d3" providerId="LiveId" clId="{5C7C3CE5-7B58-4259-AAF7-6534C28FA5AE}" dt="2024-10-18T13:35:56.646" v="894" actId="478"/>
        <pc:sldMkLst>
          <pc:docMk/>
          <pc:sldMk cId="1825094817" sldId="2038"/>
        </pc:sldMkLst>
      </pc:sldChg>
      <pc:sldChg chg="delSp modSp mod">
        <pc:chgData name="Eva Jandíková" userId="7ef427b1455032d3" providerId="LiveId" clId="{5C7C3CE5-7B58-4259-AAF7-6534C28FA5AE}" dt="2024-10-18T13:36:18.062" v="900" actId="478"/>
        <pc:sldMkLst>
          <pc:docMk/>
          <pc:sldMk cId="3580851998" sldId="2040"/>
        </pc:sldMkLst>
      </pc:sldChg>
      <pc:sldChg chg="modSp mod">
        <pc:chgData name="Eva Jandíková" userId="7ef427b1455032d3" providerId="LiveId" clId="{5C7C3CE5-7B58-4259-AAF7-6534C28FA5AE}" dt="2024-10-18T12:12:39.867" v="112"/>
        <pc:sldMkLst>
          <pc:docMk/>
          <pc:sldMk cId="2611934418" sldId="2047"/>
        </pc:sldMkLst>
      </pc:sldChg>
      <pc:sldChg chg="modSp mod">
        <pc:chgData name="Eva Jandíková" userId="7ef427b1455032d3" providerId="LiveId" clId="{5C7C3CE5-7B58-4259-AAF7-6534C28FA5AE}" dt="2024-10-17T16:29:48.953" v="66" actId="403"/>
        <pc:sldMkLst>
          <pc:docMk/>
          <pc:sldMk cId="4018944657" sldId="2080"/>
        </pc:sldMkLst>
      </pc:sldChg>
      <pc:sldChg chg="modSp mod">
        <pc:chgData name="Eva Jandíková" userId="7ef427b1455032d3" providerId="LiveId" clId="{5C7C3CE5-7B58-4259-AAF7-6534C28FA5AE}" dt="2024-10-18T13:37:07.137" v="915" actId="1076"/>
        <pc:sldMkLst>
          <pc:docMk/>
          <pc:sldMk cId="292321866" sldId="2083"/>
        </pc:sldMkLst>
      </pc:sldChg>
      <pc:sldChg chg="modSp mod">
        <pc:chgData name="Eva Jandíková" userId="7ef427b1455032d3" providerId="LiveId" clId="{5C7C3CE5-7B58-4259-AAF7-6534C28FA5AE}" dt="2024-10-18T13:37:10.242" v="916"/>
        <pc:sldMkLst>
          <pc:docMk/>
          <pc:sldMk cId="4021765563" sldId="2121"/>
        </pc:sldMkLst>
      </pc:sldChg>
      <pc:sldChg chg="modSp mod">
        <pc:chgData name="Eva Jandíková" userId="7ef427b1455032d3" providerId="LiveId" clId="{5C7C3CE5-7B58-4259-AAF7-6534C28FA5AE}" dt="2024-10-18T13:37:13.458" v="917"/>
        <pc:sldMkLst>
          <pc:docMk/>
          <pc:sldMk cId="3057048877" sldId="2124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672383604" sldId="2125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3972285588" sldId="2126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357094143" sldId="2127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1029564528" sldId="2128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1696974007" sldId="2129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2492317725" sldId="2130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341803010" sldId="2131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3638577743" sldId="2132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971058066" sldId="2133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978275091" sldId="2134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296971259" sldId="2135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373563225" sldId="2136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1692649425" sldId="2138"/>
        </pc:sldMkLst>
      </pc:sldChg>
      <pc:sldChg chg="modSp mod">
        <pc:chgData name="Eva Jandíková" userId="7ef427b1455032d3" providerId="LiveId" clId="{5C7C3CE5-7B58-4259-AAF7-6534C28FA5AE}" dt="2024-10-18T12:13:07.399" v="119"/>
        <pc:sldMkLst>
          <pc:docMk/>
          <pc:sldMk cId="2604786981" sldId="2153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2215235504" sldId="2163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449446929" sldId="2164"/>
        </pc:sldMkLst>
      </pc:sldChg>
      <pc:sldChg chg="modSp mod">
        <pc:chgData name="Eva Jandíková" userId="7ef427b1455032d3" providerId="LiveId" clId="{5C7C3CE5-7B58-4259-AAF7-6534C28FA5AE}" dt="2024-10-18T12:13:51.049" v="129"/>
        <pc:sldMkLst>
          <pc:docMk/>
          <pc:sldMk cId="1302051725" sldId="2166"/>
        </pc:sldMkLst>
      </pc:sldChg>
      <pc:sldChg chg="modSp mod">
        <pc:chgData name="Eva Jandíková" userId="7ef427b1455032d3" providerId="LiveId" clId="{5C7C3CE5-7B58-4259-AAF7-6534C28FA5AE}" dt="2024-10-18T12:11:54.511" v="102"/>
        <pc:sldMkLst>
          <pc:docMk/>
          <pc:sldMk cId="3729773846" sldId="2195"/>
        </pc:sldMkLst>
      </pc:sldChg>
      <pc:sldChg chg="modSp mod">
        <pc:chgData name="Eva Jandíková" userId="7ef427b1455032d3" providerId="LiveId" clId="{5C7C3CE5-7B58-4259-AAF7-6534C28FA5AE}" dt="2024-11-12T07:49:29.072" v="998" actId="12"/>
        <pc:sldMkLst>
          <pc:docMk/>
          <pc:sldMk cId="4061215884" sldId="2223"/>
        </pc:sldMkLst>
      </pc:sldChg>
      <pc:sldChg chg="modSp mod">
        <pc:chgData name="Eva Jandíková" userId="7ef427b1455032d3" providerId="LiveId" clId="{5C7C3CE5-7B58-4259-AAF7-6534C28FA5AE}" dt="2024-10-18T12:12:36.749" v="111"/>
        <pc:sldMkLst>
          <pc:docMk/>
          <pc:sldMk cId="1375956121" sldId="2224"/>
        </pc:sldMkLst>
      </pc:sldChg>
      <pc:sldChg chg="modSp mod">
        <pc:chgData name="Eva Jandíková" userId="7ef427b1455032d3" providerId="LiveId" clId="{5C7C3CE5-7B58-4259-AAF7-6534C28FA5AE}" dt="2024-10-18T12:12:21.103" v="107"/>
        <pc:sldMkLst>
          <pc:docMk/>
          <pc:sldMk cId="1942247237" sldId="2227"/>
        </pc:sldMkLst>
      </pc:sldChg>
      <pc:sldChg chg="modSp mod">
        <pc:chgData name="Eva Jandíková" userId="7ef427b1455032d3" providerId="LiveId" clId="{5C7C3CE5-7B58-4259-AAF7-6534C28FA5AE}" dt="2024-10-18T12:12:25.543" v="108"/>
        <pc:sldMkLst>
          <pc:docMk/>
          <pc:sldMk cId="3524342674" sldId="2228"/>
        </pc:sldMkLst>
      </pc:sldChg>
      <pc:sldChg chg="del">
        <pc:chgData name="Eva Jandíková" userId="7ef427b1455032d3" providerId="LiveId" clId="{5C7C3CE5-7B58-4259-AAF7-6534C28FA5AE}" dt="2024-12-09T07:54:13.437" v="1068" actId="47"/>
        <pc:sldMkLst>
          <pc:docMk/>
          <pc:sldMk cId="3200169029" sldId="2235"/>
        </pc:sldMkLst>
      </pc:sldChg>
      <pc:sldChg chg="modSp mod">
        <pc:chgData name="Eva Jandíková" userId="7ef427b1455032d3" providerId="LiveId" clId="{5C7C3CE5-7B58-4259-AAF7-6534C28FA5AE}" dt="2024-11-26T07:24:07.839" v="1067" actId="20577"/>
        <pc:sldMkLst>
          <pc:docMk/>
          <pc:sldMk cId="1711650580" sldId="2239"/>
        </pc:sldMkLst>
      </pc:sldChg>
      <pc:sldChg chg="modSp mod">
        <pc:chgData name="Eva Jandíková" userId="7ef427b1455032d3" providerId="LiveId" clId="{5C7C3CE5-7B58-4259-AAF7-6534C28FA5AE}" dt="2024-10-18T12:13:34.014" v="126"/>
        <pc:sldMkLst>
          <pc:docMk/>
          <pc:sldMk cId="3560930143" sldId="2248"/>
        </pc:sldMkLst>
      </pc:sldChg>
      <pc:sldChg chg="modSp mod">
        <pc:chgData name="Eva Jandíková" userId="7ef427b1455032d3" providerId="LiveId" clId="{5C7C3CE5-7B58-4259-AAF7-6534C28FA5AE}" dt="2024-10-18T12:13:43.842" v="128"/>
        <pc:sldMkLst>
          <pc:docMk/>
          <pc:sldMk cId="3489070104" sldId="2249"/>
        </pc:sldMkLst>
      </pc:sldChg>
      <pc:sldChg chg="modSp mod">
        <pc:chgData name="Eva Jandíková" userId="7ef427b1455032d3" providerId="LiveId" clId="{5C7C3CE5-7B58-4259-AAF7-6534C28FA5AE}" dt="2024-10-18T12:13:00.709" v="117"/>
        <pc:sldMkLst>
          <pc:docMk/>
          <pc:sldMk cId="2759056179" sldId="2254"/>
        </pc:sldMkLst>
      </pc:sldChg>
      <pc:sldChg chg="modSp mod">
        <pc:chgData name="Eva Jandíková" userId="7ef427b1455032d3" providerId="LiveId" clId="{5C7C3CE5-7B58-4259-AAF7-6534C28FA5AE}" dt="2024-10-18T12:13:03.659" v="118"/>
        <pc:sldMkLst>
          <pc:docMk/>
          <pc:sldMk cId="1720969217" sldId="2255"/>
        </pc:sldMkLst>
      </pc:sldChg>
      <pc:sldChg chg="modSp mod">
        <pc:chgData name="Eva Jandíková" userId="7ef427b1455032d3" providerId="LiveId" clId="{5C7C3CE5-7B58-4259-AAF7-6534C28FA5AE}" dt="2024-10-17T16:28:58.524" v="49" actId="108"/>
        <pc:sldMkLst>
          <pc:docMk/>
          <pc:sldMk cId="2437085031" sldId="2256"/>
        </pc:sldMkLst>
      </pc:sldChg>
      <pc:sldChg chg="modSp mod">
        <pc:chgData name="Eva Jandíková" userId="7ef427b1455032d3" providerId="LiveId" clId="{5C7C3CE5-7B58-4259-AAF7-6534C28FA5AE}" dt="2024-10-18T12:17:51.759" v="132"/>
        <pc:sldMkLst>
          <pc:docMk/>
          <pc:sldMk cId="4189308306" sldId="2257"/>
        </pc:sldMkLst>
      </pc:sldChg>
      <pc:sldChg chg="modSp mod">
        <pc:chgData name="Eva Jandíková" userId="7ef427b1455032d3" providerId="LiveId" clId="{5C7C3CE5-7B58-4259-AAF7-6534C28FA5AE}" dt="2024-10-18T12:13:26.429" v="124"/>
        <pc:sldMkLst>
          <pc:docMk/>
          <pc:sldMk cId="3593009459" sldId="2259"/>
        </pc:sldMkLst>
      </pc:sldChg>
      <pc:sldChg chg="modSp mod">
        <pc:chgData name="Eva Jandíková" userId="7ef427b1455032d3" providerId="LiveId" clId="{5C7C3CE5-7B58-4259-AAF7-6534C28FA5AE}" dt="2024-10-18T12:17:54.698" v="133"/>
        <pc:sldMkLst>
          <pc:docMk/>
          <pc:sldMk cId="3832564189" sldId="2260"/>
        </pc:sldMkLst>
      </pc:sldChg>
      <pc:sldChg chg="modSp mod">
        <pc:chgData name="Eva Jandíková" userId="7ef427b1455032d3" providerId="LiveId" clId="{5C7C3CE5-7B58-4259-AAF7-6534C28FA5AE}" dt="2024-10-18T12:18:08.771" v="134"/>
        <pc:sldMkLst>
          <pc:docMk/>
          <pc:sldMk cId="2843183549" sldId="2266"/>
        </pc:sldMkLst>
      </pc:sldChg>
      <pc:sldChg chg="modSp mod">
        <pc:chgData name="Eva Jandíková" userId="7ef427b1455032d3" providerId="LiveId" clId="{5C7C3CE5-7B58-4259-AAF7-6534C28FA5AE}" dt="2024-10-18T12:18:15.226" v="136"/>
        <pc:sldMkLst>
          <pc:docMk/>
          <pc:sldMk cId="1517188105" sldId="2267"/>
        </pc:sldMkLst>
      </pc:sldChg>
      <pc:sldChg chg="modSp mod">
        <pc:chgData name="Eva Jandíková" userId="7ef427b1455032d3" providerId="LiveId" clId="{5C7C3CE5-7B58-4259-AAF7-6534C28FA5AE}" dt="2024-10-18T12:18:19.446" v="137"/>
        <pc:sldMkLst>
          <pc:docMk/>
          <pc:sldMk cId="3996605985" sldId="2268"/>
        </pc:sldMkLst>
      </pc:sldChg>
      <pc:sldChg chg="modSp mod">
        <pc:chgData name="Eva Jandíková" userId="7ef427b1455032d3" providerId="LiveId" clId="{5C7C3CE5-7B58-4259-AAF7-6534C28FA5AE}" dt="2024-10-18T12:18:12.639" v="135"/>
        <pc:sldMkLst>
          <pc:docMk/>
          <pc:sldMk cId="1089429607" sldId="2269"/>
        </pc:sldMkLst>
      </pc:sldChg>
      <pc:sldChg chg="modSp mod">
        <pc:chgData name="Eva Jandíková" userId="7ef427b1455032d3" providerId="LiveId" clId="{5C7C3CE5-7B58-4259-AAF7-6534C28FA5AE}" dt="2024-10-18T12:18:24.178" v="138"/>
        <pc:sldMkLst>
          <pc:docMk/>
          <pc:sldMk cId="376079132" sldId="2271"/>
        </pc:sldMkLst>
      </pc:sldChg>
      <pc:sldChg chg="modSp mod">
        <pc:chgData name="Eva Jandíková" userId="7ef427b1455032d3" providerId="LiveId" clId="{5C7C3CE5-7B58-4259-AAF7-6534C28FA5AE}" dt="2024-10-18T12:25:09.161" v="152" actId="20577"/>
        <pc:sldMkLst>
          <pc:docMk/>
          <pc:sldMk cId="469555720" sldId="2272"/>
        </pc:sldMkLst>
      </pc:sldChg>
      <pc:sldChg chg="modSp mod">
        <pc:chgData name="Eva Jandíková" userId="7ef427b1455032d3" providerId="LiveId" clId="{5C7C3CE5-7B58-4259-AAF7-6534C28FA5AE}" dt="2024-10-18T12:18:37.259" v="140"/>
        <pc:sldMkLst>
          <pc:docMk/>
          <pc:sldMk cId="3045035278" sldId="2276"/>
        </pc:sldMkLst>
      </pc:sldChg>
      <pc:sldChg chg="modSp mod">
        <pc:chgData name="Eva Jandíková" userId="7ef427b1455032d3" providerId="LiveId" clId="{5C7C3CE5-7B58-4259-AAF7-6534C28FA5AE}" dt="2024-10-18T12:18:40.797" v="141"/>
        <pc:sldMkLst>
          <pc:docMk/>
          <pc:sldMk cId="1819588523" sldId="2277"/>
        </pc:sldMkLst>
      </pc:sldChg>
      <pc:sldChg chg="modSp mod">
        <pc:chgData name="Eva Jandíková" userId="7ef427b1455032d3" providerId="LiveId" clId="{5C7C3CE5-7B58-4259-AAF7-6534C28FA5AE}" dt="2024-10-17T16:29:33.309" v="62" actId="403"/>
        <pc:sldMkLst>
          <pc:docMk/>
          <pc:sldMk cId="1004027701" sldId="2281"/>
        </pc:sldMkLst>
      </pc:sldChg>
      <pc:sldChg chg="modSp mod">
        <pc:chgData name="Eva Jandíková" userId="7ef427b1455032d3" providerId="LiveId" clId="{5C7C3CE5-7B58-4259-AAF7-6534C28FA5AE}" dt="2024-10-22T10:44:37.579" v="953" actId="20577"/>
        <pc:sldMkLst>
          <pc:docMk/>
          <pc:sldMk cId="1556321605" sldId="2282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3707448753" sldId="2283"/>
        </pc:sldMkLst>
      </pc:sldChg>
      <pc:sldChg chg="add del">
        <pc:chgData name="Eva Jandíková" userId="7ef427b1455032d3" providerId="LiveId" clId="{5C7C3CE5-7B58-4259-AAF7-6534C28FA5AE}" dt="2024-10-17T16:30:16.010" v="68" actId="47"/>
        <pc:sldMkLst>
          <pc:docMk/>
          <pc:sldMk cId="3197205158" sldId="2284"/>
        </pc:sldMkLst>
      </pc:sldChg>
      <pc:sldChg chg="modSp mod">
        <pc:chgData name="Eva Jandíková" userId="7ef427b1455032d3" providerId="LiveId" clId="{5C7C3CE5-7B58-4259-AAF7-6534C28FA5AE}" dt="2024-10-17T16:30:27.063" v="70"/>
        <pc:sldMkLst>
          <pc:docMk/>
          <pc:sldMk cId="157321085" sldId="2288"/>
        </pc:sldMkLst>
      </pc:sldChg>
      <pc:sldChg chg="del">
        <pc:chgData name="Eva Jandíková" userId="7ef427b1455032d3" providerId="LiveId" clId="{5C7C3CE5-7B58-4259-AAF7-6534C28FA5AE}" dt="2024-10-17T16:31:11.806" v="77" actId="47"/>
        <pc:sldMkLst>
          <pc:docMk/>
          <pc:sldMk cId="3723224760" sldId="2289"/>
        </pc:sldMkLst>
      </pc:sldChg>
      <pc:sldChg chg="modSp mod">
        <pc:chgData name="Eva Jandíková" userId="7ef427b1455032d3" providerId="LiveId" clId="{5C7C3CE5-7B58-4259-AAF7-6534C28FA5AE}" dt="2024-10-18T12:13:37.842" v="127"/>
        <pc:sldMkLst>
          <pc:docMk/>
          <pc:sldMk cId="2060607202" sldId="2291"/>
        </pc:sldMkLst>
      </pc:sldChg>
      <pc:sldChg chg="modSp mod">
        <pc:chgData name="Eva Jandíková" userId="7ef427b1455032d3" providerId="LiveId" clId="{5C7C3CE5-7B58-4259-AAF7-6534C28FA5AE}" dt="2024-10-17T16:29:16.422" v="55"/>
        <pc:sldMkLst>
          <pc:docMk/>
          <pc:sldMk cId="695140794" sldId="2302"/>
        </pc:sldMkLst>
      </pc:sldChg>
      <pc:sldChg chg="modSp mod">
        <pc:chgData name="Eva Jandíková" userId="7ef427b1455032d3" providerId="LiveId" clId="{5C7C3CE5-7B58-4259-AAF7-6534C28FA5AE}" dt="2024-10-18T12:13:31.071" v="125"/>
        <pc:sldMkLst>
          <pc:docMk/>
          <pc:sldMk cId="2873519631" sldId="2303"/>
        </pc:sldMkLst>
      </pc:sldChg>
      <pc:sldChg chg="modSp mod">
        <pc:chgData name="Eva Jandíková" userId="7ef427b1455032d3" providerId="LiveId" clId="{5C7C3CE5-7B58-4259-AAF7-6534C28FA5AE}" dt="2024-10-18T12:13:55.684" v="130"/>
        <pc:sldMkLst>
          <pc:docMk/>
          <pc:sldMk cId="3193158363" sldId="2304"/>
        </pc:sldMkLst>
      </pc:sldChg>
      <pc:sldChg chg="modSp mod">
        <pc:chgData name="Eva Jandíková" userId="7ef427b1455032d3" providerId="LiveId" clId="{5C7C3CE5-7B58-4259-AAF7-6534C28FA5AE}" dt="2024-10-18T12:13:58.547" v="131"/>
        <pc:sldMkLst>
          <pc:docMk/>
          <pc:sldMk cId="366869890" sldId="2305"/>
        </pc:sldMkLst>
      </pc:sldChg>
      <pc:sldChg chg="modSp mod">
        <pc:chgData name="Eva Jandíková" userId="7ef427b1455032d3" providerId="LiveId" clId="{5C7C3CE5-7B58-4259-AAF7-6534C28FA5AE}" dt="2024-10-18T12:18:46.786" v="142"/>
        <pc:sldMkLst>
          <pc:docMk/>
          <pc:sldMk cId="4252776102" sldId="2306"/>
        </pc:sldMkLst>
      </pc:sldChg>
      <pc:sldChg chg="modSp mod">
        <pc:chgData name="Eva Jandíková" userId="7ef427b1455032d3" providerId="LiveId" clId="{5C7C3CE5-7B58-4259-AAF7-6534C28FA5AE}" dt="2024-10-18T12:18:49.879" v="143"/>
        <pc:sldMkLst>
          <pc:docMk/>
          <pc:sldMk cId="2722961101" sldId="2307"/>
        </pc:sldMkLst>
      </pc:sldChg>
      <pc:sldChg chg="modSp mod">
        <pc:chgData name="Eva Jandíková" userId="7ef427b1455032d3" providerId="LiveId" clId="{5C7C3CE5-7B58-4259-AAF7-6534C28FA5AE}" dt="2024-10-18T12:18:52.837" v="144"/>
        <pc:sldMkLst>
          <pc:docMk/>
          <pc:sldMk cId="2391430806" sldId="2308"/>
        </pc:sldMkLst>
      </pc:sldChg>
      <pc:sldChg chg="modSp mod">
        <pc:chgData name="Eva Jandíková" userId="7ef427b1455032d3" providerId="LiveId" clId="{5C7C3CE5-7B58-4259-AAF7-6534C28FA5AE}" dt="2024-10-18T12:18:56.993" v="145"/>
        <pc:sldMkLst>
          <pc:docMk/>
          <pc:sldMk cId="3331866965" sldId="2309"/>
        </pc:sldMkLst>
      </pc:sldChg>
      <pc:sldChg chg="modSp mod">
        <pc:chgData name="Eva Jandíková" userId="7ef427b1455032d3" providerId="LiveId" clId="{5C7C3CE5-7B58-4259-AAF7-6534C28FA5AE}" dt="2024-10-18T12:19:00.049" v="146"/>
        <pc:sldMkLst>
          <pc:docMk/>
          <pc:sldMk cId="3340065127" sldId="2310"/>
        </pc:sldMkLst>
      </pc:sldChg>
      <pc:sldChg chg="modSp mod">
        <pc:chgData name="Eva Jandíková" userId="7ef427b1455032d3" providerId="LiveId" clId="{5C7C3CE5-7B58-4259-AAF7-6534C28FA5AE}" dt="2024-10-18T12:19:03.422" v="147"/>
        <pc:sldMkLst>
          <pc:docMk/>
          <pc:sldMk cId="1628997414" sldId="2311"/>
        </pc:sldMkLst>
      </pc:sldChg>
      <pc:sldChg chg="modSp mod">
        <pc:chgData name="Eva Jandíková" userId="7ef427b1455032d3" providerId="LiveId" clId="{5C7C3CE5-7B58-4259-AAF7-6534C28FA5AE}" dt="2024-10-18T12:19:07.258" v="148"/>
        <pc:sldMkLst>
          <pc:docMk/>
          <pc:sldMk cId="4083262809" sldId="2312"/>
        </pc:sldMkLst>
      </pc:sldChg>
      <pc:sldChg chg="modSp mod">
        <pc:chgData name="Eva Jandíková" userId="7ef427b1455032d3" providerId="LiveId" clId="{5C7C3CE5-7B58-4259-AAF7-6534C28FA5AE}" dt="2024-10-18T12:19:11.567" v="149"/>
        <pc:sldMkLst>
          <pc:docMk/>
          <pc:sldMk cId="3055113937" sldId="2313"/>
        </pc:sldMkLst>
      </pc:sldChg>
      <pc:sldChg chg="modSp mod">
        <pc:chgData name="Eva Jandíková" userId="7ef427b1455032d3" providerId="LiveId" clId="{5C7C3CE5-7B58-4259-AAF7-6534C28FA5AE}" dt="2024-10-18T12:19:16.713" v="150"/>
        <pc:sldMkLst>
          <pc:docMk/>
          <pc:sldMk cId="1289153694" sldId="2314"/>
        </pc:sldMkLst>
      </pc:sldChg>
      <pc:sldChg chg="modSp mod">
        <pc:chgData name="Eva Jandíková" userId="7ef427b1455032d3" providerId="LiveId" clId="{5C7C3CE5-7B58-4259-AAF7-6534C28FA5AE}" dt="2024-10-18T12:30:26.168" v="153"/>
        <pc:sldMkLst>
          <pc:docMk/>
          <pc:sldMk cId="1598159075" sldId="2315"/>
        </pc:sldMkLst>
      </pc:sldChg>
      <pc:sldChg chg="modSp mod">
        <pc:chgData name="Eva Jandíková" userId="7ef427b1455032d3" providerId="LiveId" clId="{5C7C3CE5-7B58-4259-AAF7-6534C28FA5AE}" dt="2024-10-18T13:21:52.166" v="788" actId="20577"/>
        <pc:sldMkLst>
          <pc:docMk/>
          <pc:sldMk cId="3906644247" sldId="2322"/>
        </pc:sldMkLst>
      </pc:sldChg>
      <pc:sldChg chg="del">
        <pc:chgData name="Eva Jandíková" userId="7ef427b1455032d3" providerId="LiveId" clId="{5C7C3CE5-7B58-4259-AAF7-6534C28FA5AE}" dt="2024-10-18T13:32:13.886" v="798" actId="47"/>
        <pc:sldMkLst>
          <pc:docMk/>
          <pc:sldMk cId="3021158693" sldId="2327"/>
        </pc:sldMkLst>
      </pc:sldChg>
      <pc:sldChg chg="addSp delSp modSp add mod ord">
        <pc:chgData name="Eva Jandíková" userId="7ef427b1455032d3" providerId="LiveId" clId="{5C7C3CE5-7B58-4259-AAF7-6534C28FA5AE}" dt="2024-10-18T12:42:15.899" v="359"/>
        <pc:sldMkLst>
          <pc:docMk/>
          <pc:sldMk cId="2243505308" sldId="2328"/>
        </pc:sldMkLst>
      </pc:sldChg>
      <pc:sldChg chg="modSp add mod">
        <pc:chgData name="Eva Jandíková" userId="7ef427b1455032d3" providerId="LiveId" clId="{5C7C3CE5-7B58-4259-AAF7-6534C28FA5AE}" dt="2024-10-18T12:59:33.280" v="514" actId="20577"/>
        <pc:sldMkLst>
          <pc:docMk/>
          <pc:sldMk cId="1572410254" sldId="2329"/>
        </pc:sldMkLst>
      </pc:sldChg>
      <pc:sldChg chg="new del">
        <pc:chgData name="Eva Jandíková" userId="7ef427b1455032d3" providerId="LiveId" clId="{5C7C3CE5-7B58-4259-AAF7-6534C28FA5AE}" dt="2024-10-18T13:05:34.189" v="521" actId="47"/>
        <pc:sldMkLst>
          <pc:docMk/>
          <pc:sldMk cId="956656537" sldId="2330"/>
        </pc:sldMkLst>
      </pc:sldChg>
      <pc:sldChg chg="modSp add mod">
        <pc:chgData name="Eva Jandíková" userId="7ef427b1455032d3" providerId="LiveId" clId="{5C7C3CE5-7B58-4259-AAF7-6534C28FA5AE}" dt="2024-10-18T13:05:28.388" v="519"/>
        <pc:sldMkLst>
          <pc:docMk/>
          <pc:sldMk cId="1012888258" sldId="2331"/>
        </pc:sldMkLst>
      </pc:sldChg>
      <pc:sldChg chg="modSp add mod">
        <pc:chgData name="Eva Jandíková" userId="7ef427b1455032d3" providerId="LiveId" clId="{5C7C3CE5-7B58-4259-AAF7-6534C28FA5AE}" dt="2024-10-18T13:05:31.725" v="520"/>
        <pc:sldMkLst>
          <pc:docMk/>
          <pc:sldMk cId="349557723" sldId="2332"/>
        </pc:sldMkLst>
      </pc:sldChg>
      <pc:sldChg chg="modSp add mod">
        <pc:chgData name="Eva Jandíková" userId="7ef427b1455032d3" providerId="LiveId" clId="{5C7C3CE5-7B58-4259-AAF7-6534C28FA5AE}" dt="2024-10-18T13:10:21.867" v="651" actId="20577"/>
        <pc:sldMkLst>
          <pc:docMk/>
          <pc:sldMk cId="1010266030" sldId="2333"/>
        </pc:sldMkLst>
      </pc:sldChg>
      <pc:sldChg chg="addSp delSp modSp add mod">
        <pc:chgData name="Eva Jandíková" userId="7ef427b1455032d3" providerId="LiveId" clId="{5C7C3CE5-7B58-4259-AAF7-6534C28FA5AE}" dt="2024-10-18T13:11:02.294" v="656" actId="1076"/>
        <pc:sldMkLst>
          <pc:docMk/>
          <pc:sldMk cId="3164804575" sldId="2334"/>
        </pc:sldMkLst>
      </pc:sldChg>
      <pc:sldChg chg="add del">
        <pc:chgData name="Eva Jandíková" userId="7ef427b1455032d3" providerId="LiveId" clId="{5C7C3CE5-7B58-4259-AAF7-6534C28FA5AE}" dt="2024-10-18T13:32:34.190" v="800" actId="47"/>
        <pc:sldMkLst>
          <pc:docMk/>
          <pc:sldMk cId="2156964299" sldId="2335"/>
        </pc:sldMkLst>
      </pc:sldChg>
      <pc:sldChg chg="add">
        <pc:chgData name="Eva Jandíková" userId="7ef427b1455032d3" providerId="LiveId" clId="{5C7C3CE5-7B58-4259-AAF7-6534C28FA5AE}" dt="2024-10-18T13:31:36.081" v="796"/>
        <pc:sldMkLst>
          <pc:docMk/>
          <pc:sldMk cId="3509263262" sldId="2336"/>
        </pc:sldMkLst>
      </pc:sldChg>
      <pc:sldChg chg="addSp delSp modSp add mod">
        <pc:chgData name="Eva Jandíková" userId="7ef427b1455032d3" providerId="LiveId" clId="{5C7C3CE5-7B58-4259-AAF7-6534C28FA5AE}" dt="2024-10-18T13:34:43.768" v="891"/>
        <pc:sldMkLst>
          <pc:docMk/>
          <pc:sldMk cId="1048748430" sldId="2337"/>
        </pc:sldMkLst>
      </pc:sldChg>
      <pc:sldChg chg="add">
        <pc:chgData name="Eva Jandíková" userId="7ef427b1455032d3" providerId="LiveId" clId="{5C7C3CE5-7B58-4259-AAF7-6534C28FA5AE}" dt="2024-10-18T13:32:12.261" v="797"/>
        <pc:sldMkLst>
          <pc:docMk/>
          <pc:sldMk cId="645335163" sldId="2338"/>
        </pc:sldMkLst>
      </pc:sldChg>
      <pc:sldChg chg="add">
        <pc:chgData name="Eva Jandíková" userId="7ef427b1455032d3" providerId="LiveId" clId="{5C7C3CE5-7B58-4259-AAF7-6534C28FA5AE}" dt="2024-10-18T13:32:32.070" v="799"/>
        <pc:sldMkLst>
          <pc:docMk/>
          <pc:sldMk cId="3577673846" sldId="2339"/>
        </pc:sldMkLst>
      </pc:sldChg>
      <pc:sldChg chg="modSp add mod">
        <pc:chgData name="Eva Jandíková" userId="7ef427b1455032d3" providerId="LiveId" clId="{5C7C3CE5-7B58-4259-AAF7-6534C28FA5AE}" dt="2024-11-12T07:49:43.078" v="1004" actId="15"/>
        <pc:sldMkLst>
          <pc:docMk/>
          <pc:sldMk cId="316312425" sldId="2340"/>
        </pc:sldMkLst>
      </pc:sldChg>
    </pc:docChg>
  </pc:docChgLst>
  <pc:docChgLst>
    <pc:chgData name="Eva Jandíková" userId="S::jandikova.eva_gmail.com#ext#@assecoce.onmicrosoft.com::93fa3d36-6938-45df-a7e9-42bc742b611d" providerId="AD" clId="Web-{74EF2542-831E-A5D1-5257-1F69183C8899}"/>
    <pc:docChg chg="modSld">
      <pc:chgData name="Eva Jandíková" userId="S::jandikova.eva_gmail.com#ext#@assecoce.onmicrosoft.com::93fa3d36-6938-45df-a7e9-42bc742b611d" providerId="AD" clId="Web-{74EF2542-831E-A5D1-5257-1F69183C8899}" dt="2024-06-07T13:53:28.488" v="2" actId="20577"/>
      <pc:docMkLst>
        <pc:docMk/>
      </pc:docMkLst>
      <pc:sldChg chg="modSp">
        <pc:chgData name="Eva Jandíková" userId="S::jandikova.eva_gmail.com#ext#@assecoce.onmicrosoft.com::93fa3d36-6938-45df-a7e9-42bc742b611d" providerId="AD" clId="Web-{74EF2542-831E-A5D1-5257-1F69183C8899}" dt="2024-06-07T13:53:28.488" v="2" actId="20577"/>
        <pc:sldMkLst>
          <pc:docMk/>
          <pc:sldMk cId="1371505916" sldId="891"/>
        </pc:sldMkLst>
      </pc:sldChg>
    </pc:docChg>
  </pc:docChgLst>
  <pc:docChgLst>
    <pc:chgData name="BÜRGER Tomáš" userId="S::tomas.burger@asseco-ce.com::f5b8df6d-73f5-4c4f-8795-b4d9459f9abf" providerId="AD" clId="Web-{DF92093A-B879-5BEA-8CEF-864EE0F78596}"/>
    <pc:docChg chg="addSld delSld modSld">
      <pc:chgData name="BÜRGER Tomáš" userId="S::tomas.burger@asseco-ce.com::f5b8df6d-73f5-4c4f-8795-b4d9459f9abf" providerId="AD" clId="Web-{DF92093A-B879-5BEA-8CEF-864EE0F78596}" dt="2024-09-15T10:22:50.969" v="412" actId="20577"/>
      <pc:docMkLst>
        <pc:docMk/>
      </pc:docMkLst>
      <pc:sldChg chg="modSp">
        <pc:chgData name="BÜRGER Tomáš" userId="S::tomas.burger@asseco-ce.com::f5b8df6d-73f5-4c4f-8795-b4d9459f9abf" providerId="AD" clId="Web-{DF92093A-B879-5BEA-8CEF-864EE0F78596}" dt="2024-09-15T09:29:46.195" v="297" actId="20577"/>
        <pc:sldMkLst>
          <pc:docMk/>
          <pc:sldMk cId="1246238559" sldId="1715"/>
        </pc:sldMkLst>
      </pc:sldChg>
      <pc:sldChg chg="delSp modSp">
        <pc:chgData name="BÜRGER Tomáš" userId="S::tomas.burger@asseco-ce.com::f5b8df6d-73f5-4c4f-8795-b4d9459f9abf" providerId="AD" clId="Web-{DF92093A-B879-5BEA-8CEF-864EE0F78596}" dt="2024-09-15T08:43:47.820" v="149" actId="20577"/>
        <pc:sldMkLst>
          <pc:docMk/>
          <pc:sldMk cId="1522046582" sldId="1755"/>
        </pc:sldMkLst>
      </pc:sldChg>
      <pc:sldChg chg="modSp">
        <pc:chgData name="BÜRGER Tomáš" userId="S::tomas.burger@asseco-ce.com::f5b8df6d-73f5-4c4f-8795-b4d9459f9abf" providerId="AD" clId="Web-{DF92093A-B879-5BEA-8CEF-864EE0F78596}" dt="2024-09-15T08:49:23.270" v="273" actId="20577"/>
        <pc:sldMkLst>
          <pc:docMk/>
          <pc:sldMk cId="682105962" sldId="1949"/>
        </pc:sldMkLst>
      </pc:sldChg>
      <pc:sldChg chg="modSp">
        <pc:chgData name="BÜRGER Tomáš" userId="S::tomas.burger@asseco-ce.com::f5b8df6d-73f5-4c4f-8795-b4d9459f9abf" providerId="AD" clId="Web-{DF92093A-B879-5BEA-8CEF-864EE0F78596}" dt="2024-09-15T08:49:39.677" v="275" actId="20577"/>
        <pc:sldMkLst>
          <pc:docMk/>
          <pc:sldMk cId="2755571812" sldId="1950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27:56.723" v="284" actId="20577"/>
        <pc:sldMkLst>
          <pc:docMk/>
          <pc:sldMk cId="2941735095" sldId="1951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28:03.348" v="286" actId="20577"/>
        <pc:sldMkLst>
          <pc:docMk/>
          <pc:sldMk cId="2746341091" sldId="1952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28:08.411" v="288" actId="20577"/>
        <pc:sldMkLst>
          <pc:docMk/>
          <pc:sldMk cId="3380088517" sldId="1953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28:15.567" v="290" actId="20577"/>
        <pc:sldMkLst>
          <pc:docMk/>
          <pc:sldMk cId="3428149574" sldId="1954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29:51.211" v="299" actId="20577"/>
        <pc:sldMkLst>
          <pc:docMk/>
          <pc:sldMk cId="1172131642" sldId="1957"/>
        </pc:sldMkLst>
      </pc:sldChg>
      <pc:sldChg chg="addSp delSp modSp">
        <pc:chgData name="BÜRGER Tomáš" userId="S::tomas.burger@asseco-ce.com::f5b8df6d-73f5-4c4f-8795-b4d9459f9abf" providerId="AD" clId="Web-{DF92093A-B879-5BEA-8CEF-864EE0F78596}" dt="2024-09-15T09:19:55.311" v="282" actId="20577"/>
        <pc:sldMkLst>
          <pc:docMk/>
          <pc:sldMk cId="2266303297" sldId="1959"/>
        </pc:sldMkLst>
      </pc:sldChg>
      <pc:sldChg chg="addSp delSp modSp">
        <pc:chgData name="BÜRGER Tomáš" userId="S::tomas.burger@asseco-ce.com::f5b8df6d-73f5-4c4f-8795-b4d9459f9abf" providerId="AD" clId="Web-{DF92093A-B879-5BEA-8CEF-864EE0F78596}" dt="2024-09-15T10:21:25.842" v="400" actId="14100"/>
        <pc:sldMkLst>
          <pc:docMk/>
          <pc:sldMk cId="2240613310" sldId="1966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29:38.039" v="295" actId="20577"/>
        <pc:sldMkLst>
          <pc:docMk/>
          <pc:sldMk cId="338542605" sldId="2013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36:04.647" v="382" actId="20577"/>
        <pc:sldMkLst>
          <pc:docMk/>
          <pc:sldMk cId="1995272940" sldId="2015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30:50.323" v="319" actId="14100"/>
        <pc:sldMkLst>
          <pc:docMk/>
          <pc:sldMk cId="1982855231" sldId="2016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37:40.979" v="389" actId="20577"/>
        <pc:sldMkLst>
          <pc:docMk/>
          <pc:sldMk cId="2291874958" sldId="2018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37:46.041" v="391" actId="20577"/>
        <pc:sldMkLst>
          <pc:docMk/>
          <pc:sldMk cId="2415854579" sldId="2020"/>
        </pc:sldMkLst>
      </pc:sldChg>
      <pc:sldChg chg="modSp">
        <pc:chgData name="BÜRGER Tomáš" userId="S::tomas.burger@asseco-ce.com::f5b8df6d-73f5-4c4f-8795-b4d9459f9abf" providerId="AD" clId="Web-{DF92093A-B879-5BEA-8CEF-864EE0F78596}" dt="2024-09-15T09:37:52.276" v="393" actId="20577"/>
        <pc:sldMkLst>
          <pc:docMk/>
          <pc:sldMk cId="3206057691" sldId="2021"/>
        </pc:sldMkLst>
      </pc:sldChg>
      <pc:sldChg chg="modSp">
        <pc:chgData name="BÜRGER Tomáš" userId="S::tomas.burger@asseco-ce.com::f5b8df6d-73f5-4c4f-8795-b4d9459f9abf" providerId="AD" clId="Web-{DF92093A-B879-5BEA-8CEF-864EE0F78596}" dt="2024-09-15T10:22:50.969" v="412" actId="20577"/>
        <pc:sldMkLst>
          <pc:docMk/>
          <pc:sldMk cId="1036764259" sldId="2022"/>
        </pc:sldMkLst>
      </pc:sldChg>
      <pc:sldChg chg="addSp delSp modSp">
        <pc:chgData name="BÜRGER Tomáš" userId="S::tomas.burger@asseco-ce.com::f5b8df6d-73f5-4c4f-8795-b4d9459f9abf" providerId="AD" clId="Web-{DF92093A-B879-5BEA-8CEF-864EE0F78596}" dt="2024-09-15T08:48:35.627" v="268" actId="20577"/>
        <pc:sldMkLst>
          <pc:docMk/>
          <pc:sldMk cId="3253824824" sldId="2078"/>
        </pc:sldMkLst>
      </pc:sldChg>
      <pc:sldChg chg="del">
        <pc:chgData name="BÜRGER Tomáš" userId="S::tomas.burger@asseco-ce.com::f5b8df6d-73f5-4c4f-8795-b4d9459f9abf" providerId="AD" clId="Web-{DF92093A-B879-5BEA-8CEF-864EE0F78596}" dt="2024-09-15T09:36:06.585" v="383"/>
        <pc:sldMkLst>
          <pc:docMk/>
          <pc:sldMk cId="1321370837" sldId="2079"/>
        </pc:sldMkLst>
      </pc:sldChg>
      <pc:sldChg chg="addSp delSp modSp add replId">
        <pc:chgData name="BÜRGER Tomáš" userId="S::tomas.burger@asseco-ce.com::f5b8df6d-73f5-4c4f-8795-b4d9459f9abf" providerId="AD" clId="Web-{DF92093A-B879-5BEA-8CEF-864EE0F78596}" dt="2024-09-15T08:43:59.586" v="152" actId="1076"/>
        <pc:sldMkLst>
          <pc:docMk/>
          <pc:sldMk cId="3655169277" sldId="2115"/>
        </pc:sldMkLst>
      </pc:sldChg>
      <pc:sldChg chg="modSp add replId">
        <pc:chgData name="BÜRGER Tomáš" userId="S::tomas.burger@asseco-ce.com::f5b8df6d-73f5-4c4f-8795-b4d9459f9abf" providerId="AD" clId="Web-{DF92093A-B879-5BEA-8CEF-864EE0F78596}" dt="2024-09-15T08:45:47.840" v="182" actId="20577"/>
        <pc:sldMkLst>
          <pc:docMk/>
          <pc:sldMk cId="725190573" sldId="2116"/>
        </pc:sldMkLst>
      </pc:sldChg>
      <pc:sldChg chg="addSp delSp modSp add replId">
        <pc:chgData name="BÜRGER Tomáš" userId="S::tomas.burger@asseco-ce.com::f5b8df6d-73f5-4c4f-8795-b4d9459f9abf" providerId="AD" clId="Web-{DF92093A-B879-5BEA-8CEF-864EE0F78596}" dt="2024-09-15T08:47:35.422" v="248" actId="1076"/>
        <pc:sldMkLst>
          <pc:docMk/>
          <pc:sldMk cId="835168212" sldId="2117"/>
        </pc:sldMkLst>
      </pc:sldChg>
      <pc:sldChg chg="add del replId">
        <pc:chgData name="BÜRGER Tomáš" userId="S::tomas.burger@asseco-ce.com::f5b8df6d-73f5-4c4f-8795-b4d9459f9abf" providerId="AD" clId="Web-{DF92093A-B879-5BEA-8CEF-864EE0F78596}" dt="2024-09-15T08:44:53.635" v="163"/>
        <pc:sldMkLst>
          <pc:docMk/>
          <pc:sldMk cId="1312360892" sldId="2117"/>
        </pc:sldMkLst>
      </pc:sldChg>
      <pc:sldChg chg="add">
        <pc:chgData name="BÜRGER Tomáš" userId="S::tomas.burger@asseco-ce.com::f5b8df6d-73f5-4c4f-8795-b4d9459f9abf" providerId="AD" clId="Web-{DF92093A-B879-5BEA-8CEF-864EE0F78596}" dt="2024-09-15T09:32:13.217" v="320"/>
        <pc:sldMkLst>
          <pc:docMk/>
          <pc:sldMk cId="3511642028" sldId="2118"/>
        </pc:sldMkLst>
      </pc:sldChg>
      <pc:sldChg chg="add">
        <pc:chgData name="BÜRGER Tomáš" userId="S::tomas.burger@asseco-ce.com::f5b8df6d-73f5-4c4f-8795-b4d9459f9abf" providerId="AD" clId="Web-{DF92093A-B879-5BEA-8CEF-864EE0F78596}" dt="2024-09-15T09:32:13.264" v="321"/>
        <pc:sldMkLst>
          <pc:docMk/>
          <pc:sldMk cId="2320199860" sldId="2119"/>
        </pc:sldMkLst>
      </pc:sldChg>
      <pc:sldChg chg="add">
        <pc:chgData name="BÜRGER Tomáš" userId="S::tomas.burger@asseco-ce.com::f5b8df6d-73f5-4c4f-8795-b4d9459f9abf" providerId="AD" clId="Web-{DF92093A-B879-5BEA-8CEF-864EE0F78596}" dt="2024-09-15T09:32:13.310" v="322"/>
        <pc:sldMkLst>
          <pc:docMk/>
          <pc:sldMk cId="218162997" sldId="2120"/>
        </pc:sldMkLst>
      </pc:sldChg>
      <pc:sldChg chg="addSp delSp modSp add">
        <pc:chgData name="BÜRGER Tomáš" userId="S::tomas.burger@asseco-ce.com::f5b8df6d-73f5-4c4f-8795-b4d9459f9abf" providerId="AD" clId="Web-{DF92093A-B879-5BEA-8CEF-864EE0F78596}" dt="2024-09-15T09:34:29.503" v="341" actId="1076"/>
        <pc:sldMkLst>
          <pc:docMk/>
          <pc:sldMk cId="1873366142" sldId="2121"/>
        </pc:sldMkLst>
      </pc:sldChg>
      <pc:sldChg chg="addSp delSp modSp add">
        <pc:chgData name="BÜRGER Tomáš" userId="S::tomas.burger@asseco-ce.com::f5b8df6d-73f5-4c4f-8795-b4d9459f9abf" providerId="AD" clId="Web-{DF92093A-B879-5BEA-8CEF-864EE0F78596}" dt="2024-09-15T09:35:51.240" v="380" actId="1076"/>
        <pc:sldMkLst>
          <pc:docMk/>
          <pc:sldMk cId="2346208209" sldId="2122"/>
        </pc:sldMkLst>
      </pc:sldChg>
      <pc:sldChg chg="add del replId">
        <pc:chgData name="BÜRGER Tomáš" userId="S::tomas.burger@asseco-ce.com::f5b8df6d-73f5-4c4f-8795-b4d9459f9abf" providerId="AD" clId="Web-{DF92093A-B879-5BEA-8CEF-864EE0F78596}" dt="2024-09-15T09:37:19.040" v="385"/>
        <pc:sldMkLst>
          <pc:docMk/>
          <pc:sldMk cId="296560773" sldId="2123"/>
        </pc:sldMkLst>
      </pc:sldChg>
    </pc:docChg>
  </pc:docChgLst>
  <pc:docChgLst>
    <pc:chgData name="BÜRGER Tomáš" userId="S::tomas.burger@asseco-ce.com::f5b8df6d-73f5-4c4f-8795-b4d9459f9abf" providerId="AD" clId="Web-{26487279-A99A-4F03-B2A8-5F279F4FBD3C}"/>
    <pc:docChg chg="modSld">
      <pc:chgData name="BÜRGER Tomáš" userId="S::tomas.burger@asseco-ce.com::f5b8df6d-73f5-4c4f-8795-b4d9459f9abf" providerId="AD" clId="Web-{26487279-A99A-4F03-B2A8-5F279F4FBD3C}" dt="2024-09-11T07:41:31.206" v="0" actId="20577"/>
      <pc:docMkLst>
        <pc:docMk/>
      </pc:docMkLst>
      <pc:sldChg chg="modSp">
        <pc:chgData name="BÜRGER Tomáš" userId="S::tomas.burger@asseco-ce.com::f5b8df6d-73f5-4c4f-8795-b4d9459f9abf" providerId="AD" clId="Web-{26487279-A99A-4F03-B2A8-5F279F4FBD3C}" dt="2024-09-11T07:41:31.206" v="0" actId="20577"/>
        <pc:sldMkLst>
          <pc:docMk/>
          <pc:sldMk cId="1336978189" sldId="2036"/>
        </pc:sldMkLst>
      </pc:sldChg>
    </pc:docChg>
  </pc:docChgLst>
  <pc:docChgLst>
    <pc:chgData name="SANIGOVÁ Miroslava" userId="S::miroslava.sanigova@asseco-ce.com::9d442f15-f2de-4865-964f-0ef2f4859a0c" providerId="AD" clId="Web-{748CF7BE-342E-50BD-67C8-691B7548087A}"/>
    <pc:docChg chg="addSld modSld">
      <pc:chgData name="SANIGOVÁ Miroslava" userId="S::miroslava.sanigova@asseco-ce.com::9d442f15-f2de-4865-964f-0ef2f4859a0c" providerId="AD" clId="Web-{748CF7BE-342E-50BD-67C8-691B7548087A}" dt="2024-09-13T08:41:20.017" v="285" actId="1076"/>
      <pc:docMkLst>
        <pc:docMk/>
      </pc:docMkLst>
      <pc:sldChg chg="modSp">
        <pc:chgData name="SANIGOVÁ Miroslava" userId="S::miroslava.sanigova@asseco-ce.com::9d442f15-f2de-4865-964f-0ef2f4859a0c" providerId="AD" clId="Web-{748CF7BE-342E-50BD-67C8-691B7548087A}" dt="2024-09-13T08:06:15.773" v="1" actId="1076"/>
        <pc:sldMkLst>
          <pc:docMk/>
          <pc:sldMk cId="2541917955" sldId="1876"/>
        </pc:sldMkLst>
      </pc:sldChg>
      <pc:sldChg chg="addSp delSp modSp add replId">
        <pc:chgData name="SANIGOVÁ Miroslava" userId="S::miroslava.sanigova@asseco-ce.com::9d442f15-f2de-4865-964f-0ef2f4859a0c" providerId="AD" clId="Web-{748CF7BE-342E-50BD-67C8-691B7548087A}" dt="2024-09-13T08:41:20.017" v="285" actId="1076"/>
        <pc:sldMkLst>
          <pc:docMk/>
          <pc:sldMk cId="462757125" sldId="2066"/>
        </pc:sldMkLst>
      </pc:sldChg>
    </pc:docChg>
  </pc:docChgLst>
  <pc:docChgLst>
    <pc:chgData name="Jana Obstová (Hroteková)" userId="S::jhrotekova_techniserv-it.cz#ext#@assecoce.onmicrosoft.com::562926a8-3db2-4a45-8a91-7f6e2524919d" providerId="AD" clId="Web-{0F5ED283-B076-8717-1016-08ED4267A0AE}"/>
    <pc:docChg chg="addSld delSld modSld sldOrd">
      <pc:chgData name="Jana Obstová (Hroteková)" userId="S::jhrotekova_techniserv-it.cz#ext#@assecoce.onmicrosoft.com::562926a8-3db2-4a45-8a91-7f6e2524919d" providerId="AD" clId="Web-{0F5ED283-B076-8717-1016-08ED4267A0AE}" dt="2024-09-04T17:05:08.677" v="195" actId="20577"/>
      <pc:docMkLst>
        <pc:docMk/>
      </pc:docMkLst>
      <pc:sldChg chg="del">
        <pc:chgData name="Jana Obstová (Hroteková)" userId="S::jhrotekova_techniserv-it.cz#ext#@assecoce.onmicrosoft.com::562926a8-3db2-4a45-8a91-7f6e2524919d" providerId="AD" clId="Web-{0F5ED283-B076-8717-1016-08ED4267A0AE}" dt="2024-09-04T14:52:29.243" v="61"/>
        <pc:sldMkLst>
          <pc:docMk/>
          <pc:sldMk cId="830849435" sldId="1507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4:50:36.207" v="36"/>
        <pc:sldMkLst>
          <pc:docMk/>
          <pc:sldMk cId="2216837469" sldId="1509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4:51:36.913" v="43"/>
        <pc:sldMkLst>
          <pc:docMk/>
          <pc:sldMk cId="3311240251" sldId="1510"/>
        </pc:sldMkLst>
      </pc:sldChg>
      <pc:sldChg chg="del ord">
        <pc:chgData name="Jana Obstová (Hroteková)" userId="S::jhrotekova_techniserv-it.cz#ext#@assecoce.onmicrosoft.com::562926a8-3db2-4a45-8a91-7f6e2524919d" providerId="AD" clId="Web-{0F5ED283-B076-8717-1016-08ED4267A0AE}" dt="2024-09-04T14:47:28.404" v="15"/>
        <pc:sldMkLst>
          <pc:docMk/>
          <pc:sldMk cId="3622862020" sldId="1511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4:52:45.228" v="75"/>
        <pc:sldMkLst>
          <pc:docMk/>
          <pc:sldMk cId="1970976578" sldId="1512"/>
        </pc:sldMkLst>
      </pc:sldChg>
      <pc:sldChg chg="modSp">
        <pc:chgData name="Jana Obstová (Hroteková)" userId="S::jhrotekova_techniserv-it.cz#ext#@assecoce.onmicrosoft.com::562926a8-3db2-4a45-8a91-7f6e2524919d" providerId="AD" clId="Web-{0F5ED283-B076-8717-1016-08ED4267A0AE}" dt="2024-09-04T14:55:05.967" v="110" actId="20577"/>
        <pc:sldMkLst>
          <pc:docMk/>
          <pc:sldMk cId="2768783010" sldId="1513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653" v="148"/>
        <pc:sldMkLst>
          <pc:docMk/>
          <pc:sldMk cId="1544511047" sldId="1518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700" v="153"/>
        <pc:sldMkLst>
          <pc:docMk/>
          <pc:sldMk cId="3700599440" sldId="1519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669" v="150"/>
        <pc:sldMkLst>
          <pc:docMk/>
          <pc:sldMk cId="3918981553" sldId="1521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669" v="149"/>
        <pc:sldMkLst>
          <pc:docMk/>
          <pc:sldMk cId="1010936327" sldId="1523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685" v="151"/>
        <pc:sldMkLst>
          <pc:docMk/>
          <pc:sldMk cId="686198353" sldId="1524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685" v="152"/>
        <pc:sldMkLst>
          <pc:docMk/>
          <pc:sldMk cId="3805118606" sldId="1525"/>
        </pc:sldMkLst>
      </pc:sldChg>
      <pc:sldChg chg="modSp">
        <pc:chgData name="Jana Obstová (Hroteková)" userId="S::jhrotekova_techniserv-it.cz#ext#@assecoce.onmicrosoft.com::562926a8-3db2-4a45-8a91-7f6e2524919d" providerId="AD" clId="Web-{0F5ED283-B076-8717-1016-08ED4267A0AE}" dt="2024-09-04T17:05:08.677" v="195" actId="20577"/>
        <pc:sldMkLst>
          <pc:docMk/>
          <pc:sldMk cId="3042892025" sldId="1528"/>
        </pc:sldMkLst>
      </pc:sldChg>
      <pc:sldChg chg="modSp">
        <pc:chgData name="Jana Obstová (Hroteková)" userId="S::jhrotekova_techniserv-it.cz#ext#@assecoce.onmicrosoft.com::562926a8-3db2-4a45-8a91-7f6e2524919d" providerId="AD" clId="Web-{0F5ED283-B076-8717-1016-08ED4267A0AE}" dt="2024-09-04T14:56:05.844" v="114" actId="20577"/>
        <pc:sldMkLst>
          <pc:docMk/>
          <pc:sldMk cId="3900877269" sldId="1530"/>
        </pc:sldMkLst>
      </pc:sldChg>
      <pc:sldChg chg="del ord">
        <pc:chgData name="Jana Obstová (Hroteková)" userId="S::jhrotekova_techniserv-it.cz#ext#@assecoce.onmicrosoft.com::562926a8-3db2-4a45-8a91-7f6e2524919d" providerId="AD" clId="Web-{0F5ED283-B076-8717-1016-08ED4267A0AE}" dt="2024-09-04T14:59:20.132" v="139"/>
        <pc:sldMkLst>
          <pc:docMk/>
          <pc:sldMk cId="2752978564" sldId="1531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4:59:56.540" v="147"/>
        <pc:sldMkLst>
          <pc:docMk/>
          <pc:sldMk cId="2829172406" sldId="1532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5:02:07.935" v="156"/>
        <pc:sldMkLst>
          <pc:docMk/>
          <pc:sldMk cId="2060892691" sldId="1536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5:03:18.609" v="164"/>
        <pc:sldMkLst>
          <pc:docMk/>
          <pc:sldMk cId="597505004" sldId="1541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5:04:28.471" v="170"/>
        <pc:sldMkLst>
          <pc:docMk/>
          <pc:sldMk cId="3088221483" sldId="1542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4:51:02.958" v="37"/>
        <pc:sldMkLst>
          <pc:docMk/>
          <pc:sldMk cId="587376232" sldId="1549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5:03:03.140" v="163"/>
        <pc:sldMkLst>
          <pc:docMk/>
          <pc:sldMk cId="2334200526" sldId="1565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2:00.700" v="154"/>
        <pc:sldMkLst>
          <pc:docMk/>
          <pc:sldMk cId="3559814828" sldId="1574"/>
        </pc:sldMkLst>
      </pc:sldChg>
      <pc:sldChg chg="del">
        <pc:chgData name="Jana Obstová (Hroteková)" userId="S::jhrotekova_techniserv-it.cz#ext#@assecoce.onmicrosoft.com::562926a8-3db2-4a45-8a91-7f6e2524919d" providerId="AD" clId="Web-{0F5ED283-B076-8717-1016-08ED4267A0AE}" dt="2024-09-04T14:38:20.728" v="0"/>
        <pc:sldMkLst>
          <pc:docMk/>
          <pc:sldMk cId="1041721639" sldId="1575"/>
        </pc:sldMkLst>
      </pc:sldChg>
      <pc:sldChg chg="ord">
        <pc:chgData name="Jana Obstová (Hroteková)" userId="S::jhrotekova_techniserv-it.cz#ext#@assecoce.onmicrosoft.com::562926a8-3db2-4a45-8a91-7f6e2524919d" providerId="AD" clId="Web-{0F5ED283-B076-8717-1016-08ED4267A0AE}" dt="2024-09-04T15:09:01.231" v="188"/>
        <pc:sldMkLst>
          <pc:docMk/>
          <pc:sldMk cId="4019226394" sldId="1603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0F5ED283-B076-8717-1016-08ED4267A0AE}" dt="2024-09-04T15:02:00.716" v="155"/>
        <pc:sldMkLst>
          <pc:docMk/>
          <pc:sldMk cId="4216023123" sldId="1816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0F5ED283-B076-8717-1016-08ED4267A0AE}" dt="2024-09-04T14:51:55.710" v="56" actId="20577"/>
        <pc:sldMkLst>
          <pc:docMk/>
          <pc:sldMk cId="2181867890" sldId="1817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0F5ED283-B076-8717-1016-08ED4267A0AE}" dt="2024-09-04T14:51:49.648" v="52" actId="20577"/>
        <pc:sldMkLst>
          <pc:docMk/>
          <pc:sldMk cId="1069770890" sldId="1818"/>
        </pc:sldMkLst>
      </pc:sldChg>
      <pc:sldChg chg="modSp add replId">
        <pc:chgData name="Jana Obstová (Hroteková)" userId="S::jhrotekova_techniserv-it.cz#ext#@assecoce.onmicrosoft.com::562926a8-3db2-4a45-8a91-7f6e2524919d" providerId="AD" clId="Web-{0F5ED283-B076-8717-1016-08ED4267A0AE}" dt="2024-09-04T14:52:23.649" v="60" actId="20577"/>
        <pc:sldMkLst>
          <pc:docMk/>
          <pc:sldMk cId="4084826686" sldId="1819"/>
        </pc:sldMkLst>
      </pc:sldChg>
      <pc:sldChg chg="modSp add replId">
        <pc:chgData name="Jana Obstová (Hroteková)" userId="S::jhrotekova_techniserv-it.cz#ext#@assecoce.onmicrosoft.com::562926a8-3db2-4a45-8a91-7f6e2524919d" providerId="AD" clId="Web-{0F5ED283-B076-8717-1016-08ED4267A0AE}" dt="2024-09-04T14:52:42.915" v="74" actId="20577"/>
        <pc:sldMkLst>
          <pc:docMk/>
          <pc:sldMk cId="4047269780" sldId="1820"/>
        </pc:sldMkLst>
      </pc:sldChg>
      <pc:sldChg chg="delSp modSp add ord replId">
        <pc:chgData name="Jana Obstová (Hroteková)" userId="S::jhrotekova_techniserv-it.cz#ext#@assecoce.onmicrosoft.com::562926a8-3db2-4a45-8a91-7f6e2524919d" providerId="AD" clId="Web-{0F5ED283-B076-8717-1016-08ED4267A0AE}" dt="2024-09-04T14:56:27.048" v="121" actId="20577"/>
        <pc:sldMkLst>
          <pc:docMk/>
          <pc:sldMk cId="3518180970" sldId="1821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0F5ED283-B076-8717-1016-08ED4267A0AE}" dt="2024-09-04T14:59:17.320" v="138" actId="20577"/>
        <pc:sldMkLst>
          <pc:docMk/>
          <pc:sldMk cId="522878218" sldId="1822"/>
        </pc:sldMkLst>
      </pc:sldChg>
      <pc:sldChg chg="modSp add replId">
        <pc:chgData name="Jana Obstová (Hroteková)" userId="S::jhrotekova_techniserv-it.cz#ext#@assecoce.onmicrosoft.com::562926a8-3db2-4a45-8a91-7f6e2524919d" providerId="AD" clId="Web-{0F5ED283-B076-8717-1016-08ED4267A0AE}" dt="2024-09-04T14:59:52.336" v="146" actId="20577"/>
        <pc:sldMkLst>
          <pc:docMk/>
          <pc:sldMk cId="2227006829" sldId="1823"/>
        </pc:sldMkLst>
      </pc:sldChg>
      <pc:sldChg chg="modSp add replId">
        <pc:chgData name="Jana Obstová (Hroteková)" userId="S::jhrotekova_techniserv-it.cz#ext#@assecoce.onmicrosoft.com::562926a8-3db2-4a45-8a91-7f6e2524919d" providerId="AD" clId="Web-{0F5ED283-B076-8717-1016-08ED4267A0AE}" dt="2024-09-04T15:05:30.817" v="187" actId="20577"/>
        <pc:sldMkLst>
          <pc:docMk/>
          <pc:sldMk cId="1896144201" sldId="1824"/>
        </pc:sldMkLst>
      </pc:sldChg>
      <pc:sldChg chg="delSp modSp add ord replId">
        <pc:chgData name="Jana Obstová (Hroteková)" userId="S::jhrotekova_techniserv-it.cz#ext#@assecoce.onmicrosoft.com::562926a8-3db2-4a45-8a91-7f6e2524919d" providerId="AD" clId="Web-{0F5ED283-B076-8717-1016-08ED4267A0AE}" dt="2024-09-04T15:04:36.175" v="171"/>
        <pc:sldMkLst>
          <pc:docMk/>
          <pc:sldMk cId="1339827302" sldId="1825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0F5ED283-B076-8717-1016-08ED4267A0AE}" dt="2024-09-04T15:05:03.269" v="177" actId="20577"/>
        <pc:sldMkLst>
          <pc:docMk/>
          <pc:sldMk cId="2641115087" sldId="1826"/>
        </pc:sldMkLst>
      </pc:sldChg>
    </pc:docChg>
  </pc:docChgLst>
  <pc:docChgLst>
    <pc:chgData name="Eva Jandíková" userId="7ef427b1455032d3" providerId="LiveId" clId="{8202217B-3EA2-43A3-92A0-C41BB6D41AA0}"/>
    <pc:docChg chg="addSld delSld modSld">
      <pc:chgData name="Eva Jandíková" userId="7ef427b1455032d3" providerId="LiveId" clId="{8202217B-3EA2-43A3-92A0-C41BB6D41AA0}" dt="2024-08-23T08:50:24.620" v="1" actId="47"/>
      <pc:docMkLst>
        <pc:docMk/>
      </pc:docMkLst>
      <pc:sldChg chg="add del">
        <pc:chgData name="Eva Jandíková" userId="7ef427b1455032d3" providerId="LiveId" clId="{8202217B-3EA2-43A3-92A0-C41BB6D41AA0}" dt="2024-08-23T08:50:24.620" v="1" actId="47"/>
        <pc:sldMkLst>
          <pc:docMk/>
          <pc:sldMk cId="1255733878" sldId="1555"/>
        </pc:sldMkLst>
      </pc:sldChg>
      <pc:sldChg chg="add del">
        <pc:chgData name="Eva Jandíková" userId="7ef427b1455032d3" providerId="LiveId" clId="{8202217B-3EA2-43A3-92A0-C41BB6D41AA0}" dt="2024-08-23T08:50:24.620" v="1" actId="47"/>
        <pc:sldMkLst>
          <pc:docMk/>
          <pc:sldMk cId="1721163362" sldId="1588"/>
        </pc:sldMkLst>
      </pc:sldChg>
    </pc:docChg>
  </pc:docChgLst>
  <pc:docChgLst>
    <pc:chgData name="Eva Jandíková" userId="7ef427b1455032d3" providerId="LiveId" clId="{D5E8EB04-2A9C-4CB0-BFC6-49AC154C4E03}"/>
    <pc:docChg chg="addSld modSld">
      <pc:chgData name="Eva Jandíková" userId="7ef427b1455032d3" providerId="LiveId" clId="{D5E8EB04-2A9C-4CB0-BFC6-49AC154C4E03}" dt="2025-02-12T14:02:30.758" v="6" actId="20577"/>
      <pc:docMkLst>
        <pc:docMk/>
      </pc:docMkLst>
      <pc:sldChg chg="modSp mod">
        <pc:chgData name="Eva Jandíková" userId="7ef427b1455032d3" providerId="LiveId" clId="{D5E8EB04-2A9C-4CB0-BFC6-49AC154C4E03}" dt="2025-02-12T14:02:30.758" v="6" actId="20577"/>
        <pc:sldMkLst>
          <pc:docMk/>
          <pc:sldMk cId="971058066" sldId="2133"/>
        </pc:sldMkLst>
      </pc:sldChg>
      <pc:sldChg chg="modSp add mod">
        <pc:chgData name="Eva Jandíková" userId="7ef427b1455032d3" providerId="LiveId" clId="{D5E8EB04-2A9C-4CB0-BFC6-49AC154C4E03}" dt="2025-02-12T07:24:24.246" v="5" actId="20577"/>
        <pc:sldMkLst>
          <pc:docMk/>
          <pc:sldMk cId="1889478475" sldId="2351"/>
        </pc:sldMkLst>
      </pc:sldChg>
    </pc:docChg>
  </pc:docChgLst>
  <pc:docChgLst>
    <pc:chgData name="RUDÝ Dominik" userId="S::dominik.rudy@asseco-ce.com::46c0047b-a047-431c-b5b5-f936fb9fd475" providerId="AD" clId="Web-{771918CE-8772-23E7-3055-0FEB0D3C193E}"/>
    <pc:docChg chg="modSld">
      <pc:chgData name="RUDÝ Dominik" userId="S::dominik.rudy@asseco-ce.com::46c0047b-a047-431c-b5b5-f936fb9fd475" providerId="AD" clId="Web-{771918CE-8772-23E7-3055-0FEB0D3C193E}" dt="2024-09-03T08:50:24.351" v="0" actId="1076"/>
      <pc:docMkLst>
        <pc:docMk/>
      </pc:docMkLst>
      <pc:sldChg chg="modSp">
        <pc:chgData name="RUDÝ Dominik" userId="S::dominik.rudy@asseco-ce.com::46c0047b-a047-431c-b5b5-f936fb9fd475" providerId="AD" clId="Web-{771918CE-8772-23E7-3055-0FEB0D3C193E}" dt="2024-09-03T08:50:24.351" v="0" actId="1076"/>
        <pc:sldMkLst>
          <pc:docMk/>
          <pc:sldMk cId="2706048233" sldId="1563"/>
        </pc:sldMkLst>
      </pc:sldChg>
    </pc:docChg>
  </pc:docChgLst>
  <pc:docChgLst>
    <pc:chgData name="DOUBEK Martin" userId="5920543b-09f7-4084-b3f7-93aaab8f702b" providerId="ADAL" clId="{CE58C96B-82FB-481B-B91C-F114DBB02A43}"/>
    <pc:docChg chg="undo custSel addSld delSld modSld sldOrd">
      <pc:chgData name="DOUBEK Martin" userId="5920543b-09f7-4084-b3f7-93aaab8f702b" providerId="ADAL" clId="{CE58C96B-82FB-481B-B91C-F114DBB02A43}" dt="2024-09-19T06:14:58.563" v="1117"/>
      <pc:docMkLst>
        <pc:docMk/>
      </pc:docMkLst>
      <pc:sldChg chg="ord">
        <pc:chgData name="DOUBEK Martin" userId="5920543b-09f7-4084-b3f7-93aaab8f702b" providerId="ADAL" clId="{CE58C96B-82FB-481B-B91C-F114DBB02A43}" dt="2024-09-11T13:09:15.142" v="0" actId="20578"/>
        <pc:sldMkLst>
          <pc:docMk/>
          <pc:sldMk cId="2143098384" sldId="1602"/>
        </pc:sldMkLst>
      </pc:sldChg>
      <pc:sldChg chg="addSp modSp">
        <pc:chgData name="DOUBEK Martin" userId="5920543b-09f7-4084-b3f7-93aaab8f702b" providerId="ADAL" clId="{CE58C96B-82FB-481B-B91C-F114DBB02A43}" dt="2024-09-11T14:06:25.270" v="607"/>
        <pc:sldMkLst>
          <pc:docMk/>
          <pc:sldMk cId="422595347" sldId="1621"/>
        </pc:sldMkLst>
      </pc:sldChg>
      <pc:sldChg chg="addSp delSp modSp mod">
        <pc:chgData name="DOUBEK Martin" userId="5920543b-09f7-4084-b3f7-93aaab8f702b" providerId="ADAL" clId="{CE58C96B-82FB-481B-B91C-F114DBB02A43}" dt="2024-09-11T14:11:33.594" v="626"/>
        <pc:sldMkLst>
          <pc:docMk/>
          <pc:sldMk cId="3594136577" sldId="1622"/>
        </pc:sldMkLst>
      </pc:sldChg>
      <pc:sldChg chg="ord">
        <pc:chgData name="DOUBEK Martin" userId="5920543b-09f7-4084-b3f7-93aaab8f702b" providerId="ADAL" clId="{CE58C96B-82FB-481B-B91C-F114DBB02A43}" dt="2024-09-19T06:14:58.563" v="1117"/>
        <pc:sldMkLst>
          <pc:docMk/>
          <pc:sldMk cId="4047269780" sldId="1820"/>
        </pc:sldMkLst>
      </pc:sldChg>
      <pc:sldChg chg="delSp mod">
        <pc:chgData name="DOUBEK Martin" userId="5920543b-09f7-4084-b3f7-93aaab8f702b" providerId="ADAL" clId="{CE58C96B-82FB-481B-B91C-F114DBB02A43}" dt="2024-09-11T13:12:47.702" v="1" actId="478"/>
        <pc:sldMkLst>
          <pc:docMk/>
          <pc:sldMk cId="4214161330" sldId="1827"/>
        </pc:sldMkLst>
      </pc:sldChg>
      <pc:sldChg chg="ord">
        <pc:chgData name="DOUBEK Martin" userId="5920543b-09f7-4084-b3f7-93aaab8f702b" providerId="ADAL" clId="{CE58C96B-82FB-481B-B91C-F114DBB02A43}" dt="2024-09-19T06:14:58.563" v="1117"/>
        <pc:sldMkLst>
          <pc:docMk/>
          <pc:sldMk cId="3702756127" sldId="1841"/>
        </pc:sldMkLst>
      </pc:sldChg>
      <pc:sldChg chg="del">
        <pc:chgData name="DOUBEK Martin" userId="5920543b-09f7-4084-b3f7-93aaab8f702b" providerId="ADAL" clId="{CE58C96B-82FB-481B-B91C-F114DBB02A43}" dt="2024-09-11T13:16:31.146" v="2" actId="2696"/>
        <pc:sldMkLst>
          <pc:docMk/>
          <pc:sldMk cId="4086899877" sldId="1845"/>
        </pc:sldMkLst>
      </pc:sldChg>
      <pc:sldChg chg="del">
        <pc:chgData name="DOUBEK Martin" userId="5920543b-09f7-4084-b3f7-93aaab8f702b" providerId="ADAL" clId="{CE58C96B-82FB-481B-B91C-F114DBB02A43}" dt="2024-09-11T13:16:31.146" v="2" actId="2696"/>
        <pc:sldMkLst>
          <pc:docMk/>
          <pc:sldMk cId="136721931" sldId="1846"/>
        </pc:sldMkLst>
      </pc:sldChg>
      <pc:sldChg chg="del">
        <pc:chgData name="DOUBEK Martin" userId="5920543b-09f7-4084-b3f7-93aaab8f702b" providerId="ADAL" clId="{CE58C96B-82FB-481B-B91C-F114DBB02A43}" dt="2024-09-11T13:16:31.146" v="2" actId="2696"/>
        <pc:sldMkLst>
          <pc:docMk/>
          <pc:sldMk cId="475721774" sldId="1847"/>
        </pc:sldMkLst>
      </pc:sldChg>
      <pc:sldChg chg="modSp mod">
        <pc:chgData name="DOUBEK Martin" userId="5920543b-09f7-4084-b3f7-93aaab8f702b" providerId="ADAL" clId="{CE58C96B-82FB-481B-B91C-F114DBB02A43}" dt="2024-09-11T13:28:27.573" v="31" actId="6549"/>
        <pc:sldMkLst>
          <pc:docMk/>
          <pc:sldMk cId="3336003462" sldId="1850"/>
        </pc:sldMkLst>
      </pc:sldChg>
      <pc:sldChg chg="modSp mod">
        <pc:chgData name="DOUBEK Martin" userId="5920543b-09f7-4084-b3f7-93aaab8f702b" providerId="ADAL" clId="{CE58C96B-82FB-481B-B91C-F114DBB02A43}" dt="2024-09-11T13:28:56.943" v="32" actId="6549"/>
        <pc:sldMkLst>
          <pc:docMk/>
          <pc:sldMk cId="2444742085" sldId="1851"/>
        </pc:sldMkLst>
      </pc:sldChg>
      <pc:sldChg chg="addSp modSp mod">
        <pc:chgData name="DOUBEK Martin" userId="5920543b-09f7-4084-b3f7-93aaab8f702b" providerId="ADAL" clId="{CE58C96B-82FB-481B-B91C-F114DBB02A43}" dt="2024-09-11T13:34:14.086" v="86" actId="5793"/>
        <pc:sldMkLst>
          <pc:docMk/>
          <pc:sldMk cId="854129891" sldId="1860"/>
        </pc:sldMkLst>
      </pc:sldChg>
      <pc:sldChg chg="modSp">
        <pc:chgData name="DOUBEK Martin" userId="5920543b-09f7-4084-b3f7-93aaab8f702b" providerId="ADAL" clId="{CE58C96B-82FB-481B-B91C-F114DBB02A43}" dt="2024-09-11T13:58:41.707" v="538" actId="20577"/>
        <pc:sldMkLst>
          <pc:docMk/>
          <pc:sldMk cId="3483140339" sldId="1867"/>
        </pc:sldMkLst>
      </pc:sldChg>
      <pc:sldChg chg="addSp modSp">
        <pc:chgData name="DOUBEK Martin" userId="5920543b-09f7-4084-b3f7-93aaab8f702b" providerId="ADAL" clId="{CE58C96B-82FB-481B-B91C-F114DBB02A43}" dt="2024-09-11T14:11:35.184" v="627"/>
        <pc:sldMkLst>
          <pc:docMk/>
          <pc:sldMk cId="1508678886" sldId="1868"/>
        </pc:sldMkLst>
      </pc:sldChg>
      <pc:sldChg chg="addSp modSp">
        <pc:chgData name="DOUBEK Martin" userId="5920543b-09f7-4084-b3f7-93aaab8f702b" providerId="ADAL" clId="{CE58C96B-82FB-481B-B91C-F114DBB02A43}" dt="2024-09-11T14:11:31.800" v="625"/>
        <pc:sldMkLst>
          <pc:docMk/>
          <pc:sldMk cId="1454910437" sldId="1869"/>
        </pc:sldMkLst>
      </pc:sldChg>
      <pc:sldChg chg="addSp modSp">
        <pc:chgData name="DOUBEK Martin" userId="5920543b-09f7-4084-b3f7-93aaab8f702b" providerId="ADAL" clId="{CE58C96B-82FB-481B-B91C-F114DBB02A43}" dt="2024-09-11T14:11:27.462" v="624"/>
        <pc:sldMkLst>
          <pc:docMk/>
          <pc:sldMk cId="3863594700" sldId="1872"/>
        </pc:sldMkLst>
      </pc:sldChg>
      <pc:sldChg chg="ord">
        <pc:chgData name="DOUBEK Martin" userId="5920543b-09f7-4084-b3f7-93aaab8f702b" providerId="ADAL" clId="{CE58C96B-82FB-481B-B91C-F114DBB02A43}" dt="2024-09-11T13:40:20.142" v="121"/>
        <pc:sldMkLst>
          <pc:docMk/>
          <pc:sldMk cId="578559840" sldId="1875"/>
        </pc:sldMkLst>
      </pc:sldChg>
      <pc:sldChg chg="ord">
        <pc:chgData name="DOUBEK Martin" userId="5920543b-09f7-4084-b3f7-93aaab8f702b" providerId="ADAL" clId="{CE58C96B-82FB-481B-B91C-F114DBB02A43}" dt="2024-09-11T13:40:22.256" v="123"/>
        <pc:sldMkLst>
          <pc:docMk/>
          <pc:sldMk cId="2541917955" sldId="1876"/>
        </pc:sldMkLst>
      </pc:sldChg>
      <pc:sldChg chg="addSp modSp mod">
        <pc:chgData name="DOUBEK Martin" userId="5920543b-09f7-4084-b3f7-93aaab8f702b" providerId="ADAL" clId="{CE58C96B-82FB-481B-B91C-F114DBB02A43}" dt="2024-09-11T14:06:21.013" v="606" actId="1076"/>
        <pc:sldMkLst>
          <pc:docMk/>
          <pc:sldMk cId="3818583360" sldId="1877"/>
        </pc:sldMkLst>
      </pc:sldChg>
      <pc:sldChg chg="modSp mod ord">
        <pc:chgData name="DOUBEK Martin" userId="5920543b-09f7-4084-b3f7-93aaab8f702b" providerId="ADAL" clId="{CE58C96B-82FB-481B-B91C-F114DBB02A43}" dt="2024-09-11T13:43:07.373" v="149" actId="6549"/>
        <pc:sldMkLst>
          <pc:docMk/>
          <pc:sldMk cId="3105184983" sldId="1878"/>
        </pc:sldMkLst>
      </pc:sldChg>
      <pc:sldChg chg="modSp mod">
        <pc:chgData name="DOUBEK Martin" userId="5920543b-09f7-4084-b3f7-93aaab8f702b" providerId="ADAL" clId="{CE58C96B-82FB-481B-B91C-F114DBB02A43}" dt="2024-09-11T13:46:18.293" v="218" actId="6549"/>
        <pc:sldMkLst>
          <pc:docMk/>
          <pc:sldMk cId="2991275340" sldId="1879"/>
        </pc:sldMkLst>
      </pc:sldChg>
      <pc:sldChg chg="modSp mod ord">
        <pc:chgData name="DOUBEK Martin" userId="5920543b-09f7-4084-b3f7-93aaab8f702b" providerId="ADAL" clId="{CE58C96B-82FB-481B-B91C-F114DBB02A43}" dt="2024-09-11T13:55:07.695" v="492" actId="20577"/>
        <pc:sldMkLst>
          <pc:docMk/>
          <pc:sldMk cId="2471653547" sldId="1880"/>
        </pc:sldMkLst>
      </pc:sldChg>
      <pc:sldChg chg="modSp mod ord">
        <pc:chgData name="DOUBEK Martin" userId="5920543b-09f7-4084-b3f7-93aaab8f702b" providerId="ADAL" clId="{CE58C96B-82FB-481B-B91C-F114DBB02A43}" dt="2024-09-11T13:52:01.157" v="386" actId="12"/>
        <pc:sldMkLst>
          <pc:docMk/>
          <pc:sldMk cId="3030685184" sldId="1881"/>
        </pc:sldMkLst>
      </pc:sldChg>
      <pc:sldChg chg="addSp delSp modSp mod">
        <pc:chgData name="DOUBEK Martin" userId="5920543b-09f7-4084-b3f7-93aaab8f702b" providerId="ADAL" clId="{CE58C96B-82FB-481B-B91C-F114DBB02A43}" dt="2024-09-11T14:26:04.538" v="1102" actId="21"/>
        <pc:sldMkLst>
          <pc:docMk/>
          <pc:sldMk cId="3923465911" sldId="1884"/>
        </pc:sldMkLst>
      </pc:sldChg>
      <pc:sldChg chg="addSp modSp mod">
        <pc:chgData name="DOUBEK Martin" userId="5920543b-09f7-4084-b3f7-93aaab8f702b" providerId="ADAL" clId="{CE58C96B-82FB-481B-B91C-F114DBB02A43}" dt="2024-09-11T14:11:16.702" v="623" actId="20577"/>
        <pc:sldMkLst>
          <pc:docMk/>
          <pc:sldMk cId="663336452" sldId="1890"/>
        </pc:sldMkLst>
      </pc:sldChg>
      <pc:sldChg chg="addSp modSp">
        <pc:chgData name="DOUBEK Martin" userId="5920543b-09f7-4084-b3f7-93aaab8f702b" providerId="ADAL" clId="{CE58C96B-82FB-481B-B91C-F114DBB02A43}" dt="2024-09-11T14:08:38.814" v="608"/>
        <pc:sldMkLst>
          <pc:docMk/>
          <pc:sldMk cId="3510691982" sldId="1891"/>
        </pc:sldMkLst>
      </pc:sldChg>
      <pc:sldChg chg="addSp modSp del mod">
        <pc:chgData name="DOUBEK Martin" userId="5920543b-09f7-4084-b3f7-93aaab8f702b" providerId="ADAL" clId="{CE58C96B-82FB-481B-B91C-F114DBB02A43}" dt="2024-09-11T14:24:19.752" v="1013" actId="2696"/>
        <pc:sldMkLst>
          <pc:docMk/>
          <pc:sldMk cId="3748310994" sldId="1990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1927314932" sldId="1991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120017078" sldId="1994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2977803802" sldId="1995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1115069561" sldId="1998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555802905" sldId="2000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2835345064" sldId="2001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748029616" sldId="2004"/>
        </pc:sldMkLst>
      </pc:sldChg>
      <pc:sldChg chg="del">
        <pc:chgData name="DOUBEK Martin" userId="5920543b-09f7-4084-b3f7-93aaab8f702b" providerId="ADAL" clId="{CE58C96B-82FB-481B-B91C-F114DBB02A43}" dt="2024-09-11T14:24:19.752" v="1013" actId="2696"/>
        <pc:sldMkLst>
          <pc:docMk/>
          <pc:sldMk cId="4142855035" sldId="2005"/>
        </pc:sldMkLst>
      </pc:sldChg>
      <pc:sldChg chg="add del">
        <pc:chgData name="DOUBEK Martin" userId="5920543b-09f7-4084-b3f7-93aaab8f702b" providerId="ADAL" clId="{CE58C96B-82FB-481B-B91C-F114DBB02A43}" dt="2024-09-11T13:35:51.508" v="88" actId="47"/>
        <pc:sldMkLst>
          <pc:docMk/>
          <pc:sldMk cId="2527152013" sldId="2043"/>
        </pc:sldMkLst>
      </pc:sldChg>
      <pc:sldChg chg="new">
        <pc:chgData name="DOUBEK Martin" userId="5920543b-09f7-4084-b3f7-93aaab8f702b" providerId="ADAL" clId="{CE58C96B-82FB-481B-B91C-F114DBB02A43}" dt="2024-09-11T13:35:58.214" v="89" actId="680"/>
        <pc:sldMkLst>
          <pc:docMk/>
          <pc:sldMk cId="3912057607" sldId="2043"/>
        </pc:sldMkLst>
      </pc:sldChg>
      <pc:sldChg chg="new">
        <pc:chgData name="DOUBEK Martin" userId="5920543b-09f7-4084-b3f7-93aaab8f702b" providerId="ADAL" clId="{CE58C96B-82FB-481B-B91C-F114DBB02A43}" dt="2024-09-11T13:36:00.457" v="90" actId="680"/>
        <pc:sldMkLst>
          <pc:docMk/>
          <pc:sldMk cId="2012762345" sldId="2044"/>
        </pc:sldMkLst>
      </pc:sldChg>
      <pc:sldChg chg="new">
        <pc:chgData name="DOUBEK Martin" userId="5920543b-09f7-4084-b3f7-93aaab8f702b" providerId="ADAL" clId="{CE58C96B-82FB-481B-B91C-F114DBB02A43}" dt="2024-09-11T13:36:03.606" v="91" actId="680"/>
        <pc:sldMkLst>
          <pc:docMk/>
          <pc:sldMk cId="3252312980" sldId="2045"/>
        </pc:sldMkLst>
      </pc:sldChg>
      <pc:sldChg chg="addSp delSp modSp add mod">
        <pc:chgData name="DOUBEK Martin" userId="5920543b-09f7-4084-b3f7-93aaab8f702b" providerId="ADAL" clId="{CE58C96B-82FB-481B-B91C-F114DBB02A43}" dt="2024-09-11T14:56:37.868" v="1115" actId="20577"/>
        <pc:sldMkLst>
          <pc:docMk/>
          <pc:sldMk cId="66611187" sldId="2046"/>
        </pc:sldMkLst>
      </pc:sldChg>
      <pc:sldChg chg="addSp modSp new del">
        <pc:chgData name="DOUBEK Martin" userId="5920543b-09f7-4084-b3f7-93aaab8f702b" providerId="ADAL" clId="{CE58C96B-82FB-481B-B91C-F114DBB02A43}" dt="2024-09-11T14:23:29.365" v="1009" actId="47"/>
        <pc:sldMkLst>
          <pc:docMk/>
          <pc:sldMk cId="2551498876" sldId="2046"/>
        </pc:sldMkLst>
      </pc:sldChg>
    </pc:docChg>
  </pc:docChgLst>
  <pc:docChgLst>
    <pc:chgData name="BÜRGER Tomáš" userId="S::tomas.burger@asseco-ce.com::f5b8df6d-73f5-4c4f-8795-b4d9459f9abf" providerId="AD" clId="Web-{495448E4-05C1-6297-81E1-414F3D89EAEF}"/>
    <pc:docChg chg="modSld">
      <pc:chgData name="BÜRGER Tomáš" userId="S::tomas.burger@asseco-ce.com::f5b8df6d-73f5-4c4f-8795-b4d9459f9abf" providerId="AD" clId="Web-{495448E4-05C1-6297-81E1-414F3D89EAEF}" dt="2024-09-11T08:14:36.334" v="12" actId="20577"/>
      <pc:docMkLst>
        <pc:docMk/>
      </pc:docMkLst>
      <pc:sldChg chg="modSp">
        <pc:chgData name="BÜRGER Tomáš" userId="S::tomas.burger@asseco-ce.com::f5b8df6d-73f5-4c4f-8795-b4d9459f9abf" providerId="AD" clId="Web-{495448E4-05C1-6297-81E1-414F3D89EAEF}" dt="2024-09-11T08:12:27.481" v="5" actId="20577"/>
        <pc:sldMkLst>
          <pc:docMk/>
          <pc:sldMk cId="2462925337" sldId="1597"/>
        </pc:sldMkLst>
      </pc:sldChg>
      <pc:sldChg chg="modSp">
        <pc:chgData name="BÜRGER Tomáš" userId="S::tomas.burger@asseco-ce.com::f5b8df6d-73f5-4c4f-8795-b4d9459f9abf" providerId="AD" clId="Web-{495448E4-05C1-6297-81E1-414F3D89EAEF}" dt="2024-09-11T08:11:31.337" v="2" actId="20577"/>
        <pc:sldMkLst>
          <pc:docMk/>
          <pc:sldMk cId="265572498" sldId="2008"/>
        </pc:sldMkLst>
      </pc:sldChg>
      <pc:sldChg chg="modSp">
        <pc:chgData name="BÜRGER Tomáš" userId="S::tomas.burger@asseco-ce.com::f5b8df6d-73f5-4c4f-8795-b4d9459f9abf" providerId="AD" clId="Web-{495448E4-05C1-6297-81E1-414F3D89EAEF}" dt="2024-09-11T08:12:31.388" v="8" actId="20577"/>
        <pc:sldMkLst>
          <pc:docMk/>
          <pc:sldMk cId="816824827" sldId="2009"/>
        </pc:sldMkLst>
      </pc:sldChg>
      <pc:sldChg chg="modSp">
        <pc:chgData name="BÜRGER Tomáš" userId="S::tomas.burger@asseco-ce.com::f5b8df6d-73f5-4c4f-8795-b4d9459f9abf" providerId="AD" clId="Web-{495448E4-05C1-6297-81E1-414F3D89EAEF}" dt="2024-09-11T08:14:36.334" v="12" actId="20577"/>
        <pc:sldMkLst>
          <pc:docMk/>
          <pc:sldMk cId="1592847537" sldId="2010"/>
        </pc:sldMkLst>
      </pc:sldChg>
    </pc:docChg>
  </pc:docChgLst>
  <pc:docChgLst>
    <pc:chgData name="Jana Obstová (Hroteková)" userId="S::jhrotekova_techniserv-it.cz#ext#@assecoce.onmicrosoft.com::562926a8-3db2-4a45-8a91-7f6e2524919d" providerId="AD" clId="Web-{0B614640-FE44-8FC2-E379-1ABFD71107BD}"/>
    <pc:docChg chg="modSld">
      <pc:chgData name="Jana Obstová (Hroteková)" userId="S::jhrotekova_techniserv-it.cz#ext#@assecoce.onmicrosoft.com::562926a8-3db2-4a45-8a91-7f6e2524919d" providerId="AD" clId="Web-{0B614640-FE44-8FC2-E379-1ABFD71107BD}" dt="2024-09-10T09:07:33.584" v="0"/>
      <pc:docMkLst>
        <pc:docMk/>
      </pc:docMkLst>
      <pc:sldChg chg="delSp">
        <pc:chgData name="Jana Obstová (Hroteková)" userId="S::jhrotekova_techniserv-it.cz#ext#@assecoce.onmicrosoft.com::562926a8-3db2-4a45-8a91-7f6e2524919d" providerId="AD" clId="Web-{0B614640-FE44-8FC2-E379-1ABFD71107BD}" dt="2024-09-10T09:07:33.584" v="0"/>
        <pc:sldMkLst>
          <pc:docMk/>
          <pc:sldMk cId="1957406156" sldId="1882"/>
        </pc:sldMkLst>
      </pc:sldChg>
    </pc:docChg>
  </pc:docChgLst>
  <pc:docChgLst>
    <pc:chgData name="BÜRGER Tomáš" userId="S::tomas.burger@asseco-ce.com::f5b8df6d-73f5-4c4f-8795-b4d9459f9abf" providerId="AD" clId="Web-{F087516C-F29C-B352-2E28-3590196B2C81}"/>
    <pc:docChg chg="addSld delSld modSld sldOrd">
      <pc:chgData name="BÜRGER Tomáš" userId="S::tomas.burger@asseco-ce.com::f5b8df6d-73f5-4c4f-8795-b4d9459f9abf" providerId="AD" clId="Web-{F087516C-F29C-B352-2E28-3590196B2C81}" dt="2024-09-09T17:15:47.693" v="1237" actId="20577"/>
      <pc:docMkLst>
        <pc:docMk/>
      </pc:docMkLst>
      <pc:sldChg chg="modSp">
        <pc:chgData name="BÜRGER Tomáš" userId="S::tomas.burger@asseco-ce.com::f5b8df6d-73f5-4c4f-8795-b4d9459f9abf" providerId="AD" clId="Web-{F087516C-F29C-B352-2E28-3590196B2C81}" dt="2024-09-09T15:16:44.604" v="257" actId="20577"/>
        <pc:sldMkLst>
          <pc:docMk/>
          <pc:sldMk cId="1805004973" sldId="1489"/>
        </pc:sldMkLst>
      </pc:sldChg>
      <pc:sldChg chg="modSp">
        <pc:chgData name="BÜRGER Tomáš" userId="S::tomas.burger@asseco-ce.com::f5b8df6d-73f5-4c4f-8795-b4d9459f9abf" providerId="AD" clId="Web-{F087516C-F29C-B352-2E28-3590196B2C81}" dt="2024-09-09T15:14:52.601" v="214" actId="20577"/>
        <pc:sldMkLst>
          <pc:docMk/>
          <pc:sldMk cId="4224311319" sldId="1589"/>
        </pc:sldMkLst>
      </pc:sldChg>
      <pc:sldChg chg="modSp">
        <pc:chgData name="BÜRGER Tomáš" userId="S::tomas.burger@asseco-ce.com::f5b8df6d-73f5-4c4f-8795-b4d9459f9abf" providerId="AD" clId="Web-{F087516C-F29C-B352-2E28-3590196B2C81}" dt="2024-09-09T15:15:27.415" v="224" actId="20577"/>
        <pc:sldMkLst>
          <pc:docMk/>
          <pc:sldMk cId="800607692" sldId="1590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14:38.507" v="211" actId="20577"/>
        <pc:sldMkLst>
          <pc:docMk/>
          <pc:sldMk cId="1444587068" sldId="1591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14:31.664" v="210" actId="20577"/>
        <pc:sldMkLst>
          <pc:docMk/>
          <pc:sldMk cId="2291300745" sldId="1592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14:23.288" v="209" actId="20577"/>
        <pc:sldMkLst>
          <pc:docMk/>
          <pc:sldMk cId="2847235769" sldId="1593"/>
        </pc:sldMkLst>
      </pc:sldChg>
      <pc:sldChg chg="addSp delSp modSp add">
        <pc:chgData name="BÜRGER Tomáš" userId="S::tomas.burger@asseco-ce.com::f5b8df6d-73f5-4c4f-8795-b4d9459f9abf" providerId="AD" clId="Web-{F087516C-F29C-B352-2E28-3590196B2C81}" dt="2024-09-09T15:22:13.891" v="367" actId="1076"/>
        <pc:sldMkLst>
          <pc:docMk/>
          <pc:sldMk cId="4026131794" sldId="1595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24:36.535" v="438" actId="20577"/>
        <pc:sldMkLst>
          <pc:docMk/>
          <pc:sldMk cId="1882499136" sldId="1596"/>
        </pc:sldMkLst>
      </pc:sldChg>
      <pc:sldChg chg="addSp delSp modSp add">
        <pc:chgData name="BÜRGER Tomáš" userId="S::tomas.burger@asseco-ce.com::f5b8df6d-73f5-4c4f-8795-b4d9459f9abf" providerId="AD" clId="Web-{F087516C-F29C-B352-2E28-3590196B2C81}" dt="2024-09-09T15:26:28.599" v="448" actId="1076"/>
        <pc:sldMkLst>
          <pc:docMk/>
          <pc:sldMk cId="2462925337" sldId="1597"/>
        </pc:sldMkLst>
      </pc:sldChg>
      <pc:sldChg chg="addSp delSp modSp add">
        <pc:chgData name="BÜRGER Tomáš" userId="S::tomas.burger@asseco-ce.com::f5b8df6d-73f5-4c4f-8795-b4d9459f9abf" providerId="AD" clId="Web-{F087516C-F29C-B352-2E28-3590196B2C81}" dt="2024-09-09T15:33:18.420" v="732" actId="20577"/>
        <pc:sldMkLst>
          <pc:docMk/>
          <pc:sldMk cId="3729782038" sldId="1599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35:15.703" v="740" actId="20577"/>
        <pc:sldMkLst>
          <pc:docMk/>
          <pc:sldMk cId="102430558" sldId="1600"/>
        </pc:sldMkLst>
      </pc:sldChg>
      <pc:sldChg chg="modSp">
        <pc:chgData name="BÜRGER Tomáš" userId="S::tomas.burger@asseco-ce.com::f5b8df6d-73f5-4c4f-8795-b4d9459f9abf" providerId="AD" clId="Web-{F087516C-F29C-B352-2E28-3590196B2C81}" dt="2024-09-09T15:43:41.885" v="758" actId="20577"/>
        <pc:sldMkLst>
          <pc:docMk/>
          <pc:sldMk cId="1771302111" sldId="1620"/>
        </pc:sldMkLst>
      </pc:sldChg>
      <pc:sldChg chg="addSp delSp modSp">
        <pc:chgData name="BÜRGER Tomáš" userId="S::tomas.burger@asseco-ce.com::f5b8df6d-73f5-4c4f-8795-b4d9459f9abf" providerId="AD" clId="Web-{F087516C-F29C-B352-2E28-3590196B2C81}" dt="2024-09-09T15:55:25.789" v="926" actId="20577"/>
        <pc:sldMkLst>
          <pc:docMk/>
          <pc:sldMk cId="1151322360" sldId="1624"/>
        </pc:sldMkLst>
      </pc:sldChg>
      <pc:sldChg chg="addSp delSp modSp del">
        <pc:chgData name="BÜRGER Tomáš" userId="S::tomas.burger@asseco-ce.com::f5b8df6d-73f5-4c4f-8795-b4d9459f9abf" providerId="AD" clId="Web-{F087516C-F29C-B352-2E28-3590196B2C81}" dt="2024-09-09T15:59:46.575" v="990"/>
        <pc:sldMkLst>
          <pc:docMk/>
          <pc:sldMk cId="1676030265" sldId="1625"/>
        </pc:sldMkLst>
      </pc:sldChg>
      <pc:sldChg chg="ord">
        <pc:chgData name="BÜRGER Tomáš" userId="S::tomas.burger@asseco-ce.com::f5b8df6d-73f5-4c4f-8795-b4d9459f9abf" providerId="AD" clId="Web-{F087516C-F29C-B352-2E28-3590196B2C81}" dt="2024-09-09T16:07:11.240" v="997"/>
        <pc:sldMkLst>
          <pc:docMk/>
          <pc:sldMk cId="2565680656" sldId="1636"/>
        </pc:sldMkLst>
      </pc:sldChg>
      <pc:sldChg chg="addSp delSp modSp">
        <pc:chgData name="BÜRGER Tomáš" userId="S::tomas.burger@asseco-ce.com::f5b8df6d-73f5-4c4f-8795-b4d9459f9abf" providerId="AD" clId="Web-{F087516C-F29C-B352-2E28-3590196B2C81}" dt="2024-09-09T16:24:44.088" v="1013" actId="20577"/>
        <pc:sldMkLst>
          <pc:docMk/>
          <pc:sldMk cId="304826213" sldId="1644"/>
        </pc:sldMkLst>
      </pc:sldChg>
      <pc:sldChg chg="modSp">
        <pc:chgData name="BÜRGER Tomáš" userId="S::tomas.burger@asseco-ce.com::f5b8df6d-73f5-4c4f-8795-b4d9459f9abf" providerId="AD" clId="Web-{F087516C-F29C-B352-2E28-3590196B2C81}" dt="2024-09-09T17:15:47.693" v="1237" actId="20577"/>
        <pc:sldMkLst>
          <pc:docMk/>
          <pc:sldMk cId="3271763499" sldId="1690"/>
        </pc:sldMkLst>
      </pc:sldChg>
      <pc:sldChg chg="modSp">
        <pc:chgData name="BÜRGER Tomáš" userId="S::tomas.burger@asseco-ce.com::f5b8df6d-73f5-4c4f-8795-b4d9459f9abf" providerId="AD" clId="Web-{F087516C-F29C-B352-2E28-3590196B2C81}" dt="2024-09-09T16:42:55.156" v="1015" actId="20577"/>
        <pc:sldMkLst>
          <pc:docMk/>
          <pc:sldMk cId="652713672" sldId="1709"/>
        </pc:sldMkLst>
      </pc:sldChg>
      <pc:sldChg chg="addSp delSp modSp">
        <pc:chgData name="BÜRGER Tomáš" userId="S::tomas.burger@asseco-ce.com::f5b8df6d-73f5-4c4f-8795-b4d9459f9abf" providerId="AD" clId="Web-{F087516C-F29C-B352-2E28-3590196B2C81}" dt="2024-09-09T17:14:13.207" v="1236" actId="1076"/>
        <pc:sldMkLst>
          <pc:docMk/>
          <pc:sldMk cId="2035613754" sldId="1713"/>
        </pc:sldMkLst>
      </pc:sldChg>
      <pc:sldChg chg="del">
        <pc:chgData name="BÜRGER Tomáš" userId="S::tomas.burger@asseco-ce.com::f5b8df6d-73f5-4c4f-8795-b4d9459f9abf" providerId="AD" clId="Web-{F087516C-F29C-B352-2E28-3590196B2C81}" dt="2024-09-09T16:10:23.556" v="1001"/>
        <pc:sldMkLst>
          <pc:docMk/>
          <pc:sldMk cId="2923910810" sldId="1730"/>
        </pc:sldMkLst>
      </pc:sldChg>
      <pc:sldChg chg="del">
        <pc:chgData name="BÜRGER Tomáš" userId="S::tomas.burger@asseco-ce.com::f5b8df6d-73f5-4c4f-8795-b4d9459f9abf" providerId="AD" clId="Web-{F087516C-F29C-B352-2E28-3590196B2C81}" dt="2024-09-09T16:10:25.322" v="1002"/>
        <pc:sldMkLst>
          <pc:docMk/>
          <pc:sldMk cId="1437478443" sldId="1731"/>
        </pc:sldMkLst>
      </pc:sldChg>
      <pc:sldChg chg="delSp modSp">
        <pc:chgData name="BÜRGER Tomáš" userId="S::tomas.burger@asseco-ce.com::f5b8df6d-73f5-4c4f-8795-b4d9459f9abf" providerId="AD" clId="Web-{F087516C-F29C-B352-2E28-3590196B2C81}" dt="2024-09-09T16:52:03.182" v="1025" actId="1076"/>
        <pc:sldMkLst>
          <pc:docMk/>
          <pc:sldMk cId="3950685246" sldId="1743"/>
        </pc:sldMkLst>
      </pc:sldChg>
      <pc:sldChg chg="delSp modSp">
        <pc:chgData name="BÜRGER Tomáš" userId="S::tomas.burger@asseco-ce.com::f5b8df6d-73f5-4c4f-8795-b4d9459f9abf" providerId="AD" clId="Web-{F087516C-F29C-B352-2E28-3590196B2C81}" dt="2024-09-09T16:52:26.713" v="1033" actId="1076"/>
        <pc:sldMkLst>
          <pc:docMk/>
          <pc:sldMk cId="2583623230" sldId="1793"/>
        </pc:sldMkLst>
      </pc:sldChg>
      <pc:sldChg chg="modSp ord">
        <pc:chgData name="BÜRGER Tomáš" userId="S::tomas.burger@asseco-ce.com::f5b8df6d-73f5-4c4f-8795-b4d9459f9abf" providerId="AD" clId="Web-{F087516C-F29C-B352-2E28-3590196B2C81}" dt="2024-09-09T16:07:07.130" v="996" actId="1076"/>
        <pc:sldMkLst>
          <pc:docMk/>
          <pc:sldMk cId="413298334" sldId="1901"/>
        </pc:sldMkLst>
      </pc:sldChg>
      <pc:sldChg chg="ord">
        <pc:chgData name="BÜRGER Tomáš" userId="S::tomas.burger@asseco-ce.com::f5b8df6d-73f5-4c4f-8795-b4d9459f9abf" providerId="AD" clId="Web-{F087516C-F29C-B352-2E28-3590196B2C81}" dt="2024-09-09T16:08:02.444" v="999"/>
        <pc:sldMkLst>
          <pc:docMk/>
          <pc:sldMk cId="3722873506" sldId="1902"/>
        </pc:sldMkLst>
      </pc:sldChg>
      <pc:sldChg chg="ord">
        <pc:chgData name="BÜRGER Tomáš" userId="S::tomas.burger@asseco-ce.com::f5b8df6d-73f5-4c4f-8795-b4d9459f9abf" providerId="AD" clId="Web-{F087516C-F29C-B352-2E28-3590196B2C81}" dt="2024-09-09T16:08:45.898" v="1000"/>
        <pc:sldMkLst>
          <pc:docMk/>
          <pc:sldMk cId="272229636" sldId="1904"/>
        </pc:sldMkLst>
      </pc:sldChg>
      <pc:sldChg chg="modSp">
        <pc:chgData name="BÜRGER Tomáš" userId="S::tomas.burger@asseco-ce.com::f5b8df6d-73f5-4c4f-8795-b4d9459f9abf" providerId="AD" clId="Web-{F087516C-F29C-B352-2E28-3590196B2C81}" dt="2024-09-09T16:57:44.141" v="1080" actId="20577"/>
        <pc:sldMkLst>
          <pc:docMk/>
          <pc:sldMk cId="133519096" sldId="1925"/>
        </pc:sldMkLst>
      </pc:sldChg>
      <pc:sldChg chg="modSp">
        <pc:chgData name="BÜRGER Tomáš" userId="S::tomas.burger@asseco-ce.com::f5b8df6d-73f5-4c4f-8795-b4d9459f9abf" providerId="AD" clId="Web-{F087516C-F29C-B352-2E28-3590196B2C81}" dt="2024-09-09T15:15:20.508" v="222" actId="20577"/>
        <pc:sldMkLst>
          <pc:docMk/>
          <pc:sldMk cId="3232317166" sldId="2006"/>
        </pc:sldMkLst>
      </pc:sldChg>
      <pc:sldChg chg="modSp">
        <pc:chgData name="BÜRGER Tomáš" userId="S::tomas.burger@asseco-ce.com::f5b8df6d-73f5-4c4f-8795-b4d9459f9abf" providerId="AD" clId="Web-{F087516C-F29C-B352-2E28-3590196B2C81}" dt="2024-09-09T15:14:46.742" v="213" actId="20577"/>
        <pc:sldMkLst>
          <pc:docMk/>
          <pc:sldMk cId="617345511" sldId="2007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14:13.773" v="208" actId="20577"/>
        <pc:sldMkLst>
          <pc:docMk/>
          <pc:sldMk cId="265572498" sldId="2008"/>
        </pc:sldMkLst>
      </pc:sldChg>
      <pc:sldChg chg="modSp add">
        <pc:chgData name="BÜRGER Tomáš" userId="S::tomas.burger@asseco-ce.com::f5b8df6d-73f5-4c4f-8795-b4d9459f9abf" providerId="AD" clId="Web-{F087516C-F29C-B352-2E28-3590196B2C81}" dt="2024-09-09T15:33:04.029" v="730" actId="20577"/>
        <pc:sldMkLst>
          <pc:docMk/>
          <pc:sldMk cId="816824827" sldId="2009"/>
        </pc:sldMkLst>
      </pc:sldChg>
      <pc:sldChg chg="modSp add ord">
        <pc:chgData name="BÜRGER Tomáš" userId="S::tomas.burger@asseco-ce.com::f5b8df6d-73f5-4c4f-8795-b4d9459f9abf" providerId="AD" clId="Web-{F087516C-F29C-B352-2E28-3590196B2C81}" dt="2024-09-09T15:38:40.254" v="755" actId="1076"/>
        <pc:sldMkLst>
          <pc:docMk/>
          <pc:sldMk cId="1592847537" sldId="2010"/>
        </pc:sldMkLst>
      </pc:sldChg>
      <pc:sldChg chg="addSp delSp modSp add replId">
        <pc:chgData name="BÜRGER Tomáš" userId="S::tomas.burger@asseco-ce.com::f5b8df6d-73f5-4c4f-8795-b4d9459f9abf" providerId="AD" clId="Web-{F087516C-F29C-B352-2E28-3590196B2C81}" dt="2024-09-09T15:55:12.757" v="925" actId="20577"/>
        <pc:sldMkLst>
          <pc:docMk/>
          <pc:sldMk cId="1555792731" sldId="2011"/>
        </pc:sldMkLst>
      </pc:sldChg>
      <pc:sldChg chg="add replId">
        <pc:chgData name="BÜRGER Tomáš" userId="S::tomas.burger@asseco-ce.com::f5b8df6d-73f5-4c4f-8795-b4d9459f9abf" providerId="AD" clId="Web-{F087516C-F29C-B352-2E28-3590196B2C81}" dt="2024-09-09T17:10:33.765" v="1081"/>
        <pc:sldMkLst>
          <pc:docMk/>
          <pc:sldMk cId="643296299" sldId="2012"/>
        </pc:sldMkLst>
      </pc:sldChg>
    </pc:docChg>
  </pc:docChgLst>
  <pc:docChgLst>
    <pc:chgData name="BÜRGER Tomáš" userId="S::tomas.burger@asseco-ce.com::f5b8df6d-73f5-4c4f-8795-b4d9459f9abf" providerId="AD" clId="Web-{C4A1D064-7FE1-C4B7-D291-33BB30B9A56B}"/>
    <pc:docChg chg="addSld delSld modSld sldOrd">
      <pc:chgData name="BÜRGER Tomáš" userId="S::tomas.burger@asseco-ce.com::f5b8df6d-73f5-4c4f-8795-b4d9459f9abf" providerId="AD" clId="Web-{C4A1D064-7FE1-C4B7-D291-33BB30B9A56B}" dt="2024-09-09T20:02:14.180" v="1291" actId="20577"/>
      <pc:docMkLst>
        <pc:docMk/>
      </pc:docMkLst>
      <pc:sldChg chg="ord">
        <pc:chgData name="BÜRGER Tomáš" userId="S::tomas.burger@asseco-ce.com::f5b8df6d-73f5-4c4f-8795-b4d9459f9abf" providerId="AD" clId="Web-{C4A1D064-7FE1-C4B7-D291-33BB30B9A56B}" dt="2024-09-09T18:19:11.683" v="339"/>
        <pc:sldMkLst>
          <pc:docMk/>
          <pc:sldMk cId="1874021689" sldId="1629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99" v="340"/>
        <pc:sldMkLst>
          <pc:docMk/>
          <pc:sldMk cId="3438682059" sldId="1632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808" v="366"/>
        <pc:sldMkLst>
          <pc:docMk/>
          <pc:sldMk cId="3133382944" sldId="1649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92" v="365"/>
        <pc:sldMkLst>
          <pc:docMk/>
          <pc:sldMk cId="1761858310" sldId="1650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92" v="364"/>
        <pc:sldMkLst>
          <pc:docMk/>
          <pc:sldMk cId="2248596057" sldId="1651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92" v="363"/>
        <pc:sldMkLst>
          <pc:docMk/>
          <pc:sldMk cId="2694056240" sldId="1652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92" v="362"/>
        <pc:sldMkLst>
          <pc:docMk/>
          <pc:sldMk cId="4013203784" sldId="1653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77" v="361"/>
        <pc:sldMkLst>
          <pc:docMk/>
          <pc:sldMk cId="585463199" sldId="1654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77" v="360"/>
        <pc:sldMkLst>
          <pc:docMk/>
          <pc:sldMk cId="3077343573" sldId="1655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77" v="359"/>
        <pc:sldMkLst>
          <pc:docMk/>
          <pc:sldMk cId="2670300549" sldId="1656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77" v="358"/>
        <pc:sldMkLst>
          <pc:docMk/>
          <pc:sldMk cId="1962091266" sldId="1657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61" v="357"/>
        <pc:sldMkLst>
          <pc:docMk/>
          <pc:sldMk cId="3577629205" sldId="1658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61" v="354"/>
        <pc:sldMkLst>
          <pc:docMk/>
          <pc:sldMk cId="1826095205" sldId="1661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30" v="349"/>
        <pc:sldMkLst>
          <pc:docMk/>
          <pc:sldMk cId="2133617346" sldId="1663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30" v="348"/>
        <pc:sldMkLst>
          <pc:docMk/>
          <pc:sldMk cId="1024860642" sldId="1664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14" v="346"/>
        <pc:sldMkLst>
          <pc:docMk/>
          <pc:sldMk cId="879171619" sldId="1666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14" v="345"/>
        <pc:sldMkLst>
          <pc:docMk/>
          <pc:sldMk cId="2034776031" sldId="1667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14" v="344"/>
        <pc:sldMkLst>
          <pc:docMk/>
          <pc:sldMk cId="3912439826" sldId="1668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99" v="343"/>
        <pc:sldMkLst>
          <pc:docMk/>
          <pc:sldMk cId="3617529322" sldId="1669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7:51:54.094" v="87" actId="20577"/>
        <pc:sldMkLst>
          <pc:docMk/>
          <pc:sldMk cId="1246238559" sldId="1715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06:27.767" v="719"/>
        <pc:sldMkLst>
          <pc:docMk/>
          <pc:sldMk cId="2167345432" sldId="1732"/>
        </pc:sldMkLst>
      </pc:sldChg>
      <pc:sldChg chg="addSp delSp modSp">
        <pc:chgData name="BÜRGER Tomáš" userId="S::tomas.burger@asseco-ce.com::f5b8df6d-73f5-4c4f-8795-b4d9459f9abf" providerId="AD" clId="Web-{C4A1D064-7FE1-C4B7-D291-33BB30B9A56B}" dt="2024-09-09T17:37:26.935" v="3" actId="1076"/>
        <pc:sldMkLst>
          <pc:docMk/>
          <pc:sldMk cId="2310029980" sldId="1753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30" v="347"/>
        <pc:sldMkLst>
          <pc:docMk/>
          <pc:sldMk cId="4176474747" sldId="1756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83" v="338"/>
        <pc:sldMkLst>
          <pc:docMk/>
          <pc:sldMk cId="565541771" sldId="1759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83" v="337"/>
        <pc:sldMkLst>
          <pc:docMk/>
          <pc:sldMk cId="111620292" sldId="1760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99" v="341"/>
        <pc:sldMkLst>
          <pc:docMk/>
          <pc:sldMk cId="2759473037" sldId="1762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67" v="334"/>
        <pc:sldMkLst>
          <pc:docMk/>
          <pc:sldMk cId="3056151598" sldId="1763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67" v="333"/>
        <pc:sldMkLst>
          <pc:docMk/>
          <pc:sldMk cId="1600859445" sldId="1765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20:02:14.180" v="1291" actId="20577"/>
        <pc:sldMkLst>
          <pc:docMk/>
          <pc:sldMk cId="2063208814" sldId="1768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44:09.706" v="860" actId="20577"/>
        <pc:sldMkLst>
          <pc:docMk/>
          <pc:sldMk cId="2682109150" sldId="1769"/>
        </pc:sldMkLst>
      </pc:sldChg>
      <pc:sldChg chg="delSp modSp add del">
        <pc:chgData name="BÜRGER Tomáš" userId="S::tomas.burger@asseco-ce.com::f5b8df6d-73f5-4c4f-8795-b4d9459f9abf" providerId="AD" clId="Web-{C4A1D064-7FE1-C4B7-D291-33BB30B9A56B}" dt="2024-09-09T20:00:41.208" v="1288"/>
        <pc:sldMkLst>
          <pc:docMk/>
          <pc:sldMk cId="2521317041" sldId="1771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57:14.575" v="1264" actId="20577"/>
        <pc:sldMkLst>
          <pc:docMk/>
          <pc:sldMk cId="2172963076" sldId="1772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7:42:46.430" v="5" actId="20577"/>
        <pc:sldMkLst>
          <pc:docMk/>
          <pc:sldMk cId="2177273850" sldId="1948"/>
        </pc:sldMkLst>
      </pc:sldChg>
      <pc:sldChg chg="delSp modSp">
        <pc:chgData name="BÜRGER Tomáš" userId="S::tomas.burger@asseco-ce.com::f5b8df6d-73f5-4c4f-8795-b4d9459f9abf" providerId="AD" clId="Web-{C4A1D064-7FE1-C4B7-D291-33BB30B9A56B}" dt="2024-09-09T18:17:46.961" v="325" actId="20577"/>
        <pc:sldMkLst>
          <pc:docMk/>
          <pc:sldMk cId="1172131642" sldId="1957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06:27.829" v="734"/>
        <pc:sldMkLst>
          <pc:docMk/>
          <pc:sldMk cId="2429152809" sldId="1961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07:30.332" v="736" actId="20577"/>
        <pc:sldMkLst>
          <pc:docMk/>
          <pc:sldMk cId="2225144040" sldId="1963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08:12.677" v="738" actId="20577"/>
        <pc:sldMkLst>
          <pc:docMk/>
          <pc:sldMk cId="2240613310" sldId="1966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15:38.333" v="739" actId="20577"/>
        <pc:sldMkLst>
          <pc:docMk/>
          <pc:sldMk cId="2260098542" sldId="1967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16:16.100" v="741" actId="20577"/>
        <pc:sldMkLst>
          <pc:docMk/>
          <pc:sldMk cId="3511248255" sldId="1968"/>
        </pc:sldMkLst>
      </pc:sldChg>
      <pc:sldChg chg="del">
        <pc:chgData name="BÜRGER Tomáš" userId="S::tomas.burger@asseco-ce.com::f5b8df6d-73f5-4c4f-8795-b4d9459f9abf" providerId="AD" clId="Web-{C4A1D064-7FE1-C4B7-D291-33BB30B9A56B}" dt="2024-09-09T18:23:02.722" v="383"/>
        <pc:sldMkLst>
          <pc:docMk/>
          <pc:sldMk cId="1830624420" sldId="1969"/>
        </pc:sldMkLst>
      </pc:sldChg>
      <pc:sldChg chg="ord">
        <pc:chgData name="BÜRGER Tomáš" userId="S::tomas.burger@asseco-ce.com::f5b8df6d-73f5-4c4f-8795-b4d9459f9abf" providerId="AD" clId="Web-{C4A1D064-7FE1-C4B7-D291-33BB30B9A56B}" dt="2024-09-09T19:06:27.782" v="723"/>
        <pc:sldMkLst>
          <pc:docMk/>
          <pc:sldMk cId="2015631478" sldId="1970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16:44.023" v="743" actId="20577"/>
        <pc:sldMkLst>
          <pc:docMk/>
          <pc:sldMk cId="4170478060" sldId="1971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16:30.116" v="742" actId="20577"/>
        <pc:sldMkLst>
          <pc:docMk/>
          <pc:sldMk cId="3802186238" sldId="1972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17:00.992" v="744" actId="20577"/>
        <pc:sldMkLst>
          <pc:docMk/>
          <pc:sldMk cId="1371388273" sldId="1973"/>
        </pc:sldMkLst>
      </pc:sldChg>
      <pc:sldChg chg="addSp delSp modSp ord">
        <pc:chgData name="BÜRGER Tomáš" userId="S::tomas.burger@asseco-ce.com::f5b8df6d-73f5-4c4f-8795-b4d9459f9abf" providerId="AD" clId="Web-{C4A1D064-7FE1-C4B7-D291-33BB30B9A56B}" dt="2024-09-09T19:17:13.071" v="745" actId="20577"/>
        <pc:sldMkLst>
          <pc:docMk/>
          <pc:sldMk cId="4233675340" sldId="1974"/>
        </pc:sldMkLst>
      </pc:sldChg>
      <pc:sldChg chg="modSp del">
        <pc:chgData name="BÜRGER Tomáš" userId="S::tomas.burger@asseco-ce.com::f5b8df6d-73f5-4c4f-8795-b4d9459f9abf" providerId="AD" clId="Web-{C4A1D064-7FE1-C4B7-D291-33BB30B9A56B}" dt="2024-09-09T18:43:57.704" v="645"/>
        <pc:sldMkLst>
          <pc:docMk/>
          <pc:sldMk cId="1750532036" sldId="1975"/>
        </pc:sldMkLst>
      </pc:sldChg>
      <pc:sldChg chg="addSp delSp modSp ord">
        <pc:chgData name="BÜRGER Tomáš" userId="S::tomas.burger@asseco-ce.com::f5b8df6d-73f5-4c4f-8795-b4d9459f9abf" providerId="AD" clId="Web-{C4A1D064-7FE1-C4B7-D291-33BB30B9A56B}" dt="2024-09-09T19:06:27.751" v="716"/>
        <pc:sldMkLst>
          <pc:docMk/>
          <pc:sldMk cId="2413862856" sldId="1976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17:47.056" v="747" actId="20577"/>
        <pc:sldMkLst>
          <pc:docMk/>
          <pc:sldMk cId="1989299433" sldId="1977"/>
        </pc:sldMkLst>
      </pc:sldChg>
      <pc:sldChg chg="addSp delSp modSp ord">
        <pc:chgData name="BÜRGER Tomáš" userId="S::tomas.burger@asseco-ce.com::f5b8df6d-73f5-4c4f-8795-b4d9459f9abf" providerId="AD" clId="Web-{C4A1D064-7FE1-C4B7-D291-33BB30B9A56B}" dt="2024-09-09T19:06:27.736" v="713"/>
        <pc:sldMkLst>
          <pc:docMk/>
          <pc:sldMk cId="1683934804" sldId="1978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61" v="356"/>
        <pc:sldMkLst>
          <pc:docMk/>
          <pc:sldMk cId="180968225" sldId="1980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61" v="355"/>
        <pc:sldMkLst>
          <pc:docMk/>
          <pc:sldMk cId="3585720306" sldId="1981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99" v="342"/>
        <pc:sldMkLst>
          <pc:docMk/>
          <pc:sldMk cId="285609150" sldId="1982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30" v="350"/>
        <pc:sldMkLst>
          <pc:docMk/>
          <pc:sldMk cId="111893438" sldId="1983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667" v="335"/>
        <pc:sldMkLst>
          <pc:docMk/>
          <pc:sldMk cId="1352620818" sldId="1984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46" v="353"/>
        <pc:sldMkLst>
          <pc:docMk/>
          <pc:sldMk cId="1768145162" sldId="1985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46" v="352"/>
        <pc:sldMkLst>
          <pc:docMk/>
          <pc:sldMk cId="938738825" sldId="1986"/>
        </pc:sldMkLst>
      </pc:sldChg>
      <pc:sldChg chg="ord">
        <pc:chgData name="BÜRGER Tomáš" userId="S::tomas.burger@asseco-ce.com::f5b8df6d-73f5-4c4f-8795-b4d9459f9abf" providerId="AD" clId="Web-{C4A1D064-7FE1-C4B7-D291-33BB30B9A56B}" dt="2024-09-09T18:19:11.746" v="351"/>
        <pc:sldMkLst>
          <pc:docMk/>
          <pc:sldMk cId="288015580" sldId="1987"/>
        </pc:sldMkLst>
      </pc:sldChg>
      <pc:sldChg chg="modSp ord">
        <pc:chgData name="BÜRGER Tomáš" userId="S::tomas.burger@asseco-ce.com::f5b8df6d-73f5-4c4f-8795-b4d9459f9abf" providerId="AD" clId="Web-{C4A1D064-7FE1-C4B7-D291-33BB30B9A56B}" dt="2024-09-09T19:54:09.570" v="1148" actId="20577"/>
        <pc:sldMkLst>
          <pc:docMk/>
          <pc:sldMk cId="117718526" sldId="1988"/>
        </pc:sldMkLst>
      </pc:sldChg>
      <pc:sldChg chg="ord">
        <pc:chgData name="BÜRGER Tomáš" userId="S::tomas.burger@asseco-ce.com::f5b8df6d-73f5-4c4f-8795-b4d9459f9abf" providerId="AD" clId="Web-{C4A1D064-7FE1-C4B7-D291-33BB30B9A56B}" dt="2024-09-09T19:41:27.606" v="788"/>
        <pc:sldMkLst>
          <pc:docMk/>
          <pc:sldMk cId="1991630098" sldId="1989"/>
        </pc:sldMkLst>
      </pc:sldChg>
      <pc:sldChg chg="addSp delSp modSp add">
        <pc:chgData name="BÜRGER Tomáš" userId="S::tomas.burger@asseco-ce.com::f5b8df6d-73f5-4c4f-8795-b4d9459f9abf" providerId="AD" clId="Web-{C4A1D064-7FE1-C4B7-D291-33BB30B9A56B}" dt="2024-09-09T17:49:38.554" v="33" actId="20577"/>
        <pc:sldMkLst>
          <pc:docMk/>
          <pc:sldMk cId="338542605" sldId="2013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1:56.006" v="221"/>
        <pc:sldMkLst>
          <pc:docMk/>
          <pc:sldMk cId="17543699" sldId="2014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2:53.617" v="227"/>
        <pc:sldMkLst>
          <pc:docMk/>
          <pc:sldMk cId="1890683649" sldId="2014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9:19.475" v="252"/>
        <pc:sldMkLst>
          <pc:docMk/>
          <pc:sldMk cId="3954009907" sldId="2014"/>
        </pc:sldMkLst>
      </pc:sldChg>
      <pc:sldChg chg="addSp delSp modSp add replId">
        <pc:chgData name="BÜRGER Tomáš" userId="S::tomas.burger@asseco-ce.com::f5b8df6d-73f5-4c4f-8795-b4d9459f9abf" providerId="AD" clId="Web-{C4A1D064-7FE1-C4B7-D291-33BB30B9A56B}" dt="2024-09-09T18:18:29.306" v="330" actId="20577"/>
        <pc:sldMkLst>
          <pc:docMk/>
          <pc:sldMk cId="1995272940" sldId="2015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1:56.006" v="220"/>
        <pc:sldMkLst>
          <pc:docMk/>
          <pc:sldMk cId="2295590963" sldId="2015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2:53.617" v="226"/>
        <pc:sldMkLst>
          <pc:docMk/>
          <pc:sldMk cId="2469434282" sldId="2015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1:56.006" v="219"/>
        <pc:sldMkLst>
          <pc:docMk/>
          <pc:sldMk cId="827668861" sldId="2016"/>
        </pc:sldMkLst>
      </pc:sldChg>
      <pc:sldChg chg="addSp delSp modSp add replId">
        <pc:chgData name="BÜRGER Tomáš" userId="S::tomas.burger@asseco-ce.com::f5b8df6d-73f5-4c4f-8795-b4d9459f9abf" providerId="AD" clId="Web-{C4A1D064-7FE1-C4B7-D291-33BB30B9A56B}" dt="2024-09-09T18:04:32.168" v="240" actId="1076"/>
        <pc:sldMkLst>
          <pc:docMk/>
          <pc:sldMk cId="1982855231" sldId="2016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02:53.602" v="225"/>
        <pc:sldMkLst>
          <pc:docMk/>
          <pc:sldMk cId="3770123502" sldId="2016"/>
        </pc:sldMkLst>
      </pc:sldChg>
      <pc:sldChg chg="modSp add del replId">
        <pc:chgData name="BÜRGER Tomáš" userId="S::tomas.burger@asseco-ce.com::f5b8df6d-73f5-4c4f-8795-b4d9459f9abf" providerId="AD" clId="Web-{C4A1D064-7FE1-C4B7-D291-33BB30B9A56B}" dt="2024-09-09T19:06:31.876" v="735"/>
        <pc:sldMkLst>
          <pc:docMk/>
          <pc:sldMk cId="264915075" sldId="2017"/>
        </pc:sldMkLst>
      </pc:sldChg>
      <pc:sldChg chg="modSp add ord replId">
        <pc:chgData name="BÜRGER Tomáš" userId="S::tomas.burger@asseco-ce.com::f5b8df6d-73f5-4c4f-8795-b4d9459f9abf" providerId="AD" clId="Web-{C4A1D064-7FE1-C4B7-D291-33BB30B9A56B}" dt="2024-09-09T19:06:27.829" v="732"/>
        <pc:sldMkLst>
          <pc:docMk/>
          <pc:sldMk cId="2291874958" sldId="2018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8:27:11.872" v="480"/>
        <pc:sldMkLst>
          <pc:docMk/>
          <pc:sldMk cId="1938962483" sldId="2019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06:27.814" v="731"/>
        <pc:sldMkLst>
          <pc:docMk/>
          <pc:sldMk cId="2415854579" sldId="2020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07:58.614" v="737" actId="20577"/>
        <pc:sldMkLst>
          <pc:docMk/>
          <pc:sldMk cId="3206057691" sldId="2021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06:27.798" v="727"/>
        <pc:sldMkLst>
          <pc:docMk/>
          <pc:sldMk cId="1036764259" sldId="2022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15:58.256" v="740" actId="20577"/>
        <pc:sldMkLst>
          <pc:docMk/>
          <pc:sldMk cId="496938959" sldId="2023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06:27.767" v="718"/>
        <pc:sldMkLst>
          <pc:docMk/>
          <pc:sldMk cId="1513684278" sldId="2024"/>
        </pc:sldMkLst>
      </pc:sldChg>
      <pc:sldChg chg="modSp add ord">
        <pc:chgData name="BÜRGER Tomáš" userId="S::tomas.burger@asseco-ce.com::f5b8df6d-73f5-4c4f-8795-b4d9459f9abf" providerId="AD" clId="Web-{C4A1D064-7FE1-C4B7-D291-33BB30B9A56B}" dt="2024-09-09T19:06:27.767" v="717"/>
        <pc:sldMkLst>
          <pc:docMk/>
          <pc:sldMk cId="913033047" sldId="2025"/>
        </pc:sldMkLst>
      </pc:sldChg>
      <pc:sldChg chg="add del">
        <pc:chgData name="BÜRGER Tomáš" userId="S::tomas.burger@asseco-ce.com::f5b8df6d-73f5-4c4f-8795-b4d9459f9abf" providerId="AD" clId="Web-{C4A1D064-7FE1-C4B7-D291-33BB30B9A56B}" dt="2024-09-09T18:55:40.307" v="656"/>
        <pc:sldMkLst>
          <pc:docMk/>
          <pc:sldMk cId="1943633953" sldId="2026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9:02:38.165" v="711"/>
        <pc:sldMkLst>
          <pc:docMk/>
          <pc:sldMk cId="3830826837" sldId="2026"/>
        </pc:sldMkLst>
      </pc:sldChg>
      <pc:sldChg chg="addSp delSp modSp add ord replId">
        <pc:chgData name="BÜRGER Tomáš" userId="S::tomas.burger@asseco-ce.com::f5b8df6d-73f5-4c4f-8795-b4d9459f9abf" providerId="AD" clId="Web-{C4A1D064-7FE1-C4B7-D291-33BB30B9A56B}" dt="2024-09-09T19:17:27.806" v="746" actId="1076"/>
        <pc:sldMkLst>
          <pc:docMk/>
          <pc:sldMk cId="220101848" sldId="2027"/>
        </pc:sldMkLst>
      </pc:sldChg>
      <pc:sldChg chg="modSp add ord replId">
        <pc:chgData name="BÜRGER Tomáš" userId="S::tomas.burger@asseco-ce.com::f5b8df6d-73f5-4c4f-8795-b4d9459f9abf" providerId="AD" clId="Web-{C4A1D064-7FE1-C4B7-D291-33BB30B9A56B}" dt="2024-09-09T19:41:34.138" v="789"/>
        <pc:sldMkLst>
          <pc:docMk/>
          <pc:sldMk cId="3519083480" sldId="2028"/>
        </pc:sldMkLst>
      </pc:sldChg>
      <pc:sldChg chg="modSp add del">
        <pc:chgData name="BÜRGER Tomáš" userId="S::tomas.burger@asseco-ce.com::f5b8df6d-73f5-4c4f-8795-b4d9459f9abf" providerId="AD" clId="Web-{C4A1D064-7FE1-C4B7-D291-33BB30B9A56B}" dt="2024-09-09T19:42:43.749" v="822"/>
        <pc:sldMkLst>
          <pc:docMk/>
          <pc:sldMk cId="2259603007" sldId="2029"/>
        </pc:sldMkLst>
      </pc:sldChg>
      <pc:sldChg chg="add del">
        <pc:chgData name="BÜRGER Tomáš" userId="S::tomas.burger@asseco-ce.com::f5b8df6d-73f5-4c4f-8795-b4d9459f9abf" providerId="AD" clId="Web-{C4A1D064-7FE1-C4B7-D291-33BB30B9A56B}" dt="2024-09-09T19:42:24.452" v="818"/>
        <pc:sldMkLst>
          <pc:docMk/>
          <pc:sldMk cId="61866207" sldId="2030"/>
        </pc:sldMkLst>
      </pc:sldChg>
      <pc:sldChg chg="modSp add del">
        <pc:chgData name="BÜRGER Tomáš" userId="S::tomas.burger@asseco-ce.com::f5b8df6d-73f5-4c4f-8795-b4d9459f9abf" providerId="AD" clId="Web-{C4A1D064-7FE1-C4B7-D291-33BB30B9A56B}" dt="2024-09-09T19:42:32.858" v="819"/>
        <pc:sldMkLst>
          <pc:docMk/>
          <pc:sldMk cId="1563615548" sldId="2031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20:02:04.164" v="1290" actId="20577"/>
        <pc:sldMkLst>
          <pc:docMk/>
          <pc:sldMk cId="2148273094" sldId="2032"/>
        </pc:sldMkLst>
      </pc:sldChg>
      <pc:sldChg chg="modSp add del">
        <pc:chgData name="BÜRGER Tomáš" userId="S::tomas.burger@asseco-ce.com::f5b8df6d-73f5-4c4f-8795-b4d9459f9abf" providerId="AD" clId="Web-{C4A1D064-7FE1-C4B7-D291-33BB30B9A56B}" dt="2024-09-09T19:47:29.525" v="917"/>
        <pc:sldMkLst>
          <pc:docMk/>
          <pc:sldMk cId="3909914410" sldId="2033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57:18.372" v="1265" actId="20577"/>
        <pc:sldMkLst>
          <pc:docMk/>
          <pc:sldMk cId="3231191082" sldId="2034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57:21.419" v="1266" actId="20577"/>
        <pc:sldMkLst>
          <pc:docMk/>
          <pc:sldMk cId="190514863" sldId="2035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57:26.920" v="1267" actId="20577"/>
        <pc:sldMkLst>
          <pc:docMk/>
          <pc:sldMk cId="1336978189" sldId="2036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20:01:34.225" v="1289" actId="20577"/>
        <pc:sldMkLst>
          <pc:docMk/>
          <pc:sldMk cId="2068217609" sldId="2037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57:56.530" v="1272" actId="20577"/>
        <pc:sldMkLst>
          <pc:docMk/>
          <pc:sldMk cId="1825094817" sldId="2038"/>
        </pc:sldMkLst>
      </pc:sldChg>
      <pc:sldChg chg="modSp add del">
        <pc:chgData name="BÜRGER Tomáš" userId="S::tomas.burger@asseco-ce.com::f5b8df6d-73f5-4c4f-8795-b4d9459f9abf" providerId="AD" clId="Web-{C4A1D064-7FE1-C4B7-D291-33BB30B9A56B}" dt="2024-09-09T19:58:09.452" v="1273"/>
        <pc:sldMkLst>
          <pc:docMk/>
          <pc:sldMk cId="1120000494" sldId="2039"/>
        </pc:sldMkLst>
      </pc:sldChg>
      <pc:sldChg chg="modSp add">
        <pc:chgData name="BÜRGER Tomáš" userId="S::tomas.burger@asseco-ce.com::f5b8df6d-73f5-4c4f-8795-b4d9459f9abf" providerId="AD" clId="Web-{C4A1D064-7FE1-C4B7-D291-33BB30B9A56B}" dt="2024-09-09T19:58:30.672" v="1285" actId="20577"/>
        <pc:sldMkLst>
          <pc:docMk/>
          <pc:sldMk cId="3580851998" sldId="2040"/>
        </pc:sldMkLst>
      </pc:sldChg>
      <pc:sldChg chg="modSp add replId">
        <pc:chgData name="BÜRGER Tomáš" userId="S::tomas.burger@asseco-ce.com::f5b8df6d-73f5-4c4f-8795-b4d9459f9abf" providerId="AD" clId="Web-{C4A1D064-7FE1-C4B7-D291-33BB30B9A56B}" dt="2024-09-09T20:00:26.973" v="1287" actId="20577"/>
        <pc:sldMkLst>
          <pc:docMk/>
          <pc:sldMk cId="45209561" sldId="2041"/>
        </pc:sldMkLst>
      </pc:sldChg>
      <pc:sldChg chg="add del replId">
        <pc:chgData name="BÜRGER Tomáš" userId="S::tomas.burger@asseco-ce.com::f5b8df6d-73f5-4c4f-8795-b4d9459f9abf" providerId="AD" clId="Web-{C4A1D064-7FE1-C4B7-D291-33BB30B9A56B}" dt="2024-09-09T19:47:35.322" v="918"/>
        <pc:sldMkLst>
          <pc:docMk/>
          <pc:sldMk cId="2277057528" sldId="2041"/>
        </pc:sldMkLst>
      </pc:sldChg>
    </pc:docChg>
  </pc:docChgLst>
  <pc:docChgLst>
    <pc:chgData name="HORVÁTH Martin" userId="16f09757-3bab-4733-b03f-65ac1d169c55" providerId="ADAL" clId="{992027B5-7487-4835-BDD6-17BAFD701F1F}"/>
    <pc:docChg chg="custSel modSld">
      <pc:chgData name="HORVÁTH Martin" userId="16f09757-3bab-4733-b03f-65ac1d169c55" providerId="ADAL" clId="{992027B5-7487-4835-BDD6-17BAFD701F1F}" dt="2024-10-16T07:27:52.657" v="581" actId="20577"/>
      <pc:docMkLst>
        <pc:docMk/>
      </pc:docMkLst>
      <pc:sldChg chg="addSp delSp modSp mod">
        <pc:chgData name="HORVÁTH Martin" userId="16f09757-3bab-4733-b03f-65ac1d169c55" providerId="ADAL" clId="{992027B5-7487-4835-BDD6-17BAFD701F1F}" dt="2024-10-16T07:27:52.657" v="581" actId="20577"/>
        <pc:sldMkLst>
          <pc:docMk/>
          <pc:sldMk cId="264331504" sldId="2290"/>
        </pc:sldMkLst>
      </pc:sldChg>
    </pc:docChg>
  </pc:docChgLst>
  <pc:docChgLst>
    <pc:chgData name="SANIGOVÁ Miroslava" userId="9d442f15-f2de-4865-964f-0ef2f4859a0c" providerId="ADAL" clId="{3A00CBE3-4007-4067-9C49-BAAF6407A0EB}"/>
    <pc:docChg chg="undo custSel modSld">
      <pc:chgData name="SANIGOVÁ Miroslava" userId="9d442f15-f2de-4865-964f-0ef2f4859a0c" providerId="ADAL" clId="{3A00CBE3-4007-4067-9C49-BAAF6407A0EB}" dt="2024-09-10T08:03:02.144" v="46" actId="12"/>
      <pc:docMkLst>
        <pc:docMk/>
      </pc:docMkLst>
      <pc:sldChg chg="modSp mod">
        <pc:chgData name="SANIGOVÁ Miroslava" userId="9d442f15-f2de-4865-964f-0ef2f4859a0c" providerId="ADAL" clId="{3A00CBE3-4007-4067-9C49-BAAF6407A0EB}" dt="2024-09-10T07:45:44.856" v="30" actId="20577"/>
        <pc:sldMkLst>
          <pc:docMk/>
          <pc:sldMk cId="422595347" sldId="1621"/>
        </pc:sldMkLst>
      </pc:sldChg>
      <pc:sldChg chg="modSp mod">
        <pc:chgData name="SANIGOVÁ Miroslava" userId="9d442f15-f2de-4865-964f-0ef2f4859a0c" providerId="ADAL" clId="{3A00CBE3-4007-4067-9C49-BAAF6407A0EB}" dt="2024-09-10T07:42:27.011" v="21" actId="113"/>
        <pc:sldMkLst>
          <pc:docMk/>
          <pc:sldMk cId="3594136577" sldId="1622"/>
        </pc:sldMkLst>
      </pc:sldChg>
      <pc:sldChg chg="modSp">
        <pc:chgData name="SANIGOVÁ Miroslava" userId="9d442f15-f2de-4865-964f-0ef2f4859a0c" providerId="ADAL" clId="{3A00CBE3-4007-4067-9C49-BAAF6407A0EB}" dt="2024-09-10T07:36:50.660" v="4" actId="20577"/>
        <pc:sldMkLst>
          <pc:docMk/>
          <pc:sldMk cId="3483140339" sldId="1867"/>
        </pc:sldMkLst>
      </pc:sldChg>
      <pc:sldChg chg="modSp mod">
        <pc:chgData name="SANIGOVÁ Miroslava" userId="9d442f15-f2de-4865-964f-0ef2f4859a0c" providerId="ADAL" clId="{3A00CBE3-4007-4067-9C49-BAAF6407A0EB}" dt="2024-09-10T07:39:19.712" v="9" actId="20577"/>
        <pc:sldMkLst>
          <pc:docMk/>
          <pc:sldMk cId="1508678886" sldId="1868"/>
        </pc:sldMkLst>
      </pc:sldChg>
      <pc:sldChg chg="modSp mod">
        <pc:chgData name="SANIGOVÁ Miroslava" userId="9d442f15-f2de-4865-964f-0ef2f4859a0c" providerId="ADAL" clId="{3A00CBE3-4007-4067-9C49-BAAF6407A0EB}" dt="2024-09-10T07:44:26.588" v="27" actId="1076"/>
        <pc:sldMkLst>
          <pc:docMk/>
          <pc:sldMk cId="1454910437" sldId="1869"/>
        </pc:sldMkLst>
      </pc:sldChg>
      <pc:sldChg chg="modSp mod">
        <pc:chgData name="SANIGOVÁ Miroslava" userId="9d442f15-f2de-4865-964f-0ef2f4859a0c" providerId="ADAL" clId="{3A00CBE3-4007-4067-9C49-BAAF6407A0EB}" dt="2024-09-10T07:55:10.347" v="43" actId="20577"/>
        <pc:sldMkLst>
          <pc:docMk/>
          <pc:sldMk cId="3863594700" sldId="1872"/>
        </pc:sldMkLst>
      </pc:sldChg>
      <pc:sldChg chg="modSp mod">
        <pc:chgData name="SANIGOVÁ Miroslava" userId="9d442f15-f2de-4865-964f-0ef2f4859a0c" providerId="ADAL" clId="{3A00CBE3-4007-4067-9C49-BAAF6407A0EB}" dt="2024-09-10T07:33:08.649" v="1" actId="1076"/>
        <pc:sldMkLst>
          <pc:docMk/>
          <pc:sldMk cId="2933658785" sldId="1874"/>
        </pc:sldMkLst>
      </pc:sldChg>
      <pc:sldChg chg="modSp mod">
        <pc:chgData name="SANIGOVÁ Miroslava" userId="9d442f15-f2de-4865-964f-0ef2f4859a0c" providerId="ADAL" clId="{3A00CBE3-4007-4067-9C49-BAAF6407A0EB}" dt="2024-09-10T07:51:18.350" v="33" actId="20577"/>
        <pc:sldMkLst>
          <pc:docMk/>
          <pc:sldMk cId="663336452" sldId="1890"/>
        </pc:sldMkLst>
      </pc:sldChg>
      <pc:sldChg chg="modSp mod">
        <pc:chgData name="SANIGOVÁ Miroslava" userId="9d442f15-f2de-4865-964f-0ef2f4859a0c" providerId="ADAL" clId="{3A00CBE3-4007-4067-9C49-BAAF6407A0EB}" dt="2024-09-10T07:57:46.470" v="45" actId="20577"/>
        <pc:sldMkLst>
          <pc:docMk/>
          <pc:sldMk cId="3510691982" sldId="1891"/>
        </pc:sldMkLst>
      </pc:sldChg>
      <pc:sldChg chg="modSp mod">
        <pc:chgData name="SANIGOVÁ Miroslava" userId="9d442f15-f2de-4865-964f-0ef2f4859a0c" providerId="ADAL" clId="{3A00CBE3-4007-4067-9C49-BAAF6407A0EB}" dt="2024-09-10T08:03:02.144" v="46" actId="12"/>
        <pc:sldMkLst>
          <pc:docMk/>
          <pc:sldMk cId="643296299" sldId="2012"/>
        </pc:sldMkLst>
      </pc:sldChg>
    </pc:docChg>
  </pc:docChgLst>
  <pc:docChgLst>
    <pc:chgData name="Eva Jandíková" userId="7ef427b1455032d3" providerId="LiveId" clId="{8BE16ADB-BADE-4A44-8E84-39D713E1A9F0}"/>
    <pc:docChg chg="undo redo custSel addSld delSld modSld sldOrd">
      <pc:chgData name="Eva Jandíková" userId="7ef427b1455032d3" providerId="LiveId" clId="{8BE16ADB-BADE-4A44-8E84-39D713E1A9F0}" dt="2024-09-09T14:30:53.644" v="22540" actId="14100"/>
      <pc:docMkLst>
        <pc:docMk/>
      </pc:docMkLst>
      <pc:sldChg chg="add">
        <pc:chgData name="Eva Jandíková" userId="7ef427b1455032d3" providerId="LiveId" clId="{8BE16ADB-BADE-4A44-8E84-39D713E1A9F0}" dt="2024-09-02T13:58:50.934" v="4130"/>
        <pc:sldMkLst>
          <pc:docMk/>
          <pc:sldMk cId="1225019903" sldId="257"/>
        </pc:sldMkLst>
      </pc:sldChg>
      <pc:sldChg chg="modSp add">
        <pc:chgData name="Eva Jandíková" userId="7ef427b1455032d3" providerId="LiveId" clId="{8BE16ADB-BADE-4A44-8E84-39D713E1A9F0}" dt="2024-09-06T11:33:19.116" v="8238"/>
        <pc:sldMkLst>
          <pc:docMk/>
          <pc:sldMk cId="374019005" sldId="275"/>
        </pc:sldMkLst>
      </pc:sldChg>
      <pc:sldChg chg="add">
        <pc:chgData name="Eva Jandíková" userId="7ef427b1455032d3" providerId="LiveId" clId="{8BE16ADB-BADE-4A44-8E84-39D713E1A9F0}" dt="2024-09-02T13:58:50.934" v="4130"/>
        <pc:sldMkLst>
          <pc:docMk/>
          <pc:sldMk cId="1255772815" sldId="286"/>
        </pc:sldMkLst>
      </pc:sldChg>
      <pc:sldChg chg="modSp add">
        <pc:chgData name="Eva Jandíková" userId="7ef427b1455032d3" providerId="LiveId" clId="{8BE16ADB-BADE-4A44-8E84-39D713E1A9F0}" dt="2024-09-06T11:33:19.116" v="8238"/>
        <pc:sldMkLst>
          <pc:docMk/>
          <pc:sldMk cId="4111752865" sldId="312"/>
        </pc:sldMkLst>
      </pc:sldChg>
      <pc:sldChg chg="modSp add">
        <pc:chgData name="Eva Jandíková" userId="7ef427b1455032d3" providerId="LiveId" clId="{8BE16ADB-BADE-4A44-8E84-39D713E1A9F0}" dt="2024-09-06T11:33:19.116" v="8238"/>
        <pc:sldMkLst>
          <pc:docMk/>
          <pc:sldMk cId="2544912346" sldId="321"/>
        </pc:sldMkLst>
      </pc:sldChg>
      <pc:sldChg chg="modSp add">
        <pc:chgData name="Eva Jandíková" userId="7ef427b1455032d3" providerId="LiveId" clId="{8BE16ADB-BADE-4A44-8E84-39D713E1A9F0}" dt="2024-09-06T11:33:19.116" v="8238"/>
        <pc:sldMkLst>
          <pc:docMk/>
          <pc:sldMk cId="764564888" sldId="323"/>
        </pc:sldMkLst>
      </pc:sldChg>
      <pc:sldChg chg="modSp add">
        <pc:chgData name="Eva Jandíková" userId="7ef427b1455032d3" providerId="LiveId" clId="{8BE16ADB-BADE-4A44-8E84-39D713E1A9F0}" dt="2024-09-06T11:33:19.116" v="8238"/>
        <pc:sldMkLst>
          <pc:docMk/>
          <pc:sldMk cId="2924274008" sldId="324"/>
        </pc:sldMkLst>
      </pc:sldChg>
      <pc:sldChg chg="add">
        <pc:chgData name="Eva Jandíková" userId="7ef427b1455032d3" providerId="LiveId" clId="{8BE16ADB-BADE-4A44-8E84-39D713E1A9F0}" dt="2024-09-02T13:58:50.934" v="4130"/>
        <pc:sldMkLst>
          <pc:docMk/>
          <pc:sldMk cId="2247465972" sldId="325"/>
        </pc:sldMkLst>
      </pc:sldChg>
      <pc:sldChg chg="add">
        <pc:chgData name="Eva Jandíková" userId="7ef427b1455032d3" providerId="LiveId" clId="{8BE16ADB-BADE-4A44-8E84-39D713E1A9F0}" dt="2024-09-02T13:58:50.934" v="4130"/>
        <pc:sldMkLst>
          <pc:docMk/>
          <pc:sldMk cId="3997920908" sldId="327"/>
        </pc:sldMkLst>
      </pc:sldChg>
      <pc:sldChg chg="add del setBg">
        <pc:chgData name="Eva Jandíková" userId="7ef427b1455032d3" providerId="LiveId" clId="{8BE16ADB-BADE-4A44-8E84-39D713E1A9F0}" dt="2024-09-02T14:00:34.317" v="4134" actId="47"/>
        <pc:sldMkLst>
          <pc:docMk/>
          <pc:sldMk cId="620513737" sldId="1008"/>
        </pc:sldMkLst>
      </pc:sldChg>
      <pc:sldChg chg="add">
        <pc:chgData name="Eva Jandíková" userId="7ef427b1455032d3" providerId="LiveId" clId="{8BE16ADB-BADE-4A44-8E84-39D713E1A9F0}" dt="2024-09-06T08:59:34.316" v="7844"/>
        <pc:sldMkLst>
          <pc:docMk/>
          <pc:sldMk cId="1569032415" sldId="1195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3910287882" sldId="1271"/>
        </pc:sldMkLst>
      </pc:sldChg>
      <pc:sldChg chg="add del">
        <pc:chgData name="Eva Jandíková" userId="7ef427b1455032d3" providerId="LiveId" clId="{8BE16ADB-BADE-4A44-8E84-39D713E1A9F0}" dt="2024-09-06T12:09:28.176" v="9241" actId="47"/>
        <pc:sldMkLst>
          <pc:docMk/>
          <pc:sldMk cId="4135869112" sldId="1271"/>
        </pc:sldMkLst>
      </pc:sldChg>
      <pc:sldChg chg="addSp delSp modSp mod">
        <pc:chgData name="Eva Jandíková" userId="7ef427b1455032d3" providerId="LiveId" clId="{8BE16ADB-BADE-4A44-8E84-39D713E1A9F0}" dt="2024-09-06T10:58:54.173" v="7895" actId="1076"/>
        <pc:sldMkLst>
          <pc:docMk/>
          <pc:sldMk cId="2976068358" sldId="1272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2855574924" sldId="1301"/>
        </pc:sldMkLst>
      </pc:sldChg>
      <pc:sldChg chg="add del">
        <pc:chgData name="Eva Jandíková" userId="7ef427b1455032d3" providerId="LiveId" clId="{8BE16ADB-BADE-4A44-8E84-39D713E1A9F0}" dt="2024-09-06T12:09:28.176" v="9241" actId="47"/>
        <pc:sldMkLst>
          <pc:docMk/>
          <pc:sldMk cId="2855906582" sldId="1301"/>
        </pc:sldMkLst>
      </pc:sldChg>
      <pc:sldChg chg="add del">
        <pc:chgData name="Eva Jandíková" userId="7ef427b1455032d3" providerId="LiveId" clId="{8BE16ADB-BADE-4A44-8E84-39D713E1A9F0}" dt="2024-09-06T12:09:28.176" v="9241" actId="47"/>
        <pc:sldMkLst>
          <pc:docMk/>
          <pc:sldMk cId="1963909796" sldId="1302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4186215325" sldId="1302"/>
        </pc:sldMkLst>
      </pc:sldChg>
      <pc:sldChg chg="addSp modSp add del">
        <pc:chgData name="Eva Jandíková" userId="7ef427b1455032d3" providerId="LiveId" clId="{8BE16ADB-BADE-4A44-8E84-39D713E1A9F0}" dt="2024-09-06T12:09:21.631" v="9240" actId="47"/>
        <pc:sldMkLst>
          <pc:docMk/>
          <pc:sldMk cId="721817548" sldId="1318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4146308880" sldId="1318"/>
        </pc:sldMkLst>
      </pc:sldChg>
      <pc:sldChg chg="add del">
        <pc:chgData name="Eva Jandíková" userId="7ef427b1455032d3" providerId="LiveId" clId="{8BE16ADB-BADE-4A44-8E84-39D713E1A9F0}" dt="2024-09-06T12:09:21.631" v="9240" actId="47"/>
        <pc:sldMkLst>
          <pc:docMk/>
          <pc:sldMk cId="1136676048" sldId="1320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2436433226" sldId="1320"/>
        </pc:sldMkLst>
      </pc:sldChg>
      <pc:sldChg chg="addSp modSp add del mod">
        <pc:chgData name="Eva Jandíková" userId="7ef427b1455032d3" providerId="LiveId" clId="{8BE16ADB-BADE-4A44-8E84-39D713E1A9F0}" dt="2024-09-06T12:09:28.176" v="9241" actId="47"/>
        <pc:sldMkLst>
          <pc:docMk/>
          <pc:sldMk cId="825323271" sldId="1321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2457249516" sldId="1321"/>
        </pc:sldMkLst>
      </pc:sldChg>
      <pc:sldChg chg="add del">
        <pc:chgData name="Eva Jandíková" userId="7ef427b1455032d3" providerId="LiveId" clId="{8BE16ADB-BADE-4A44-8E84-39D713E1A9F0}" dt="2024-09-06T12:09:21.631" v="9240" actId="47"/>
        <pc:sldMkLst>
          <pc:docMk/>
          <pc:sldMk cId="2461460048" sldId="1322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3361502948" sldId="1322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1296945648" sldId="1323"/>
        </pc:sldMkLst>
      </pc:sldChg>
      <pc:sldChg chg="add del">
        <pc:chgData name="Eva Jandíková" userId="7ef427b1455032d3" providerId="LiveId" clId="{8BE16ADB-BADE-4A44-8E84-39D713E1A9F0}" dt="2024-09-06T12:09:21.631" v="9240" actId="47"/>
        <pc:sldMkLst>
          <pc:docMk/>
          <pc:sldMk cId="3701749575" sldId="1323"/>
        </pc:sldMkLst>
      </pc:sldChg>
      <pc:sldChg chg="add del">
        <pc:chgData name="Eva Jandíková" userId="7ef427b1455032d3" providerId="LiveId" clId="{8BE16ADB-BADE-4A44-8E84-39D713E1A9F0}" dt="2024-09-06T12:09:21.631" v="9240" actId="47"/>
        <pc:sldMkLst>
          <pc:docMk/>
          <pc:sldMk cId="1465584239" sldId="1324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3671742888" sldId="1324"/>
        </pc:sldMkLst>
      </pc:sldChg>
      <pc:sldChg chg="modSp add del mod">
        <pc:chgData name="Eva Jandíková" userId="7ef427b1455032d3" providerId="LiveId" clId="{8BE16ADB-BADE-4A44-8E84-39D713E1A9F0}" dt="2024-09-06T12:09:21.631" v="9240" actId="47"/>
        <pc:sldMkLst>
          <pc:docMk/>
          <pc:sldMk cId="1323450014" sldId="1325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2791141340" sldId="1325"/>
        </pc:sldMkLst>
      </pc:sldChg>
      <pc:sldChg chg="modSp add del mod">
        <pc:chgData name="Eva Jandíková" userId="7ef427b1455032d3" providerId="LiveId" clId="{8BE16ADB-BADE-4A44-8E84-39D713E1A9F0}" dt="2024-09-06T12:09:21.631" v="9240" actId="47"/>
        <pc:sldMkLst>
          <pc:docMk/>
          <pc:sldMk cId="1574752359" sldId="1326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1744766501" sldId="1326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852574768" sldId="1327"/>
        </pc:sldMkLst>
      </pc:sldChg>
      <pc:sldChg chg="addSp modSp add del mod modClrScheme chgLayout">
        <pc:chgData name="Eva Jandíková" userId="7ef427b1455032d3" providerId="LiveId" clId="{8BE16ADB-BADE-4A44-8E84-39D713E1A9F0}" dt="2024-09-06T12:09:21.631" v="9240" actId="47"/>
        <pc:sldMkLst>
          <pc:docMk/>
          <pc:sldMk cId="2016161309" sldId="1327"/>
        </pc:sldMkLst>
      </pc:sldChg>
      <pc:sldChg chg="add">
        <pc:chgData name="Eva Jandíková" userId="7ef427b1455032d3" providerId="LiveId" clId="{8BE16ADB-BADE-4A44-8E84-39D713E1A9F0}" dt="2024-09-02T14:00:29.843" v="4132"/>
        <pc:sldMkLst>
          <pc:docMk/>
          <pc:sldMk cId="1992396186" sldId="1337"/>
        </pc:sldMkLst>
      </pc:sldChg>
      <pc:sldChg chg="del">
        <pc:chgData name="Eva Jandíková" userId="7ef427b1455032d3" providerId="LiveId" clId="{8BE16ADB-BADE-4A44-8E84-39D713E1A9F0}" dt="2024-09-02T14:15:07.526" v="4315" actId="47"/>
        <pc:sldMkLst>
          <pc:docMk/>
          <pc:sldMk cId="2110776234" sldId="1350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666028382" sldId="1362"/>
        </pc:sldMkLst>
      </pc:sldChg>
      <pc:sldChg chg="modSp">
        <pc:chgData name="Eva Jandíková" userId="7ef427b1455032d3" providerId="LiveId" clId="{8BE16ADB-BADE-4A44-8E84-39D713E1A9F0}" dt="2024-09-06T11:49:58.338" v="8692"/>
        <pc:sldMkLst>
          <pc:docMk/>
          <pc:sldMk cId="3473808276" sldId="1418"/>
        </pc:sldMkLst>
      </pc:sldChg>
      <pc:sldChg chg="add del">
        <pc:chgData name="Eva Jandíková" userId="7ef427b1455032d3" providerId="LiveId" clId="{8BE16ADB-BADE-4A44-8E84-39D713E1A9F0}" dt="2024-09-06T10:59:17.100" v="7898" actId="47"/>
        <pc:sldMkLst>
          <pc:docMk/>
          <pc:sldMk cId="2722124231" sldId="1419"/>
        </pc:sldMkLst>
      </pc:sldChg>
      <pc:sldChg chg="add del">
        <pc:chgData name="Eva Jandíková" userId="7ef427b1455032d3" providerId="LiveId" clId="{8BE16ADB-BADE-4A44-8E84-39D713E1A9F0}" dt="2024-09-06T12:18:11.101" v="9326" actId="47"/>
        <pc:sldMkLst>
          <pc:docMk/>
          <pc:sldMk cId="3721998022" sldId="1419"/>
        </pc:sldMkLst>
      </pc:sldChg>
      <pc:sldChg chg="add del">
        <pc:chgData name="Eva Jandíková" userId="7ef427b1455032d3" providerId="LiveId" clId="{8BE16ADB-BADE-4A44-8E84-39D713E1A9F0}" dt="2024-09-06T10:59:17.100" v="7898" actId="47"/>
        <pc:sldMkLst>
          <pc:docMk/>
          <pc:sldMk cId="2340251218" sldId="1420"/>
        </pc:sldMkLst>
      </pc:sldChg>
      <pc:sldChg chg="modSp mod">
        <pc:chgData name="Eva Jandíková" userId="7ef427b1455032d3" providerId="LiveId" clId="{8BE16ADB-BADE-4A44-8E84-39D713E1A9F0}" dt="2024-09-06T11:29:01.600" v="8155"/>
        <pc:sldMkLst>
          <pc:docMk/>
          <pc:sldMk cId="397178770" sldId="1425"/>
        </pc:sldMkLst>
      </pc:sldChg>
      <pc:sldChg chg="add del">
        <pc:chgData name="Eva Jandíková" userId="7ef427b1455032d3" providerId="LiveId" clId="{8BE16ADB-BADE-4A44-8E84-39D713E1A9F0}" dt="2024-09-06T14:12:26.056" v="11737" actId="47"/>
        <pc:sldMkLst>
          <pc:docMk/>
          <pc:sldMk cId="1055392687" sldId="1473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1813394425" sldId="1473"/>
        </pc:sldMkLst>
      </pc:sldChg>
      <pc:sldChg chg="modSp add del mod">
        <pc:chgData name="Eva Jandíková" userId="7ef427b1455032d3" providerId="LiveId" clId="{8BE16ADB-BADE-4A44-8E84-39D713E1A9F0}" dt="2024-09-09T08:02:46.996" v="18579" actId="47"/>
        <pc:sldMkLst>
          <pc:docMk/>
          <pc:sldMk cId="131453227" sldId="1477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479813759" sldId="1477"/>
        </pc:sldMkLst>
      </pc:sldChg>
      <pc:sldChg chg="delSp modSp add mod">
        <pc:chgData name="Eva Jandíková" userId="7ef427b1455032d3" providerId="LiveId" clId="{8BE16ADB-BADE-4A44-8E84-39D713E1A9F0}" dt="2024-09-09T14:10:56.431" v="22501" actId="20577"/>
        <pc:sldMkLst>
          <pc:docMk/>
          <pc:sldMk cId="1083193668" sldId="1490"/>
        </pc:sldMkLst>
      </pc:sldChg>
      <pc:sldChg chg="addSp modSp del mod">
        <pc:chgData name="Eva Jandíková" userId="7ef427b1455032d3" providerId="LiveId" clId="{8BE16ADB-BADE-4A44-8E84-39D713E1A9F0}" dt="2024-09-06T12:14:41.458" v="9320" actId="2696"/>
        <pc:sldMkLst>
          <pc:docMk/>
          <pc:sldMk cId="2582105547" sldId="1490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2826171767" sldId="1491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3055934469" sldId="1491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575407805" sldId="1492"/>
        </pc:sldMkLst>
      </pc:sldChg>
      <pc:sldChg chg="add del">
        <pc:chgData name="Eva Jandíková" userId="7ef427b1455032d3" providerId="LiveId" clId="{8BE16ADB-BADE-4A44-8E84-39D713E1A9F0}" dt="2024-09-09T14:23:37.687" v="22532" actId="47"/>
        <pc:sldMkLst>
          <pc:docMk/>
          <pc:sldMk cId="2897904772" sldId="1492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235789882" sldId="1493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3355030575" sldId="1493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1210639737" sldId="1494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1647141677" sldId="1494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953578322" sldId="1497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2373295380" sldId="1497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1604904897" sldId="1498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1635921988" sldId="1498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557042454" sldId="1499"/>
        </pc:sldMkLst>
      </pc:sldChg>
      <pc:sldChg chg="addSp delSp modSp add mod modClrScheme chgLayout">
        <pc:chgData name="Eva Jandíková" userId="7ef427b1455032d3" providerId="LiveId" clId="{8BE16ADB-BADE-4A44-8E84-39D713E1A9F0}" dt="2024-09-09T14:17:34.270" v="22530" actId="20577"/>
        <pc:sldMkLst>
          <pc:docMk/>
          <pc:sldMk cId="3938749389" sldId="1499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1759776730" sldId="1501"/>
        </pc:sldMkLst>
      </pc:sldChg>
      <pc:sldChg chg="add del">
        <pc:chgData name="Eva Jandíková" userId="7ef427b1455032d3" providerId="LiveId" clId="{8BE16ADB-BADE-4A44-8E84-39D713E1A9F0}" dt="2024-09-09T14:23:37.687" v="22532" actId="47"/>
        <pc:sldMkLst>
          <pc:docMk/>
          <pc:sldMk cId="3636530812" sldId="1501"/>
        </pc:sldMkLst>
      </pc:sldChg>
      <pc:sldChg chg="add del">
        <pc:chgData name="Eva Jandíková" userId="7ef427b1455032d3" providerId="LiveId" clId="{8BE16ADB-BADE-4A44-8E84-39D713E1A9F0}" dt="2024-09-09T14:23:37.687" v="22532" actId="47"/>
        <pc:sldMkLst>
          <pc:docMk/>
          <pc:sldMk cId="1804120842" sldId="1502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4056507459" sldId="1502"/>
        </pc:sldMkLst>
      </pc:sldChg>
      <pc:sldChg chg="addSp delSp modSp del mod">
        <pc:chgData name="Eva Jandíková" userId="7ef427b1455032d3" providerId="LiveId" clId="{8BE16ADB-BADE-4A44-8E84-39D713E1A9F0}" dt="2024-09-06T12:14:41.458" v="9320" actId="2696"/>
        <pc:sldMkLst>
          <pc:docMk/>
          <pc:sldMk cId="2711149652" sldId="1504"/>
        </pc:sldMkLst>
      </pc:sldChg>
      <pc:sldChg chg="addSp delSp modSp add mod">
        <pc:chgData name="Eva Jandíková" userId="7ef427b1455032d3" providerId="LiveId" clId="{8BE16ADB-BADE-4A44-8E84-39D713E1A9F0}" dt="2024-09-09T14:29:46.007" v="22536" actId="14100"/>
        <pc:sldMkLst>
          <pc:docMk/>
          <pc:sldMk cId="3407377283" sldId="1504"/>
        </pc:sldMkLst>
      </pc:sldChg>
      <pc:sldChg chg="modSp mod">
        <pc:chgData name="Eva Jandíková" userId="7ef427b1455032d3" providerId="LiveId" clId="{8BE16ADB-BADE-4A44-8E84-39D713E1A9F0}" dt="2024-09-04T07:17:01.162" v="5634"/>
        <pc:sldMkLst>
          <pc:docMk/>
          <pc:sldMk cId="830849435" sldId="1507"/>
        </pc:sldMkLst>
      </pc:sldChg>
      <pc:sldChg chg="modSp mod">
        <pc:chgData name="Eva Jandíková" userId="7ef427b1455032d3" providerId="LiveId" clId="{8BE16ADB-BADE-4A44-8E84-39D713E1A9F0}" dt="2024-09-09T13:42:17.907" v="21470" actId="27636"/>
        <pc:sldMkLst>
          <pc:docMk/>
          <pc:sldMk cId="2768783010" sldId="1513"/>
        </pc:sldMkLst>
      </pc:sldChg>
      <pc:sldChg chg="del">
        <pc:chgData name="Eva Jandíková" userId="7ef427b1455032d3" providerId="LiveId" clId="{8BE16ADB-BADE-4A44-8E84-39D713E1A9F0}" dt="2024-09-06T09:00:04.399" v="7845" actId="47"/>
        <pc:sldMkLst>
          <pc:docMk/>
          <pc:sldMk cId="1544511047" sldId="1518"/>
        </pc:sldMkLst>
      </pc:sldChg>
      <pc:sldChg chg="del">
        <pc:chgData name="Eva Jandíková" userId="7ef427b1455032d3" providerId="LiveId" clId="{8BE16ADB-BADE-4A44-8E84-39D713E1A9F0}" dt="2024-09-06T09:00:04.399" v="7845" actId="47"/>
        <pc:sldMkLst>
          <pc:docMk/>
          <pc:sldMk cId="3700599440" sldId="1519"/>
        </pc:sldMkLst>
      </pc:sldChg>
      <pc:sldChg chg="del">
        <pc:chgData name="Eva Jandíková" userId="7ef427b1455032d3" providerId="LiveId" clId="{8BE16ADB-BADE-4A44-8E84-39D713E1A9F0}" dt="2024-09-06T09:00:04.399" v="7845" actId="47"/>
        <pc:sldMkLst>
          <pc:docMk/>
          <pc:sldMk cId="3918981553" sldId="1521"/>
        </pc:sldMkLst>
      </pc:sldChg>
      <pc:sldChg chg="del">
        <pc:chgData name="Eva Jandíková" userId="7ef427b1455032d3" providerId="LiveId" clId="{8BE16ADB-BADE-4A44-8E84-39D713E1A9F0}" dt="2024-09-06T09:00:04.399" v="7845" actId="47"/>
        <pc:sldMkLst>
          <pc:docMk/>
          <pc:sldMk cId="1010936327" sldId="1523"/>
        </pc:sldMkLst>
      </pc:sldChg>
      <pc:sldChg chg="add del">
        <pc:chgData name="Eva Jandíková" userId="7ef427b1455032d3" providerId="LiveId" clId="{8BE16ADB-BADE-4A44-8E84-39D713E1A9F0}" dt="2024-09-06T09:00:04.399" v="7845" actId="47"/>
        <pc:sldMkLst>
          <pc:docMk/>
          <pc:sldMk cId="686198353" sldId="1524"/>
        </pc:sldMkLst>
      </pc:sldChg>
      <pc:sldChg chg="del">
        <pc:chgData name="Eva Jandíková" userId="7ef427b1455032d3" providerId="LiveId" clId="{8BE16ADB-BADE-4A44-8E84-39D713E1A9F0}" dt="2024-09-02T14:15:18.277" v="4317" actId="2696"/>
        <pc:sldMkLst>
          <pc:docMk/>
          <pc:sldMk cId="4076499110" sldId="1524"/>
        </pc:sldMkLst>
      </pc:sldChg>
      <pc:sldChg chg="del">
        <pc:chgData name="Eva Jandíková" userId="7ef427b1455032d3" providerId="LiveId" clId="{8BE16ADB-BADE-4A44-8E84-39D713E1A9F0}" dt="2024-09-06T09:00:04.399" v="7845" actId="47"/>
        <pc:sldMkLst>
          <pc:docMk/>
          <pc:sldMk cId="3805118606" sldId="1525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2499410469" sldId="1527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2670649965" sldId="1527"/>
        </pc:sldMkLst>
      </pc:sldChg>
      <pc:sldChg chg="modSp mod">
        <pc:chgData name="Eva Jandíková" userId="7ef427b1455032d3" providerId="LiveId" clId="{8BE16ADB-BADE-4A44-8E84-39D713E1A9F0}" dt="2024-09-09T12:11:24.088" v="20731" actId="27636"/>
        <pc:sldMkLst>
          <pc:docMk/>
          <pc:sldMk cId="3042892025" sldId="1528"/>
        </pc:sldMkLst>
      </pc:sldChg>
      <pc:sldChg chg="modSp mod">
        <pc:chgData name="Eva Jandíková" userId="7ef427b1455032d3" providerId="LiveId" clId="{8BE16ADB-BADE-4A44-8E84-39D713E1A9F0}" dt="2024-09-09T12:11:14.572" v="20727" actId="27636"/>
        <pc:sldMkLst>
          <pc:docMk/>
          <pc:sldMk cId="3006523454" sldId="1529"/>
        </pc:sldMkLst>
      </pc:sldChg>
      <pc:sldChg chg="modSp mod">
        <pc:chgData name="Eva Jandíková" userId="7ef427b1455032d3" providerId="LiveId" clId="{8BE16ADB-BADE-4A44-8E84-39D713E1A9F0}" dt="2024-09-06T11:56:46.826" v="9136" actId="20577"/>
        <pc:sldMkLst>
          <pc:docMk/>
          <pc:sldMk cId="3900877269" sldId="1530"/>
        </pc:sldMkLst>
      </pc:sldChg>
      <pc:sldChg chg="modSp add mod ord">
        <pc:chgData name="Eva Jandíková" userId="7ef427b1455032d3" providerId="LiveId" clId="{8BE16ADB-BADE-4A44-8E84-39D713E1A9F0}" dt="2024-09-09T08:02:17.292" v="18576" actId="27636"/>
        <pc:sldMkLst>
          <pc:docMk/>
          <pc:sldMk cId="1212356901" sldId="1531"/>
        </pc:sldMkLst>
      </pc:sldChg>
      <pc:sldChg chg="modSp add del mod">
        <pc:chgData name="Eva Jandíková" userId="7ef427b1455032d3" providerId="LiveId" clId="{8BE16ADB-BADE-4A44-8E84-39D713E1A9F0}" dt="2024-09-06T11:57:10.314" v="9137" actId="47"/>
        <pc:sldMkLst>
          <pc:docMk/>
          <pc:sldMk cId="2904180360" sldId="1533"/>
        </pc:sldMkLst>
      </pc:sldChg>
      <pc:sldChg chg="modSp add mod ord">
        <pc:chgData name="Eva Jandíková" userId="7ef427b1455032d3" providerId="LiveId" clId="{8BE16ADB-BADE-4A44-8E84-39D713E1A9F0}" dt="2024-09-06T12:11:19.307" v="9293" actId="20577"/>
        <pc:sldMkLst>
          <pc:docMk/>
          <pc:sldMk cId="2853350306" sldId="1534"/>
        </pc:sldMkLst>
      </pc:sldChg>
      <pc:sldChg chg="modSp add mod ord">
        <pc:chgData name="Eva Jandíková" userId="7ef427b1455032d3" providerId="LiveId" clId="{8BE16ADB-BADE-4A44-8E84-39D713E1A9F0}" dt="2024-09-06T17:25:04.548" v="17713" actId="6549"/>
        <pc:sldMkLst>
          <pc:docMk/>
          <pc:sldMk cId="352099070" sldId="1535"/>
        </pc:sldMkLst>
      </pc:sldChg>
      <pc:sldChg chg="modSp add mod">
        <pc:chgData name="Eva Jandíková" userId="7ef427b1455032d3" providerId="LiveId" clId="{8BE16ADB-BADE-4A44-8E84-39D713E1A9F0}" dt="2024-09-06T17:26:35.315" v="17762" actId="20577"/>
        <pc:sldMkLst>
          <pc:docMk/>
          <pc:sldMk cId="1978946643" sldId="1537"/>
        </pc:sldMkLst>
      </pc:sldChg>
      <pc:sldChg chg="del">
        <pc:chgData name="Eva Jandíková" userId="7ef427b1455032d3" providerId="LiveId" clId="{8BE16ADB-BADE-4A44-8E84-39D713E1A9F0}" dt="2024-09-04T12:33:00.262" v="6541" actId="47"/>
        <pc:sldMkLst>
          <pc:docMk/>
          <pc:sldMk cId="839422519" sldId="1538"/>
        </pc:sldMkLst>
      </pc:sldChg>
      <pc:sldChg chg="addSp modSp del mod">
        <pc:chgData name="Eva Jandíková" userId="7ef427b1455032d3" providerId="LiveId" clId="{8BE16ADB-BADE-4A44-8E84-39D713E1A9F0}" dt="2024-09-06T12:15:36.887" v="9322" actId="2696"/>
        <pc:sldMkLst>
          <pc:docMk/>
          <pc:sldMk cId="371288692" sldId="1539"/>
        </pc:sldMkLst>
      </pc:sldChg>
      <pc:sldChg chg="add del">
        <pc:chgData name="Eva Jandíková" userId="7ef427b1455032d3" providerId="LiveId" clId="{8BE16ADB-BADE-4A44-8E84-39D713E1A9F0}" dt="2024-09-09T12:55:49.080" v="20901" actId="47"/>
        <pc:sldMkLst>
          <pc:docMk/>
          <pc:sldMk cId="1202154843" sldId="1539"/>
        </pc:sldMkLst>
      </pc:sldChg>
      <pc:sldChg chg="add del">
        <pc:chgData name="Eva Jandíková" userId="7ef427b1455032d3" providerId="LiveId" clId="{8BE16ADB-BADE-4A44-8E84-39D713E1A9F0}" dt="2024-09-09T12:55:50.455" v="20902" actId="47"/>
        <pc:sldMkLst>
          <pc:docMk/>
          <pc:sldMk cId="390030343" sldId="1540"/>
        </pc:sldMkLst>
      </pc:sldChg>
      <pc:sldChg chg="addSp modSp del mod">
        <pc:chgData name="Eva Jandíková" userId="7ef427b1455032d3" providerId="LiveId" clId="{8BE16ADB-BADE-4A44-8E84-39D713E1A9F0}" dt="2024-09-06T12:15:36.887" v="9322" actId="2696"/>
        <pc:sldMkLst>
          <pc:docMk/>
          <pc:sldMk cId="3616691007" sldId="1540"/>
        </pc:sldMkLst>
      </pc:sldChg>
      <pc:sldChg chg="modSp mod">
        <pc:chgData name="Eva Jandíková" userId="7ef427b1455032d3" providerId="LiveId" clId="{8BE16ADB-BADE-4A44-8E84-39D713E1A9F0}" dt="2024-09-04T07:25:52.546" v="5658" actId="20577"/>
        <pc:sldMkLst>
          <pc:docMk/>
          <pc:sldMk cId="597505004" sldId="1541"/>
        </pc:sldMkLst>
      </pc:sldChg>
      <pc:sldChg chg="add del">
        <pc:chgData name="Eva Jandíková" userId="7ef427b1455032d3" providerId="LiveId" clId="{8BE16ADB-BADE-4A44-8E84-39D713E1A9F0}" dt="2024-09-09T12:55:52.605" v="20903" actId="47"/>
        <pc:sldMkLst>
          <pc:docMk/>
          <pc:sldMk cId="3099704156" sldId="1543"/>
        </pc:sldMkLst>
      </pc:sldChg>
      <pc:sldChg chg="addSp delSp modSp del mod">
        <pc:chgData name="Eva Jandíková" userId="7ef427b1455032d3" providerId="LiveId" clId="{8BE16ADB-BADE-4A44-8E84-39D713E1A9F0}" dt="2024-09-06T12:15:36.887" v="9322" actId="2696"/>
        <pc:sldMkLst>
          <pc:docMk/>
          <pc:sldMk cId="3688989217" sldId="1543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1435470780" sldId="1544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3766273287" sldId="1544"/>
        </pc:sldMkLst>
      </pc:sldChg>
      <pc:sldChg chg="add">
        <pc:chgData name="Eva Jandíková" userId="7ef427b1455032d3" providerId="LiveId" clId="{8BE16ADB-BADE-4A44-8E84-39D713E1A9F0}" dt="2024-09-06T12:15:04.192" v="9321"/>
        <pc:sldMkLst>
          <pc:docMk/>
          <pc:sldMk cId="1338205713" sldId="1545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3349952768" sldId="1545"/>
        </pc:sldMkLst>
      </pc:sldChg>
      <pc:sldChg chg="addSp delSp modSp add mod">
        <pc:chgData name="Eva Jandíková" userId="7ef427b1455032d3" providerId="LiveId" clId="{8BE16ADB-BADE-4A44-8E84-39D713E1A9F0}" dt="2024-09-09T14:30:53.644" v="22540" actId="14100"/>
        <pc:sldMkLst>
          <pc:docMk/>
          <pc:sldMk cId="3681195689" sldId="1546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4008282329" sldId="1546"/>
        </pc:sldMkLst>
      </pc:sldChg>
      <pc:sldChg chg="add del">
        <pc:chgData name="Eva Jandíková" userId="7ef427b1455032d3" providerId="LiveId" clId="{8BE16ADB-BADE-4A44-8E84-39D713E1A9F0}" dt="2024-09-09T12:55:55.013" v="20904" actId="47"/>
        <pc:sldMkLst>
          <pc:docMk/>
          <pc:sldMk cId="409907258" sldId="1547"/>
        </pc:sldMkLst>
      </pc:sldChg>
      <pc:sldChg chg="addSp modSp del mod">
        <pc:chgData name="Eva Jandíková" userId="7ef427b1455032d3" providerId="LiveId" clId="{8BE16ADB-BADE-4A44-8E84-39D713E1A9F0}" dt="2024-09-06T12:15:36.887" v="9322" actId="2696"/>
        <pc:sldMkLst>
          <pc:docMk/>
          <pc:sldMk cId="1413842947" sldId="1547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3556958916" sldId="1550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15385815" sldId="1551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2759434743" sldId="1552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2543722203" sldId="1553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233112867" sldId="1554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1807021179" sldId="1555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4105180587" sldId="1556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1568637408" sldId="1557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11835894" sldId="1558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2184124800" sldId="1559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1037137438" sldId="1560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1511324161" sldId="1561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2268568101" sldId="1562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2706048233" sldId="1563"/>
        </pc:sldMkLst>
      </pc:sldChg>
      <pc:sldChg chg="del">
        <pc:chgData name="Eva Jandíková" userId="7ef427b1455032d3" providerId="LiveId" clId="{8BE16ADB-BADE-4A44-8E84-39D713E1A9F0}" dt="2024-09-09T13:43:00.885" v="21471" actId="47"/>
        <pc:sldMkLst>
          <pc:docMk/>
          <pc:sldMk cId="3514162766" sldId="1564"/>
        </pc:sldMkLst>
      </pc:sldChg>
      <pc:sldChg chg="add">
        <pc:chgData name="Eva Jandíková" userId="7ef427b1455032d3" providerId="LiveId" clId="{8BE16ADB-BADE-4A44-8E84-39D713E1A9F0}" dt="2024-09-06T08:59:34.316" v="7844"/>
        <pc:sldMkLst>
          <pc:docMk/>
          <pc:sldMk cId="129449036" sldId="1565"/>
        </pc:sldMkLst>
      </pc:sldChg>
      <pc:sldChg chg="modSp mod">
        <pc:chgData name="Eva Jandíková" userId="7ef427b1455032d3" providerId="LiveId" clId="{8BE16ADB-BADE-4A44-8E84-39D713E1A9F0}" dt="2024-09-04T07:25:49.259" v="5654" actId="20577"/>
        <pc:sldMkLst>
          <pc:docMk/>
          <pc:sldMk cId="2334200526" sldId="1565"/>
        </pc:sldMkLst>
      </pc:sldChg>
      <pc:sldChg chg="addSp modSp del">
        <pc:chgData name="Eva Jandíková" userId="7ef427b1455032d3" providerId="LiveId" clId="{8BE16ADB-BADE-4A44-8E84-39D713E1A9F0}" dt="2024-09-06T12:15:36.887" v="9322" actId="2696"/>
        <pc:sldMkLst>
          <pc:docMk/>
          <pc:sldMk cId="1665785031" sldId="1566"/>
        </pc:sldMkLst>
      </pc:sldChg>
      <pc:sldChg chg="add del">
        <pc:chgData name="Eva Jandíková" userId="7ef427b1455032d3" providerId="LiveId" clId="{8BE16ADB-BADE-4A44-8E84-39D713E1A9F0}" dt="2024-09-09T12:55:56.184" v="20905" actId="47"/>
        <pc:sldMkLst>
          <pc:docMk/>
          <pc:sldMk cId="2511124974" sldId="1566"/>
        </pc:sldMkLst>
      </pc:sldChg>
      <pc:sldChg chg="add">
        <pc:chgData name="Eva Jandíková" userId="7ef427b1455032d3" providerId="LiveId" clId="{8BE16ADB-BADE-4A44-8E84-39D713E1A9F0}" dt="2024-09-02T14:00:29.843" v="4132"/>
        <pc:sldMkLst>
          <pc:docMk/>
          <pc:sldMk cId="2658248016" sldId="1568"/>
        </pc:sldMkLst>
      </pc:sldChg>
      <pc:sldChg chg="del">
        <pc:chgData name="Eva Jandíková" userId="7ef427b1455032d3" providerId="LiveId" clId="{8BE16ADB-BADE-4A44-8E84-39D713E1A9F0}" dt="2024-09-04T07:27:19.899" v="5664" actId="47"/>
        <pc:sldMkLst>
          <pc:docMk/>
          <pc:sldMk cId="2139798772" sldId="1570"/>
        </pc:sldMkLst>
      </pc:sldChg>
      <pc:sldChg chg="del">
        <pc:chgData name="Eva Jandíková" userId="7ef427b1455032d3" providerId="LiveId" clId="{8BE16ADB-BADE-4A44-8E84-39D713E1A9F0}" dt="2024-09-04T07:27:19.899" v="5664" actId="47"/>
        <pc:sldMkLst>
          <pc:docMk/>
          <pc:sldMk cId="1289468803" sldId="1571"/>
        </pc:sldMkLst>
      </pc:sldChg>
      <pc:sldChg chg="del">
        <pc:chgData name="Eva Jandíková" userId="7ef427b1455032d3" providerId="LiveId" clId="{8BE16ADB-BADE-4A44-8E84-39D713E1A9F0}" dt="2024-09-04T07:27:28.902" v="5665" actId="47"/>
        <pc:sldMkLst>
          <pc:docMk/>
          <pc:sldMk cId="1987337355" sldId="1572"/>
        </pc:sldMkLst>
      </pc:sldChg>
      <pc:sldChg chg="delSp modSp del mod">
        <pc:chgData name="Eva Jandíková" userId="7ef427b1455032d3" providerId="LiveId" clId="{8BE16ADB-BADE-4A44-8E84-39D713E1A9F0}" dt="2024-09-06T09:00:04.399" v="7845" actId="47"/>
        <pc:sldMkLst>
          <pc:docMk/>
          <pc:sldMk cId="3559814828" sldId="1574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10581735" sldId="1594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619653912" sldId="1594"/>
        </pc:sldMkLst>
      </pc:sldChg>
      <pc:sldChg chg="del">
        <pc:chgData name="Eva Jandíková" userId="7ef427b1455032d3" providerId="LiveId" clId="{8BE16ADB-BADE-4A44-8E84-39D713E1A9F0}" dt="2024-09-06T12:29:07.042" v="9374" actId="47"/>
        <pc:sldMkLst>
          <pc:docMk/>
          <pc:sldMk cId="1045266884" sldId="1597"/>
        </pc:sldMkLst>
      </pc:sldChg>
      <pc:sldChg chg="addSp delSp modSp mod">
        <pc:chgData name="Eva Jandíková" userId="7ef427b1455032d3" providerId="LiveId" clId="{8BE16ADB-BADE-4A44-8E84-39D713E1A9F0}" dt="2024-09-02T10:14:16.877" v="1063" actId="20577"/>
        <pc:sldMkLst>
          <pc:docMk/>
          <pc:sldMk cId="1738096190" sldId="1598"/>
        </pc:sldMkLst>
      </pc:sldChg>
      <pc:sldChg chg="add">
        <pc:chgData name="Eva Jandíková" userId="7ef427b1455032d3" providerId="LiveId" clId="{8BE16ADB-BADE-4A44-8E84-39D713E1A9F0}" dt="2024-09-06T10:59:10.778" v="7897"/>
        <pc:sldMkLst>
          <pc:docMk/>
          <pc:sldMk cId="99120773" sldId="1601"/>
        </pc:sldMkLst>
      </pc:sldChg>
      <pc:sldChg chg="addSp modSp del mod">
        <pc:chgData name="Eva Jandíková" userId="7ef427b1455032d3" providerId="LiveId" clId="{8BE16ADB-BADE-4A44-8E84-39D713E1A9F0}" dt="2024-09-06T10:59:03.897" v="7896" actId="2696"/>
        <pc:sldMkLst>
          <pc:docMk/>
          <pc:sldMk cId="2946785568" sldId="1601"/>
        </pc:sldMkLst>
      </pc:sldChg>
      <pc:sldChg chg="modSp mod ord">
        <pc:chgData name="Eva Jandíková" userId="7ef427b1455032d3" providerId="LiveId" clId="{8BE16ADB-BADE-4A44-8E84-39D713E1A9F0}" dt="2024-09-06T11:26:43.639" v="8095" actId="20577"/>
        <pc:sldMkLst>
          <pc:docMk/>
          <pc:sldMk cId="2143098384" sldId="1602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3705395025" sldId="1604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261899931" sldId="1605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3950814309" sldId="1606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3336782069" sldId="1607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3470745390" sldId="1608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2761412249" sldId="1609"/>
        </pc:sldMkLst>
      </pc:sldChg>
      <pc:sldChg chg="del">
        <pc:chgData name="Eva Jandíková" userId="7ef427b1455032d3" providerId="LiveId" clId="{8BE16ADB-BADE-4A44-8E84-39D713E1A9F0}" dt="2024-09-03T13:27:54.176" v="5100" actId="2696"/>
        <pc:sldMkLst>
          <pc:docMk/>
          <pc:sldMk cId="292168723" sldId="1610"/>
        </pc:sldMkLst>
      </pc:sldChg>
      <pc:sldChg chg="addSp modSp add del">
        <pc:chgData name="Eva Jandíková" userId="7ef427b1455032d3" providerId="LiveId" clId="{8BE16ADB-BADE-4A44-8E84-39D713E1A9F0}" dt="2024-09-06T12:09:28.176" v="9241" actId="47"/>
        <pc:sldMkLst>
          <pc:docMk/>
          <pc:sldMk cId="2820849019" sldId="1610"/>
        </pc:sldMkLst>
      </pc:sldChg>
      <pc:sldChg chg="del">
        <pc:chgData name="Eva Jandíková" userId="7ef427b1455032d3" providerId="LiveId" clId="{8BE16ADB-BADE-4A44-8E84-39D713E1A9F0}" dt="2024-09-04T12:31:46.267" v="6515" actId="47"/>
        <pc:sldMkLst>
          <pc:docMk/>
          <pc:sldMk cId="2161508241" sldId="1611"/>
        </pc:sldMkLst>
      </pc:sldChg>
      <pc:sldChg chg="del">
        <pc:chgData name="Eva Jandíková" userId="7ef427b1455032d3" providerId="LiveId" clId="{8BE16ADB-BADE-4A44-8E84-39D713E1A9F0}" dt="2024-09-04T12:31:47.733" v="6516" actId="47"/>
        <pc:sldMkLst>
          <pc:docMk/>
          <pc:sldMk cId="3388329679" sldId="1612"/>
        </pc:sldMkLst>
      </pc:sldChg>
      <pc:sldChg chg="del">
        <pc:chgData name="Eva Jandíková" userId="7ef427b1455032d3" providerId="LiveId" clId="{8BE16ADB-BADE-4A44-8E84-39D713E1A9F0}" dt="2024-09-04T12:31:49.266" v="6517" actId="47"/>
        <pc:sldMkLst>
          <pc:docMk/>
          <pc:sldMk cId="3128187665" sldId="1613"/>
        </pc:sldMkLst>
      </pc:sldChg>
      <pc:sldChg chg="del">
        <pc:chgData name="Eva Jandíková" userId="7ef427b1455032d3" providerId="LiveId" clId="{8BE16ADB-BADE-4A44-8E84-39D713E1A9F0}" dt="2024-09-04T12:31:53.157" v="6518" actId="47"/>
        <pc:sldMkLst>
          <pc:docMk/>
          <pc:sldMk cId="1434239094" sldId="1614"/>
        </pc:sldMkLst>
      </pc:sldChg>
      <pc:sldChg chg="del">
        <pc:chgData name="Eva Jandíková" userId="7ef427b1455032d3" providerId="LiveId" clId="{8BE16ADB-BADE-4A44-8E84-39D713E1A9F0}" dt="2024-09-04T12:31:56.197" v="6519" actId="47"/>
        <pc:sldMkLst>
          <pc:docMk/>
          <pc:sldMk cId="1099318242" sldId="1615"/>
        </pc:sldMkLst>
      </pc:sldChg>
      <pc:sldChg chg="del">
        <pc:chgData name="Eva Jandíková" userId="7ef427b1455032d3" providerId="LiveId" clId="{8BE16ADB-BADE-4A44-8E84-39D713E1A9F0}" dt="2024-09-04T12:32:00.500" v="6520" actId="47"/>
        <pc:sldMkLst>
          <pc:docMk/>
          <pc:sldMk cId="258277103" sldId="1616"/>
        </pc:sldMkLst>
      </pc:sldChg>
      <pc:sldChg chg="add del">
        <pc:chgData name="Eva Jandíková" userId="7ef427b1455032d3" providerId="LiveId" clId="{8BE16ADB-BADE-4A44-8E84-39D713E1A9F0}" dt="2024-09-09T14:16:03.727" v="22502" actId="47"/>
        <pc:sldMkLst>
          <pc:docMk/>
          <pc:sldMk cId="632671757" sldId="1617"/>
        </pc:sldMkLst>
      </pc:sldChg>
      <pc:sldChg chg="addSp delSp modSp del mod">
        <pc:chgData name="Eva Jandíková" userId="7ef427b1455032d3" providerId="LiveId" clId="{8BE16ADB-BADE-4A44-8E84-39D713E1A9F0}" dt="2024-09-06T12:14:41.458" v="9320" actId="2696"/>
        <pc:sldMkLst>
          <pc:docMk/>
          <pc:sldMk cId="884071901" sldId="1617"/>
        </pc:sldMkLst>
      </pc:sldChg>
      <pc:sldChg chg="del">
        <pc:chgData name="Eva Jandíková" userId="7ef427b1455032d3" providerId="LiveId" clId="{8BE16ADB-BADE-4A44-8E84-39D713E1A9F0}" dt="2024-09-06T12:14:41.458" v="9320" actId="2696"/>
        <pc:sldMkLst>
          <pc:docMk/>
          <pc:sldMk cId="1415546692" sldId="1618"/>
        </pc:sldMkLst>
      </pc:sldChg>
      <pc:sldChg chg="addSp modSp add del mod">
        <pc:chgData name="Eva Jandíková" userId="7ef427b1455032d3" providerId="LiveId" clId="{8BE16ADB-BADE-4A44-8E84-39D713E1A9F0}" dt="2024-09-09T14:17:43.318" v="22531" actId="47"/>
        <pc:sldMkLst>
          <pc:docMk/>
          <pc:sldMk cId="2287768670" sldId="1618"/>
        </pc:sldMkLst>
      </pc:sldChg>
      <pc:sldChg chg="modSp add del mod">
        <pc:chgData name="Eva Jandíková" userId="7ef427b1455032d3" providerId="LiveId" clId="{8BE16ADB-BADE-4A44-8E84-39D713E1A9F0}" dt="2024-09-06T13:31:44.165" v="10912" actId="47"/>
        <pc:sldMkLst>
          <pc:docMk/>
          <pc:sldMk cId="1428854347" sldId="1619"/>
        </pc:sldMkLst>
      </pc:sldChg>
      <pc:sldChg chg="del">
        <pc:chgData name="Eva Jandíková" userId="7ef427b1455032d3" providerId="LiveId" clId="{8BE16ADB-BADE-4A44-8E84-39D713E1A9F0}" dt="2024-09-02T14:15:15.001" v="4316" actId="47"/>
        <pc:sldMkLst>
          <pc:docMk/>
          <pc:sldMk cId="3026677961" sldId="1619"/>
        </pc:sldMkLst>
      </pc:sldChg>
      <pc:sldChg chg="del">
        <pc:chgData name="Eva Jandíková" userId="7ef427b1455032d3" providerId="LiveId" clId="{8BE16ADB-BADE-4A44-8E84-39D713E1A9F0}" dt="2024-09-02T14:15:15.001" v="4316" actId="47"/>
        <pc:sldMkLst>
          <pc:docMk/>
          <pc:sldMk cId="1726640057" sldId="1620"/>
        </pc:sldMkLst>
      </pc:sldChg>
      <pc:sldChg chg="modSp add mod">
        <pc:chgData name="Eva Jandíková" userId="7ef427b1455032d3" providerId="LiveId" clId="{8BE16ADB-BADE-4A44-8E84-39D713E1A9F0}" dt="2024-09-06T17:31:49.771" v="17925" actId="2711"/>
        <pc:sldMkLst>
          <pc:docMk/>
          <pc:sldMk cId="1771302111" sldId="1620"/>
        </pc:sldMkLst>
      </pc:sldChg>
      <pc:sldChg chg="del">
        <pc:chgData name="Eva Jandíková" userId="7ef427b1455032d3" providerId="LiveId" clId="{8BE16ADB-BADE-4A44-8E84-39D713E1A9F0}" dt="2024-09-02T14:15:15.001" v="4316" actId="47"/>
        <pc:sldMkLst>
          <pc:docMk/>
          <pc:sldMk cId="110389701" sldId="1621"/>
        </pc:sldMkLst>
      </pc:sldChg>
      <pc:sldChg chg="addSp modSp add mod">
        <pc:chgData name="Eva Jandíková" userId="7ef427b1455032d3" providerId="LiveId" clId="{8BE16ADB-BADE-4A44-8E84-39D713E1A9F0}" dt="2024-09-06T12:04:11.692" v="9231"/>
        <pc:sldMkLst>
          <pc:docMk/>
          <pc:sldMk cId="422595347" sldId="1621"/>
        </pc:sldMkLst>
      </pc:sldChg>
      <pc:sldChg chg="del">
        <pc:chgData name="Eva Jandíková" userId="7ef427b1455032d3" providerId="LiveId" clId="{8BE16ADB-BADE-4A44-8E84-39D713E1A9F0}" dt="2024-09-02T14:15:06.608" v="4314" actId="47"/>
        <pc:sldMkLst>
          <pc:docMk/>
          <pc:sldMk cId="2163141629" sldId="1622"/>
        </pc:sldMkLst>
      </pc:sldChg>
      <pc:sldChg chg="addSp delSp modSp add mod">
        <pc:chgData name="Eva Jandíková" userId="7ef427b1455032d3" providerId="LiveId" clId="{8BE16ADB-BADE-4A44-8E84-39D713E1A9F0}" dt="2024-09-06T11:52:17.449" v="8925" actId="478"/>
        <pc:sldMkLst>
          <pc:docMk/>
          <pc:sldMk cId="3594136577" sldId="1622"/>
        </pc:sldMkLst>
      </pc:sldChg>
      <pc:sldChg chg="modSp add mod">
        <pc:chgData name="Eva Jandíková" userId="7ef427b1455032d3" providerId="LiveId" clId="{8BE16ADB-BADE-4A44-8E84-39D713E1A9F0}" dt="2024-09-06T17:32:03.337" v="17927" actId="2711"/>
        <pc:sldMkLst>
          <pc:docMk/>
          <pc:sldMk cId="178207011" sldId="1623"/>
        </pc:sldMkLst>
      </pc:sldChg>
      <pc:sldChg chg="del">
        <pc:chgData name="Eva Jandíková" userId="7ef427b1455032d3" providerId="LiveId" clId="{8BE16ADB-BADE-4A44-8E84-39D713E1A9F0}" dt="2024-09-06T08:52:50.307" v="7810" actId="47"/>
        <pc:sldMkLst>
          <pc:docMk/>
          <pc:sldMk cId="3484698287" sldId="1623"/>
        </pc:sldMkLst>
      </pc:sldChg>
      <pc:sldChg chg="del">
        <pc:chgData name="Eva Jandíková" userId="7ef427b1455032d3" providerId="LiveId" clId="{8BE16ADB-BADE-4A44-8E84-39D713E1A9F0}" dt="2024-09-06T08:52:50.307" v="7810" actId="47"/>
        <pc:sldMkLst>
          <pc:docMk/>
          <pc:sldMk cId="784755499" sldId="1624"/>
        </pc:sldMkLst>
      </pc:sldChg>
      <pc:sldChg chg="addSp modSp add mod">
        <pc:chgData name="Eva Jandíková" userId="7ef427b1455032d3" providerId="LiveId" clId="{8BE16ADB-BADE-4A44-8E84-39D713E1A9F0}" dt="2024-09-06T17:32:15.353" v="17931" actId="14100"/>
        <pc:sldMkLst>
          <pc:docMk/>
          <pc:sldMk cId="1151322360" sldId="1624"/>
        </pc:sldMkLst>
      </pc:sldChg>
      <pc:sldChg chg="addSp modSp add mod">
        <pc:chgData name="Eva Jandíková" userId="7ef427b1455032d3" providerId="LiveId" clId="{8BE16ADB-BADE-4A44-8E84-39D713E1A9F0}" dt="2024-09-06T17:32:21.802" v="17932" actId="2711"/>
        <pc:sldMkLst>
          <pc:docMk/>
          <pc:sldMk cId="1676030265" sldId="1625"/>
        </pc:sldMkLst>
      </pc:sldChg>
      <pc:sldChg chg="del">
        <pc:chgData name="Eva Jandíková" userId="7ef427b1455032d3" providerId="LiveId" clId="{8BE16ADB-BADE-4A44-8E84-39D713E1A9F0}" dt="2024-09-06T08:52:50.307" v="7810" actId="47"/>
        <pc:sldMkLst>
          <pc:docMk/>
          <pc:sldMk cId="2443719266" sldId="1625"/>
        </pc:sldMkLst>
      </pc:sldChg>
      <pc:sldChg chg="del">
        <pc:chgData name="Eva Jandíková" userId="7ef427b1455032d3" providerId="LiveId" clId="{8BE16ADB-BADE-4A44-8E84-39D713E1A9F0}" dt="2024-09-06T08:52:50.307" v="7810" actId="47"/>
        <pc:sldMkLst>
          <pc:docMk/>
          <pc:sldMk cId="3066162846" sldId="1626"/>
        </pc:sldMkLst>
      </pc:sldChg>
      <pc:sldChg chg="modSp add mod">
        <pc:chgData name="Eva Jandíková" userId="7ef427b1455032d3" providerId="LiveId" clId="{8BE16ADB-BADE-4A44-8E84-39D713E1A9F0}" dt="2024-09-06T17:32:37.492" v="17934" actId="2711"/>
        <pc:sldMkLst>
          <pc:docMk/>
          <pc:sldMk cId="3871336290" sldId="1626"/>
        </pc:sldMkLst>
      </pc:sldChg>
      <pc:sldChg chg="modSp add mod ord">
        <pc:chgData name="Eva Jandíková" userId="7ef427b1455032d3" providerId="LiveId" clId="{8BE16ADB-BADE-4A44-8E84-39D713E1A9F0}" dt="2024-09-06T17:32:45.768" v="17935" actId="2711"/>
        <pc:sldMkLst>
          <pc:docMk/>
          <pc:sldMk cId="1055967761" sldId="1627"/>
        </pc:sldMkLst>
      </pc:sldChg>
      <pc:sldChg chg="del">
        <pc:chgData name="Eva Jandíková" userId="7ef427b1455032d3" providerId="LiveId" clId="{8BE16ADB-BADE-4A44-8E84-39D713E1A9F0}" dt="2024-09-06T08:52:50.307" v="7810" actId="47"/>
        <pc:sldMkLst>
          <pc:docMk/>
          <pc:sldMk cId="1388295473" sldId="1627"/>
        </pc:sldMkLst>
      </pc:sldChg>
      <pc:sldChg chg="delSp modSp add mod ord">
        <pc:chgData name="Eva Jandíková" userId="7ef427b1455032d3" providerId="LiveId" clId="{8BE16ADB-BADE-4A44-8E84-39D713E1A9F0}" dt="2024-09-06T17:32:50.734" v="17936" actId="2711"/>
        <pc:sldMkLst>
          <pc:docMk/>
          <pc:sldMk cId="2088888169" sldId="1628"/>
        </pc:sldMkLst>
      </pc:sldChg>
      <pc:sldChg chg="del">
        <pc:chgData name="Eva Jandíková" userId="7ef427b1455032d3" providerId="LiveId" clId="{8BE16ADB-BADE-4A44-8E84-39D713E1A9F0}" dt="2024-09-06T08:52:50.307" v="7810" actId="47"/>
        <pc:sldMkLst>
          <pc:docMk/>
          <pc:sldMk cId="3038867611" sldId="1628"/>
        </pc:sldMkLst>
      </pc:sldChg>
      <pc:sldChg chg="del">
        <pc:chgData name="Eva Jandíková" userId="7ef427b1455032d3" providerId="LiveId" clId="{8BE16ADB-BADE-4A44-8E84-39D713E1A9F0}" dt="2024-09-09T12:52:47.569" v="20820" actId="47"/>
        <pc:sldMkLst>
          <pc:docMk/>
          <pc:sldMk cId="3412931359" sldId="1633"/>
        </pc:sldMkLst>
      </pc:sldChg>
      <pc:sldChg chg="del">
        <pc:chgData name="Eva Jandíková" userId="7ef427b1455032d3" providerId="LiveId" clId="{8BE16ADB-BADE-4A44-8E84-39D713E1A9F0}" dt="2024-09-09T12:52:22.060" v="20819" actId="47"/>
        <pc:sldMkLst>
          <pc:docMk/>
          <pc:sldMk cId="1818163876" sldId="1635"/>
        </pc:sldMkLst>
      </pc:sldChg>
      <pc:sldChg chg="modSp add mod">
        <pc:chgData name="Eva Jandíková" userId="7ef427b1455032d3" providerId="LiveId" clId="{8BE16ADB-BADE-4A44-8E84-39D713E1A9F0}" dt="2024-09-06T14:19:43.957" v="11913" actId="1076"/>
        <pc:sldMkLst>
          <pc:docMk/>
          <pc:sldMk cId="2565680656" sldId="1636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1281061834" sldId="1637"/>
        </pc:sldMkLst>
      </pc:sldChg>
      <pc:sldChg chg="modSp add mod">
        <pc:chgData name="Eva Jandíková" userId="7ef427b1455032d3" providerId="LiveId" clId="{8BE16ADB-BADE-4A44-8E84-39D713E1A9F0}" dt="2024-09-06T12:40:55.392" v="9821" actId="207"/>
        <pc:sldMkLst>
          <pc:docMk/>
          <pc:sldMk cId="3215499738" sldId="1637"/>
        </pc:sldMkLst>
      </pc:sldChg>
      <pc:sldChg chg="modSp add mod">
        <pc:chgData name="Eva Jandíková" userId="7ef427b1455032d3" providerId="LiveId" clId="{8BE16ADB-BADE-4A44-8E84-39D713E1A9F0}" dt="2024-09-06T17:33:56.010" v="17945" actId="2711"/>
        <pc:sldMkLst>
          <pc:docMk/>
          <pc:sldMk cId="3714648509" sldId="1638"/>
        </pc:sldMkLst>
      </pc:sldChg>
      <pc:sldChg chg="modSp mod">
        <pc:chgData name="Eva Jandíková" userId="7ef427b1455032d3" providerId="LiveId" clId="{8BE16ADB-BADE-4A44-8E84-39D713E1A9F0}" dt="2024-09-02T10:01:35.720" v="951" actId="20577"/>
        <pc:sldMkLst>
          <pc:docMk/>
          <pc:sldMk cId="2710731183" sldId="1640"/>
        </pc:sldMkLst>
      </pc:sldChg>
      <pc:sldChg chg="modSp add mod">
        <pc:chgData name="Eva Jandíková" userId="7ef427b1455032d3" providerId="LiveId" clId="{8BE16ADB-BADE-4A44-8E84-39D713E1A9F0}" dt="2024-09-06T17:34:18.544" v="17949" actId="2711"/>
        <pc:sldMkLst>
          <pc:docMk/>
          <pc:sldMk cId="3240071846" sldId="1641"/>
        </pc:sldMkLst>
      </pc:sldChg>
      <pc:sldChg chg="del">
        <pc:chgData name="Eva Jandíková" userId="7ef427b1455032d3" providerId="LiveId" clId="{8BE16ADB-BADE-4A44-8E84-39D713E1A9F0}" dt="2024-09-06T12:09:21.631" v="9240" actId="47"/>
        <pc:sldMkLst>
          <pc:docMk/>
          <pc:sldMk cId="1580121733" sldId="1642"/>
        </pc:sldMkLst>
      </pc:sldChg>
      <pc:sldChg chg="delSp modSp add mod">
        <pc:chgData name="Eva Jandíková" userId="7ef427b1455032d3" providerId="LiveId" clId="{8BE16ADB-BADE-4A44-8E84-39D713E1A9F0}" dt="2024-09-06T14:31:18.079" v="12411" actId="2711"/>
        <pc:sldMkLst>
          <pc:docMk/>
          <pc:sldMk cId="1838833248" sldId="1642"/>
        </pc:sldMkLst>
      </pc:sldChg>
      <pc:sldChg chg="modSp add mod">
        <pc:chgData name="Eva Jandíková" userId="7ef427b1455032d3" providerId="LiveId" clId="{8BE16ADB-BADE-4A44-8E84-39D713E1A9F0}" dt="2024-09-06T14:31:12.500" v="12410" actId="2711"/>
        <pc:sldMkLst>
          <pc:docMk/>
          <pc:sldMk cId="1905088641" sldId="1643"/>
        </pc:sldMkLst>
      </pc:sldChg>
      <pc:sldChg chg="del">
        <pc:chgData name="Eva Jandíková" userId="7ef427b1455032d3" providerId="LiveId" clId="{8BE16ADB-BADE-4A44-8E84-39D713E1A9F0}" dt="2024-09-06T12:09:21.631" v="9240" actId="47"/>
        <pc:sldMkLst>
          <pc:docMk/>
          <pc:sldMk cId="3200769138" sldId="1643"/>
        </pc:sldMkLst>
      </pc:sldChg>
      <pc:sldChg chg="modSp add mod">
        <pc:chgData name="Eva Jandíková" userId="7ef427b1455032d3" providerId="LiveId" clId="{8BE16ADB-BADE-4A44-8E84-39D713E1A9F0}" dt="2024-09-06T14:33:30.479" v="12493" actId="20577"/>
        <pc:sldMkLst>
          <pc:docMk/>
          <pc:sldMk cId="304826213" sldId="1644"/>
        </pc:sldMkLst>
      </pc:sldChg>
      <pc:sldChg chg="del">
        <pc:chgData name="Eva Jandíková" userId="7ef427b1455032d3" providerId="LiveId" clId="{8BE16ADB-BADE-4A44-8E84-39D713E1A9F0}" dt="2024-09-06T12:09:21.631" v="9240" actId="47"/>
        <pc:sldMkLst>
          <pc:docMk/>
          <pc:sldMk cId="3317162119" sldId="1644"/>
        </pc:sldMkLst>
      </pc:sldChg>
      <pc:sldChg chg="del">
        <pc:chgData name="Eva Jandíková" userId="7ef427b1455032d3" providerId="LiveId" clId="{8BE16ADB-BADE-4A44-8E84-39D713E1A9F0}" dt="2024-09-06T12:09:21.631" v="9240" actId="47"/>
        <pc:sldMkLst>
          <pc:docMk/>
          <pc:sldMk cId="830984780" sldId="1645"/>
        </pc:sldMkLst>
      </pc:sldChg>
      <pc:sldChg chg="modSp add mod">
        <pc:chgData name="Eva Jandíková" userId="7ef427b1455032d3" providerId="LiveId" clId="{8BE16ADB-BADE-4A44-8E84-39D713E1A9F0}" dt="2024-09-06T14:34:23.549" v="12513" actId="14100"/>
        <pc:sldMkLst>
          <pc:docMk/>
          <pc:sldMk cId="3802305195" sldId="1645"/>
        </pc:sldMkLst>
      </pc:sldChg>
      <pc:sldChg chg="addSp modSp del mod">
        <pc:chgData name="Eva Jandíková" userId="7ef427b1455032d3" providerId="LiveId" clId="{8BE16ADB-BADE-4A44-8E84-39D713E1A9F0}" dt="2024-09-06T12:09:21.631" v="9240" actId="47"/>
        <pc:sldMkLst>
          <pc:docMk/>
          <pc:sldMk cId="2730218751" sldId="1646"/>
        </pc:sldMkLst>
      </pc:sldChg>
      <pc:sldChg chg="modSp add mod">
        <pc:chgData name="Eva Jandíková" userId="7ef427b1455032d3" providerId="LiveId" clId="{8BE16ADB-BADE-4A44-8E84-39D713E1A9F0}" dt="2024-09-06T17:35:01.673" v="17955" actId="948"/>
        <pc:sldMkLst>
          <pc:docMk/>
          <pc:sldMk cId="4191249600" sldId="1646"/>
        </pc:sldMkLst>
      </pc:sldChg>
      <pc:sldChg chg="modSp mod ord">
        <pc:chgData name="Eva Jandíková" userId="7ef427b1455032d3" providerId="LiveId" clId="{8BE16ADB-BADE-4A44-8E84-39D713E1A9F0}" dt="2024-09-06T12:34:31.021" v="9536" actId="207"/>
        <pc:sldMkLst>
          <pc:docMk/>
          <pc:sldMk cId="1621858950" sldId="1647"/>
        </pc:sldMkLst>
      </pc:sldChg>
      <pc:sldChg chg="modSp add del mod">
        <pc:chgData name="Eva Jandíková" userId="7ef427b1455032d3" providerId="LiveId" clId="{8BE16ADB-BADE-4A44-8E84-39D713E1A9F0}" dt="2024-09-06T14:46:13.085" v="12790" actId="47"/>
        <pc:sldMkLst>
          <pc:docMk/>
          <pc:sldMk cId="506340232" sldId="1648"/>
        </pc:sldMkLst>
      </pc:sldChg>
      <pc:sldChg chg="modSp del mod ord">
        <pc:chgData name="Eva Jandíková" userId="7ef427b1455032d3" providerId="LiveId" clId="{8BE16ADB-BADE-4A44-8E84-39D713E1A9F0}" dt="2024-09-06T12:37:06.394" v="9653" actId="47"/>
        <pc:sldMkLst>
          <pc:docMk/>
          <pc:sldMk cId="797759247" sldId="1648"/>
        </pc:sldMkLst>
      </pc:sldChg>
      <pc:sldChg chg="modSp mod">
        <pc:chgData name="Eva Jandíková" userId="7ef427b1455032d3" providerId="LiveId" clId="{8BE16ADB-BADE-4A44-8E84-39D713E1A9F0}" dt="2024-09-06T12:37:46.164" v="9736" actId="20577"/>
        <pc:sldMkLst>
          <pc:docMk/>
          <pc:sldMk cId="3133382944" sldId="1649"/>
        </pc:sldMkLst>
      </pc:sldChg>
      <pc:sldChg chg="modSp mod">
        <pc:chgData name="Eva Jandíková" userId="7ef427b1455032d3" providerId="LiveId" clId="{8BE16ADB-BADE-4A44-8E84-39D713E1A9F0}" dt="2024-09-09T08:11:28.475" v="18581" actId="207"/>
        <pc:sldMkLst>
          <pc:docMk/>
          <pc:sldMk cId="3577629205" sldId="1658"/>
        </pc:sldMkLst>
      </pc:sldChg>
      <pc:sldChg chg="modSp mod">
        <pc:chgData name="Eva Jandíková" userId="7ef427b1455032d3" providerId="LiveId" clId="{8BE16ADB-BADE-4A44-8E84-39D713E1A9F0}" dt="2024-09-06T12:39:31.486" v="9737"/>
        <pc:sldMkLst>
          <pc:docMk/>
          <pc:sldMk cId="1024860642" sldId="1664"/>
        </pc:sldMkLst>
      </pc:sldChg>
      <pc:sldChg chg="modSp mod">
        <pc:chgData name="Eva Jandíková" userId="7ef427b1455032d3" providerId="LiveId" clId="{8BE16ADB-BADE-4A44-8E84-39D713E1A9F0}" dt="2024-09-09T08:28:22.161" v="18583" actId="207"/>
        <pc:sldMkLst>
          <pc:docMk/>
          <pc:sldMk cId="3617529322" sldId="1669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748059923" sldId="1672"/>
        </pc:sldMkLst>
      </pc:sldChg>
      <pc:sldChg chg="add">
        <pc:chgData name="Eva Jandíková" userId="7ef427b1455032d3" providerId="LiveId" clId="{8BE16ADB-BADE-4A44-8E84-39D713E1A9F0}" dt="2024-09-06T12:40:29.772" v="9739"/>
        <pc:sldMkLst>
          <pc:docMk/>
          <pc:sldMk cId="1055985956" sldId="1672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4106462916" sldId="1673"/>
        </pc:sldMkLst>
      </pc:sldChg>
      <pc:sldChg chg="add del">
        <pc:chgData name="Eva Jandíková" userId="7ef427b1455032d3" providerId="LiveId" clId="{8BE16ADB-BADE-4A44-8E84-39D713E1A9F0}" dt="2024-09-06T13:28:49.788" v="10909" actId="47"/>
        <pc:sldMkLst>
          <pc:docMk/>
          <pc:sldMk cId="4178209287" sldId="1673"/>
        </pc:sldMkLst>
      </pc:sldChg>
      <pc:sldChg chg="modSp add del mod">
        <pc:chgData name="Eva Jandíková" userId="7ef427b1455032d3" providerId="LiveId" clId="{8BE16ADB-BADE-4A44-8E84-39D713E1A9F0}" dt="2024-09-06T16:00:06.838" v="15211" actId="47"/>
        <pc:sldMkLst>
          <pc:docMk/>
          <pc:sldMk cId="1292824889" sldId="1674"/>
        </pc:sldMkLst>
      </pc:sldChg>
      <pc:sldChg chg="modSp add del mod">
        <pc:chgData name="Eva Jandíková" userId="7ef427b1455032d3" providerId="LiveId" clId="{8BE16ADB-BADE-4A44-8E84-39D713E1A9F0}" dt="2024-09-06T16:00:27.769" v="15212" actId="47"/>
        <pc:sldMkLst>
          <pc:docMk/>
          <pc:sldMk cId="842409049" sldId="1675"/>
        </pc:sldMkLst>
      </pc:sldChg>
      <pc:sldChg chg="modSp mod">
        <pc:chgData name="Eva Jandíková" userId="7ef427b1455032d3" providerId="LiveId" clId="{8BE16ADB-BADE-4A44-8E84-39D713E1A9F0}" dt="2024-09-06T16:37:28.338" v="16090" actId="207"/>
        <pc:sldMkLst>
          <pc:docMk/>
          <pc:sldMk cId="1453085955" sldId="1676"/>
        </pc:sldMkLst>
      </pc:sldChg>
      <pc:sldChg chg="modSp mod">
        <pc:chgData name="Eva Jandíková" userId="7ef427b1455032d3" providerId="LiveId" clId="{8BE16ADB-BADE-4A44-8E84-39D713E1A9F0}" dt="2024-09-06T16:37:49.525" v="16117" actId="207"/>
        <pc:sldMkLst>
          <pc:docMk/>
          <pc:sldMk cId="3428205706" sldId="1678"/>
        </pc:sldMkLst>
      </pc:sldChg>
      <pc:sldChg chg="modSp mod">
        <pc:chgData name="Eva Jandíková" userId="7ef427b1455032d3" providerId="LiveId" clId="{8BE16ADB-BADE-4A44-8E84-39D713E1A9F0}" dt="2024-09-02T09:56:33.274" v="720" actId="20577"/>
        <pc:sldMkLst>
          <pc:docMk/>
          <pc:sldMk cId="1188207959" sldId="1679"/>
        </pc:sldMkLst>
      </pc:sldChg>
      <pc:sldChg chg="add del ord">
        <pc:chgData name="Eva Jandíková" userId="7ef427b1455032d3" providerId="LiveId" clId="{8BE16ADB-BADE-4A44-8E84-39D713E1A9F0}" dt="2024-09-06T13:39:50.421" v="10970" actId="2696"/>
        <pc:sldMkLst>
          <pc:docMk/>
          <pc:sldMk cId="263523849" sldId="1681"/>
        </pc:sldMkLst>
      </pc:sldChg>
      <pc:sldChg chg="add del">
        <pc:chgData name="Eva Jandíková" userId="7ef427b1455032d3" providerId="LiveId" clId="{8BE16ADB-BADE-4A44-8E84-39D713E1A9F0}" dt="2024-09-06T13:38:13.799" v="10966" actId="2696"/>
        <pc:sldMkLst>
          <pc:docMk/>
          <pc:sldMk cId="297463050" sldId="1681"/>
        </pc:sldMkLst>
      </pc:sldChg>
      <pc:sldChg chg="add del ord">
        <pc:chgData name="Eva Jandíková" userId="7ef427b1455032d3" providerId="LiveId" clId="{8BE16ADB-BADE-4A44-8E84-39D713E1A9F0}" dt="2024-09-06T13:41:50.180" v="11015" actId="47"/>
        <pc:sldMkLst>
          <pc:docMk/>
          <pc:sldMk cId="1261150760" sldId="1681"/>
        </pc:sldMkLst>
      </pc:sldChg>
      <pc:sldChg chg="modSp add mod">
        <pc:chgData name="Eva Jandíková" userId="7ef427b1455032d3" providerId="LiveId" clId="{8BE16ADB-BADE-4A44-8E84-39D713E1A9F0}" dt="2024-09-06T16:26:58.370" v="15694" actId="20577"/>
        <pc:sldMkLst>
          <pc:docMk/>
          <pc:sldMk cId="1265500442" sldId="1681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2742754536" sldId="1681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69505021" sldId="1682"/>
        </pc:sldMkLst>
      </pc:sldChg>
      <pc:sldChg chg="add">
        <pc:chgData name="Eva Jandíková" userId="7ef427b1455032d3" providerId="LiveId" clId="{8BE16ADB-BADE-4A44-8E84-39D713E1A9F0}" dt="2024-09-06T13:31:31.562" v="10911"/>
        <pc:sldMkLst>
          <pc:docMk/>
          <pc:sldMk cId="3157363252" sldId="1682"/>
        </pc:sldMkLst>
      </pc:sldChg>
      <pc:sldChg chg="add del">
        <pc:chgData name="Eva Jandíková" userId="7ef427b1455032d3" providerId="LiveId" clId="{8BE16ADB-BADE-4A44-8E84-39D713E1A9F0}" dt="2024-09-06T13:30:40.383" v="10910" actId="2696"/>
        <pc:sldMkLst>
          <pc:docMk/>
          <pc:sldMk cId="3795508367" sldId="1682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1526688892" sldId="1683"/>
        </pc:sldMkLst>
      </pc:sldChg>
      <pc:sldChg chg="add del">
        <pc:chgData name="Eva Jandíková" userId="7ef427b1455032d3" providerId="LiveId" clId="{8BE16ADB-BADE-4A44-8E84-39D713E1A9F0}" dt="2024-09-06T13:30:40.383" v="10910" actId="2696"/>
        <pc:sldMkLst>
          <pc:docMk/>
          <pc:sldMk cId="1562805340" sldId="1683"/>
        </pc:sldMkLst>
      </pc:sldChg>
      <pc:sldChg chg="add">
        <pc:chgData name="Eva Jandíková" userId="7ef427b1455032d3" providerId="LiveId" clId="{8BE16ADB-BADE-4A44-8E84-39D713E1A9F0}" dt="2024-09-06T13:31:31.562" v="10911"/>
        <pc:sldMkLst>
          <pc:docMk/>
          <pc:sldMk cId="2110915360" sldId="1683"/>
        </pc:sldMkLst>
      </pc:sldChg>
      <pc:sldChg chg="add">
        <pc:chgData name="Eva Jandíková" userId="7ef427b1455032d3" providerId="LiveId" clId="{8BE16ADB-BADE-4A44-8E84-39D713E1A9F0}" dt="2024-09-06T13:31:31.562" v="10911"/>
        <pc:sldMkLst>
          <pc:docMk/>
          <pc:sldMk cId="429384132" sldId="1684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2922185836" sldId="1684"/>
        </pc:sldMkLst>
      </pc:sldChg>
      <pc:sldChg chg="add del">
        <pc:chgData name="Eva Jandíková" userId="7ef427b1455032d3" providerId="LiveId" clId="{8BE16ADB-BADE-4A44-8E84-39D713E1A9F0}" dt="2024-09-06T13:30:40.383" v="10910" actId="2696"/>
        <pc:sldMkLst>
          <pc:docMk/>
          <pc:sldMk cId="3588271637" sldId="1684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1704552197" sldId="1685"/>
        </pc:sldMkLst>
      </pc:sldChg>
      <pc:sldChg chg="add">
        <pc:chgData name="Eva Jandíková" userId="7ef427b1455032d3" providerId="LiveId" clId="{8BE16ADB-BADE-4A44-8E84-39D713E1A9F0}" dt="2024-09-06T13:31:31.562" v="10911"/>
        <pc:sldMkLst>
          <pc:docMk/>
          <pc:sldMk cId="2571610549" sldId="1685"/>
        </pc:sldMkLst>
      </pc:sldChg>
      <pc:sldChg chg="add del">
        <pc:chgData name="Eva Jandíková" userId="7ef427b1455032d3" providerId="LiveId" clId="{8BE16ADB-BADE-4A44-8E84-39D713E1A9F0}" dt="2024-09-06T13:30:40.383" v="10910" actId="2696"/>
        <pc:sldMkLst>
          <pc:docMk/>
          <pc:sldMk cId="2921019379" sldId="1685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955314985" sldId="1686"/>
        </pc:sldMkLst>
      </pc:sldChg>
      <pc:sldChg chg="modSp add mod">
        <pc:chgData name="Eva Jandíková" userId="7ef427b1455032d3" providerId="LiveId" clId="{8BE16ADB-BADE-4A44-8E84-39D713E1A9F0}" dt="2024-09-06T16:29:13.001" v="15802" actId="14100"/>
        <pc:sldMkLst>
          <pc:docMk/>
          <pc:sldMk cId="3473876222" sldId="1686"/>
        </pc:sldMkLst>
      </pc:sldChg>
      <pc:sldChg chg="add del">
        <pc:chgData name="Eva Jandíková" userId="7ef427b1455032d3" providerId="LiveId" clId="{8BE16ADB-BADE-4A44-8E84-39D713E1A9F0}" dt="2024-09-06T13:30:40.383" v="10910" actId="2696"/>
        <pc:sldMkLst>
          <pc:docMk/>
          <pc:sldMk cId="3657117064" sldId="1686"/>
        </pc:sldMkLst>
      </pc:sldChg>
      <pc:sldChg chg="add del">
        <pc:chgData name="Eva Jandíková" userId="7ef427b1455032d3" providerId="LiveId" clId="{8BE16ADB-BADE-4A44-8E84-39D713E1A9F0}" dt="2024-09-06T13:32:26.157" v="10913" actId="47"/>
        <pc:sldMkLst>
          <pc:docMk/>
          <pc:sldMk cId="4027642167" sldId="1686"/>
        </pc:sldMkLst>
      </pc:sldChg>
      <pc:sldChg chg="add del">
        <pc:chgData name="Eva Jandíková" userId="7ef427b1455032d3" providerId="LiveId" clId="{8BE16ADB-BADE-4A44-8E84-39D713E1A9F0}" dt="2024-09-06T13:30:40.383" v="10910" actId="2696"/>
        <pc:sldMkLst>
          <pc:docMk/>
          <pc:sldMk cId="3199964958" sldId="1687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4174279801" sldId="1687"/>
        </pc:sldMkLst>
      </pc:sldChg>
      <pc:sldChg chg="addSp delSp modSp add mod">
        <pc:chgData name="Eva Jandíková" userId="7ef427b1455032d3" providerId="LiveId" clId="{8BE16ADB-BADE-4A44-8E84-39D713E1A9F0}" dt="2024-09-06T13:37:00.932" v="10933" actId="207"/>
        <pc:sldMkLst>
          <pc:docMk/>
          <pc:sldMk cId="4225085478" sldId="1687"/>
        </pc:sldMkLst>
      </pc:sldChg>
      <pc:sldChg chg="add del">
        <pc:chgData name="Eva Jandíková" userId="7ef427b1455032d3" providerId="LiveId" clId="{8BE16ADB-BADE-4A44-8E84-39D713E1A9F0}" dt="2024-09-06T16:32:49.327" v="16058" actId="47"/>
        <pc:sldMkLst>
          <pc:docMk/>
          <pc:sldMk cId="586424343" sldId="1688"/>
        </pc:sldMkLst>
      </pc:sldChg>
      <pc:sldChg chg="add del">
        <pc:chgData name="Eva Jandíková" userId="7ef427b1455032d3" providerId="LiveId" clId="{8BE16ADB-BADE-4A44-8E84-39D713E1A9F0}" dt="2024-09-06T13:38:13.799" v="10966" actId="2696"/>
        <pc:sldMkLst>
          <pc:docMk/>
          <pc:sldMk cId="628501611" sldId="1688"/>
        </pc:sldMkLst>
      </pc:sldChg>
      <pc:sldChg chg="add del">
        <pc:chgData name="Eva Jandíková" userId="7ef427b1455032d3" providerId="LiveId" clId="{8BE16ADB-BADE-4A44-8E84-39D713E1A9F0}" dt="2024-09-06T13:42:07.495" v="11017" actId="47"/>
        <pc:sldMkLst>
          <pc:docMk/>
          <pc:sldMk cId="3210926290" sldId="1688"/>
        </pc:sldMkLst>
      </pc:sldChg>
      <pc:sldChg chg="add del ord">
        <pc:chgData name="Eva Jandíková" userId="7ef427b1455032d3" providerId="LiveId" clId="{8BE16ADB-BADE-4A44-8E84-39D713E1A9F0}" dt="2024-09-06T13:39:50.421" v="10970" actId="2696"/>
        <pc:sldMkLst>
          <pc:docMk/>
          <pc:sldMk cId="3547876068" sldId="1688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4068951472" sldId="1688"/>
        </pc:sldMkLst>
      </pc:sldChg>
      <pc:sldChg chg="add del">
        <pc:chgData name="Eva Jandíková" userId="7ef427b1455032d3" providerId="LiveId" clId="{8BE16ADB-BADE-4A44-8E84-39D713E1A9F0}" dt="2024-09-06T13:44:00.752" v="11019" actId="47"/>
        <pc:sldMkLst>
          <pc:docMk/>
          <pc:sldMk cId="683319354" sldId="1689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825990188" sldId="1689"/>
        </pc:sldMkLst>
      </pc:sldChg>
      <pc:sldChg chg="modSp add mod">
        <pc:chgData name="Eva Jandíková" userId="7ef427b1455032d3" providerId="LiveId" clId="{8BE16ADB-BADE-4A44-8E84-39D713E1A9F0}" dt="2024-09-06T16:39:03.466" v="16141" actId="20577"/>
        <pc:sldMkLst>
          <pc:docMk/>
          <pc:sldMk cId="2290412953" sldId="1689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1474151544" sldId="1690"/>
        </pc:sldMkLst>
      </pc:sldChg>
      <pc:sldChg chg="modSp add mod">
        <pc:chgData name="Eva Jandíková" userId="7ef427b1455032d3" providerId="LiveId" clId="{8BE16ADB-BADE-4A44-8E84-39D713E1A9F0}" dt="2024-09-06T16:35:17.650" v="16083" actId="12"/>
        <pc:sldMkLst>
          <pc:docMk/>
          <pc:sldMk cId="3271763499" sldId="1690"/>
        </pc:sldMkLst>
      </pc:sldChg>
      <pc:sldChg chg="add del">
        <pc:chgData name="Eva Jandíková" userId="7ef427b1455032d3" providerId="LiveId" clId="{8BE16ADB-BADE-4A44-8E84-39D713E1A9F0}" dt="2024-09-06T13:44:00.752" v="11019" actId="47"/>
        <pc:sldMkLst>
          <pc:docMk/>
          <pc:sldMk cId="3649479842" sldId="1690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436098437" sldId="1691"/>
        </pc:sldMkLst>
      </pc:sldChg>
      <pc:sldChg chg="delSp modSp add mod">
        <pc:chgData name="Eva Jandíková" userId="7ef427b1455032d3" providerId="LiveId" clId="{8BE16ADB-BADE-4A44-8E84-39D713E1A9F0}" dt="2024-09-06T16:31:56.554" v="15948" actId="478"/>
        <pc:sldMkLst>
          <pc:docMk/>
          <pc:sldMk cId="2019793214" sldId="1691"/>
        </pc:sldMkLst>
      </pc:sldChg>
      <pc:sldChg chg="add del">
        <pc:chgData name="Eva Jandíková" userId="7ef427b1455032d3" providerId="LiveId" clId="{8BE16ADB-BADE-4A44-8E84-39D713E1A9F0}" dt="2024-09-06T13:44:00.752" v="11019" actId="47"/>
        <pc:sldMkLst>
          <pc:docMk/>
          <pc:sldMk cId="3745467229" sldId="1691"/>
        </pc:sldMkLst>
      </pc:sldChg>
      <pc:sldChg chg="add del">
        <pc:chgData name="Eva Jandíková" userId="7ef427b1455032d3" providerId="LiveId" clId="{8BE16ADB-BADE-4A44-8E84-39D713E1A9F0}" dt="2024-09-06T13:44:31.244" v="11020" actId="47"/>
        <pc:sldMkLst>
          <pc:docMk/>
          <pc:sldMk cId="1904935040" sldId="1692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3312665727" sldId="1692"/>
        </pc:sldMkLst>
      </pc:sldChg>
      <pc:sldChg chg="add del">
        <pc:chgData name="Eva Jandíková" userId="7ef427b1455032d3" providerId="LiveId" clId="{8BE16ADB-BADE-4A44-8E84-39D713E1A9F0}" dt="2024-09-06T13:44:40.656" v="11021" actId="47"/>
        <pc:sldMkLst>
          <pc:docMk/>
          <pc:sldMk cId="1469798192" sldId="1693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1772662254" sldId="1693"/>
        </pc:sldMkLst>
      </pc:sldChg>
      <pc:sldChg chg="add del">
        <pc:chgData name="Eva Jandíková" userId="7ef427b1455032d3" providerId="LiveId" clId="{8BE16ADB-BADE-4A44-8E84-39D713E1A9F0}" dt="2024-09-06T13:45:42.341" v="11024" actId="2696"/>
        <pc:sldMkLst>
          <pc:docMk/>
          <pc:sldMk cId="1353986596" sldId="1694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1629495507" sldId="1694"/>
        </pc:sldMkLst>
      </pc:sldChg>
      <pc:sldChg chg="add del">
        <pc:chgData name="Eva Jandíková" userId="7ef427b1455032d3" providerId="LiveId" clId="{8BE16ADB-BADE-4A44-8E84-39D713E1A9F0}" dt="2024-09-06T13:45:01.816" v="11022" actId="2696"/>
        <pc:sldMkLst>
          <pc:docMk/>
          <pc:sldMk cId="2204240386" sldId="1694"/>
        </pc:sldMkLst>
      </pc:sldChg>
      <pc:sldChg chg="add del">
        <pc:chgData name="Eva Jandíková" userId="7ef427b1455032d3" providerId="LiveId" clId="{8BE16ADB-BADE-4A44-8E84-39D713E1A9F0}" dt="2024-09-06T13:47:14.390" v="11026" actId="47"/>
        <pc:sldMkLst>
          <pc:docMk/>
          <pc:sldMk cId="3341958448" sldId="1694"/>
        </pc:sldMkLst>
      </pc:sldChg>
      <pc:sldChg chg="add del">
        <pc:chgData name="Eva Jandíková" userId="7ef427b1455032d3" providerId="LiveId" clId="{8BE16ADB-BADE-4A44-8E84-39D713E1A9F0}" dt="2024-09-06T13:45:01.816" v="11022" actId="2696"/>
        <pc:sldMkLst>
          <pc:docMk/>
          <pc:sldMk cId="748574866" sldId="1695"/>
        </pc:sldMkLst>
      </pc:sldChg>
      <pc:sldChg chg="modSp add mod">
        <pc:chgData name="Eva Jandíková" userId="7ef427b1455032d3" providerId="LiveId" clId="{8BE16ADB-BADE-4A44-8E84-39D713E1A9F0}" dt="2024-09-06T17:32:56.390" v="17937" actId="2711"/>
        <pc:sldMkLst>
          <pc:docMk/>
          <pc:sldMk cId="1397302058" sldId="1695"/>
        </pc:sldMkLst>
      </pc:sldChg>
      <pc:sldChg chg="add del">
        <pc:chgData name="Eva Jandíková" userId="7ef427b1455032d3" providerId="LiveId" clId="{8BE16ADB-BADE-4A44-8E84-39D713E1A9F0}" dt="2024-09-06T13:45:42.341" v="11024" actId="2696"/>
        <pc:sldMkLst>
          <pc:docMk/>
          <pc:sldMk cId="2425526179" sldId="1695"/>
        </pc:sldMkLst>
      </pc:sldChg>
      <pc:sldChg chg="del">
        <pc:chgData name="Eva Jandíková" userId="7ef427b1455032d3" providerId="LiveId" clId="{8BE16ADB-BADE-4A44-8E84-39D713E1A9F0}" dt="2024-09-06T12:40:22.127" v="9738" actId="2696"/>
        <pc:sldMkLst>
          <pc:docMk/>
          <pc:sldMk cId="3550904843" sldId="1695"/>
        </pc:sldMkLst>
      </pc:sldChg>
      <pc:sldChg chg="modSp mod">
        <pc:chgData name="Eva Jandíková" userId="7ef427b1455032d3" providerId="LiveId" clId="{8BE16ADB-BADE-4A44-8E84-39D713E1A9F0}" dt="2024-09-06T16:37:15.040" v="16088" actId="207"/>
        <pc:sldMkLst>
          <pc:docMk/>
          <pc:sldMk cId="1497076501" sldId="169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095854609" sldId="1702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3420443558" sldId="1702"/>
        </pc:sldMkLst>
      </pc:sldChg>
      <pc:sldChg chg="modSp add mod">
        <pc:chgData name="Eva Jandíková" userId="7ef427b1455032d3" providerId="LiveId" clId="{8BE16ADB-BADE-4A44-8E84-39D713E1A9F0}" dt="2024-09-06T14:47:02.751" v="12793" actId="20577"/>
        <pc:sldMkLst>
          <pc:docMk/>
          <pc:sldMk cId="3287515045" sldId="1703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4172409169" sldId="1703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858019611" sldId="1704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2860515679" sldId="1704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160218669" sldId="1705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686374813" sldId="1705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429439102" sldId="1706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3569873352" sldId="1706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208845008" sldId="1707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4002349321" sldId="1707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463319654" sldId="1708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755042775" sldId="1708"/>
        </pc:sldMkLst>
      </pc:sldChg>
      <pc:sldChg chg="modSp add mod">
        <pc:chgData name="Eva Jandíková" userId="7ef427b1455032d3" providerId="LiveId" clId="{8BE16ADB-BADE-4A44-8E84-39D713E1A9F0}" dt="2024-09-06T15:44:48.385" v="14827" actId="207"/>
        <pc:sldMkLst>
          <pc:docMk/>
          <pc:sldMk cId="652713672" sldId="1709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872523008" sldId="1709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221016060" sldId="1710"/>
        </pc:sldMkLst>
      </pc:sldChg>
      <pc:sldChg chg="modSp add mod">
        <pc:chgData name="Eva Jandíková" userId="7ef427b1455032d3" providerId="LiveId" clId="{8BE16ADB-BADE-4A44-8E84-39D713E1A9F0}" dt="2024-09-06T15:45:43.318" v="14835" actId="20577"/>
        <pc:sldMkLst>
          <pc:docMk/>
          <pc:sldMk cId="4261707797" sldId="1710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3725580703" sldId="1711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740591415" sldId="1711"/>
        </pc:sldMkLst>
      </pc:sldChg>
      <pc:sldChg chg="add">
        <pc:chgData name="Eva Jandíková" userId="7ef427b1455032d3" providerId="LiveId" clId="{8BE16ADB-BADE-4A44-8E84-39D713E1A9F0}" dt="2024-09-06T16:35:42.454" v="16085"/>
        <pc:sldMkLst>
          <pc:docMk/>
          <pc:sldMk cId="2106217089" sldId="1712"/>
        </pc:sldMkLst>
      </pc:sldChg>
      <pc:sldChg chg="add del">
        <pc:chgData name="Eva Jandíková" userId="7ef427b1455032d3" providerId="LiveId" clId="{8BE16ADB-BADE-4A44-8E84-39D713E1A9F0}" dt="2024-09-06T16:35:25.913" v="16084" actId="2696"/>
        <pc:sldMkLst>
          <pc:docMk/>
          <pc:sldMk cId="2588283104" sldId="1712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798813216" sldId="1712"/>
        </pc:sldMkLst>
      </pc:sldChg>
      <pc:sldChg chg="add">
        <pc:chgData name="Eva Jandíková" userId="7ef427b1455032d3" providerId="LiveId" clId="{8BE16ADB-BADE-4A44-8E84-39D713E1A9F0}" dt="2024-09-06T16:35:42.454" v="16085"/>
        <pc:sldMkLst>
          <pc:docMk/>
          <pc:sldMk cId="2035613754" sldId="1713"/>
        </pc:sldMkLst>
      </pc:sldChg>
      <pc:sldChg chg="add del">
        <pc:chgData name="Eva Jandíková" userId="7ef427b1455032d3" providerId="LiveId" clId="{8BE16ADB-BADE-4A44-8E84-39D713E1A9F0}" dt="2024-09-06T16:35:25.913" v="16084" actId="2696"/>
        <pc:sldMkLst>
          <pc:docMk/>
          <pc:sldMk cId="3294180361" sldId="1713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688872962" sldId="1713"/>
        </pc:sldMkLst>
      </pc:sldChg>
      <pc:sldChg chg="modSp mod ord">
        <pc:chgData name="Eva Jandíková" userId="7ef427b1455032d3" providerId="LiveId" clId="{8BE16ADB-BADE-4A44-8E84-39D713E1A9F0}" dt="2024-09-02T13:26:48.052" v="3729" actId="20577"/>
        <pc:sldMkLst>
          <pc:docMk/>
          <pc:sldMk cId="2920706409" sldId="1714"/>
        </pc:sldMkLst>
      </pc:sldChg>
      <pc:sldChg chg="add del">
        <pc:chgData name="Eva Jandíková" userId="7ef427b1455032d3" providerId="LiveId" clId="{8BE16ADB-BADE-4A44-8E84-39D713E1A9F0}" dt="2024-09-06T17:17:11.751" v="17630" actId="47"/>
        <pc:sldMkLst>
          <pc:docMk/>
          <pc:sldMk cId="1246238559" sldId="1715"/>
        </pc:sldMkLst>
      </pc:sldChg>
      <pc:sldChg chg="modSp add mod">
        <pc:chgData name="Eva Jandíková" userId="7ef427b1455032d3" providerId="LiveId" clId="{8BE16ADB-BADE-4A44-8E84-39D713E1A9F0}" dt="2024-09-02T09:51:33.698" v="656" actId="20577"/>
        <pc:sldMkLst>
          <pc:docMk/>
          <pc:sldMk cId="3140997242" sldId="1717"/>
        </pc:sldMkLst>
      </pc:sldChg>
      <pc:sldChg chg="add del ord">
        <pc:chgData name="Eva Jandíková" userId="7ef427b1455032d3" providerId="LiveId" clId="{8BE16ADB-BADE-4A44-8E84-39D713E1A9F0}" dt="2024-09-06T13:39:50.421" v="10970" actId="2696"/>
        <pc:sldMkLst>
          <pc:docMk/>
          <pc:sldMk cId="1726738970" sldId="1718"/>
        </pc:sldMkLst>
      </pc:sldChg>
      <pc:sldChg chg="add del ord">
        <pc:chgData name="Eva Jandíková" userId="7ef427b1455032d3" providerId="LiveId" clId="{8BE16ADB-BADE-4A44-8E84-39D713E1A9F0}" dt="2024-09-06T13:38:13.799" v="10966" actId="2696"/>
        <pc:sldMkLst>
          <pc:docMk/>
          <pc:sldMk cId="2708438549" sldId="1718"/>
        </pc:sldMkLst>
      </pc:sldChg>
      <pc:sldChg chg="modSp add mod">
        <pc:chgData name="Eva Jandíková" userId="7ef427b1455032d3" providerId="LiveId" clId="{8BE16ADB-BADE-4A44-8E84-39D713E1A9F0}" dt="2024-09-06T13:42:20.916" v="11018" actId="20578"/>
        <pc:sldMkLst>
          <pc:docMk/>
          <pc:sldMk cId="3176609632" sldId="1718"/>
        </pc:sldMkLst>
      </pc:sldChg>
      <pc:sldChg chg="modSp add del mod">
        <pc:chgData name="Eva Jandíková" userId="7ef427b1455032d3" providerId="LiveId" clId="{8BE16ADB-BADE-4A44-8E84-39D713E1A9F0}" dt="2024-08-30T13:08:25.056" v="70" actId="2696"/>
        <pc:sldMkLst>
          <pc:docMk/>
          <pc:sldMk cId="1176241715" sldId="1719"/>
        </pc:sldMkLst>
      </pc:sldChg>
      <pc:sldChg chg="modSp add mod">
        <pc:chgData name="Eva Jandíková" userId="7ef427b1455032d3" providerId="LiveId" clId="{8BE16ADB-BADE-4A44-8E84-39D713E1A9F0}" dt="2024-08-30T13:13:31.121" v="203" actId="20577"/>
        <pc:sldMkLst>
          <pc:docMk/>
          <pc:sldMk cId="2858117878" sldId="1719"/>
        </pc:sldMkLst>
      </pc:sldChg>
      <pc:sldChg chg="modSp add mod">
        <pc:chgData name="Eva Jandíková" userId="7ef427b1455032d3" providerId="LiveId" clId="{8BE16ADB-BADE-4A44-8E84-39D713E1A9F0}" dt="2024-09-06T12:32:30.381" v="9434" actId="20577"/>
        <pc:sldMkLst>
          <pc:docMk/>
          <pc:sldMk cId="2788424198" sldId="1720"/>
        </pc:sldMkLst>
      </pc:sldChg>
      <pc:sldChg chg="new del">
        <pc:chgData name="Eva Jandíková" userId="7ef427b1455032d3" providerId="LiveId" clId="{8BE16ADB-BADE-4A44-8E84-39D713E1A9F0}" dt="2024-08-30T13:17:59.672" v="470" actId="680"/>
        <pc:sldMkLst>
          <pc:docMk/>
          <pc:sldMk cId="392399881" sldId="1721"/>
        </pc:sldMkLst>
      </pc:sldChg>
      <pc:sldChg chg="modSp add mod">
        <pc:chgData name="Eva Jandíková" userId="7ef427b1455032d3" providerId="LiveId" clId="{8BE16ADB-BADE-4A44-8E84-39D713E1A9F0}" dt="2024-09-06T12:32:58.167" v="9436" actId="20578"/>
        <pc:sldMkLst>
          <pc:docMk/>
          <pc:sldMk cId="3828911276" sldId="1721"/>
        </pc:sldMkLst>
      </pc:sldChg>
      <pc:sldChg chg="addSp modSp add mod setBg">
        <pc:chgData name="Eva Jandíková" userId="7ef427b1455032d3" providerId="LiveId" clId="{8BE16ADB-BADE-4A44-8E84-39D713E1A9F0}" dt="2024-09-02T10:20:03.421" v="1297" actId="14100"/>
        <pc:sldMkLst>
          <pc:docMk/>
          <pc:sldMk cId="479699286" sldId="1722"/>
        </pc:sldMkLst>
      </pc:sldChg>
      <pc:sldChg chg="modSp add del mod">
        <pc:chgData name="Eva Jandíková" userId="7ef427b1455032d3" providerId="LiveId" clId="{8BE16ADB-BADE-4A44-8E84-39D713E1A9F0}" dt="2024-09-06T12:40:22.127" v="9738" actId="2696"/>
        <pc:sldMkLst>
          <pc:docMk/>
          <pc:sldMk cId="733943797" sldId="1723"/>
        </pc:sldMkLst>
      </pc:sldChg>
      <pc:sldChg chg="addSp delSp modSp add mod">
        <pc:chgData name="Eva Jandíková" userId="7ef427b1455032d3" providerId="LiveId" clId="{8BE16ADB-BADE-4A44-8E84-39D713E1A9F0}" dt="2024-09-06T14:05:07.200" v="11426" actId="20577"/>
        <pc:sldMkLst>
          <pc:docMk/>
          <pc:sldMk cId="3277576006" sldId="1723"/>
        </pc:sldMkLst>
      </pc:sldChg>
      <pc:sldChg chg="new del">
        <pc:chgData name="Eva Jandíková" userId="7ef427b1455032d3" providerId="LiveId" clId="{8BE16ADB-BADE-4A44-8E84-39D713E1A9F0}" dt="2024-09-02T10:22:08.259" v="1299" actId="47"/>
        <pc:sldMkLst>
          <pc:docMk/>
          <pc:sldMk cId="3670199388" sldId="1723"/>
        </pc:sldMkLst>
      </pc:sldChg>
      <pc:sldChg chg="modSp add del mod">
        <pc:chgData name="Eva Jandíková" userId="7ef427b1455032d3" providerId="LiveId" clId="{8BE16ADB-BADE-4A44-8E84-39D713E1A9F0}" dt="2024-09-02T10:46:53.480" v="2103" actId="47"/>
        <pc:sldMkLst>
          <pc:docMk/>
          <pc:sldMk cId="2072881756" sldId="1724"/>
        </pc:sldMkLst>
      </pc:sldChg>
      <pc:sldChg chg="modSp add del mod">
        <pc:chgData name="Eva Jandíková" userId="7ef427b1455032d3" providerId="LiveId" clId="{8BE16ADB-BADE-4A44-8E84-39D713E1A9F0}" dt="2024-09-06T12:40:22.127" v="9738" actId="2696"/>
        <pc:sldMkLst>
          <pc:docMk/>
          <pc:sldMk cId="1642245350" sldId="1725"/>
        </pc:sldMkLst>
      </pc:sldChg>
      <pc:sldChg chg="modSp add mod">
        <pc:chgData name="Eva Jandíková" userId="7ef427b1455032d3" providerId="LiveId" clId="{8BE16ADB-BADE-4A44-8E84-39D713E1A9F0}" dt="2024-09-09T07:51:28.818" v="18567" actId="20577"/>
        <pc:sldMkLst>
          <pc:docMk/>
          <pc:sldMk cId="1713409339" sldId="1725"/>
        </pc:sldMkLst>
      </pc:sldChg>
      <pc:sldChg chg="addSp delSp modSp add del mod">
        <pc:chgData name="Eva Jandíková" userId="7ef427b1455032d3" providerId="LiveId" clId="{8BE16ADB-BADE-4A44-8E84-39D713E1A9F0}" dt="2024-09-06T12:40:22.127" v="9738" actId="2696"/>
        <pc:sldMkLst>
          <pc:docMk/>
          <pc:sldMk cId="1154786354" sldId="1726"/>
        </pc:sldMkLst>
      </pc:sldChg>
      <pc:sldChg chg="add del">
        <pc:chgData name="Eva Jandíková" userId="7ef427b1455032d3" providerId="LiveId" clId="{8BE16ADB-BADE-4A44-8E84-39D713E1A9F0}" dt="2024-09-08T10:45:01.312" v="18034" actId="47"/>
        <pc:sldMkLst>
          <pc:docMk/>
          <pc:sldMk cId="2466995075" sldId="1726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1495591492" sldId="1727"/>
        </pc:sldMkLst>
      </pc:sldChg>
      <pc:sldChg chg="add">
        <pc:chgData name="Eva Jandíková" userId="7ef427b1455032d3" providerId="LiveId" clId="{8BE16ADB-BADE-4A44-8E84-39D713E1A9F0}" dt="2024-09-06T12:40:29.772" v="9739"/>
        <pc:sldMkLst>
          <pc:docMk/>
          <pc:sldMk cId="2453027988" sldId="1727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2281991396" sldId="1728"/>
        </pc:sldMkLst>
      </pc:sldChg>
      <pc:sldChg chg="add">
        <pc:chgData name="Eva Jandíková" userId="7ef427b1455032d3" providerId="LiveId" clId="{8BE16ADB-BADE-4A44-8E84-39D713E1A9F0}" dt="2024-09-06T12:40:29.772" v="9739"/>
        <pc:sldMkLst>
          <pc:docMk/>
          <pc:sldMk cId="4020701144" sldId="1728"/>
        </pc:sldMkLst>
      </pc:sldChg>
      <pc:sldChg chg="modSp add del mod">
        <pc:chgData name="Eva Jandíková" userId="7ef427b1455032d3" providerId="LiveId" clId="{8BE16ADB-BADE-4A44-8E84-39D713E1A9F0}" dt="2024-09-06T12:40:22.127" v="9738" actId="2696"/>
        <pc:sldMkLst>
          <pc:docMk/>
          <pc:sldMk cId="1260129451" sldId="1729"/>
        </pc:sldMkLst>
      </pc:sldChg>
      <pc:sldChg chg="modSp add mod">
        <pc:chgData name="Eva Jandíková" userId="7ef427b1455032d3" providerId="LiveId" clId="{8BE16ADB-BADE-4A44-8E84-39D713E1A9F0}" dt="2024-09-06T13:57:34.376" v="11367" actId="20577"/>
        <pc:sldMkLst>
          <pc:docMk/>
          <pc:sldMk cId="1535071762" sldId="1729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2288161647" sldId="1730"/>
        </pc:sldMkLst>
      </pc:sldChg>
      <pc:sldChg chg="modSp add mod">
        <pc:chgData name="Eva Jandíková" userId="7ef427b1455032d3" providerId="LiveId" clId="{8BE16ADB-BADE-4A44-8E84-39D713E1A9F0}" dt="2024-09-06T17:33:27.504" v="17941" actId="207"/>
        <pc:sldMkLst>
          <pc:docMk/>
          <pc:sldMk cId="2923910810" sldId="1730"/>
        </pc:sldMkLst>
      </pc:sldChg>
      <pc:sldChg chg="modSp add mod">
        <pc:chgData name="Eva Jandíková" userId="7ef427b1455032d3" providerId="LiveId" clId="{8BE16ADB-BADE-4A44-8E84-39D713E1A9F0}" dt="2024-09-06T17:33:31.347" v="17942" actId="207"/>
        <pc:sldMkLst>
          <pc:docMk/>
          <pc:sldMk cId="1437478443" sldId="1731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3707448753" sldId="1731"/>
        </pc:sldMkLst>
      </pc:sldChg>
      <pc:sldChg chg="add del">
        <pc:chgData name="Eva Jandíková" userId="7ef427b1455032d3" providerId="LiveId" clId="{8BE16ADB-BADE-4A44-8E84-39D713E1A9F0}" dt="2024-09-02T10:39:03.061" v="2089" actId="47"/>
        <pc:sldMkLst>
          <pc:docMk/>
          <pc:sldMk cId="312452010" sldId="1732"/>
        </pc:sldMkLst>
      </pc:sldChg>
      <pc:sldChg chg="add del">
        <pc:chgData name="Eva Jandíková" userId="7ef427b1455032d3" providerId="LiveId" clId="{8BE16ADB-BADE-4A44-8E84-39D713E1A9F0}" dt="2024-09-06T12:40:22.127" v="9738" actId="2696"/>
        <pc:sldMkLst>
          <pc:docMk/>
          <pc:sldMk cId="1212356901" sldId="1732"/>
        </pc:sldMkLst>
      </pc:sldChg>
      <pc:sldChg chg="modSp add del mod">
        <pc:chgData name="Eva Jandíková" userId="7ef427b1455032d3" providerId="LiveId" clId="{8BE16ADB-BADE-4A44-8E84-39D713E1A9F0}" dt="2024-09-08T10:47:14.796" v="18044" actId="47"/>
        <pc:sldMkLst>
          <pc:docMk/>
          <pc:sldMk cId="2568126792" sldId="1732"/>
        </pc:sldMkLst>
      </pc:sldChg>
      <pc:sldChg chg="modSp add mod">
        <pc:chgData name="Eva Jandíková" userId="7ef427b1455032d3" providerId="LiveId" clId="{8BE16ADB-BADE-4A44-8E84-39D713E1A9F0}" dt="2024-09-02T11:48:24.688" v="2461" actId="6549"/>
        <pc:sldMkLst>
          <pc:docMk/>
          <pc:sldMk cId="4131978358" sldId="1733"/>
        </pc:sldMkLst>
      </pc:sldChg>
      <pc:sldChg chg="addSp modSp add mod">
        <pc:chgData name="Eva Jandíková" userId="7ef427b1455032d3" providerId="LiveId" clId="{8BE16ADB-BADE-4A44-8E84-39D713E1A9F0}" dt="2024-09-02T11:47:19.004" v="2444" actId="1076"/>
        <pc:sldMkLst>
          <pc:docMk/>
          <pc:sldMk cId="4285471764" sldId="1734"/>
        </pc:sldMkLst>
      </pc:sldChg>
      <pc:sldChg chg="addSp modSp add mod modClrScheme chgLayout">
        <pc:chgData name="Eva Jandíková" userId="7ef427b1455032d3" providerId="LiveId" clId="{8BE16ADB-BADE-4A44-8E84-39D713E1A9F0}" dt="2024-09-02T12:21:04.807" v="2998" actId="14100"/>
        <pc:sldMkLst>
          <pc:docMk/>
          <pc:sldMk cId="3059135553" sldId="1735"/>
        </pc:sldMkLst>
      </pc:sldChg>
      <pc:sldChg chg="modSp add mod">
        <pc:chgData name="Eva Jandíková" userId="7ef427b1455032d3" providerId="LiveId" clId="{8BE16ADB-BADE-4A44-8E84-39D713E1A9F0}" dt="2024-09-06T16:38:06.562" v="16118" actId="12"/>
        <pc:sldMkLst>
          <pc:docMk/>
          <pc:sldMk cId="3777590090" sldId="1736"/>
        </pc:sldMkLst>
      </pc:sldChg>
      <pc:sldChg chg="delSp modSp add mod">
        <pc:chgData name="Eva Jandíková" userId="7ef427b1455032d3" providerId="LiveId" clId="{8BE16ADB-BADE-4A44-8E84-39D713E1A9F0}" dt="2024-09-06T16:45:20.975" v="16165" actId="20577"/>
        <pc:sldMkLst>
          <pc:docMk/>
          <pc:sldMk cId="2322827552" sldId="1737"/>
        </pc:sldMkLst>
      </pc:sldChg>
      <pc:sldChg chg="addSp delSp modSp add mod">
        <pc:chgData name="Eva Jandíková" userId="7ef427b1455032d3" providerId="LiveId" clId="{8BE16ADB-BADE-4A44-8E84-39D713E1A9F0}" dt="2024-09-06T16:45:29.860" v="16167"/>
        <pc:sldMkLst>
          <pc:docMk/>
          <pc:sldMk cId="373132692" sldId="1738"/>
        </pc:sldMkLst>
      </pc:sldChg>
      <pc:sldChg chg="addSp modSp add mod">
        <pc:chgData name="Eva Jandíková" userId="7ef427b1455032d3" providerId="LiveId" clId="{8BE16ADB-BADE-4A44-8E84-39D713E1A9F0}" dt="2024-09-06T16:45:34.826" v="16169"/>
        <pc:sldMkLst>
          <pc:docMk/>
          <pc:sldMk cId="3033619267" sldId="1739"/>
        </pc:sldMkLst>
      </pc:sldChg>
      <pc:sldChg chg="addSp delSp modSp add mod">
        <pc:chgData name="Eva Jandíková" userId="7ef427b1455032d3" providerId="LiveId" clId="{8BE16ADB-BADE-4A44-8E84-39D713E1A9F0}" dt="2024-09-06T16:45:39.161" v="16171"/>
        <pc:sldMkLst>
          <pc:docMk/>
          <pc:sldMk cId="425340916" sldId="1740"/>
        </pc:sldMkLst>
      </pc:sldChg>
      <pc:sldChg chg="addSp delSp modSp add mod">
        <pc:chgData name="Eva Jandíková" userId="7ef427b1455032d3" providerId="LiveId" clId="{8BE16ADB-BADE-4A44-8E84-39D713E1A9F0}" dt="2024-09-06T16:45:44.388" v="16173"/>
        <pc:sldMkLst>
          <pc:docMk/>
          <pc:sldMk cId="3137627062" sldId="1741"/>
        </pc:sldMkLst>
      </pc:sldChg>
      <pc:sldChg chg="addSp delSp modSp add mod">
        <pc:chgData name="Eva Jandíková" userId="7ef427b1455032d3" providerId="LiveId" clId="{8BE16ADB-BADE-4A44-8E84-39D713E1A9F0}" dt="2024-09-06T16:45:49.402" v="16175"/>
        <pc:sldMkLst>
          <pc:docMk/>
          <pc:sldMk cId="997918931" sldId="1742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194525649" sldId="1743"/>
        </pc:sldMkLst>
      </pc:sldChg>
      <pc:sldChg chg="delSp add del mod">
        <pc:chgData name="Eva Jandíková" userId="7ef427b1455032d3" providerId="LiveId" clId="{8BE16ADB-BADE-4A44-8E84-39D713E1A9F0}" dt="2024-09-02T13:01:20.288" v="3133" actId="47"/>
        <pc:sldMkLst>
          <pc:docMk/>
          <pc:sldMk cId="1854792094" sldId="1743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3950685246" sldId="1743"/>
        </pc:sldMkLst>
      </pc:sldChg>
      <pc:sldChg chg="addSp delSp modSp add mod">
        <pc:chgData name="Eva Jandíková" userId="7ef427b1455032d3" providerId="LiveId" clId="{8BE16ADB-BADE-4A44-8E84-39D713E1A9F0}" dt="2024-09-06T16:45:54.179" v="16177"/>
        <pc:sldMkLst>
          <pc:docMk/>
          <pc:sldMk cId="1032036446" sldId="1744"/>
        </pc:sldMkLst>
      </pc:sldChg>
      <pc:sldChg chg="delSp modSp add mod">
        <pc:chgData name="Eva Jandíková" userId="7ef427b1455032d3" providerId="LiveId" clId="{8BE16ADB-BADE-4A44-8E84-39D713E1A9F0}" dt="2024-09-06T16:45:59.759" v="16179"/>
        <pc:sldMkLst>
          <pc:docMk/>
          <pc:sldMk cId="1951493192" sldId="1745"/>
        </pc:sldMkLst>
      </pc:sldChg>
      <pc:sldChg chg="addSp modSp add mod">
        <pc:chgData name="Eva Jandíková" userId="7ef427b1455032d3" providerId="LiveId" clId="{8BE16ADB-BADE-4A44-8E84-39D713E1A9F0}" dt="2024-09-06T16:46:06.990" v="16181"/>
        <pc:sldMkLst>
          <pc:docMk/>
          <pc:sldMk cId="1389120695" sldId="1746"/>
        </pc:sldMkLst>
      </pc:sldChg>
      <pc:sldChg chg="addSp delSp modSp add mod">
        <pc:chgData name="Eva Jandíková" userId="7ef427b1455032d3" providerId="LiveId" clId="{8BE16ADB-BADE-4A44-8E84-39D713E1A9F0}" dt="2024-09-06T16:16:41.560" v="15508" actId="207"/>
        <pc:sldMkLst>
          <pc:docMk/>
          <pc:sldMk cId="542351305" sldId="174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849649246" sldId="1747"/>
        </pc:sldMkLst>
      </pc:sldChg>
      <pc:sldChg chg="addSp delSp modSp add del mod">
        <pc:chgData name="Eva Jandíková" userId="7ef427b1455032d3" providerId="LiveId" clId="{8BE16ADB-BADE-4A44-8E84-39D713E1A9F0}" dt="2024-09-02T13:18:49.301" v="3580" actId="47"/>
        <pc:sldMkLst>
          <pc:docMk/>
          <pc:sldMk cId="963639319" sldId="1747"/>
        </pc:sldMkLst>
      </pc:sldChg>
      <pc:sldChg chg="modSp add mod">
        <pc:chgData name="Eva Jandíková" userId="7ef427b1455032d3" providerId="LiveId" clId="{8BE16ADB-BADE-4A44-8E84-39D713E1A9F0}" dt="2024-09-06T16:46:19.117" v="16185"/>
        <pc:sldMkLst>
          <pc:docMk/>
          <pc:sldMk cId="2651216860" sldId="1748"/>
        </pc:sldMkLst>
      </pc:sldChg>
      <pc:sldChg chg="delSp modSp add mod">
        <pc:chgData name="Eva Jandíková" userId="7ef427b1455032d3" providerId="LiveId" clId="{8BE16ADB-BADE-4A44-8E84-39D713E1A9F0}" dt="2024-09-09T13:35:36.047" v="21309" actId="478"/>
        <pc:sldMkLst>
          <pc:docMk/>
          <pc:sldMk cId="3618726982" sldId="1749"/>
        </pc:sldMkLst>
      </pc:sldChg>
      <pc:sldChg chg="addSp delSp modSp add mod ord">
        <pc:chgData name="Eva Jandíková" userId="7ef427b1455032d3" providerId="LiveId" clId="{8BE16ADB-BADE-4A44-8E84-39D713E1A9F0}" dt="2024-09-06T16:46:22.747" v="16187"/>
        <pc:sldMkLst>
          <pc:docMk/>
          <pc:sldMk cId="3773285354" sldId="1750"/>
        </pc:sldMkLst>
      </pc:sldChg>
      <pc:sldChg chg="modSp add mod">
        <pc:chgData name="Eva Jandíková" userId="7ef427b1455032d3" providerId="LiveId" clId="{8BE16ADB-BADE-4A44-8E84-39D713E1A9F0}" dt="2024-09-02T13:27:00.467" v="3738" actId="20577"/>
        <pc:sldMkLst>
          <pc:docMk/>
          <pc:sldMk cId="4123655390" sldId="1751"/>
        </pc:sldMkLst>
      </pc:sldChg>
      <pc:sldChg chg="addSp delSp modSp add mod">
        <pc:chgData name="Eva Jandíková" userId="7ef427b1455032d3" providerId="LiveId" clId="{8BE16ADB-BADE-4A44-8E84-39D713E1A9F0}" dt="2024-09-02T13:51:03.203" v="4078" actId="12"/>
        <pc:sldMkLst>
          <pc:docMk/>
          <pc:sldMk cId="1246270949" sldId="1752"/>
        </pc:sldMkLst>
      </pc:sldChg>
      <pc:sldChg chg="addSp modSp add mod">
        <pc:chgData name="Eva Jandíková" userId="7ef427b1455032d3" providerId="LiveId" clId="{8BE16ADB-BADE-4A44-8E84-39D713E1A9F0}" dt="2024-09-02T13:31:02.275" v="3810" actId="14100"/>
        <pc:sldMkLst>
          <pc:docMk/>
          <pc:sldMk cId="2310029980" sldId="1753"/>
        </pc:sldMkLst>
      </pc:sldChg>
      <pc:sldChg chg="addSp delSp modSp add mod">
        <pc:chgData name="Eva Jandíková" userId="7ef427b1455032d3" providerId="LiveId" clId="{8BE16ADB-BADE-4A44-8E84-39D713E1A9F0}" dt="2024-09-02T13:37:19.460" v="4075" actId="14100"/>
        <pc:sldMkLst>
          <pc:docMk/>
          <pc:sldMk cId="1451842854" sldId="1754"/>
        </pc:sldMkLst>
      </pc:sldChg>
      <pc:sldChg chg="addSp delSp modSp add mod">
        <pc:chgData name="Eva Jandíková" userId="7ef427b1455032d3" providerId="LiveId" clId="{8BE16ADB-BADE-4A44-8E84-39D713E1A9F0}" dt="2024-09-02T13:57:26.315" v="4129" actId="14100"/>
        <pc:sldMkLst>
          <pc:docMk/>
          <pc:sldMk cId="1522046582" sldId="1755"/>
        </pc:sldMkLst>
      </pc:sldChg>
      <pc:sldChg chg="add del">
        <pc:chgData name="Eva Jandíková" userId="7ef427b1455032d3" providerId="LiveId" clId="{8BE16ADB-BADE-4A44-8E84-39D713E1A9F0}" dt="2024-09-06T10:59:17.100" v="7898" actId="47"/>
        <pc:sldMkLst>
          <pc:docMk/>
          <pc:sldMk cId="2628876415" sldId="1756"/>
        </pc:sldMkLst>
      </pc:sldChg>
      <pc:sldChg chg="add del">
        <pc:chgData name="Eva Jandíková" userId="7ef427b1455032d3" providerId="LiveId" clId="{8BE16ADB-BADE-4A44-8E84-39D713E1A9F0}" dt="2024-09-02T14:00:32.030" v="4133" actId="47"/>
        <pc:sldMkLst>
          <pc:docMk/>
          <pc:sldMk cId="607756375" sldId="1757"/>
        </pc:sldMkLst>
      </pc:sldChg>
      <pc:sldChg chg="addSp delSp modSp new mod ord modClrScheme chgLayout">
        <pc:chgData name="Eva Jandíková" userId="7ef427b1455032d3" providerId="LiveId" clId="{8BE16ADB-BADE-4A44-8E84-39D713E1A9F0}" dt="2024-09-06T12:18:07.279" v="9325" actId="6549"/>
        <pc:sldMkLst>
          <pc:docMk/>
          <pc:sldMk cId="1775443882" sldId="1757"/>
        </pc:sldMkLst>
      </pc:sldChg>
      <pc:sldChg chg="addSp delSp modSp new del mod modClrScheme chgLayout">
        <pc:chgData name="Eva Jandíková" userId="7ef427b1455032d3" providerId="LiveId" clId="{8BE16ADB-BADE-4A44-8E84-39D713E1A9F0}" dt="2024-09-06T12:09:48.946" v="9242" actId="47"/>
        <pc:sldMkLst>
          <pc:docMk/>
          <pc:sldMk cId="3664336807" sldId="1758"/>
        </pc:sldMkLst>
      </pc:sldChg>
      <pc:sldChg chg="addSp modSp add del mod">
        <pc:chgData name="Eva Jandíková" userId="7ef427b1455032d3" providerId="LiveId" clId="{8BE16ADB-BADE-4A44-8E84-39D713E1A9F0}" dt="2024-09-06T12:09:48.946" v="9242" actId="47"/>
        <pc:sldMkLst>
          <pc:docMk/>
          <pc:sldMk cId="1557655822" sldId="1759"/>
        </pc:sldMkLst>
      </pc:sldChg>
      <pc:sldChg chg="addSp modSp add del mod modClrScheme chgLayout">
        <pc:chgData name="Eva Jandíková" userId="7ef427b1455032d3" providerId="LiveId" clId="{8BE16ADB-BADE-4A44-8E84-39D713E1A9F0}" dt="2024-09-06T12:09:48.946" v="9242" actId="47"/>
        <pc:sldMkLst>
          <pc:docMk/>
          <pc:sldMk cId="451099558" sldId="1760"/>
        </pc:sldMkLst>
      </pc:sldChg>
      <pc:sldChg chg="modSp add del mod">
        <pc:chgData name="Eva Jandíková" userId="7ef427b1455032d3" providerId="LiveId" clId="{8BE16ADB-BADE-4A44-8E84-39D713E1A9F0}" dt="2024-09-06T12:09:48.946" v="9242" actId="47"/>
        <pc:sldMkLst>
          <pc:docMk/>
          <pc:sldMk cId="16598756" sldId="1761"/>
        </pc:sldMkLst>
      </pc:sldChg>
      <pc:sldChg chg="addSp delSp modSp add del mod modClrScheme chgLayout">
        <pc:chgData name="Eva Jandíková" userId="7ef427b1455032d3" providerId="LiveId" clId="{8BE16ADB-BADE-4A44-8E84-39D713E1A9F0}" dt="2024-09-06T12:09:48.946" v="9242" actId="47"/>
        <pc:sldMkLst>
          <pc:docMk/>
          <pc:sldMk cId="3128721053" sldId="1762"/>
        </pc:sldMkLst>
      </pc:sldChg>
      <pc:sldChg chg="add del">
        <pc:chgData name="Eva Jandíková" userId="7ef427b1455032d3" providerId="LiveId" clId="{8BE16ADB-BADE-4A44-8E84-39D713E1A9F0}" dt="2024-09-02T14:26:31.663" v="4950" actId="47"/>
        <pc:sldMkLst>
          <pc:docMk/>
          <pc:sldMk cId="2825856143" sldId="1763"/>
        </pc:sldMkLst>
      </pc:sldChg>
      <pc:sldChg chg="modSp add del mod">
        <pc:chgData name="Eva Jandíková" userId="7ef427b1455032d3" providerId="LiveId" clId="{8BE16ADB-BADE-4A44-8E84-39D713E1A9F0}" dt="2024-09-06T12:09:48.946" v="9242" actId="47"/>
        <pc:sldMkLst>
          <pc:docMk/>
          <pc:sldMk cId="996258157" sldId="1764"/>
        </pc:sldMkLst>
      </pc:sldChg>
      <pc:sldChg chg="modSp add del mod">
        <pc:chgData name="Eva Jandíková" userId="7ef427b1455032d3" providerId="LiveId" clId="{8BE16ADB-BADE-4A44-8E84-39D713E1A9F0}" dt="2024-09-06T12:09:48.946" v="9242" actId="47"/>
        <pc:sldMkLst>
          <pc:docMk/>
          <pc:sldMk cId="80829809" sldId="1765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112827140" sldId="1766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4144260782" sldId="1766"/>
        </pc:sldMkLst>
      </pc:sldChg>
      <pc:sldChg chg="modSp add mod">
        <pc:chgData name="Eva Jandíková" userId="7ef427b1455032d3" providerId="LiveId" clId="{8BE16ADB-BADE-4A44-8E84-39D713E1A9F0}" dt="2024-09-06T17:34:33.802" v="17954" actId="404"/>
        <pc:sldMkLst>
          <pc:docMk/>
          <pc:sldMk cId="1799872815" sldId="176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751469772" sldId="176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820039750" sldId="1768"/>
        </pc:sldMkLst>
      </pc:sldChg>
      <pc:sldChg chg="add del">
        <pc:chgData name="Eva Jandíková" userId="7ef427b1455032d3" providerId="LiveId" clId="{8BE16ADB-BADE-4A44-8E84-39D713E1A9F0}" dt="2024-09-06T14:37:55.519" v="12735" actId="47"/>
        <pc:sldMkLst>
          <pc:docMk/>
          <pc:sldMk cId="4191317252" sldId="1768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993950893" sldId="1769"/>
        </pc:sldMkLst>
      </pc:sldChg>
      <pc:sldChg chg="add del">
        <pc:chgData name="Eva Jandíková" userId="7ef427b1455032d3" providerId="LiveId" clId="{8BE16ADB-BADE-4A44-8E84-39D713E1A9F0}" dt="2024-09-06T14:37:55.519" v="12735" actId="47"/>
        <pc:sldMkLst>
          <pc:docMk/>
          <pc:sldMk cId="3834296903" sldId="1769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743353961" sldId="1770"/>
        </pc:sldMkLst>
      </pc:sldChg>
      <pc:sldChg chg="addSp modSp add mod">
        <pc:chgData name="Eva Jandíková" userId="7ef427b1455032d3" providerId="LiveId" clId="{8BE16ADB-BADE-4A44-8E84-39D713E1A9F0}" dt="2024-09-06T17:35:15.071" v="17956" actId="948"/>
        <pc:sldMkLst>
          <pc:docMk/>
          <pc:sldMk cId="3012205999" sldId="1770"/>
        </pc:sldMkLst>
      </pc:sldChg>
      <pc:sldChg chg="addSp delSp modSp add del mod">
        <pc:chgData name="Eva Jandíková" userId="7ef427b1455032d3" providerId="LiveId" clId="{8BE16ADB-BADE-4A44-8E84-39D713E1A9F0}" dt="2024-09-06T14:39:57.622" v="12784" actId="47"/>
        <pc:sldMkLst>
          <pc:docMk/>
          <pc:sldMk cId="1235259479" sldId="1771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360017960" sldId="1771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423083236" sldId="1772"/>
        </pc:sldMkLst>
      </pc:sldChg>
      <pc:sldChg chg="add del">
        <pc:chgData name="Eva Jandíková" userId="7ef427b1455032d3" providerId="LiveId" clId="{8BE16ADB-BADE-4A44-8E84-39D713E1A9F0}" dt="2024-09-06T14:38:31.066" v="12738" actId="47"/>
        <pc:sldMkLst>
          <pc:docMk/>
          <pc:sldMk cId="1870587060" sldId="1772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991952126" sldId="1773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2820868405" sldId="1773"/>
        </pc:sldMkLst>
      </pc:sldChg>
      <pc:sldChg chg="modSp add mod">
        <pc:chgData name="Eva Jandíková" userId="7ef427b1455032d3" providerId="LiveId" clId="{8BE16ADB-BADE-4A44-8E84-39D713E1A9F0}" dt="2024-09-06T14:51:24.489" v="12825" actId="20577"/>
        <pc:sldMkLst>
          <pc:docMk/>
          <pc:sldMk cId="497478128" sldId="1774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4220836386" sldId="1774"/>
        </pc:sldMkLst>
      </pc:sldChg>
      <pc:sldChg chg="modSp add mod">
        <pc:chgData name="Eva Jandíková" userId="7ef427b1455032d3" providerId="LiveId" clId="{8BE16ADB-BADE-4A44-8E84-39D713E1A9F0}" dt="2024-09-06T14:51:16.586" v="12808" actId="20577"/>
        <pc:sldMkLst>
          <pc:docMk/>
          <pc:sldMk cId="759378868" sldId="1775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490673615" sldId="1775"/>
        </pc:sldMkLst>
      </pc:sldChg>
      <pc:sldChg chg="addSp delSp modSp add mod">
        <pc:chgData name="Eva Jandíková" userId="7ef427b1455032d3" providerId="LiveId" clId="{8BE16ADB-BADE-4A44-8E84-39D713E1A9F0}" dt="2024-09-06T14:53:47.782" v="12831" actId="14100"/>
        <pc:sldMkLst>
          <pc:docMk/>
          <pc:sldMk cId="2913445016" sldId="1776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438916217" sldId="1776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281994494" sldId="1777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4167866378" sldId="177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348024137" sldId="1778"/>
        </pc:sldMkLst>
      </pc:sldChg>
      <pc:sldChg chg="addSp delSp modSp add mod">
        <pc:chgData name="Eva Jandíková" userId="7ef427b1455032d3" providerId="LiveId" clId="{8BE16ADB-BADE-4A44-8E84-39D713E1A9F0}" dt="2024-09-06T14:55:29.656" v="12838" actId="478"/>
        <pc:sldMkLst>
          <pc:docMk/>
          <pc:sldMk cId="2532291666" sldId="1778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2033230848" sldId="1779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101419873" sldId="1779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786110052" sldId="1780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443081301" sldId="1780"/>
        </pc:sldMkLst>
      </pc:sldChg>
      <pc:sldChg chg="addSp delSp modSp add mod">
        <pc:chgData name="Eva Jandíková" userId="7ef427b1455032d3" providerId="LiveId" clId="{8BE16ADB-BADE-4A44-8E84-39D713E1A9F0}" dt="2024-09-06T17:35:41.754" v="17957" actId="2711"/>
        <pc:sldMkLst>
          <pc:docMk/>
          <pc:sldMk cId="139767992" sldId="1781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830204376" sldId="1781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381720529" sldId="1782"/>
        </pc:sldMkLst>
      </pc:sldChg>
      <pc:sldChg chg="addSp delSp modSp add mod">
        <pc:chgData name="Eva Jandíková" userId="7ef427b1455032d3" providerId="LiveId" clId="{8BE16ADB-BADE-4A44-8E84-39D713E1A9F0}" dt="2024-09-06T17:36:22.582" v="17965" actId="207"/>
        <pc:sldMkLst>
          <pc:docMk/>
          <pc:sldMk cId="2141222490" sldId="1782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1261454302" sldId="1783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780032048" sldId="1783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480806687" sldId="1784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2832640556" sldId="1784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078385653" sldId="1785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1742762542" sldId="1785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1900617314" sldId="1786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831327126" sldId="1786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169929763" sldId="1787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2783532139" sldId="178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767850872" sldId="1788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4135469336" sldId="1788"/>
        </pc:sldMkLst>
      </pc:sldChg>
      <pc:sldChg chg="modSp add mod">
        <pc:chgData name="Eva Jandíková" userId="7ef427b1455032d3" providerId="LiveId" clId="{8BE16ADB-BADE-4A44-8E84-39D713E1A9F0}" dt="2024-09-06T15:05:46.306" v="12896" actId="14100"/>
        <pc:sldMkLst>
          <pc:docMk/>
          <pc:sldMk cId="1352882550" sldId="1789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633125037" sldId="1789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686143983" sldId="1790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122452448" sldId="1790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371329187" sldId="1791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2527550127" sldId="1791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107512790" sldId="1792"/>
        </pc:sldMkLst>
      </pc:sldChg>
      <pc:sldChg chg="add">
        <pc:chgData name="Eva Jandíková" userId="7ef427b1455032d3" providerId="LiveId" clId="{8BE16ADB-BADE-4A44-8E84-39D713E1A9F0}" dt="2024-09-06T14:14:53.177" v="11748"/>
        <pc:sldMkLst>
          <pc:docMk/>
          <pc:sldMk cId="3933863967" sldId="1792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1786641078" sldId="1793"/>
        </pc:sldMkLst>
      </pc:sldChg>
      <pc:sldChg chg="addSp delSp modSp add mod">
        <pc:chgData name="Eva Jandíková" userId="7ef427b1455032d3" providerId="LiveId" clId="{8BE16ADB-BADE-4A44-8E84-39D713E1A9F0}" dt="2024-09-06T15:51:48.128" v="15010" actId="1076"/>
        <pc:sldMkLst>
          <pc:docMk/>
          <pc:sldMk cId="2583623230" sldId="1793"/>
        </pc:sldMkLst>
      </pc:sldChg>
      <pc:sldChg chg="modSp add del">
        <pc:chgData name="Eva Jandíková" userId="7ef427b1455032d3" providerId="LiveId" clId="{8BE16ADB-BADE-4A44-8E84-39D713E1A9F0}" dt="2024-09-06T14:14:38.535" v="11747" actId="2696"/>
        <pc:sldMkLst>
          <pc:docMk/>
          <pc:sldMk cId="1133960390" sldId="1794"/>
        </pc:sldMkLst>
      </pc:sldChg>
      <pc:sldChg chg="addSp modSp add mod">
        <pc:chgData name="Eva Jandíková" userId="7ef427b1455032d3" providerId="LiveId" clId="{8BE16ADB-BADE-4A44-8E84-39D713E1A9F0}" dt="2024-09-06T15:54:57.119" v="15097"/>
        <pc:sldMkLst>
          <pc:docMk/>
          <pc:sldMk cId="2680571034" sldId="1794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966738457" sldId="1795"/>
        </pc:sldMkLst>
      </pc:sldChg>
      <pc:sldChg chg="addSp delSp modSp add mod">
        <pc:chgData name="Eva Jandíková" userId="7ef427b1455032d3" providerId="LiveId" clId="{8BE16ADB-BADE-4A44-8E84-39D713E1A9F0}" dt="2024-09-06T16:11:14.824" v="15255" actId="14100"/>
        <pc:sldMkLst>
          <pc:docMk/>
          <pc:sldMk cId="1808533021" sldId="1795"/>
        </pc:sldMkLst>
      </pc:sldChg>
      <pc:sldChg chg="addSp delSp modSp add mod">
        <pc:chgData name="Eva Jandíková" userId="7ef427b1455032d3" providerId="LiveId" clId="{8BE16ADB-BADE-4A44-8E84-39D713E1A9F0}" dt="2024-09-06T16:13:12.300" v="15283" actId="20577"/>
        <pc:sldMkLst>
          <pc:docMk/>
          <pc:sldMk cId="3903050304" sldId="1796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4038868506" sldId="1796"/>
        </pc:sldMkLst>
      </pc:sldChg>
      <pc:sldChg chg="add del">
        <pc:chgData name="Eva Jandíková" userId="7ef427b1455032d3" providerId="LiveId" clId="{8BE16ADB-BADE-4A44-8E84-39D713E1A9F0}" dt="2024-09-06T16:32:47.543" v="16057" actId="47"/>
        <pc:sldMkLst>
          <pc:docMk/>
          <pc:sldMk cId="2232133885" sldId="1797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289030766" sldId="1797"/>
        </pc:sldMkLst>
      </pc:sldChg>
      <pc:sldChg chg="add">
        <pc:chgData name="Eva Jandíková" userId="7ef427b1455032d3" providerId="LiveId" clId="{8BE16ADB-BADE-4A44-8E84-39D713E1A9F0}" dt="2024-09-06T16:35:42.454" v="16085"/>
        <pc:sldMkLst>
          <pc:docMk/>
          <pc:sldMk cId="2313065222" sldId="1798"/>
        </pc:sldMkLst>
      </pc:sldChg>
      <pc:sldChg chg="add del">
        <pc:chgData name="Eva Jandíková" userId="7ef427b1455032d3" providerId="LiveId" clId="{8BE16ADB-BADE-4A44-8E84-39D713E1A9F0}" dt="2024-09-06T14:14:38.535" v="11747" actId="2696"/>
        <pc:sldMkLst>
          <pc:docMk/>
          <pc:sldMk cId="2474661142" sldId="1798"/>
        </pc:sldMkLst>
      </pc:sldChg>
      <pc:sldChg chg="add del">
        <pc:chgData name="Eva Jandíková" userId="7ef427b1455032d3" providerId="LiveId" clId="{8BE16ADB-BADE-4A44-8E84-39D713E1A9F0}" dt="2024-09-06T16:35:25.913" v="16084" actId="2696"/>
        <pc:sldMkLst>
          <pc:docMk/>
          <pc:sldMk cId="4159172408" sldId="1798"/>
        </pc:sldMkLst>
      </pc:sldChg>
      <pc:sldChg chg="add ord">
        <pc:chgData name="Eva Jandíková" userId="7ef427b1455032d3" providerId="LiveId" clId="{8BE16ADB-BADE-4A44-8E84-39D713E1A9F0}" dt="2024-09-06T16:19:42.074" v="15584"/>
        <pc:sldMkLst>
          <pc:docMk/>
          <pc:sldMk cId="1763520922" sldId="1799"/>
        </pc:sldMkLst>
      </pc:sldChg>
      <pc:sldChg chg="modSp new del mod">
        <pc:chgData name="Eva Jandíková" userId="7ef427b1455032d3" providerId="LiveId" clId="{8BE16ADB-BADE-4A44-8E84-39D713E1A9F0}" dt="2024-09-06T14:14:38.535" v="11747" actId="2696"/>
        <pc:sldMkLst>
          <pc:docMk/>
          <pc:sldMk cId="2795909335" sldId="1799"/>
        </pc:sldMkLst>
      </pc:sldChg>
      <pc:sldChg chg="modSp add del mod">
        <pc:chgData name="Eva Jandíková" userId="7ef427b1455032d3" providerId="LiveId" clId="{8BE16ADB-BADE-4A44-8E84-39D713E1A9F0}" dt="2024-09-06T14:14:38.535" v="11747" actId="2696"/>
        <pc:sldMkLst>
          <pc:docMk/>
          <pc:sldMk cId="1219500395" sldId="1800"/>
        </pc:sldMkLst>
      </pc:sldChg>
      <pc:sldChg chg="add del">
        <pc:chgData name="Eva Jandíková" userId="7ef427b1455032d3" providerId="LiveId" clId="{8BE16ADB-BADE-4A44-8E84-39D713E1A9F0}" dt="2024-09-06T16:19:51.806" v="15585" actId="47"/>
        <pc:sldMkLst>
          <pc:docMk/>
          <pc:sldMk cId="2991746031" sldId="1800"/>
        </pc:sldMkLst>
      </pc:sldChg>
      <pc:sldChg chg="addSp delSp modSp add del mod">
        <pc:chgData name="Eva Jandíková" userId="7ef427b1455032d3" providerId="LiveId" clId="{8BE16ADB-BADE-4A44-8E84-39D713E1A9F0}" dt="2024-09-04T12:26:26.007" v="6423" actId="47"/>
        <pc:sldMkLst>
          <pc:docMk/>
          <pc:sldMk cId="3699848314" sldId="1801"/>
        </pc:sldMkLst>
      </pc:sldChg>
      <pc:sldChg chg="addSp delSp modSp add del mod ord">
        <pc:chgData name="Eva Jandíková" userId="7ef427b1455032d3" providerId="LiveId" clId="{8BE16ADB-BADE-4A44-8E84-39D713E1A9F0}" dt="2024-09-06T14:14:38.535" v="11747" actId="2696"/>
        <pc:sldMkLst>
          <pc:docMk/>
          <pc:sldMk cId="2690166870" sldId="1802"/>
        </pc:sldMkLst>
      </pc:sldChg>
      <pc:sldChg chg="add del">
        <pc:chgData name="Eva Jandíková" userId="7ef427b1455032d3" providerId="LiveId" clId="{8BE16ADB-BADE-4A44-8E84-39D713E1A9F0}" dt="2024-09-06T16:20:26.148" v="15586" actId="47"/>
        <pc:sldMkLst>
          <pc:docMk/>
          <pc:sldMk cId="3428514333" sldId="1802"/>
        </pc:sldMkLst>
      </pc:sldChg>
      <pc:sldChg chg="addSp delSp modSp add del mod">
        <pc:chgData name="Eva Jandíková" userId="7ef427b1455032d3" providerId="LiveId" clId="{8BE16ADB-BADE-4A44-8E84-39D713E1A9F0}" dt="2024-09-06T14:14:38.535" v="11747" actId="2696"/>
        <pc:sldMkLst>
          <pc:docMk/>
          <pc:sldMk cId="180843425" sldId="1803"/>
        </pc:sldMkLst>
      </pc:sldChg>
      <pc:sldChg chg="modSp add mod ord">
        <pc:chgData name="Eva Jandíková" userId="7ef427b1455032d3" providerId="LiveId" clId="{8BE16ADB-BADE-4A44-8E84-39D713E1A9F0}" dt="2024-09-06T16:21:07.798" v="15591" actId="255"/>
        <pc:sldMkLst>
          <pc:docMk/>
          <pc:sldMk cId="3812175654" sldId="1803"/>
        </pc:sldMkLst>
      </pc:sldChg>
      <pc:sldChg chg="addSp modSp new del mod ord">
        <pc:chgData name="Eva Jandíková" userId="7ef427b1455032d3" providerId="LiveId" clId="{8BE16ADB-BADE-4A44-8E84-39D713E1A9F0}" dt="2024-09-06T12:09:48.946" v="9242" actId="47"/>
        <pc:sldMkLst>
          <pc:docMk/>
          <pc:sldMk cId="1300127578" sldId="1804"/>
        </pc:sldMkLst>
      </pc:sldChg>
      <pc:sldChg chg="addSp modSp add del mod">
        <pc:chgData name="Eva Jandíková" userId="7ef427b1455032d3" providerId="LiveId" clId="{8BE16ADB-BADE-4A44-8E84-39D713E1A9F0}" dt="2024-09-06T12:09:21.631" v="9240" actId="47"/>
        <pc:sldMkLst>
          <pc:docMk/>
          <pc:sldMk cId="704648302" sldId="1805"/>
        </pc:sldMkLst>
      </pc:sldChg>
      <pc:sldChg chg="add del">
        <pc:chgData name="Eva Jandíková" userId="7ef427b1455032d3" providerId="LiveId" clId="{8BE16ADB-BADE-4A44-8E84-39D713E1A9F0}" dt="2024-09-04T12:33:21.489" v="6543" actId="47"/>
        <pc:sldMkLst>
          <pc:docMk/>
          <pc:sldMk cId="1732256132" sldId="1805"/>
        </pc:sldMkLst>
      </pc:sldChg>
      <pc:sldChg chg="addSp delSp modSp add del mod modClrScheme chgLayout">
        <pc:chgData name="Eva Jandíková" userId="7ef427b1455032d3" providerId="LiveId" clId="{8BE16ADB-BADE-4A44-8E84-39D713E1A9F0}" dt="2024-09-06T12:09:21.631" v="9240" actId="47"/>
        <pc:sldMkLst>
          <pc:docMk/>
          <pc:sldMk cId="3408007042" sldId="1806"/>
        </pc:sldMkLst>
      </pc:sldChg>
      <pc:sldChg chg="delSp modSp add del mod ord">
        <pc:chgData name="Eva Jandíková" userId="7ef427b1455032d3" providerId="LiveId" clId="{8BE16ADB-BADE-4A44-8E84-39D713E1A9F0}" dt="2024-09-04T12:49:09.509" v="7063" actId="47"/>
        <pc:sldMkLst>
          <pc:docMk/>
          <pc:sldMk cId="1578778875" sldId="1807"/>
        </pc:sldMkLst>
      </pc:sldChg>
      <pc:sldChg chg="delSp modSp add del mod">
        <pc:chgData name="Eva Jandíková" userId="7ef427b1455032d3" providerId="LiveId" clId="{8BE16ADB-BADE-4A44-8E84-39D713E1A9F0}" dt="2024-09-06T12:09:21.631" v="9240" actId="47"/>
        <pc:sldMkLst>
          <pc:docMk/>
          <pc:sldMk cId="1477459798" sldId="1808"/>
        </pc:sldMkLst>
      </pc:sldChg>
      <pc:sldChg chg="addSp delSp modSp add del mod">
        <pc:chgData name="Eva Jandíková" userId="7ef427b1455032d3" providerId="LiveId" clId="{8BE16ADB-BADE-4A44-8E84-39D713E1A9F0}" dt="2024-09-06T12:09:48.946" v="9242" actId="47"/>
        <pc:sldMkLst>
          <pc:docMk/>
          <pc:sldMk cId="1993900736" sldId="1809"/>
        </pc:sldMkLst>
      </pc:sldChg>
      <pc:sldChg chg="addSp delSp modSp add del mod ord">
        <pc:chgData name="Eva Jandíková" userId="7ef427b1455032d3" providerId="LiveId" clId="{8BE16ADB-BADE-4A44-8E84-39D713E1A9F0}" dt="2024-09-06T12:09:48.946" v="9242" actId="47"/>
        <pc:sldMkLst>
          <pc:docMk/>
          <pc:sldMk cId="3528816136" sldId="1810"/>
        </pc:sldMkLst>
      </pc:sldChg>
      <pc:sldChg chg="addSp modSp add del mod ord">
        <pc:chgData name="Eva Jandíková" userId="7ef427b1455032d3" providerId="LiveId" clId="{8BE16ADB-BADE-4A44-8E84-39D713E1A9F0}" dt="2024-09-06T12:09:48.946" v="9242" actId="47"/>
        <pc:sldMkLst>
          <pc:docMk/>
          <pc:sldMk cId="2266330280" sldId="1811"/>
        </pc:sldMkLst>
      </pc:sldChg>
      <pc:sldChg chg="addSp delSp modSp add del mod">
        <pc:chgData name="Eva Jandíková" userId="7ef427b1455032d3" providerId="LiveId" clId="{8BE16ADB-BADE-4A44-8E84-39D713E1A9F0}" dt="2024-09-06T12:09:48.946" v="9242" actId="47"/>
        <pc:sldMkLst>
          <pc:docMk/>
          <pc:sldMk cId="3885166782" sldId="1812"/>
        </pc:sldMkLst>
      </pc:sldChg>
      <pc:sldChg chg="addSp delSp modSp add del mod">
        <pc:chgData name="Eva Jandíková" userId="7ef427b1455032d3" providerId="LiveId" clId="{8BE16ADB-BADE-4A44-8E84-39D713E1A9F0}" dt="2024-09-06T12:09:48.946" v="9242" actId="47"/>
        <pc:sldMkLst>
          <pc:docMk/>
          <pc:sldMk cId="2264389670" sldId="1813"/>
        </pc:sldMkLst>
      </pc:sldChg>
      <pc:sldChg chg="addSp delSp modSp add del mod">
        <pc:chgData name="Eva Jandíková" userId="7ef427b1455032d3" providerId="LiveId" clId="{8BE16ADB-BADE-4A44-8E84-39D713E1A9F0}" dt="2024-09-06T12:09:48.946" v="9242" actId="47"/>
        <pc:sldMkLst>
          <pc:docMk/>
          <pc:sldMk cId="1445805952" sldId="1814"/>
        </pc:sldMkLst>
      </pc:sldChg>
      <pc:sldChg chg="addSp delSp add del mod">
        <pc:chgData name="Eva Jandíková" userId="7ef427b1455032d3" providerId="LiveId" clId="{8BE16ADB-BADE-4A44-8E84-39D713E1A9F0}" dt="2024-09-06T12:09:48.946" v="9242" actId="47"/>
        <pc:sldMkLst>
          <pc:docMk/>
          <pc:sldMk cId="2091381283" sldId="1815"/>
        </pc:sldMkLst>
      </pc:sldChg>
      <pc:sldChg chg="del">
        <pc:chgData name="Eva Jandíková" userId="7ef427b1455032d3" providerId="LiveId" clId="{8BE16ADB-BADE-4A44-8E84-39D713E1A9F0}" dt="2024-09-06T09:00:04.399" v="7845" actId="47"/>
        <pc:sldMkLst>
          <pc:docMk/>
          <pc:sldMk cId="4216023123" sldId="1816"/>
        </pc:sldMkLst>
      </pc:sldChg>
      <pc:sldChg chg="modSp mod">
        <pc:chgData name="Eva Jandíková" userId="7ef427b1455032d3" providerId="LiveId" clId="{8BE16ADB-BADE-4A44-8E84-39D713E1A9F0}" dt="2024-09-06T11:29:52.512" v="8196" actId="14100"/>
        <pc:sldMkLst>
          <pc:docMk/>
          <pc:sldMk cId="2181867890" sldId="1817"/>
        </pc:sldMkLst>
      </pc:sldChg>
      <pc:sldChg chg="modSp mod">
        <pc:chgData name="Eva Jandíková" userId="7ef427b1455032d3" providerId="LiveId" clId="{8BE16ADB-BADE-4A44-8E84-39D713E1A9F0}" dt="2024-09-06T11:31:25.492" v="8217" actId="20577"/>
        <pc:sldMkLst>
          <pc:docMk/>
          <pc:sldMk cId="4084826686" sldId="1819"/>
        </pc:sldMkLst>
      </pc:sldChg>
      <pc:sldChg chg="modSp mod">
        <pc:chgData name="Eva Jandíková" userId="7ef427b1455032d3" providerId="LiveId" clId="{8BE16ADB-BADE-4A44-8E84-39D713E1A9F0}" dt="2024-09-06T11:31:59.185" v="8222" actId="20577"/>
        <pc:sldMkLst>
          <pc:docMk/>
          <pc:sldMk cId="4047269780" sldId="1820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3518180970" sldId="1821"/>
        </pc:sldMkLst>
      </pc:sldChg>
      <pc:sldChg chg="del">
        <pc:chgData name="Eva Jandíková" userId="7ef427b1455032d3" providerId="LiveId" clId="{8BE16ADB-BADE-4A44-8E84-39D713E1A9F0}" dt="2024-09-06T08:31:00.477" v="7626" actId="47"/>
        <pc:sldMkLst>
          <pc:docMk/>
          <pc:sldMk cId="522878218" sldId="1822"/>
        </pc:sldMkLst>
      </pc:sldChg>
      <pc:sldChg chg="del">
        <pc:chgData name="Eva Jandíková" userId="7ef427b1455032d3" providerId="LiveId" clId="{8BE16ADB-BADE-4A44-8E84-39D713E1A9F0}" dt="2024-09-06T08:31:14.179" v="7627" actId="47"/>
        <pc:sldMkLst>
          <pc:docMk/>
          <pc:sldMk cId="2227006829" sldId="1823"/>
        </pc:sldMkLst>
      </pc:sldChg>
      <pc:sldChg chg="addSp modSp del mod">
        <pc:chgData name="Eva Jandíková" userId="7ef427b1455032d3" providerId="LiveId" clId="{8BE16ADB-BADE-4A44-8E84-39D713E1A9F0}" dt="2024-09-06T12:09:48.946" v="9242" actId="47"/>
        <pc:sldMkLst>
          <pc:docMk/>
          <pc:sldMk cId="1339827302" sldId="1825"/>
        </pc:sldMkLst>
      </pc:sldChg>
      <pc:sldChg chg="modSp del mod">
        <pc:chgData name="Eva Jandíková" userId="7ef427b1455032d3" providerId="LiveId" clId="{8BE16ADB-BADE-4A44-8E84-39D713E1A9F0}" dt="2024-09-06T08:46:48.011" v="7710" actId="47"/>
        <pc:sldMkLst>
          <pc:docMk/>
          <pc:sldMk cId="2641115087" sldId="1826"/>
        </pc:sldMkLst>
      </pc:sldChg>
      <pc:sldChg chg="addSp delSp modSp mod">
        <pc:chgData name="Eva Jandíková" userId="7ef427b1455032d3" providerId="LiveId" clId="{8BE16ADB-BADE-4A44-8E84-39D713E1A9F0}" dt="2024-09-09T11:10:32.221" v="18792"/>
        <pc:sldMkLst>
          <pc:docMk/>
          <pc:sldMk cId="4214161330" sldId="1827"/>
        </pc:sldMkLst>
      </pc:sldChg>
      <pc:sldChg chg="modSp mod">
        <pc:chgData name="Eva Jandíková" userId="7ef427b1455032d3" providerId="LiveId" clId="{8BE16ADB-BADE-4A44-8E84-39D713E1A9F0}" dt="2024-09-06T11:30:06.701" v="8197" actId="14"/>
        <pc:sldMkLst>
          <pc:docMk/>
          <pc:sldMk cId="2063293181" sldId="1828"/>
        </pc:sldMkLst>
      </pc:sldChg>
      <pc:sldChg chg="modSp mod">
        <pc:chgData name="Eva Jandíková" userId="7ef427b1455032d3" providerId="LiveId" clId="{8BE16ADB-BADE-4A44-8E84-39D713E1A9F0}" dt="2024-09-06T11:30:25.293" v="8199" actId="120"/>
        <pc:sldMkLst>
          <pc:docMk/>
          <pc:sldMk cId="1508650280" sldId="1829"/>
        </pc:sldMkLst>
      </pc:sldChg>
      <pc:sldChg chg="modSp mod">
        <pc:chgData name="Eva Jandíková" userId="7ef427b1455032d3" providerId="LiveId" clId="{8BE16ADB-BADE-4A44-8E84-39D713E1A9F0}" dt="2024-09-06T11:30:33.571" v="8200" actId="120"/>
        <pc:sldMkLst>
          <pc:docMk/>
          <pc:sldMk cId="1902240005" sldId="1830"/>
        </pc:sldMkLst>
      </pc:sldChg>
      <pc:sldChg chg="modSp mod">
        <pc:chgData name="Eva Jandíková" userId="7ef427b1455032d3" providerId="LiveId" clId="{8BE16ADB-BADE-4A44-8E84-39D713E1A9F0}" dt="2024-09-06T11:30:37.775" v="8201" actId="120"/>
        <pc:sldMkLst>
          <pc:docMk/>
          <pc:sldMk cId="3089992217" sldId="1831"/>
        </pc:sldMkLst>
      </pc:sldChg>
      <pc:sldChg chg="modSp mod">
        <pc:chgData name="Eva Jandíková" userId="7ef427b1455032d3" providerId="LiveId" clId="{8BE16ADB-BADE-4A44-8E84-39D713E1A9F0}" dt="2024-09-06T11:33:19.116" v="8238"/>
        <pc:sldMkLst>
          <pc:docMk/>
          <pc:sldMk cId="607791507" sldId="1832"/>
        </pc:sldMkLst>
      </pc:sldChg>
      <pc:sldChg chg="modSp mod">
        <pc:chgData name="Eva Jandíková" userId="7ef427b1455032d3" providerId="LiveId" clId="{8BE16ADB-BADE-4A44-8E84-39D713E1A9F0}" dt="2024-09-06T11:31:04.400" v="8205" actId="1076"/>
        <pc:sldMkLst>
          <pc:docMk/>
          <pc:sldMk cId="4186636918" sldId="1833"/>
        </pc:sldMkLst>
      </pc:sldChg>
      <pc:sldChg chg="modSp mod">
        <pc:chgData name="Eva Jandíková" userId="7ef427b1455032d3" providerId="LiveId" clId="{8BE16ADB-BADE-4A44-8E84-39D713E1A9F0}" dt="2024-09-06T17:31:00.902" v="17922" actId="20577"/>
        <pc:sldMkLst>
          <pc:docMk/>
          <pc:sldMk cId="1826750987" sldId="1834"/>
        </pc:sldMkLst>
      </pc:sldChg>
      <pc:sldChg chg="addSp delSp modSp mod">
        <pc:chgData name="Eva Jandíková" userId="7ef427b1455032d3" providerId="LiveId" clId="{8BE16ADB-BADE-4A44-8E84-39D713E1A9F0}" dt="2024-09-06T12:28:56.973" v="9373" actId="478"/>
        <pc:sldMkLst>
          <pc:docMk/>
          <pc:sldMk cId="2170673492" sldId="1835"/>
        </pc:sldMkLst>
      </pc:sldChg>
      <pc:sldChg chg="modSp mod">
        <pc:chgData name="Eva Jandíková" userId="7ef427b1455032d3" providerId="LiveId" clId="{8BE16ADB-BADE-4A44-8E84-39D713E1A9F0}" dt="2024-09-06T11:31:40.810" v="8218" actId="1076"/>
        <pc:sldMkLst>
          <pc:docMk/>
          <pc:sldMk cId="421201" sldId="1836"/>
        </pc:sldMkLst>
      </pc:sldChg>
      <pc:sldChg chg="modSp mod">
        <pc:chgData name="Eva Jandíková" userId="7ef427b1455032d3" providerId="LiveId" clId="{8BE16ADB-BADE-4A44-8E84-39D713E1A9F0}" dt="2024-09-06T11:31:49.948" v="8219" actId="1076"/>
        <pc:sldMkLst>
          <pc:docMk/>
          <pc:sldMk cId="2072789514" sldId="1838"/>
        </pc:sldMkLst>
      </pc:sldChg>
      <pc:sldChg chg="modSp new del mod">
        <pc:chgData name="Eva Jandíková" userId="7ef427b1455032d3" providerId="LiveId" clId="{8BE16ADB-BADE-4A44-8E84-39D713E1A9F0}" dt="2024-09-06T08:14:58.320" v="7447" actId="47"/>
        <pc:sldMkLst>
          <pc:docMk/>
          <pc:sldMk cId="1909206126" sldId="1840"/>
        </pc:sldMkLst>
      </pc:sldChg>
      <pc:sldChg chg="delSp modSp add mod">
        <pc:chgData name="Eva Jandíková" userId="7ef427b1455032d3" providerId="LiveId" clId="{8BE16ADB-BADE-4A44-8E84-39D713E1A9F0}" dt="2024-09-06T11:43:57.538" v="8504" actId="20577"/>
        <pc:sldMkLst>
          <pc:docMk/>
          <pc:sldMk cId="2745772584" sldId="1840"/>
        </pc:sldMkLst>
      </pc:sldChg>
      <pc:sldChg chg="addSp delSp modSp add mod">
        <pc:chgData name="Eva Jandíková" userId="7ef427b1455032d3" providerId="LiveId" clId="{8BE16ADB-BADE-4A44-8E84-39D713E1A9F0}" dt="2024-09-06T17:21:13.274" v="17678" actId="790"/>
        <pc:sldMkLst>
          <pc:docMk/>
          <pc:sldMk cId="3702756127" sldId="1841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2790205448" sldId="1842"/>
        </pc:sldMkLst>
      </pc:sldChg>
      <pc:sldChg chg="modSp add mod">
        <pc:chgData name="Eva Jandíková" userId="7ef427b1455032d3" providerId="LiveId" clId="{8BE16ADB-BADE-4A44-8E84-39D713E1A9F0}" dt="2024-09-06T17:22:06.364" v="17680" actId="790"/>
        <pc:sldMkLst>
          <pc:docMk/>
          <pc:sldMk cId="2641769926" sldId="1843"/>
        </pc:sldMkLst>
      </pc:sldChg>
      <pc:sldChg chg="modSp add mod">
        <pc:chgData name="Eva Jandíková" userId="7ef427b1455032d3" providerId="LiveId" clId="{8BE16ADB-BADE-4A44-8E84-39D713E1A9F0}" dt="2024-09-06T17:22:12.591" v="17681" actId="403"/>
        <pc:sldMkLst>
          <pc:docMk/>
          <pc:sldMk cId="1841201979" sldId="1844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4086899877" sldId="1845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136721931" sldId="1846"/>
        </pc:sldMkLst>
      </pc:sldChg>
      <pc:sldChg chg="modSp add mod">
        <pc:chgData name="Eva Jandíková" userId="7ef427b1455032d3" providerId="LiveId" clId="{8BE16ADB-BADE-4A44-8E84-39D713E1A9F0}" dt="2024-09-06T11:35:09.244" v="8260" actId="20577"/>
        <pc:sldMkLst>
          <pc:docMk/>
          <pc:sldMk cId="475721774" sldId="1847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619581147" sldId="1848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551533578" sldId="1849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3336003462" sldId="1850"/>
        </pc:sldMkLst>
      </pc:sldChg>
      <pc:sldChg chg="add">
        <pc:chgData name="Eva Jandíková" userId="7ef427b1455032d3" providerId="LiveId" clId="{8BE16ADB-BADE-4A44-8E84-39D713E1A9F0}" dt="2024-09-06T08:30:27.496" v="7625"/>
        <pc:sldMkLst>
          <pc:docMk/>
          <pc:sldMk cId="2444742085" sldId="1851"/>
        </pc:sldMkLst>
      </pc:sldChg>
      <pc:sldChg chg="modSp add mod">
        <pc:chgData name="Eva Jandíková" userId="7ef427b1455032d3" providerId="LiveId" clId="{8BE16ADB-BADE-4A44-8E84-39D713E1A9F0}" dt="2024-09-06T11:35:43.911" v="8307" actId="20577"/>
        <pc:sldMkLst>
          <pc:docMk/>
          <pc:sldMk cId="1812503000" sldId="1852"/>
        </pc:sldMkLst>
      </pc:sldChg>
      <pc:sldChg chg="delSp modSp add mod">
        <pc:chgData name="Eva Jandíková" userId="7ef427b1455032d3" providerId="LiveId" clId="{8BE16ADB-BADE-4A44-8E84-39D713E1A9F0}" dt="2024-09-06T17:22:42.833" v="17682" actId="20577"/>
        <pc:sldMkLst>
          <pc:docMk/>
          <pc:sldMk cId="2337773378" sldId="1853"/>
        </pc:sldMkLst>
      </pc:sldChg>
      <pc:sldChg chg="modSp add mod">
        <pc:chgData name="Eva Jandíková" userId="7ef427b1455032d3" providerId="LiveId" clId="{8BE16ADB-BADE-4A44-8E84-39D713E1A9F0}" dt="2024-09-06T11:40:46.623" v="8457" actId="14100"/>
        <pc:sldMkLst>
          <pc:docMk/>
          <pc:sldMk cId="1708588347" sldId="1854"/>
        </pc:sldMkLst>
      </pc:sldChg>
      <pc:sldChg chg="delSp modSp add mod">
        <pc:chgData name="Eva Jandíková" userId="7ef427b1455032d3" providerId="LiveId" clId="{8BE16ADB-BADE-4A44-8E84-39D713E1A9F0}" dt="2024-09-06T11:45:41.607" v="8551" actId="478"/>
        <pc:sldMkLst>
          <pc:docMk/>
          <pc:sldMk cId="4046849099" sldId="1855"/>
        </pc:sldMkLst>
      </pc:sldChg>
      <pc:sldChg chg="modSp add mod">
        <pc:chgData name="Eva Jandíková" userId="7ef427b1455032d3" providerId="LiveId" clId="{8BE16ADB-BADE-4A44-8E84-39D713E1A9F0}" dt="2024-09-06T17:22:58.119" v="17683" actId="2711"/>
        <pc:sldMkLst>
          <pc:docMk/>
          <pc:sldMk cId="3678318836" sldId="1856"/>
        </pc:sldMkLst>
      </pc:sldChg>
      <pc:sldChg chg="delSp modSp add mod">
        <pc:chgData name="Eva Jandíková" userId="7ef427b1455032d3" providerId="LiveId" clId="{8BE16ADB-BADE-4A44-8E84-39D713E1A9F0}" dt="2024-09-06T17:23:13.390" v="17685" actId="403"/>
        <pc:sldMkLst>
          <pc:docMk/>
          <pc:sldMk cId="2431534173" sldId="1857"/>
        </pc:sldMkLst>
      </pc:sldChg>
      <pc:sldChg chg="modSp add mod">
        <pc:chgData name="Eva Jandíková" userId="7ef427b1455032d3" providerId="LiveId" clId="{8BE16ADB-BADE-4A44-8E84-39D713E1A9F0}" dt="2024-09-06T11:47:03.274" v="8607" actId="1076"/>
        <pc:sldMkLst>
          <pc:docMk/>
          <pc:sldMk cId="1683722653" sldId="1858"/>
        </pc:sldMkLst>
      </pc:sldChg>
      <pc:sldChg chg="modSp add mod">
        <pc:chgData name="Eva Jandíková" userId="7ef427b1455032d3" providerId="LiveId" clId="{8BE16ADB-BADE-4A44-8E84-39D713E1A9F0}" dt="2024-09-06T11:47:21.856" v="8611" actId="14100"/>
        <pc:sldMkLst>
          <pc:docMk/>
          <pc:sldMk cId="211799516" sldId="1859"/>
        </pc:sldMkLst>
      </pc:sldChg>
      <pc:sldChg chg="modSp add mod">
        <pc:chgData name="Eva Jandíková" userId="7ef427b1455032d3" providerId="LiveId" clId="{8BE16ADB-BADE-4A44-8E84-39D713E1A9F0}" dt="2024-09-06T11:47:14.388" v="8609" actId="14100"/>
        <pc:sldMkLst>
          <pc:docMk/>
          <pc:sldMk cId="854129891" sldId="1860"/>
        </pc:sldMkLst>
      </pc:sldChg>
      <pc:sldChg chg="modSp add mod">
        <pc:chgData name="Eva Jandíková" userId="7ef427b1455032d3" providerId="LiveId" clId="{8BE16ADB-BADE-4A44-8E84-39D713E1A9F0}" dt="2024-09-06T11:47:28.729" v="8613" actId="14100"/>
        <pc:sldMkLst>
          <pc:docMk/>
          <pc:sldMk cId="2585151863" sldId="1861"/>
        </pc:sldMkLst>
      </pc:sldChg>
      <pc:sldChg chg="modSp add mod">
        <pc:chgData name="Eva Jandíková" userId="7ef427b1455032d3" providerId="LiveId" clId="{8BE16ADB-BADE-4A44-8E84-39D713E1A9F0}" dt="2024-09-06T11:47:38.373" v="8615" actId="14100"/>
        <pc:sldMkLst>
          <pc:docMk/>
          <pc:sldMk cId="1072185341" sldId="1862"/>
        </pc:sldMkLst>
      </pc:sldChg>
      <pc:sldChg chg="modSp add mod">
        <pc:chgData name="Eva Jandíková" userId="7ef427b1455032d3" providerId="LiveId" clId="{8BE16ADB-BADE-4A44-8E84-39D713E1A9F0}" dt="2024-09-06T11:47:45.910" v="8617" actId="14100"/>
        <pc:sldMkLst>
          <pc:docMk/>
          <pc:sldMk cId="4163174238" sldId="1863"/>
        </pc:sldMkLst>
      </pc:sldChg>
      <pc:sldChg chg="modSp add mod">
        <pc:chgData name="Eva Jandíková" userId="7ef427b1455032d3" providerId="LiveId" clId="{8BE16ADB-BADE-4A44-8E84-39D713E1A9F0}" dt="2024-09-06T11:47:53.012" v="8619" actId="14100"/>
        <pc:sldMkLst>
          <pc:docMk/>
          <pc:sldMk cId="4200180770" sldId="1864"/>
        </pc:sldMkLst>
      </pc:sldChg>
      <pc:sldChg chg="add del">
        <pc:chgData name="Eva Jandíková" userId="7ef427b1455032d3" providerId="LiveId" clId="{8BE16ADB-BADE-4A44-8E84-39D713E1A9F0}" dt="2024-09-06T09:01:19.288" v="7865" actId="47"/>
        <pc:sldMkLst>
          <pc:docMk/>
          <pc:sldMk cId="3255256813" sldId="1865"/>
        </pc:sldMkLst>
      </pc:sldChg>
      <pc:sldChg chg="modSp add ord">
        <pc:chgData name="Eva Jandíková" userId="7ef427b1455032d3" providerId="LiveId" clId="{8BE16ADB-BADE-4A44-8E84-39D713E1A9F0}" dt="2024-09-06T11:48:09.279" v="8666" actId="1036"/>
        <pc:sldMkLst>
          <pc:docMk/>
          <pc:sldMk cId="3780672770" sldId="1866"/>
        </pc:sldMkLst>
      </pc:sldChg>
      <pc:sldChg chg="modSp add mod">
        <pc:chgData name="Eva Jandíková" userId="7ef427b1455032d3" providerId="LiveId" clId="{8BE16ADB-BADE-4A44-8E84-39D713E1A9F0}" dt="2024-09-06T12:08:18.308" v="9239" actId="20577"/>
        <pc:sldMkLst>
          <pc:docMk/>
          <pc:sldMk cId="3483140339" sldId="1867"/>
        </pc:sldMkLst>
      </pc:sldChg>
      <pc:sldChg chg="modSp add mod">
        <pc:chgData name="Eva Jandíková" userId="7ef427b1455032d3" providerId="LiveId" clId="{8BE16ADB-BADE-4A44-8E84-39D713E1A9F0}" dt="2024-09-06T11:51:20.851" v="8799" actId="20577"/>
        <pc:sldMkLst>
          <pc:docMk/>
          <pc:sldMk cId="1508678886" sldId="1868"/>
        </pc:sldMkLst>
      </pc:sldChg>
      <pc:sldChg chg="delSp modSp add mod">
        <pc:chgData name="Eva Jandíková" userId="7ef427b1455032d3" providerId="LiveId" clId="{8BE16ADB-BADE-4A44-8E84-39D713E1A9F0}" dt="2024-09-06T11:53:45.210" v="8963" actId="1076"/>
        <pc:sldMkLst>
          <pc:docMk/>
          <pc:sldMk cId="1454910437" sldId="1869"/>
        </pc:sldMkLst>
      </pc:sldChg>
      <pc:sldChg chg="modSp add mod">
        <pc:chgData name="Eva Jandíková" userId="7ef427b1455032d3" providerId="LiveId" clId="{8BE16ADB-BADE-4A44-8E84-39D713E1A9F0}" dt="2024-09-06T11:54:01.916" v="8969" actId="20577"/>
        <pc:sldMkLst>
          <pc:docMk/>
          <pc:sldMk cId="770502657" sldId="1870"/>
        </pc:sldMkLst>
      </pc:sldChg>
      <pc:sldChg chg="delSp modSp add del mod">
        <pc:chgData name="Eva Jandíková" userId="7ef427b1455032d3" providerId="LiveId" clId="{8BE16ADB-BADE-4A44-8E84-39D713E1A9F0}" dt="2024-09-06T11:54:38.487" v="8974" actId="47"/>
        <pc:sldMkLst>
          <pc:docMk/>
          <pc:sldMk cId="3652272439" sldId="1871"/>
        </pc:sldMkLst>
      </pc:sldChg>
      <pc:sldChg chg="modSp add mod">
        <pc:chgData name="Eva Jandíková" userId="7ef427b1455032d3" providerId="LiveId" clId="{8BE16ADB-BADE-4A44-8E84-39D713E1A9F0}" dt="2024-09-06T11:55:34.044" v="9008" actId="20577"/>
        <pc:sldMkLst>
          <pc:docMk/>
          <pc:sldMk cId="3863594700" sldId="1872"/>
        </pc:sldMkLst>
      </pc:sldChg>
      <pc:sldChg chg="add del">
        <pc:chgData name="Eva Jandíková" userId="7ef427b1455032d3" providerId="LiveId" clId="{8BE16ADB-BADE-4A44-8E84-39D713E1A9F0}" dt="2024-09-06T11:55:51.867" v="9010" actId="47"/>
        <pc:sldMkLst>
          <pc:docMk/>
          <pc:sldMk cId="3411707963" sldId="1873"/>
        </pc:sldMkLst>
      </pc:sldChg>
      <pc:sldChg chg="modSp add mod ord">
        <pc:chgData name="Eva Jandíková" userId="7ef427b1455032d3" providerId="LiveId" clId="{8BE16ADB-BADE-4A44-8E84-39D713E1A9F0}" dt="2024-09-06T17:25:50.088" v="17729" actId="1076"/>
        <pc:sldMkLst>
          <pc:docMk/>
          <pc:sldMk cId="2933658785" sldId="1874"/>
        </pc:sldMkLst>
      </pc:sldChg>
      <pc:sldChg chg="modSp add ord">
        <pc:chgData name="Eva Jandíková" userId="7ef427b1455032d3" providerId="LiveId" clId="{8BE16ADB-BADE-4A44-8E84-39D713E1A9F0}" dt="2024-09-06T11:33:19.116" v="8238"/>
        <pc:sldMkLst>
          <pc:docMk/>
          <pc:sldMk cId="578559840" sldId="1875"/>
        </pc:sldMkLst>
      </pc:sldChg>
      <pc:sldChg chg="add ord">
        <pc:chgData name="Eva Jandíková" userId="7ef427b1455032d3" providerId="LiveId" clId="{8BE16ADB-BADE-4A44-8E84-39D713E1A9F0}" dt="2024-09-06T09:02:25.633" v="7870"/>
        <pc:sldMkLst>
          <pc:docMk/>
          <pc:sldMk cId="2541917955" sldId="1876"/>
        </pc:sldMkLst>
      </pc:sldChg>
      <pc:sldChg chg="add ord">
        <pc:chgData name="Eva Jandíková" userId="7ef427b1455032d3" providerId="LiveId" clId="{8BE16ADB-BADE-4A44-8E84-39D713E1A9F0}" dt="2024-09-06T09:02:25.633" v="7870"/>
        <pc:sldMkLst>
          <pc:docMk/>
          <pc:sldMk cId="3818583360" sldId="1877"/>
        </pc:sldMkLst>
      </pc:sldChg>
      <pc:sldChg chg="addSp modSp add mod ord">
        <pc:chgData name="Eva Jandíková" userId="7ef427b1455032d3" providerId="LiveId" clId="{8BE16ADB-BADE-4A44-8E84-39D713E1A9F0}" dt="2024-09-06T12:00:33.009" v="9219"/>
        <pc:sldMkLst>
          <pc:docMk/>
          <pc:sldMk cId="3105184983" sldId="1878"/>
        </pc:sldMkLst>
      </pc:sldChg>
      <pc:sldChg chg="modSp add mod ord">
        <pc:chgData name="Eva Jandíková" userId="7ef427b1455032d3" providerId="LiveId" clId="{8BE16ADB-BADE-4A44-8E84-39D713E1A9F0}" dt="2024-09-06T11:49:58.338" v="8692"/>
        <pc:sldMkLst>
          <pc:docMk/>
          <pc:sldMk cId="2991275340" sldId="1879"/>
        </pc:sldMkLst>
      </pc:sldChg>
      <pc:sldChg chg="modSp add ord">
        <pc:chgData name="Eva Jandíková" userId="7ef427b1455032d3" providerId="LiveId" clId="{8BE16ADB-BADE-4A44-8E84-39D713E1A9F0}" dt="2024-09-06T11:49:58.338" v="8692"/>
        <pc:sldMkLst>
          <pc:docMk/>
          <pc:sldMk cId="2471653547" sldId="1880"/>
        </pc:sldMkLst>
      </pc:sldChg>
      <pc:sldChg chg="modSp add del">
        <pc:chgData name="Eva Jandíková" userId="7ef427b1455032d3" providerId="LiveId" clId="{8BE16ADB-BADE-4A44-8E84-39D713E1A9F0}" dt="2024-09-06T11:57:13.435" v="9138" actId="2696"/>
        <pc:sldMkLst>
          <pc:docMk/>
          <pc:sldMk cId="1872864021" sldId="1881"/>
        </pc:sldMkLst>
      </pc:sldChg>
      <pc:sldChg chg="addSp modSp add mod">
        <pc:chgData name="Eva Jandíková" userId="7ef427b1455032d3" providerId="LiveId" clId="{8BE16ADB-BADE-4A44-8E84-39D713E1A9F0}" dt="2024-09-09T10:58:44.352" v="18636" actId="20577"/>
        <pc:sldMkLst>
          <pc:docMk/>
          <pc:sldMk cId="3030685184" sldId="1881"/>
        </pc:sldMkLst>
      </pc:sldChg>
      <pc:sldChg chg="modSp add mod ord">
        <pc:chgData name="Eva Jandíková" userId="7ef427b1455032d3" providerId="LiveId" clId="{8BE16ADB-BADE-4A44-8E84-39D713E1A9F0}" dt="2024-09-06T17:24:16.502" v="17696" actId="14100"/>
        <pc:sldMkLst>
          <pc:docMk/>
          <pc:sldMk cId="1957406156" sldId="1882"/>
        </pc:sldMkLst>
      </pc:sldChg>
      <pc:sldChg chg="modSp add mod ord">
        <pc:chgData name="Eva Jandíková" userId="7ef427b1455032d3" providerId="LiveId" clId="{8BE16ADB-BADE-4A44-8E84-39D713E1A9F0}" dt="2024-09-06T17:25:20.954" v="17717" actId="1076"/>
        <pc:sldMkLst>
          <pc:docMk/>
          <pc:sldMk cId="4138447659" sldId="1883"/>
        </pc:sldMkLst>
      </pc:sldChg>
      <pc:sldChg chg="addSp delSp modSp add mod">
        <pc:chgData name="Eva Jandíková" userId="7ef427b1455032d3" providerId="LiveId" clId="{8BE16ADB-BADE-4A44-8E84-39D713E1A9F0}" dt="2024-09-09T13:46:30.828" v="21502" actId="1076"/>
        <pc:sldMkLst>
          <pc:docMk/>
          <pc:sldMk cId="3923465911" sldId="1884"/>
        </pc:sldMkLst>
      </pc:sldChg>
      <pc:sldChg chg="addSp modSp add del mod">
        <pc:chgData name="Eva Jandíková" userId="7ef427b1455032d3" providerId="LiveId" clId="{8BE16ADB-BADE-4A44-8E84-39D713E1A9F0}" dt="2024-09-09T12:27:53.787" v="20818" actId="47"/>
        <pc:sldMkLst>
          <pc:docMk/>
          <pc:sldMk cId="3816058447" sldId="1885"/>
        </pc:sldMkLst>
      </pc:sldChg>
      <pc:sldChg chg="addSp delSp modSp add del mod">
        <pc:chgData name="Eva Jandíková" userId="7ef427b1455032d3" providerId="LiveId" clId="{8BE16ADB-BADE-4A44-8E84-39D713E1A9F0}" dt="2024-09-09T12:27:44.103" v="20816" actId="47"/>
        <pc:sldMkLst>
          <pc:docMk/>
          <pc:sldMk cId="4269242507" sldId="1886"/>
        </pc:sldMkLst>
      </pc:sldChg>
      <pc:sldChg chg="addSp delSp modSp add del mod">
        <pc:chgData name="Eva Jandíková" userId="7ef427b1455032d3" providerId="LiveId" clId="{8BE16ADB-BADE-4A44-8E84-39D713E1A9F0}" dt="2024-09-09T12:27:44.103" v="20816" actId="47"/>
        <pc:sldMkLst>
          <pc:docMk/>
          <pc:sldMk cId="2255004870" sldId="1887"/>
        </pc:sldMkLst>
      </pc:sldChg>
      <pc:sldChg chg="add del">
        <pc:chgData name="Eva Jandíková" userId="7ef427b1455032d3" providerId="LiveId" clId="{8BE16ADB-BADE-4A44-8E84-39D713E1A9F0}" dt="2024-09-06T09:01:37.962" v="7866" actId="47"/>
        <pc:sldMkLst>
          <pc:docMk/>
          <pc:sldMk cId="3187346469" sldId="1888"/>
        </pc:sldMkLst>
      </pc:sldChg>
      <pc:sldChg chg="modSp add mod">
        <pc:chgData name="Eva Jandíková" userId="7ef427b1455032d3" providerId="LiveId" clId="{8BE16ADB-BADE-4A44-8E84-39D713E1A9F0}" dt="2024-09-06T17:25:37.925" v="17727"/>
        <pc:sldMkLst>
          <pc:docMk/>
          <pc:sldMk cId="2086139659" sldId="1889"/>
        </pc:sldMkLst>
      </pc:sldChg>
      <pc:sldChg chg="modSp add mod">
        <pc:chgData name="Eva Jandíková" userId="7ef427b1455032d3" providerId="LiveId" clId="{8BE16ADB-BADE-4A44-8E84-39D713E1A9F0}" dt="2024-09-06T11:54:43.776" v="8988" actId="20577"/>
        <pc:sldMkLst>
          <pc:docMk/>
          <pc:sldMk cId="663336452" sldId="1890"/>
        </pc:sldMkLst>
      </pc:sldChg>
      <pc:sldChg chg="add del">
        <pc:chgData name="Eva Jandíková" userId="7ef427b1455032d3" providerId="LiveId" clId="{8BE16ADB-BADE-4A44-8E84-39D713E1A9F0}" dt="2024-09-06T09:02:09.321" v="7868" actId="47"/>
        <pc:sldMkLst>
          <pc:docMk/>
          <pc:sldMk cId="2000114024" sldId="1890"/>
        </pc:sldMkLst>
      </pc:sldChg>
      <pc:sldChg chg="addSp modSp add mod">
        <pc:chgData name="Eva Jandíková" userId="7ef427b1455032d3" providerId="LiveId" clId="{8BE16ADB-BADE-4A44-8E84-39D713E1A9F0}" dt="2024-09-06T12:01:04.992" v="9220"/>
        <pc:sldMkLst>
          <pc:docMk/>
          <pc:sldMk cId="3510691982" sldId="1891"/>
        </pc:sldMkLst>
      </pc:sldChg>
      <pc:sldChg chg="modSp add mod">
        <pc:chgData name="Eva Jandíková" userId="7ef427b1455032d3" providerId="LiveId" clId="{8BE16ADB-BADE-4A44-8E84-39D713E1A9F0}" dt="2024-09-06T17:31:21.847" v="17923" actId="2711"/>
        <pc:sldMkLst>
          <pc:docMk/>
          <pc:sldMk cId="332869466" sldId="1892"/>
        </pc:sldMkLst>
      </pc:sldChg>
      <pc:sldChg chg="modSp add mod">
        <pc:chgData name="Eva Jandíková" userId="7ef427b1455032d3" providerId="LiveId" clId="{8BE16ADB-BADE-4A44-8E84-39D713E1A9F0}" dt="2024-09-06T17:31:39.328" v="17924" actId="2711"/>
        <pc:sldMkLst>
          <pc:docMk/>
          <pc:sldMk cId="2904290260" sldId="1893"/>
        </pc:sldMkLst>
      </pc:sldChg>
      <pc:sldChg chg="modSp add mod">
        <pc:chgData name="Eva Jandíková" userId="7ef427b1455032d3" providerId="LiveId" clId="{8BE16ADB-BADE-4A44-8E84-39D713E1A9F0}" dt="2024-09-06T17:31:55.683" v="17926" actId="2711"/>
        <pc:sldMkLst>
          <pc:docMk/>
          <pc:sldMk cId="331124471" sldId="1894"/>
        </pc:sldMkLst>
      </pc:sldChg>
      <pc:sldChg chg="modSp add mod">
        <pc:chgData name="Eva Jandíková" userId="7ef427b1455032d3" providerId="LiveId" clId="{8BE16ADB-BADE-4A44-8E84-39D713E1A9F0}" dt="2024-09-06T17:33:01.857" v="17938" actId="2711"/>
        <pc:sldMkLst>
          <pc:docMk/>
          <pc:sldMk cId="3336983393" sldId="1895"/>
        </pc:sldMkLst>
      </pc:sldChg>
      <pc:sldChg chg="new del">
        <pc:chgData name="Eva Jandíková" userId="7ef427b1455032d3" providerId="LiveId" clId="{8BE16ADB-BADE-4A44-8E84-39D713E1A9F0}" dt="2024-09-06T13:02:01.120" v="10700" actId="47"/>
        <pc:sldMkLst>
          <pc:docMk/>
          <pc:sldMk cId="2807034812" sldId="1896"/>
        </pc:sldMkLst>
      </pc:sldChg>
      <pc:sldChg chg="modSp add mod">
        <pc:chgData name="Eva Jandíková" userId="7ef427b1455032d3" providerId="LiveId" clId="{8BE16ADB-BADE-4A44-8E84-39D713E1A9F0}" dt="2024-09-06T17:33:08.017" v="17939" actId="2711"/>
        <pc:sldMkLst>
          <pc:docMk/>
          <pc:sldMk cId="3678347226" sldId="1896"/>
        </pc:sldMkLst>
      </pc:sldChg>
      <pc:sldChg chg="modSp add del mod">
        <pc:chgData name="Eva Jandíková" userId="7ef427b1455032d3" providerId="LiveId" clId="{8BE16ADB-BADE-4A44-8E84-39D713E1A9F0}" dt="2024-09-06T13:54:50.223" v="11254" actId="47"/>
        <pc:sldMkLst>
          <pc:docMk/>
          <pc:sldMk cId="3646253653" sldId="1897"/>
        </pc:sldMkLst>
      </pc:sldChg>
      <pc:sldChg chg="delSp modSp add mod ord modClrScheme chgLayout">
        <pc:chgData name="Eva Jandíková" userId="7ef427b1455032d3" providerId="LiveId" clId="{8BE16ADB-BADE-4A44-8E84-39D713E1A9F0}" dt="2024-09-06T13:18:34.906" v="10908" actId="20577"/>
        <pc:sldMkLst>
          <pc:docMk/>
          <pc:sldMk cId="2981398570" sldId="1898"/>
        </pc:sldMkLst>
      </pc:sldChg>
      <pc:sldChg chg="add del">
        <pc:chgData name="Eva Jandíková" userId="7ef427b1455032d3" providerId="LiveId" clId="{8BE16ADB-BADE-4A44-8E84-39D713E1A9F0}" dt="2024-09-06T13:41:56.562" v="11016" actId="47"/>
        <pc:sldMkLst>
          <pc:docMk/>
          <pc:sldMk cId="394897948" sldId="1899"/>
        </pc:sldMkLst>
      </pc:sldChg>
      <pc:sldChg chg="new del">
        <pc:chgData name="Eva Jandíková" userId="7ef427b1455032d3" providerId="LiveId" clId="{8BE16ADB-BADE-4A44-8E84-39D713E1A9F0}" dt="2024-09-06T13:37:08.253" v="10934" actId="47"/>
        <pc:sldMkLst>
          <pc:docMk/>
          <pc:sldMk cId="835996092" sldId="1899"/>
        </pc:sldMkLst>
      </pc:sldChg>
      <pc:sldChg chg="add del">
        <pc:chgData name="Eva Jandíková" userId="7ef427b1455032d3" providerId="LiveId" clId="{8BE16ADB-BADE-4A44-8E84-39D713E1A9F0}" dt="2024-09-06T13:40:16.134" v="10973"/>
        <pc:sldMkLst>
          <pc:docMk/>
          <pc:sldMk cId="2282391220" sldId="1899"/>
        </pc:sldMkLst>
      </pc:sldChg>
      <pc:sldChg chg="addSp delSp modSp add mod">
        <pc:chgData name="Eva Jandíková" userId="7ef427b1455032d3" providerId="LiveId" clId="{8BE16ADB-BADE-4A44-8E84-39D713E1A9F0}" dt="2024-09-06T17:32:30.339" v="17933" actId="2711"/>
        <pc:sldMkLst>
          <pc:docMk/>
          <pc:sldMk cId="2881064709" sldId="1899"/>
        </pc:sldMkLst>
      </pc:sldChg>
      <pc:sldChg chg="new del">
        <pc:chgData name="Eva Jandíková" userId="7ef427b1455032d3" providerId="LiveId" clId="{8BE16ADB-BADE-4A44-8E84-39D713E1A9F0}" dt="2024-09-06T16:36:19.447" v="16086" actId="47"/>
        <pc:sldMkLst>
          <pc:docMk/>
          <pc:sldMk cId="1901834702" sldId="1900"/>
        </pc:sldMkLst>
      </pc:sldChg>
      <pc:sldChg chg="add del">
        <pc:chgData name="Eva Jandíková" userId="7ef427b1455032d3" providerId="LiveId" clId="{8BE16ADB-BADE-4A44-8E84-39D713E1A9F0}" dt="2024-09-06T13:40:16.134" v="10973"/>
        <pc:sldMkLst>
          <pc:docMk/>
          <pc:sldMk cId="2323873097" sldId="1900"/>
        </pc:sldMkLst>
      </pc:sldChg>
      <pc:sldChg chg="modSp add mod">
        <pc:chgData name="Eva Jandíková" userId="7ef427b1455032d3" providerId="LiveId" clId="{8BE16ADB-BADE-4A44-8E84-39D713E1A9F0}" dt="2024-09-06T17:33:36.100" v="17943" actId="2711"/>
        <pc:sldMkLst>
          <pc:docMk/>
          <pc:sldMk cId="413298334" sldId="1901"/>
        </pc:sldMkLst>
      </pc:sldChg>
      <pc:sldChg chg="add del">
        <pc:chgData name="Eva Jandíková" userId="7ef427b1455032d3" providerId="LiveId" clId="{8BE16ADB-BADE-4A44-8E84-39D713E1A9F0}" dt="2024-09-06T13:40:16.134" v="10973"/>
        <pc:sldMkLst>
          <pc:docMk/>
          <pc:sldMk cId="4273139607" sldId="1901"/>
        </pc:sldMkLst>
      </pc:sldChg>
      <pc:sldChg chg="delSp modSp add mod">
        <pc:chgData name="Eva Jandíková" userId="7ef427b1455032d3" providerId="LiveId" clId="{8BE16ADB-BADE-4A44-8E84-39D713E1A9F0}" dt="2024-09-06T17:33:46.128" v="17944" actId="2711"/>
        <pc:sldMkLst>
          <pc:docMk/>
          <pc:sldMk cId="3722873506" sldId="1902"/>
        </pc:sldMkLst>
      </pc:sldChg>
      <pc:sldChg chg="modSp add mod">
        <pc:chgData name="Eva Jandíková" userId="7ef427b1455032d3" providerId="LiveId" clId="{8BE16ADB-BADE-4A44-8E84-39D713E1A9F0}" dt="2024-09-06T17:34:13.269" v="17948" actId="1076"/>
        <pc:sldMkLst>
          <pc:docMk/>
          <pc:sldMk cId="1209593647" sldId="1903"/>
        </pc:sldMkLst>
      </pc:sldChg>
      <pc:sldChg chg="delSp modSp add mod">
        <pc:chgData name="Eva Jandíková" userId="7ef427b1455032d3" providerId="LiveId" clId="{8BE16ADB-BADE-4A44-8E84-39D713E1A9F0}" dt="2024-09-06T14:21:38.059" v="11989" actId="6549"/>
        <pc:sldMkLst>
          <pc:docMk/>
          <pc:sldMk cId="272229636" sldId="1904"/>
        </pc:sldMkLst>
      </pc:sldChg>
      <pc:sldChg chg="add del">
        <pc:chgData name="Eva Jandíková" userId="7ef427b1455032d3" providerId="LiveId" clId="{8BE16ADB-BADE-4A44-8E84-39D713E1A9F0}" dt="2024-09-06T14:59:32.829" v="12874" actId="47"/>
        <pc:sldMkLst>
          <pc:docMk/>
          <pc:sldMk cId="1399025978" sldId="1905"/>
        </pc:sldMkLst>
      </pc:sldChg>
      <pc:sldChg chg="modSp add mod">
        <pc:chgData name="Eva Jandíková" userId="7ef427b1455032d3" providerId="LiveId" clId="{8BE16ADB-BADE-4A44-8E84-39D713E1A9F0}" dt="2024-09-06T15:09:26.965" v="13234" actId="20577"/>
        <pc:sldMkLst>
          <pc:docMk/>
          <pc:sldMk cId="2221030687" sldId="1905"/>
        </pc:sldMkLst>
      </pc:sldChg>
      <pc:sldChg chg="add del">
        <pc:chgData name="Eva Jandíková" userId="7ef427b1455032d3" providerId="LiveId" clId="{8BE16ADB-BADE-4A44-8E84-39D713E1A9F0}" dt="2024-09-06T15:00:16.997" v="12892" actId="47"/>
        <pc:sldMkLst>
          <pc:docMk/>
          <pc:sldMk cId="2029211909" sldId="1906"/>
        </pc:sldMkLst>
      </pc:sldChg>
      <pc:sldChg chg="modSp add mod">
        <pc:chgData name="Eva Jandíková" userId="7ef427b1455032d3" providerId="LiveId" clId="{8BE16ADB-BADE-4A44-8E84-39D713E1A9F0}" dt="2024-09-06T15:12:35.159" v="13433" actId="20577"/>
        <pc:sldMkLst>
          <pc:docMk/>
          <pc:sldMk cId="3234623357" sldId="1906"/>
        </pc:sldMkLst>
      </pc:sldChg>
      <pc:sldChg chg="modSp add mod">
        <pc:chgData name="Eva Jandíková" userId="7ef427b1455032d3" providerId="LiveId" clId="{8BE16ADB-BADE-4A44-8E84-39D713E1A9F0}" dt="2024-09-06T15:12:40.252" v="13434"/>
        <pc:sldMkLst>
          <pc:docMk/>
          <pc:sldMk cId="631587009" sldId="1907"/>
        </pc:sldMkLst>
      </pc:sldChg>
      <pc:sldChg chg="modSp add mod">
        <pc:chgData name="Eva Jandíková" userId="7ef427b1455032d3" providerId="LiveId" clId="{8BE16ADB-BADE-4A44-8E84-39D713E1A9F0}" dt="2024-09-06T15:13:51.075" v="13476" actId="14100"/>
        <pc:sldMkLst>
          <pc:docMk/>
          <pc:sldMk cId="102484238" sldId="1908"/>
        </pc:sldMkLst>
      </pc:sldChg>
      <pc:sldChg chg="addSp delSp modSp add mod">
        <pc:chgData name="Eva Jandíková" userId="7ef427b1455032d3" providerId="LiveId" clId="{8BE16ADB-BADE-4A44-8E84-39D713E1A9F0}" dt="2024-09-06T15:19:26.597" v="13935" actId="207"/>
        <pc:sldMkLst>
          <pc:docMk/>
          <pc:sldMk cId="2693247467" sldId="1909"/>
        </pc:sldMkLst>
      </pc:sldChg>
      <pc:sldChg chg="modSp add mod">
        <pc:chgData name="Eva Jandíková" userId="7ef427b1455032d3" providerId="LiveId" clId="{8BE16ADB-BADE-4A44-8E84-39D713E1A9F0}" dt="2024-09-06T15:20:03.177" v="13949" actId="20577"/>
        <pc:sldMkLst>
          <pc:docMk/>
          <pc:sldMk cId="952659990" sldId="1910"/>
        </pc:sldMkLst>
      </pc:sldChg>
      <pc:sldChg chg="modSp add mod">
        <pc:chgData name="Eva Jandíková" userId="7ef427b1455032d3" providerId="LiveId" clId="{8BE16ADB-BADE-4A44-8E84-39D713E1A9F0}" dt="2024-09-06T15:19:35.739" v="13938" actId="14100"/>
        <pc:sldMkLst>
          <pc:docMk/>
          <pc:sldMk cId="1974189361" sldId="1911"/>
        </pc:sldMkLst>
      </pc:sldChg>
      <pc:sldChg chg="addSp modSp add del mod ord">
        <pc:chgData name="Eva Jandíková" userId="7ef427b1455032d3" providerId="LiveId" clId="{8BE16ADB-BADE-4A44-8E84-39D713E1A9F0}" dt="2024-09-06T15:43:40.708" v="14815" actId="2696"/>
        <pc:sldMkLst>
          <pc:docMk/>
          <pc:sldMk cId="3670151632" sldId="1912"/>
        </pc:sldMkLst>
      </pc:sldChg>
      <pc:sldChg chg="add del">
        <pc:chgData name="Eva Jandíková" userId="7ef427b1455032d3" providerId="LiveId" clId="{8BE16ADB-BADE-4A44-8E84-39D713E1A9F0}" dt="2024-09-06T15:44:54.203" v="14828" actId="47"/>
        <pc:sldMkLst>
          <pc:docMk/>
          <pc:sldMk cId="3680464092" sldId="1912"/>
        </pc:sldMkLst>
      </pc:sldChg>
      <pc:sldChg chg="add del">
        <pc:chgData name="Eva Jandíková" userId="7ef427b1455032d3" providerId="LiveId" clId="{8BE16ADB-BADE-4A44-8E84-39D713E1A9F0}" dt="2024-09-06T15:44:14.062" v="14817" actId="47"/>
        <pc:sldMkLst>
          <pc:docMk/>
          <pc:sldMk cId="469166822" sldId="1913"/>
        </pc:sldMkLst>
      </pc:sldChg>
      <pc:sldChg chg="modSp add del mod">
        <pc:chgData name="Eva Jandíková" userId="7ef427b1455032d3" providerId="LiveId" clId="{8BE16ADB-BADE-4A44-8E84-39D713E1A9F0}" dt="2024-09-06T15:43:40.708" v="14815" actId="2696"/>
        <pc:sldMkLst>
          <pc:docMk/>
          <pc:sldMk cId="2653231083" sldId="1913"/>
        </pc:sldMkLst>
      </pc:sldChg>
      <pc:sldChg chg="add">
        <pc:chgData name="Eva Jandíková" userId="7ef427b1455032d3" providerId="LiveId" clId="{8BE16ADB-BADE-4A44-8E84-39D713E1A9F0}" dt="2024-09-06T15:43:56.998" v="14816"/>
        <pc:sldMkLst>
          <pc:docMk/>
          <pc:sldMk cId="1428579022" sldId="1914"/>
        </pc:sldMkLst>
      </pc:sldChg>
      <pc:sldChg chg="delSp modSp add del mod">
        <pc:chgData name="Eva Jandíková" userId="7ef427b1455032d3" providerId="LiveId" clId="{8BE16ADB-BADE-4A44-8E84-39D713E1A9F0}" dt="2024-09-06T15:43:40.708" v="14815" actId="2696"/>
        <pc:sldMkLst>
          <pc:docMk/>
          <pc:sldMk cId="1796469452" sldId="1914"/>
        </pc:sldMkLst>
      </pc:sldChg>
      <pc:sldChg chg="add">
        <pc:chgData name="Eva Jandíková" userId="7ef427b1455032d3" providerId="LiveId" clId="{8BE16ADB-BADE-4A44-8E84-39D713E1A9F0}" dt="2024-09-06T15:43:56.998" v="14816"/>
        <pc:sldMkLst>
          <pc:docMk/>
          <pc:sldMk cId="687727808" sldId="1915"/>
        </pc:sldMkLst>
      </pc:sldChg>
      <pc:sldChg chg="delSp modSp add del mod">
        <pc:chgData name="Eva Jandíková" userId="7ef427b1455032d3" providerId="LiveId" clId="{8BE16ADB-BADE-4A44-8E84-39D713E1A9F0}" dt="2024-09-06T15:43:40.708" v="14815" actId="2696"/>
        <pc:sldMkLst>
          <pc:docMk/>
          <pc:sldMk cId="2171099054" sldId="1915"/>
        </pc:sldMkLst>
      </pc:sldChg>
      <pc:sldChg chg="modSp add mod">
        <pc:chgData name="Eva Jandíková" userId="7ef427b1455032d3" providerId="LiveId" clId="{8BE16ADB-BADE-4A44-8E84-39D713E1A9F0}" dt="2024-09-06T15:48:56.975" v="14988" actId="207"/>
        <pc:sldMkLst>
          <pc:docMk/>
          <pc:sldMk cId="2636081133" sldId="1916"/>
        </pc:sldMkLst>
      </pc:sldChg>
      <pc:sldChg chg="delSp modSp add del mod">
        <pc:chgData name="Eva Jandíková" userId="7ef427b1455032d3" providerId="LiveId" clId="{8BE16ADB-BADE-4A44-8E84-39D713E1A9F0}" dt="2024-09-06T15:43:40.708" v="14815" actId="2696"/>
        <pc:sldMkLst>
          <pc:docMk/>
          <pc:sldMk cId="3336390700" sldId="1916"/>
        </pc:sldMkLst>
      </pc:sldChg>
      <pc:sldChg chg="addSp delSp modSp add del mod">
        <pc:chgData name="Eva Jandíková" userId="7ef427b1455032d3" providerId="LiveId" clId="{8BE16ADB-BADE-4A44-8E84-39D713E1A9F0}" dt="2024-09-06T15:43:40.708" v="14815" actId="2696"/>
        <pc:sldMkLst>
          <pc:docMk/>
          <pc:sldMk cId="1609122107" sldId="1917"/>
        </pc:sldMkLst>
      </pc:sldChg>
      <pc:sldChg chg="add">
        <pc:chgData name="Eva Jandíková" userId="7ef427b1455032d3" providerId="LiveId" clId="{8BE16ADB-BADE-4A44-8E84-39D713E1A9F0}" dt="2024-09-06T15:43:56.998" v="14816"/>
        <pc:sldMkLst>
          <pc:docMk/>
          <pc:sldMk cId="4143946779" sldId="1917"/>
        </pc:sldMkLst>
      </pc:sldChg>
      <pc:sldChg chg="add">
        <pc:chgData name="Eva Jandíková" userId="7ef427b1455032d3" providerId="LiveId" clId="{8BE16ADB-BADE-4A44-8E84-39D713E1A9F0}" dt="2024-09-06T15:43:56.998" v="14816"/>
        <pc:sldMkLst>
          <pc:docMk/>
          <pc:sldMk cId="854444235" sldId="1918"/>
        </pc:sldMkLst>
      </pc:sldChg>
      <pc:sldChg chg="modSp add del mod">
        <pc:chgData name="Eva Jandíková" userId="7ef427b1455032d3" providerId="LiveId" clId="{8BE16ADB-BADE-4A44-8E84-39D713E1A9F0}" dt="2024-09-06T15:43:40.708" v="14815" actId="2696"/>
        <pc:sldMkLst>
          <pc:docMk/>
          <pc:sldMk cId="1484020439" sldId="1918"/>
        </pc:sldMkLst>
      </pc:sldChg>
      <pc:sldChg chg="add">
        <pc:chgData name="Eva Jandíková" userId="7ef427b1455032d3" providerId="LiveId" clId="{8BE16ADB-BADE-4A44-8E84-39D713E1A9F0}" dt="2024-09-06T15:43:56.998" v="14816"/>
        <pc:sldMkLst>
          <pc:docMk/>
          <pc:sldMk cId="853546915" sldId="1919"/>
        </pc:sldMkLst>
      </pc:sldChg>
      <pc:sldChg chg="modSp add del mod">
        <pc:chgData name="Eva Jandíková" userId="7ef427b1455032d3" providerId="LiveId" clId="{8BE16ADB-BADE-4A44-8E84-39D713E1A9F0}" dt="2024-09-06T15:43:40.708" v="14815" actId="2696"/>
        <pc:sldMkLst>
          <pc:docMk/>
          <pc:sldMk cId="4226459438" sldId="1919"/>
        </pc:sldMkLst>
      </pc:sldChg>
      <pc:sldChg chg="modSp add mod">
        <pc:chgData name="Eva Jandíková" userId="7ef427b1455032d3" providerId="LiveId" clId="{8BE16ADB-BADE-4A44-8E84-39D713E1A9F0}" dt="2024-09-06T15:46:24.500" v="14926" actId="14100"/>
        <pc:sldMkLst>
          <pc:docMk/>
          <pc:sldMk cId="467452524" sldId="1920"/>
        </pc:sldMkLst>
      </pc:sldChg>
      <pc:sldChg chg="modSp add mod">
        <pc:chgData name="Eva Jandíková" userId="7ef427b1455032d3" providerId="LiveId" clId="{8BE16ADB-BADE-4A44-8E84-39D713E1A9F0}" dt="2024-09-06T15:48:43.557" v="14985" actId="207"/>
        <pc:sldMkLst>
          <pc:docMk/>
          <pc:sldMk cId="335037616" sldId="1921"/>
        </pc:sldMkLst>
      </pc:sldChg>
      <pc:sldChg chg="add del">
        <pc:chgData name="Eva Jandíková" userId="7ef427b1455032d3" providerId="LiveId" clId="{8BE16ADB-BADE-4A44-8E84-39D713E1A9F0}" dt="2024-09-06T15:54:16.249" v="15090" actId="47"/>
        <pc:sldMkLst>
          <pc:docMk/>
          <pc:sldMk cId="72928879" sldId="1922"/>
        </pc:sldMkLst>
      </pc:sldChg>
      <pc:sldChg chg="delSp add del mod">
        <pc:chgData name="Eva Jandíková" userId="7ef427b1455032d3" providerId="LiveId" clId="{8BE16ADB-BADE-4A44-8E84-39D713E1A9F0}" dt="2024-09-06T15:49:32.789" v="14991" actId="47"/>
        <pc:sldMkLst>
          <pc:docMk/>
          <pc:sldMk cId="1366535792" sldId="1922"/>
        </pc:sldMkLst>
      </pc:sldChg>
      <pc:sldChg chg="modSp add mod">
        <pc:chgData name="Eva Jandíková" userId="7ef427b1455032d3" providerId="LiveId" clId="{8BE16ADB-BADE-4A44-8E84-39D713E1A9F0}" dt="2024-09-06T16:08:33.786" v="15249" actId="20577"/>
        <pc:sldMkLst>
          <pc:docMk/>
          <pc:sldMk cId="743649375" sldId="1923"/>
        </pc:sldMkLst>
      </pc:sldChg>
      <pc:sldChg chg="modSp add del mod">
        <pc:chgData name="Eva Jandíková" userId="7ef427b1455032d3" providerId="LiveId" clId="{8BE16ADB-BADE-4A44-8E84-39D713E1A9F0}" dt="2024-09-06T15:55:38.473" v="15108" actId="47"/>
        <pc:sldMkLst>
          <pc:docMk/>
          <pc:sldMk cId="1580085091" sldId="1924"/>
        </pc:sldMkLst>
      </pc:sldChg>
      <pc:sldChg chg="addSp delSp modSp add mod">
        <pc:chgData name="Eva Jandíková" userId="7ef427b1455032d3" providerId="LiveId" clId="{8BE16ADB-BADE-4A44-8E84-39D713E1A9F0}" dt="2024-09-06T16:01:15.414" v="15238" actId="1076"/>
        <pc:sldMkLst>
          <pc:docMk/>
          <pc:sldMk cId="133519096" sldId="1925"/>
        </pc:sldMkLst>
      </pc:sldChg>
      <pc:sldChg chg="delSp modSp add mod">
        <pc:chgData name="Eva Jandíková" userId="7ef427b1455032d3" providerId="LiveId" clId="{8BE16ADB-BADE-4A44-8E84-39D713E1A9F0}" dt="2024-09-06T16:21:35.213" v="15593" actId="1076"/>
        <pc:sldMkLst>
          <pc:docMk/>
          <pc:sldMk cId="450330398" sldId="1926"/>
        </pc:sldMkLst>
      </pc:sldChg>
      <pc:sldChg chg="modSp add del mod">
        <pc:chgData name="Eva Jandíková" userId="7ef427b1455032d3" providerId="LiveId" clId="{8BE16ADB-BADE-4A44-8E84-39D713E1A9F0}" dt="2024-09-06T16:07:20.501" v="15242" actId="47"/>
        <pc:sldMkLst>
          <pc:docMk/>
          <pc:sldMk cId="3387662546" sldId="1926"/>
        </pc:sldMkLst>
      </pc:sldChg>
      <pc:sldChg chg="add del">
        <pc:chgData name="Eva Jandíková" userId="7ef427b1455032d3" providerId="LiveId" clId="{8BE16ADB-BADE-4A44-8E84-39D713E1A9F0}" dt="2024-09-06T16:00:27.769" v="15212" actId="47"/>
        <pc:sldMkLst>
          <pc:docMk/>
          <pc:sldMk cId="3468392592" sldId="1926"/>
        </pc:sldMkLst>
      </pc:sldChg>
      <pc:sldChg chg="delSp modSp add mod">
        <pc:chgData name="Eva Jandíková" userId="7ef427b1455032d3" providerId="LiveId" clId="{8BE16ADB-BADE-4A44-8E84-39D713E1A9F0}" dt="2024-09-06T16:19:14.368" v="15582" actId="207"/>
        <pc:sldMkLst>
          <pc:docMk/>
          <pc:sldMk cId="451461998" sldId="1927"/>
        </pc:sldMkLst>
      </pc:sldChg>
      <pc:sldChg chg="add del">
        <pc:chgData name="Eva Jandíková" userId="7ef427b1455032d3" providerId="LiveId" clId="{8BE16ADB-BADE-4A44-8E84-39D713E1A9F0}" dt="2024-09-06T16:00:27.769" v="15212" actId="47"/>
        <pc:sldMkLst>
          <pc:docMk/>
          <pc:sldMk cId="3387662546" sldId="1927"/>
        </pc:sldMkLst>
      </pc:sldChg>
      <pc:sldChg chg="modSp add mod">
        <pc:chgData name="Eva Jandíková" userId="7ef427b1455032d3" providerId="LiveId" clId="{8BE16ADB-BADE-4A44-8E84-39D713E1A9F0}" dt="2024-09-06T16:26:09.685" v="15679" actId="1076"/>
        <pc:sldMkLst>
          <pc:docMk/>
          <pc:sldMk cId="4080367573" sldId="1928"/>
        </pc:sldMkLst>
      </pc:sldChg>
      <pc:sldChg chg="modSp add mod">
        <pc:chgData name="Eva Jandíková" userId="7ef427b1455032d3" providerId="LiveId" clId="{8BE16ADB-BADE-4A44-8E84-39D713E1A9F0}" dt="2024-09-06T16:26:33.385" v="15685" actId="1076"/>
        <pc:sldMkLst>
          <pc:docMk/>
          <pc:sldMk cId="1609886432" sldId="1929"/>
        </pc:sldMkLst>
      </pc:sldChg>
      <pc:sldChg chg="addSp modSp add mod">
        <pc:chgData name="Eva Jandíková" userId="7ef427b1455032d3" providerId="LiveId" clId="{8BE16ADB-BADE-4A44-8E84-39D713E1A9F0}" dt="2024-09-06T16:28:25.167" v="15788" actId="207"/>
        <pc:sldMkLst>
          <pc:docMk/>
          <pc:sldMk cId="2639489641" sldId="1930"/>
        </pc:sldMkLst>
      </pc:sldChg>
      <pc:sldChg chg="modSp add mod">
        <pc:chgData name="Eva Jandíková" userId="7ef427b1455032d3" providerId="LiveId" clId="{8BE16ADB-BADE-4A44-8E84-39D713E1A9F0}" dt="2024-09-06T16:28:41.197" v="15792" actId="14100"/>
        <pc:sldMkLst>
          <pc:docMk/>
          <pc:sldMk cId="3281365221" sldId="1931"/>
        </pc:sldMkLst>
      </pc:sldChg>
      <pc:sldChg chg="addSp modSp add mod">
        <pc:chgData name="Eva Jandíková" userId="7ef427b1455032d3" providerId="LiveId" clId="{8BE16ADB-BADE-4A44-8E84-39D713E1A9F0}" dt="2024-09-06T16:30:16.879" v="15848"/>
        <pc:sldMkLst>
          <pc:docMk/>
          <pc:sldMk cId="350186173" sldId="1932"/>
        </pc:sldMkLst>
      </pc:sldChg>
      <pc:sldChg chg="modSp add mod">
        <pc:chgData name="Eva Jandíková" userId="7ef427b1455032d3" providerId="LiveId" clId="{8BE16ADB-BADE-4A44-8E84-39D713E1A9F0}" dt="2024-09-06T16:30:44.419" v="15858" actId="1076"/>
        <pc:sldMkLst>
          <pc:docMk/>
          <pc:sldMk cId="2168361780" sldId="1933"/>
        </pc:sldMkLst>
      </pc:sldChg>
      <pc:sldChg chg="new del">
        <pc:chgData name="Eva Jandíková" userId="7ef427b1455032d3" providerId="LiveId" clId="{8BE16ADB-BADE-4A44-8E84-39D713E1A9F0}" dt="2024-09-06T16:25:54.321" v="15678" actId="47"/>
        <pc:sldMkLst>
          <pc:docMk/>
          <pc:sldMk cId="1145312934" sldId="1934"/>
        </pc:sldMkLst>
      </pc:sldChg>
      <pc:sldChg chg="add">
        <pc:chgData name="Eva Jandíková" userId="7ef427b1455032d3" providerId="LiveId" clId="{8BE16ADB-BADE-4A44-8E84-39D713E1A9F0}" dt="2024-09-06T16:25:52.552" v="15677"/>
        <pc:sldMkLst>
          <pc:docMk/>
          <pc:sldMk cId="2390708762" sldId="1935"/>
        </pc:sldMkLst>
      </pc:sldChg>
      <pc:sldChg chg="modSp add mod">
        <pc:chgData name="Eva Jandíková" userId="7ef427b1455032d3" providerId="LiveId" clId="{8BE16ADB-BADE-4A44-8E84-39D713E1A9F0}" dt="2024-09-06T16:32:39.638" v="16056" actId="20577"/>
        <pc:sldMkLst>
          <pc:docMk/>
          <pc:sldMk cId="1719916577" sldId="1936"/>
        </pc:sldMkLst>
      </pc:sldChg>
      <pc:sldChg chg="addSp delSp modSp add mod">
        <pc:chgData name="Eva Jandíková" userId="7ef427b1455032d3" providerId="LiveId" clId="{8BE16ADB-BADE-4A44-8E84-39D713E1A9F0}" dt="2024-09-06T16:47:24.682" v="16246" actId="14100"/>
        <pc:sldMkLst>
          <pc:docMk/>
          <pc:sldMk cId="2586051089" sldId="1937"/>
        </pc:sldMkLst>
      </pc:sldChg>
      <pc:sldChg chg="add del">
        <pc:chgData name="Eva Jandíková" userId="7ef427b1455032d3" providerId="LiveId" clId="{8BE16ADB-BADE-4A44-8E84-39D713E1A9F0}" dt="2024-09-06T16:33:45.022" v="16060" actId="47"/>
        <pc:sldMkLst>
          <pc:docMk/>
          <pc:sldMk cId="3244261357" sldId="1937"/>
        </pc:sldMkLst>
      </pc:sldChg>
      <pc:sldChg chg="modSp add mod">
        <pc:chgData name="Eva Jandíková" userId="7ef427b1455032d3" providerId="LiveId" clId="{8BE16ADB-BADE-4A44-8E84-39D713E1A9F0}" dt="2024-09-06T16:49:16.288" v="16272" actId="207"/>
        <pc:sldMkLst>
          <pc:docMk/>
          <pc:sldMk cId="1713552595" sldId="1938"/>
        </pc:sldMkLst>
      </pc:sldChg>
      <pc:sldChg chg="modSp add mod">
        <pc:chgData name="Eva Jandíková" userId="7ef427b1455032d3" providerId="LiveId" clId="{8BE16ADB-BADE-4A44-8E84-39D713E1A9F0}" dt="2024-09-06T16:50:53.093" v="16351" actId="207"/>
        <pc:sldMkLst>
          <pc:docMk/>
          <pc:sldMk cId="4170080762" sldId="1939"/>
        </pc:sldMkLst>
      </pc:sldChg>
      <pc:sldChg chg="modSp add mod">
        <pc:chgData name="Eva Jandíková" userId="7ef427b1455032d3" providerId="LiveId" clId="{8BE16ADB-BADE-4A44-8E84-39D713E1A9F0}" dt="2024-09-06T16:52:20.990" v="16421" actId="207"/>
        <pc:sldMkLst>
          <pc:docMk/>
          <pc:sldMk cId="1167959623" sldId="1940"/>
        </pc:sldMkLst>
      </pc:sldChg>
      <pc:sldChg chg="modSp add mod">
        <pc:chgData name="Eva Jandíková" userId="7ef427b1455032d3" providerId="LiveId" clId="{8BE16ADB-BADE-4A44-8E84-39D713E1A9F0}" dt="2024-09-06T16:54:05.536" v="16473" actId="14100"/>
        <pc:sldMkLst>
          <pc:docMk/>
          <pc:sldMk cId="27184783" sldId="1941"/>
        </pc:sldMkLst>
      </pc:sldChg>
      <pc:sldChg chg="modSp add mod">
        <pc:chgData name="Eva Jandíková" userId="7ef427b1455032d3" providerId="LiveId" clId="{8BE16ADB-BADE-4A44-8E84-39D713E1A9F0}" dt="2024-09-06T16:56:31.724" v="16566"/>
        <pc:sldMkLst>
          <pc:docMk/>
          <pc:sldMk cId="3679616131" sldId="1942"/>
        </pc:sldMkLst>
      </pc:sldChg>
      <pc:sldChg chg="modSp add mod">
        <pc:chgData name="Eva Jandíková" userId="7ef427b1455032d3" providerId="LiveId" clId="{8BE16ADB-BADE-4A44-8E84-39D713E1A9F0}" dt="2024-09-06T16:57:53.216" v="16626" actId="20577"/>
        <pc:sldMkLst>
          <pc:docMk/>
          <pc:sldMk cId="3539469384" sldId="1943"/>
        </pc:sldMkLst>
      </pc:sldChg>
      <pc:sldChg chg="modSp add mod">
        <pc:chgData name="Eva Jandíková" userId="7ef427b1455032d3" providerId="LiveId" clId="{8BE16ADB-BADE-4A44-8E84-39D713E1A9F0}" dt="2024-09-06T16:59:55.817" v="16734" actId="1076"/>
        <pc:sldMkLst>
          <pc:docMk/>
          <pc:sldMk cId="2747273962" sldId="1944"/>
        </pc:sldMkLst>
      </pc:sldChg>
      <pc:sldChg chg="modSp add mod">
        <pc:chgData name="Eva Jandíková" userId="7ef427b1455032d3" providerId="LiveId" clId="{8BE16ADB-BADE-4A44-8E84-39D713E1A9F0}" dt="2024-09-06T17:00:59.085" v="16814" actId="20577"/>
        <pc:sldMkLst>
          <pc:docMk/>
          <pc:sldMk cId="874542814" sldId="1945"/>
        </pc:sldMkLst>
      </pc:sldChg>
      <pc:sldChg chg="modSp add mod">
        <pc:chgData name="Eva Jandíková" userId="7ef427b1455032d3" providerId="LiveId" clId="{8BE16ADB-BADE-4A44-8E84-39D713E1A9F0}" dt="2024-09-06T17:01:49.190" v="16839" actId="20577"/>
        <pc:sldMkLst>
          <pc:docMk/>
          <pc:sldMk cId="368374110" sldId="1946"/>
        </pc:sldMkLst>
      </pc:sldChg>
      <pc:sldChg chg="modSp add mod">
        <pc:chgData name="Eva Jandíková" userId="7ef427b1455032d3" providerId="LiveId" clId="{8BE16ADB-BADE-4A44-8E84-39D713E1A9F0}" dt="2024-09-06T17:03:42.742" v="16875" actId="20577"/>
        <pc:sldMkLst>
          <pc:docMk/>
          <pc:sldMk cId="359296509" sldId="1947"/>
        </pc:sldMkLst>
      </pc:sldChg>
      <pc:sldChg chg="add del">
        <pc:chgData name="Eva Jandíková" userId="7ef427b1455032d3" providerId="LiveId" clId="{8BE16ADB-BADE-4A44-8E84-39D713E1A9F0}" dt="2024-09-06T17:02:55.650" v="16845" actId="47"/>
        <pc:sldMkLst>
          <pc:docMk/>
          <pc:sldMk cId="734733907" sldId="1947"/>
        </pc:sldMkLst>
      </pc:sldChg>
      <pc:sldChg chg="modSp add del mod">
        <pc:chgData name="Eva Jandíková" userId="7ef427b1455032d3" providerId="LiveId" clId="{8BE16ADB-BADE-4A44-8E84-39D713E1A9F0}" dt="2024-09-06T17:02:07.853" v="16843" actId="2696"/>
        <pc:sldMkLst>
          <pc:docMk/>
          <pc:sldMk cId="1295933664" sldId="1947"/>
        </pc:sldMkLst>
      </pc:sldChg>
      <pc:sldChg chg="delSp modSp add mod">
        <pc:chgData name="Eva Jandíková" userId="7ef427b1455032d3" providerId="LiveId" clId="{8BE16ADB-BADE-4A44-8E84-39D713E1A9F0}" dt="2024-09-06T17:06:04.613" v="17037" actId="108"/>
        <pc:sldMkLst>
          <pc:docMk/>
          <pc:sldMk cId="2177273850" sldId="1948"/>
        </pc:sldMkLst>
      </pc:sldChg>
      <pc:sldChg chg="modSp add mod">
        <pc:chgData name="Eva Jandíková" userId="7ef427b1455032d3" providerId="LiveId" clId="{8BE16ADB-BADE-4A44-8E84-39D713E1A9F0}" dt="2024-09-06T17:08:31.723" v="17148" actId="2711"/>
        <pc:sldMkLst>
          <pc:docMk/>
          <pc:sldMk cId="682105962" sldId="1949"/>
        </pc:sldMkLst>
      </pc:sldChg>
      <pc:sldChg chg="modSp add mod modAnim">
        <pc:chgData name="Eva Jandíková" userId="7ef427b1455032d3" providerId="LiveId" clId="{8BE16ADB-BADE-4A44-8E84-39D713E1A9F0}" dt="2024-09-06T17:10:23.997" v="17169"/>
        <pc:sldMkLst>
          <pc:docMk/>
          <pc:sldMk cId="2755571812" sldId="1950"/>
        </pc:sldMkLst>
      </pc:sldChg>
      <pc:sldChg chg="modSp add mod">
        <pc:chgData name="Eva Jandíková" userId="7ef427b1455032d3" providerId="LiveId" clId="{8BE16ADB-BADE-4A44-8E84-39D713E1A9F0}" dt="2024-09-06T17:12:26.663" v="17328" actId="207"/>
        <pc:sldMkLst>
          <pc:docMk/>
          <pc:sldMk cId="2941735095" sldId="1951"/>
        </pc:sldMkLst>
      </pc:sldChg>
      <pc:sldChg chg="addSp delSp modSp add mod">
        <pc:chgData name="Eva Jandíková" userId="7ef427b1455032d3" providerId="LiveId" clId="{8BE16ADB-BADE-4A44-8E84-39D713E1A9F0}" dt="2024-09-06T17:13:26.934" v="17345"/>
        <pc:sldMkLst>
          <pc:docMk/>
          <pc:sldMk cId="2746341091" sldId="1952"/>
        </pc:sldMkLst>
      </pc:sldChg>
      <pc:sldChg chg="modSp add mod">
        <pc:chgData name="Eva Jandíková" userId="7ef427b1455032d3" providerId="LiveId" clId="{8BE16ADB-BADE-4A44-8E84-39D713E1A9F0}" dt="2024-09-06T17:16:20.212" v="17607" actId="14100"/>
        <pc:sldMkLst>
          <pc:docMk/>
          <pc:sldMk cId="3380088517" sldId="1953"/>
        </pc:sldMkLst>
      </pc:sldChg>
      <pc:sldChg chg="modSp add mod">
        <pc:chgData name="Eva Jandíková" userId="7ef427b1455032d3" providerId="LiveId" clId="{8BE16ADB-BADE-4A44-8E84-39D713E1A9F0}" dt="2024-09-06T17:17:00.227" v="17627" actId="20577"/>
        <pc:sldMkLst>
          <pc:docMk/>
          <pc:sldMk cId="3428149574" sldId="1954"/>
        </pc:sldMkLst>
      </pc:sldChg>
      <pc:sldChg chg="add del">
        <pc:chgData name="Eva Jandíková" userId="7ef427b1455032d3" providerId="LiveId" clId="{8BE16ADB-BADE-4A44-8E84-39D713E1A9F0}" dt="2024-09-06T17:17:06.931" v="17628" actId="47"/>
        <pc:sldMkLst>
          <pc:docMk/>
          <pc:sldMk cId="338542605" sldId="1955"/>
        </pc:sldMkLst>
      </pc:sldChg>
      <pc:sldChg chg="add del">
        <pc:chgData name="Eva Jandíková" userId="7ef427b1455032d3" providerId="LiveId" clId="{8BE16ADB-BADE-4A44-8E84-39D713E1A9F0}" dt="2024-09-06T17:17:09.698" v="17629" actId="47"/>
        <pc:sldMkLst>
          <pc:docMk/>
          <pc:sldMk cId="3299918049" sldId="1956"/>
        </pc:sldMkLst>
      </pc:sldChg>
      <pc:sldChg chg="addSp modSp add mod">
        <pc:chgData name="Eva Jandíková" userId="7ef427b1455032d3" providerId="LiveId" clId="{8BE16ADB-BADE-4A44-8E84-39D713E1A9F0}" dt="2024-09-06T17:17:58.442" v="17676" actId="1076"/>
        <pc:sldMkLst>
          <pc:docMk/>
          <pc:sldMk cId="1172131642" sldId="1957"/>
        </pc:sldMkLst>
      </pc:sldChg>
      <pc:sldChg chg="add del">
        <pc:chgData name="Eva Jandíková" userId="7ef427b1455032d3" providerId="LiveId" clId="{8BE16ADB-BADE-4A44-8E84-39D713E1A9F0}" dt="2024-09-06T17:18:04.088" v="17677" actId="47"/>
        <pc:sldMkLst>
          <pc:docMk/>
          <pc:sldMk cId="3713682804" sldId="1958"/>
        </pc:sldMkLst>
      </pc:sldChg>
      <pc:sldChg chg="delSp modSp add mod">
        <pc:chgData name="Eva Jandíková" userId="7ef427b1455032d3" providerId="LiveId" clId="{8BE16ADB-BADE-4A44-8E84-39D713E1A9F0}" dt="2024-09-06T17:08:37.224" v="17149" actId="2711"/>
        <pc:sldMkLst>
          <pc:docMk/>
          <pc:sldMk cId="2266303297" sldId="1959"/>
        </pc:sldMkLst>
      </pc:sldChg>
      <pc:sldChg chg="modSp add mod">
        <pc:chgData name="Eva Jandíková" userId="7ef427b1455032d3" providerId="LiveId" clId="{8BE16ADB-BADE-4A44-8E84-39D713E1A9F0}" dt="2024-09-08T10:42:56.675" v="17986" actId="20577"/>
        <pc:sldMkLst>
          <pc:docMk/>
          <pc:sldMk cId="198998625" sldId="1960"/>
        </pc:sldMkLst>
      </pc:sldChg>
      <pc:sldChg chg="add del">
        <pc:chgData name="Eva Jandíková" userId="7ef427b1455032d3" providerId="LiveId" clId="{8BE16ADB-BADE-4A44-8E84-39D713E1A9F0}" dt="2024-09-06T17:09:08.601" v="17156" actId="47"/>
        <pc:sldMkLst>
          <pc:docMk/>
          <pc:sldMk cId="2024573478" sldId="1960"/>
        </pc:sldMkLst>
      </pc:sldChg>
      <pc:sldChg chg="modSp add mod">
        <pc:chgData name="Eva Jandíková" userId="7ef427b1455032d3" providerId="LiveId" clId="{8BE16ADB-BADE-4A44-8E84-39D713E1A9F0}" dt="2024-09-08T10:43:08.108" v="18013" actId="20577"/>
        <pc:sldMkLst>
          <pc:docMk/>
          <pc:sldMk cId="2429152809" sldId="1961"/>
        </pc:sldMkLst>
      </pc:sldChg>
      <pc:sldChg chg="new del">
        <pc:chgData name="Eva Jandíková" userId="7ef427b1455032d3" providerId="LiveId" clId="{8BE16ADB-BADE-4A44-8E84-39D713E1A9F0}" dt="2024-09-08T10:43:18.104" v="18016" actId="47"/>
        <pc:sldMkLst>
          <pc:docMk/>
          <pc:sldMk cId="3311040807" sldId="1962"/>
        </pc:sldMkLst>
      </pc:sldChg>
      <pc:sldChg chg="addSp delSp modSp add mod">
        <pc:chgData name="Eva Jandíková" userId="7ef427b1455032d3" providerId="LiveId" clId="{8BE16ADB-BADE-4A44-8E84-39D713E1A9F0}" dt="2024-09-09T14:01:00.157" v="22272" actId="20577"/>
        <pc:sldMkLst>
          <pc:docMk/>
          <pc:sldMk cId="2225144040" sldId="1963"/>
        </pc:sldMkLst>
      </pc:sldChg>
      <pc:sldChg chg="add del">
        <pc:chgData name="Eva Jandíková" userId="7ef427b1455032d3" providerId="LiveId" clId="{8BE16ADB-BADE-4A44-8E84-39D713E1A9F0}" dt="2024-09-08T10:46:23.425" v="18041" actId="47"/>
        <pc:sldMkLst>
          <pc:docMk/>
          <pc:sldMk cId="1154786354" sldId="1964"/>
        </pc:sldMkLst>
      </pc:sldChg>
      <pc:sldChg chg="delSp modSp add mod ord">
        <pc:chgData name="Eva Jandíková" userId="7ef427b1455032d3" providerId="LiveId" clId="{8BE16ADB-BADE-4A44-8E84-39D713E1A9F0}" dt="2024-09-09T08:00:50.891" v="18574" actId="478"/>
        <pc:sldMkLst>
          <pc:docMk/>
          <pc:sldMk cId="246453856" sldId="1965"/>
        </pc:sldMkLst>
      </pc:sldChg>
      <pc:sldChg chg="addSp delSp modSp add mod">
        <pc:chgData name="Eva Jandíková" userId="7ef427b1455032d3" providerId="LiveId" clId="{8BE16ADB-BADE-4A44-8E84-39D713E1A9F0}" dt="2024-09-08T10:49:10.811" v="18076" actId="14100"/>
        <pc:sldMkLst>
          <pc:docMk/>
          <pc:sldMk cId="2240613310" sldId="1966"/>
        </pc:sldMkLst>
      </pc:sldChg>
      <pc:sldChg chg="addSp delSp modSp add mod">
        <pc:chgData name="Eva Jandíková" userId="7ef427b1455032d3" providerId="LiveId" clId="{8BE16ADB-BADE-4A44-8E84-39D713E1A9F0}" dt="2024-09-08T10:52:19.651" v="18166" actId="5793"/>
        <pc:sldMkLst>
          <pc:docMk/>
          <pc:sldMk cId="2260098542" sldId="1967"/>
        </pc:sldMkLst>
      </pc:sldChg>
      <pc:sldChg chg="addSp modSp add mod">
        <pc:chgData name="Eva Jandíková" userId="7ef427b1455032d3" providerId="LiveId" clId="{8BE16ADB-BADE-4A44-8E84-39D713E1A9F0}" dt="2024-09-09T13:59:32.158" v="22117" actId="6549"/>
        <pc:sldMkLst>
          <pc:docMk/>
          <pc:sldMk cId="3511248255" sldId="1968"/>
        </pc:sldMkLst>
      </pc:sldChg>
      <pc:sldChg chg="modSp add del mod">
        <pc:chgData name="Eva Jandíková" userId="7ef427b1455032d3" providerId="LiveId" clId="{8BE16ADB-BADE-4A44-8E84-39D713E1A9F0}" dt="2024-09-08T10:55:03.535" v="18230" actId="47"/>
        <pc:sldMkLst>
          <pc:docMk/>
          <pc:sldMk cId="1416279367" sldId="1969"/>
        </pc:sldMkLst>
      </pc:sldChg>
      <pc:sldChg chg="modSp add mod">
        <pc:chgData name="Eva Jandíková" userId="7ef427b1455032d3" providerId="LiveId" clId="{8BE16ADB-BADE-4A44-8E84-39D713E1A9F0}" dt="2024-09-09T13:59:04.841" v="22113" actId="14100"/>
        <pc:sldMkLst>
          <pc:docMk/>
          <pc:sldMk cId="1830624420" sldId="1969"/>
        </pc:sldMkLst>
      </pc:sldChg>
      <pc:sldChg chg="modSp add mod">
        <pc:chgData name="Eva Jandíková" userId="7ef427b1455032d3" providerId="LiveId" clId="{8BE16ADB-BADE-4A44-8E84-39D713E1A9F0}" dt="2024-09-09T14:00:10.715" v="22118" actId="20577"/>
        <pc:sldMkLst>
          <pc:docMk/>
          <pc:sldMk cId="2015631478" sldId="1970"/>
        </pc:sldMkLst>
      </pc:sldChg>
      <pc:sldChg chg="addSp modSp add mod">
        <pc:chgData name="Eva Jandíková" userId="7ef427b1455032d3" providerId="LiveId" clId="{8BE16ADB-BADE-4A44-8E84-39D713E1A9F0}" dt="2024-09-09T14:01:54.807" v="22282" actId="14100"/>
        <pc:sldMkLst>
          <pc:docMk/>
          <pc:sldMk cId="4170478060" sldId="1971"/>
        </pc:sldMkLst>
      </pc:sldChg>
      <pc:sldChg chg="modSp add mod">
        <pc:chgData name="Eva Jandíková" userId="7ef427b1455032d3" providerId="LiveId" clId="{8BE16ADB-BADE-4A44-8E84-39D713E1A9F0}" dt="2024-09-08T10:58:52.636" v="18459" actId="20577"/>
        <pc:sldMkLst>
          <pc:docMk/>
          <pc:sldMk cId="3802186238" sldId="1972"/>
        </pc:sldMkLst>
      </pc:sldChg>
      <pc:sldChg chg="addSp delSp modSp add mod">
        <pc:chgData name="Eva Jandíková" userId="7ef427b1455032d3" providerId="LiveId" clId="{8BE16ADB-BADE-4A44-8E84-39D713E1A9F0}" dt="2024-09-09T14:03:16.160" v="22392" actId="20577"/>
        <pc:sldMkLst>
          <pc:docMk/>
          <pc:sldMk cId="1371388273" sldId="1973"/>
        </pc:sldMkLst>
      </pc:sldChg>
      <pc:sldChg chg="delSp modSp add mod">
        <pc:chgData name="Eva Jandíková" userId="7ef427b1455032d3" providerId="LiveId" clId="{8BE16ADB-BADE-4A44-8E84-39D713E1A9F0}" dt="2024-09-08T11:03:49.900" v="18491" actId="20577"/>
        <pc:sldMkLst>
          <pc:docMk/>
          <pc:sldMk cId="4233675340" sldId="1974"/>
        </pc:sldMkLst>
      </pc:sldChg>
      <pc:sldChg chg="addSp delSp modSp add mod">
        <pc:chgData name="Eva Jandíková" userId="7ef427b1455032d3" providerId="LiveId" clId="{8BE16ADB-BADE-4A44-8E84-39D713E1A9F0}" dt="2024-09-09T14:08:53.521" v="22482" actId="14100"/>
        <pc:sldMkLst>
          <pc:docMk/>
          <pc:sldMk cId="1750532036" sldId="1975"/>
        </pc:sldMkLst>
      </pc:sldChg>
      <pc:sldChg chg="addSp delSp modSp add mod">
        <pc:chgData name="Eva Jandíková" userId="7ef427b1455032d3" providerId="LiveId" clId="{8BE16ADB-BADE-4A44-8E84-39D713E1A9F0}" dt="2024-09-09T14:06:42.637" v="22443" actId="14100"/>
        <pc:sldMkLst>
          <pc:docMk/>
          <pc:sldMk cId="2413862856" sldId="1976"/>
        </pc:sldMkLst>
      </pc:sldChg>
      <pc:sldChg chg="addSp delSp modSp add mod">
        <pc:chgData name="Eva Jandíková" userId="7ef427b1455032d3" providerId="LiveId" clId="{8BE16ADB-BADE-4A44-8E84-39D713E1A9F0}" dt="2024-09-09T14:09:52.857" v="22493" actId="20577"/>
        <pc:sldMkLst>
          <pc:docMk/>
          <pc:sldMk cId="1989299433" sldId="1977"/>
        </pc:sldMkLst>
      </pc:sldChg>
      <pc:sldChg chg="addSp delSp modSp add mod">
        <pc:chgData name="Eva Jandíková" userId="7ef427b1455032d3" providerId="LiveId" clId="{8BE16ADB-BADE-4A44-8E84-39D713E1A9F0}" dt="2024-09-09T14:10:43.284" v="22498" actId="14100"/>
        <pc:sldMkLst>
          <pc:docMk/>
          <pc:sldMk cId="1683934804" sldId="1978"/>
        </pc:sldMkLst>
      </pc:sldChg>
      <pc:sldChg chg="add del">
        <pc:chgData name="Eva Jandíková" userId="7ef427b1455032d3" providerId="LiveId" clId="{8BE16ADB-BADE-4A44-8E84-39D713E1A9F0}" dt="2024-09-09T13:58:59.932" v="22111" actId="47"/>
        <pc:sldMkLst>
          <pc:docMk/>
          <pc:sldMk cId="2377045264" sldId="1979"/>
        </pc:sldMkLst>
      </pc:sldChg>
      <pc:sldChg chg="add del">
        <pc:chgData name="Eva Jandíková" userId="7ef427b1455032d3" providerId="LiveId" clId="{8BE16ADB-BADE-4A44-8E84-39D713E1A9F0}" dt="2024-09-09T11:03:42.097" v="18694" actId="47"/>
        <pc:sldMkLst>
          <pc:docMk/>
          <pc:sldMk cId="1759793241" sldId="1990"/>
        </pc:sldMkLst>
      </pc:sldChg>
      <pc:sldChg chg="delSp modSp add mod chgLayout">
        <pc:chgData name="Eva Jandíková" userId="7ef427b1455032d3" providerId="LiveId" clId="{8BE16ADB-BADE-4A44-8E84-39D713E1A9F0}" dt="2024-09-09T11:20:38.930" v="19497" actId="20577"/>
        <pc:sldMkLst>
          <pc:docMk/>
          <pc:sldMk cId="3748310994" sldId="1990"/>
        </pc:sldMkLst>
      </pc:sldChg>
      <pc:sldChg chg="modSp add mod">
        <pc:chgData name="Eva Jandíková" userId="7ef427b1455032d3" providerId="LiveId" clId="{8BE16ADB-BADE-4A44-8E84-39D713E1A9F0}" dt="2024-09-09T11:30:21.935" v="19706" actId="27636"/>
        <pc:sldMkLst>
          <pc:docMk/>
          <pc:sldMk cId="1927314932" sldId="1991"/>
        </pc:sldMkLst>
      </pc:sldChg>
      <pc:sldChg chg="modSp add del mod">
        <pc:chgData name="Eva Jandíková" userId="7ef427b1455032d3" providerId="LiveId" clId="{8BE16ADB-BADE-4A44-8E84-39D713E1A9F0}" dt="2024-09-09T11:56:56.069" v="20532" actId="47"/>
        <pc:sldMkLst>
          <pc:docMk/>
          <pc:sldMk cId="4166453838" sldId="1992"/>
        </pc:sldMkLst>
      </pc:sldChg>
      <pc:sldChg chg="modSp add mod">
        <pc:chgData name="Eva Jandíková" userId="7ef427b1455032d3" providerId="LiveId" clId="{8BE16ADB-BADE-4A44-8E84-39D713E1A9F0}" dt="2024-09-09T11:55:10.026" v="20435" actId="20577"/>
        <pc:sldMkLst>
          <pc:docMk/>
          <pc:sldMk cId="120017078" sldId="1994"/>
        </pc:sldMkLst>
      </pc:sldChg>
      <pc:sldChg chg="modSp add mod">
        <pc:chgData name="Eva Jandíková" userId="7ef427b1455032d3" providerId="LiveId" clId="{8BE16ADB-BADE-4A44-8E84-39D713E1A9F0}" dt="2024-09-09T13:39:54.724" v="21399" actId="20577"/>
        <pc:sldMkLst>
          <pc:docMk/>
          <pc:sldMk cId="2977803802" sldId="1995"/>
        </pc:sldMkLst>
      </pc:sldChg>
      <pc:sldChg chg="modSp new mod">
        <pc:chgData name="Eva Jandíková" userId="7ef427b1455032d3" providerId="LiveId" clId="{8BE16ADB-BADE-4A44-8E84-39D713E1A9F0}" dt="2024-09-09T13:41:14.181" v="21415" actId="6549"/>
        <pc:sldMkLst>
          <pc:docMk/>
          <pc:sldMk cId="1787159326" sldId="1996"/>
        </pc:sldMkLst>
      </pc:sldChg>
      <pc:sldChg chg="addSp delSp modSp add mod">
        <pc:chgData name="Eva Jandíková" userId="7ef427b1455032d3" providerId="LiveId" clId="{8BE16ADB-BADE-4A44-8E84-39D713E1A9F0}" dt="2024-09-09T13:36:08.631" v="21313" actId="27636"/>
        <pc:sldMkLst>
          <pc:docMk/>
          <pc:sldMk cId="4210067270" sldId="1997"/>
        </pc:sldMkLst>
      </pc:sldChg>
      <pc:sldChg chg="add del">
        <pc:chgData name="Eva Jandíková" userId="7ef427b1455032d3" providerId="LiveId" clId="{8BE16ADB-BADE-4A44-8E84-39D713E1A9F0}" dt="2024-09-09T13:42:13.228" v="21466" actId="47"/>
        <pc:sldMkLst>
          <pc:docMk/>
          <pc:sldMk cId="3920430472" sldId="2002"/>
        </pc:sldMkLst>
      </pc:sldChg>
      <pc:sldChg chg="modSp add mod">
        <pc:chgData name="Eva Jandíková" userId="7ef427b1455032d3" providerId="LiveId" clId="{8BE16ADB-BADE-4A44-8E84-39D713E1A9F0}" dt="2024-09-09T13:42:09.719" v="21465" actId="20577"/>
        <pc:sldMkLst>
          <pc:docMk/>
          <pc:sldMk cId="1264483258" sldId="2003"/>
        </pc:sldMkLst>
      </pc:sldChg>
      <pc:sldChg chg="add del">
        <pc:chgData name="Eva Jandíková" userId="7ef427b1455032d3" providerId="LiveId" clId="{8BE16ADB-BADE-4A44-8E84-39D713E1A9F0}" dt="2024-09-09T13:52:43.745" v="21769" actId="47"/>
        <pc:sldMkLst>
          <pc:docMk/>
          <pc:sldMk cId="3193633178" sldId="2005"/>
        </pc:sldMkLst>
      </pc:sldChg>
      <pc:sldChg chg="add del">
        <pc:chgData name="Eva Jandíková" userId="7ef427b1455032d3" providerId="LiveId" clId="{8BE16ADB-BADE-4A44-8E84-39D713E1A9F0}" dt="2024-09-09T13:50:21.842" v="21641" actId="47"/>
        <pc:sldMkLst>
          <pc:docMk/>
          <pc:sldMk cId="3476965588" sldId="2005"/>
        </pc:sldMkLst>
      </pc:sldChg>
      <pc:sldChg chg="add del">
        <pc:chgData name="Eva Jandíková" userId="7ef427b1455032d3" providerId="LiveId" clId="{8BE16ADB-BADE-4A44-8E84-39D713E1A9F0}" dt="2024-09-09T13:52:45.765" v="21770" actId="47"/>
        <pc:sldMkLst>
          <pc:docMk/>
          <pc:sldMk cId="2410209740" sldId="2006"/>
        </pc:sldMkLst>
      </pc:sldChg>
    </pc:docChg>
  </pc:docChgLst>
  <pc:docChgLst>
    <pc:chgData name="BÜRGER Tomáš" userId="S::tomas.burger@asseco-ce.com::f5b8df6d-73f5-4c4f-8795-b4d9459f9abf" providerId="AD" clId="Web-{04EA126C-0A3D-B490-80E3-C92162FD5D08}"/>
    <pc:docChg chg="delSld modSld">
      <pc:chgData name="BÜRGER Tomáš" userId="S::tomas.burger@asseco-ce.com::f5b8df6d-73f5-4c4f-8795-b4d9459f9abf" providerId="AD" clId="Web-{04EA126C-0A3D-B490-80E3-C92162FD5D08}" dt="2024-09-16T13:09:17.299" v="42"/>
      <pc:docMkLst>
        <pc:docMk/>
      </pc:docMkLst>
      <pc:sldChg chg="modSp">
        <pc:chgData name="BÜRGER Tomáš" userId="S::tomas.burger@asseco-ce.com::f5b8df6d-73f5-4c4f-8795-b4d9459f9abf" providerId="AD" clId="Web-{04EA126C-0A3D-B490-80E3-C92162FD5D08}" dt="2024-09-16T13:09:11.751" v="41" actId="20577"/>
        <pc:sldMkLst>
          <pc:docMk/>
          <pc:sldMk cId="1261454302" sldId="1783"/>
        </pc:sldMkLst>
      </pc:sldChg>
      <pc:sldChg chg="del">
        <pc:chgData name="BÜRGER Tomáš" userId="S::tomas.burger@asseco-ce.com::f5b8df6d-73f5-4c4f-8795-b4d9459f9abf" providerId="AD" clId="Web-{04EA126C-0A3D-B490-80E3-C92162FD5D08}" dt="2024-09-16T13:09:17.299" v="42"/>
        <pc:sldMkLst>
          <pc:docMk/>
          <pc:sldMk cId="1521424922" sldId="2070"/>
        </pc:sldMkLst>
      </pc:sldChg>
    </pc:docChg>
  </pc:docChgLst>
  <pc:docChgLst>
    <pc:chgData name="BÜRGER Tomáš" userId="S::tomas.burger@asseco-ce.com::f5b8df6d-73f5-4c4f-8795-b4d9459f9abf" providerId="AD" clId="Web-{185FB345-99B2-3D49-E31F-C2D858AC92FF}"/>
    <pc:docChg chg="addSld modSld">
      <pc:chgData name="BÜRGER Tomáš" userId="S::tomas.burger@asseco-ce.com::f5b8df6d-73f5-4c4f-8795-b4d9459f9abf" providerId="AD" clId="Web-{185FB345-99B2-3D49-E31F-C2D858AC92FF}" dt="2024-09-14T09:31:42.770" v="375" actId="20577"/>
      <pc:docMkLst>
        <pc:docMk/>
      </pc:docMkLst>
      <pc:sldChg chg="modSp">
        <pc:chgData name="BÜRGER Tomáš" userId="S::tomas.burger@asseco-ce.com::f5b8df6d-73f5-4c4f-8795-b4d9459f9abf" providerId="AD" clId="Web-{185FB345-99B2-3D49-E31F-C2D858AC92FF}" dt="2024-09-14T08:25:23.622" v="220" actId="20577"/>
        <pc:sldMkLst>
          <pc:docMk/>
          <pc:sldMk cId="1805004973" sldId="1489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11:17.615" v="15" actId="20577"/>
        <pc:sldMkLst>
          <pc:docMk/>
          <pc:sldMk cId="4224311319" sldId="1589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09:37.157" v="11" actId="20577"/>
        <pc:sldMkLst>
          <pc:docMk/>
          <pc:sldMk cId="800607692" sldId="1590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12:05.554" v="19" actId="20577"/>
        <pc:sldMkLst>
          <pc:docMk/>
          <pc:sldMk cId="1444587068" sldId="1591"/>
        </pc:sldMkLst>
      </pc:sldChg>
      <pc:sldChg chg="addSp delSp modSp">
        <pc:chgData name="BÜRGER Tomáš" userId="S::tomas.burger@asseco-ce.com::f5b8df6d-73f5-4c4f-8795-b4d9459f9abf" providerId="AD" clId="Web-{185FB345-99B2-3D49-E31F-C2D858AC92FF}" dt="2024-09-14T09:14:31.876" v="325" actId="20577"/>
        <pc:sldMkLst>
          <pc:docMk/>
          <pc:sldMk cId="2291300745" sldId="1592"/>
        </pc:sldMkLst>
      </pc:sldChg>
      <pc:sldChg chg="addSp delSp modSp">
        <pc:chgData name="BÜRGER Tomáš" userId="S::tomas.burger@asseco-ce.com::f5b8df6d-73f5-4c4f-8795-b4d9459f9abf" providerId="AD" clId="Web-{185FB345-99B2-3D49-E31F-C2D858AC92FF}" dt="2024-09-14T08:20:46.736" v="184" actId="20577"/>
        <pc:sldMkLst>
          <pc:docMk/>
          <pc:sldMk cId="2847235769" sldId="1593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2:23.130" v="188" actId="20577"/>
        <pc:sldMkLst>
          <pc:docMk/>
          <pc:sldMk cId="4026131794" sldId="1595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2:36.615" v="190" actId="20577"/>
        <pc:sldMkLst>
          <pc:docMk/>
          <pc:sldMk cId="1882499136" sldId="1596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5:17.013" v="218" actId="20577"/>
        <pc:sldMkLst>
          <pc:docMk/>
          <pc:sldMk cId="2462925337" sldId="1597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3:26.055" v="194" actId="20577"/>
        <pc:sldMkLst>
          <pc:docMk/>
          <pc:sldMk cId="3729782038" sldId="1599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2:57.272" v="327" actId="20577"/>
        <pc:sldMkLst>
          <pc:docMk/>
          <pc:sldMk cId="1771302111" sldId="1620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3:55.712" v="333" actId="20577"/>
        <pc:sldMkLst>
          <pc:docMk/>
          <pc:sldMk cId="178207011" sldId="1623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4:57.686" v="335" actId="20577"/>
        <pc:sldMkLst>
          <pc:docMk/>
          <pc:sldMk cId="1151322360" sldId="1624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6:24.528" v="341" actId="20577"/>
        <pc:sldMkLst>
          <pc:docMk/>
          <pc:sldMk cId="3871336290" sldId="1626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7:49.391" v="355" actId="20577"/>
        <pc:sldMkLst>
          <pc:docMk/>
          <pc:sldMk cId="1055967761" sldId="1627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8:06.235" v="357" actId="20577"/>
        <pc:sldMkLst>
          <pc:docMk/>
          <pc:sldMk cId="2088888169" sldId="1628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33:21.814" v="222" actId="20577"/>
        <pc:sldMkLst>
          <pc:docMk/>
          <pc:sldMk cId="1055985956" sldId="1672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38:30.484" v="230" actId="14100"/>
        <pc:sldMkLst>
          <pc:docMk/>
          <pc:sldMk cId="3157363252" sldId="1682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55:50.309" v="291" actId="20577"/>
        <pc:sldMkLst>
          <pc:docMk/>
          <pc:sldMk cId="2110915360" sldId="1683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56:05.435" v="296" actId="14100"/>
        <pc:sldMkLst>
          <pc:docMk/>
          <pc:sldMk cId="429384132" sldId="1684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56:18.420" v="298" actId="20577"/>
        <pc:sldMkLst>
          <pc:docMk/>
          <pc:sldMk cId="2571610549" sldId="1685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57:12.844" v="312" actId="20577"/>
        <pc:sldMkLst>
          <pc:docMk/>
          <pc:sldMk cId="4225085478" sldId="1687"/>
        </pc:sldMkLst>
      </pc:sldChg>
      <pc:sldChg chg="addSp delSp modSp">
        <pc:chgData name="BÜRGER Tomáš" userId="S::tomas.burger@asseco-ce.com::f5b8df6d-73f5-4c4f-8795-b4d9459f9abf" providerId="AD" clId="Web-{185FB345-99B2-3D49-E31F-C2D858AC92FF}" dt="2024-09-14T09:31:35.098" v="373" actId="20577"/>
        <pc:sldMkLst>
          <pc:docMk/>
          <pc:sldMk cId="1397302058" sldId="1695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04:51.786" v="0" actId="14100"/>
        <pc:sldMkLst>
          <pc:docMk/>
          <pc:sldMk cId="3678318836" sldId="1856"/>
        </pc:sldMkLst>
      </pc:sldChg>
      <pc:sldChg chg="delSp">
        <pc:chgData name="BÜRGER Tomáš" userId="S::tomas.burger@asseco-ce.com::f5b8df6d-73f5-4c4f-8795-b4d9459f9abf" providerId="AD" clId="Web-{185FB345-99B2-3D49-E31F-C2D858AC92FF}" dt="2024-09-14T08:05:38.179" v="1"/>
        <pc:sldMkLst>
          <pc:docMk/>
          <pc:sldMk cId="3030685184" sldId="1881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33:54.394" v="224" actId="20577"/>
        <pc:sldMkLst>
          <pc:docMk/>
          <pc:sldMk cId="332869466" sldId="1892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57:29.548" v="316" actId="20577"/>
        <pc:sldMkLst>
          <pc:docMk/>
          <pc:sldMk cId="2904290260" sldId="1893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3:46.821" v="331" actId="20577"/>
        <pc:sldMkLst>
          <pc:docMk/>
          <pc:sldMk cId="331124471" sldId="1894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31:42.770" v="375" actId="20577"/>
        <pc:sldMkLst>
          <pc:docMk/>
          <pc:sldMk cId="3336983393" sldId="1895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6:17.340" v="339" actId="20577"/>
        <pc:sldMkLst>
          <pc:docMk/>
          <pc:sldMk cId="2881064709" sldId="1899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10:28.566" v="13" actId="20577"/>
        <pc:sldMkLst>
          <pc:docMk/>
          <pc:sldMk cId="3232317166" sldId="2006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11:27.881" v="17" actId="20577"/>
        <pc:sldMkLst>
          <pc:docMk/>
          <pc:sldMk cId="617345511" sldId="2007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2:00.411" v="186" actId="20577"/>
        <pc:sldMkLst>
          <pc:docMk/>
          <pc:sldMk cId="265572498" sldId="2008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3:02.194" v="192" actId="20577"/>
        <pc:sldMkLst>
          <pc:docMk/>
          <pc:sldMk cId="816824827" sldId="2009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25:08.512" v="216" actId="20577"/>
        <pc:sldMkLst>
          <pc:docMk/>
          <pc:sldMk cId="1592847537" sldId="2010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5:21.796" v="337" actId="20577"/>
        <pc:sldMkLst>
          <pc:docMk/>
          <pc:sldMk cId="1555792731" sldId="2011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06:24.977" v="2" actId="20577"/>
        <pc:sldMkLst>
          <pc:docMk/>
          <pc:sldMk cId="693530220" sldId="2053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07:04.901" v="5" actId="20577"/>
        <pc:sldMkLst>
          <pc:docMk/>
          <pc:sldMk cId="490520148" sldId="2058"/>
        </pc:sldMkLst>
      </pc:sldChg>
      <pc:sldChg chg="modSp">
        <pc:chgData name="BÜRGER Tomáš" userId="S::tomas.burger@asseco-ce.com::f5b8df6d-73f5-4c4f-8795-b4d9459f9abf" providerId="AD" clId="Web-{185FB345-99B2-3D49-E31F-C2D858AC92FF}" dt="2024-09-14T08:07:33.996" v="8" actId="20577"/>
        <pc:sldMkLst>
          <pc:docMk/>
          <pc:sldMk cId="3547366266" sldId="2059"/>
        </pc:sldMkLst>
      </pc:sldChg>
      <pc:sldChg chg="delSp">
        <pc:chgData name="BÜRGER Tomáš" userId="S::tomas.burger@asseco-ce.com::f5b8df6d-73f5-4c4f-8795-b4d9459f9abf" providerId="AD" clId="Web-{185FB345-99B2-3D49-E31F-C2D858AC92FF}" dt="2024-09-14T08:07:38.902" v="9"/>
        <pc:sldMkLst>
          <pc:docMk/>
          <pc:sldMk cId="2795956499" sldId="2060"/>
        </pc:sldMkLst>
      </pc:sldChg>
      <pc:sldChg chg="modSp">
        <pc:chgData name="BÜRGER Tomáš" userId="S::tomas.burger@asseco-ce.com::f5b8df6d-73f5-4c4f-8795-b4d9459f9abf" providerId="AD" clId="Web-{185FB345-99B2-3D49-E31F-C2D858AC92FF}" dt="2024-09-14T09:27:10.108" v="353" actId="20577"/>
        <pc:sldMkLst>
          <pc:docMk/>
          <pc:sldMk cId="2814748153" sldId="2064"/>
        </pc:sldMkLst>
      </pc:sldChg>
      <pc:sldChg chg="addSp delSp modSp add replId">
        <pc:chgData name="BÜRGER Tomáš" userId="S::tomas.burger@asseco-ce.com::f5b8df6d-73f5-4c4f-8795-b4d9459f9abf" providerId="AD" clId="Web-{185FB345-99B2-3D49-E31F-C2D858AC92FF}" dt="2024-09-14T08:57:00.047" v="310" actId="14100"/>
        <pc:sldMkLst>
          <pc:docMk/>
          <pc:sldMk cId="3078681828" sldId="2086"/>
        </pc:sldMkLst>
      </pc:sldChg>
    </pc:docChg>
  </pc:docChgLst>
  <pc:docChgLst>
    <pc:chgData name="Eva Jandíková" userId="7ef427b1455032d3" providerId="LiveId" clId="{6190CD77-2DF2-4E6B-8983-A4316FFD6368}"/>
    <pc:docChg chg="undo redo custSel addSld delSld modSld sldOrd">
      <pc:chgData name="Eva Jandíková" userId="7ef427b1455032d3" providerId="LiveId" clId="{6190CD77-2DF2-4E6B-8983-A4316FFD6368}" dt="2025-03-03T16:30:46.848" v="10191" actId="20577"/>
      <pc:docMkLst>
        <pc:docMk/>
      </pc:docMkLst>
      <pc:sldChg chg="modSp mod">
        <pc:chgData name="Eva Jandíková" userId="7ef427b1455032d3" providerId="LiveId" clId="{6190CD77-2DF2-4E6B-8983-A4316FFD6368}" dt="2025-03-03T16:30:46.848" v="10191" actId="20577"/>
        <pc:sldMkLst>
          <pc:docMk/>
          <pc:sldMk cId="1371505916" sldId="891"/>
        </pc:sldMkLst>
        <pc:spChg chg="mod">
          <ac:chgData name="Eva Jandíková" userId="7ef427b1455032d3" providerId="LiveId" clId="{6190CD77-2DF2-4E6B-8983-A4316FFD6368}" dt="2025-03-03T16:30:46.848" v="10191" actId="20577"/>
          <ac:spMkLst>
            <pc:docMk/>
            <pc:sldMk cId="1371505916" sldId="891"/>
            <ac:spMk id="6" creationId="{52CE9982-D571-436E-BDF3-4122DFC1D93B}"/>
          </ac:spMkLst>
        </pc:spChg>
      </pc:sldChg>
      <pc:sldChg chg="modSp mod">
        <pc:chgData name="Eva Jandíková" userId="7ef427b1455032d3" providerId="LiveId" clId="{6190CD77-2DF2-4E6B-8983-A4316FFD6368}" dt="2025-03-03T10:22:50.732" v="10187" actId="20577"/>
        <pc:sldMkLst>
          <pc:docMk/>
          <pc:sldMk cId="711369989" sldId="1573"/>
        </pc:sldMkLst>
        <pc:spChg chg="mod">
          <ac:chgData name="Eva Jandíková" userId="7ef427b1455032d3" providerId="LiveId" clId="{6190CD77-2DF2-4E6B-8983-A4316FFD6368}" dt="2025-03-03T10:22:50.732" v="10187" actId="20577"/>
          <ac:spMkLst>
            <pc:docMk/>
            <pc:sldMk cId="711369989" sldId="1573"/>
            <ac:spMk id="4" creationId="{2AD50B7D-FE5C-4529-8057-8AD9C6AA0A39}"/>
          </ac:spMkLst>
        </pc:spChg>
      </pc:sldChg>
      <pc:sldChg chg="del">
        <pc:chgData name="Eva Jandíková" userId="7ef427b1455032d3" providerId="LiveId" clId="{6190CD77-2DF2-4E6B-8983-A4316FFD6368}" dt="2025-02-28T16:16:41.942" v="9342" actId="47"/>
        <pc:sldMkLst>
          <pc:docMk/>
          <pc:sldMk cId="1444587068" sldId="1591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2291300745" sldId="1592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2847235769" sldId="1593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992656312" sldId="1595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2984454030" sldId="1596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729782038" sldId="1599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02430558" sldId="1600"/>
        </pc:sldMkLst>
      </pc:sldChg>
      <pc:sldChg chg="del">
        <pc:chgData name="Eva Jandíková" userId="7ef427b1455032d3" providerId="LiveId" clId="{6190CD77-2DF2-4E6B-8983-A4316FFD6368}" dt="2025-02-27T13:21:30.894" v="2001" actId="47"/>
        <pc:sldMkLst>
          <pc:docMk/>
          <pc:sldMk cId="2143098384" sldId="1602"/>
        </pc:sldMkLst>
      </pc:sldChg>
      <pc:sldChg chg="add del">
        <pc:chgData name="Eva Jandíková" userId="7ef427b1455032d3" providerId="LiveId" clId="{6190CD77-2DF2-4E6B-8983-A4316FFD6368}" dt="2025-02-28T16:21:53.729" v="9532" actId="47"/>
        <pc:sldMkLst>
          <pc:docMk/>
          <pc:sldMk cId="463319654" sldId="1708"/>
        </pc:sldMkLst>
      </pc:sldChg>
      <pc:sldChg chg="del">
        <pc:chgData name="Eva Jandíková" userId="7ef427b1455032d3" providerId="LiveId" clId="{6190CD77-2DF2-4E6B-8983-A4316FFD6368}" dt="2025-02-27T13:21:30.894" v="2001" actId="47"/>
        <pc:sldMkLst>
          <pc:docMk/>
          <pc:sldMk cId="1775443882" sldId="1757"/>
        </pc:sldMkLst>
      </pc:sldChg>
      <pc:sldChg chg="modSp add mod">
        <pc:chgData name="Eva Jandíková" userId="7ef427b1455032d3" providerId="LiveId" clId="{6190CD77-2DF2-4E6B-8983-A4316FFD6368}" dt="2025-02-28T16:30:02.682" v="9913" actId="1076"/>
        <pc:sldMkLst>
          <pc:docMk/>
          <pc:sldMk cId="2820868405" sldId="1773"/>
        </pc:sldMkLst>
      </pc:sldChg>
      <pc:sldChg chg="modSp mod">
        <pc:chgData name="Eva Jandíková" userId="7ef427b1455032d3" providerId="LiveId" clId="{6190CD77-2DF2-4E6B-8983-A4316FFD6368}" dt="2025-02-26T12:09:49.161" v="14" actId="404"/>
        <pc:sldMkLst>
          <pc:docMk/>
          <pc:sldMk cId="4214161330" sldId="1827"/>
        </pc:sldMkLst>
        <pc:spChg chg="mod">
          <ac:chgData name="Eva Jandíková" userId="7ef427b1455032d3" providerId="LiveId" clId="{6190CD77-2DF2-4E6B-8983-A4316FFD6368}" dt="2025-02-26T12:09:49.161" v="14" actId="404"/>
          <ac:spMkLst>
            <pc:docMk/>
            <pc:sldMk cId="4214161330" sldId="1827"/>
            <ac:spMk id="6" creationId="{299BF23B-8392-6A94-D312-3189A9B14919}"/>
          </ac:spMkLst>
        </pc:spChg>
        <pc:spChg chg="mod">
          <ac:chgData name="Eva Jandíková" userId="7ef427b1455032d3" providerId="LiveId" clId="{6190CD77-2DF2-4E6B-8983-A4316FFD6368}" dt="2025-02-26T12:09:43.542" v="13" actId="404"/>
          <ac:spMkLst>
            <pc:docMk/>
            <pc:sldMk cId="4214161330" sldId="1827"/>
            <ac:spMk id="7" creationId="{6C30FF31-F7C0-B5C0-F0C0-F11F47E08406}"/>
          </ac:spMkLst>
        </pc:spChg>
      </pc:sldChg>
      <pc:sldChg chg="modSp add del mod">
        <pc:chgData name="Eva Jandíková" userId="7ef427b1455032d3" providerId="LiveId" clId="{6190CD77-2DF2-4E6B-8983-A4316FFD6368}" dt="2025-02-28T16:32:13.529" v="9998" actId="47"/>
        <pc:sldMkLst>
          <pc:docMk/>
          <pc:sldMk cId="3446802479" sldId="1929"/>
        </pc:sldMkLst>
      </pc:sldChg>
      <pc:sldChg chg="modSp add mod modClrScheme chgLayout">
        <pc:chgData name="Eva Jandíková" userId="7ef427b1455032d3" providerId="LiveId" clId="{6190CD77-2DF2-4E6B-8983-A4316FFD6368}" dt="2025-02-28T09:12:04.351" v="5293" actId="20577"/>
        <pc:sldMkLst>
          <pc:docMk/>
          <pc:sldMk cId="2390708762" sldId="1935"/>
        </pc:sldMkLst>
        <pc:spChg chg="mod ord">
          <ac:chgData name="Eva Jandíková" userId="7ef427b1455032d3" providerId="LiveId" clId="{6190CD77-2DF2-4E6B-8983-A4316FFD6368}" dt="2025-02-28T09:11:05.800" v="5231" actId="700"/>
          <ac:spMkLst>
            <pc:docMk/>
            <pc:sldMk cId="2390708762" sldId="1935"/>
            <ac:spMk id="3" creationId="{DD52177D-B636-4CB0-8BD3-6520D10664D3}"/>
          </ac:spMkLst>
        </pc:spChg>
        <pc:spChg chg="mod ord">
          <ac:chgData name="Eva Jandíková" userId="7ef427b1455032d3" providerId="LiveId" clId="{6190CD77-2DF2-4E6B-8983-A4316FFD6368}" dt="2025-02-28T09:12:04.351" v="5293" actId="20577"/>
          <ac:spMkLst>
            <pc:docMk/>
            <pc:sldMk cId="2390708762" sldId="1935"/>
            <ac:spMk id="5" creationId="{2CE8A969-FE77-4591-800E-3F6136C9DB60}"/>
          </ac:spMkLst>
        </pc:spChg>
        <pc:picChg chg="mod ord">
          <ac:chgData name="Eva Jandíková" userId="7ef427b1455032d3" providerId="LiveId" clId="{6190CD77-2DF2-4E6B-8983-A4316FFD6368}" dt="2025-02-28T09:11:05.800" v="5231" actId="700"/>
          <ac:picMkLst>
            <pc:docMk/>
            <pc:sldMk cId="2390708762" sldId="1935"/>
            <ac:picMk id="17" creationId="{BEADB279-6B65-47C1-8089-6CF7F060016F}"/>
          </ac:picMkLst>
        </pc:picChg>
      </pc:sldChg>
      <pc:sldChg chg="del">
        <pc:chgData name="Eva Jandíková" userId="7ef427b1455032d3" providerId="LiveId" clId="{6190CD77-2DF2-4E6B-8983-A4316FFD6368}" dt="2025-02-28T16:16:41.942" v="9342" actId="47"/>
        <pc:sldMkLst>
          <pc:docMk/>
          <pc:sldMk cId="617345511" sldId="2007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342696131" sldId="2008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90514863" sldId="2035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336978189" sldId="2036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2068217609" sldId="2037"/>
        </pc:sldMkLst>
      </pc:sldChg>
      <pc:sldChg chg="modSp add mod">
        <pc:chgData name="Eva Jandíková" userId="7ef427b1455032d3" providerId="LiveId" clId="{6190CD77-2DF2-4E6B-8983-A4316FFD6368}" dt="2025-02-28T09:18:39.887" v="5575" actId="113"/>
        <pc:sldMkLst>
          <pc:docMk/>
          <pc:sldMk cId="2949094686" sldId="2232"/>
        </pc:sldMkLst>
        <pc:spChg chg="mod">
          <ac:chgData name="Eva Jandíková" userId="7ef427b1455032d3" providerId="LiveId" clId="{6190CD77-2DF2-4E6B-8983-A4316FFD6368}" dt="2025-02-28T09:17:43.417" v="5555" actId="27636"/>
          <ac:spMkLst>
            <pc:docMk/>
            <pc:sldMk cId="2949094686" sldId="2232"/>
            <ac:spMk id="4" creationId="{ADEBE802-6556-4407-B41E-41835B1636DF}"/>
          </ac:spMkLst>
        </pc:spChg>
        <pc:spChg chg="mod">
          <ac:chgData name="Eva Jandíková" userId="7ef427b1455032d3" providerId="LiveId" clId="{6190CD77-2DF2-4E6B-8983-A4316FFD6368}" dt="2025-02-28T09:18:39.887" v="5575" actId="113"/>
          <ac:spMkLst>
            <pc:docMk/>
            <pc:sldMk cId="2949094686" sldId="2232"/>
            <ac:spMk id="5" creationId="{2CE8A969-FE77-4591-800E-3F6136C9DB60}"/>
          </ac:spMkLst>
        </pc:spChg>
      </pc:sldChg>
      <pc:sldChg chg="del">
        <pc:chgData name="Eva Jandíková" userId="7ef427b1455032d3" providerId="LiveId" clId="{6190CD77-2DF2-4E6B-8983-A4316FFD6368}" dt="2025-03-03T13:05:43.867" v="10188" actId="47"/>
        <pc:sldMkLst>
          <pc:docMk/>
          <pc:sldMk cId="857624358" sldId="2236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3832564189" sldId="2260"/>
        </pc:sldMkLst>
      </pc:sldChg>
      <pc:sldChg chg="del">
        <pc:chgData name="Eva Jandíková" userId="7ef427b1455032d3" providerId="LiveId" clId="{6190CD77-2DF2-4E6B-8983-A4316FFD6368}" dt="2025-02-28T15:41:39.111" v="7929" actId="47"/>
        <pc:sldMkLst>
          <pc:docMk/>
          <pc:sldMk cId="2164158464" sldId="2262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1491900476" sldId="2263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176631667" sldId="2264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3002606989" sldId="2265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2843183549" sldId="2266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1517188105" sldId="2267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3996605985" sldId="2268"/>
        </pc:sldMkLst>
      </pc:sldChg>
      <pc:sldChg chg="del">
        <pc:chgData name="Eva Jandíková" userId="7ef427b1455032d3" providerId="LiveId" clId="{6190CD77-2DF2-4E6B-8983-A4316FFD6368}" dt="2025-02-28T16:01:00.299" v="8348" actId="47"/>
        <pc:sldMkLst>
          <pc:docMk/>
          <pc:sldMk cId="1089429607" sldId="2269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618696892" sldId="2271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469555720" sldId="2272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045035278" sldId="2276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819588523" sldId="2277"/>
        </pc:sldMkLst>
      </pc:sldChg>
      <pc:sldChg chg="modSp add mod">
        <pc:chgData name="Eva Jandíková" userId="7ef427b1455032d3" providerId="LiveId" clId="{6190CD77-2DF2-4E6B-8983-A4316FFD6368}" dt="2025-02-28T16:29:15.162" v="9813" actId="20577"/>
        <pc:sldMkLst>
          <pc:docMk/>
          <pc:sldMk cId="4232616223" sldId="2280"/>
        </pc:sldMkLst>
      </pc:sldChg>
      <pc:sldChg chg="modSp mod">
        <pc:chgData name="Eva Jandíková" userId="7ef427b1455032d3" providerId="LiveId" clId="{6190CD77-2DF2-4E6B-8983-A4316FFD6368}" dt="2025-03-03T13:05:49.647" v="10189" actId="6549"/>
        <pc:sldMkLst>
          <pc:docMk/>
          <pc:sldMk cId="597504171" sldId="2295"/>
        </pc:sldMkLst>
        <pc:spChg chg="mod">
          <ac:chgData name="Eva Jandíková" userId="7ef427b1455032d3" providerId="LiveId" clId="{6190CD77-2DF2-4E6B-8983-A4316FFD6368}" dt="2025-03-03T13:05:49.647" v="10189" actId="6549"/>
          <ac:spMkLst>
            <pc:docMk/>
            <pc:sldMk cId="597504171" sldId="2295"/>
            <ac:spMk id="8" creationId="{71C2787F-D6C7-C909-51DE-814F25574F67}"/>
          </ac:spMkLst>
        </pc:spChg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545666338" sldId="2297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535934345" sldId="2298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4252776102" sldId="2306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2722961101" sldId="2307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2391430806" sldId="2308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331866965" sldId="2309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340065127" sldId="2310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628997414" sldId="2311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4083262809" sldId="2312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055113937" sldId="2313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289153694" sldId="2314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598159075" sldId="2315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684043585" sldId="2316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808475330" sldId="2317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52729179" sldId="2318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012888258" sldId="2331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49557723" sldId="2332"/>
        </pc:sldMkLst>
      </pc:sldChg>
      <pc:sldChg chg="del">
        <pc:chgData name="Eva Jandíková" userId="7ef427b1455032d3" providerId="LiveId" clId="{6190CD77-2DF2-4E6B-8983-A4316FFD6368}" dt="2025-02-26T12:11:49.158" v="45" actId="47"/>
        <pc:sldMkLst>
          <pc:docMk/>
          <pc:sldMk cId="2200844643" sldId="2350"/>
        </pc:sldMkLst>
      </pc:sldChg>
      <pc:sldChg chg="modSp mod">
        <pc:chgData name="Eva Jandíková" userId="7ef427b1455032d3" providerId="LiveId" clId="{6190CD77-2DF2-4E6B-8983-A4316FFD6368}" dt="2025-02-28T16:20:35.258" v="9372" actId="20577"/>
        <pc:sldMkLst>
          <pc:docMk/>
          <pc:sldMk cId="3146855450" sldId="2353"/>
        </pc:sldMkLst>
      </pc:sldChg>
      <pc:sldChg chg="addSp delSp modSp del mod">
        <pc:chgData name="Eva Jandíková" userId="7ef427b1455032d3" providerId="LiveId" clId="{6190CD77-2DF2-4E6B-8983-A4316FFD6368}" dt="2025-03-03T13:05:43.867" v="10188" actId="47"/>
        <pc:sldMkLst>
          <pc:docMk/>
          <pc:sldMk cId="3327051285" sldId="2354"/>
        </pc:sldMkLst>
      </pc:sldChg>
      <pc:sldChg chg="del">
        <pc:chgData name="Eva Jandíková" userId="7ef427b1455032d3" providerId="LiveId" clId="{6190CD77-2DF2-4E6B-8983-A4316FFD6368}" dt="2025-03-03T13:05:43.867" v="10188" actId="47"/>
        <pc:sldMkLst>
          <pc:docMk/>
          <pc:sldMk cId="3981815936" sldId="2355"/>
        </pc:sldMkLst>
      </pc:sldChg>
      <pc:sldChg chg="addSp delSp modSp del mod">
        <pc:chgData name="Eva Jandíková" userId="7ef427b1455032d3" providerId="LiveId" clId="{6190CD77-2DF2-4E6B-8983-A4316FFD6368}" dt="2025-03-03T13:05:43.867" v="10188" actId="47"/>
        <pc:sldMkLst>
          <pc:docMk/>
          <pc:sldMk cId="3951065018" sldId="2356"/>
        </pc:sldMkLst>
      </pc:sldChg>
      <pc:sldChg chg="modSp mod">
        <pc:chgData name="Eva Jandíková" userId="7ef427b1455032d3" providerId="LiveId" clId="{6190CD77-2DF2-4E6B-8983-A4316FFD6368}" dt="2025-02-28T09:17:11.490" v="5485" actId="27636"/>
        <pc:sldMkLst>
          <pc:docMk/>
          <pc:sldMk cId="2299168822" sldId="2358"/>
        </pc:sldMkLst>
        <pc:spChg chg="mod">
          <ac:chgData name="Eva Jandíková" userId="7ef427b1455032d3" providerId="LiveId" clId="{6190CD77-2DF2-4E6B-8983-A4316FFD6368}" dt="2025-02-28T09:17:11.490" v="5485" actId="27636"/>
          <ac:spMkLst>
            <pc:docMk/>
            <pc:sldMk cId="2299168822" sldId="2358"/>
            <ac:spMk id="4" creationId="{A3A18E3D-4CCA-1C52-FD04-5DF864AEB057}"/>
          </ac:spMkLst>
        </pc:spChg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757444536" sldId="2359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1009203784" sldId="2360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038234290" sldId="2361"/>
        </pc:sldMkLst>
      </pc:sldChg>
      <pc:sldChg chg="del">
        <pc:chgData name="Eva Jandíková" userId="7ef427b1455032d3" providerId="LiveId" clId="{6190CD77-2DF2-4E6B-8983-A4316FFD6368}" dt="2025-02-28T16:18:46.823" v="9343" actId="47"/>
        <pc:sldMkLst>
          <pc:docMk/>
          <pc:sldMk cId="3313305770" sldId="2363"/>
        </pc:sldMkLst>
      </pc:sldChg>
      <pc:sldChg chg="modSp mod">
        <pc:chgData name="Eva Jandíková" userId="7ef427b1455032d3" providerId="LiveId" clId="{6190CD77-2DF2-4E6B-8983-A4316FFD6368}" dt="2025-02-28T09:19:10.873" v="5579" actId="27636"/>
        <pc:sldMkLst>
          <pc:docMk/>
          <pc:sldMk cId="412090263" sldId="2364"/>
        </pc:sldMkLst>
        <pc:spChg chg="mod">
          <ac:chgData name="Eva Jandíková" userId="7ef427b1455032d3" providerId="LiveId" clId="{6190CD77-2DF2-4E6B-8983-A4316FFD6368}" dt="2025-02-28T09:19:10.873" v="5579" actId="27636"/>
          <ac:spMkLst>
            <pc:docMk/>
            <pc:sldMk cId="412090263" sldId="2364"/>
            <ac:spMk id="2" creationId="{AF772EBC-89B2-2C10-4835-AC1A8CEA5CB9}"/>
          </ac:spMkLst>
        </pc:spChg>
      </pc:sldChg>
      <pc:sldChg chg="addSp delSp modSp mod modAnim">
        <pc:chgData name="Eva Jandíková" userId="7ef427b1455032d3" providerId="LiveId" clId="{6190CD77-2DF2-4E6B-8983-A4316FFD6368}" dt="2025-02-28T09:19:14.319" v="5580"/>
        <pc:sldMkLst>
          <pc:docMk/>
          <pc:sldMk cId="1236486144" sldId="2365"/>
        </pc:sldMkLst>
        <pc:spChg chg="mod">
          <ac:chgData name="Eva Jandíková" userId="7ef427b1455032d3" providerId="LiveId" clId="{6190CD77-2DF2-4E6B-8983-A4316FFD6368}" dt="2025-02-28T09:19:14.319" v="5580"/>
          <ac:spMkLst>
            <pc:docMk/>
            <pc:sldMk cId="1236486144" sldId="2365"/>
            <ac:spMk id="2" creationId="{95B2898D-C727-8795-FD86-0AB646ABC067}"/>
          </ac:spMkLst>
        </pc:spChg>
        <pc:spChg chg="mod">
          <ac:chgData name="Eva Jandíková" userId="7ef427b1455032d3" providerId="LiveId" clId="{6190CD77-2DF2-4E6B-8983-A4316FFD6368}" dt="2025-02-26T12:20:41.640" v="207" actId="207"/>
          <ac:spMkLst>
            <pc:docMk/>
            <pc:sldMk cId="1236486144" sldId="2365"/>
            <ac:spMk id="4" creationId="{8D7701A1-645F-C02B-D84F-5063C4CC191A}"/>
          </ac:spMkLst>
        </pc:spChg>
        <pc:spChg chg="add mod">
          <ac:chgData name="Eva Jandíková" userId="7ef427b1455032d3" providerId="LiveId" clId="{6190CD77-2DF2-4E6B-8983-A4316FFD6368}" dt="2025-02-26T12:21:13.567" v="214" actId="20577"/>
          <ac:spMkLst>
            <pc:docMk/>
            <pc:sldMk cId="1236486144" sldId="2365"/>
            <ac:spMk id="6" creationId="{F38C4BFC-3757-6FEF-1A1A-BE4D63DEC164}"/>
          </ac:spMkLst>
        </pc:spChg>
        <pc:picChg chg="add mod ord">
          <ac:chgData name="Eva Jandíková" userId="7ef427b1455032d3" providerId="LiveId" clId="{6190CD77-2DF2-4E6B-8983-A4316FFD6368}" dt="2025-02-27T13:38:32.869" v="2341" actId="167"/>
          <ac:picMkLst>
            <pc:docMk/>
            <pc:sldMk cId="1236486144" sldId="2365"/>
            <ac:picMk id="17" creationId="{0921A712-9197-FCCA-908C-E5B8A6E88D3F}"/>
          </ac:picMkLst>
        </pc:picChg>
        <pc:cxnChg chg="add mod">
          <ac:chgData name="Eva Jandíková" userId="7ef427b1455032d3" providerId="LiveId" clId="{6190CD77-2DF2-4E6B-8983-A4316FFD6368}" dt="2025-02-27T13:38:44.495" v="2342" actId="14100"/>
          <ac:cxnSpMkLst>
            <pc:docMk/>
            <pc:sldMk cId="1236486144" sldId="2365"/>
            <ac:cxnSpMk id="9" creationId="{8151BBB5-E458-1C61-0D0F-5269DD993597}"/>
          </ac:cxnSpMkLst>
        </pc:cxnChg>
        <pc:cxnChg chg="add mod">
          <ac:chgData name="Eva Jandíková" userId="7ef427b1455032d3" providerId="LiveId" clId="{6190CD77-2DF2-4E6B-8983-A4316FFD6368}" dt="2025-02-27T13:38:49.790" v="2344" actId="14100"/>
          <ac:cxnSpMkLst>
            <pc:docMk/>
            <pc:sldMk cId="1236486144" sldId="2365"/>
            <ac:cxnSpMk id="12" creationId="{54605906-78FD-100A-5EDC-6E9F00B933DC}"/>
          </ac:cxnSpMkLst>
        </pc:cxnChg>
      </pc:sldChg>
      <pc:sldChg chg="modSp del mod">
        <pc:chgData name="Eva Jandíková" userId="7ef427b1455032d3" providerId="LiveId" clId="{6190CD77-2DF2-4E6B-8983-A4316FFD6368}" dt="2025-02-27T15:33:49.635" v="3195" actId="47"/>
        <pc:sldMkLst>
          <pc:docMk/>
          <pc:sldMk cId="3811826500" sldId="2366"/>
        </pc:sldMkLst>
      </pc:sldChg>
      <pc:sldChg chg="modSp del mod">
        <pc:chgData name="Eva Jandíková" userId="7ef427b1455032d3" providerId="LiveId" clId="{6190CD77-2DF2-4E6B-8983-A4316FFD6368}" dt="2025-02-26T14:32:25.408" v="1999" actId="47"/>
        <pc:sldMkLst>
          <pc:docMk/>
          <pc:sldMk cId="1411589605" sldId="2367"/>
        </pc:sldMkLst>
      </pc:sldChg>
      <pc:sldChg chg="addSp delSp modSp mod">
        <pc:chgData name="Eva Jandíková" userId="7ef427b1455032d3" providerId="LiveId" clId="{6190CD77-2DF2-4E6B-8983-A4316FFD6368}" dt="2025-02-28T09:19:54.175" v="5589"/>
        <pc:sldMkLst>
          <pc:docMk/>
          <pc:sldMk cId="1725943088" sldId="2368"/>
        </pc:sldMkLst>
        <pc:spChg chg="mod">
          <ac:chgData name="Eva Jandíková" userId="7ef427b1455032d3" providerId="LiveId" clId="{6190CD77-2DF2-4E6B-8983-A4316FFD6368}" dt="2025-02-28T09:19:54.175" v="5589"/>
          <ac:spMkLst>
            <pc:docMk/>
            <pc:sldMk cId="1725943088" sldId="2368"/>
            <ac:spMk id="2" creationId="{C766FE75-7510-F795-F724-CA73CF6A7F70}"/>
          </ac:spMkLst>
        </pc:spChg>
        <pc:spChg chg="mod">
          <ac:chgData name="Eva Jandíková" userId="7ef427b1455032d3" providerId="LiveId" clId="{6190CD77-2DF2-4E6B-8983-A4316FFD6368}" dt="2025-02-27T15:48:47.687" v="3436" actId="14100"/>
          <ac:spMkLst>
            <pc:docMk/>
            <pc:sldMk cId="1725943088" sldId="2368"/>
            <ac:spMk id="4" creationId="{732F08AA-520C-5526-E796-5B0E6AB8B535}"/>
          </ac:spMkLst>
        </pc:spChg>
        <pc:spChg chg="mod">
          <ac:chgData name="Eva Jandíková" userId="7ef427b1455032d3" providerId="LiveId" clId="{6190CD77-2DF2-4E6B-8983-A4316FFD6368}" dt="2025-02-27T15:46:44.354" v="3417" actId="20577"/>
          <ac:spMkLst>
            <pc:docMk/>
            <pc:sldMk cId="1725943088" sldId="2368"/>
            <ac:spMk id="5" creationId="{335B3CED-16EF-0579-F9D1-247A8C7FAFE4}"/>
          </ac:spMkLst>
        </pc:spChg>
        <pc:picChg chg="add mod">
          <ac:chgData name="Eva Jandíková" userId="7ef427b1455032d3" providerId="LiveId" clId="{6190CD77-2DF2-4E6B-8983-A4316FFD6368}" dt="2025-02-27T15:48:44.688" v="3435" actId="1076"/>
          <ac:picMkLst>
            <pc:docMk/>
            <pc:sldMk cId="1725943088" sldId="2368"/>
            <ac:picMk id="11" creationId="{9C99BFEA-46C5-483F-C0A5-2BE7D2C95E4B}"/>
          </ac:picMkLst>
        </pc:picChg>
      </pc:sldChg>
      <pc:sldChg chg="del">
        <pc:chgData name="Eva Jandíková" userId="7ef427b1455032d3" providerId="LiveId" clId="{6190CD77-2DF2-4E6B-8983-A4316FFD6368}" dt="2025-02-28T16:14:10.023" v="9184" actId="47"/>
        <pc:sldMkLst>
          <pc:docMk/>
          <pc:sldMk cId="1968101108" sldId="2370"/>
        </pc:sldMkLst>
      </pc:sldChg>
      <pc:sldChg chg="del">
        <pc:chgData name="Eva Jandíková" userId="7ef427b1455032d3" providerId="LiveId" clId="{6190CD77-2DF2-4E6B-8983-A4316FFD6368}" dt="2025-02-28T16:14:57.060" v="9242" actId="47"/>
        <pc:sldMkLst>
          <pc:docMk/>
          <pc:sldMk cId="1177863304" sldId="2371"/>
        </pc:sldMkLst>
      </pc:sldChg>
      <pc:sldChg chg="del">
        <pc:chgData name="Eva Jandíková" userId="7ef427b1455032d3" providerId="LiveId" clId="{6190CD77-2DF2-4E6B-8983-A4316FFD6368}" dt="2025-02-28T16:16:30.372" v="9341" actId="47"/>
        <pc:sldMkLst>
          <pc:docMk/>
          <pc:sldMk cId="371091745" sldId="2372"/>
        </pc:sldMkLst>
      </pc:sldChg>
      <pc:sldChg chg="modSp mod">
        <pc:chgData name="Eva Jandíková" userId="7ef427b1455032d3" providerId="LiveId" clId="{6190CD77-2DF2-4E6B-8983-A4316FFD6368}" dt="2025-02-28T15:26:33.143" v="7761" actId="20577"/>
        <pc:sldMkLst>
          <pc:docMk/>
          <pc:sldMk cId="3137967547" sldId="2373"/>
        </pc:sldMkLst>
        <pc:spChg chg="mod">
          <ac:chgData name="Eva Jandíková" userId="7ef427b1455032d3" providerId="LiveId" clId="{6190CD77-2DF2-4E6B-8983-A4316FFD6368}" dt="2025-02-28T15:26:33.143" v="7761" actId="20577"/>
          <ac:spMkLst>
            <pc:docMk/>
            <pc:sldMk cId="3137967547" sldId="2373"/>
            <ac:spMk id="5" creationId="{3D204AF2-5B91-6D6B-3F07-36C20621BFB7}"/>
          </ac:spMkLst>
        </pc:spChg>
      </pc:sldChg>
      <pc:sldChg chg="addSp delSp modSp add mod delAnim">
        <pc:chgData name="Eva Jandíková" userId="7ef427b1455032d3" providerId="LiveId" clId="{6190CD77-2DF2-4E6B-8983-A4316FFD6368}" dt="2025-02-28T09:19:17.416" v="5581"/>
        <pc:sldMkLst>
          <pc:docMk/>
          <pc:sldMk cId="3068374485" sldId="2374"/>
        </pc:sldMkLst>
        <pc:spChg chg="mod">
          <ac:chgData name="Eva Jandíková" userId="7ef427b1455032d3" providerId="LiveId" clId="{6190CD77-2DF2-4E6B-8983-A4316FFD6368}" dt="2025-02-28T09:19:17.416" v="5581"/>
          <ac:spMkLst>
            <pc:docMk/>
            <pc:sldMk cId="3068374485" sldId="2374"/>
            <ac:spMk id="2" creationId="{EDBD4565-CC36-00B5-06EA-F3365F4E313C}"/>
          </ac:spMkLst>
        </pc:spChg>
        <pc:spChg chg="add del mod">
          <ac:chgData name="Eva Jandíková" userId="7ef427b1455032d3" providerId="LiveId" clId="{6190CD77-2DF2-4E6B-8983-A4316FFD6368}" dt="2025-02-27T13:32:01.594" v="2262" actId="207"/>
          <ac:spMkLst>
            <pc:docMk/>
            <pc:sldMk cId="3068374485" sldId="2374"/>
            <ac:spMk id="4" creationId="{CA77E495-045E-9590-5411-11B18FD89B0A}"/>
          </ac:spMkLst>
        </pc:spChg>
        <pc:spChg chg="mod">
          <ac:chgData name="Eva Jandíková" userId="7ef427b1455032d3" providerId="LiveId" clId="{6190CD77-2DF2-4E6B-8983-A4316FFD6368}" dt="2025-02-26T12:28:33.491" v="483" actId="20577"/>
          <ac:spMkLst>
            <pc:docMk/>
            <pc:sldMk cId="3068374485" sldId="2374"/>
            <ac:spMk id="5" creationId="{24C14991-07F3-B88A-0383-4CED6B33A18D}"/>
          </ac:spMkLst>
        </pc:spChg>
        <pc:picChg chg="add mod">
          <ac:chgData name="Eva Jandíková" userId="7ef427b1455032d3" providerId="LiveId" clId="{6190CD77-2DF2-4E6B-8983-A4316FFD6368}" dt="2025-02-27T13:31:47.929" v="2257" actId="14100"/>
          <ac:picMkLst>
            <pc:docMk/>
            <pc:sldMk cId="3068374485" sldId="2374"/>
            <ac:picMk id="9" creationId="{AD1CEA7E-655B-8B8B-23C0-55F84D8C52DF}"/>
          </ac:picMkLst>
        </pc:picChg>
      </pc:sldChg>
      <pc:sldChg chg="new del">
        <pc:chgData name="Eva Jandíková" userId="7ef427b1455032d3" providerId="LiveId" clId="{6190CD77-2DF2-4E6B-8983-A4316FFD6368}" dt="2025-02-26T12:17:08.499" v="112" actId="680"/>
        <pc:sldMkLst>
          <pc:docMk/>
          <pc:sldMk cId="3853000450" sldId="2374"/>
        </pc:sldMkLst>
      </pc:sldChg>
      <pc:sldChg chg="addSp delSp modSp add mod modClrScheme chgLayout">
        <pc:chgData name="Eva Jandíková" userId="7ef427b1455032d3" providerId="LiveId" clId="{6190CD77-2DF2-4E6B-8983-A4316FFD6368}" dt="2025-02-28T09:19:36.182" v="5584"/>
        <pc:sldMkLst>
          <pc:docMk/>
          <pc:sldMk cId="2695825778" sldId="2375"/>
        </pc:sldMkLst>
        <pc:spChg chg="mod ord">
          <ac:chgData name="Eva Jandíková" userId="7ef427b1455032d3" providerId="LiveId" clId="{6190CD77-2DF2-4E6B-8983-A4316FFD6368}" dt="2025-02-28T09:19:36.182" v="5584"/>
          <ac:spMkLst>
            <pc:docMk/>
            <pc:sldMk cId="2695825778" sldId="2375"/>
            <ac:spMk id="2" creationId="{03E0D625-87B2-8D4D-8AA4-916EA9C48988}"/>
          </ac:spMkLst>
        </pc:spChg>
        <pc:spChg chg="mod ord">
          <ac:chgData name="Eva Jandíková" userId="7ef427b1455032d3" providerId="LiveId" clId="{6190CD77-2DF2-4E6B-8983-A4316FFD6368}" dt="2025-02-26T14:19:41.382" v="1565" actId="700"/>
          <ac:spMkLst>
            <pc:docMk/>
            <pc:sldMk cId="2695825778" sldId="2375"/>
            <ac:spMk id="3" creationId="{D6FBAF9A-38B4-6676-B559-9EEAE4C0EE6D}"/>
          </ac:spMkLst>
        </pc:spChg>
        <pc:spChg chg="mod ord">
          <ac:chgData name="Eva Jandíková" userId="7ef427b1455032d3" providerId="LiveId" clId="{6190CD77-2DF2-4E6B-8983-A4316FFD6368}" dt="2025-02-26T14:19:41.382" v="1565" actId="700"/>
          <ac:spMkLst>
            <pc:docMk/>
            <pc:sldMk cId="2695825778" sldId="2375"/>
            <ac:spMk id="5" creationId="{E6AE5C6C-4625-3C17-A997-22939BBAC601}"/>
          </ac:spMkLst>
        </pc:spChg>
        <pc:spChg chg="add mod ord">
          <ac:chgData name="Eva Jandíková" userId="7ef427b1455032d3" providerId="LiveId" clId="{6190CD77-2DF2-4E6B-8983-A4316FFD6368}" dt="2025-02-28T08:43:17.076" v="4561" actId="404"/>
          <ac:spMkLst>
            <pc:docMk/>
            <pc:sldMk cId="2695825778" sldId="2375"/>
            <ac:spMk id="8" creationId="{5539C067-CC4E-7C65-D00A-28736BD616C4}"/>
          </ac:spMkLst>
        </pc:spChg>
        <pc:spChg chg="mod ord">
          <ac:chgData name="Eva Jandíková" userId="7ef427b1455032d3" providerId="LiveId" clId="{6190CD77-2DF2-4E6B-8983-A4316FFD6368}" dt="2025-02-26T14:19:41.382" v="1565" actId="700"/>
          <ac:spMkLst>
            <pc:docMk/>
            <pc:sldMk cId="2695825778" sldId="2375"/>
            <ac:spMk id="10" creationId="{8B81D90F-F267-262F-7807-D970DEE83902}"/>
          </ac:spMkLst>
        </pc:spChg>
        <pc:picChg chg="add mod modCrop">
          <ac:chgData name="Eva Jandíková" userId="7ef427b1455032d3" providerId="LiveId" clId="{6190CD77-2DF2-4E6B-8983-A4316FFD6368}" dt="2025-02-26T14:20:37.686" v="1610" actId="14100"/>
          <ac:picMkLst>
            <pc:docMk/>
            <pc:sldMk cId="2695825778" sldId="2375"/>
            <ac:picMk id="11" creationId="{E6B10A29-D499-92FA-9765-ECAEA8EF25D1}"/>
          </ac:picMkLst>
        </pc:picChg>
      </pc:sldChg>
      <pc:sldChg chg="new del">
        <pc:chgData name="Eva Jandíková" userId="7ef427b1455032d3" providerId="LiveId" clId="{6190CD77-2DF2-4E6B-8983-A4316FFD6368}" dt="2025-02-26T12:17:07.607" v="111" actId="680"/>
        <pc:sldMkLst>
          <pc:docMk/>
          <pc:sldMk cId="2960247580" sldId="2375"/>
        </pc:sldMkLst>
      </pc:sldChg>
      <pc:sldChg chg="add del ord">
        <pc:chgData name="Eva Jandíková" userId="7ef427b1455032d3" providerId="LiveId" clId="{6190CD77-2DF2-4E6B-8983-A4316FFD6368}" dt="2025-02-26T14:27:40.181" v="1892" actId="47"/>
        <pc:sldMkLst>
          <pc:docMk/>
          <pc:sldMk cId="2622985947" sldId="2376"/>
        </pc:sldMkLst>
      </pc:sldChg>
      <pc:sldChg chg="addSp delSp modSp add mod ord modClrScheme chgLayout">
        <pc:chgData name="Eva Jandíková" userId="7ef427b1455032d3" providerId="LiveId" clId="{6190CD77-2DF2-4E6B-8983-A4316FFD6368}" dt="2025-02-28T10:31:08.179" v="5657" actId="1076"/>
        <pc:sldMkLst>
          <pc:docMk/>
          <pc:sldMk cId="3416389608" sldId="2377"/>
        </pc:sldMkLst>
        <pc:spChg chg="mod ord">
          <ac:chgData name="Eva Jandíková" userId="7ef427b1455032d3" providerId="LiveId" clId="{6190CD77-2DF2-4E6B-8983-A4316FFD6368}" dt="2025-02-28T09:19:31.087" v="5583"/>
          <ac:spMkLst>
            <pc:docMk/>
            <pc:sldMk cId="3416389608" sldId="2377"/>
            <ac:spMk id="2" creationId="{CD32EBCF-7E49-D68A-2EB0-B054D21F30B8}"/>
          </ac:spMkLst>
        </pc:spChg>
        <pc:spChg chg="mod ord">
          <ac:chgData name="Eva Jandíková" userId="7ef427b1455032d3" providerId="LiveId" clId="{6190CD77-2DF2-4E6B-8983-A4316FFD6368}" dt="2025-02-26T14:22:30.511" v="1624" actId="700"/>
          <ac:spMkLst>
            <pc:docMk/>
            <pc:sldMk cId="3416389608" sldId="2377"/>
            <ac:spMk id="3" creationId="{C4BD3F31-9033-5358-64FE-139ED3AF92E0}"/>
          </ac:spMkLst>
        </pc:spChg>
        <pc:spChg chg="mod ord">
          <ac:chgData name="Eva Jandíková" userId="7ef427b1455032d3" providerId="LiveId" clId="{6190CD77-2DF2-4E6B-8983-A4316FFD6368}" dt="2025-02-26T14:22:30.511" v="1624" actId="700"/>
          <ac:spMkLst>
            <pc:docMk/>
            <pc:sldMk cId="3416389608" sldId="2377"/>
            <ac:spMk id="5" creationId="{929A8C0E-695B-809E-AFB3-E14E86F47B9D}"/>
          </ac:spMkLst>
        </pc:spChg>
        <pc:spChg chg="add mod ord">
          <ac:chgData name="Eva Jandíková" userId="7ef427b1455032d3" providerId="LiveId" clId="{6190CD77-2DF2-4E6B-8983-A4316FFD6368}" dt="2025-02-26T14:31:44.340" v="1996" actId="207"/>
          <ac:spMkLst>
            <pc:docMk/>
            <pc:sldMk cId="3416389608" sldId="2377"/>
            <ac:spMk id="7" creationId="{814CFBA3-9B93-8A1F-CA08-1611BF60A0E4}"/>
          </ac:spMkLst>
        </pc:spChg>
        <pc:spChg chg="add mod ord">
          <ac:chgData name="Eva Jandíková" userId="7ef427b1455032d3" providerId="LiveId" clId="{6190CD77-2DF2-4E6B-8983-A4316FFD6368}" dt="2025-02-26T14:31:41.162" v="1995" actId="207"/>
          <ac:spMkLst>
            <pc:docMk/>
            <pc:sldMk cId="3416389608" sldId="2377"/>
            <ac:spMk id="9" creationId="{4BA92321-97F3-E40A-A66C-B77752F69818}"/>
          </ac:spMkLst>
        </pc:spChg>
        <pc:spChg chg="mod ord">
          <ac:chgData name="Eva Jandíková" userId="7ef427b1455032d3" providerId="LiveId" clId="{6190CD77-2DF2-4E6B-8983-A4316FFD6368}" dt="2025-02-26T14:22:30.511" v="1624" actId="700"/>
          <ac:spMkLst>
            <pc:docMk/>
            <pc:sldMk cId="3416389608" sldId="2377"/>
            <ac:spMk id="10" creationId="{7AB07B20-8902-C7B2-64C0-FD153B831EFF}"/>
          </ac:spMkLst>
        </pc:spChg>
        <pc:picChg chg="add mod">
          <ac:chgData name="Eva Jandíková" userId="7ef427b1455032d3" providerId="LiveId" clId="{6190CD77-2DF2-4E6B-8983-A4316FFD6368}" dt="2025-02-28T10:31:08.179" v="5657" actId="1076"/>
          <ac:picMkLst>
            <pc:docMk/>
            <pc:sldMk cId="3416389608" sldId="2377"/>
            <ac:picMk id="13" creationId="{0EF6AD7C-9ACE-3620-FF5B-F0E0F378A1B0}"/>
          </ac:picMkLst>
        </pc:picChg>
        <pc:picChg chg="add mod">
          <ac:chgData name="Eva Jandíková" userId="7ef427b1455032d3" providerId="LiveId" clId="{6190CD77-2DF2-4E6B-8983-A4316FFD6368}" dt="2025-02-26T14:31:18.866" v="1986" actId="1076"/>
          <ac:picMkLst>
            <pc:docMk/>
            <pc:sldMk cId="3416389608" sldId="2377"/>
            <ac:picMk id="18" creationId="{3BD349A9-AEC6-C58C-F7F4-E65CA6101AEC}"/>
          </ac:picMkLst>
        </pc:picChg>
      </pc:sldChg>
      <pc:sldChg chg="add">
        <pc:chgData name="Eva Jandíková" userId="7ef427b1455032d3" providerId="LiveId" clId="{6190CD77-2DF2-4E6B-8983-A4316FFD6368}" dt="2025-02-27T13:21:26.457" v="2000"/>
        <pc:sldMkLst>
          <pc:docMk/>
          <pc:sldMk cId="938825134" sldId="2378"/>
        </pc:sldMkLst>
      </pc:sldChg>
      <pc:sldChg chg="add">
        <pc:chgData name="Eva Jandíková" userId="7ef427b1455032d3" providerId="LiveId" clId="{6190CD77-2DF2-4E6B-8983-A4316FFD6368}" dt="2025-02-27T13:21:26.457" v="2000"/>
        <pc:sldMkLst>
          <pc:docMk/>
          <pc:sldMk cId="506464605" sldId="2379"/>
        </pc:sldMkLst>
      </pc:sldChg>
      <pc:sldChg chg="add">
        <pc:chgData name="Eva Jandíková" userId="7ef427b1455032d3" providerId="LiveId" clId="{6190CD77-2DF2-4E6B-8983-A4316FFD6368}" dt="2025-02-27T13:21:26.457" v="2000"/>
        <pc:sldMkLst>
          <pc:docMk/>
          <pc:sldMk cId="1922152675" sldId="2380"/>
        </pc:sldMkLst>
      </pc:sldChg>
      <pc:sldChg chg="modSp add mod">
        <pc:chgData name="Eva Jandíková" userId="7ef427b1455032d3" providerId="LiveId" clId="{6190CD77-2DF2-4E6B-8983-A4316FFD6368}" dt="2025-02-28T09:19:27.681" v="5582"/>
        <pc:sldMkLst>
          <pc:docMk/>
          <pc:sldMk cId="655372516" sldId="2381"/>
        </pc:sldMkLst>
        <pc:spChg chg="mod">
          <ac:chgData name="Eva Jandíková" userId="7ef427b1455032d3" providerId="LiveId" clId="{6190CD77-2DF2-4E6B-8983-A4316FFD6368}" dt="2025-02-28T09:19:27.681" v="5582"/>
          <ac:spMkLst>
            <pc:docMk/>
            <pc:sldMk cId="655372516" sldId="2381"/>
            <ac:spMk id="2" creationId="{4FC44CE3-1DC0-6A38-0CCC-9DF29300E3D3}"/>
          </ac:spMkLst>
        </pc:spChg>
        <pc:spChg chg="mod">
          <ac:chgData name="Eva Jandíková" userId="7ef427b1455032d3" providerId="LiveId" clId="{6190CD77-2DF2-4E6B-8983-A4316FFD6368}" dt="2025-02-27T13:37:38.052" v="2335" actId="113"/>
          <ac:spMkLst>
            <pc:docMk/>
            <pc:sldMk cId="655372516" sldId="2381"/>
            <ac:spMk id="4" creationId="{CC43E8B5-F14A-9FCD-8417-AE6E13145699}"/>
          </ac:spMkLst>
        </pc:spChg>
      </pc:sldChg>
      <pc:sldChg chg="addSp delSp modSp add mod">
        <pc:chgData name="Eva Jandíková" userId="7ef427b1455032d3" providerId="LiveId" clId="{6190CD77-2DF2-4E6B-8983-A4316FFD6368}" dt="2025-02-28T09:19:39.275" v="5585"/>
        <pc:sldMkLst>
          <pc:docMk/>
          <pc:sldMk cId="2850719034" sldId="2382"/>
        </pc:sldMkLst>
        <pc:spChg chg="mod">
          <ac:chgData name="Eva Jandíková" userId="7ef427b1455032d3" providerId="LiveId" clId="{6190CD77-2DF2-4E6B-8983-A4316FFD6368}" dt="2025-02-28T09:19:39.275" v="5585"/>
          <ac:spMkLst>
            <pc:docMk/>
            <pc:sldMk cId="2850719034" sldId="2382"/>
            <ac:spMk id="2" creationId="{1B644BFC-75CC-487C-7C65-A09732DB3476}"/>
          </ac:spMkLst>
        </pc:spChg>
        <pc:spChg chg="mod">
          <ac:chgData name="Eva Jandíková" userId="7ef427b1455032d3" providerId="LiveId" clId="{6190CD77-2DF2-4E6B-8983-A4316FFD6368}" dt="2025-02-27T15:34:15.328" v="3210" actId="20577"/>
          <ac:spMkLst>
            <pc:docMk/>
            <pc:sldMk cId="2850719034" sldId="2382"/>
            <ac:spMk id="5" creationId="{96F7F553-47DE-5EEF-8B27-8C76F1ED81DD}"/>
          </ac:spMkLst>
        </pc:spChg>
        <pc:spChg chg="mod">
          <ac:chgData name="Eva Jandíková" userId="7ef427b1455032d3" providerId="LiveId" clId="{6190CD77-2DF2-4E6B-8983-A4316FFD6368}" dt="2025-02-27T14:05:11.368" v="2617" actId="12"/>
          <ac:spMkLst>
            <pc:docMk/>
            <pc:sldMk cId="2850719034" sldId="2382"/>
            <ac:spMk id="8" creationId="{441C666B-D16F-389D-9333-6C72EA50EEC9}"/>
          </ac:spMkLst>
        </pc:spChg>
        <pc:picChg chg="add mod">
          <ac:chgData name="Eva Jandíková" userId="7ef427b1455032d3" providerId="LiveId" clId="{6190CD77-2DF2-4E6B-8983-A4316FFD6368}" dt="2025-02-27T14:05:03.035" v="2616" actId="1076"/>
          <ac:picMkLst>
            <pc:docMk/>
            <pc:sldMk cId="2850719034" sldId="2382"/>
            <ac:picMk id="6" creationId="{B745B670-27CE-39B4-F708-DC0DAA9AD068}"/>
          </ac:picMkLst>
        </pc:picChg>
      </pc:sldChg>
      <pc:sldChg chg="addSp delSp modSp add mod">
        <pc:chgData name="Eva Jandíková" userId="7ef427b1455032d3" providerId="LiveId" clId="{6190CD77-2DF2-4E6B-8983-A4316FFD6368}" dt="2025-02-28T09:19:43.699" v="5586"/>
        <pc:sldMkLst>
          <pc:docMk/>
          <pc:sldMk cId="1441809635" sldId="2383"/>
        </pc:sldMkLst>
        <pc:spChg chg="mod">
          <ac:chgData name="Eva Jandíková" userId="7ef427b1455032d3" providerId="LiveId" clId="{6190CD77-2DF2-4E6B-8983-A4316FFD6368}" dt="2025-02-28T09:19:43.699" v="5586"/>
          <ac:spMkLst>
            <pc:docMk/>
            <pc:sldMk cId="1441809635" sldId="2383"/>
            <ac:spMk id="2" creationId="{48C85C7B-76BA-88CB-0A34-0C8C9AAC5950}"/>
          </ac:spMkLst>
        </pc:spChg>
        <pc:spChg chg="mod">
          <ac:chgData name="Eva Jandíková" userId="7ef427b1455032d3" providerId="LiveId" clId="{6190CD77-2DF2-4E6B-8983-A4316FFD6368}" dt="2025-02-27T15:34:23.792" v="3211"/>
          <ac:spMkLst>
            <pc:docMk/>
            <pc:sldMk cId="1441809635" sldId="2383"/>
            <ac:spMk id="5" creationId="{4370447F-0384-F8E0-851A-3AD6F114E031}"/>
          </ac:spMkLst>
        </pc:spChg>
        <pc:spChg chg="mod">
          <ac:chgData name="Eva Jandíková" userId="7ef427b1455032d3" providerId="LiveId" clId="{6190CD77-2DF2-4E6B-8983-A4316FFD6368}" dt="2025-02-27T14:04:48.821" v="2610" actId="113"/>
          <ac:spMkLst>
            <pc:docMk/>
            <pc:sldMk cId="1441809635" sldId="2383"/>
            <ac:spMk id="8" creationId="{8A65720C-CD0D-F54C-F3C4-6D2BC80ADF6E}"/>
          </ac:spMkLst>
        </pc:spChg>
        <pc:picChg chg="add mod">
          <ac:chgData name="Eva Jandíková" userId="7ef427b1455032d3" providerId="LiveId" clId="{6190CD77-2DF2-4E6B-8983-A4316FFD6368}" dt="2025-02-27T14:04:30.107" v="2604" actId="1076"/>
          <ac:picMkLst>
            <pc:docMk/>
            <pc:sldMk cId="1441809635" sldId="2383"/>
            <ac:picMk id="7" creationId="{7E7941AF-A025-8184-2035-D24F3B3C3570}"/>
          </ac:picMkLst>
        </pc:picChg>
      </pc:sldChg>
      <pc:sldChg chg="delSp add del mod">
        <pc:chgData name="Eva Jandíková" userId="7ef427b1455032d3" providerId="LiveId" clId="{6190CD77-2DF2-4E6B-8983-A4316FFD6368}" dt="2025-02-27T15:48:53.104" v="3437" actId="47"/>
        <pc:sldMkLst>
          <pc:docMk/>
          <pc:sldMk cId="2440708335" sldId="2384"/>
        </pc:sldMkLst>
      </pc:sldChg>
      <pc:sldChg chg="addSp delSp modSp add del mod ord">
        <pc:chgData name="Eva Jandíková" userId="7ef427b1455032d3" providerId="LiveId" clId="{6190CD77-2DF2-4E6B-8983-A4316FFD6368}" dt="2025-02-27T15:44:09.497" v="3328" actId="47"/>
        <pc:sldMkLst>
          <pc:docMk/>
          <pc:sldMk cId="4185695867" sldId="2385"/>
        </pc:sldMkLst>
      </pc:sldChg>
      <pc:sldChg chg="addSp delSp modSp add mod">
        <pc:chgData name="Eva Jandíková" userId="7ef427b1455032d3" providerId="LiveId" clId="{6190CD77-2DF2-4E6B-8983-A4316FFD6368}" dt="2025-02-28T09:19:46.745" v="5587"/>
        <pc:sldMkLst>
          <pc:docMk/>
          <pc:sldMk cId="2329334802" sldId="2386"/>
        </pc:sldMkLst>
        <pc:spChg chg="mod">
          <ac:chgData name="Eva Jandíková" userId="7ef427b1455032d3" providerId="LiveId" clId="{6190CD77-2DF2-4E6B-8983-A4316FFD6368}" dt="2025-02-28T09:19:46.745" v="5587"/>
          <ac:spMkLst>
            <pc:docMk/>
            <pc:sldMk cId="2329334802" sldId="2386"/>
            <ac:spMk id="2" creationId="{2D226175-C33B-067F-B566-CB279BDA9553}"/>
          </ac:spMkLst>
        </pc:spChg>
        <pc:spChg chg="mod">
          <ac:chgData name="Eva Jandíková" userId="7ef427b1455032d3" providerId="LiveId" clId="{6190CD77-2DF2-4E6B-8983-A4316FFD6368}" dt="2025-02-28T08:56:01.480" v="5164" actId="207"/>
          <ac:spMkLst>
            <pc:docMk/>
            <pc:sldMk cId="2329334802" sldId="2386"/>
            <ac:spMk id="4" creationId="{7ABA2E31-35EE-765B-5B12-43AE17A74AE1}"/>
          </ac:spMkLst>
        </pc:spChg>
        <pc:spChg chg="mod">
          <ac:chgData name="Eva Jandíková" userId="7ef427b1455032d3" providerId="LiveId" clId="{6190CD77-2DF2-4E6B-8983-A4316FFD6368}" dt="2025-02-27T15:46:22.511" v="3396" actId="20577"/>
          <ac:spMkLst>
            <pc:docMk/>
            <pc:sldMk cId="2329334802" sldId="2386"/>
            <ac:spMk id="5" creationId="{B853B9F2-5DC6-C1A0-155B-6F86931C9C76}"/>
          </ac:spMkLst>
        </pc:spChg>
        <pc:picChg chg="add mod modCrop">
          <ac:chgData name="Eva Jandíková" userId="7ef427b1455032d3" providerId="LiveId" clId="{6190CD77-2DF2-4E6B-8983-A4316FFD6368}" dt="2025-02-27T15:45:04.096" v="3337" actId="1076"/>
          <ac:picMkLst>
            <pc:docMk/>
            <pc:sldMk cId="2329334802" sldId="2386"/>
            <ac:picMk id="8" creationId="{CEF27FAC-B7FD-7512-8DE5-F0E9264CB8BF}"/>
          </ac:picMkLst>
        </pc:picChg>
      </pc:sldChg>
      <pc:sldChg chg="modSp add del mod">
        <pc:chgData name="Eva Jandíková" userId="7ef427b1455032d3" providerId="LiveId" clId="{6190CD77-2DF2-4E6B-8983-A4316FFD6368}" dt="2025-02-27T15:45:38.943" v="3350" actId="47"/>
        <pc:sldMkLst>
          <pc:docMk/>
          <pc:sldMk cId="1526420321" sldId="2387"/>
        </pc:sldMkLst>
      </pc:sldChg>
      <pc:sldChg chg="modSp add mod">
        <pc:chgData name="Eva Jandíková" userId="7ef427b1455032d3" providerId="LiveId" clId="{6190CD77-2DF2-4E6B-8983-A4316FFD6368}" dt="2025-02-28T14:47:54.564" v="5879" actId="20577"/>
        <pc:sldMkLst>
          <pc:docMk/>
          <pc:sldMk cId="2084704841" sldId="2388"/>
        </pc:sldMkLst>
        <pc:spChg chg="mod">
          <ac:chgData name="Eva Jandíková" userId="7ef427b1455032d3" providerId="LiveId" clId="{6190CD77-2DF2-4E6B-8983-A4316FFD6368}" dt="2025-02-28T09:19:50.831" v="5588"/>
          <ac:spMkLst>
            <pc:docMk/>
            <pc:sldMk cId="2084704841" sldId="2388"/>
            <ac:spMk id="2" creationId="{0266A340-B768-9A11-A727-4C63EE699596}"/>
          </ac:spMkLst>
        </pc:spChg>
        <pc:spChg chg="mod">
          <ac:chgData name="Eva Jandíková" userId="7ef427b1455032d3" providerId="LiveId" clId="{6190CD77-2DF2-4E6B-8983-A4316FFD6368}" dt="2025-02-28T14:47:54.564" v="5879" actId="20577"/>
          <ac:spMkLst>
            <pc:docMk/>
            <pc:sldMk cId="2084704841" sldId="2388"/>
            <ac:spMk id="4" creationId="{BF7100D7-D145-9E0A-3B6E-8755D43A4175}"/>
          </ac:spMkLst>
        </pc:spChg>
        <pc:spChg chg="mod">
          <ac:chgData name="Eva Jandíková" userId="7ef427b1455032d3" providerId="LiveId" clId="{6190CD77-2DF2-4E6B-8983-A4316FFD6368}" dt="2025-02-27T15:46:27.134" v="3398" actId="27636"/>
          <ac:spMkLst>
            <pc:docMk/>
            <pc:sldMk cId="2084704841" sldId="2388"/>
            <ac:spMk id="5" creationId="{B5999751-DABB-A84F-92F2-E1D2F5B2E51E}"/>
          </ac:spMkLst>
        </pc:spChg>
      </pc:sldChg>
      <pc:sldChg chg="addSp delSp modSp add mod">
        <pc:chgData name="Eva Jandíková" userId="7ef427b1455032d3" providerId="LiveId" clId="{6190CD77-2DF2-4E6B-8983-A4316FFD6368}" dt="2025-02-28T09:19:57.722" v="5590"/>
        <pc:sldMkLst>
          <pc:docMk/>
          <pc:sldMk cId="1505012306" sldId="2389"/>
        </pc:sldMkLst>
        <pc:spChg chg="mod">
          <ac:chgData name="Eva Jandíková" userId="7ef427b1455032d3" providerId="LiveId" clId="{6190CD77-2DF2-4E6B-8983-A4316FFD6368}" dt="2025-02-28T09:19:57.722" v="5590"/>
          <ac:spMkLst>
            <pc:docMk/>
            <pc:sldMk cId="1505012306" sldId="2389"/>
            <ac:spMk id="2" creationId="{FC284FD6-B748-C75D-D78C-18633ABFF35C}"/>
          </ac:spMkLst>
        </pc:spChg>
        <pc:spChg chg="mod">
          <ac:chgData name="Eva Jandíková" userId="7ef427b1455032d3" providerId="LiveId" clId="{6190CD77-2DF2-4E6B-8983-A4316FFD6368}" dt="2025-02-27T15:50:52.355" v="3453" actId="20577"/>
          <ac:spMkLst>
            <pc:docMk/>
            <pc:sldMk cId="1505012306" sldId="2389"/>
            <ac:spMk id="5" creationId="{18731EED-59D0-400B-0017-D08DD48AF0B5}"/>
          </ac:spMkLst>
        </pc:spChg>
        <pc:spChg chg="mod">
          <ac:chgData name="Eva Jandíková" userId="7ef427b1455032d3" providerId="LiveId" clId="{6190CD77-2DF2-4E6B-8983-A4316FFD6368}" dt="2025-02-28T08:40:53.421" v="4356" actId="207"/>
          <ac:spMkLst>
            <pc:docMk/>
            <pc:sldMk cId="1505012306" sldId="2389"/>
            <ac:spMk id="8" creationId="{0013A56A-7693-3351-022A-5EBA37B6FB4E}"/>
          </ac:spMkLst>
        </pc:spChg>
        <pc:picChg chg="add mod">
          <ac:chgData name="Eva Jandíková" userId="7ef427b1455032d3" providerId="LiveId" clId="{6190CD77-2DF2-4E6B-8983-A4316FFD6368}" dt="2025-02-28T08:40:43.742" v="4354" actId="14100"/>
          <ac:picMkLst>
            <pc:docMk/>
            <pc:sldMk cId="1505012306" sldId="2389"/>
            <ac:picMk id="9" creationId="{F2F97FE3-C5B5-A41B-2716-1F425BB3CBC7}"/>
          </ac:picMkLst>
        </pc:picChg>
      </pc:sldChg>
      <pc:sldChg chg="addSp modSp add mod">
        <pc:chgData name="Eva Jandíková" userId="7ef427b1455032d3" providerId="LiveId" clId="{6190CD77-2DF2-4E6B-8983-A4316FFD6368}" dt="2025-02-28T14:59:57.178" v="6658"/>
        <pc:sldMkLst>
          <pc:docMk/>
          <pc:sldMk cId="3474693877" sldId="2390"/>
        </pc:sldMkLst>
        <pc:spChg chg="mod">
          <ac:chgData name="Eva Jandíková" userId="7ef427b1455032d3" providerId="LiveId" clId="{6190CD77-2DF2-4E6B-8983-A4316FFD6368}" dt="2025-02-28T14:59:57.178" v="6658"/>
          <ac:spMkLst>
            <pc:docMk/>
            <pc:sldMk cId="3474693877" sldId="2390"/>
            <ac:spMk id="2" creationId="{D7E248D1-611A-182E-2555-A85A90F601A0}"/>
          </ac:spMkLst>
        </pc:spChg>
        <pc:spChg chg="mod">
          <ac:chgData name="Eva Jandíková" userId="7ef427b1455032d3" providerId="LiveId" clId="{6190CD77-2DF2-4E6B-8983-A4316FFD6368}" dt="2025-02-27T15:51:24.641" v="3507" actId="20577"/>
          <ac:spMkLst>
            <pc:docMk/>
            <pc:sldMk cId="3474693877" sldId="2390"/>
            <ac:spMk id="5" creationId="{99D98BCF-47DE-2828-44C8-ED8627E8A324}"/>
          </ac:spMkLst>
        </pc:spChg>
        <pc:spChg chg="mod">
          <ac:chgData name="Eva Jandíková" userId="7ef427b1455032d3" providerId="LiveId" clId="{6190CD77-2DF2-4E6B-8983-A4316FFD6368}" dt="2025-02-28T14:51:59.597" v="6091" actId="207"/>
          <ac:spMkLst>
            <pc:docMk/>
            <pc:sldMk cId="3474693877" sldId="2390"/>
            <ac:spMk id="8" creationId="{91E3A7B1-6164-D99B-4E32-C706BF752722}"/>
          </ac:spMkLst>
        </pc:spChg>
        <pc:picChg chg="add mod">
          <ac:chgData name="Eva Jandíková" userId="7ef427b1455032d3" providerId="LiveId" clId="{6190CD77-2DF2-4E6B-8983-A4316FFD6368}" dt="2025-02-28T14:51:44.966" v="6084" actId="1076"/>
          <ac:picMkLst>
            <pc:docMk/>
            <pc:sldMk cId="3474693877" sldId="2390"/>
            <ac:picMk id="6" creationId="{C292D367-5A13-C2F9-4C72-7F0894DD1257}"/>
          </ac:picMkLst>
        </pc:picChg>
      </pc:sldChg>
      <pc:sldChg chg="modSp add del mod">
        <pc:chgData name="Eva Jandíková" userId="7ef427b1455032d3" providerId="LiveId" clId="{6190CD77-2DF2-4E6B-8983-A4316FFD6368}" dt="2025-02-28T14:52:41.103" v="6093" actId="2696"/>
        <pc:sldMkLst>
          <pc:docMk/>
          <pc:sldMk cId="4247825463" sldId="2391"/>
        </pc:sldMkLst>
      </pc:sldChg>
      <pc:sldChg chg="addSp delSp modSp add mod">
        <pc:chgData name="Eva Jandíková" userId="7ef427b1455032d3" providerId="LiveId" clId="{6190CD77-2DF2-4E6B-8983-A4316FFD6368}" dt="2025-02-28T15:16:04.299" v="7594" actId="1076"/>
        <pc:sldMkLst>
          <pc:docMk/>
          <pc:sldMk cId="930058201" sldId="2392"/>
        </pc:sldMkLst>
        <pc:spChg chg="mod">
          <ac:chgData name="Eva Jandíková" userId="7ef427b1455032d3" providerId="LiveId" clId="{6190CD77-2DF2-4E6B-8983-A4316FFD6368}" dt="2025-02-28T15:00:03.193" v="6660"/>
          <ac:spMkLst>
            <pc:docMk/>
            <pc:sldMk cId="930058201" sldId="2392"/>
            <ac:spMk id="2" creationId="{2A1EF711-631E-A0BD-4CDD-F8883E495782}"/>
          </ac:spMkLst>
        </pc:spChg>
        <pc:spChg chg="mod">
          <ac:chgData name="Eva Jandíková" userId="7ef427b1455032d3" providerId="LiveId" clId="{6190CD77-2DF2-4E6B-8983-A4316FFD6368}" dt="2025-02-27T15:51:48.076" v="3542" actId="20577"/>
          <ac:spMkLst>
            <pc:docMk/>
            <pc:sldMk cId="930058201" sldId="2392"/>
            <ac:spMk id="5" creationId="{49226C6F-17F8-00B6-232D-AF99D8469434}"/>
          </ac:spMkLst>
        </pc:spChg>
        <pc:spChg chg="mod">
          <ac:chgData name="Eva Jandíková" userId="7ef427b1455032d3" providerId="LiveId" clId="{6190CD77-2DF2-4E6B-8983-A4316FFD6368}" dt="2025-02-28T15:12:34.957" v="7221" actId="5793"/>
          <ac:spMkLst>
            <pc:docMk/>
            <pc:sldMk cId="930058201" sldId="2392"/>
            <ac:spMk id="8" creationId="{93AE0DEB-7AFA-35CA-2246-731439A54A4C}"/>
          </ac:spMkLst>
        </pc:spChg>
        <pc:picChg chg="add mod">
          <ac:chgData name="Eva Jandíková" userId="7ef427b1455032d3" providerId="LiveId" clId="{6190CD77-2DF2-4E6B-8983-A4316FFD6368}" dt="2025-02-28T15:16:04.299" v="7594" actId="1076"/>
          <ac:picMkLst>
            <pc:docMk/>
            <pc:sldMk cId="930058201" sldId="2392"/>
            <ac:picMk id="12" creationId="{72F97FA8-BA11-315D-EB0B-E84F20B2994A}"/>
          </ac:picMkLst>
        </pc:picChg>
      </pc:sldChg>
      <pc:sldChg chg="addSp delSp modSp add mod delAnim">
        <pc:chgData name="Eva Jandíková" userId="7ef427b1455032d3" providerId="LiveId" clId="{6190CD77-2DF2-4E6B-8983-A4316FFD6368}" dt="2025-02-28T15:48:52.138" v="8134" actId="20577"/>
        <pc:sldMkLst>
          <pc:docMk/>
          <pc:sldMk cId="3502762684" sldId="2393"/>
        </pc:sldMkLst>
        <pc:spChg chg="mod">
          <ac:chgData name="Eva Jandíková" userId="7ef427b1455032d3" providerId="LiveId" clId="{6190CD77-2DF2-4E6B-8983-A4316FFD6368}" dt="2025-02-28T15:48:52.138" v="8134" actId="20577"/>
          <ac:spMkLst>
            <pc:docMk/>
            <pc:sldMk cId="3502762684" sldId="2393"/>
            <ac:spMk id="4" creationId="{FFEDF1D3-38B0-82E9-7A2F-5EC93231212D}"/>
          </ac:spMkLst>
        </pc:spChg>
        <pc:spChg chg="mod">
          <ac:chgData name="Eva Jandíková" userId="7ef427b1455032d3" providerId="LiveId" clId="{6190CD77-2DF2-4E6B-8983-A4316FFD6368}" dt="2025-02-28T15:46:36.968" v="7951" actId="20577"/>
          <ac:spMkLst>
            <pc:docMk/>
            <pc:sldMk cId="3502762684" sldId="2393"/>
            <ac:spMk id="5" creationId="{6E3C9C5A-1A1C-DC1B-517F-B595BE0AF829}"/>
          </ac:spMkLst>
        </pc:spChg>
        <pc:picChg chg="add mod modCrop">
          <ac:chgData name="Eva Jandíková" userId="7ef427b1455032d3" providerId="LiveId" clId="{6190CD77-2DF2-4E6B-8983-A4316FFD6368}" dt="2025-02-28T15:28:32.853" v="7880" actId="14100"/>
          <ac:picMkLst>
            <pc:docMk/>
            <pc:sldMk cId="3502762684" sldId="2393"/>
            <ac:picMk id="13" creationId="{E5B19D85-CFB3-89F6-FA73-AE5642130804}"/>
          </ac:picMkLst>
        </pc:picChg>
      </pc:sldChg>
      <pc:sldChg chg="addSp delSp modSp add mod">
        <pc:chgData name="Eva Jandíková" userId="7ef427b1455032d3" providerId="LiveId" clId="{6190CD77-2DF2-4E6B-8983-A4316FFD6368}" dt="2025-02-28T16:04:19.394" v="8373" actId="14100"/>
        <pc:sldMkLst>
          <pc:docMk/>
          <pc:sldMk cId="1725501607" sldId="2394"/>
        </pc:sldMkLst>
        <pc:spChg chg="mod">
          <ac:chgData name="Eva Jandíková" userId="7ef427b1455032d3" providerId="LiveId" clId="{6190CD77-2DF2-4E6B-8983-A4316FFD6368}" dt="2025-02-28T16:04:15.487" v="8372" actId="6549"/>
          <ac:spMkLst>
            <pc:docMk/>
            <pc:sldMk cId="1725501607" sldId="2394"/>
            <ac:spMk id="4" creationId="{6435C1BB-1953-2233-3807-E883C2376011}"/>
          </ac:spMkLst>
        </pc:spChg>
        <pc:spChg chg="mod">
          <ac:chgData name="Eva Jandíková" userId="7ef427b1455032d3" providerId="LiveId" clId="{6190CD77-2DF2-4E6B-8983-A4316FFD6368}" dt="2025-02-28T15:47:04.366" v="8007" actId="20577"/>
          <ac:spMkLst>
            <pc:docMk/>
            <pc:sldMk cId="1725501607" sldId="2394"/>
            <ac:spMk id="5" creationId="{41040477-1580-D0B7-F019-BA216D99DD99}"/>
          </ac:spMkLst>
        </pc:spChg>
        <pc:picChg chg="add mod">
          <ac:chgData name="Eva Jandíková" userId="7ef427b1455032d3" providerId="LiveId" clId="{6190CD77-2DF2-4E6B-8983-A4316FFD6368}" dt="2025-02-28T16:04:19.394" v="8373" actId="14100"/>
          <ac:picMkLst>
            <pc:docMk/>
            <pc:sldMk cId="1725501607" sldId="2394"/>
            <ac:picMk id="11" creationId="{3FAA3A66-07D2-48FF-B5E1-4640334CC1A5}"/>
          </ac:picMkLst>
        </pc:picChg>
      </pc:sldChg>
      <pc:sldChg chg="add del">
        <pc:chgData name="Eva Jandíková" userId="7ef427b1455032d3" providerId="LiveId" clId="{6190CD77-2DF2-4E6B-8983-A4316FFD6368}" dt="2025-02-27T15:54:56.320" v="3678"/>
        <pc:sldMkLst>
          <pc:docMk/>
          <pc:sldMk cId="2101817610" sldId="2394"/>
        </pc:sldMkLst>
      </pc:sldChg>
      <pc:sldChg chg="addSp delSp modSp add mod modTransition delAnim modAnim">
        <pc:chgData name="Eva Jandíková" userId="7ef427b1455032d3" providerId="LiveId" clId="{6190CD77-2DF2-4E6B-8983-A4316FFD6368}" dt="2025-02-28T09:20:51.320" v="5633" actId="6549"/>
        <pc:sldMkLst>
          <pc:docMk/>
          <pc:sldMk cId="15746092" sldId="2395"/>
        </pc:sldMkLst>
        <pc:spChg chg="mod">
          <ac:chgData name="Eva Jandíková" userId="7ef427b1455032d3" providerId="LiveId" clId="{6190CD77-2DF2-4E6B-8983-A4316FFD6368}" dt="2025-02-28T09:20:01.122" v="5591"/>
          <ac:spMkLst>
            <pc:docMk/>
            <pc:sldMk cId="15746092" sldId="2395"/>
            <ac:spMk id="2" creationId="{54E0AFDC-E36B-270F-F9B2-2A7E5EEEFBE2}"/>
          </ac:spMkLst>
        </pc:spChg>
        <pc:spChg chg="mod">
          <ac:chgData name="Eva Jandíková" userId="7ef427b1455032d3" providerId="LiveId" clId="{6190CD77-2DF2-4E6B-8983-A4316FFD6368}" dt="2025-02-28T09:20:51.320" v="5633" actId="6549"/>
          <ac:spMkLst>
            <pc:docMk/>
            <pc:sldMk cId="15746092" sldId="2395"/>
            <ac:spMk id="8" creationId="{AB65D3BD-E14A-CEFA-820F-DDEF62AC5126}"/>
          </ac:spMkLst>
        </pc:spChg>
        <pc:picChg chg="add mod">
          <ac:chgData name="Eva Jandíková" userId="7ef427b1455032d3" providerId="LiveId" clId="{6190CD77-2DF2-4E6B-8983-A4316FFD6368}" dt="2025-02-28T08:48:00.210" v="4647" actId="14100"/>
          <ac:picMkLst>
            <pc:docMk/>
            <pc:sldMk cId="15746092" sldId="2395"/>
            <ac:picMk id="6" creationId="{D5DB4022-54C1-A711-8296-A8778E8D37A2}"/>
          </ac:picMkLst>
        </pc:picChg>
        <pc:picChg chg="add mod">
          <ac:chgData name="Eva Jandíková" userId="7ef427b1455032d3" providerId="LiveId" clId="{6190CD77-2DF2-4E6B-8983-A4316FFD6368}" dt="2025-02-28T08:48:21.687" v="4650" actId="1076"/>
          <ac:picMkLst>
            <pc:docMk/>
            <pc:sldMk cId="15746092" sldId="2395"/>
            <ac:picMk id="15" creationId="{082F0B19-78E8-6C28-C01F-276CFE370F0A}"/>
          </ac:picMkLst>
        </pc:picChg>
      </pc:sldChg>
      <pc:sldChg chg="addSp delSp modSp add mod">
        <pc:chgData name="Eva Jandíková" userId="7ef427b1455032d3" providerId="LiveId" clId="{6190CD77-2DF2-4E6B-8983-A4316FFD6368}" dt="2025-02-28T14:49:05.905" v="5882" actId="478"/>
        <pc:sldMkLst>
          <pc:docMk/>
          <pc:sldMk cId="3291865984" sldId="2396"/>
        </pc:sldMkLst>
        <pc:spChg chg="mod">
          <ac:chgData name="Eva Jandíková" userId="7ef427b1455032d3" providerId="LiveId" clId="{6190CD77-2DF2-4E6B-8983-A4316FFD6368}" dt="2025-02-28T09:20:04.021" v="5592"/>
          <ac:spMkLst>
            <pc:docMk/>
            <pc:sldMk cId="3291865984" sldId="2396"/>
            <ac:spMk id="2" creationId="{378525AC-1CEC-149E-E5A3-65A39722B39F}"/>
          </ac:spMkLst>
        </pc:spChg>
        <pc:spChg chg="mod">
          <ac:chgData name="Eva Jandíková" userId="7ef427b1455032d3" providerId="LiveId" clId="{6190CD77-2DF2-4E6B-8983-A4316FFD6368}" dt="2025-02-28T09:21:13.613" v="5646" actId="20577"/>
          <ac:spMkLst>
            <pc:docMk/>
            <pc:sldMk cId="3291865984" sldId="2396"/>
            <ac:spMk id="8" creationId="{FCC2BF60-1A1F-15FD-D57E-F00F96CBE4B3}"/>
          </ac:spMkLst>
        </pc:spChg>
        <pc:picChg chg="add mod">
          <ac:chgData name="Eva Jandíková" userId="7ef427b1455032d3" providerId="LiveId" clId="{6190CD77-2DF2-4E6B-8983-A4316FFD6368}" dt="2025-02-28T08:56:45.301" v="5173" actId="1076"/>
          <ac:picMkLst>
            <pc:docMk/>
            <pc:sldMk cId="3291865984" sldId="2396"/>
            <ac:picMk id="11" creationId="{6D3B34B7-D7E8-4090-0401-30EF428F9CD0}"/>
          </ac:picMkLst>
        </pc:picChg>
        <pc:picChg chg="add mod">
          <ac:chgData name="Eva Jandíková" userId="7ef427b1455032d3" providerId="LiveId" clId="{6190CD77-2DF2-4E6B-8983-A4316FFD6368}" dt="2025-02-28T08:58:36.191" v="5183" actId="14100"/>
          <ac:picMkLst>
            <pc:docMk/>
            <pc:sldMk cId="3291865984" sldId="2396"/>
            <ac:picMk id="17" creationId="{5252DA3D-60AD-E626-4F4D-7219687DE0DA}"/>
          </ac:picMkLst>
        </pc:picChg>
      </pc:sldChg>
      <pc:sldChg chg="addSp delSp modSp add mod">
        <pc:chgData name="Eva Jandíková" userId="7ef427b1455032d3" providerId="LiveId" clId="{6190CD77-2DF2-4E6B-8983-A4316FFD6368}" dt="2025-02-28T14:59:59.764" v="6659"/>
        <pc:sldMkLst>
          <pc:docMk/>
          <pc:sldMk cId="476620490" sldId="2397"/>
        </pc:sldMkLst>
        <pc:spChg chg="mod">
          <ac:chgData name="Eva Jandíková" userId="7ef427b1455032d3" providerId="LiveId" clId="{6190CD77-2DF2-4E6B-8983-A4316FFD6368}" dt="2025-02-28T14:59:59.764" v="6659"/>
          <ac:spMkLst>
            <pc:docMk/>
            <pc:sldMk cId="476620490" sldId="2397"/>
            <ac:spMk id="2" creationId="{232762B1-CCC7-38AD-500C-AA05A77D928B}"/>
          </ac:spMkLst>
        </pc:spChg>
        <pc:spChg chg="mod">
          <ac:chgData name="Eva Jandíková" userId="7ef427b1455032d3" providerId="LiveId" clId="{6190CD77-2DF2-4E6B-8983-A4316FFD6368}" dt="2025-02-28T14:59:39.221" v="6656" actId="20577"/>
          <ac:spMkLst>
            <pc:docMk/>
            <pc:sldMk cId="476620490" sldId="2397"/>
            <ac:spMk id="8" creationId="{5D8BE77D-0E8D-EE52-19A7-6FAD9594DC52}"/>
          </ac:spMkLst>
        </pc:spChg>
        <pc:picChg chg="add mod">
          <ac:chgData name="Eva Jandíková" userId="7ef427b1455032d3" providerId="LiveId" clId="{6190CD77-2DF2-4E6B-8983-A4316FFD6368}" dt="2025-02-28T14:59:51.187" v="6657" actId="1076"/>
          <ac:picMkLst>
            <pc:docMk/>
            <pc:sldMk cId="476620490" sldId="2397"/>
            <ac:picMk id="7" creationId="{B123ED05-0AE0-F589-79C9-B631FC966154}"/>
          </ac:picMkLst>
        </pc:picChg>
      </pc:sldChg>
      <pc:sldChg chg="delSp modSp add del mod delAnim">
        <pc:chgData name="Eva Jandíková" userId="7ef427b1455032d3" providerId="LiveId" clId="{6190CD77-2DF2-4E6B-8983-A4316FFD6368}" dt="2025-02-28T09:10:49.054" v="5221" actId="47"/>
        <pc:sldMkLst>
          <pc:docMk/>
          <pc:sldMk cId="1938262273" sldId="2397"/>
        </pc:sldMkLst>
      </pc:sldChg>
      <pc:sldChg chg="addSp modSp add mod">
        <pc:chgData name="Eva Jandíková" userId="7ef427b1455032d3" providerId="LiveId" clId="{6190CD77-2DF2-4E6B-8983-A4316FFD6368}" dt="2025-02-28T15:04:16.677" v="6937" actId="1076"/>
        <pc:sldMkLst>
          <pc:docMk/>
          <pc:sldMk cId="3734062120" sldId="2398"/>
        </pc:sldMkLst>
        <pc:spChg chg="mod">
          <ac:chgData name="Eva Jandíková" userId="7ef427b1455032d3" providerId="LiveId" clId="{6190CD77-2DF2-4E6B-8983-A4316FFD6368}" dt="2025-02-28T15:01:36.683" v="6715" actId="20577"/>
          <ac:spMkLst>
            <pc:docMk/>
            <pc:sldMk cId="3734062120" sldId="2398"/>
            <ac:spMk id="5" creationId="{988233F7-6DFB-9481-FE44-E65EB7D76D3D}"/>
          </ac:spMkLst>
        </pc:spChg>
        <pc:spChg chg="mod">
          <ac:chgData name="Eva Jandíková" userId="7ef427b1455032d3" providerId="LiveId" clId="{6190CD77-2DF2-4E6B-8983-A4316FFD6368}" dt="2025-02-28T15:04:05.890" v="6935" actId="6549"/>
          <ac:spMkLst>
            <pc:docMk/>
            <pc:sldMk cId="3734062120" sldId="2398"/>
            <ac:spMk id="8" creationId="{ED7DDFF4-6E95-D6FA-7706-DE8C878F7B77}"/>
          </ac:spMkLst>
        </pc:spChg>
        <pc:picChg chg="add mod">
          <ac:chgData name="Eva Jandíková" userId="7ef427b1455032d3" providerId="LiveId" clId="{6190CD77-2DF2-4E6B-8983-A4316FFD6368}" dt="2025-02-28T15:04:16.677" v="6937" actId="1076"/>
          <ac:picMkLst>
            <pc:docMk/>
            <pc:sldMk cId="3734062120" sldId="2398"/>
            <ac:picMk id="6" creationId="{AAAC889C-F46D-9018-D50D-91318AF1EC45}"/>
          </ac:picMkLst>
        </pc:picChg>
      </pc:sldChg>
      <pc:sldChg chg="modSp add del mod">
        <pc:chgData name="Eva Jandíková" userId="7ef427b1455032d3" providerId="LiveId" clId="{6190CD77-2DF2-4E6B-8983-A4316FFD6368}" dt="2025-02-28T15:04:22.759" v="6939" actId="47"/>
        <pc:sldMkLst>
          <pc:docMk/>
          <pc:sldMk cId="2495593458" sldId="2399"/>
        </pc:sldMkLst>
      </pc:sldChg>
      <pc:sldChg chg="addSp delSp modSp add mod">
        <pc:chgData name="Eva Jandíková" userId="7ef427b1455032d3" providerId="LiveId" clId="{6190CD77-2DF2-4E6B-8983-A4316FFD6368}" dt="2025-02-28T15:06:53.796" v="7106" actId="114"/>
        <pc:sldMkLst>
          <pc:docMk/>
          <pc:sldMk cId="3320924518" sldId="2400"/>
        </pc:sldMkLst>
        <pc:spChg chg="mod">
          <ac:chgData name="Eva Jandíková" userId="7ef427b1455032d3" providerId="LiveId" clId="{6190CD77-2DF2-4E6B-8983-A4316FFD6368}" dt="2025-02-28T15:06:53.796" v="7106" actId="114"/>
          <ac:spMkLst>
            <pc:docMk/>
            <pc:sldMk cId="3320924518" sldId="2400"/>
            <ac:spMk id="8" creationId="{2424521A-69FC-E115-C250-E6770517ECD5}"/>
          </ac:spMkLst>
        </pc:spChg>
        <pc:picChg chg="add mod">
          <ac:chgData name="Eva Jandíková" userId="7ef427b1455032d3" providerId="LiveId" clId="{6190CD77-2DF2-4E6B-8983-A4316FFD6368}" dt="2025-02-28T15:06:48.486" v="7105" actId="1076"/>
          <ac:picMkLst>
            <pc:docMk/>
            <pc:sldMk cId="3320924518" sldId="2400"/>
            <ac:picMk id="7" creationId="{9E71CF68-EE81-DA52-6A51-3A51149B5606}"/>
          </ac:picMkLst>
        </pc:picChg>
      </pc:sldChg>
      <pc:sldChg chg="delSp modSp add mod">
        <pc:chgData name="Eva Jandíková" userId="7ef427b1455032d3" providerId="LiveId" clId="{6190CD77-2DF2-4E6B-8983-A4316FFD6368}" dt="2025-02-28T15:15:57.987" v="7593" actId="12"/>
        <pc:sldMkLst>
          <pc:docMk/>
          <pc:sldMk cId="2126051210" sldId="2401"/>
        </pc:sldMkLst>
        <pc:spChg chg="mod">
          <ac:chgData name="Eva Jandíková" userId="7ef427b1455032d3" providerId="LiveId" clId="{6190CD77-2DF2-4E6B-8983-A4316FFD6368}" dt="2025-02-28T15:15:57.987" v="7593" actId="12"/>
          <ac:spMkLst>
            <pc:docMk/>
            <pc:sldMk cId="2126051210" sldId="2401"/>
            <ac:spMk id="8" creationId="{C30F6CCB-8B1A-7716-620B-7FB2D7019509}"/>
          </ac:spMkLst>
        </pc:spChg>
      </pc:sldChg>
      <pc:sldChg chg="addSp modSp add mod">
        <pc:chgData name="Eva Jandíková" userId="7ef427b1455032d3" providerId="LiveId" clId="{6190CD77-2DF2-4E6B-8983-A4316FFD6368}" dt="2025-02-28T15:17:27.262" v="7674" actId="207"/>
        <pc:sldMkLst>
          <pc:docMk/>
          <pc:sldMk cId="1218918403" sldId="2402"/>
        </pc:sldMkLst>
        <pc:spChg chg="mod">
          <ac:chgData name="Eva Jandíková" userId="7ef427b1455032d3" providerId="LiveId" clId="{6190CD77-2DF2-4E6B-8983-A4316FFD6368}" dt="2025-02-28T15:17:27.262" v="7674" actId="207"/>
          <ac:spMkLst>
            <pc:docMk/>
            <pc:sldMk cId="1218918403" sldId="2402"/>
            <ac:spMk id="8" creationId="{5163A27E-94F1-3D59-9A45-71B6314504CF}"/>
          </ac:spMkLst>
        </pc:spChg>
        <pc:picChg chg="add mod">
          <ac:chgData name="Eva Jandíková" userId="7ef427b1455032d3" providerId="LiveId" clId="{6190CD77-2DF2-4E6B-8983-A4316FFD6368}" dt="2025-02-28T15:17:10.609" v="7641" actId="1076"/>
          <ac:picMkLst>
            <pc:docMk/>
            <pc:sldMk cId="1218918403" sldId="2402"/>
            <ac:picMk id="6" creationId="{D2DC7FCE-0BEA-9B3F-8BB6-7452ADC3A770}"/>
          </ac:picMkLst>
        </pc:picChg>
      </pc:sldChg>
      <pc:sldChg chg="addSp delSp modSp add mod">
        <pc:chgData name="Eva Jandíková" userId="7ef427b1455032d3" providerId="LiveId" clId="{6190CD77-2DF2-4E6B-8983-A4316FFD6368}" dt="2025-02-28T15:22:28.947" v="7705" actId="20577"/>
        <pc:sldMkLst>
          <pc:docMk/>
          <pc:sldMk cId="661897790" sldId="2403"/>
        </pc:sldMkLst>
        <pc:spChg chg="mod">
          <ac:chgData name="Eva Jandíková" userId="7ef427b1455032d3" providerId="LiveId" clId="{6190CD77-2DF2-4E6B-8983-A4316FFD6368}" dt="2025-02-28T15:22:28.947" v="7705" actId="20577"/>
          <ac:spMkLst>
            <pc:docMk/>
            <pc:sldMk cId="661897790" sldId="2403"/>
            <ac:spMk id="8" creationId="{31BD728B-2B1D-B01B-0C65-DF03CC322050}"/>
          </ac:spMkLst>
        </pc:spChg>
      </pc:sldChg>
      <pc:sldChg chg="add del">
        <pc:chgData name="Eva Jandíková" userId="7ef427b1455032d3" providerId="LiveId" clId="{6190CD77-2DF2-4E6B-8983-A4316FFD6368}" dt="2025-02-28T15:41:12.999" v="7927" actId="47"/>
        <pc:sldMkLst>
          <pc:docMk/>
          <pc:sldMk cId="2572195863" sldId="2404"/>
        </pc:sldMkLst>
      </pc:sldChg>
      <pc:sldChg chg="add del">
        <pc:chgData name="Eva Jandíková" userId="7ef427b1455032d3" providerId="LiveId" clId="{6190CD77-2DF2-4E6B-8983-A4316FFD6368}" dt="2025-02-28T15:41:14.708" v="7928" actId="47"/>
        <pc:sldMkLst>
          <pc:docMk/>
          <pc:sldMk cId="702939079" sldId="2405"/>
        </pc:sldMkLst>
      </pc:sldChg>
      <pc:sldChg chg="modSp add mod">
        <pc:chgData name="Eva Jandíková" userId="7ef427b1455032d3" providerId="LiveId" clId="{6190CD77-2DF2-4E6B-8983-A4316FFD6368}" dt="2025-02-28T15:46:51.708" v="7952"/>
        <pc:sldMkLst>
          <pc:docMk/>
          <pc:sldMk cId="454823145" sldId="2406"/>
        </pc:sldMkLst>
        <pc:spChg chg="mod">
          <ac:chgData name="Eva Jandíková" userId="7ef427b1455032d3" providerId="LiveId" clId="{6190CD77-2DF2-4E6B-8983-A4316FFD6368}" dt="2025-02-28T15:29:05.309" v="7881"/>
          <ac:spMkLst>
            <pc:docMk/>
            <pc:sldMk cId="454823145" sldId="2406"/>
            <ac:spMk id="4" creationId="{BB9F3F46-21C9-2BBF-A73F-0DFCEB54D40F}"/>
          </ac:spMkLst>
        </pc:spChg>
        <pc:spChg chg="mod">
          <ac:chgData name="Eva Jandíková" userId="7ef427b1455032d3" providerId="LiveId" clId="{6190CD77-2DF2-4E6B-8983-A4316FFD6368}" dt="2025-02-28T15:46:51.708" v="7952"/>
          <ac:spMkLst>
            <pc:docMk/>
            <pc:sldMk cId="454823145" sldId="2406"/>
            <ac:spMk id="5" creationId="{6EF54591-ECA0-7278-7C7D-FC15AA25EB6E}"/>
          </ac:spMkLst>
        </pc:spChg>
      </pc:sldChg>
      <pc:sldChg chg="modSp add del mod">
        <pc:chgData name="Eva Jandíková" userId="7ef427b1455032d3" providerId="LiveId" clId="{6190CD77-2DF2-4E6B-8983-A4316FFD6368}" dt="2025-02-28T15:33:59.295" v="7925" actId="47"/>
        <pc:sldMkLst>
          <pc:docMk/>
          <pc:sldMk cId="3672653742" sldId="2407"/>
        </pc:sldMkLst>
      </pc:sldChg>
      <pc:sldChg chg="addSp delSp modSp add mod">
        <pc:chgData name="Eva Jandíková" userId="7ef427b1455032d3" providerId="LiveId" clId="{6190CD77-2DF2-4E6B-8983-A4316FFD6368}" dt="2025-02-28T15:55:08.016" v="8333" actId="1076"/>
        <pc:sldMkLst>
          <pc:docMk/>
          <pc:sldMk cId="4248346988" sldId="2407"/>
        </pc:sldMkLst>
        <pc:spChg chg="mod">
          <ac:chgData name="Eva Jandíková" userId="7ef427b1455032d3" providerId="LiveId" clId="{6190CD77-2DF2-4E6B-8983-A4316FFD6368}" dt="2025-02-28T15:47:15.423" v="8029" actId="20577"/>
          <ac:spMkLst>
            <pc:docMk/>
            <pc:sldMk cId="4248346988" sldId="2407"/>
            <ac:spMk id="5" creationId="{BE5F8CD4-7D35-CAEC-48CF-645729BC949C}"/>
          </ac:spMkLst>
        </pc:spChg>
        <pc:spChg chg="mod">
          <ac:chgData name="Eva Jandíková" userId="7ef427b1455032d3" providerId="LiveId" clId="{6190CD77-2DF2-4E6B-8983-A4316FFD6368}" dt="2025-02-28T15:54:27.367" v="8279" actId="20577"/>
          <ac:spMkLst>
            <pc:docMk/>
            <pc:sldMk cId="4248346988" sldId="2407"/>
            <ac:spMk id="8" creationId="{4AC98291-DEA1-3762-9EF0-6D8335FB2ADB}"/>
          </ac:spMkLst>
        </pc:spChg>
      </pc:sldChg>
      <pc:sldChg chg="addSp delSp modSp add mod">
        <pc:chgData name="Eva Jandíková" userId="7ef427b1455032d3" providerId="LiveId" clId="{6190CD77-2DF2-4E6B-8983-A4316FFD6368}" dt="2025-02-28T15:58:04.881" v="8343" actId="1076"/>
        <pc:sldMkLst>
          <pc:docMk/>
          <pc:sldMk cId="1313962153" sldId="2408"/>
        </pc:sldMkLst>
      </pc:sldChg>
      <pc:sldChg chg="modSp add del mod">
        <pc:chgData name="Eva Jandíková" userId="7ef427b1455032d3" providerId="LiveId" clId="{6190CD77-2DF2-4E6B-8983-A4316FFD6368}" dt="2025-02-28T15:33:32.350" v="7920" actId="47"/>
        <pc:sldMkLst>
          <pc:docMk/>
          <pc:sldMk cId="3564652202" sldId="2408"/>
        </pc:sldMkLst>
      </pc:sldChg>
      <pc:sldChg chg="add del">
        <pc:chgData name="Eva Jandíková" userId="7ef427b1455032d3" providerId="LiveId" clId="{6190CD77-2DF2-4E6B-8983-A4316FFD6368}" dt="2025-02-28T15:59:42.660" v="8346" actId="47"/>
        <pc:sldMkLst>
          <pc:docMk/>
          <pc:sldMk cId="210821457" sldId="2409"/>
        </pc:sldMkLst>
      </pc:sldChg>
      <pc:sldChg chg="add del">
        <pc:chgData name="Eva Jandíková" userId="7ef427b1455032d3" providerId="LiveId" clId="{6190CD77-2DF2-4E6B-8983-A4316FFD6368}" dt="2025-02-28T15:33:32.350" v="7920" actId="47"/>
        <pc:sldMkLst>
          <pc:docMk/>
          <pc:sldMk cId="2286498819" sldId="2409"/>
        </pc:sldMkLst>
      </pc:sldChg>
      <pc:sldChg chg="modSp add mod">
        <pc:chgData name="Eva Jandíková" userId="7ef427b1455032d3" providerId="LiveId" clId="{6190CD77-2DF2-4E6B-8983-A4316FFD6368}" dt="2025-02-28T16:08:32.721" v="8668" actId="20577"/>
        <pc:sldMkLst>
          <pc:docMk/>
          <pc:sldMk cId="3086270034" sldId="2409"/>
        </pc:sldMkLst>
        <pc:spChg chg="mod">
          <ac:chgData name="Eva Jandíková" userId="7ef427b1455032d3" providerId="LiveId" clId="{6190CD77-2DF2-4E6B-8983-A4316FFD6368}" dt="2025-02-28T16:08:32.721" v="8668" actId="20577"/>
          <ac:spMkLst>
            <pc:docMk/>
            <pc:sldMk cId="3086270034" sldId="2409"/>
            <ac:spMk id="4" creationId="{BD679955-F94F-4655-86A8-C131828F0344}"/>
          </ac:spMkLst>
        </pc:spChg>
        <pc:picChg chg="mod">
          <ac:chgData name="Eva Jandíková" userId="7ef427b1455032d3" providerId="LiveId" clId="{6190CD77-2DF2-4E6B-8983-A4316FFD6368}" dt="2025-02-28T16:07:54.266" v="8623" actId="14100"/>
          <ac:picMkLst>
            <pc:docMk/>
            <pc:sldMk cId="3086270034" sldId="2409"/>
            <ac:picMk id="9" creationId="{FF7B667D-F1FE-FF05-5712-FEFB5E4551DF}"/>
          </ac:picMkLst>
        </pc:picChg>
      </pc:sldChg>
      <pc:sldChg chg="modSp add mod">
        <pc:chgData name="Eva Jandíková" userId="7ef427b1455032d3" providerId="LiveId" clId="{6190CD77-2DF2-4E6B-8983-A4316FFD6368}" dt="2025-02-28T16:10:13.495" v="8843" actId="14100"/>
        <pc:sldMkLst>
          <pc:docMk/>
          <pc:sldMk cId="573970648" sldId="2410"/>
        </pc:sldMkLst>
        <pc:spChg chg="mod">
          <ac:chgData name="Eva Jandíková" userId="7ef427b1455032d3" providerId="LiveId" clId="{6190CD77-2DF2-4E6B-8983-A4316FFD6368}" dt="2025-02-28T16:10:02.689" v="8839" actId="20577"/>
          <ac:spMkLst>
            <pc:docMk/>
            <pc:sldMk cId="573970648" sldId="2410"/>
            <ac:spMk id="4" creationId="{BD679955-F94F-4655-86A8-C131828F0344}"/>
          </ac:spMkLst>
        </pc:spChg>
        <pc:picChg chg="mod">
          <ac:chgData name="Eva Jandíková" userId="7ef427b1455032d3" providerId="LiveId" clId="{6190CD77-2DF2-4E6B-8983-A4316FFD6368}" dt="2025-02-28T16:10:09.432" v="8841" actId="14100"/>
          <ac:picMkLst>
            <pc:docMk/>
            <pc:sldMk cId="573970648" sldId="2410"/>
            <ac:picMk id="8" creationId="{DA353FDF-1B02-D189-18E7-AD501CB86649}"/>
          </ac:picMkLst>
        </pc:picChg>
        <pc:picChg chg="mod">
          <ac:chgData name="Eva Jandíková" userId="7ef427b1455032d3" providerId="LiveId" clId="{6190CD77-2DF2-4E6B-8983-A4316FFD6368}" dt="2025-02-28T16:10:13.495" v="8843" actId="14100"/>
          <ac:picMkLst>
            <pc:docMk/>
            <pc:sldMk cId="573970648" sldId="2410"/>
            <ac:picMk id="10" creationId="{68C7792B-6879-2691-D9CD-46FFDCE9861B}"/>
          </ac:picMkLst>
        </pc:picChg>
      </pc:sldChg>
      <pc:sldChg chg="add del">
        <pc:chgData name="Eva Jandíková" userId="7ef427b1455032d3" providerId="LiveId" clId="{6190CD77-2DF2-4E6B-8983-A4316FFD6368}" dt="2025-02-28T15:59:42.660" v="8346" actId="47"/>
        <pc:sldMkLst>
          <pc:docMk/>
          <pc:sldMk cId="2962127110" sldId="2410"/>
        </pc:sldMkLst>
      </pc:sldChg>
      <pc:sldChg chg="add del">
        <pc:chgData name="Eva Jandíková" userId="7ef427b1455032d3" providerId="LiveId" clId="{6190CD77-2DF2-4E6B-8983-A4316FFD6368}" dt="2025-02-28T15:59:42.660" v="8346" actId="47"/>
        <pc:sldMkLst>
          <pc:docMk/>
          <pc:sldMk cId="2565202260" sldId="2411"/>
        </pc:sldMkLst>
      </pc:sldChg>
      <pc:sldChg chg="modSp add mod">
        <pc:chgData name="Eva Jandíková" userId="7ef427b1455032d3" providerId="LiveId" clId="{6190CD77-2DF2-4E6B-8983-A4316FFD6368}" dt="2025-02-28T16:12:57.874" v="9153" actId="20577"/>
        <pc:sldMkLst>
          <pc:docMk/>
          <pc:sldMk cId="3434598580" sldId="2411"/>
        </pc:sldMkLst>
        <pc:spChg chg="mod">
          <ac:chgData name="Eva Jandíková" userId="7ef427b1455032d3" providerId="LiveId" clId="{6190CD77-2DF2-4E6B-8983-A4316FFD6368}" dt="2025-02-28T16:12:57.874" v="9153" actId="20577"/>
          <ac:spMkLst>
            <pc:docMk/>
            <pc:sldMk cId="3434598580" sldId="2411"/>
            <ac:spMk id="10" creationId="{8231BF77-8A93-3545-DB89-D92E1A58BCB1}"/>
          </ac:spMkLst>
        </pc:spChg>
      </pc:sldChg>
      <pc:sldChg chg="modSp add mod">
        <pc:chgData name="Eva Jandíková" userId="7ef427b1455032d3" providerId="LiveId" clId="{6190CD77-2DF2-4E6B-8983-A4316FFD6368}" dt="2025-02-28T16:13:03.714" v="9154" actId="113"/>
        <pc:sldMkLst>
          <pc:docMk/>
          <pc:sldMk cId="921623872" sldId="2412"/>
        </pc:sldMkLst>
        <pc:spChg chg="mod">
          <ac:chgData name="Eva Jandíková" userId="7ef427b1455032d3" providerId="LiveId" clId="{6190CD77-2DF2-4E6B-8983-A4316FFD6368}" dt="2025-02-28T16:13:03.714" v="9154" actId="113"/>
          <ac:spMkLst>
            <pc:docMk/>
            <pc:sldMk cId="921623872" sldId="2412"/>
            <ac:spMk id="10" creationId="{8231BF77-8A93-3545-DB89-D92E1A58BCB1}"/>
          </ac:spMkLst>
        </pc:spChg>
        <pc:picChg chg="mod">
          <ac:chgData name="Eva Jandíková" userId="7ef427b1455032d3" providerId="LiveId" clId="{6190CD77-2DF2-4E6B-8983-A4316FFD6368}" dt="2025-02-28T16:12:26.545" v="9057" actId="14100"/>
          <ac:picMkLst>
            <pc:docMk/>
            <pc:sldMk cId="921623872" sldId="2412"/>
            <ac:picMk id="8" creationId="{17E8B469-EE6A-B697-EB96-064F88568F37}"/>
          </ac:picMkLst>
        </pc:picChg>
      </pc:sldChg>
      <pc:sldChg chg="add del">
        <pc:chgData name="Eva Jandíková" userId="7ef427b1455032d3" providerId="LiveId" clId="{6190CD77-2DF2-4E6B-8983-A4316FFD6368}" dt="2025-02-28T15:55:36.215" v="8336" actId="47"/>
        <pc:sldMkLst>
          <pc:docMk/>
          <pc:sldMk cId="1732620969" sldId="2412"/>
        </pc:sldMkLst>
      </pc:sldChg>
      <pc:sldChg chg="add del">
        <pc:chgData name="Eva Jandíková" userId="7ef427b1455032d3" providerId="LiveId" clId="{6190CD77-2DF2-4E6B-8983-A4316FFD6368}" dt="2025-02-28T15:55:31.788" v="8335" actId="47"/>
        <pc:sldMkLst>
          <pc:docMk/>
          <pc:sldMk cId="85065113" sldId="2413"/>
        </pc:sldMkLst>
      </pc:sldChg>
      <pc:sldChg chg="modSp add mod">
        <pc:chgData name="Eva Jandíková" userId="7ef427b1455032d3" providerId="LiveId" clId="{6190CD77-2DF2-4E6B-8983-A4316FFD6368}" dt="2025-02-28T16:15:59.931" v="9338" actId="1076"/>
        <pc:sldMkLst>
          <pc:docMk/>
          <pc:sldMk cId="706747213" sldId="2413"/>
        </pc:sldMkLst>
        <pc:spChg chg="mod">
          <ac:chgData name="Eva Jandíková" userId="7ef427b1455032d3" providerId="LiveId" clId="{6190CD77-2DF2-4E6B-8983-A4316FFD6368}" dt="2025-02-28T16:13:16.348" v="9155" actId="113"/>
          <ac:spMkLst>
            <pc:docMk/>
            <pc:sldMk cId="706747213" sldId="2413"/>
            <ac:spMk id="10" creationId="{8231BF77-8A93-3545-DB89-D92E1A58BCB1}"/>
          </ac:spMkLst>
        </pc:spChg>
        <pc:picChg chg="mod">
          <ac:chgData name="Eva Jandíková" userId="7ef427b1455032d3" providerId="LiveId" clId="{6190CD77-2DF2-4E6B-8983-A4316FFD6368}" dt="2025-02-28T16:15:59.931" v="9338" actId="1076"/>
          <ac:picMkLst>
            <pc:docMk/>
            <pc:sldMk cId="706747213" sldId="2413"/>
            <ac:picMk id="6" creationId="{B2765D81-FE1B-8C9C-3C17-FDF8B675AAB1}"/>
          </ac:picMkLst>
        </pc:picChg>
      </pc:sldChg>
      <pc:sldChg chg="add del">
        <pc:chgData name="Eva Jandíková" userId="7ef427b1455032d3" providerId="LiveId" clId="{6190CD77-2DF2-4E6B-8983-A4316FFD6368}" dt="2025-02-28T15:55:29.779" v="8334" actId="47"/>
        <pc:sldMkLst>
          <pc:docMk/>
          <pc:sldMk cId="3580497093" sldId="2414"/>
        </pc:sldMkLst>
      </pc:sldChg>
      <pc:sldChg chg="modSp add mod">
        <pc:chgData name="Eva Jandíková" userId="7ef427b1455032d3" providerId="LiveId" clId="{6190CD77-2DF2-4E6B-8983-A4316FFD6368}" dt="2025-02-28T16:16:15.040" v="9340" actId="1076"/>
        <pc:sldMkLst>
          <pc:docMk/>
          <pc:sldMk cId="4200432344" sldId="2414"/>
        </pc:sldMkLst>
        <pc:spChg chg="mod">
          <ac:chgData name="Eva Jandíková" userId="7ef427b1455032d3" providerId="LiveId" clId="{6190CD77-2DF2-4E6B-8983-A4316FFD6368}" dt="2025-02-28T16:16:09.016" v="9339" actId="948"/>
          <ac:spMkLst>
            <pc:docMk/>
            <pc:sldMk cId="4200432344" sldId="2414"/>
            <ac:spMk id="10" creationId="{8231BF77-8A93-3545-DB89-D92E1A58BCB1}"/>
          </ac:spMkLst>
        </pc:spChg>
        <pc:picChg chg="mod modCrop">
          <ac:chgData name="Eva Jandíková" userId="7ef427b1455032d3" providerId="LiveId" clId="{6190CD77-2DF2-4E6B-8983-A4316FFD6368}" dt="2025-02-28T16:16:15.040" v="9340" actId="1076"/>
          <ac:picMkLst>
            <pc:docMk/>
            <pc:sldMk cId="4200432344" sldId="2414"/>
            <ac:picMk id="8" creationId="{CE87398D-FEC1-D18E-C7C1-743CB32F814D}"/>
          </ac:picMkLst>
        </pc:picChg>
      </pc:sldChg>
      <pc:sldChg chg="modSp add mod">
        <pc:chgData name="Eva Jandíková" userId="7ef427b1455032d3" providerId="LiveId" clId="{6190CD77-2DF2-4E6B-8983-A4316FFD6368}" dt="2025-02-28T16:14:50.325" v="9241" actId="20577"/>
        <pc:sldMkLst>
          <pc:docMk/>
          <pc:sldMk cId="774837752" sldId="2415"/>
        </pc:sldMkLst>
        <pc:spChg chg="mod">
          <ac:chgData name="Eva Jandíková" userId="7ef427b1455032d3" providerId="LiveId" clId="{6190CD77-2DF2-4E6B-8983-A4316FFD6368}" dt="2025-02-28T16:14:50.325" v="9241" actId="20577"/>
          <ac:spMkLst>
            <pc:docMk/>
            <pc:sldMk cId="774837752" sldId="2415"/>
            <ac:spMk id="10" creationId="{8231BF77-8A93-3545-DB89-D92E1A58BCB1}"/>
          </ac:spMkLst>
        </pc:spChg>
        <pc:picChg chg="mod">
          <ac:chgData name="Eva Jandíková" userId="7ef427b1455032d3" providerId="LiveId" clId="{6190CD77-2DF2-4E6B-8983-A4316FFD6368}" dt="2025-02-28T16:14:38.290" v="9205" actId="14100"/>
          <ac:picMkLst>
            <pc:docMk/>
            <pc:sldMk cId="774837752" sldId="2415"/>
            <ac:picMk id="8" creationId="{ACDE1F07-B778-F73B-A1A0-DA51DFAA2492}"/>
          </ac:picMkLst>
        </pc:picChg>
      </pc:sldChg>
      <pc:sldChg chg="addSp delSp modSp add mod">
        <pc:chgData name="Eva Jandíková" userId="7ef427b1455032d3" providerId="LiveId" clId="{6190CD77-2DF2-4E6B-8983-A4316FFD6368}" dt="2025-03-03T08:59:38.409" v="10184" actId="478"/>
        <pc:sldMkLst>
          <pc:docMk/>
          <pc:sldMk cId="3163840293" sldId="2416"/>
        </pc:sldMkLst>
        <pc:picChg chg="add mod">
          <ac:chgData name="Eva Jandíková" userId="7ef427b1455032d3" providerId="LiveId" clId="{6190CD77-2DF2-4E6B-8983-A4316FFD6368}" dt="2025-03-03T08:54:49.230" v="10177" actId="14100"/>
          <ac:picMkLst>
            <pc:docMk/>
            <pc:sldMk cId="3163840293" sldId="2416"/>
            <ac:picMk id="12" creationId="{714A9049-8E2B-0CB3-ADB2-BFFF7709E977}"/>
          </ac:picMkLst>
        </pc:picChg>
        <pc:picChg chg="add mod">
          <ac:chgData name="Eva Jandíková" userId="7ef427b1455032d3" providerId="LiveId" clId="{6190CD77-2DF2-4E6B-8983-A4316FFD6368}" dt="2025-03-03T08:59:33.787" v="10182" actId="14100"/>
          <ac:picMkLst>
            <pc:docMk/>
            <pc:sldMk cId="3163840293" sldId="2416"/>
            <ac:picMk id="15" creationId="{B81068E3-C5EC-B2F2-FB48-EF3F62FBCD2F}"/>
          </ac:picMkLst>
        </pc:picChg>
      </pc:sldChg>
      <pc:sldChg chg="modSp add mod">
        <pc:chgData name="Eva Jandíková" userId="7ef427b1455032d3" providerId="LiveId" clId="{6190CD77-2DF2-4E6B-8983-A4316FFD6368}" dt="2025-03-03T08:54:12.180" v="10171" actId="207"/>
        <pc:sldMkLst>
          <pc:docMk/>
          <pc:sldMk cId="3577321573" sldId="2417"/>
        </pc:sldMkLst>
        <pc:spChg chg="mod">
          <ac:chgData name="Eva Jandíková" userId="7ef427b1455032d3" providerId="LiveId" clId="{6190CD77-2DF2-4E6B-8983-A4316FFD6368}" dt="2025-03-03T08:54:12.180" v="10171" actId="207"/>
          <ac:spMkLst>
            <pc:docMk/>
            <pc:sldMk cId="3577321573" sldId="2417"/>
            <ac:spMk id="4" creationId="{1DC5429E-81FB-7CF4-C551-DB8E954E9581}"/>
          </ac:spMkLst>
        </pc:spChg>
      </pc:sldChg>
      <pc:sldChg chg="modSp add del mod">
        <pc:chgData name="Eva Jandíková" userId="7ef427b1455032d3" providerId="LiveId" clId="{6190CD77-2DF2-4E6B-8983-A4316FFD6368}" dt="2025-02-28T16:20:38.591" v="9373" actId="47"/>
        <pc:sldMkLst>
          <pc:docMk/>
          <pc:sldMk cId="625138588" sldId="2418"/>
        </pc:sldMkLst>
      </pc:sldChg>
      <pc:sldChg chg="modSp add mod">
        <pc:chgData name="Eva Jandíková" userId="7ef427b1455032d3" providerId="LiveId" clId="{6190CD77-2DF2-4E6B-8983-A4316FFD6368}" dt="2025-02-28T16:19:14.415" v="9349" actId="20577"/>
        <pc:sldMkLst>
          <pc:docMk/>
          <pc:sldMk cId="1123563660" sldId="2419"/>
        </pc:sldMkLst>
      </pc:sldChg>
      <pc:sldChg chg="modSp add mod">
        <pc:chgData name="Eva Jandíková" userId="7ef427b1455032d3" providerId="LiveId" clId="{6190CD77-2DF2-4E6B-8983-A4316FFD6368}" dt="2025-02-28T16:21:40.346" v="9531" actId="20577"/>
        <pc:sldMkLst>
          <pc:docMk/>
          <pc:sldMk cId="2104480041" sldId="2505"/>
        </pc:sldMkLst>
      </pc:sldChg>
      <pc:sldChg chg="modSp add mod setBg">
        <pc:chgData name="Eva Jandíková" userId="7ef427b1455032d3" providerId="LiveId" clId="{6190CD77-2DF2-4E6B-8983-A4316FFD6368}" dt="2025-02-28T16:31:34.412" v="9986"/>
        <pc:sldMkLst>
          <pc:docMk/>
          <pc:sldMk cId="3608594630" sldId="2506"/>
        </pc:sldMkLst>
      </pc:sldChg>
      <pc:sldChg chg="modSp add mod">
        <pc:chgData name="Eva Jandíková" userId="7ef427b1455032d3" providerId="LiveId" clId="{6190CD77-2DF2-4E6B-8983-A4316FFD6368}" dt="2025-02-28T16:30:54.131" v="9959" actId="14100"/>
        <pc:sldMkLst>
          <pc:docMk/>
          <pc:sldMk cId="2135614562" sldId="2507"/>
        </pc:sldMkLst>
      </pc:sldChg>
      <pc:sldChg chg="modSp add mod">
        <pc:chgData name="Eva Jandíková" userId="7ef427b1455032d3" providerId="LiveId" clId="{6190CD77-2DF2-4E6B-8983-A4316FFD6368}" dt="2025-02-28T16:22:18.063" v="9564" actId="20577"/>
        <pc:sldMkLst>
          <pc:docMk/>
          <pc:sldMk cId="2028781385" sldId="2508"/>
        </pc:sldMkLst>
      </pc:sldChg>
      <pc:sldChg chg="add">
        <pc:chgData name="Eva Jandíková" userId="7ef427b1455032d3" providerId="LiveId" clId="{6190CD77-2DF2-4E6B-8983-A4316FFD6368}" dt="2025-02-28T16:22:22.711" v="9565"/>
        <pc:sldMkLst>
          <pc:docMk/>
          <pc:sldMk cId="3850303112" sldId="2509"/>
        </pc:sldMkLst>
      </pc:sldChg>
      <pc:sldChg chg="addSp delSp modSp add mod setBg">
        <pc:chgData name="Eva Jandíková" userId="7ef427b1455032d3" providerId="LiveId" clId="{6190CD77-2DF2-4E6B-8983-A4316FFD6368}" dt="2025-02-28T16:39:05.601" v="10160" actId="14100"/>
        <pc:sldMkLst>
          <pc:docMk/>
          <pc:sldMk cId="3386950089" sldId="2510"/>
        </pc:sldMkLst>
      </pc:sldChg>
    </pc:docChg>
  </pc:docChgLst>
  <pc:docChgLst>
    <pc:chgData name="HORVÁTH Martin" userId="S::martin.horvath@asseco-ce.com::16f09757-3bab-4733-b03f-65ac1d169c55" providerId="AD" clId="Web-{5DB81DC7-A193-4EBC-B094-EC01F80D60B1}"/>
    <pc:docChg chg="addSld modSld">
      <pc:chgData name="HORVÁTH Martin" userId="S::martin.horvath@asseco-ce.com::16f09757-3bab-4733-b03f-65ac1d169c55" providerId="AD" clId="Web-{5DB81DC7-A193-4EBC-B094-EC01F80D60B1}" dt="2024-10-16T07:21:06.229" v="2" actId="20577"/>
      <pc:docMkLst>
        <pc:docMk/>
      </pc:docMkLst>
      <pc:sldChg chg="modSp add replId">
        <pc:chgData name="HORVÁTH Martin" userId="S::martin.horvath@asseco-ce.com::16f09757-3bab-4733-b03f-65ac1d169c55" providerId="AD" clId="Web-{5DB81DC7-A193-4EBC-B094-EC01F80D60B1}" dt="2024-10-16T07:21:06.229" v="2" actId="20577"/>
        <pc:sldMkLst>
          <pc:docMk/>
          <pc:sldMk cId="264331504" sldId="2290"/>
        </pc:sldMkLst>
      </pc:sldChg>
    </pc:docChg>
  </pc:docChgLst>
  <pc:docChgLst>
    <pc:chgData name="BÜRGER Tomáš" userId="S::tomas.burger@asseco-ce.com::f5b8df6d-73f5-4c4f-8795-b4d9459f9abf" providerId="AD" clId="Web-{F918B425-FB74-C1B0-4121-C4E566A027A0}"/>
    <pc:docChg chg="addSld delSld modSld sldOrd">
      <pc:chgData name="BÜRGER Tomáš" userId="S::tomas.burger@asseco-ce.com::f5b8df6d-73f5-4c4f-8795-b4d9459f9abf" providerId="AD" clId="Web-{F918B425-FB74-C1B0-4121-C4E566A027A0}" dt="2024-09-14T16:23:54.820" v="1170" actId="20577"/>
      <pc:docMkLst>
        <pc:docMk/>
      </pc:docMkLst>
      <pc:sldChg chg="modSp">
        <pc:chgData name="BÜRGER Tomáš" userId="S::tomas.burger@asseco-ce.com::f5b8df6d-73f5-4c4f-8795-b4d9459f9abf" providerId="AD" clId="Web-{F918B425-FB74-C1B0-4121-C4E566A027A0}" dt="2024-09-14T16:15:08.246" v="1165" actId="20577"/>
        <pc:sldMkLst>
          <pc:docMk/>
          <pc:sldMk cId="1453085955" sldId="1676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26:07.035" v="608" actId="20577"/>
        <pc:sldMkLst>
          <pc:docMk/>
          <pc:sldMk cId="1265500442" sldId="1681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32:13.734" v="635" actId="20577"/>
        <pc:sldMkLst>
          <pc:docMk/>
          <pc:sldMk cId="3473876222" sldId="1686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6:10:43.910" v="1123" actId="20577"/>
        <pc:sldMkLst>
          <pc:docMk/>
          <pc:sldMk cId="3271763499" sldId="1690"/>
        </pc:sldMkLst>
      </pc:sldChg>
      <pc:sldChg chg="modSp">
        <pc:chgData name="BÜRGER Tomáš" userId="S::tomas.burger@asseco-ce.com::f5b8df6d-73f5-4c4f-8795-b4d9459f9abf" providerId="AD" clId="Web-{F918B425-FB74-C1B0-4121-C4E566A027A0}" dt="2024-09-14T15:35:57.398" v="655" actId="20577"/>
        <pc:sldMkLst>
          <pc:docMk/>
          <pc:sldMk cId="2019793214" sldId="1691"/>
        </pc:sldMkLst>
      </pc:sldChg>
      <pc:sldChg chg="modSp">
        <pc:chgData name="BÜRGER Tomáš" userId="S::tomas.burger@asseco-ce.com::f5b8df6d-73f5-4c4f-8795-b4d9459f9abf" providerId="AD" clId="Web-{F918B425-FB74-C1B0-4121-C4E566A027A0}" dt="2024-09-14T16:23:54.820" v="1170" actId="20577"/>
        <pc:sldMkLst>
          <pc:docMk/>
          <pc:sldMk cId="1497076501" sldId="1697"/>
        </pc:sldMkLst>
      </pc:sldChg>
      <pc:sldChg chg="modSp">
        <pc:chgData name="BÜRGER Tomáš" userId="S::tomas.burger@asseco-ce.com::f5b8df6d-73f5-4c4f-8795-b4d9459f9abf" providerId="AD" clId="Web-{F918B425-FB74-C1B0-4121-C4E566A027A0}" dt="2024-09-14T16:11:31.661" v="1127" actId="20577"/>
        <pc:sldMkLst>
          <pc:docMk/>
          <pc:sldMk cId="3982071220" sldId="1698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26:12.813" v="335" actId="20577"/>
        <pc:sldMkLst>
          <pc:docMk/>
          <pc:sldMk cId="4002349321" sldId="1707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48:28.040" v="418" actId="20577"/>
        <pc:sldMkLst>
          <pc:docMk/>
          <pc:sldMk cId="652713672" sldId="1709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7:02.510" v="436" actId="20577"/>
        <pc:sldMkLst>
          <pc:docMk/>
          <pc:sldMk cId="3725580703" sldId="1711"/>
        </pc:sldMkLst>
      </pc:sldChg>
      <pc:sldChg chg="modSp">
        <pc:chgData name="BÜRGER Tomáš" userId="S::tomas.burger@asseco-ce.com::f5b8df6d-73f5-4c4f-8795-b4d9459f9abf" providerId="AD" clId="Web-{F918B425-FB74-C1B0-4121-C4E566A027A0}" dt="2024-09-14T15:44:46.182" v="726" actId="20577"/>
        <pc:sldMkLst>
          <pc:docMk/>
          <pc:sldMk cId="2035613754" sldId="1713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8:24.751" v="440" actId="20577"/>
        <pc:sldMkLst>
          <pc:docMk/>
          <pc:sldMk cId="3950685246" sldId="1743"/>
        </pc:sldMkLst>
      </pc:sldChg>
      <pc:sldChg chg="modSp">
        <pc:chgData name="BÜRGER Tomáš" userId="S::tomas.burger@asseco-ce.com::f5b8df6d-73f5-4c4f-8795-b4d9459f9abf" providerId="AD" clId="Web-{F918B425-FB74-C1B0-4121-C4E566A027A0}" dt="2024-09-14T15:00:24.989" v="450" actId="20577"/>
        <pc:sldMkLst>
          <pc:docMk/>
          <pc:sldMk cId="542351305" sldId="1747"/>
        </pc:sldMkLst>
      </pc:sldChg>
      <pc:sldChg chg="modSp">
        <pc:chgData name="BÜRGER Tomáš" userId="S::tomas.burger@asseco-ce.com::f5b8df6d-73f5-4c4f-8795-b4d9459f9abf" providerId="AD" clId="Web-{F918B425-FB74-C1B0-4121-C4E566A027A0}" dt="2024-09-14T12:53:55.887" v="3" actId="20577"/>
        <pc:sldMkLst>
          <pc:docMk/>
          <pc:sldMk cId="786110052" sldId="1780"/>
        </pc:sldMkLst>
      </pc:sldChg>
      <pc:sldChg chg="modSp">
        <pc:chgData name="BÜRGER Tomáš" userId="S::tomas.burger@asseco-ce.com::f5b8df6d-73f5-4c4f-8795-b4d9459f9abf" providerId="AD" clId="Web-{F918B425-FB74-C1B0-4121-C4E566A027A0}" dt="2024-09-14T12:54:52.811" v="5" actId="20577"/>
        <pc:sldMkLst>
          <pc:docMk/>
          <pc:sldMk cId="139767992" sldId="1781"/>
        </pc:sldMkLst>
      </pc:sldChg>
      <pc:sldChg chg="modSp">
        <pc:chgData name="BÜRGER Tomáš" userId="S::tomas.burger@asseco-ce.com::f5b8df6d-73f5-4c4f-8795-b4d9459f9abf" providerId="AD" clId="Web-{F918B425-FB74-C1B0-4121-C4E566A027A0}" dt="2024-09-14T12:54:55.451" v="7" actId="20577"/>
        <pc:sldMkLst>
          <pc:docMk/>
          <pc:sldMk cId="2141222490" sldId="1782"/>
        </pc:sldMkLst>
      </pc:sldChg>
      <pc:sldChg chg="modSp">
        <pc:chgData name="BÜRGER Tomáš" userId="S::tomas.burger@asseco-ce.com::f5b8df6d-73f5-4c4f-8795-b4d9459f9abf" providerId="AD" clId="Web-{F918B425-FB74-C1B0-4121-C4E566A027A0}" dt="2024-09-14T13:07:51.137" v="76" actId="20577"/>
        <pc:sldMkLst>
          <pc:docMk/>
          <pc:sldMk cId="1261454302" sldId="1783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3:08:08.653" v="78" actId="20577"/>
        <pc:sldMkLst>
          <pc:docMk/>
          <pc:sldMk cId="2832640556" sldId="1784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00:23.423" v="110" actId="20577"/>
        <pc:sldMkLst>
          <pc:docMk/>
          <pc:sldMk cId="1742762542" sldId="1785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00:11.923" v="108" actId="20577"/>
        <pc:sldMkLst>
          <pc:docMk/>
          <pc:sldMk cId="1900617314" sldId="1786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00:05.610" v="106" actId="20577"/>
        <pc:sldMkLst>
          <pc:docMk/>
          <pc:sldMk cId="2783532139" sldId="1787"/>
        </pc:sldMkLst>
      </pc:sldChg>
      <pc:sldChg chg="del">
        <pc:chgData name="BÜRGER Tomáš" userId="S::tomas.burger@asseco-ce.com::f5b8df6d-73f5-4c4f-8795-b4d9459f9abf" providerId="AD" clId="Web-{F918B425-FB74-C1B0-4121-C4E566A027A0}" dt="2024-09-14T14:22:09.571" v="283"/>
        <pc:sldMkLst>
          <pc:docMk/>
          <pc:sldMk cId="686143983" sldId="1790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27:13.142" v="341" actId="20577"/>
        <pc:sldMkLst>
          <pc:docMk/>
          <pc:sldMk cId="2527550127" sldId="1791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4:48:39.946" v="420" actId="20577"/>
        <pc:sldMkLst>
          <pc:docMk/>
          <pc:sldMk cId="3933863967" sldId="1792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8:07.969" v="437" actId="20577"/>
        <pc:sldMkLst>
          <pc:docMk/>
          <pc:sldMk cId="2583623230" sldId="1793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8:48.658" v="442" actId="20577"/>
        <pc:sldMkLst>
          <pc:docMk/>
          <pc:sldMk cId="2680571034" sldId="1794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9:18.065" v="446" actId="20577"/>
        <pc:sldMkLst>
          <pc:docMk/>
          <pc:sldMk cId="1808533021" sldId="1795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9:38.940" v="448" actId="20577"/>
        <pc:sldMkLst>
          <pc:docMk/>
          <pc:sldMk cId="3903050304" sldId="1796"/>
        </pc:sldMkLst>
      </pc:sldChg>
      <pc:sldChg chg="modSp">
        <pc:chgData name="BÜRGER Tomáš" userId="S::tomas.burger@asseco-ce.com::f5b8df6d-73f5-4c4f-8795-b4d9459f9abf" providerId="AD" clId="Web-{F918B425-FB74-C1B0-4121-C4E566A027A0}" dt="2024-09-14T15:46:27.013" v="748" actId="20577"/>
        <pc:sldMkLst>
          <pc:docMk/>
          <pc:sldMk cId="2313065222" sldId="1798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09:51.287" v="553" actId="20577"/>
        <pc:sldMkLst>
          <pc:docMk/>
          <pc:sldMk cId="3812175654" sldId="1803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29:33.147" v="342" actId="20577"/>
        <pc:sldMkLst>
          <pc:docMk/>
          <pc:sldMk cId="3234623357" sldId="1906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39:21.367" v="389" actId="20577"/>
        <pc:sldMkLst>
          <pc:docMk/>
          <pc:sldMk cId="631587009" sldId="1907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39:16.242" v="387" actId="20577"/>
        <pc:sldMkLst>
          <pc:docMk/>
          <pc:sldMk cId="102484238" sldId="1908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39:05.820" v="385" actId="20577"/>
        <pc:sldMkLst>
          <pc:docMk/>
          <pc:sldMk cId="2693247467" sldId="1909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38:56.054" v="381" actId="20577"/>
        <pc:sldMkLst>
          <pc:docMk/>
          <pc:sldMk cId="952659990" sldId="1910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39:01.367" v="383" actId="20577"/>
        <pc:sldMkLst>
          <pc:docMk/>
          <pc:sldMk cId="1974189361" sldId="1911"/>
        </pc:sldMkLst>
      </pc:sldChg>
      <pc:sldChg chg="modSp del">
        <pc:chgData name="BÜRGER Tomáš" userId="S::tomas.burger@asseco-ce.com::f5b8df6d-73f5-4c4f-8795-b4d9459f9abf" providerId="AD" clId="Web-{F918B425-FB74-C1B0-4121-C4E566A027A0}" dt="2024-09-14T14:56:24.103" v="432"/>
        <pc:sldMkLst>
          <pc:docMk/>
          <pc:sldMk cId="467452524" sldId="1920"/>
        </pc:sldMkLst>
      </pc:sldChg>
      <pc:sldChg chg="modSp del">
        <pc:chgData name="BÜRGER Tomáš" userId="S::tomas.burger@asseco-ce.com::f5b8df6d-73f5-4c4f-8795-b4d9459f9abf" providerId="AD" clId="Web-{F918B425-FB74-C1B0-4121-C4E566A027A0}" dt="2024-09-14T14:56:49.775" v="433"/>
        <pc:sldMkLst>
          <pc:docMk/>
          <pc:sldMk cId="335037616" sldId="1921"/>
        </pc:sldMkLst>
      </pc:sldChg>
      <pc:sldChg chg="modSp">
        <pc:chgData name="BÜRGER Tomáš" userId="S::tomas.burger@asseco-ce.com::f5b8df6d-73f5-4c4f-8795-b4d9459f9abf" providerId="AD" clId="Web-{F918B425-FB74-C1B0-4121-C4E566A027A0}" dt="2024-09-14T14:59:08.111" v="444" actId="20577"/>
        <pc:sldMkLst>
          <pc:docMk/>
          <pc:sldMk cId="743649375" sldId="1923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11:29.947" v="568" actId="14100"/>
        <pc:sldMkLst>
          <pc:docMk/>
          <pc:sldMk cId="450330398" sldId="1926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11:34.603" v="569" actId="1076"/>
        <pc:sldMkLst>
          <pc:docMk/>
          <pc:sldMk cId="451461998" sldId="1927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13:16.966" v="579" actId="20577"/>
        <pc:sldMkLst>
          <pc:docMk/>
          <pc:sldMk cId="4080367573" sldId="1928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26:01.738" v="606" actId="20577"/>
        <pc:sldMkLst>
          <pc:docMk/>
          <pc:sldMk cId="1609886432" sldId="1929"/>
        </pc:sldMkLst>
      </pc:sldChg>
      <pc:sldChg chg="delSp modSp">
        <pc:chgData name="BÜRGER Tomáš" userId="S::tomas.burger@asseco-ce.com::f5b8df6d-73f5-4c4f-8795-b4d9459f9abf" providerId="AD" clId="Web-{F918B425-FB74-C1B0-4121-C4E566A027A0}" dt="2024-09-14T15:27:00.724" v="615" actId="20577"/>
        <pc:sldMkLst>
          <pc:docMk/>
          <pc:sldMk cId="2639489641" sldId="1930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30:44.278" v="621" actId="1076"/>
        <pc:sldMkLst>
          <pc:docMk/>
          <pc:sldMk cId="3281365221" sldId="1931"/>
        </pc:sldMkLst>
      </pc:sldChg>
      <pc:sldChg chg="del">
        <pc:chgData name="BÜRGER Tomáš" userId="S::tomas.burger@asseco-ce.com::f5b8df6d-73f5-4c4f-8795-b4d9459f9abf" providerId="AD" clId="Web-{F918B425-FB74-C1B0-4121-C4E566A027A0}" dt="2024-09-14T15:32:18.734" v="636"/>
        <pc:sldMkLst>
          <pc:docMk/>
          <pc:sldMk cId="350186173" sldId="1932"/>
        </pc:sldMkLst>
      </pc:sldChg>
      <pc:sldChg chg="del">
        <pc:chgData name="BÜRGER Tomáš" userId="S::tomas.burger@asseco-ce.com::f5b8df6d-73f5-4c4f-8795-b4d9459f9abf" providerId="AD" clId="Web-{F918B425-FB74-C1B0-4121-C4E566A027A0}" dt="2024-09-14T15:32:21.204" v="637"/>
        <pc:sldMkLst>
          <pc:docMk/>
          <pc:sldMk cId="2168361780" sldId="1933"/>
        </pc:sldMkLst>
      </pc:sldChg>
      <pc:sldChg chg="addSp delSp modSp">
        <pc:chgData name="BÜRGER Tomáš" userId="S::tomas.burger@asseco-ce.com::f5b8df6d-73f5-4c4f-8795-b4d9459f9abf" providerId="AD" clId="Web-{F918B425-FB74-C1B0-4121-C4E566A027A0}" dt="2024-09-14T15:58:39.410" v="801" actId="20577"/>
        <pc:sldMkLst>
          <pc:docMk/>
          <pc:sldMk cId="1719916577" sldId="1936"/>
        </pc:sldMkLst>
      </pc:sldChg>
      <pc:sldChg chg="modSp">
        <pc:chgData name="BÜRGER Tomáš" userId="S::tomas.burger@asseco-ce.com::f5b8df6d-73f5-4c4f-8795-b4d9459f9abf" providerId="AD" clId="Web-{F918B425-FB74-C1B0-4121-C4E566A027A0}" dt="2024-09-14T15:46:08.763" v="746" actId="20577"/>
        <pc:sldMkLst>
          <pc:docMk/>
          <pc:sldMk cId="643296299" sldId="2012"/>
        </pc:sldMkLst>
      </pc:sldChg>
      <pc:sldChg chg="del">
        <pc:chgData name="BÜRGER Tomáš" userId="S::tomas.burger@asseco-ce.com::f5b8df6d-73f5-4c4f-8795-b4d9459f9abf" providerId="AD" clId="Web-{F918B425-FB74-C1B0-4121-C4E566A027A0}" dt="2024-09-14T13:59:51.094" v="104"/>
        <pc:sldMkLst>
          <pc:docMk/>
          <pc:sldMk cId="254182540" sldId="2042"/>
        </pc:sldMkLst>
      </pc:sldChg>
      <pc:sldChg chg="del">
        <pc:chgData name="BÜRGER Tomáš" userId="S::tomas.burger@asseco-ce.com::f5b8df6d-73f5-4c4f-8795-b4d9459f9abf" providerId="AD" clId="Web-{F918B425-FB74-C1B0-4121-C4E566A027A0}" dt="2024-09-14T12:57:03.675" v="20"/>
        <pc:sldMkLst>
          <pc:docMk/>
          <pc:sldMk cId="3934929753" sldId="2069"/>
        </pc:sldMkLst>
      </pc:sldChg>
      <pc:sldChg chg="del">
        <pc:chgData name="BÜRGER Tomáš" userId="S::tomas.burger@asseco-ce.com::f5b8df6d-73f5-4c4f-8795-b4d9459f9abf" providerId="AD" clId="Web-{F918B425-FB74-C1B0-4121-C4E566A027A0}" dt="2024-09-14T14:39:27.086" v="390"/>
        <pc:sldMkLst>
          <pc:docMk/>
          <pc:sldMk cId="3067376152" sldId="2071"/>
        </pc:sldMkLst>
      </pc:sldChg>
      <pc:sldChg chg="delSp del ord">
        <pc:chgData name="BÜRGER Tomáš" userId="S::tomas.burger@asseco-ce.com::f5b8df6d-73f5-4c4f-8795-b4d9459f9abf" providerId="AD" clId="Web-{F918B425-FB74-C1B0-4121-C4E566A027A0}" dt="2024-09-14T15:34:35.880" v="648"/>
        <pc:sldMkLst>
          <pc:docMk/>
          <pc:sldMk cId="2273514996" sldId="2072"/>
        </pc:sldMkLst>
      </pc:sldChg>
      <pc:sldChg chg="del">
        <pc:chgData name="BÜRGER Tomáš" userId="S::tomas.burger@asseco-ce.com::f5b8df6d-73f5-4c4f-8795-b4d9459f9abf" providerId="AD" clId="Web-{F918B425-FB74-C1B0-4121-C4E566A027A0}" dt="2024-09-14T16:10:47.566" v="1124"/>
        <pc:sldMkLst>
          <pc:docMk/>
          <pc:sldMk cId="1595798911" sldId="2074"/>
        </pc:sldMkLst>
      </pc:sldChg>
      <pc:sldChg chg="modSp">
        <pc:chgData name="BÜRGER Tomáš" userId="S::tomas.burger@asseco-ce.com::f5b8df6d-73f5-4c4f-8795-b4d9459f9abf" providerId="AD" clId="Web-{F918B425-FB74-C1B0-4121-C4E566A027A0}" dt="2024-09-14T12:53:19.729" v="1" actId="14100"/>
        <pc:sldMkLst>
          <pc:docMk/>
          <pc:sldMk cId="327647447" sldId="2092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2:57:00.440" v="19" actId="14100"/>
        <pc:sldMkLst>
          <pc:docMk/>
          <pc:sldMk cId="3757705244" sldId="2093"/>
        </pc:sldMkLst>
      </pc:sldChg>
      <pc:sldChg chg="addSp delSp modSp add ord replId">
        <pc:chgData name="BÜRGER Tomáš" userId="S::tomas.burger@asseco-ce.com::f5b8df6d-73f5-4c4f-8795-b4d9459f9abf" providerId="AD" clId="Web-{F918B425-FB74-C1B0-4121-C4E566A027A0}" dt="2024-09-14T13:59:46.547" v="103" actId="14100"/>
        <pc:sldMkLst>
          <pc:docMk/>
          <pc:sldMk cId="2760742000" sldId="2094"/>
        </pc:sldMkLst>
      </pc:sldChg>
      <pc:sldChg chg="modSp add ord replId">
        <pc:chgData name="BÜRGER Tomáš" userId="S::tomas.burger@asseco-ce.com::f5b8df6d-73f5-4c4f-8795-b4d9459f9abf" providerId="AD" clId="Web-{F918B425-FB74-C1B0-4121-C4E566A027A0}" dt="2024-09-14T14:26:42.595" v="337" actId="20577"/>
        <pc:sldMkLst>
          <pc:docMk/>
          <pc:sldMk cId="3910615489" sldId="2095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4:26:48.485" v="339" actId="20577"/>
        <pc:sldMkLst>
          <pc:docMk/>
          <pc:sldMk cId="2787266530" sldId="2096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4:33:27.716" v="371" actId="14100"/>
        <pc:sldMkLst>
          <pc:docMk/>
          <pc:sldMk cId="4191388402" sldId="2097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4:38:46.304" v="379" actId="14100"/>
        <pc:sldMkLst>
          <pc:docMk/>
          <pc:sldMk cId="2434070058" sldId="2098"/>
        </pc:sldMkLst>
      </pc:sldChg>
      <pc:sldChg chg="addSp delSp modSp add">
        <pc:chgData name="BÜRGER Tomáš" userId="S::tomas.burger@asseco-ce.com::f5b8df6d-73f5-4c4f-8795-b4d9459f9abf" providerId="AD" clId="Web-{F918B425-FB74-C1B0-4121-C4E566A027A0}" dt="2024-09-14T15:38:15.996" v="677" actId="20577"/>
        <pc:sldMkLst>
          <pc:docMk/>
          <pc:sldMk cId="111330121" sldId="2099"/>
        </pc:sldMkLst>
      </pc:sldChg>
      <pc:sldChg chg="add del replId">
        <pc:chgData name="BÜRGER Tomáš" userId="S::tomas.burger@asseco-ce.com::f5b8df6d-73f5-4c4f-8795-b4d9459f9abf" providerId="AD" clId="Web-{F918B425-FB74-C1B0-4121-C4E566A027A0}" dt="2024-09-14T15:09:27.068" v="551"/>
        <pc:sldMkLst>
          <pc:docMk/>
          <pc:sldMk cId="1510794573" sldId="2099"/>
        </pc:sldMkLst>
      </pc:sldChg>
      <pc:sldChg chg="addSp delSp modSp add">
        <pc:chgData name="BÜRGER Tomáš" userId="S::tomas.burger@asseco-ce.com::f5b8df6d-73f5-4c4f-8795-b4d9459f9abf" providerId="AD" clId="Web-{F918B425-FB74-C1B0-4121-C4E566A027A0}" dt="2024-09-14T15:38:12.292" v="676" actId="20577"/>
        <pc:sldMkLst>
          <pc:docMk/>
          <pc:sldMk cId="456765914" sldId="2100"/>
        </pc:sldMkLst>
      </pc:sldChg>
      <pc:sldChg chg="addSp delSp modSp add">
        <pc:chgData name="BÜRGER Tomáš" userId="S::tomas.burger@asseco-ce.com::f5b8df6d-73f5-4c4f-8795-b4d9459f9abf" providerId="AD" clId="Web-{F918B425-FB74-C1B0-4121-C4E566A027A0}" dt="2024-09-14T15:39:36.890" v="692" actId="1076"/>
        <pc:sldMkLst>
          <pc:docMk/>
          <pc:sldMk cId="862304975" sldId="2101"/>
        </pc:sldMkLst>
      </pc:sldChg>
      <pc:sldChg chg="addSp delSp modSp add">
        <pc:chgData name="BÜRGER Tomáš" userId="S::tomas.burger@asseco-ce.com::f5b8df6d-73f5-4c4f-8795-b4d9459f9abf" providerId="AD" clId="Web-{F918B425-FB74-C1B0-4121-C4E566A027A0}" dt="2024-09-14T15:42:30.989" v="713" actId="1076"/>
        <pc:sldMkLst>
          <pc:docMk/>
          <pc:sldMk cId="3003388852" sldId="2102"/>
        </pc:sldMkLst>
      </pc:sldChg>
      <pc:sldChg chg="addSp delSp modSp add">
        <pc:chgData name="BÜRGER Tomáš" userId="S::tomas.burger@asseco-ce.com::f5b8df6d-73f5-4c4f-8795-b4d9459f9abf" providerId="AD" clId="Web-{F918B425-FB74-C1B0-4121-C4E566A027A0}" dt="2024-09-14T15:43:47.897" v="724" actId="1076"/>
        <pc:sldMkLst>
          <pc:docMk/>
          <pc:sldMk cId="852276132" sldId="2103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5:45:38.996" v="744" actId="1076"/>
        <pc:sldMkLst>
          <pc:docMk/>
          <pc:sldMk cId="3150572930" sldId="2104"/>
        </pc:sldMkLst>
      </pc:sldChg>
      <pc:sldChg chg="add del replId">
        <pc:chgData name="BÜRGER Tomáš" userId="S::tomas.burger@asseco-ce.com::f5b8df6d-73f5-4c4f-8795-b4d9459f9abf" providerId="AD" clId="Web-{F918B425-FB74-C1B0-4121-C4E566A027A0}" dt="2024-09-14T16:06:51.668" v="993"/>
        <pc:sldMkLst>
          <pc:docMk/>
          <pc:sldMk cId="2246740243" sldId="2105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6:06:47.714" v="992" actId="20577"/>
        <pc:sldMkLst>
          <pc:docMk/>
          <pc:sldMk cId="451062251" sldId="2106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6:05:37.165" v="954" actId="20577"/>
        <pc:sldMkLst>
          <pc:docMk/>
          <pc:sldMk cId="1134316930" sldId="2107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6:04:29.773" v="920" actId="20577"/>
        <pc:sldMkLst>
          <pc:docMk/>
          <pc:sldMk cId="910797622" sldId="2108"/>
        </pc:sldMkLst>
      </pc:sldChg>
      <pc:sldChg chg="addSp delSp modSp add replId">
        <pc:chgData name="BÜRGER Tomáš" userId="S::tomas.burger@asseco-ce.com::f5b8df6d-73f5-4c4f-8795-b4d9459f9abf" providerId="AD" clId="Web-{F918B425-FB74-C1B0-4121-C4E566A027A0}" dt="2024-09-14T16:14:32.948" v="1144" actId="14100"/>
        <pc:sldMkLst>
          <pc:docMk/>
          <pc:sldMk cId="2448730466" sldId="2109"/>
        </pc:sldMkLst>
      </pc:sldChg>
      <pc:sldChg chg="modSp add del replId">
        <pc:chgData name="BÜRGER Tomáš" userId="S::tomas.burger@asseco-ce.com::f5b8df6d-73f5-4c4f-8795-b4d9459f9abf" providerId="AD" clId="Web-{F918B425-FB74-C1B0-4121-C4E566A027A0}" dt="2024-09-14T15:58:40.832" v="802"/>
        <pc:sldMkLst>
          <pc:docMk/>
          <pc:sldMk cId="2856804941" sldId="2109"/>
        </pc:sldMkLst>
      </pc:sldChg>
    </pc:docChg>
  </pc:docChgLst>
  <pc:docChgLst>
    <pc:chgData name="BÜRGER Tomáš" userId="S::tomas.burger@asseco-ce.com::f5b8df6d-73f5-4c4f-8795-b4d9459f9abf" providerId="AD" clId="Web-{F1766F77-0B8E-C324-D140-8A7D4CBFFC49}"/>
    <pc:docChg chg="addSld delSld modSld">
      <pc:chgData name="BÜRGER Tomáš" userId="S::tomas.burger@asseco-ce.com::f5b8df6d-73f5-4c4f-8795-b4d9459f9abf" providerId="AD" clId="Web-{F1766F77-0B8E-C324-D140-8A7D4CBFFC49}" dt="2024-09-09T15:03:03.394" v="531"/>
      <pc:docMkLst>
        <pc:docMk/>
      </pc:docMkLst>
      <pc:sldChg chg="modSp add">
        <pc:chgData name="BÜRGER Tomáš" userId="S::tomas.burger@asseco-ce.com::f5b8df6d-73f5-4c4f-8795-b4d9459f9abf" providerId="AD" clId="Web-{F1766F77-0B8E-C324-D140-8A7D4CBFFC49}" dt="2024-09-09T14:57:14.962" v="379" actId="1076"/>
        <pc:sldMkLst>
          <pc:docMk/>
          <pc:sldMk cId="1805004973" sldId="1489"/>
        </pc:sldMkLst>
      </pc:sldChg>
      <pc:sldChg chg="modSp add">
        <pc:chgData name="BÜRGER Tomáš" userId="S::tomas.burger@asseco-ce.com::f5b8df6d-73f5-4c4f-8795-b4d9459f9abf" providerId="AD" clId="Web-{F1766F77-0B8E-C324-D140-8A7D4CBFFC49}" dt="2024-09-09T14:57:29.509" v="382" actId="20577"/>
        <pc:sldMkLst>
          <pc:docMk/>
          <pc:sldMk cId="4224311319" sldId="1589"/>
        </pc:sldMkLst>
      </pc:sldChg>
      <pc:sldChg chg="addSp delSp modSp add">
        <pc:chgData name="BÜRGER Tomáš" userId="S::tomas.burger@asseco-ce.com::f5b8df6d-73f5-4c4f-8795-b4d9459f9abf" providerId="AD" clId="Web-{F1766F77-0B8E-C324-D140-8A7D4CBFFC49}" dt="2024-09-09T14:57:20.509" v="380" actId="20577"/>
        <pc:sldMkLst>
          <pc:docMk/>
          <pc:sldMk cId="800607692" sldId="1590"/>
        </pc:sldMkLst>
      </pc:sldChg>
      <pc:sldChg chg="add del">
        <pc:chgData name="BÜRGER Tomáš" userId="S::tomas.burger@asseco-ce.com::f5b8df6d-73f5-4c4f-8795-b4d9459f9abf" providerId="AD" clId="Web-{F1766F77-0B8E-C324-D140-8A7D4CBFFC49}" dt="2024-09-09T15:03:03.394" v="531"/>
        <pc:sldMkLst>
          <pc:docMk/>
          <pc:sldMk cId="1444587068" sldId="1591"/>
        </pc:sldMkLst>
      </pc:sldChg>
      <pc:sldChg chg="del">
        <pc:chgData name="BÜRGER Tomáš" userId="S::tomas.burger@asseco-ce.com::f5b8df6d-73f5-4c4f-8795-b4d9459f9abf" providerId="AD" clId="Web-{F1766F77-0B8E-C324-D140-8A7D4CBFFC49}" dt="2024-09-09T14:35:35.469" v="0"/>
        <pc:sldMkLst>
          <pc:docMk/>
          <pc:sldMk cId="4163174238" sldId="1863"/>
        </pc:sldMkLst>
      </pc:sldChg>
      <pc:sldChg chg="modSp add">
        <pc:chgData name="BÜRGER Tomáš" userId="S::tomas.burger@asseco-ce.com::f5b8df6d-73f5-4c4f-8795-b4d9459f9abf" providerId="AD" clId="Web-{F1766F77-0B8E-C324-D140-8A7D4CBFFC49}" dt="2024-09-09T14:57:23.571" v="381" actId="20577"/>
        <pc:sldMkLst>
          <pc:docMk/>
          <pc:sldMk cId="3232317166" sldId="2006"/>
        </pc:sldMkLst>
      </pc:sldChg>
      <pc:sldChg chg="addSp delSp modSp add">
        <pc:chgData name="BÜRGER Tomáš" userId="S::tomas.burger@asseco-ce.com::f5b8df6d-73f5-4c4f-8795-b4d9459f9abf" providerId="AD" clId="Web-{F1766F77-0B8E-C324-D140-8A7D4CBFFC49}" dt="2024-09-09T15:02:20.612" v="529" actId="20577"/>
        <pc:sldMkLst>
          <pc:docMk/>
          <pc:sldMk cId="617345511" sldId="2007"/>
        </pc:sldMkLst>
      </pc:sldChg>
      <pc:sldChg chg="add del replId">
        <pc:chgData name="BÜRGER Tomáš" userId="S::tomas.burger@asseco-ce.com::f5b8df6d-73f5-4c4f-8795-b4d9459f9abf" providerId="AD" clId="Web-{F1766F77-0B8E-C324-D140-8A7D4CBFFC49}" dt="2024-09-09T14:46:20.848" v="223"/>
        <pc:sldMkLst>
          <pc:docMk/>
          <pc:sldMk cId="1842821398" sldId="2007"/>
        </pc:sldMkLst>
      </pc:sldChg>
      <pc:sldChg chg="add del replId">
        <pc:chgData name="BÜRGER Tomáš" userId="S::tomas.burger@asseco-ce.com::f5b8df6d-73f5-4c4f-8795-b4d9459f9abf" providerId="AD" clId="Web-{F1766F77-0B8E-C324-D140-8A7D4CBFFC49}" dt="2024-09-09T14:57:51.400" v="384"/>
        <pc:sldMkLst>
          <pc:docMk/>
          <pc:sldMk cId="2424701558" sldId="2007"/>
        </pc:sldMkLst>
      </pc:sldChg>
    </pc:docChg>
  </pc:docChgLst>
  <pc:docChgLst>
    <pc:chgData name="BÜRGER Tomáš" userId="S::tomas.burger@asseco-ce.com::f5b8df6d-73f5-4c4f-8795-b4d9459f9abf" providerId="AD" clId="Web-{8565AC58-5DD4-0620-F77E-72A3615380A7}"/>
    <pc:docChg chg="addSld delSld modSld sldOrd">
      <pc:chgData name="BÜRGER Tomáš" userId="S::tomas.burger@asseco-ce.com::f5b8df6d-73f5-4c4f-8795-b4d9459f9abf" providerId="AD" clId="Web-{8565AC58-5DD4-0620-F77E-72A3615380A7}" dt="2024-09-14T11:08:35.313" v="623"/>
      <pc:docMkLst>
        <pc:docMk/>
      </pc:docMkLst>
      <pc:sldChg chg="modSp">
        <pc:chgData name="BÜRGER Tomáš" userId="S::tomas.burger@asseco-ce.com::f5b8df6d-73f5-4c4f-8795-b4d9459f9abf" providerId="AD" clId="Web-{8565AC58-5DD4-0620-F77E-72A3615380A7}" dt="2024-09-14T10:39:03.786" v="337" actId="20577"/>
        <pc:sldMkLst>
          <pc:docMk/>
          <pc:sldMk cId="10581735" sldId="1594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4:02.199" v="296" actId="1076"/>
        <pc:sldMkLst>
          <pc:docMk/>
          <pc:sldMk cId="2088888169" sldId="1628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6:26.969" v="311" actId="20577"/>
        <pc:sldMkLst>
          <pc:docMk/>
          <pc:sldMk cId="2565680656" sldId="1636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7:29.783" v="317" actId="20577"/>
        <pc:sldMkLst>
          <pc:docMk/>
          <pc:sldMk cId="3714648509" sldId="1638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8:45.426" v="335" actId="20577"/>
        <pc:sldMkLst>
          <pc:docMk/>
          <pc:sldMk cId="3240071846" sldId="1641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9:36.693" v="343" actId="20577"/>
        <pc:sldMkLst>
          <pc:docMk/>
          <pc:sldMk cId="1838833248" sldId="1642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9:32.537" v="341" actId="20577"/>
        <pc:sldMkLst>
          <pc:docMk/>
          <pc:sldMk cId="1905088641" sldId="1643"/>
        </pc:sldMkLst>
      </pc:sldChg>
      <pc:sldChg chg="addSp delSp modSp">
        <pc:chgData name="BÜRGER Tomáš" userId="S::tomas.burger@asseco-ce.com::f5b8df6d-73f5-4c4f-8795-b4d9459f9abf" providerId="AD" clId="Web-{8565AC58-5DD4-0620-F77E-72A3615380A7}" dt="2024-09-14T10:47:27.224" v="390" actId="1076"/>
        <pc:sldMkLst>
          <pc:docMk/>
          <pc:sldMk cId="304826213" sldId="1644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52:11.592" v="445" actId="20577"/>
        <pc:sldMkLst>
          <pc:docMk/>
          <pc:sldMk cId="3802305195" sldId="1645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52:34.858" v="448" actId="20577"/>
        <pc:sldMkLst>
          <pc:docMk/>
          <pc:sldMk cId="4191249600" sldId="1646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9:15.224" v="339" actId="20577"/>
        <pc:sldMkLst>
          <pc:docMk/>
          <pc:sldMk cId="1799872815" sldId="1767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52:46.109" v="450" actId="20577"/>
        <pc:sldMkLst>
          <pc:docMk/>
          <pc:sldMk cId="3012205999" sldId="1770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52:59.625" v="452" actId="20577"/>
        <pc:sldMkLst>
          <pc:docMk/>
          <pc:sldMk cId="2820868405" sldId="1773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53:25.344" v="454" actId="20577"/>
        <pc:sldMkLst>
          <pc:docMk/>
          <pc:sldMk cId="2913445016" sldId="1776"/>
        </pc:sldMkLst>
      </pc:sldChg>
      <pc:sldChg chg="modSp">
        <pc:chgData name="BÜRGER Tomáš" userId="S::tomas.burger@asseco-ce.com::f5b8df6d-73f5-4c4f-8795-b4d9459f9abf" providerId="AD" clId="Web-{8565AC58-5DD4-0620-F77E-72A3615380A7}" dt="2024-09-14T11:03:45.820" v="588" actId="20577"/>
        <pc:sldMkLst>
          <pc:docMk/>
          <pc:sldMk cId="4167866378" sldId="1777"/>
        </pc:sldMkLst>
      </pc:sldChg>
      <pc:sldChg chg="addSp delSp modSp">
        <pc:chgData name="BÜRGER Tomáš" userId="S::tomas.burger@asseco-ce.com::f5b8df6d-73f5-4c4f-8795-b4d9459f9abf" providerId="AD" clId="Web-{8565AC58-5DD4-0620-F77E-72A3615380A7}" dt="2024-09-14T11:03:49.570" v="590" actId="20577"/>
        <pc:sldMkLst>
          <pc:docMk/>
          <pc:sldMk cId="2532291666" sldId="1778"/>
        </pc:sldMkLst>
      </pc:sldChg>
      <pc:sldChg chg="addSp delSp modSp">
        <pc:chgData name="BÜRGER Tomáš" userId="S::tomas.burger@asseco-ce.com::f5b8df6d-73f5-4c4f-8795-b4d9459f9abf" providerId="AD" clId="Web-{8565AC58-5DD4-0620-F77E-72A3615380A7}" dt="2024-09-14T11:05:52.464" v="598" actId="20577"/>
        <pc:sldMkLst>
          <pc:docMk/>
          <pc:sldMk cId="2033230848" sldId="1779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4:16.090" v="298" actId="20577"/>
        <pc:sldMkLst>
          <pc:docMk/>
          <pc:sldMk cId="3678347226" sldId="1896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6:05.874" v="309" actId="20577"/>
        <pc:sldMkLst>
          <pc:docMk/>
          <pc:sldMk cId="413298334" sldId="1901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6:37.938" v="313" actId="20577"/>
        <pc:sldMkLst>
          <pc:docMk/>
          <pc:sldMk cId="3722873506" sldId="1902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7:40.940" v="321" actId="20577"/>
        <pc:sldMkLst>
          <pc:docMk/>
          <pc:sldMk cId="1209593647" sldId="1903"/>
        </pc:sldMkLst>
      </pc:sldChg>
      <pc:sldChg chg="modSp">
        <pc:chgData name="BÜRGER Tomáš" userId="S::tomas.burger@asseco-ce.com::f5b8df6d-73f5-4c4f-8795-b4d9459f9abf" providerId="AD" clId="Web-{8565AC58-5DD4-0620-F77E-72A3615380A7}" dt="2024-09-14T10:36:51.907" v="315" actId="20577"/>
        <pc:sldMkLst>
          <pc:docMk/>
          <pc:sldMk cId="272229636" sldId="1904"/>
        </pc:sldMkLst>
      </pc:sldChg>
      <pc:sldChg chg="addSp delSp modSp">
        <pc:chgData name="BÜRGER Tomáš" userId="S::tomas.burger@asseco-ce.com::f5b8df6d-73f5-4c4f-8795-b4d9459f9abf" providerId="AD" clId="Web-{8565AC58-5DD4-0620-F77E-72A3615380A7}" dt="2024-09-14T10:11:21.190" v="110" actId="20577"/>
        <pc:sldMkLst>
          <pc:docMk/>
          <pc:sldMk cId="401114286" sldId="2065"/>
        </pc:sldMkLst>
      </pc:sldChg>
      <pc:sldChg chg="addSp delSp modSp">
        <pc:chgData name="BÜRGER Tomáš" userId="S::tomas.burger@asseco-ce.com::f5b8df6d-73f5-4c4f-8795-b4d9459f9abf" providerId="AD" clId="Web-{8565AC58-5DD4-0620-F77E-72A3615380A7}" dt="2024-09-14T11:01:00.268" v="582" actId="20577"/>
        <pc:sldMkLst>
          <pc:docMk/>
          <pc:sldMk cId="3838605174" sldId="2067"/>
        </pc:sldMkLst>
      </pc:sldChg>
      <pc:sldChg chg="del">
        <pc:chgData name="BÜRGER Tomáš" userId="S::tomas.burger@asseco-ce.com::f5b8df6d-73f5-4c4f-8795-b4d9459f9abf" providerId="AD" clId="Web-{8565AC58-5DD4-0620-F77E-72A3615380A7}" dt="2024-09-14T11:08:35.313" v="623"/>
        <pc:sldMkLst>
          <pc:docMk/>
          <pc:sldMk cId="1531788946" sldId="2068"/>
        </pc:sldMkLst>
      </pc:sldChg>
      <pc:sldChg chg="addSp delSp modSp add replId">
        <pc:chgData name="BÜRGER Tomáš" userId="S::tomas.burger@asseco-ce.com::f5b8df6d-73f5-4c4f-8795-b4d9459f9abf" providerId="AD" clId="Web-{8565AC58-5DD4-0620-F77E-72A3615380A7}" dt="2024-09-14T10:11:43.832" v="114" actId="20577"/>
        <pc:sldMkLst>
          <pc:docMk/>
          <pc:sldMk cId="3070419403" sldId="2087"/>
        </pc:sldMkLst>
      </pc:sldChg>
      <pc:sldChg chg="addSp delSp modSp add replId">
        <pc:chgData name="BÜRGER Tomáš" userId="S::tomas.burger@asseco-ce.com::f5b8df6d-73f5-4c4f-8795-b4d9459f9abf" providerId="AD" clId="Web-{8565AC58-5DD4-0620-F77E-72A3615380A7}" dt="2024-09-14T10:13:55.117" v="134" actId="1076"/>
        <pc:sldMkLst>
          <pc:docMk/>
          <pc:sldMk cId="2801455068" sldId="2088"/>
        </pc:sldMkLst>
      </pc:sldChg>
      <pc:sldChg chg="addSp delSp modSp add replId">
        <pc:chgData name="BÜRGER Tomáš" userId="S::tomas.burger@asseco-ce.com::f5b8df6d-73f5-4c4f-8795-b4d9459f9abf" providerId="AD" clId="Web-{8565AC58-5DD4-0620-F77E-72A3615380A7}" dt="2024-09-14T10:20:43.144" v="272" actId="1076"/>
        <pc:sldMkLst>
          <pc:docMk/>
          <pc:sldMk cId="3473050154" sldId="2089"/>
        </pc:sldMkLst>
      </pc:sldChg>
      <pc:sldChg chg="addSp delSp modSp add replId">
        <pc:chgData name="BÜRGER Tomáš" userId="S::tomas.burger@asseco-ce.com::f5b8df6d-73f5-4c4f-8795-b4d9459f9abf" providerId="AD" clId="Web-{8565AC58-5DD4-0620-F77E-72A3615380A7}" dt="2024-09-14T10:22:03.240" v="294" actId="14100"/>
        <pc:sldMkLst>
          <pc:docMk/>
          <pc:sldMk cId="2305506571" sldId="2090"/>
        </pc:sldMkLst>
      </pc:sldChg>
      <pc:sldChg chg="addSp delSp modSp add replId">
        <pc:chgData name="BÜRGER Tomáš" userId="S::tomas.burger@asseco-ce.com::f5b8df6d-73f5-4c4f-8795-b4d9459f9abf" providerId="AD" clId="Web-{8565AC58-5DD4-0620-F77E-72A3615380A7}" dt="2024-09-14T10:50:34.323" v="440" actId="20577"/>
        <pc:sldMkLst>
          <pc:docMk/>
          <pc:sldMk cId="3734248353" sldId="2091"/>
        </pc:sldMkLst>
      </pc:sldChg>
      <pc:sldChg chg="addSp delSp modSp add ord replId">
        <pc:chgData name="BÜRGER Tomáš" userId="S::tomas.burger@asseco-ce.com::f5b8df6d-73f5-4c4f-8795-b4d9459f9abf" providerId="AD" clId="Web-{8565AC58-5DD4-0620-F77E-72A3615380A7}" dt="2024-09-14T11:08:31.453" v="622" actId="1076"/>
        <pc:sldMkLst>
          <pc:docMk/>
          <pc:sldMk cId="327647447" sldId="2092"/>
        </pc:sldMkLst>
      </pc:sldChg>
    </pc:docChg>
  </pc:docChgLst>
  <pc:docChgLst>
    <pc:chgData name="Jana Obstová (Hroteková)" userId="S::jhrotekova_techniserv-it.cz#ext#@assecoce.onmicrosoft.com::562926a8-3db2-4a45-8a91-7f6e2524919d" providerId="AD" clId="Web-{CB9E3C37-C893-0F6B-AB19-FAA03A955D56}"/>
    <pc:docChg chg="modSld">
      <pc:chgData name="Jana Obstová (Hroteková)" userId="S::jhrotekova_techniserv-it.cz#ext#@assecoce.onmicrosoft.com::562926a8-3db2-4a45-8a91-7f6e2524919d" providerId="AD" clId="Web-{CB9E3C37-C893-0F6B-AB19-FAA03A955D56}" dt="2024-09-10T09:57:49.127" v="2" actId="20577"/>
      <pc:docMkLst>
        <pc:docMk/>
      </pc:docMkLst>
      <pc:sldChg chg="modSp">
        <pc:chgData name="Jana Obstová (Hroteková)" userId="S::jhrotekova_techniserv-it.cz#ext#@assecoce.onmicrosoft.com::562926a8-3db2-4a45-8a91-7f6e2524919d" providerId="AD" clId="Web-{CB9E3C37-C893-0F6B-AB19-FAA03A955D56}" dt="2024-09-10T09:57:49.127" v="2" actId="20577"/>
        <pc:sldMkLst>
          <pc:docMk/>
          <pc:sldMk cId="1787159326" sldId="1996"/>
        </pc:sldMkLst>
      </pc:sldChg>
    </pc:docChg>
  </pc:docChgLst>
  <pc:docChgLst>
    <pc:chgData name="Jana Obstová (Hroteková)" userId="S::jhrotekova_techniserv-it.cz#ext#@assecoce.onmicrosoft.com::562926a8-3db2-4a45-8a91-7f6e2524919d" providerId="AD" clId="Web-{9A1BEE37-EB54-332E-13DD-595A92114B84}"/>
    <pc:docChg chg="addSld delSld modSld sldOrd">
      <pc:chgData name="Jana Obstová (Hroteková)" userId="S::jhrotekova_techniserv-it.cz#ext#@assecoce.onmicrosoft.com::562926a8-3db2-4a45-8a91-7f6e2524919d" providerId="AD" clId="Web-{9A1BEE37-EB54-332E-13DD-595A92114B84}" dt="2024-09-05T18:08:14.101" v="481"/>
      <pc:docMkLst>
        <pc:docMk/>
      </pc:docMkLst>
      <pc:sldChg chg="del">
        <pc:chgData name="Jana Obstová (Hroteková)" userId="S::jhrotekova_techniserv-it.cz#ext#@assecoce.onmicrosoft.com::562926a8-3db2-4a45-8a91-7f6e2524919d" providerId="AD" clId="Web-{9A1BEE37-EB54-332E-13DD-595A92114B84}" dt="2024-09-05T11:44:57.012" v="82"/>
        <pc:sldMkLst>
          <pc:docMk/>
          <pc:sldMk cId="2904180360" sldId="1533"/>
        </pc:sldMkLst>
      </pc:sldChg>
      <pc:sldChg chg="del">
        <pc:chgData name="Jana Obstová (Hroteková)" userId="S::jhrotekova_techniserv-it.cz#ext#@assecoce.onmicrosoft.com::562926a8-3db2-4a45-8a91-7f6e2524919d" providerId="AD" clId="Web-{9A1BEE37-EB54-332E-13DD-595A92114B84}" dt="2024-09-05T11:44:56.996" v="81"/>
        <pc:sldMkLst>
          <pc:docMk/>
          <pc:sldMk cId="2853350306" sldId="1534"/>
        </pc:sldMkLst>
      </pc:sldChg>
      <pc:sldChg chg="del">
        <pc:chgData name="Jana Obstová (Hroteková)" userId="S::jhrotekova_techniserv-it.cz#ext#@assecoce.onmicrosoft.com::562926a8-3db2-4a45-8a91-7f6e2524919d" providerId="AD" clId="Web-{9A1BEE37-EB54-332E-13DD-595A92114B84}" dt="2024-09-05T11:44:56.980" v="80"/>
        <pc:sldMkLst>
          <pc:docMk/>
          <pc:sldMk cId="352099070" sldId="1535"/>
        </pc:sldMkLst>
      </pc:sldChg>
      <pc:sldChg chg="del">
        <pc:chgData name="Jana Obstová (Hroteková)" userId="S::jhrotekova_techniserv-it.cz#ext#@assecoce.onmicrosoft.com::562926a8-3db2-4a45-8a91-7f6e2524919d" providerId="AD" clId="Web-{9A1BEE37-EB54-332E-13DD-595A92114B84}" dt="2024-09-05T11:44:56.949" v="79"/>
        <pc:sldMkLst>
          <pc:docMk/>
          <pc:sldMk cId="1978946643" sldId="1537"/>
        </pc:sldMkLst>
      </pc:sldChg>
      <pc:sldChg chg="ord">
        <pc:chgData name="Jana Obstová (Hroteková)" userId="S::jhrotekova_techniserv-it.cz#ext#@assecoce.onmicrosoft.com::562926a8-3db2-4a45-8a91-7f6e2524919d" providerId="AD" clId="Web-{9A1BEE37-EB54-332E-13DD-595A92114B84}" dt="2024-09-05T11:45:20.794" v="84"/>
        <pc:sldMkLst>
          <pc:docMk/>
          <pc:sldMk cId="371288692" sldId="1539"/>
        </pc:sldMkLst>
      </pc:sldChg>
      <pc:sldChg chg="ord">
        <pc:chgData name="Jana Obstová (Hroteková)" userId="S::jhrotekova_techniserv-it.cz#ext#@assecoce.onmicrosoft.com::562926a8-3db2-4a45-8a91-7f6e2524919d" providerId="AD" clId="Web-{9A1BEE37-EB54-332E-13DD-595A92114B84}" dt="2024-09-05T11:45:20.794" v="83"/>
        <pc:sldMkLst>
          <pc:docMk/>
          <pc:sldMk cId="3616691007" sldId="1540"/>
        </pc:sldMkLst>
      </pc:sldChg>
      <pc:sldChg chg="del">
        <pc:chgData name="Jana Obstová (Hroteková)" userId="S::jhrotekova_techniserv-it.cz#ext#@assecoce.onmicrosoft.com::562926a8-3db2-4a45-8a91-7f6e2524919d" providerId="AD" clId="Web-{9A1BEE37-EB54-332E-13DD-595A92114B84}" dt="2024-09-05T08:38:30.379" v="1"/>
        <pc:sldMkLst>
          <pc:docMk/>
          <pc:sldMk cId="4019226394" sldId="1603"/>
        </pc:sldMkLst>
      </pc:sldChg>
      <pc:sldChg chg="del">
        <pc:chgData name="Jana Obstová (Hroteková)" userId="S::jhrotekova_techniserv-it.cz#ext#@assecoce.onmicrosoft.com::562926a8-3db2-4a45-8a91-7f6e2524919d" providerId="AD" clId="Web-{9A1BEE37-EB54-332E-13DD-595A92114B84}" dt="2024-09-05T08:50:58.639" v="8"/>
        <pc:sldMkLst>
          <pc:docMk/>
          <pc:sldMk cId="1069770890" sldId="1818"/>
        </pc:sldMkLst>
      </pc:sldChg>
      <pc:sldChg chg="delSp modSp">
        <pc:chgData name="Jana Obstová (Hroteková)" userId="S::jhrotekova_techniserv-it.cz#ext#@assecoce.onmicrosoft.com::562926a8-3db2-4a45-8a91-7f6e2524919d" providerId="AD" clId="Web-{9A1BEE37-EB54-332E-13DD-595A92114B84}" dt="2024-09-05T18:08:07.022" v="480"/>
        <pc:sldMkLst>
          <pc:docMk/>
          <pc:sldMk cId="4084826686" sldId="1819"/>
        </pc:sldMkLst>
      </pc:sldChg>
      <pc:sldChg chg="delSp">
        <pc:chgData name="Jana Obstová (Hroteková)" userId="S::jhrotekova_techniserv-it.cz#ext#@assecoce.onmicrosoft.com::562926a8-3db2-4a45-8a91-7f6e2524919d" providerId="AD" clId="Web-{9A1BEE37-EB54-332E-13DD-595A92114B84}" dt="2024-09-05T18:08:14.101" v="481"/>
        <pc:sldMkLst>
          <pc:docMk/>
          <pc:sldMk cId="4047269780" sldId="1820"/>
        </pc:sldMkLst>
      </pc:sldChg>
      <pc:sldChg chg="modSp del">
        <pc:chgData name="Jana Obstová (Hroteková)" userId="S::jhrotekova_techniserv-it.cz#ext#@assecoce.onmicrosoft.com::562926a8-3db2-4a45-8a91-7f6e2524919d" providerId="AD" clId="Web-{9A1BEE37-EB54-332E-13DD-595A92114B84}" dt="2024-09-05T11:44:56.934" v="78"/>
        <pc:sldMkLst>
          <pc:docMk/>
          <pc:sldMk cId="1896144201" sldId="1824"/>
        </pc:sldMkLst>
      </pc:sldChg>
      <pc:sldChg chg="add">
        <pc:chgData name="Jana Obstová (Hroteková)" userId="S::jhrotekova_techniserv-it.cz#ext#@assecoce.onmicrosoft.com::562926a8-3db2-4a45-8a91-7f6e2524919d" providerId="AD" clId="Web-{9A1BEE37-EB54-332E-13DD-595A92114B84}" dt="2024-09-05T08:38:19.035" v="0"/>
        <pc:sldMkLst>
          <pc:docMk/>
          <pc:sldMk cId="4214161330" sldId="1827"/>
        </pc:sldMkLst>
      </pc:sldChg>
      <pc:sldChg chg="modSp add">
        <pc:chgData name="Jana Obstová (Hroteková)" userId="S::jhrotekova_techniserv-it.cz#ext#@assecoce.onmicrosoft.com::562926a8-3db2-4a45-8a91-7f6e2524919d" providerId="AD" clId="Web-{9A1BEE37-EB54-332E-13DD-595A92114B84}" dt="2024-09-05T09:10:11.201" v="15" actId="20577"/>
        <pc:sldMkLst>
          <pc:docMk/>
          <pc:sldMk cId="2063293181" sldId="1828"/>
        </pc:sldMkLst>
      </pc:sldChg>
      <pc:sldChg chg="add">
        <pc:chgData name="Jana Obstová (Hroteková)" userId="S::jhrotekova_techniserv-it.cz#ext#@assecoce.onmicrosoft.com::562926a8-3db2-4a45-8a91-7f6e2524919d" providerId="AD" clId="Web-{9A1BEE37-EB54-332E-13DD-595A92114B84}" dt="2024-09-05T08:50:49.467" v="3"/>
        <pc:sldMkLst>
          <pc:docMk/>
          <pc:sldMk cId="1508650280" sldId="1829"/>
        </pc:sldMkLst>
      </pc:sldChg>
      <pc:sldChg chg="add">
        <pc:chgData name="Jana Obstová (Hroteková)" userId="S::jhrotekova_techniserv-it.cz#ext#@assecoce.onmicrosoft.com::562926a8-3db2-4a45-8a91-7f6e2524919d" providerId="AD" clId="Web-{9A1BEE37-EB54-332E-13DD-595A92114B84}" dt="2024-09-05T08:50:49.514" v="4"/>
        <pc:sldMkLst>
          <pc:docMk/>
          <pc:sldMk cId="1902240005" sldId="1830"/>
        </pc:sldMkLst>
      </pc:sldChg>
      <pc:sldChg chg="add">
        <pc:chgData name="Jana Obstová (Hroteková)" userId="S::jhrotekova_techniserv-it.cz#ext#@assecoce.onmicrosoft.com::562926a8-3db2-4a45-8a91-7f6e2524919d" providerId="AD" clId="Web-{9A1BEE37-EB54-332E-13DD-595A92114B84}" dt="2024-09-05T08:50:49.560" v="5"/>
        <pc:sldMkLst>
          <pc:docMk/>
          <pc:sldMk cId="3089992217" sldId="1831"/>
        </pc:sldMkLst>
      </pc:sldChg>
      <pc:sldChg chg="add">
        <pc:chgData name="Jana Obstová (Hroteková)" userId="S::jhrotekova_techniserv-it.cz#ext#@assecoce.onmicrosoft.com::562926a8-3db2-4a45-8a91-7f6e2524919d" providerId="AD" clId="Web-{9A1BEE37-EB54-332E-13DD-595A92114B84}" dt="2024-09-05T08:50:49.592" v="6"/>
        <pc:sldMkLst>
          <pc:docMk/>
          <pc:sldMk cId="607791507" sldId="1832"/>
        </pc:sldMkLst>
      </pc:sldChg>
      <pc:sldChg chg="add">
        <pc:chgData name="Jana Obstová (Hroteková)" userId="S::jhrotekova_techniserv-it.cz#ext#@assecoce.onmicrosoft.com::562926a8-3db2-4a45-8a91-7f6e2524919d" providerId="AD" clId="Web-{9A1BEE37-EB54-332E-13DD-595A92114B84}" dt="2024-09-05T08:50:49.639" v="7"/>
        <pc:sldMkLst>
          <pc:docMk/>
          <pc:sldMk cId="4186636918" sldId="1833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9A1BEE37-EB54-332E-13DD-595A92114B84}" dt="2024-09-05T11:44:21.698" v="71" actId="20577"/>
        <pc:sldMkLst>
          <pc:docMk/>
          <pc:sldMk cId="1826750987" sldId="1834"/>
        </pc:sldMkLst>
      </pc:sldChg>
      <pc:sldChg chg="modSp add ord replId">
        <pc:chgData name="Jana Obstová (Hroteková)" userId="S::jhrotekova_techniserv-it.cz#ext#@assecoce.onmicrosoft.com::562926a8-3db2-4a45-8a91-7f6e2524919d" providerId="AD" clId="Web-{9A1BEE37-EB54-332E-13DD-595A92114B84}" dt="2024-09-05T11:45:40.404" v="96" actId="20577"/>
        <pc:sldMkLst>
          <pc:docMk/>
          <pc:sldMk cId="2170673492" sldId="1835"/>
        </pc:sldMkLst>
      </pc:sldChg>
      <pc:sldChg chg="addSp delSp modSp add ord replId">
        <pc:chgData name="Jana Obstová (Hroteková)" userId="S::jhrotekova_techniserv-it.cz#ext#@assecoce.onmicrosoft.com::562926a8-3db2-4a45-8a91-7f6e2524919d" providerId="AD" clId="Web-{9A1BEE37-EB54-332E-13DD-595A92114B84}" dt="2024-09-05T17:42:26.401" v="273" actId="1076"/>
        <pc:sldMkLst>
          <pc:docMk/>
          <pc:sldMk cId="421201" sldId="1836"/>
        </pc:sldMkLst>
      </pc:sldChg>
      <pc:sldChg chg="addSp delSp modSp add replId">
        <pc:chgData name="Jana Obstová (Hroteková)" userId="S::jhrotekova_techniserv-it.cz#ext#@assecoce.onmicrosoft.com::562926a8-3db2-4a45-8a91-7f6e2524919d" providerId="AD" clId="Web-{9A1BEE37-EB54-332E-13DD-595A92114B84}" dt="2024-09-05T17:50:16.668" v="282" actId="14100"/>
        <pc:sldMkLst>
          <pc:docMk/>
          <pc:sldMk cId="1137451419" sldId="1837"/>
        </pc:sldMkLst>
      </pc:sldChg>
      <pc:sldChg chg="addSp delSp modSp add replId">
        <pc:chgData name="Jana Obstová (Hroteková)" userId="S::jhrotekova_techniserv-it.cz#ext#@assecoce.onmicrosoft.com::562926a8-3db2-4a45-8a91-7f6e2524919d" providerId="AD" clId="Web-{9A1BEE37-EB54-332E-13DD-595A92114B84}" dt="2024-09-05T18:06:39.863" v="471" actId="20577"/>
        <pc:sldMkLst>
          <pc:docMk/>
          <pc:sldMk cId="2072789514" sldId="1838"/>
        </pc:sldMkLst>
      </pc:sldChg>
      <pc:sldChg chg="addSp delSp modSp add replId">
        <pc:chgData name="Jana Obstová (Hroteková)" userId="S::jhrotekova_techniserv-it.cz#ext#@assecoce.onmicrosoft.com::562926a8-3db2-4a45-8a91-7f6e2524919d" providerId="AD" clId="Web-{9A1BEE37-EB54-332E-13DD-595A92114B84}" dt="2024-09-05T18:07:43.740" v="479" actId="20577"/>
        <pc:sldMkLst>
          <pc:docMk/>
          <pc:sldMk cId="1165963923" sldId="1839"/>
        </pc:sldMkLst>
      </pc:sldChg>
    </pc:docChg>
  </pc:docChgLst>
  <pc:docChgLst>
    <pc:chgData name="HORVÁTH Martin" userId="S::martin.horvath@asseco-ce.com::16f09757-3bab-4733-b03f-65ac1d169c55" providerId="AD" clId="Web-{D5B5DC77-76F3-4A06-803B-FA8DC036FAE5}"/>
    <pc:docChg chg="addSld delSld modSld">
      <pc:chgData name="HORVÁTH Martin" userId="S::martin.horvath@asseco-ce.com::16f09757-3bab-4733-b03f-65ac1d169c55" providerId="AD" clId="Web-{D5B5DC77-76F3-4A06-803B-FA8DC036FAE5}" dt="2024-08-15T11:46:37.659" v="57"/>
      <pc:docMkLst>
        <pc:docMk/>
      </pc:docMkLst>
      <pc:sldChg chg="addSp delSp modSp">
        <pc:chgData name="HORVÁTH Martin" userId="S::martin.horvath@asseco-ce.com::16f09757-3bab-4733-b03f-65ac1d169c55" providerId="AD" clId="Web-{D5B5DC77-76F3-4A06-803B-FA8DC036FAE5}" dt="2024-08-15T11:44:03.124" v="22"/>
        <pc:sldMkLst>
          <pc:docMk/>
          <pc:sldMk cId="282907853" sldId="1517"/>
        </pc:sldMkLst>
      </pc:sldChg>
      <pc:sldChg chg="modSp add replId">
        <pc:chgData name="HORVÁTH Martin" userId="S::martin.horvath@asseco-ce.com::16f09757-3bab-4733-b03f-65ac1d169c55" providerId="AD" clId="Web-{D5B5DC77-76F3-4A06-803B-FA8DC036FAE5}" dt="2024-08-15T11:45:09.422" v="54" actId="1076"/>
        <pc:sldMkLst>
          <pc:docMk/>
          <pc:sldMk cId="662186455" sldId="1528"/>
        </pc:sldMkLst>
      </pc:sldChg>
      <pc:sldChg chg="addSp delSp modSp add del replId">
        <pc:chgData name="HORVÁTH Martin" userId="S::martin.horvath@asseco-ce.com::16f09757-3bab-4733-b03f-65ac1d169c55" providerId="AD" clId="Web-{D5B5DC77-76F3-4A06-803B-FA8DC036FAE5}" dt="2024-08-15T11:46:37.659" v="57"/>
        <pc:sldMkLst>
          <pc:docMk/>
          <pc:sldMk cId="932329139" sldId="1529"/>
        </pc:sldMkLst>
      </pc:sldChg>
    </pc:docChg>
  </pc:docChgLst>
  <pc:docChgLst>
    <pc:chgData name="HORVÁTH Martin" userId="16f09757-3bab-4733-b03f-65ac1d169c55" providerId="ADAL" clId="{B9BBEDFE-3BB4-4585-83BF-16A268AB6705}"/>
    <pc:docChg chg="undo custSel addSld delSld modSld">
      <pc:chgData name="HORVÁTH Martin" userId="16f09757-3bab-4733-b03f-65ac1d169c55" providerId="ADAL" clId="{B9BBEDFE-3BB4-4585-83BF-16A268AB6705}" dt="2024-08-15T11:49:40.879" v="46" actId="20577"/>
      <pc:docMkLst>
        <pc:docMk/>
      </pc:docMkLst>
      <pc:sldChg chg="modSp mod">
        <pc:chgData name="HORVÁTH Martin" userId="16f09757-3bab-4733-b03f-65ac1d169c55" providerId="ADAL" clId="{B9BBEDFE-3BB4-4585-83BF-16A268AB6705}" dt="2024-08-15T11:49:40.879" v="46" actId="20577"/>
        <pc:sldMkLst>
          <pc:docMk/>
          <pc:sldMk cId="662186455" sldId="1528"/>
        </pc:sldMkLst>
      </pc:sldChg>
      <pc:sldChg chg="addSp delSp modSp add del mod">
        <pc:chgData name="HORVÁTH Martin" userId="16f09757-3bab-4733-b03f-65ac1d169c55" providerId="ADAL" clId="{B9BBEDFE-3BB4-4585-83BF-16A268AB6705}" dt="2024-08-15T11:47:57.441" v="24" actId="47"/>
        <pc:sldMkLst>
          <pc:docMk/>
          <pc:sldMk cId="3503679799" sldId="1529"/>
        </pc:sldMkLst>
      </pc:sldChg>
    </pc:docChg>
  </pc:docChgLst>
  <pc:docChgLst>
    <pc:chgData name="BÜRGER Tomáš" userId="S::tomas.burger@asseco-ce.com::f5b8df6d-73f5-4c4f-8795-b4d9459f9abf" providerId="AD" clId="Web-{29253747-2897-07D4-B6C9-46433938A6AC}"/>
    <pc:docChg chg="addSld modSld">
      <pc:chgData name="BÜRGER Tomáš" userId="S::tomas.burger@asseco-ce.com::f5b8df6d-73f5-4c4f-8795-b4d9459f9abf" providerId="AD" clId="Web-{29253747-2897-07D4-B6C9-46433938A6AC}" dt="2024-09-16T14:20:46.563" v="101"/>
      <pc:docMkLst>
        <pc:docMk/>
      </pc:docMkLst>
      <pc:sldChg chg="delSp">
        <pc:chgData name="BÜRGER Tomáš" userId="S::tomas.burger@asseco-ce.com::f5b8df6d-73f5-4c4f-8795-b4d9459f9abf" providerId="AD" clId="Web-{29253747-2897-07D4-B6C9-46433938A6AC}" dt="2024-09-16T14:20:46.563" v="101"/>
        <pc:sldMkLst>
          <pc:docMk/>
          <pc:sldMk cId="3618726982" sldId="1749"/>
        </pc:sldMkLst>
      </pc:sldChg>
      <pc:sldChg chg="addSp delSp modSp add replId">
        <pc:chgData name="BÜRGER Tomáš" userId="S::tomas.burger@asseco-ce.com::f5b8df6d-73f5-4c4f-8795-b4d9459f9abf" providerId="AD" clId="Web-{29253747-2897-07D4-B6C9-46433938A6AC}" dt="2024-09-16T14:20:11.812" v="100" actId="14100"/>
        <pc:sldMkLst>
          <pc:docMk/>
          <pc:sldMk cId="3961081079" sldId="2141"/>
        </pc:sldMkLst>
      </pc:sldChg>
    </pc:docChg>
  </pc:docChgLst>
  <pc:docChgLst>
    <pc:chgData name="BÜRGER Tomáš" userId="S::tomas.burger@asseco-ce.com::f5b8df6d-73f5-4c4f-8795-b4d9459f9abf" providerId="AD" clId="Web-{1A61D128-5A52-1AEA-7226-4DE6B9FE9149}"/>
    <pc:docChg chg="addSld delSld modSld sldOrd">
      <pc:chgData name="BÜRGER Tomáš" userId="S::tomas.burger@asseco-ce.com::f5b8df6d-73f5-4c4f-8795-b4d9459f9abf" providerId="AD" clId="Web-{1A61D128-5A52-1AEA-7226-4DE6B9FE9149}" dt="2024-09-14T19:12:41.489" v="268" actId="1076"/>
      <pc:docMkLst>
        <pc:docMk/>
      </pc:docMkLst>
      <pc:sldChg chg="modSp">
        <pc:chgData name="BÜRGER Tomáš" userId="S::tomas.burger@asseco-ce.com::f5b8df6d-73f5-4c4f-8795-b4d9459f9abf" providerId="AD" clId="Web-{1A61D128-5A52-1AEA-7226-4DE6B9FE9149}" dt="2024-09-14T18:18:19.315" v="83" actId="20577"/>
        <pc:sldMkLst>
          <pc:docMk/>
          <pc:sldMk cId="2710731183" sldId="1640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00:43.702" v="41" actId="20577"/>
        <pc:sldMkLst>
          <pc:docMk/>
          <pc:sldMk cId="1453085955" sldId="1676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01:41.581" v="46" actId="20577"/>
        <pc:sldMkLst>
          <pc:docMk/>
          <pc:sldMk cId="3426831221" sldId="1677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02:52.334" v="50" actId="20577"/>
        <pc:sldMkLst>
          <pc:docMk/>
          <pc:sldMk cId="3428205706" sldId="1678"/>
        </pc:sldMkLst>
      </pc:sldChg>
      <pc:sldChg chg="addSp delSp modSp delAnim">
        <pc:chgData name="BÜRGER Tomáš" userId="S::tomas.burger@asseco-ce.com::f5b8df6d-73f5-4c4f-8795-b4d9459f9abf" providerId="AD" clId="Web-{1A61D128-5A52-1AEA-7226-4DE6B9FE9149}" dt="2024-09-14T18:11:44.888" v="70" actId="1076"/>
        <pc:sldMkLst>
          <pc:docMk/>
          <pc:sldMk cId="1188207959" sldId="1679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14:03.899" v="74" actId="20577"/>
        <pc:sldMkLst>
          <pc:docMk/>
          <pc:sldMk cId="1092470074" sldId="1680"/>
        </pc:sldMkLst>
      </pc:sldChg>
      <pc:sldChg chg="ord">
        <pc:chgData name="BÜRGER Tomáš" userId="S::tomas.burger@asseco-ce.com::f5b8df6d-73f5-4c4f-8795-b4d9459f9abf" providerId="AD" clId="Web-{1A61D128-5A52-1AEA-7226-4DE6B9FE9149}" dt="2024-09-14T17:32:14.636" v="0"/>
        <pc:sldMkLst>
          <pc:docMk/>
          <pc:sldMk cId="4225085478" sldId="1687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18:28.909" v="87" actId="20577"/>
        <pc:sldMkLst>
          <pc:docMk/>
          <pc:sldMk cId="2290412953" sldId="1689"/>
        </pc:sldMkLst>
      </pc:sldChg>
      <pc:sldChg chg="modSp">
        <pc:chgData name="BÜRGER Tomáš" userId="S::tomas.burger@asseco-ce.com::f5b8df6d-73f5-4c4f-8795-b4d9459f9abf" providerId="AD" clId="Web-{1A61D128-5A52-1AEA-7226-4DE6B9FE9149}" dt="2024-09-14T17:58:26.932" v="23" actId="20577"/>
        <pc:sldMkLst>
          <pc:docMk/>
          <pc:sldMk cId="3982071220" sldId="1698"/>
        </pc:sldMkLst>
      </pc:sldChg>
      <pc:sldChg chg="addSp delSp modSp">
        <pc:chgData name="BÜRGER Tomáš" userId="S::tomas.burger@asseco-ce.com::f5b8df6d-73f5-4c4f-8795-b4d9459f9abf" providerId="AD" clId="Web-{1A61D128-5A52-1AEA-7226-4DE6B9FE9149}" dt="2024-09-14T18:01:25.831" v="44" actId="20577"/>
        <pc:sldMkLst>
          <pc:docMk/>
          <pc:sldMk cId="537110308" sldId="1699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02:09.801" v="48" actId="20577"/>
        <pc:sldMkLst>
          <pc:docMk/>
          <pc:sldMk cId="879566110" sldId="1700"/>
        </pc:sldMkLst>
      </pc:sldChg>
      <pc:sldChg chg="addSp delSp modSp">
        <pc:chgData name="BÜRGER Tomáš" userId="S::tomas.burger@asseco-ce.com::f5b8df6d-73f5-4c4f-8795-b4d9459f9abf" providerId="AD" clId="Web-{1A61D128-5A52-1AEA-7226-4DE6B9FE9149}" dt="2024-09-14T18:08:26.381" v="64" actId="1076"/>
        <pc:sldMkLst>
          <pc:docMk/>
          <pc:sldMk cId="2958807737" sldId="1701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18:34.816" v="89" actId="20577"/>
        <pc:sldMkLst>
          <pc:docMk/>
          <pc:sldMk cId="4131978358" sldId="1733"/>
        </pc:sldMkLst>
      </pc:sldChg>
      <pc:sldChg chg="addSp delSp modSp">
        <pc:chgData name="BÜRGER Tomáš" userId="S::tomas.burger@asseco-ce.com::f5b8df6d-73f5-4c4f-8795-b4d9459f9abf" providerId="AD" clId="Web-{1A61D128-5A52-1AEA-7226-4DE6B9FE9149}" dt="2024-09-14T18:19:14.645" v="96" actId="1076"/>
        <pc:sldMkLst>
          <pc:docMk/>
          <pc:sldMk cId="4285471764" sldId="1734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0:29.117" v="98" actId="20577"/>
        <pc:sldMkLst>
          <pc:docMk/>
          <pc:sldMk cId="3059135553" sldId="1735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18:22.784" v="85" actId="20577"/>
        <pc:sldMkLst>
          <pc:docMk/>
          <pc:sldMk cId="3777590090" sldId="1736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0:33.711" v="100" actId="20577"/>
        <pc:sldMkLst>
          <pc:docMk/>
          <pc:sldMk cId="2322827552" sldId="1737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0:40.351" v="102" actId="20577"/>
        <pc:sldMkLst>
          <pc:docMk/>
          <pc:sldMk cId="373132692" sldId="1738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1:20.525" v="104" actId="20577"/>
        <pc:sldMkLst>
          <pc:docMk/>
          <pc:sldMk cId="3033619267" sldId="1739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1:29.650" v="106" actId="20577"/>
        <pc:sldMkLst>
          <pc:docMk/>
          <pc:sldMk cId="425340916" sldId="1740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1:38.432" v="108" actId="20577"/>
        <pc:sldMkLst>
          <pc:docMk/>
          <pc:sldMk cId="3137627062" sldId="1741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1:48.135" v="111" actId="20577"/>
        <pc:sldMkLst>
          <pc:docMk/>
          <pc:sldMk cId="997918931" sldId="1742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1:56.448" v="113" actId="20577"/>
        <pc:sldMkLst>
          <pc:docMk/>
          <pc:sldMk cId="1032036446" sldId="1744"/>
        </pc:sldMkLst>
      </pc:sldChg>
      <pc:sldChg chg="delSp modSp">
        <pc:chgData name="BÜRGER Tomáš" userId="S::tomas.burger@asseco-ce.com::f5b8df6d-73f5-4c4f-8795-b4d9459f9abf" providerId="AD" clId="Web-{1A61D128-5A52-1AEA-7226-4DE6B9FE9149}" dt="2024-09-14T18:50:21.137" v="198"/>
        <pc:sldMkLst>
          <pc:docMk/>
          <pc:sldMk cId="1951493192" sldId="1745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2:10.401" v="117" actId="20577"/>
        <pc:sldMkLst>
          <pc:docMk/>
          <pc:sldMk cId="1389120695" sldId="1746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22:28.751" v="119" actId="20577"/>
        <pc:sldMkLst>
          <pc:docMk/>
          <pc:sldMk cId="2651216860" sldId="1748"/>
        </pc:sldMkLst>
      </pc:sldChg>
      <pc:sldChg chg="delSp modSp">
        <pc:chgData name="BÜRGER Tomáš" userId="S::tomas.burger@asseco-ce.com::f5b8df6d-73f5-4c4f-8795-b4d9459f9abf" providerId="AD" clId="Web-{1A61D128-5A52-1AEA-7226-4DE6B9FE9149}" dt="2024-09-14T18:30:13.988" v="124"/>
        <pc:sldMkLst>
          <pc:docMk/>
          <pc:sldMk cId="3773285354" sldId="1750"/>
        </pc:sldMkLst>
      </pc:sldChg>
      <pc:sldChg chg="delSp">
        <pc:chgData name="BÜRGER Tomáš" userId="S::tomas.burger@asseco-ce.com::f5b8df6d-73f5-4c4f-8795-b4d9459f9abf" providerId="AD" clId="Web-{1A61D128-5A52-1AEA-7226-4DE6B9FE9149}" dt="2024-09-14T19:08:41.449" v="258"/>
        <pc:sldMkLst>
          <pc:docMk/>
          <pc:sldMk cId="4123655390" sldId="1751"/>
        </pc:sldMkLst>
      </pc:sldChg>
      <pc:sldChg chg="delSp modSp">
        <pc:chgData name="BÜRGER Tomáš" userId="S::tomas.burger@asseco-ce.com::f5b8df6d-73f5-4c4f-8795-b4d9459f9abf" providerId="AD" clId="Web-{1A61D128-5A52-1AEA-7226-4DE6B9FE9149}" dt="2024-09-14T19:09:06.528" v="261" actId="20577"/>
        <pc:sldMkLst>
          <pc:docMk/>
          <pc:sldMk cId="1246270949" sldId="1752"/>
        </pc:sldMkLst>
      </pc:sldChg>
      <pc:sldChg chg="modSp">
        <pc:chgData name="BÜRGER Tomáš" userId="S::tomas.burger@asseco-ce.com::f5b8df6d-73f5-4c4f-8795-b4d9459f9abf" providerId="AD" clId="Web-{1A61D128-5A52-1AEA-7226-4DE6B9FE9149}" dt="2024-09-14T19:09:23.794" v="263" actId="20577"/>
        <pc:sldMkLst>
          <pc:docMk/>
          <pc:sldMk cId="2310029980" sldId="1753"/>
        </pc:sldMkLst>
      </pc:sldChg>
      <pc:sldChg chg="modSp">
        <pc:chgData name="BÜRGER Tomáš" userId="S::tomas.burger@asseco-ce.com::f5b8df6d-73f5-4c4f-8795-b4d9459f9abf" providerId="AD" clId="Web-{1A61D128-5A52-1AEA-7226-4DE6B9FE9149}" dt="2024-09-14T19:10:43.204" v="265" actId="20577"/>
        <pc:sldMkLst>
          <pc:docMk/>
          <pc:sldMk cId="1451842854" sldId="1754"/>
        </pc:sldMkLst>
      </pc:sldChg>
      <pc:sldChg chg="modSp">
        <pc:chgData name="BÜRGER Tomáš" userId="S::tomas.burger@asseco-ce.com::f5b8df6d-73f5-4c4f-8795-b4d9459f9abf" providerId="AD" clId="Web-{1A61D128-5A52-1AEA-7226-4DE6B9FE9149}" dt="2024-09-14T19:12:41.489" v="268" actId="1076"/>
        <pc:sldMkLst>
          <pc:docMk/>
          <pc:sldMk cId="1522046582" sldId="1755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30:19.942" v="126" actId="20577"/>
        <pc:sldMkLst>
          <pc:docMk/>
          <pc:sldMk cId="2586051089" sldId="1937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30:25.145" v="128" actId="20577"/>
        <pc:sldMkLst>
          <pc:docMk/>
          <pc:sldMk cId="1713552595" sldId="1938"/>
        </pc:sldMkLst>
      </pc:sldChg>
      <pc:sldChg chg="modSp ord">
        <pc:chgData name="BÜRGER Tomáš" userId="S::tomas.burger@asseco-ce.com::f5b8df6d-73f5-4c4f-8795-b4d9459f9abf" providerId="AD" clId="Web-{1A61D128-5A52-1AEA-7226-4DE6B9FE9149}" dt="2024-09-14T18:30:29.973" v="130" actId="20577"/>
        <pc:sldMkLst>
          <pc:docMk/>
          <pc:sldMk cId="4170080762" sldId="1939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50:54.044" v="206" actId="20577"/>
        <pc:sldMkLst>
          <pc:docMk/>
          <pc:sldMk cId="1167959623" sldId="1940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50:58.716" v="208" actId="20577"/>
        <pc:sldMkLst>
          <pc:docMk/>
          <pc:sldMk cId="27184783" sldId="1941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51:04.420" v="210" actId="20577"/>
        <pc:sldMkLst>
          <pc:docMk/>
          <pc:sldMk cId="3679616131" sldId="1942"/>
        </pc:sldMkLst>
      </pc:sldChg>
      <pc:sldChg chg="modSp ord">
        <pc:chgData name="BÜRGER Tomáš" userId="S::tomas.burger@asseco-ce.com::f5b8df6d-73f5-4c4f-8795-b4d9459f9abf" providerId="AD" clId="Web-{1A61D128-5A52-1AEA-7226-4DE6B9FE9149}" dt="2024-09-14T18:49:21.588" v="190" actId="20577"/>
        <pc:sldMkLst>
          <pc:docMk/>
          <pc:sldMk cId="3539469384" sldId="1943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52:01.203" v="214" actId="20577"/>
        <pc:sldMkLst>
          <pc:docMk/>
          <pc:sldMk cId="2747273962" sldId="1944"/>
        </pc:sldMkLst>
      </pc:sldChg>
      <pc:sldChg chg="modSp">
        <pc:chgData name="BÜRGER Tomáš" userId="S::tomas.burger@asseco-ce.com::f5b8df6d-73f5-4c4f-8795-b4d9459f9abf" providerId="AD" clId="Web-{1A61D128-5A52-1AEA-7226-4DE6B9FE9149}" dt="2024-09-14T18:56:22.439" v="245" actId="20577"/>
        <pc:sldMkLst>
          <pc:docMk/>
          <pc:sldMk cId="368374110" sldId="1946"/>
        </pc:sldMkLst>
      </pc:sldChg>
      <pc:sldChg chg="modSp">
        <pc:chgData name="BÜRGER Tomáš" userId="S::tomas.burger@asseco-ce.com::f5b8df6d-73f5-4c4f-8795-b4d9459f9abf" providerId="AD" clId="Web-{1A61D128-5A52-1AEA-7226-4DE6B9FE9149}" dt="2024-09-14T19:10:58.267" v="267" actId="20577"/>
        <pc:sldMkLst>
          <pc:docMk/>
          <pc:sldMk cId="2177273850" sldId="1948"/>
        </pc:sldMkLst>
      </pc:sldChg>
      <pc:sldChg chg="addSp delSp modSp ord">
        <pc:chgData name="BÜRGER Tomáš" userId="S::tomas.burger@asseco-ce.com::f5b8df6d-73f5-4c4f-8795-b4d9459f9abf" providerId="AD" clId="Web-{1A61D128-5A52-1AEA-7226-4DE6B9FE9149}" dt="2024-09-14T18:50:49.732" v="204" actId="20577"/>
        <pc:sldMkLst>
          <pc:docMk/>
          <pc:sldMk cId="2670227767" sldId="2075"/>
        </pc:sldMkLst>
      </pc:sldChg>
      <pc:sldChg chg="del ord">
        <pc:chgData name="BÜRGER Tomáš" userId="S::tomas.burger@asseco-ce.com::f5b8df6d-73f5-4c4f-8795-b4d9459f9abf" providerId="AD" clId="Web-{1A61D128-5A52-1AEA-7226-4DE6B9FE9149}" dt="2024-09-14T18:49:12.057" v="188"/>
        <pc:sldMkLst>
          <pc:docMk/>
          <pc:sldMk cId="2928057986" sldId="2076"/>
        </pc:sldMkLst>
      </pc:sldChg>
      <pc:sldChg chg="del">
        <pc:chgData name="BÜRGER Tomáš" userId="S::tomas.burger@asseco-ce.com::f5b8df6d-73f5-4c4f-8795-b4d9459f9abf" providerId="AD" clId="Web-{1A61D128-5A52-1AEA-7226-4DE6B9FE9149}" dt="2024-09-14T18:54:12.942" v="220"/>
        <pc:sldMkLst>
          <pc:docMk/>
          <pc:sldMk cId="946428723" sldId="2077"/>
        </pc:sldMkLst>
      </pc:sldChg>
      <pc:sldChg chg="modSp">
        <pc:chgData name="BÜRGER Tomáš" userId="S::tomas.burger@asseco-ce.com::f5b8df6d-73f5-4c4f-8795-b4d9459f9abf" providerId="AD" clId="Web-{1A61D128-5A52-1AEA-7226-4DE6B9FE9149}" dt="2024-09-14T17:53:56.015" v="2" actId="20577"/>
        <pc:sldMkLst>
          <pc:docMk/>
          <pc:sldMk cId="3734248353" sldId="2091"/>
        </pc:sldMkLst>
      </pc:sldChg>
      <pc:sldChg chg="modSp">
        <pc:chgData name="BÜRGER Tomáš" userId="S::tomas.burger@asseco-ce.com::f5b8df6d-73f5-4c4f-8795-b4d9459f9abf" providerId="AD" clId="Web-{1A61D128-5A52-1AEA-7226-4DE6B9FE9149}" dt="2024-09-14T17:59:50.232" v="33" actId="14100"/>
        <pc:sldMkLst>
          <pc:docMk/>
          <pc:sldMk cId="2448730466" sldId="2109"/>
        </pc:sldMkLst>
      </pc:sldChg>
      <pc:sldChg chg="addSp delSp modSp add replId">
        <pc:chgData name="BÜRGER Tomáš" userId="S::tomas.burger@asseco-ce.com::f5b8df6d-73f5-4c4f-8795-b4d9459f9abf" providerId="AD" clId="Web-{1A61D128-5A52-1AEA-7226-4DE6B9FE9149}" dt="2024-09-14T17:57:48.758" v="21" actId="1076"/>
        <pc:sldMkLst>
          <pc:docMk/>
          <pc:sldMk cId="657323023" sldId="2110"/>
        </pc:sldMkLst>
      </pc:sldChg>
      <pc:sldChg chg="addSp delSp modSp add replId">
        <pc:chgData name="BÜRGER Tomáš" userId="S::tomas.burger@asseco-ce.com::f5b8df6d-73f5-4c4f-8795-b4d9459f9abf" providerId="AD" clId="Web-{1A61D128-5A52-1AEA-7226-4DE6B9FE9149}" dt="2024-09-14T18:50:46.263" v="202" actId="20577"/>
        <pc:sldMkLst>
          <pc:docMk/>
          <pc:sldMk cId="1078900698" sldId="2111"/>
        </pc:sldMkLst>
      </pc:sldChg>
      <pc:sldChg chg="addSp delSp modSp add replId">
        <pc:chgData name="BÜRGER Tomáš" userId="S::tomas.burger@asseco-ce.com::f5b8df6d-73f5-4c4f-8795-b4d9459f9abf" providerId="AD" clId="Web-{1A61D128-5A52-1AEA-7226-4DE6B9FE9149}" dt="2024-09-14T18:51:21.577" v="212" actId="20577"/>
        <pc:sldMkLst>
          <pc:docMk/>
          <pc:sldMk cId="1770922763" sldId="2112"/>
        </pc:sldMkLst>
      </pc:sldChg>
      <pc:sldChg chg="addSp delSp modSp add replId">
        <pc:chgData name="BÜRGER Tomáš" userId="S::tomas.burger@asseco-ce.com::f5b8df6d-73f5-4c4f-8795-b4d9459f9abf" providerId="AD" clId="Web-{1A61D128-5A52-1AEA-7226-4DE6B9FE9149}" dt="2024-09-14T19:04:47.941" v="257" actId="1076"/>
        <pc:sldMkLst>
          <pc:docMk/>
          <pc:sldMk cId="1315305960" sldId="2113"/>
        </pc:sldMkLst>
      </pc:sldChg>
      <pc:sldChg chg="addSp delSp modSp add replId">
        <pc:chgData name="BÜRGER Tomáš" userId="S::tomas.burger@asseco-ce.com::f5b8df6d-73f5-4c4f-8795-b4d9459f9abf" providerId="AD" clId="Web-{1A61D128-5A52-1AEA-7226-4DE6B9FE9149}" dt="2024-09-14T18:58:38.881" v="253" actId="14100"/>
        <pc:sldMkLst>
          <pc:docMk/>
          <pc:sldMk cId="2178888411" sldId="2114"/>
        </pc:sldMkLst>
      </pc:sldChg>
    </pc:docChg>
  </pc:docChgLst>
  <pc:docChgLst>
    <pc:chgData name="Eva Jandíková" userId="7ef427b1455032d3" providerId="LiveId" clId="{BB25682E-B61C-406C-BE11-731FB41FCD28}"/>
    <pc:docChg chg="undo custSel addSld delSld modSld sldOrd">
      <pc:chgData name="Eva Jandíková" userId="7ef427b1455032d3" providerId="LiveId" clId="{BB25682E-B61C-406C-BE11-731FB41FCD28}" dt="2024-10-17T16:17:34.416" v="14393"/>
      <pc:docMkLst>
        <pc:docMk/>
      </pc:docMkLst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1225019903" sldId="257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374019005" sldId="275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1255772815" sldId="286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4111752865" sldId="312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2544912346" sldId="321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764564888" sldId="323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2924274008" sldId="324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2247465972" sldId="325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3997920908" sldId="327"/>
        </pc:sldMkLst>
      </pc:sldChg>
      <pc:sldChg chg="modSp add mod">
        <pc:chgData name="Eva Jandíková" userId="7ef427b1455032d3" providerId="LiveId" clId="{BB25682E-B61C-406C-BE11-731FB41FCD28}" dt="2024-10-17T15:09:29.211" v="12493" actId="20577"/>
        <pc:sldMkLst>
          <pc:docMk/>
          <pc:sldMk cId="393909992" sldId="1271"/>
        </pc:sldMkLst>
      </pc:sldChg>
      <pc:sldChg chg="modSp del mod">
        <pc:chgData name="Eva Jandíková" userId="7ef427b1455032d3" providerId="LiveId" clId="{BB25682E-B61C-406C-BE11-731FB41FCD28}" dt="2024-10-17T10:24:14.899" v="5926" actId="2696"/>
        <pc:sldMkLst>
          <pc:docMk/>
          <pc:sldMk cId="3594119906" sldId="1271"/>
        </pc:sldMkLst>
      </pc:sldChg>
      <pc:sldChg chg="del">
        <pc:chgData name="Eva Jandíková" userId="7ef427b1455032d3" providerId="LiveId" clId="{BB25682E-B61C-406C-BE11-731FB41FCD28}" dt="2024-10-15T18:20:47.282" v="4" actId="47"/>
        <pc:sldMkLst>
          <pc:docMk/>
          <pc:sldMk cId="2885798880" sldId="1301"/>
        </pc:sldMkLst>
      </pc:sldChg>
      <pc:sldChg chg="del">
        <pc:chgData name="Eva Jandíková" userId="7ef427b1455032d3" providerId="LiveId" clId="{BB25682E-B61C-406C-BE11-731FB41FCD28}" dt="2024-10-15T18:20:47.282" v="4" actId="47"/>
        <pc:sldMkLst>
          <pc:docMk/>
          <pc:sldMk cId="1421284955" sldId="1302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234498422" sldId="1318"/>
        </pc:sldMkLst>
      </pc:sldChg>
      <pc:sldChg chg="modSp add mod">
        <pc:chgData name="Eva Jandíková" userId="7ef427b1455032d3" providerId="LiveId" clId="{BB25682E-B61C-406C-BE11-731FB41FCD28}" dt="2024-10-17T15:46:14.110" v="14187" actId="5793"/>
        <pc:sldMkLst>
          <pc:docMk/>
          <pc:sldMk cId="3686245914" sldId="1318"/>
        </pc:sldMkLst>
      </pc:sldChg>
      <pc:sldChg chg="addSp delSp modSp add mod">
        <pc:chgData name="Eva Jandíková" userId="7ef427b1455032d3" providerId="LiveId" clId="{BB25682E-B61C-406C-BE11-731FB41FCD28}" dt="2024-10-17T15:47:21.341" v="14233" actId="113"/>
        <pc:sldMkLst>
          <pc:docMk/>
          <pc:sldMk cId="351598444" sldId="1320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3079960726" sldId="1320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202438596" sldId="1321"/>
        </pc:sldMkLst>
      </pc:sldChg>
      <pc:sldChg chg="addSp delSp modSp add mod">
        <pc:chgData name="Eva Jandíková" userId="7ef427b1455032d3" providerId="LiveId" clId="{BB25682E-B61C-406C-BE11-731FB41FCD28}" dt="2024-10-17T15:08:29.259" v="12458" actId="14100"/>
        <pc:sldMkLst>
          <pc:docMk/>
          <pc:sldMk cId="3971981454" sldId="1321"/>
        </pc:sldMkLst>
      </pc:sldChg>
      <pc:sldChg chg="addSp delSp modSp add mod">
        <pc:chgData name="Eva Jandíková" userId="7ef427b1455032d3" providerId="LiveId" clId="{BB25682E-B61C-406C-BE11-731FB41FCD28}" dt="2024-10-17T15:48:38.914" v="14239" actId="14100"/>
        <pc:sldMkLst>
          <pc:docMk/>
          <pc:sldMk cId="509121374" sldId="1322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3530340266" sldId="1322"/>
        </pc:sldMkLst>
      </pc:sldChg>
      <pc:sldChg chg="addSp delSp modSp add mod">
        <pc:chgData name="Eva Jandíková" userId="7ef427b1455032d3" providerId="LiveId" clId="{BB25682E-B61C-406C-BE11-731FB41FCD28}" dt="2024-10-17T15:50:30.557" v="14245" actId="1076"/>
        <pc:sldMkLst>
          <pc:docMk/>
          <pc:sldMk cId="2313189173" sldId="1323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3707965724" sldId="1323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63078534" sldId="1324"/>
        </pc:sldMkLst>
      </pc:sldChg>
      <pc:sldChg chg="del">
        <pc:chgData name="Eva Jandíková" userId="7ef427b1455032d3" providerId="LiveId" clId="{BB25682E-B61C-406C-BE11-731FB41FCD28}" dt="2024-10-15T19:38:42.849" v="3084" actId="2696"/>
        <pc:sldMkLst>
          <pc:docMk/>
          <pc:sldMk cId="1560572475" sldId="1324"/>
        </pc:sldMkLst>
      </pc:sldChg>
      <pc:sldChg chg="add del">
        <pc:chgData name="Eva Jandíková" userId="7ef427b1455032d3" providerId="LiveId" clId="{BB25682E-B61C-406C-BE11-731FB41FCD28}" dt="2024-10-17T15:31:17.760" v="13807" actId="47"/>
        <pc:sldMkLst>
          <pc:docMk/>
          <pc:sldMk cId="2764250917" sldId="1324"/>
        </pc:sldMkLst>
      </pc:sldChg>
      <pc:sldChg chg="del">
        <pc:chgData name="Eva Jandíková" userId="7ef427b1455032d3" providerId="LiveId" clId="{BB25682E-B61C-406C-BE11-731FB41FCD28}" dt="2024-10-15T19:38:42.849" v="3084" actId="2696"/>
        <pc:sldMkLst>
          <pc:docMk/>
          <pc:sldMk cId="81829771" sldId="1325"/>
        </pc:sldMkLst>
      </pc:sldChg>
      <pc:sldChg chg="add del">
        <pc:chgData name="Eva Jandíková" userId="7ef427b1455032d3" providerId="LiveId" clId="{BB25682E-B61C-406C-BE11-731FB41FCD28}" dt="2024-10-17T15:31:17.760" v="13807" actId="47"/>
        <pc:sldMkLst>
          <pc:docMk/>
          <pc:sldMk cId="2417734490" sldId="1325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3897547099" sldId="1325"/>
        </pc:sldMkLst>
      </pc:sldChg>
      <pc:sldChg chg="addSp delSp modSp add del mod ord">
        <pc:chgData name="Eva Jandíková" userId="7ef427b1455032d3" providerId="LiveId" clId="{BB25682E-B61C-406C-BE11-731FB41FCD28}" dt="2024-10-17T15:59:03.468" v="14279" actId="47"/>
        <pc:sldMkLst>
          <pc:docMk/>
          <pc:sldMk cId="2908181870" sldId="1326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2963527059" sldId="1326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818042479" sldId="1327"/>
        </pc:sldMkLst>
      </pc:sldChg>
      <pc:sldChg chg="addSp delSp modSp add mod ord">
        <pc:chgData name="Eva Jandíková" userId="7ef427b1455032d3" providerId="LiveId" clId="{BB25682E-B61C-406C-BE11-731FB41FCD28}" dt="2024-10-17T15:52:20.851" v="14254" actId="1076"/>
        <pc:sldMkLst>
          <pc:docMk/>
          <pc:sldMk cId="3427376469" sldId="1327"/>
        </pc:sldMkLst>
      </pc:sldChg>
      <pc:sldChg chg="add del">
        <pc:chgData name="Eva Jandíková" userId="7ef427b1455032d3" providerId="LiveId" clId="{BB25682E-B61C-406C-BE11-731FB41FCD28}" dt="2024-10-15T19:25:29.439" v="2127" actId="47"/>
        <pc:sldMkLst>
          <pc:docMk/>
          <pc:sldMk cId="1992396186" sldId="133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805004973" sldId="1489"/>
        </pc:sldMkLst>
      </pc:sldChg>
      <pc:sldChg chg="add del ord">
        <pc:chgData name="Eva Jandíková" userId="7ef427b1455032d3" providerId="LiveId" clId="{BB25682E-B61C-406C-BE11-731FB41FCD28}" dt="2024-10-17T10:14:29.058" v="5597" actId="47"/>
        <pc:sldMkLst>
          <pc:docMk/>
          <pc:sldMk cId="1083193668" sldId="1490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3055934469" sldId="1491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235789882" sldId="1493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1647141677" sldId="1494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953578322" sldId="1497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1635921988" sldId="1498"/>
        </pc:sldMkLst>
      </pc:sldChg>
      <pc:sldChg chg="add del ord">
        <pc:chgData name="Eva Jandíková" userId="7ef427b1455032d3" providerId="LiveId" clId="{BB25682E-B61C-406C-BE11-731FB41FCD28}" dt="2024-10-17T10:14:29.058" v="5597" actId="47"/>
        <pc:sldMkLst>
          <pc:docMk/>
          <pc:sldMk cId="3938749389" sldId="1499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3407377283" sldId="1504"/>
        </pc:sldMkLst>
      </pc:sldChg>
      <pc:sldChg chg="delSp modSp mod">
        <pc:chgData name="Eva Jandíková" userId="7ef427b1455032d3" providerId="LiveId" clId="{BB25682E-B61C-406C-BE11-731FB41FCD28}" dt="2024-10-17T10:56:05.977" v="6338" actId="404"/>
        <pc:sldMkLst>
          <pc:docMk/>
          <pc:sldMk cId="1176132150" sldId="1513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2499410469" sldId="1527"/>
        </pc:sldMkLst>
      </pc:sldChg>
      <pc:sldChg chg="add del">
        <pc:chgData name="Eva Jandíková" userId="7ef427b1455032d3" providerId="LiveId" clId="{BB25682E-B61C-406C-BE11-731FB41FCD28}" dt="2024-10-17T10:14:08.294" v="5594" actId="2696"/>
        <pc:sldMkLst>
          <pc:docMk/>
          <pc:sldMk cId="2522138016" sldId="1530"/>
        </pc:sldMkLst>
      </pc:sldChg>
      <pc:sldChg chg="add del">
        <pc:chgData name="Eva Jandíková" userId="7ef427b1455032d3" providerId="LiveId" clId="{BB25682E-B61C-406C-BE11-731FB41FCD28}" dt="2024-10-15T19:41:02.924" v="3119" actId="2696"/>
        <pc:sldMkLst>
          <pc:docMk/>
          <pc:sldMk cId="3436282334" sldId="1530"/>
        </pc:sldMkLst>
      </pc:sldChg>
      <pc:sldChg chg="del">
        <pc:chgData name="Eva Jandíková" userId="7ef427b1455032d3" providerId="LiveId" clId="{BB25682E-B61C-406C-BE11-731FB41FCD28}" dt="2024-10-15T18:35:24.227" v="106" actId="2696"/>
        <pc:sldMkLst>
          <pc:docMk/>
          <pc:sldMk cId="3900877269" sldId="1530"/>
        </pc:sldMkLst>
      </pc:sldChg>
      <pc:sldChg chg="add ord">
        <pc:chgData name="Eva Jandíková" userId="7ef427b1455032d3" providerId="LiveId" clId="{BB25682E-B61C-406C-BE11-731FB41FCD28}" dt="2024-10-17T16:17:34.416" v="14393"/>
        <pc:sldMkLst>
          <pc:docMk/>
          <pc:sldMk cId="4046120402" sldId="1530"/>
        </pc:sldMkLst>
      </pc:sldChg>
      <pc:sldChg chg="add del">
        <pc:chgData name="Eva Jandíková" userId="7ef427b1455032d3" providerId="LiveId" clId="{BB25682E-B61C-406C-BE11-731FB41FCD28}" dt="2024-10-15T18:34:31.076" v="105" actId="47"/>
        <pc:sldMkLst>
          <pc:docMk/>
          <pc:sldMk cId="1978946643" sldId="1537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2288161647" sldId="1538"/>
        </pc:sldMkLst>
      </pc:sldChg>
      <pc:sldChg chg="modSp mod">
        <pc:chgData name="Eva Jandíková" userId="7ef427b1455032d3" providerId="LiveId" clId="{BB25682E-B61C-406C-BE11-731FB41FCD28}" dt="2024-10-17T10:53:38.854" v="6304" actId="20577"/>
        <pc:sldMkLst>
          <pc:docMk/>
          <pc:sldMk cId="1384086943" sldId="1540"/>
        </pc:sldMkLst>
      </pc:sldChg>
      <pc:sldChg chg="addSp delSp modSp mod">
        <pc:chgData name="Eva Jandíková" userId="7ef427b1455032d3" providerId="LiveId" clId="{BB25682E-B61C-406C-BE11-731FB41FCD28}" dt="2024-10-17T09:04:59.653" v="3428" actId="478"/>
        <pc:sldMkLst>
          <pc:docMk/>
          <pc:sldMk cId="3278003767" sldId="1541"/>
        </pc:sldMkLst>
      </pc:sldChg>
      <pc:sldChg chg="add del ord">
        <pc:chgData name="Eva Jandíková" userId="7ef427b1455032d3" providerId="LiveId" clId="{BB25682E-B61C-406C-BE11-731FB41FCD28}" dt="2024-10-17T10:14:29.058" v="5597" actId="47"/>
        <pc:sldMkLst>
          <pc:docMk/>
          <pc:sldMk cId="3766273287" sldId="1544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1338205713" sldId="1545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3681195689" sldId="1546"/>
        </pc:sldMkLst>
      </pc:sldChg>
      <pc:sldChg chg="add del">
        <pc:chgData name="Eva Jandíková" userId="7ef427b1455032d3" providerId="LiveId" clId="{BB25682E-B61C-406C-BE11-731FB41FCD28}" dt="2024-10-15T19:25:29.439" v="2127" actId="47"/>
        <pc:sldMkLst>
          <pc:docMk/>
          <pc:sldMk cId="2658248016" sldId="156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224311319" sldId="158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800607692" sldId="1590"/>
        </pc:sldMkLst>
      </pc:sldChg>
      <pc:sldChg chg="delSp modSp add del mod ord">
        <pc:chgData name="Eva Jandíková" userId="7ef427b1455032d3" providerId="LiveId" clId="{BB25682E-B61C-406C-BE11-731FB41FCD28}" dt="2024-10-17T13:02:24.884" v="9469"/>
        <pc:sldMkLst>
          <pc:docMk/>
          <pc:sldMk cId="1444587068" sldId="1591"/>
        </pc:sldMkLst>
      </pc:sldChg>
      <pc:sldChg chg="addSp delSp modSp add del mod">
        <pc:chgData name="Eva Jandíková" userId="7ef427b1455032d3" providerId="LiveId" clId="{BB25682E-B61C-406C-BE11-731FB41FCD28}" dt="2024-10-17T13:05:31.432" v="9685" actId="20577"/>
        <pc:sldMkLst>
          <pc:docMk/>
          <pc:sldMk cId="2291300745" sldId="1592"/>
        </pc:sldMkLst>
      </pc:sldChg>
      <pc:sldChg chg="delSp modSp add del mod">
        <pc:chgData name="Eva Jandíková" userId="7ef427b1455032d3" providerId="LiveId" clId="{BB25682E-B61C-406C-BE11-731FB41FCD28}" dt="2024-10-17T13:20:43.798" v="9772" actId="20577"/>
        <pc:sldMkLst>
          <pc:docMk/>
          <pc:sldMk cId="2847235769" sldId="159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0581735" sldId="1594"/>
        </pc:sldMkLst>
      </pc:sldChg>
      <pc:sldChg chg="addSp delSp modSp add mod">
        <pc:chgData name="Eva Jandíková" userId="7ef427b1455032d3" providerId="LiveId" clId="{BB25682E-B61C-406C-BE11-731FB41FCD28}" dt="2024-10-17T14:43:48.057" v="11604" actId="20577"/>
        <pc:sldMkLst>
          <pc:docMk/>
          <pc:sldMk cId="3992656312" sldId="1595"/>
        </pc:sldMkLst>
      </pc:sldChg>
      <pc:sldChg chg="add del">
        <pc:chgData name="Eva Jandíková" userId="7ef427b1455032d3" providerId="LiveId" clId="{BB25682E-B61C-406C-BE11-731FB41FCD28}" dt="2024-10-17T12:22:20.747" v="8475" actId="2696"/>
        <pc:sldMkLst>
          <pc:docMk/>
          <pc:sldMk cId="4026131794" sldId="1595"/>
        </pc:sldMkLst>
      </pc:sldChg>
      <pc:sldChg chg="add del">
        <pc:chgData name="Eva Jandíková" userId="7ef427b1455032d3" providerId="LiveId" clId="{BB25682E-B61C-406C-BE11-731FB41FCD28}" dt="2024-10-17T12:22:20.747" v="8475" actId="2696"/>
        <pc:sldMkLst>
          <pc:docMk/>
          <pc:sldMk cId="1882499136" sldId="1596"/>
        </pc:sldMkLst>
      </pc:sldChg>
      <pc:sldChg chg="delSp modSp add mod">
        <pc:chgData name="Eva Jandíková" userId="7ef427b1455032d3" providerId="LiveId" clId="{BB25682E-B61C-406C-BE11-731FB41FCD28}" dt="2024-10-17T14:54:25.115" v="12437" actId="20577"/>
        <pc:sldMkLst>
          <pc:docMk/>
          <pc:sldMk cId="2984454030" sldId="1596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2462925337" sldId="1597"/>
        </pc:sldMkLst>
      </pc:sldChg>
      <pc:sldChg chg="add del">
        <pc:chgData name="Eva Jandíková" userId="7ef427b1455032d3" providerId="LiveId" clId="{BB25682E-B61C-406C-BE11-731FB41FCD28}" dt="2024-10-17T15:59:03.468" v="14279" actId="47"/>
        <pc:sldMkLst>
          <pc:docMk/>
          <pc:sldMk cId="2481808128" sldId="1597"/>
        </pc:sldMkLst>
      </pc:sldChg>
      <pc:sldChg chg="add del">
        <pc:chgData name="Eva Jandíková" userId="7ef427b1455032d3" providerId="LiveId" clId="{BB25682E-B61C-406C-BE11-731FB41FCD28}" dt="2024-10-17T15:59:03.468" v="14279" actId="47"/>
        <pc:sldMkLst>
          <pc:docMk/>
          <pc:sldMk cId="2682051280" sldId="1599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3729782038" sldId="1599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102430558" sldId="1600"/>
        </pc:sldMkLst>
      </pc:sldChg>
      <pc:sldChg chg="add del">
        <pc:chgData name="Eva Jandíková" userId="7ef427b1455032d3" providerId="LiveId" clId="{BB25682E-B61C-406C-BE11-731FB41FCD28}" dt="2024-10-17T15:59:03.468" v="14279" actId="47"/>
        <pc:sldMkLst>
          <pc:docMk/>
          <pc:sldMk cId="3275917845" sldId="1600"/>
        </pc:sldMkLst>
      </pc:sldChg>
      <pc:sldChg chg="del">
        <pc:chgData name="Eva Jandíková" userId="7ef427b1455032d3" providerId="LiveId" clId="{BB25682E-B61C-406C-BE11-731FB41FCD28}" dt="2024-10-15T18:35:39.941" v="108" actId="47"/>
        <pc:sldMkLst>
          <pc:docMk/>
          <pc:sldMk cId="99120773" sldId="1601"/>
        </pc:sldMkLst>
      </pc:sldChg>
      <pc:sldChg chg="modSp mod">
        <pc:chgData name="Eva Jandíková" userId="7ef427b1455032d3" providerId="LiveId" clId="{BB25682E-B61C-406C-BE11-731FB41FCD28}" dt="2024-10-17T10:49:04.834" v="6265" actId="20577"/>
        <pc:sldMkLst>
          <pc:docMk/>
          <pc:sldMk cId="2143098384" sldId="1602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771302111" sldId="1620"/>
        </pc:sldMkLst>
      </pc:sldChg>
      <pc:sldChg chg="delSp add mod">
        <pc:chgData name="Eva Jandíková" userId="7ef427b1455032d3" providerId="LiveId" clId="{BB25682E-B61C-406C-BE11-731FB41FCD28}" dt="2024-10-17T15:57:46.852" v="14270" actId="478"/>
        <pc:sldMkLst>
          <pc:docMk/>
          <pc:sldMk cId="3307158712" sldId="1620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78207011" sldId="1623"/>
        </pc:sldMkLst>
      </pc:sldChg>
      <pc:sldChg chg="delSp add mod">
        <pc:chgData name="Eva Jandíková" userId="7ef427b1455032d3" providerId="LiveId" clId="{BB25682E-B61C-406C-BE11-731FB41FCD28}" dt="2024-10-17T15:57:53.456" v="14272" actId="478"/>
        <pc:sldMkLst>
          <pc:docMk/>
          <pc:sldMk cId="2059040653" sldId="1623"/>
        </pc:sldMkLst>
      </pc:sldChg>
      <pc:sldChg chg="delSp add mod">
        <pc:chgData name="Eva Jandíková" userId="7ef427b1455032d3" providerId="LiveId" clId="{BB25682E-B61C-406C-BE11-731FB41FCD28}" dt="2024-10-17T15:57:56.581" v="14273" actId="478"/>
        <pc:sldMkLst>
          <pc:docMk/>
          <pc:sldMk cId="923487394" sldId="1624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151322360" sldId="1624"/>
        </pc:sldMkLst>
      </pc:sldChg>
      <pc:sldChg chg="delSp add mod">
        <pc:chgData name="Eva Jandíková" userId="7ef427b1455032d3" providerId="LiveId" clId="{BB25682E-B61C-406C-BE11-731FB41FCD28}" dt="2024-10-17T15:58:05.130" v="14276" actId="478"/>
        <pc:sldMkLst>
          <pc:docMk/>
          <pc:sldMk cId="3567646316" sldId="1626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871336290" sldId="1626"/>
        </pc:sldMkLst>
      </pc:sldChg>
      <pc:sldChg chg="add del">
        <pc:chgData name="Eva Jandíková" userId="7ef427b1455032d3" providerId="LiveId" clId="{BB25682E-B61C-406C-BE11-731FB41FCD28}" dt="2024-10-17T10:33:47.617" v="6060" actId="47"/>
        <pc:sldMkLst>
          <pc:docMk/>
          <pc:sldMk cId="1055967761" sldId="1627"/>
        </pc:sldMkLst>
      </pc:sldChg>
      <pc:sldChg chg="add del">
        <pc:chgData name="Eva Jandíková" userId="7ef427b1455032d3" providerId="LiveId" clId="{BB25682E-B61C-406C-BE11-731FB41FCD28}" dt="2024-10-17T10:33:47.617" v="6060" actId="47"/>
        <pc:sldMkLst>
          <pc:docMk/>
          <pc:sldMk cId="2088888169" sldId="1628"/>
        </pc:sldMkLst>
      </pc:sldChg>
      <pc:sldChg chg="add del ord">
        <pc:chgData name="Eva Jandíková" userId="7ef427b1455032d3" providerId="LiveId" clId="{BB25682E-B61C-406C-BE11-731FB41FCD28}" dt="2024-10-17T16:04:52.826" v="14355" actId="47"/>
        <pc:sldMkLst>
          <pc:docMk/>
          <pc:sldMk cId="1874021689" sldId="1629"/>
        </pc:sldMkLst>
      </pc:sldChg>
      <pc:sldChg chg="add del ord">
        <pc:chgData name="Eva Jandíková" userId="7ef427b1455032d3" providerId="LiveId" clId="{BB25682E-B61C-406C-BE11-731FB41FCD28}" dt="2024-10-17T16:00:05.101" v="14284" actId="47"/>
        <pc:sldMkLst>
          <pc:docMk/>
          <pc:sldMk cId="3438682059" sldId="163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565680656" sldId="1636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569748868" sldId="1637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215499738" sldId="1637"/>
        </pc:sldMkLst>
      </pc:sldChg>
      <pc:sldChg chg="add del">
        <pc:chgData name="Eva Jandíková" userId="7ef427b1455032d3" providerId="LiveId" clId="{BB25682E-B61C-406C-BE11-731FB41FCD28}" dt="2024-10-15T19:43:55.553" v="3273"/>
        <pc:sldMkLst>
          <pc:docMk/>
          <pc:sldMk cId="3714648509" sldId="163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710731183" sldId="164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40071846" sldId="164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838833248" sldId="164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905088641" sldId="164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04826213" sldId="164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802305195" sldId="164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91249600" sldId="1646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3133382944" sldId="1649"/>
        </pc:sldMkLst>
      </pc:sldChg>
      <pc:sldChg chg="delSp add del mod ord">
        <pc:chgData name="Eva Jandíková" userId="7ef427b1455032d3" providerId="LiveId" clId="{BB25682E-B61C-406C-BE11-731FB41FCD28}" dt="2024-10-17T16:01:25.192" v="14293" actId="478"/>
        <pc:sldMkLst>
          <pc:docMk/>
          <pc:sldMk cId="1761858310" sldId="1650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2248596057" sldId="1651"/>
        </pc:sldMkLst>
      </pc:sldChg>
      <pc:sldChg chg="delSp add del mod ord">
        <pc:chgData name="Eva Jandíková" userId="7ef427b1455032d3" providerId="LiveId" clId="{BB25682E-B61C-406C-BE11-731FB41FCD28}" dt="2024-10-17T16:01:27.775" v="14294" actId="478"/>
        <pc:sldMkLst>
          <pc:docMk/>
          <pc:sldMk cId="2694056240" sldId="1652"/>
        </pc:sldMkLst>
      </pc:sldChg>
      <pc:sldChg chg="delSp add del mod ord">
        <pc:chgData name="Eva Jandíková" userId="7ef427b1455032d3" providerId="LiveId" clId="{BB25682E-B61C-406C-BE11-731FB41FCD28}" dt="2024-10-17T16:01:32.187" v="14295" actId="478"/>
        <pc:sldMkLst>
          <pc:docMk/>
          <pc:sldMk cId="4013203784" sldId="1653"/>
        </pc:sldMkLst>
      </pc:sldChg>
      <pc:sldChg chg="delSp add del mod ord">
        <pc:chgData name="Eva Jandíková" userId="7ef427b1455032d3" providerId="LiveId" clId="{BB25682E-B61C-406C-BE11-731FB41FCD28}" dt="2024-10-17T16:01:43.369" v="14296" actId="478"/>
        <pc:sldMkLst>
          <pc:docMk/>
          <pc:sldMk cId="585463199" sldId="1654"/>
        </pc:sldMkLst>
      </pc:sldChg>
      <pc:sldChg chg="delSp add del mod ord">
        <pc:chgData name="Eva Jandíková" userId="7ef427b1455032d3" providerId="LiveId" clId="{BB25682E-B61C-406C-BE11-731FB41FCD28}" dt="2024-10-17T16:01:45.275" v="14297" actId="478"/>
        <pc:sldMkLst>
          <pc:docMk/>
          <pc:sldMk cId="3077343573" sldId="1655"/>
        </pc:sldMkLst>
      </pc:sldChg>
      <pc:sldChg chg="delSp add del mod ord">
        <pc:chgData name="Eva Jandíková" userId="7ef427b1455032d3" providerId="LiveId" clId="{BB25682E-B61C-406C-BE11-731FB41FCD28}" dt="2024-10-17T16:01:47.316" v="14298" actId="478"/>
        <pc:sldMkLst>
          <pc:docMk/>
          <pc:sldMk cId="2670300549" sldId="1656"/>
        </pc:sldMkLst>
      </pc:sldChg>
      <pc:sldChg chg="delSp add del mod ord">
        <pc:chgData name="Eva Jandíková" userId="7ef427b1455032d3" providerId="LiveId" clId="{BB25682E-B61C-406C-BE11-731FB41FCD28}" dt="2024-10-17T16:01:51.593" v="14299" actId="478"/>
        <pc:sldMkLst>
          <pc:docMk/>
          <pc:sldMk cId="1962091266" sldId="1657"/>
        </pc:sldMkLst>
      </pc:sldChg>
      <pc:sldChg chg="delSp add del mod ord">
        <pc:chgData name="Eva Jandíková" userId="7ef427b1455032d3" providerId="LiveId" clId="{BB25682E-B61C-406C-BE11-731FB41FCD28}" dt="2024-10-17T16:01:57.073" v="14300" actId="478"/>
        <pc:sldMkLst>
          <pc:docMk/>
          <pc:sldMk cId="3577629205" sldId="1658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826095205" sldId="1661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2133617346" sldId="1663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024860642" sldId="1664"/>
        </pc:sldMkLst>
      </pc:sldChg>
      <pc:sldChg chg="delSp add del mod ord">
        <pc:chgData name="Eva Jandíková" userId="7ef427b1455032d3" providerId="LiveId" clId="{BB25682E-B61C-406C-BE11-731FB41FCD28}" dt="2024-10-17T16:03:04.731" v="14304" actId="478"/>
        <pc:sldMkLst>
          <pc:docMk/>
          <pc:sldMk cId="879171619" sldId="1666"/>
        </pc:sldMkLst>
      </pc:sldChg>
      <pc:sldChg chg="delSp add del mod ord">
        <pc:chgData name="Eva Jandíková" userId="7ef427b1455032d3" providerId="LiveId" clId="{BB25682E-B61C-406C-BE11-731FB41FCD28}" dt="2024-10-17T16:03:06.727" v="14305" actId="478"/>
        <pc:sldMkLst>
          <pc:docMk/>
          <pc:sldMk cId="2034776031" sldId="1667"/>
        </pc:sldMkLst>
      </pc:sldChg>
      <pc:sldChg chg="delSp add del mod ord">
        <pc:chgData name="Eva Jandíková" userId="7ef427b1455032d3" providerId="LiveId" clId="{BB25682E-B61C-406C-BE11-731FB41FCD28}" dt="2024-10-17T16:03:10.146" v="14306" actId="478"/>
        <pc:sldMkLst>
          <pc:docMk/>
          <pc:sldMk cId="3912439826" sldId="1668"/>
        </pc:sldMkLst>
      </pc:sldChg>
      <pc:sldChg chg="delSp add del mod ord">
        <pc:chgData name="Eva Jandíková" userId="7ef427b1455032d3" providerId="LiveId" clId="{BB25682E-B61C-406C-BE11-731FB41FCD28}" dt="2024-10-17T16:03:12.223" v="14307" actId="478"/>
        <pc:sldMkLst>
          <pc:docMk/>
          <pc:sldMk cId="3617529322" sldId="1669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055985956" sldId="1672"/>
        </pc:sldMkLst>
      </pc:sldChg>
      <pc:sldChg chg="delSp add mod">
        <pc:chgData name="Eva Jandíková" userId="7ef427b1455032d3" providerId="LiveId" clId="{BB25682E-B61C-406C-BE11-731FB41FCD28}" dt="2024-10-17T15:57:25.042" v="14261" actId="478"/>
        <pc:sldMkLst>
          <pc:docMk/>
          <pc:sldMk cId="2190836925" sldId="167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453085955" sldId="167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426831221" sldId="167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428205706" sldId="167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188207959" sldId="167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092470074" sldId="168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265500442" sldId="1681"/>
        </pc:sldMkLst>
      </pc:sldChg>
      <pc:sldChg chg="delSp add mod">
        <pc:chgData name="Eva Jandíková" userId="7ef427b1455032d3" providerId="LiveId" clId="{BB25682E-B61C-406C-BE11-731FB41FCD28}" dt="2024-10-17T15:57:29.519" v="14263" actId="478"/>
        <pc:sldMkLst>
          <pc:docMk/>
          <pc:sldMk cId="267906864" sldId="1682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157363252" sldId="1682"/>
        </pc:sldMkLst>
      </pc:sldChg>
      <pc:sldChg chg="delSp add mod">
        <pc:chgData name="Eva Jandíková" userId="7ef427b1455032d3" providerId="LiveId" clId="{BB25682E-B61C-406C-BE11-731FB41FCD28}" dt="2024-10-17T15:57:32.567" v="14264" actId="478"/>
        <pc:sldMkLst>
          <pc:docMk/>
          <pc:sldMk cId="1223063238" sldId="1683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2110915360" sldId="1683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429384132" sldId="1684"/>
        </pc:sldMkLst>
      </pc:sldChg>
      <pc:sldChg chg="delSp add mod">
        <pc:chgData name="Eva Jandíková" userId="7ef427b1455032d3" providerId="LiveId" clId="{BB25682E-B61C-406C-BE11-731FB41FCD28}" dt="2024-10-17T15:57:34.570" v="14265" actId="478"/>
        <pc:sldMkLst>
          <pc:docMk/>
          <pc:sldMk cId="3292508073" sldId="1684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2571610549" sldId="1685"/>
        </pc:sldMkLst>
      </pc:sldChg>
      <pc:sldChg chg="delSp add mod">
        <pc:chgData name="Eva Jandíková" userId="7ef427b1455032d3" providerId="LiveId" clId="{BB25682E-B61C-406C-BE11-731FB41FCD28}" dt="2024-10-17T15:57:39.167" v="14267" actId="478"/>
        <pc:sldMkLst>
          <pc:docMk/>
          <pc:sldMk cId="3039880606" sldId="168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473876222" sldId="1686"/>
        </pc:sldMkLst>
      </pc:sldChg>
      <pc:sldChg chg="delSp add mod">
        <pc:chgData name="Eva Jandíková" userId="7ef427b1455032d3" providerId="LiveId" clId="{BB25682E-B61C-406C-BE11-731FB41FCD28}" dt="2024-10-17T15:57:36.898" v="14266" actId="478"/>
        <pc:sldMkLst>
          <pc:docMk/>
          <pc:sldMk cId="530199683" sldId="1687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4225085478" sldId="168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290412953" sldId="168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71763499" sldId="169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019793214" sldId="1691"/>
        </pc:sldMkLst>
      </pc:sldChg>
      <pc:sldChg chg="add del">
        <pc:chgData name="Eva Jandíková" userId="7ef427b1455032d3" providerId="LiveId" clId="{BB25682E-B61C-406C-BE11-731FB41FCD28}" dt="2024-10-17T10:33:47.617" v="6060" actId="47"/>
        <pc:sldMkLst>
          <pc:docMk/>
          <pc:sldMk cId="1397302058" sldId="169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395539351" sldId="169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497076501" sldId="169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982071220" sldId="169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537110308" sldId="169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879566110" sldId="170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958807737" sldId="170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420443558" sldId="170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87515045" sldId="170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860515679" sldId="170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60218669" sldId="170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569873352" sldId="170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002349321" sldId="170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63319654" sldId="170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652713672" sldId="170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261707797" sldId="171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725580703" sldId="171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106217089" sldId="171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035613754" sldId="171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920706409" sldId="171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246238559" sldId="171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483895267" sldId="1716"/>
        </pc:sldMkLst>
      </pc:sldChg>
      <pc:sldChg chg="delSp modSp del mod">
        <pc:chgData name="Eva Jandíková" userId="7ef427b1455032d3" providerId="LiveId" clId="{BB25682E-B61C-406C-BE11-731FB41FCD28}" dt="2024-10-15T19:25:12.675" v="2124" actId="47"/>
        <pc:sldMkLst>
          <pc:docMk/>
          <pc:sldMk cId="3140997242" sldId="1717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809987447" sldId="1718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176609632" sldId="171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788424198" sldId="172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828911276" sldId="172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77576006" sldId="1723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1713409339" sldId="172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535071762" sldId="172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167345432" sldId="173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31978358" sldId="173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285471764" sldId="173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059135553" sldId="173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777590090" sldId="173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322827552" sldId="173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73132692" sldId="1738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033619267" sldId="173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425340916" sldId="174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137627062" sldId="174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997918931" sldId="174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950685246" sldId="174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032036446" sldId="174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951493192" sldId="1745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389120695" sldId="174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542351305" sldId="174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651216860" sldId="1748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618726982" sldId="174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773285354" sldId="175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4123655390" sldId="175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246270949" sldId="175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310029980" sldId="175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451842854" sldId="175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522046582" sldId="1755"/>
        </pc:sldMkLst>
      </pc:sldChg>
      <pc:sldChg chg="delSp add del mod ord">
        <pc:chgData name="Eva Jandíková" userId="7ef427b1455032d3" providerId="LiveId" clId="{BB25682E-B61C-406C-BE11-731FB41FCD28}" dt="2024-10-17T16:03:02.784" v="14303" actId="478"/>
        <pc:sldMkLst>
          <pc:docMk/>
          <pc:sldMk cId="4176474747" sldId="1756"/>
        </pc:sldMkLst>
      </pc:sldChg>
      <pc:sldChg chg="addSp delSp modSp mod">
        <pc:chgData name="Eva Jandíková" userId="7ef427b1455032d3" providerId="LiveId" clId="{BB25682E-B61C-406C-BE11-731FB41FCD28}" dt="2024-10-17T10:42:19.168" v="6251" actId="20577"/>
        <pc:sldMkLst>
          <pc:docMk/>
          <pc:sldMk cId="1775443882" sldId="1757"/>
        </pc:sldMkLst>
      </pc:sldChg>
      <pc:sldChg chg="delSp modSp add del mod ord">
        <pc:chgData name="Eva Jandíková" userId="7ef427b1455032d3" providerId="LiveId" clId="{BB25682E-B61C-406C-BE11-731FB41FCD28}" dt="2024-10-17T16:14:15.628" v="14383" actId="478"/>
        <pc:sldMkLst>
          <pc:docMk/>
          <pc:sldMk cId="565541771" sldId="1759"/>
        </pc:sldMkLst>
      </pc:sldChg>
      <pc:sldChg chg="delSp add del mod ord">
        <pc:chgData name="Eva Jandíková" userId="7ef427b1455032d3" providerId="LiveId" clId="{BB25682E-B61C-406C-BE11-731FB41FCD28}" dt="2024-10-17T16:14:24.316" v="14384" actId="478"/>
        <pc:sldMkLst>
          <pc:docMk/>
          <pc:sldMk cId="111620292" sldId="1760"/>
        </pc:sldMkLst>
      </pc:sldChg>
      <pc:sldChg chg="delSp add del mod ord">
        <pc:chgData name="Eva Jandíková" userId="7ef427b1455032d3" providerId="LiveId" clId="{BB25682E-B61C-406C-BE11-731FB41FCD28}" dt="2024-10-17T16:03:21.657" v="14309" actId="478"/>
        <pc:sldMkLst>
          <pc:docMk/>
          <pc:sldMk cId="2759473037" sldId="1762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3056151598" sldId="1763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600859445" sldId="176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44260782" sldId="176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799872815" sldId="1767"/>
        </pc:sldMkLst>
      </pc:sldChg>
      <pc:sldChg chg="add del ord">
        <pc:chgData name="Eva Jandíková" userId="7ef427b1455032d3" providerId="LiveId" clId="{BB25682E-B61C-406C-BE11-731FB41FCD28}" dt="2024-10-17T16:16:22.357" v="14391" actId="47"/>
        <pc:sldMkLst>
          <pc:docMk/>
          <pc:sldMk cId="2063208814" sldId="1768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2682109150" sldId="176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012205999" sldId="1770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2172963076" sldId="177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820868405" sldId="177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97478128" sldId="177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759378868" sldId="177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913445016" sldId="177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67866378" sldId="177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532291666" sldId="177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033230848" sldId="177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786110052" sldId="178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39767992" sldId="178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141222490" sldId="178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261454302" sldId="178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832640556" sldId="178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742762542" sldId="178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900617314" sldId="178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783532139" sldId="178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35469336" sldId="178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527550127" sldId="179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933863967" sldId="179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583623230" sldId="179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680571034" sldId="179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903050304" sldId="179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313065222" sldId="179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763520922" sldId="179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812175654" sldId="1803"/>
        </pc:sldMkLst>
      </pc:sldChg>
      <pc:sldChg chg="del">
        <pc:chgData name="Eva Jandíková" userId="7ef427b1455032d3" providerId="LiveId" clId="{BB25682E-B61C-406C-BE11-731FB41FCD28}" dt="2024-10-15T18:39:56.853" v="207" actId="2696"/>
        <pc:sldMkLst>
          <pc:docMk/>
          <pc:sldMk cId="2839356854" sldId="1819"/>
        </pc:sldMkLst>
      </pc:sldChg>
      <pc:sldChg chg="add del">
        <pc:chgData name="Eva Jandíková" userId="7ef427b1455032d3" providerId="LiveId" clId="{BB25682E-B61C-406C-BE11-731FB41FCD28}" dt="2024-10-15T18:40:19.579" v="209" actId="47"/>
        <pc:sldMkLst>
          <pc:docMk/>
          <pc:sldMk cId="3958272076" sldId="181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826750987" sldId="183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170673492" sldId="1835"/>
        </pc:sldMkLst>
      </pc:sldChg>
      <pc:sldChg chg="del">
        <pc:chgData name="Eva Jandíková" userId="7ef427b1455032d3" providerId="LiveId" clId="{BB25682E-B61C-406C-BE11-731FB41FCD28}" dt="2024-10-15T18:39:56.853" v="207" actId="2696"/>
        <pc:sldMkLst>
          <pc:docMk/>
          <pc:sldMk cId="1760886413" sldId="1836"/>
        </pc:sldMkLst>
      </pc:sldChg>
      <pc:sldChg chg="add del">
        <pc:chgData name="Eva Jandíková" userId="7ef427b1455032d3" providerId="LiveId" clId="{BB25682E-B61C-406C-BE11-731FB41FCD28}" dt="2024-10-15T18:40:19.579" v="209" actId="47"/>
        <pc:sldMkLst>
          <pc:docMk/>
          <pc:sldMk cId="3775533019" sldId="1836"/>
        </pc:sldMkLst>
      </pc:sldChg>
      <pc:sldChg chg="del">
        <pc:chgData name="Eva Jandíková" userId="7ef427b1455032d3" providerId="LiveId" clId="{BB25682E-B61C-406C-BE11-731FB41FCD28}" dt="2024-10-15T18:39:56.853" v="207" actId="2696"/>
        <pc:sldMkLst>
          <pc:docMk/>
          <pc:sldMk cId="56996847" sldId="1837"/>
        </pc:sldMkLst>
      </pc:sldChg>
      <pc:sldChg chg="add del">
        <pc:chgData name="Eva Jandíková" userId="7ef427b1455032d3" providerId="LiveId" clId="{BB25682E-B61C-406C-BE11-731FB41FCD28}" dt="2024-10-15T18:40:19.579" v="209" actId="47"/>
        <pc:sldMkLst>
          <pc:docMk/>
          <pc:sldMk cId="3208765166" sldId="1837"/>
        </pc:sldMkLst>
      </pc:sldChg>
      <pc:sldChg chg="add del">
        <pc:chgData name="Eva Jandíková" userId="7ef427b1455032d3" providerId="LiveId" clId="{BB25682E-B61C-406C-BE11-731FB41FCD28}" dt="2024-10-15T18:40:19.579" v="209" actId="47"/>
        <pc:sldMkLst>
          <pc:docMk/>
          <pc:sldMk cId="1995895885" sldId="1838"/>
        </pc:sldMkLst>
      </pc:sldChg>
      <pc:sldChg chg="del">
        <pc:chgData name="Eva Jandíková" userId="7ef427b1455032d3" providerId="LiveId" clId="{BB25682E-B61C-406C-BE11-731FB41FCD28}" dt="2024-10-15T18:39:56.853" v="207" actId="2696"/>
        <pc:sldMkLst>
          <pc:docMk/>
          <pc:sldMk cId="3606702201" sldId="1838"/>
        </pc:sldMkLst>
      </pc:sldChg>
      <pc:sldChg chg="add del">
        <pc:chgData name="Eva Jandíková" userId="7ef427b1455032d3" providerId="LiveId" clId="{BB25682E-B61C-406C-BE11-731FB41FCD28}" dt="2024-10-15T18:40:19.579" v="209" actId="47"/>
        <pc:sldMkLst>
          <pc:docMk/>
          <pc:sldMk cId="1595568657" sldId="1839"/>
        </pc:sldMkLst>
      </pc:sldChg>
      <pc:sldChg chg="del">
        <pc:chgData name="Eva Jandíková" userId="7ef427b1455032d3" providerId="LiveId" clId="{BB25682E-B61C-406C-BE11-731FB41FCD28}" dt="2024-10-15T18:39:56.853" v="207" actId="2696"/>
        <pc:sldMkLst>
          <pc:docMk/>
          <pc:sldMk cId="3317538475" sldId="1839"/>
        </pc:sldMkLst>
      </pc:sldChg>
      <pc:sldChg chg="modSp mod">
        <pc:chgData name="Eva Jandíková" userId="7ef427b1455032d3" providerId="LiveId" clId="{BB25682E-B61C-406C-BE11-731FB41FCD28}" dt="2024-10-17T10:50:10.482" v="6272" actId="948"/>
        <pc:sldMkLst>
          <pc:docMk/>
          <pc:sldMk cId="2337773378" sldId="1853"/>
        </pc:sldMkLst>
      </pc:sldChg>
      <pc:sldChg chg="del">
        <pc:chgData name="Eva Jandíková" userId="7ef427b1455032d3" providerId="LiveId" clId="{BB25682E-B61C-406C-BE11-731FB41FCD28}" dt="2024-10-15T18:45:29.253" v="263" actId="2696"/>
        <pc:sldMkLst>
          <pc:docMk/>
          <pc:sldMk cId="2471653547" sldId="1880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2926309146" sldId="1880"/>
        </pc:sldMkLst>
      </pc:sldChg>
      <pc:sldChg chg="add del">
        <pc:chgData name="Eva Jandíková" userId="7ef427b1455032d3" providerId="LiveId" clId="{BB25682E-B61C-406C-BE11-731FB41FCD28}" dt="2024-10-15T18:34:31.076" v="105" actId="47"/>
        <pc:sldMkLst>
          <pc:docMk/>
          <pc:sldMk cId="3923465911" sldId="1884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32869466" sldId="1892"/>
        </pc:sldMkLst>
      </pc:sldChg>
      <pc:sldChg chg="delSp add mod">
        <pc:chgData name="Eva Jandíková" userId="7ef427b1455032d3" providerId="LiveId" clId="{BB25682E-B61C-406C-BE11-731FB41FCD28}" dt="2024-10-17T15:57:27.717" v="14262" actId="478"/>
        <pc:sldMkLst>
          <pc:docMk/>
          <pc:sldMk cId="3422776364" sldId="1892"/>
        </pc:sldMkLst>
      </pc:sldChg>
      <pc:sldChg chg="delSp add mod">
        <pc:chgData name="Eva Jandíková" userId="7ef427b1455032d3" providerId="LiveId" clId="{BB25682E-B61C-406C-BE11-731FB41FCD28}" dt="2024-10-17T15:57:44.161" v="14269" actId="478"/>
        <pc:sldMkLst>
          <pc:docMk/>
          <pc:sldMk cId="1430089810" sldId="1893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2904290260" sldId="1893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31124471" sldId="1894"/>
        </pc:sldMkLst>
      </pc:sldChg>
      <pc:sldChg chg="delSp add mod">
        <pc:chgData name="Eva Jandíková" userId="7ef427b1455032d3" providerId="LiveId" clId="{BB25682E-B61C-406C-BE11-731FB41FCD28}" dt="2024-10-17T15:57:49.200" v="14271" actId="478"/>
        <pc:sldMkLst>
          <pc:docMk/>
          <pc:sldMk cId="3550491715" sldId="1894"/>
        </pc:sldMkLst>
      </pc:sldChg>
      <pc:sldChg chg="add del">
        <pc:chgData name="Eva Jandíková" userId="7ef427b1455032d3" providerId="LiveId" clId="{BB25682E-B61C-406C-BE11-731FB41FCD28}" dt="2024-10-17T10:33:47.617" v="6060" actId="47"/>
        <pc:sldMkLst>
          <pc:docMk/>
          <pc:sldMk cId="3336983393" sldId="189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678347226" sldId="189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981398570" sldId="1898"/>
        </pc:sldMkLst>
      </pc:sldChg>
      <pc:sldChg chg="delSp add mod">
        <pc:chgData name="Eva Jandíková" userId="7ef427b1455032d3" providerId="LiveId" clId="{BB25682E-B61C-406C-BE11-731FB41FCD28}" dt="2024-10-17T15:58:00.964" v="14275" actId="478"/>
        <pc:sldMkLst>
          <pc:docMk/>
          <pc:sldMk cId="941540238" sldId="1899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2881064709" sldId="189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3298334" sldId="190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722873506" sldId="190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209593647" sldId="190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72229636" sldId="190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221030687" sldId="190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34623357" sldId="190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631587009" sldId="190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02484238" sldId="190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693247467" sldId="190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952659990" sldId="191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974189361" sldId="191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743649375" sldId="192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50330398" sldId="192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51461998" sldId="192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080367573" sldId="192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609886432" sldId="192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639489641" sldId="193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81365221" sldId="193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390708762" sldId="193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719916577" sldId="1936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586051089" sldId="193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713552595" sldId="1938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4170080762" sldId="193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167959623" sldId="194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7184783" sldId="194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679616131" sldId="194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539469384" sldId="194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747273962" sldId="194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874542814" sldId="1945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68374110" sldId="1946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59296509" sldId="194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177273850" sldId="1948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682105962" sldId="194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755571812" sldId="195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941735095" sldId="195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746341091" sldId="195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380088517" sldId="195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428149574" sldId="195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172131642" sldId="195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266303297" sldId="1959"/>
        </pc:sldMkLst>
      </pc:sldChg>
      <pc:sldChg chg="add del">
        <pc:chgData name="Eva Jandíková" userId="7ef427b1455032d3" providerId="LiveId" clId="{BB25682E-B61C-406C-BE11-731FB41FCD28}" dt="2024-10-17T10:14:20.073" v="5595" actId="47"/>
        <pc:sldMkLst>
          <pc:docMk/>
          <pc:sldMk cId="198998625" sldId="1960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98893981" sldId="1961"/>
        </pc:sldMkLst>
      </pc:sldChg>
      <pc:sldChg chg="modSp add del mod">
        <pc:chgData name="Eva Jandíková" userId="7ef427b1455032d3" providerId="LiveId" clId="{BB25682E-B61C-406C-BE11-731FB41FCD28}" dt="2024-10-17T15:55:56.256" v="14258" actId="2696"/>
        <pc:sldMkLst>
          <pc:docMk/>
          <pc:sldMk cId="225696668" sldId="1961"/>
        </pc:sldMkLst>
      </pc:sldChg>
      <pc:sldChg chg="modSp add del mod ord">
        <pc:chgData name="Eva Jandíková" userId="7ef427b1455032d3" providerId="LiveId" clId="{BB25682E-B61C-406C-BE11-731FB41FCD28}" dt="2024-10-17T10:17:21.798" v="5661" actId="2696"/>
        <pc:sldMkLst>
          <pc:docMk/>
          <pc:sldMk cId="2087490434" sldId="1961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2429152809" sldId="1961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1606386713" sldId="1963"/>
        </pc:sldMkLst>
      </pc:sldChg>
      <pc:sldChg chg="add del ord">
        <pc:chgData name="Eva Jandíková" userId="7ef427b1455032d3" providerId="LiveId" clId="{BB25682E-B61C-406C-BE11-731FB41FCD28}" dt="2024-10-17T10:17:21.798" v="5661" actId="2696"/>
        <pc:sldMkLst>
          <pc:docMk/>
          <pc:sldMk cId="2035903371" sldId="1963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2225144040" sldId="1963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971258812" sldId="1963"/>
        </pc:sldMkLst>
      </pc:sldChg>
      <pc:sldChg chg="add del ord">
        <pc:chgData name="Eva Jandíková" userId="7ef427b1455032d3" providerId="LiveId" clId="{BB25682E-B61C-406C-BE11-731FB41FCD28}" dt="2024-10-17T10:17:21.798" v="5661" actId="2696"/>
        <pc:sldMkLst>
          <pc:docMk/>
          <pc:sldMk cId="1058269429" sldId="1966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2240613310" sldId="1966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2861082480" sldId="1966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3642391701" sldId="1966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877643546" sldId="1967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2260098542" sldId="1967"/>
        </pc:sldMkLst>
      </pc:sldChg>
      <pc:sldChg chg="add del ord">
        <pc:chgData name="Eva Jandíková" userId="7ef427b1455032d3" providerId="LiveId" clId="{BB25682E-B61C-406C-BE11-731FB41FCD28}" dt="2024-10-17T10:17:21.798" v="5661" actId="2696"/>
        <pc:sldMkLst>
          <pc:docMk/>
          <pc:sldMk cId="3539999311" sldId="1967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917411181" sldId="196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511248255" sldId="1968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015631478" sldId="197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4170478060" sldId="197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802186238" sldId="197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371388273" sldId="197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4233675340" sldId="197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413862856" sldId="1976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989299433" sldId="197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683934804" sldId="1978"/>
        </pc:sldMkLst>
      </pc:sldChg>
      <pc:sldChg chg="delSp add del mod ord">
        <pc:chgData name="Eva Jandíková" userId="7ef427b1455032d3" providerId="LiveId" clId="{BB25682E-B61C-406C-BE11-731FB41FCD28}" dt="2024-10-17T16:02:02.836" v="14301" actId="478"/>
        <pc:sldMkLst>
          <pc:docMk/>
          <pc:sldMk cId="180968225" sldId="1980"/>
        </pc:sldMkLst>
      </pc:sldChg>
      <pc:sldChg chg="delSp add del mod ord">
        <pc:chgData name="Eva Jandíková" userId="7ef427b1455032d3" providerId="LiveId" clId="{BB25682E-B61C-406C-BE11-731FB41FCD28}" dt="2024-10-17T16:02:06.709" v="14302" actId="478"/>
        <pc:sldMkLst>
          <pc:docMk/>
          <pc:sldMk cId="3585720306" sldId="1981"/>
        </pc:sldMkLst>
      </pc:sldChg>
      <pc:sldChg chg="delSp add del mod ord">
        <pc:chgData name="Eva Jandíková" userId="7ef427b1455032d3" providerId="LiveId" clId="{BB25682E-B61C-406C-BE11-731FB41FCD28}" dt="2024-10-17T16:03:16.305" v="14308" actId="478"/>
        <pc:sldMkLst>
          <pc:docMk/>
          <pc:sldMk cId="285609150" sldId="1982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11893438" sldId="1983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352620818" sldId="1984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768145162" sldId="1985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938738825" sldId="1986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288015580" sldId="1987"/>
        </pc:sldMkLst>
      </pc:sldChg>
      <pc:sldChg chg="add del ord">
        <pc:chgData name="Eva Jandíková" userId="7ef427b1455032d3" providerId="LiveId" clId="{BB25682E-B61C-406C-BE11-731FB41FCD28}" dt="2024-10-17T16:14:50.409" v="14385" actId="47"/>
        <pc:sldMkLst>
          <pc:docMk/>
          <pc:sldMk cId="117718526" sldId="1988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991630098" sldId="198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32317166" sldId="2006"/>
        </pc:sldMkLst>
      </pc:sldChg>
      <pc:sldChg chg="delSp modSp add del mod ord">
        <pc:chgData name="Eva Jandíková" userId="7ef427b1455032d3" providerId="LiveId" clId="{BB25682E-B61C-406C-BE11-731FB41FCD28}" dt="2024-10-17T13:02:24.884" v="9469"/>
        <pc:sldMkLst>
          <pc:docMk/>
          <pc:sldMk cId="617345511" sldId="2007"/>
        </pc:sldMkLst>
      </pc:sldChg>
      <pc:sldChg chg="add del">
        <pc:chgData name="Eva Jandíková" userId="7ef427b1455032d3" providerId="LiveId" clId="{BB25682E-B61C-406C-BE11-731FB41FCD28}" dt="2024-10-17T12:22:20.747" v="8475" actId="2696"/>
        <pc:sldMkLst>
          <pc:docMk/>
          <pc:sldMk cId="265572498" sldId="2008"/>
        </pc:sldMkLst>
      </pc:sldChg>
      <pc:sldChg chg="delSp modSp add mod">
        <pc:chgData name="Eva Jandíková" userId="7ef427b1455032d3" providerId="LiveId" clId="{BB25682E-B61C-406C-BE11-731FB41FCD28}" dt="2024-10-17T14:39:35.716" v="11404"/>
        <pc:sldMkLst>
          <pc:docMk/>
          <pc:sldMk cId="3342696131" sldId="2008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816824827" sldId="2009"/>
        </pc:sldMkLst>
      </pc:sldChg>
      <pc:sldChg chg="add del">
        <pc:chgData name="Eva Jandíková" userId="7ef427b1455032d3" providerId="LiveId" clId="{BB25682E-B61C-406C-BE11-731FB41FCD28}" dt="2024-10-17T15:59:03.468" v="14279" actId="47"/>
        <pc:sldMkLst>
          <pc:docMk/>
          <pc:sldMk cId="3543958827" sldId="2009"/>
        </pc:sldMkLst>
      </pc:sldChg>
      <pc:sldChg chg="delSp add mod">
        <pc:chgData name="Eva Jandíková" userId="7ef427b1455032d3" providerId="LiveId" clId="{BB25682E-B61C-406C-BE11-731FB41FCD28}" dt="2024-10-17T15:57:23.355" v="14260" actId="478"/>
        <pc:sldMkLst>
          <pc:docMk/>
          <pc:sldMk cId="1135035295" sldId="2010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592847537" sldId="2010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555792731" sldId="2011"/>
        </pc:sldMkLst>
      </pc:sldChg>
      <pc:sldChg chg="delSp add mod">
        <pc:chgData name="Eva Jandíková" userId="7ef427b1455032d3" providerId="LiveId" clId="{BB25682E-B61C-406C-BE11-731FB41FCD28}" dt="2024-10-17T15:57:58.475" v="14274" actId="478"/>
        <pc:sldMkLst>
          <pc:docMk/>
          <pc:sldMk cId="3652683169" sldId="201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643296299" sldId="201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38542605" sldId="201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995272940" sldId="2015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982855231" sldId="2016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4367202" sldId="2018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2291874958" sldId="2018"/>
        </pc:sldMkLst>
      </pc:sldChg>
      <pc:sldChg chg="add del ord">
        <pc:chgData name="Eva Jandíková" userId="7ef427b1455032d3" providerId="LiveId" clId="{BB25682E-B61C-406C-BE11-731FB41FCD28}" dt="2024-10-17T10:17:21.798" v="5661" actId="2696"/>
        <pc:sldMkLst>
          <pc:docMk/>
          <pc:sldMk cId="3298442092" sldId="2018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3725000642" sldId="2018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471556963" sldId="2020"/>
        </pc:sldMkLst>
      </pc:sldChg>
      <pc:sldChg chg="add del ord">
        <pc:chgData name="Eva Jandíková" userId="7ef427b1455032d3" providerId="LiveId" clId="{BB25682E-B61C-406C-BE11-731FB41FCD28}" dt="2024-10-17T10:17:21.798" v="5661" actId="2696"/>
        <pc:sldMkLst>
          <pc:docMk/>
          <pc:sldMk cId="752893590" sldId="2020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2415854579" sldId="2020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404335429" sldId="2020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1532180625" sldId="2021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3036012814" sldId="2021"/>
        </pc:sldMkLst>
      </pc:sldChg>
      <pc:sldChg chg="add del">
        <pc:chgData name="Eva Jandíková" userId="7ef427b1455032d3" providerId="LiveId" clId="{BB25682E-B61C-406C-BE11-731FB41FCD28}" dt="2024-10-17T10:13:36.869" v="5590" actId="2696"/>
        <pc:sldMkLst>
          <pc:docMk/>
          <pc:sldMk cId="3206057691" sldId="2021"/>
        </pc:sldMkLst>
      </pc:sldChg>
      <pc:sldChg chg="add del ord">
        <pc:chgData name="Eva Jandíková" userId="7ef427b1455032d3" providerId="LiveId" clId="{BB25682E-B61C-406C-BE11-731FB41FCD28}" dt="2024-10-17T10:17:21.798" v="5661" actId="2696"/>
        <pc:sldMkLst>
          <pc:docMk/>
          <pc:sldMk cId="3857965629" sldId="202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036764259" sldId="202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496938959" sldId="202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513684278" sldId="202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913033047" sldId="2025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20101848" sldId="2027"/>
        </pc:sldMkLst>
      </pc:sldChg>
      <pc:sldChg chg="add del ord">
        <pc:chgData name="Eva Jandíková" userId="7ef427b1455032d3" providerId="LiveId" clId="{BB25682E-B61C-406C-BE11-731FB41FCD28}" dt="2024-10-17T16:16:22.357" v="14391" actId="47"/>
        <pc:sldMkLst>
          <pc:docMk/>
          <pc:sldMk cId="3519083480" sldId="2028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2148273094" sldId="2032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3909914410" sldId="2033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3231191082" sldId="2034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190514863" sldId="2035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1336978189" sldId="2036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2068217609" sldId="2037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1825094817" sldId="2038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3580851998" sldId="2040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45209561" sldId="2041"/>
        </pc:sldMkLst>
      </pc:sldChg>
      <pc:sldChg chg="add del">
        <pc:chgData name="Eva Jandíková" userId="7ef427b1455032d3" providerId="LiveId" clId="{BB25682E-B61C-406C-BE11-731FB41FCD28}" dt="2024-10-15T18:34:31.076" v="105" actId="47"/>
        <pc:sldMkLst>
          <pc:docMk/>
          <pc:sldMk cId="693530220" sldId="2053"/>
        </pc:sldMkLst>
      </pc:sldChg>
      <pc:sldChg chg="add del">
        <pc:chgData name="Eva Jandíková" userId="7ef427b1455032d3" providerId="LiveId" clId="{BB25682E-B61C-406C-BE11-731FB41FCD28}" dt="2024-10-17T10:33:47.617" v="6060" actId="47"/>
        <pc:sldMkLst>
          <pc:docMk/>
          <pc:sldMk cId="2814748153" sldId="206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01114286" sldId="206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838605174" sldId="206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464918947" sldId="207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670227767" sldId="2075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253824824" sldId="2078"/>
        </pc:sldMkLst>
      </pc:sldChg>
      <pc:sldChg chg="modSp add del mod ord">
        <pc:chgData name="Eva Jandíková" userId="7ef427b1455032d3" providerId="LiveId" clId="{BB25682E-B61C-406C-BE11-731FB41FCD28}" dt="2024-10-17T10:35:24.810" v="6092" actId="20577"/>
        <pc:sldMkLst>
          <pc:docMk/>
          <pc:sldMk cId="4018944657" sldId="2080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292321866" sldId="208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911912344" sldId="208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729616404" sldId="2085"/>
        </pc:sldMkLst>
      </pc:sldChg>
      <pc:sldChg chg="add del">
        <pc:chgData name="Eva Jandíková" userId="7ef427b1455032d3" providerId="LiveId" clId="{BB25682E-B61C-406C-BE11-731FB41FCD28}" dt="2024-10-17T15:55:56.256" v="14258" actId="2696"/>
        <pc:sldMkLst>
          <pc:docMk/>
          <pc:sldMk cId="3078681828" sldId="2086"/>
        </pc:sldMkLst>
      </pc:sldChg>
      <pc:sldChg chg="delSp add mod">
        <pc:chgData name="Eva Jandíková" userId="7ef427b1455032d3" providerId="LiveId" clId="{BB25682E-B61C-406C-BE11-731FB41FCD28}" dt="2024-10-17T15:57:41.770" v="14268" actId="478"/>
        <pc:sldMkLst>
          <pc:docMk/>
          <pc:sldMk cId="3693312145" sldId="208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070419403" sldId="208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801455068" sldId="208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473050154" sldId="208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305506571" sldId="209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734248353" sldId="209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27647447" sldId="209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757705244" sldId="209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760742000" sldId="209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910615489" sldId="2095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787266530" sldId="209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191388402" sldId="209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434070058" sldId="209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11330121" sldId="209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56765914" sldId="2100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862304975" sldId="2101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003388852" sldId="2102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852276132" sldId="2103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3150572930" sldId="2104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451062251" sldId="2106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134316930" sldId="210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910797622" sldId="210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448730466" sldId="2109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657323023" sldId="211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078900698" sldId="211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770922763" sldId="211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315305960" sldId="2113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178888411" sldId="211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725190573" sldId="2116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835168212" sldId="2117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511642028" sldId="2118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320199860" sldId="211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18162997" sldId="2120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1873366142" sldId="2121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4021765563" sldId="2121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346208209" sldId="2122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2683865619" sldId="2123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3057048877" sldId="2124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197205158" sldId="2124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672383604" sldId="2125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3972285588" sldId="2126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357094143" sldId="2127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029564528" sldId="2128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1696974007" sldId="2129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2492317725" sldId="2130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341803010" sldId="2131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3638577743" sldId="2132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971058066" sldId="2133"/>
        </pc:sldMkLst>
      </pc:sldChg>
      <pc:sldChg chg="add del ord">
        <pc:chgData name="Eva Jandíková" userId="7ef427b1455032d3" providerId="LiveId" clId="{BB25682E-B61C-406C-BE11-731FB41FCD28}" dt="2024-10-17T10:34:36.815" v="6062"/>
        <pc:sldMkLst>
          <pc:docMk/>
          <pc:sldMk cId="978275091" sldId="2134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296971259" sldId="2135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663251086" sldId="2135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373563225" sldId="2136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3977612435" sldId="2136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366077409" sldId="2137"/>
        </pc:sldMkLst>
      </pc:sldChg>
      <pc:sldChg chg="add del">
        <pc:chgData name="Eva Jandíková" userId="7ef427b1455032d3" providerId="LiveId" clId="{BB25682E-B61C-406C-BE11-731FB41FCD28}" dt="2024-10-15T19:25:57.474" v="2128" actId="47"/>
        <pc:sldMkLst>
          <pc:docMk/>
          <pc:sldMk cId="713660843" sldId="2138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1692649425" sldId="2138"/>
        </pc:sldMkLst>
      </pc:sldChg>
      <pc:sldChg chg="add del ord">
        <pc:chgData name="Eva Jandíková" userId="7ef427b1455032d3" providerId="LiveId" clId="{BB25682E-B61C-406C-BE11-731FB41FCD28}" dt="2024-10-17T16:16:15.994" v="14390"/>
        <pc:sldMkLst>
          <pc:docMk/>
          <pc:sldMk cId="70232695" sldId="2139"/>
        </pc:sldMkLst>
      </pc:sldChg>
      <pc:sldChg chg="del">
        <pc:chgData name="Eva Jandíková" userId="7ef427b1455032d3" providerId="LiveId" clId="{BB25682E-B61C-406C-BE11-731FB41FCD28}" dt="2024-10-15T19:25:16.755" v="2125" actId="47"/>
        <pc:sldMkLst>
          <pc:docMk/>
          <pc:sldMk cId="3961081079" sldId="2141"/>
        </pc:sldMkLst>
      </pc:sldChg>
      <pc:sldChg chg="del">
        <pc:chgData name="Eva Jandíková" userId="7ef427b1455032d3" providerId="LiveId" clId="{BB25682E-B61C-406C-BE11-731FB41FCD28}" dt="2024-10-15T18:24:25.126" v="7" actId="47"/>
        <pc:sldMkLst>
          <pc:docMk/>
          <pc:sldMk cId="2027192396" sldId="2142"/>
        </pc:sldMkLst>
      </pc:sldChg>
      <pc:sldChg chg="del">
        <pc:chgData name="Eva Jandíková" userId="7ef427b1455032d3" providerId="LiveId" clId="{BB25682E-B61C-406C-BE11-731FB41FCD28}" dt="2024-10-15T18:24:25.126" v="7" actId="47"/>
        <pc:sldMkLst>
          <pc:docMk/>
          <pc:sldMk cId="57986893" sldId="2143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513842607" sldId="2144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3567827643" sldId="2144"/>
        </pc:sldMkLst>
      </pc:sldChg>
      <pc:sldChg chg="del">
        <pc:chgData name="Eva Jandíková" userId="7ef427b1455032d3" providerId="LiveId" clId="{BB25682E-B61C-406C-BE11-731FB41FCD28}" dt="2024-10-15T18:32:43.068" v="104" actId="47"/>
        <pc:sldMkLst>
          <pc:docMk/>
          <pc:sldMk cId="3107759863" sldId="2145"/>
        </pc:sldMkLst>
      </pc:sldChg>
      <pc:sldChg chg="del">
        <pc:chgData name="Eva Jandíková" userId="7ef427b1455032d3" providerId="LiveId" clId="{BB25682E-B61C-406C-BE11-731FB41FCD28}" dt="2024-10-17T10:24:14.899" v="5926" actId="2696"/>
        <pc:sldMkLst>
          <pc:docMk/>
          <pc:sldMk cId="56518320" sldId="2146"/>
        </pc:sldMkLst>
      </pc:sldChg>
      <pc:sldChg chg="add del">
        <pc:chgData name="Eva Jandíková" userId="7ef427b1455032d3" providerId="LiveId" clId="{BB25682E-B61C-406C-BE11-731FB41FCD28}" dt="2024-10-17T10:25:09.815" v="6013" actId="47"/>
        <pc:sldMkLst>
          <pc:docMk/>
          <pc:sldMk cId="1811396369" sldId="2146"/>
        </pc:sldMkLst>
      </pc:sldChg>
      <pc:sldChg chg="del">
        <pc:chgData name="Eva Jandíková" userId="7ef427b1455032d3" providerId="LiveId" clId="{BB25682E-B61C-406C-BE11-731FB41FCD28}" dt="2024-10-15T18:40:55.011" v="210" actId="47"/>
        <pc:sldMkLst>
          <pc:docMk/>
          <pc:sldMk cId="2879597974" sldId="2147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192956312" sldId="2148"/>
        </pc:sldMkLst>
      </pc:sldChg>
      <pc:sldChg chg="del">
        <pc:chgData name="Eva Jandíková" userId="7ef427b1455032d3" providerId="LiveId" clId="{BB25682E-B61C-406C-BE11-731FB41FCD28}" dt="2024-10-15T19:25:12.675" v="2124" actId="47"/>
        <pc:sldMkLst>
          <pc:docMk/>
          <pc:sldMk cId="2318676111" sldId="2149"/>
        </pc:sldMkLst>
      </pc:sldChg>
      <pc:sldChg chg="del">
        <pc:chgData name="Eva Jandíková" userId="7ef427b1455032d3" providerId="LiveId" clId="{BB25682E-B61C-406C-BE11-731FB41FCD28}" dt="2024-10-15T18:24:50.945" v="8" actId="47"/>
        <pc:sldMkLst>
          <pc:docMk/>
          <pc:sldMk cId="3722349342" sldId="2150"/>
        </pc:sldMkLst>
      </pc:sldChg>
      <pc:sldChg chg="del ord">
        <pc:chgData name="Eva Jandíková" userId="7ef427b1455032d3" providerId="LiveId" clId="{BB25682E-B61C-406C-BE11-731FB41FCD28}" dt="2024-10-15T18:28:40.612" v="102" actId="47"/>
        <pc:sldMkLst>
          <pc:docMk/>
          <pc:sldMk cId="1611020375" sldId="2151"/>
        </pc:sldMkLst>
      </pc:sldChg>
      <pc:sldChg chg="del">
        <pc:chgData name="Eva Jandíková" userId="7ef427b1455032d3" providerId="LiveId" clId="{BB25682E-B61C-406C-BE11-731FB41FCD28}" dt="2024-10-15T18:39:56.853" v="207" actId="2696"/>
        <pc:sldMkLst>
          <pc:docMk/>
          <pc:sldMk cId="3333373646" sldId="2152"/>
        </pc:sldMkLst>
      </pc:sldChg>
      <pc:sldChg chg="add del">
        <pc:chgData name="Eva Jandíková" userId="7ef427b1455032d3" providerId="LiveId" clId="{BB25682E-B61C-406C-BE11-731FB41FCD28}" dt="2024-10-15T18:40:19.579" v="209" actId="47"/>
        <pc:sldMkLst>
          <pc:docMk/>
          <pc:sldMk cId="3712404129" sldId="2152"/>
        </pc:sldMkLst>
      </pc:sldChg>
      <pc:sldChg chg="modSp add del mod">
        <pc:chgData name="Eva Jandíková" userId="7ef427b1455032d3" providerId="LiveId" clId="{BB25682E-B61C-406C-BE11-731FB41FCD28}" dt="2024-10-17T11:26:11.768" v="7033" actId="47"/>
        <pc:sldMkLst>
          <pc:docMk/>
          <pc:sldMk cId="646804568" sldId="2155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2215235504" sldId="2163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449446929" sldId="2164"/>
        </pc:sldMkLst>
      </pc:sldChg>
      <pc:sldChg chg="addSp delSp modSp add mod">
        <pc:chgData name="Eva Jandíková" userId="7ef427b1455032d3" providerId="LiveId" clId="{BB25682E-B61C-406C-BE11-731FB41FCD28}" dt="2024-10-17T11:39:39.267" v="8013" actId="14100"/>
        <pc:sldMkLst>
          <pc:docMk/>
          <pc:sldMk cId="1302051725" sldId="2166"/>
        </pc:sldMkLst>
      </pc:sldChg>
      <pc:sldChg chg="modSp add del mod">
        <pc:chgData name="Eva Jandíková" userId="7ef427b1455032d3" providerId="LiveId" clId="{BB25682E-B61C-406C-BE11-731FB41FCD28}" dt="2024-10-17T10:48:29.436" v="6260" actId="47"/>
        <pc:sldMkLst>
          <pc:docMk/>
          <pc:sldMk cId="3936861346" sldId="2178"/>
        </pc:sldMkLst>
      </pc:sldChg>
      <pc:sldChg chg="del">
        <pc:chgData name="Eva Jandíková" userId="7ef427b1455032d3" providerId="LiveId" clId="{BB25682E-B61C-406C-BE11-731FB41FCD28}" dt="2024-10-15T18:45:29.253" v="263" actId="2696"/>
        <pc:sldMkLst>
          <pc:docMk/>
          <pc:sldMk cId="1750623389" sldId="2200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3256426786" sldId="2200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2202141683" sldId="2201"/>
        </pc:sldMkLst>
      </pc:sldChg>
      <pc:sldChg chg="del">
        <pc:chgData name="Eva Jandíková" userId="7ef427b1455032d3" providerId="LiveId" clId="{BB25682E-B61C-406C-BE11-731FB41FCD28}" dt="2024-10-15T18:45:29.253" v="263" actId="2696"/>
        <pc:sldMkLst>
          <pc:docMk/>
          <pc:sldMk cId="2777707213" sldId="2201"/>
        </pc:sldMkLst>
      </pc:sldChg>
      <pc:sldChg chg="del">
        <pc:chgData name="Eva Jandíková" userId="7ef427b1455032d3" providerId="LiveId" clId="{BB25682E-B61C-406C-BE11-731FB41FCD28}" dt="2024-10-15T18:45:29.253" v="263" actId="2696"/>
        <pc:sldMkLst>
          <pc:docMk/>
          <pc:sldMk cId="880718933" sldId="2202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2095584119" sldId="2202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3239396288" sldId="2203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3690856928" sldId="2203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2963195191" sldId="2204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3879116418" sldId="2204"/>
        </pc:sldMkLst>
      </pc:sldChg>
      <pc:sldChg chg="del">
        <pc:chgData name="Eva Jandíková" userId="7ef427b1455032d3" providerId="LiveId" clId="{BB25682E-B61C-406C-BE11-731FB41FCD28}" dt="2024-10-15T18:45:29.253" v="263" actId="2696"/>
        <pc:sldMkLst>
          <pc:docMk/>
          <pc:sldMk cId="240305047" sldId="2226"/>
        </pc:sldMkLst>
      </pc:sldChg>
      <pc:sldChg chg="add del">
        <pc:chgData name="Eva Jandíková" userId="7ef427b1455032d3" providerId="LiveId" clId="{BB25682E-B61C-406C-BE11-731FB41FCD28}" dt="2024-10-15T18:52:53.677" v="491" actId="47"/>
        <pc:sldMkLst>
          <pc:docMk/>
          <pc:sldMk cId="410578890" sldId="2226"/>
        </pc:sldMkLst>
      </pc:sldChg>
      <pc:sldChg chg="modSp mod">
        <pc:chgData name="Eva Jandíková" userId="7ef427b1455032d3" providerId="LiveId" clId="{BB25682E-B61C-406C-BE11-731FB41FCD28}" dt="2024-10-17T10:51:13.230" v="6280" actId="27636"/>
        <pc:sldMkLst>
          <pc:docMk/>
          <pc:sldMk cId="1942247237" sldId="2227"/>
        </pc:sldMkLst>
      </pc:sldChg>
      <pc:sldChg chg="del">
        <pc:chgData name="Eva Jandíková" userId="7ef427b1455032d3" providerId="LiveId" clId="{BB25682E-B61C-406C-BE11-731FB41FCD28}" dt="2024-10-15T18:45:29.253" v="263" actId="2696"/>
        <pc:sldMkLst>
          <pc:docMk/>
          <pc:sldMk cId="464205802" sldId="2238"/>
        </pc:sldMkLst>
      </pc:sldChg>
      <pc:sldChg chg="add del">
        <pc:chgData name="Eva Jandíková" userId="7ef427b1455032d3" providerId="LiveId" clId="{BB25682E-B61C-406C-BE11-731FB41FCD28}" dt="2024-10-15T19:25:29.439" v="2127" actId="47"/>
        <pc:sldMkLst>
          <pc:docMk/>
          <pc:sldMk cId="3821010156" sldId="2238"/>
        </pc:sldMkLst>
      </pc:sldChg>
      <pc:sldChg chg="del">
        <pc:chgData name="Eva Jandíková" userId="7ef427b1455032d3" providerId="LiveId" clId="{BB25682E-B61C-406C-BE11-731FB41FCD28}" dt="2024-10-15T18:35:24.227" v="106" actId="2696"/>
        <pc:sldMkLst>
          <pc:docMk/>
          <pc:sldMk cId="421201" sldId="2240"/>
        </pc:sldMkLst>
      </pc:sldChg>
      <pc:sldChg chg="add ord">
        <pc:chgData name="Eva Jandíková" userId="7ef427b1455032d3" providerId="LiveId" clId="{BB25682E-B61C-406C-BE11-731FB41FCD28}" dt="2024-10-17T16:17:34.416" v="14393"/>
        <pc:sldMkLst>
          <pc:docMk/>
          <pc:sldMk cId="2215911199" sldId="2240"/>
        </pc:sldMkLst>
      </pc:sldChg>
      <pc:sldChg chg="add del">
        <pc:chgData name="Eva Jandíková" userId="7ef427b1455032d3" providerId="LiveId" clId="{BB25682E-B61C-406C-BE11-731FB41FCD28}" dt="2024-10-15T19:41:02.924" v="3119" actId="2696"/>
        <pc:sldMkLst>
          <pc:docMk/>
          <pc:sldMk cId="4018118094" sldId="2240"/>
        </pc:sldMkLst>
      </pc:sldChg>
      <pc:sldChg chg="addSp delSp modSp add del mod">
        <pc:chgData name="Eva Jandíková" userId="7ef427b1455032d3" providerId="LiveId" clId="{BB25682E-B61C-406C-BE11-731FB41FCD28}" dt="2024-10-17T10:14:08.294" v="5594" actId="2696"/>
        <pc:sldMkLst>
          <pc:docMk/>
          <pc:sldMk cId="4023593404" sldId="2240"/>
        </pc:sldMkLst>
      </pc:sldChg>
      <pc:sldChg chg="del">
        <pc:chgData name="Eva Jandíková" userId="7ef427b1455032d3" providerId="LiveId" clId="{BB25682E-B61C-406C-BE11-731FB41FCD28}" dt="2024-10-15T18:35:24.227" v="106" actId="2696"/>
        <pc:sldMkLst>
          <pc:docMk/>
          <pc:sldMk cId="79084656" sldId="2241"/>
        </pc:sldMkLst>
      </pc:sldChg>
      <pc:sldChg chg="add del">
        <pc:chgData name="Eva Jandíková" userId="7ef427b1455032d3" providerId="LiveId" clId="{BB25682E-B61C-406C-BE11-731FB41FCD28}" dt="2024-10-15T19:41:02.924" v="3119" actId="2696"/>
        <pc:sldMkLst>
          <pc:docMk/>
          <pc:sldMk cId="648051509" sldId="2241"/>
        </pc:sldMkLst>
      </pc:sldChg>
      <pc:sldChg chg="addSp delSp modSp add del mod">
        <pc:chgData name="Eva Jandíková" userId="7ef427b1455032d3" providerId="LiveId" clId="{BB25682E-B61C-406C-BE11-731FB41FCD28}" dt="2024-10-17T10:14:08.294" v="5594" actId="2696"/>
        <pc:sldMkLst>
          <pc:docMk/>
          <pc:sldMk cId="2020515615" sldId="2241"/>
        </pc:sldMkLst>
      </pc:sldChg>
      <pc:sldChg chg="add ord">
        <pc:chgData name="Eva Jandíková" userId="7ef427b1455032d3" providerId="LiveId" clId="{BB25682E-B61C-406C-BE11-731FB41FCD28}" dt="2024-10-17T16:17:34.416" v="14393"/>
        <pc:sldMkLst>
          <pc:docMk/>
          <pc:sldMk cId="3873040348" sldId="2241"/>
        </pc:sldMkLst>
      </pc:sldChg>
      <pc:sldChg chg="del">
        <pc:chgData name="Eva Jandíková" userId="7ef427b1455032d3" providerId="LiveId" clId="{BB25682E-B61C-406C-BE11-731FB41FCD28}" dt="2024-10-15T18:35:24.227" v="106" actId="2696"/>
        <pc:sldMkLst>
          <pc:docMk/>
          <pc:sldMk cId="345035781" sldId="2242"/>
        </pc:sldMkLst>
      </pc:sldChg>
      <pc:sldChg chg="addSp delSp modSp add del mod">
        <pc:chgData name="Eva Jandíková" userId="7ef427b1455032d3" providerId="LiveId" clId="{BB25682E-B61C-406C-BE11-731FB41FCD28}" dt="2024-10-17T10:14:08.294" v="5594" actId="2696"/>
        <pc:sldMkLst>
          <pc:docMk/>
          <pc:sldMk cId="1419927778" sldId="2242"/>
        </pc:sldMkLst>
      </pc:sldChg>
      <pc:sldChg chg="add ord">
        <pc:chgData name="Eva Jandíková" userId="7ef427b1455032d3" providerId="LiveId" clId="{BB25682E-B61C-406C-BE11-731FB41FCD28}" dt="2024-10-17T16:17:34.416" v="14393"/>
        <pc:sldMkLst>
          <pc:docMk/>
          <pc:sldMk cId="2270434450" sldId="2242"/>
        </pc:sldMkLst>
      </pc:sldChg>
      <pc:sldChg chg="add del">
        <pc:chgData name="Eva Jandíková" userId="7ef427b1455032d3" providerId="LiveId" clId="{BB25682E-B61C-406C-BE11-731FB41FCD28}" dt="2024-10-15T19:41:02.924" v="3119" actId="2696"/>
        <pc:sldMkLst>
          <pc:docMk/>
          <pc:sldMk cId="4291458240" sldId="2242"/>
        </pc:sldMkLst>
      </pc:sldChg>
      <pc:sldChg chg="del">
        <pc:chgData name="Eva Jandíková" userId="7ef427b1455032d3" providerId="LiveId" clId="{BB25682E-B61C-406C-BE11-731FB41FCD28}" dt="2024-10-15T18:35:24.227" v="106" actId="2696"/>
        <pc:sldMkLst>
          <pc:docMk/>
          <pc:sldMk cId="1165963923" sldId="2243"/>
        </pc:sldMkLst>
      </pc:sldChg>
      <pc:sldChg chg="addSp delSp modSp add del mod">
        <pc:chgData name="Eva Jandíková" userId="7ef427b1455032d3" providerId="LiveId" clId="{BB25682E-B61C-406C-BE11-731FB41FCD28}" dt="2024-10-17T10:14:08.294" v="5594" actId="2696"/>
        <pc:sldMkLst>
          <pc:docMk/>
          <pc:sldMk cId="1374720318" sldId="2243"/>
        </pc:sldMkLst>
      </pc:sldChg>
      <pc:sldChg chg="add ord">
        <pc:chgData name="Eva Jandíková" userId="7ef427b1455032d3" providerId="LiveId" clId="{BB25682E-B61C-406C-BE11-731FB41FCD28}" dt="2024-10-17T16:17:34.416" v="14393"/>
        <pc:sldMkLst>
          <pc:docMk/>
          <pc:sldMk cId="3002926193" sldId="2243"/>
        </pc:sldMkLst>
      </pc:sldChg>
      <pc:sldChg chg="add del">
        <pc:chgData name="Eva Jandíková" userId="7ef427b1455032d3" providerId="LiveId" clId="{BB25682E-B61C-406C-BE11-731FB41FCD28}" dt="2024-10-15T19:41:02.924" v="3119" actId="2696"/>
        <pc:sldMkLst>
          <pc:docMk/>
          <pc:sldMk cId="3880553137" sldId="2243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3827369769" sldId="2244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4213169711" sldId="2244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1736424394" sldId="2245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3508711393" sldId="2245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755926387" sldId="2246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3698835648" sldId="2246"/>
        </pc:sldMkLst>
      </pc:sldChg>
      <pc:sldChg chg="add">
        <pc:chgData name="Eva Jandíková" userId="7ef427b1455032d3" providerId="LiveId" clId="{BB25682E-B61C-406C-BE11-731FB41FCD28}" dt="2024-10-15T18:45:38.904" v="264"/>
        <pc:sldMkLst>
          <pc:docMk/>
          <pc:sldMk cId="1389252856" sldId="2247"/>
        </pc:sldMkLst>
      </pc:sldChg>
      <pc:sldChg chg="add del">
        <pc:chgData name="Eva Jandíková" userId="7ef427b1455032d3" providerId="LiveId" clId="{BB25682E-B61C-406C-BE11-731FB41FCD28}" dt="2024-10-15T18:45:29.253" v="263" actId="2696"/>
        <pc:sldMkLst>
          <pc:docMk/>
          <pc:sldMk cId="3321069340" sldId="2247"/>
        </pc:sldMkLst>
      </pc:sldChg>
      <pc:sldChg chg="modSp add mod">
        <pc:chgData name="Eva Jandíková" userId="7ef427b1455032d3" providerId="LiveId" clId="{BB25682E-B61C-406C-BE11-731FB41FCD28}" dt="2024-10-17T11:28:29.415" v="7196" actId="20577"/>
        <pc:sldMkLst>
          <pc:docMk/>
          <pc:sldMk cId="3560930143" sldId="2248"/>
        </pc:sldMkLst>
      </pc:sldChg>
      <pc:sldChg chg="add">
        <pc:chgData name="Eva Jandíková" userId="7ef427b1455032d3" providerId="LiveId" clId="{BB25682E-B61C-406C-BE11-731FB41FCD28}" dt="2024-10-15T18:19:29.278" v="2"/>
        <pc:sldMkLst>
          <pc:docMk/>
          <pc:sldMk cId="3489070104" sldId="2249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2044718617" sldId="2250"/>
        </pc:sldMkLst>
      </pc:sldChg>
      <pc:sldChg chg="add">
        <pc:chgData name="Eva Jandíková" userId="7ef427b1455032d3" providerId="LiveId" clId="{BB25682E-B61C-406C-BE11-731FB41FCD28}" dt="2024-10-17T10:24:18.112" v="5927"/>
        <pc:sldMkLst>
          <pc:docMk/>
          <pc:sldMk cId="3105683861" sldId="2250"/>
        </pc:sldMkLst>
      </pc:sldChg>
      <pc:sldChg chg="add">
        <pc:chgData name="Eva Jandíková" userId="7ef427b1455032d3" providerId="LiveId" clId="{BB25682E-B61C-406C-BE11-731FB41FCD28}" dt="2024-10-17T10:24:18.112" v="5927"/>
        <pc:sldMkLst>
          <pc:docMk/>
          <pc:sldMk cId="417227073" sldId="2251"/>
        </pc:sldMkLst>
      </pc:sldChg>
      <pc:sldChg chg="add del">
        <pc:chgData name="Eva Jandíková" userId="7ef427b1455032d3" providerId="LiveId" clId="{BB25682E-B61C-406C-BE11-731FB41FCD28}" dt="2024-10-17T10:24:14.899" v="5926" actId="2696"/>
        <pc:sldMkLst>
          <pc:docMk/>
          <pc:sldMk cId="2041249221" sldId="2251"/>
        </pc:sldMkLst>
      </pc:sldChg>
      <pc:sldChg chg="add del">
        <pc:chgData name="Eva Jandíková" userId="7ef427b1455032d3" providerId="LiveId" clId="{BB25682E-B61C-406C-BE11-731FB41FCD28}" dt="2024-10-17T15:18:32.179" v="13277" actId="47"/>
        <pc:sldMkLst>
          <pc:docMk/>
          <pc:sldMk cId="184693680" sldId="2252"/>
        </pc:sldMkLst>
      </pc:sldChg>
      <pc:sldChg chg="addSp modSp add del mod">
        <pc:chgData name="Eva Jandíková" userId="7ef427b1455032d3" providerId="LiveId" clId="{BB25682E-B61C-406C-BE11-731FB41FCD28}" dt="2024-10-17T10:24:14.899" v="5926" actId="2696"/>
        <pc:sldMkLst>
          <pc:docMk/>
          <pc:sldMk cId="498145751" sldId="2252"/>
        </pc:sldMkLst>
      </pc:sldChg>
      <pc:sldChg chg="add del">
        <pc:chgData name="Eva Jandíková" userId="7ef427b1455032d3" providerId="LiveId" clId="{BB25682E-B61C-406C-BE11-731FB41FCD28}" dt="2024-10-15T18:25:35.561" v="11" actId="2696"/>
        <pc:sldMkLst>
          <pc:docMk/>
          <pc:sldMk cId="1720969217" sldId="2252"/>
        </pc:sldMkLst>
      </pc:sldChg>
      <pc:sldChg chg="addSp modSp add del mod">
        <pc:chgData name="Eva Jandíková" userId="7ef427b1455032d3" providerId="LiveId" clId="{BB25682E-B61C-406C-BE11-731FB41FCD28}" dt="2024-10-17T10:24:14.899" v="5926" actId="2696"/>
        <pc:sldMkLst>
          <pc:docMk/>
          <pc:sldMk cId="951065812" sldId="2253"/>
        </pc:sldMkLst>
      </pc:sldChg>
      <pc:sldChg chg="add del">
        <pc:chgData name="Eva Jandíková" userId="7ef427b1455032d3" providerId="LiveId" clId="{BB25682E-B61C-406C-BE11-731FB41FCD28}" dt="2024-10-17T15:18:32.179" v="13277" actId="47"/>
        <pc:sldMkLst>
          <pc:docMk/>
          <pc:sldMk cId="1707641007" sldId="2253"/>
        </pc:sldMkLst>
      </pc:sldChg>
      <pc:sldChg chg="add del">
        <pc:chgData name="Eva Jandíková" userId="7ef427b1455032d3" providerId="LiveId" clId="{BB25682E-B61C-406C-BE11-731FB41FCD28}" dt="2024-10-15T18:25:35.561" v="11" actId="2696"/>
        <pc:sldMkLst>
          <pc:docMk/>
          <pc:sldMk cId="1739360522" sldId="2253"/>
        </pc:sldMkLst>
      </pc:sldChg>
      <pc:sldChg chg="modSp add mod">
        <pc:chgData name="Eva Jandíková" userId="7ef427b1455032d3" providerId="LiveId" clId="{BB25682E-B61C-406C-BE11-731FB41FCD28}" dt="2024-10-17T10:52:13.348" v="6292" actId="20577"/>
        <pc:sldMkLst>
          <pc:docMk/>
          <pc:sldMk cId="2759056179" sldId="2254"/>
        </pc:sldMkLst>
      </pc:sldChg>
      <pc:sldChg chg="addSp delSp modSp add mod">
        <pc:chgData name="Eva Jandíková" userId="7ef427b1455032d3" providerId="LiveId" clId="{BB25682E-B61C-406C-BE11-731FB41FCD28}" dt="2024-10-17T10:52:36.669" v="6293" actId="478"/>
        <pc:sldMkLst>
          <pc:docMk/>
          <pc:sldMk cId="1720969217" sldId="2255"/>
        </pc:sldMkLst>
      </pc:sldChg>
      <pc:sldChg chg="modSp add mod">
        <pc:chgData name="Eva Jandíková" userId="7ef427b1455032d3" providerId="LiveId" clId="{BB25682E-B61C-406C-BE11-731FB41FCD28}" dt="2024-10-17T10:20:24.756" v="5734" actId="20577"/>
        <pc:sldMkLst>
          <pc:docMk/>
          <pc:sldMk cId="2437085031" sldId="2256"/>
        </pc:sldMkLst>
      </pc:sldChg>
      <pc:sldChg chg="addSp delSp modSp add mod chgLayout">
        <pc:chgData name="Eva Jandíková" userId="7ef427b1455032d3" providerId="LiveId" clId="{BB25682E-B61C-406C-BE11-731FB41FCD28}" dt="2024-10-15T19:23:25.850" v="2123" actId="403"/>
        <pc:sldMkLst>
          <pc:docMk/>
          <pc:sldMk cId="4189308306" sldId="2257"/>
        </pc:sldMkLst>
      </pc:sldChg>
      <pc:sldChg chg="modSp add del mod ord">
        <pc:chgData name="Eva Jandíková" userId="7ef427b1455032d3" providerId="LiveId" clId="{BB25682E-B61C-406C-BE11-731FB41FCD28}" dt="2024-10-17T09:33:11.956" v="4182" actId="47"/>
        <pc:sldMkLst>
          <pc:docMk/>
          <pc:sldMk cId="1447922130" sldId="2258"/>
        </pc:sldMkLst>
      </pc:sldChg>
      <pc:sldChg chg="addSp delSp modSp add mod ord">
        <pc:chgData name="Eva Jandíková" userId="7ef427b1455032d3" providerId="LiveId" clId="{BB25682E-B61C-406C-BE11-731FB41FCD28}" dt="2024-10-17T11:06:17.285" v="6484" actId="207"/>
        <pc:sldMkLst>
          <pc:docMk/>
          <pc:sldMk cId="3593009459" sldId="2259"/>
        </pc:sldMkLst>
      </pc:sldChg>
      <pc:sldChg chg="addSp delSp modSp add mod">
        <pc:chgData name="Eva Jandíková" userId="7ef427b1455032d3" providerId="LiveId" clId="{BB25682E-B61C-406C-BE11-731FB41FCD28}" dt="2024-10-15T19:06:16.866" v="1272" actId="6549"/>
        <pc:sldMkLst>
          <pc:docMk/>
          <pc:sldMk cId="3832564189" sldId="2260"/>
        </pc:sldMkLst>
      </pc:sldChg>
      <pc:sldChg chg="delSp modSp add mod">
        <pc:chgData name="Eva Jandíková" userId="7ef427b1455032d3" providerId="LiveId" clId="{BB25682E-B61C-406C-BE11-731FB41FCD28}" dt="2024-10-15T19:07:50.845" v="1301" actId="27636"/>
        <pc:sldMkLst>
          <pc:docMk/>
          <pc:sldMk cId="1783819689" sldId="2261"/>
        </pc:sldMkLst>
      </pc:sldChg>
      <pc:sldChg chg="delSp modSp add mod">
        <pc:chgData name="Eva Jandíková" userId="7ef427b1455032d3" providerId="LiveId" clId="{BB25682E-B61C-406C-BE11-731FB41FCD28}" dt="2024-10-15T19:09:23.230" v="1310" actId="478"/>
        <pc:sldMkLst>
          <pc:docMk/>
          <pc:sldMk cId="2164158464" sldId="2262"/>
        </pc:sldMkLst>
      </pc:sldChg>
      <pc:sldChg chg="delSp modSp add mod">
        <pc:chgData name="Eva Jandíková" userId="7ef427b1455032d3" providerId="LiveId" clId="{BB25682E-B61C-406C-BE11-731FB41FCD28}" dt="2024-10-15T19:09:21.558" v="1309" actId="478"/>
        <pc:sldMkLst>
          <pc:docMk/>
          <pc:sldMk cId="1491900476" sldId="2263"/>
        </pc:sldMkLst>
      </pc:sldChg>
      <pc:sldChg chg="delSp modSp add mod">
        <pc:chgData name="Eva Jandíková" userId="7ef427b1455032d3" providerId="LiveId" clId="{BB25682E-B61C-406C-BE11-731FB41FCD28}" dt="2024-10-15T19:09:19.650" v="1308" actId="478"/>
        <pc:sldMkLst>
          <pc:docMk/>
          <pc:sldMk cId="176631667" sldId="2264"/>
        </pc:sldMkLst>
      </pc:sldChg>
      <pc:sldChg chg="addSp delSp modSp add mod">
        <pc:chgData name="Eva Jandíková" userId="7ef427b1455032d3" providerId="LiveId" clId="{BB25682E-B61C-406C-BE11-731FB41FCD28}" dt="2024-10-15T19:10:57.793" v="1336" actId="20577"/>
        <pc:sldMkLst>
          <pc:docMk/>
          <pc:sldMk cId="3002606989" sldId="2265"/>
        </pc:sldMkLst>
      </pc:sldChg>
      <pc:sldChg chg="delSp modSp add del mod">
        <pc:chgData name="Eva Jandíková" userId="7ef427b1455032d3" providerId="LiveId" clId="{BB25682E-B61C-406C-BE11-731FB41FCD28}" dt="2024-10-15T19:10:30.315" v="1313" actId="47"/>
        <pc:sldMkLst>
          <pc:docMk/>
          <pc:sldMk cId="3652964149" sldId="2265"/>
        </pc:sldMkLst>
      </pc:sldChg>
      <pc:sldChg chg="addSp delSp modSp add mod">
        <pc:chgData name="Eva Jandíková" userId="7ef427b1455032d3" providerId="LiveId" clId="{BB25682E-B61C-406C-BE11-731FB41FCD28}" dt="2024-10-15T19:13:12.362" v="1521" actId="207"/>
        <pc:sldMkLst>
          <pc:docMk/>
          <pc:sldMk cId="2843183549" sldId="2266"/>
        </pc:sldMkLst>
      </pc:sldChg>
      <pc:sldChg chg="addSp delSp modSp add mod">
        <pc:chgData name="Eva Jandíková" userId="7ef427b1455032d3" providerId="LiveId" clId="{BB25682E-B61C-406C-BE11-731FB41FCD28}" dt="2024-10-15T19:16:47.414" v="1835" actId="207"/>
        <pc:sldMkLst>
          <pc:docMk/>
          <pc:sldMk cId="1517188105" sldId="2267"/>
        </pc:sldMkLst>
      </pc:sldChg>
      <pc:sldChg chg="addSp delSp modSp add mod">
        <pc:chgData name="Eva Jandíková" userId="7ef427b1455032d3" providerId="LiveId" clId="{BB25682E-B61C-406C-BE11-731FB41FCD28}" dt="2024-10-15T19:19:34.603" v="2014" actId="20577"/>
        <pc:sldMkLst>
          <pc:docMk/>
          <pc:sldMk cId="3996605985" sldId="2268"/>
        </pc:sldMkLst>
      </pc:sldChg>
      <pc:sldChg chg="addSp delSp modSp add mod">
        <pc:chgData name="Eva Jandíková" userId="7ef427b1455032d3" providerId="LiveId" clId="{BB25682E-B61C-406C-BE11-731FB41FCD28}" dt="2024-10-15T19:15:11.865" v="1709" actId="20577"/>
        <pc:sldMkLst>
          <pc:docMk/>
          <pc:sldMk cId="1089429607" sldId="2269"/>
        </pc:sldMkLst>
      </pc:sldChg>
      <pc:sldChg chg="modSp add del mod">
        <pc:chgData name="Eva Jandíková" userId="7ef427b1455032d3" providerId="LiveId" clId="{BB25682E-B61C-406C-BE11-731FB41FCD28}" dt="2024-10-17T10:21:46.249" v="5817" actId="47"/>
        <pc:sldMkLst>
          <pc:docMk/>
          <pc:sldMk cId="747283583" sldId="2270"/>
        </pc:sldMkLst>
      </pc:sldChg>
      <pc:sldChg chg="addSp delSp modSp add mod">
        <pc:chgData name="Eva Jandíková" userId="7ef427b1455032d3" providerId="LiveId" clId="{BB25682E-B61C-406C-BE11-731FB41FCD28}" dt="2024-10-17T11:54:46.223" v="8083" actId="20577"/>
        <pc:sldMkLst>
          <pc:docMk/>
          <pc:sldMk cId="376079132" sldId="2271"/>
        </pc:sldMkLst>
      </pc:sldChg>
      <pc:sldChg chg="modSp add mod">
        <pc:chgData name="Eva Jandíková" userId="7ef427b1455032d3" providerId="LiveId" clId="{BB25682E-B61C-406C-BE11-731FB41FCD28}" dt="2024-10-17T13:07:15.265" v="9701" actId="313"/>
        <pc:sldMkLst>
          <pc:docMk/>
          <pc:sldMk cId="469555720" sldId="2272"/>
        </pc:sldMkLst>
      </pc:sldChg>
      <pc:sldChg chg="addSp modSp add del mod">
        <pc:chgData name="Eva Jandíková" userId="7ef427b1455032d3" providerId="LiveId" clId="{BB25682E-B61C-406C-BE11-731FB41FCD28}" dt="2024-10-17T12:51:04.200" v="8828" actId="47"/>
        <pc:sldMkLst>
          <pc:docMk/>
          <pc:sldMk cId="3844257796" sldId="2273"/>
        </pc:sldMkLst>
      </pc:sldChg>
      <pc:sldChg chg="add del">
        <pc:chgData name="Eva Jandíková" userId="7ef427b1455032d3" providerId="LiveId" clId="{BB25682E-B61C-406C-BE11-731FB41FCD28}" dt="2024-10-17T12:38:29.517" v="8479" actId="2696"/>
        <pc:sldMkLst>
          <pc:docMk/>
          <pc:sldMk cId="744287360" sldId="2274"/>
        </pc:sldMkLst>
      </pc:sldChg>
      <pc:sldChg chg="modSp add del mod">
        <pc:chgData name="Eva Jandíková" userId="7ef427b1455032d3" providerId="LiveId" clId="{BB25682E-B61C-406C-BE11-731FB41FCD28}" dt="2024-10-17T12:23:42.622" v="8477" actId="2696"/>
        <pc:sldMkLst>
          <pc:docMk/>
          <pc:sldMk cId="1683857873" sldId="2274"/>
        </pc:sldMkLst>
      </pc:sldChg>
      <pc:sldChg chg="delSp modSp add mod">
        <pc:chgData name="Eva Jandíková" userId="7ef427b1455032d3" providerId="LiveId" clId="{BB25682E-B61C-406C-BE11-731FB41FCD28}" dt="2024-10-17T15:17:51.179" v="13275" actId="12"/>
        <pc:sldMkLst>
          <pc:docMk/>
          <pc:sldMk cId="4273909937" sldId="2274"/>
        </pc:sldMkLst>
      </pc:sldChg>
      <pc:sldChg chg="add del">
        <pc:chgData name="Eva Jandíková" userId="7ef427b1455032d3" providerId="LiveId" clId="{BB25682E-B61C-406C-BE11-731FB41FCD28}" dt="2024-10-15T19:33:06.566" v="2680" actId="47"/>
        <pc:sldMkLst>
          <pc:docMk/>
          <pc:sldMk cId="2210647168" sldId="2275"/>
        </pc:sldMkLst>
      </pc:sldChg>
      <pc:sldChg chg="addSp delSp modSp add del mod ord">
        <pc:chgData name="Eva Jandíková" userId="7ef427b1455032d3" providerId="LiveId" clId="{BB25682E-B61C-406C-BE11-731FB41FCD28}" dt="2024-10-17T11:54:31.984" v="8081" actId="47"/>
        <pc:sldMkLst>
          <pc:docMk/>
          <pc:sldMk cId="2607712152" sldId="2275"/>
        </pc:sldMkLst>
      </pc:sldChg>
      <pc:sldChg chg="addSp delSp modSp add mod">
        <pc:chgData name="Eva Jandíková" userId="7ef427b1455032d3" providerId="LiveId" clId="{BB25682E-B61C-406C-BE11-731FB41FCD28}" dt="2024-10-17T14:42:22.344" v="11560" actId="948"/>
        <pc:sldMkLst>
          <pc:docMk/>
          <pc:sldMk cId="3045035278" sldId="2276"/>
        </pc:sldMkLst>
      </pc:sldChg>
      <pc:sldChg chg="addSp delSp modSp add mod">
        <pc:chgData name="Eva Jandíková" userId="7ef427b1455032d3" providerId="LiveId" clId="{BB25682E-B61C-406C-BE11-731FB41FCD28}" dt="2024-10-17T13:28:07.475" v="9875" actId="1076"/>
        <pc:sldMkLst>
          <pc:docMk/>
          <pc:sldMk cId="1819588523" sldId="2277"/>
        </pc:sldMkLst>
      </pc:sldChg>
      <pc:sldChg chg="delSp modSp add del mod">
        <pc:chgData name="Eva Jandíková" userId="7ef427b1455032d3" providerId="LiveId" clId="{BB25682E-B61C-406C-BE11-731FB41FCD28}" dt="2024-10-17T14:20:44.164" v="10465" actId="47"/>
        <pc:sldMkLst>
          <pc:docMk/>
          <pc:sldMk cId="650866553" sldId="2278"/>
        </pc:sldMkLst>
      </pc:sldChg>
      <pc:sldChg chg="modSp add del mod">
        <pc:chgData name="Eva Jandíková" userId="7ef427b1455032d3" providerId="LiveId" clId="{BB25682E-B61C-406C-BE11-731FB41FCD28}" dt="2024-10-17T14:31:01.268" v="11080" actId="47"/>
        <pc:sldMkLst>
          <pc:docMk/>
          <pc:sldMk cId="4077040532" sldId="2279"/>
        </pc:sldMkLst>
      </pc:sldChg>
      <pc:sldChg chg="modSp add del mod">
        <pc:chgData name="Eva Jandíková" userId="7ef427b1455032d3" providerId="LiveId" clId="{BB25682E-B61C-406C-BE11-731FB41FCD28}" dt="2024-10-17T14:31:01.268" v="11080" actId="47"/>
        <pc:sldMkLst>
          <pc:docMk/>
          <pc:sldMk cId="3271596883" sldId="2280"/>
        </pc:sldMkLst>
      </pc:sldChg>
      <pc:sldChg chg="modSp add del mod">
        <pc:chgData name="Eva Jandíková" userId="7ef427b1455032d3" providerId="LiveId" clId="{BB25682E-B61C-406C-BE11-731FB41FCD28}" dt="2024-10-17T10:24:14.899" v="5926" actId="2696"/>
        <pc:sldMkLst>
          <pc:docMk/>
          <pc:sldMk cId="770526589" sldId="2281"/>
        </pc:sldMkLst>
      </pc:sldChg>
      <pc:sldChg chg="add">
        <pc:chgData name="Eva Jandíková" userId="7ef427b1455032d3" providerId="LiveId" clId="{BB25682E-B61C-406C-BE11-731FB41FCD28}" dt="2024-10-17T10:24:56.782" v="6002"/>
        <pc:sldMkLst>
          <pc:docMk/>
          <pc:sldMk cId="1004027701" sldId="2281"/>
        </pc:sldMkLst>
      </pc:sldChg>
      <pc:sldChg chg="add del">
        <pc:chgData name="Eva Jandíková" userId="7ef427b1455032d3" providerId="LiveId" clId="{BB25682E-B61C-406C-BE11-731FB41FCD28}" dt="2024-10-17T10:24:52.517" v="6001" actId="2696"/>
        <pc:sldMkLst>
          <pc:docMk/>
          <pc:sldMk cId="3265314251" sldId="2281"/>
        </pc:sldMkLst>
      </pc:sldChg>
      <pc:sldChg chg="modSp add mod">
        <pc:chgData name="Eva Jandíková" userId="7ef427b1455032d3" providerId="LiveId" clId="{BB25682E-B61C-406C-BE11-731FB41FCD28}" dt="2024-10-17T10:37:43.426" v="6200" actId="20577"/>
        <pc:sldMkLst>
          <pc:docMk/>
          <pc:sldMk cId="1556321605" sldId="2282"/>
        </pc:sldMkLst>
      </pc:sldChg>
      <pc:sldChg chg="add">
        <pc:chgData name="Eva Jandíková" userId="7ef427b1455032d3" providerId="LiveId" clId="{BB25682E-B61C-406C-BE11-731FB41FCD28}" dt="2024-10-15T19:43:55.553" v="3273"/>
        <pc:sldMkLst>
          <pc:docMk/>
          <pc:sldMk cId="3707448753" sldId="2283"/>
        </pc:sldMkLst>
      </pc:sldChg>
      <pc:sldChg chg="add ord">
        <pc:chgData name="Eva Jandíková" userId="7ef427b1455032d3" providerId="LiveId" clId="{BB25682E-B61C-406C-BE11-731FB41FCD28}" dt="2024-10-17T10:34:36.815" v="6062"/>
        <pc:sldMkLst>
          <pc:docMk/>
          <pc:sldMk cId="3197205158" sldId="2284"/>
        </pc:sldMkLst>
      </pc:sldChg>
      <pc:sldChg chg="add ord">
        <pc:chgData name="Eva Jandíková" userId="7ef427b1455032d3" providerId="LiveId" clId="{BB25682E-B61C-406C-BE11-731FB41FCD28}" dt="2024-10-17T16:16:15.994" v="14390"/>
        <pc:sldMkLst>
          <pc:docMk/>
          <pc:sldMk cId="713660843" sldId="2285"/>
        </pc:sldMkLst>
      </pc:sldChg>
      <pc:sldChg chg="add ord">
        <pc:chgData name="Eva Jandíková" userId="7ef427b1455032d3" providerId="LiveId" clId="{BB25682E-B61C-406C-BE11-731FB41FCD28}" dt="2024-10-17T16:16:15.994" v="14390"/>
        <pc:sldMkLst>
          <pc:docMk/>
          <pc:sldMk cId="3977612435" sldId="2286"/>
        </pc:sldMkLst>
      </pc:sldChg>
      <pc:sldChg chg="add ord">
        <pc:chgData name="Eva Jandíková" userId="7ef427b1455032d3" providerId="LiveId" clId="{BB25682E-B61C-406C-BE11-731FB41FCD28}" dt="2024-10-17T16:16:15.994" v="14390"/>
        <pc:sldMkLst>
          <pc:docMk/>
          <pc:sldMk cId="663251086" sldId="2287"/>
        </pc:sldMkLst>
      </pc:sldChg>
      <pc:sldChg chg="modSp add mod ord">
        <pc:chgData name="Eva Jandíková" userId="7ef427b1455032d3" providerId="LiveId" clId="{BB25682E-B61C-406C-BE11-731FB41FCD28}" dt="2024-10-17T16:16:15.994" v="14390"/>
        <pc:sldMkLst>
          <pc:docMk/>
          <pc:sldMk cId="157321085" sldId="2288"/>
        </pc:sldMkLst>
      </pc:sldChg>
      <pc:sldChg chg="addSp delSp modSp add mod">
        <pc:chgData name="Eva Jandíková" userId="7ef427b1455032d3" providerId="LiveId" clId="{BB25682E-B61C-406C-BE11-731FB41FCD28}" dt="2024-10-15T19:48:52.741" v="3296"/>
        <pc:sldMkLst>
          <pc:docMk/>
          <pc:sldMk cId="3723224760" sldId="2289"/>
        </pc:sldMkLst>
      </pc:sldChg>
      <pc:sldChg chg="modSp del mod">
        <pc:chgData name="Eva Jandíková" userId="7ef427b1455032d3" providerId="LiveId" clId="{BB25682E-B61C-406C-BE11-731FB41FCD28}" dt="2024-10-17T09:54:28.075" v="4957" actId="47"/>
        <pc:sldMkLst>
          <pc:docMk/>
          <pc:sldMk cId="264331504" sldId="2290"/>
        </pc:sldMkLst>
      </pc:sldChg>
      <pc:sldChg chg="addSp delSp modSp add mod">
        <pc:chgData name="Eva Jandíková" userId="7ef427b1455032d3" providerId="LiveId" clId="{BB25682E-B61C-406C-BE11-731FB41FCD28}" dt="2024-10-17T11:39:45.974" v="8017" actId="20577"/>
        <pc:sldMkLst>
          <pc:docMk/>
          <pc:sldMk cId="2060607202" sldId="2291"/>
        </pc:sldMkLst>
      </pc:sldChg>
      <pc:sldChg chg="add del">
        <pc:chgData name="Eva Jandíková" userId="7ef427b1455032d3" providerId="LiveId" clId="{BB25682E-B61C-406C-BE11-731FB41FCD28}" dt="2024-10-17T11:31:12.938" v="7270" actId="47"/>
        <pc:sldMkLst>
          <pc:docMk/>
          <pc:sldMk cId="1133442867" sldId="2292"/>
        </pc:sldMkLst>
      </pc:sldChg>
      <pc:sldChg chg="modSp add del mod">
        <pc:chgData name="Eva Jandíková" userId="7ef427b1455032d3" providerId="LiveId" clId="{BB25682E-B61C-406C-BE11-731FB41FCD28}" dt="2024-10-17T11:31:12.938" v="7270" actId="47"/>
        <pc:sldMkLst>
          <pc:docMk/>
          <pc:sldMk cId="2372919133" sldId="2293"/>
        </pc:sldMkLst>
      </pc:sldChg>
      <pc:sldChg chg="addSp modSp add del mod">
        <pc:chgData name="Eva Jandíková" userId="7ef427b1455032d3" providerId="LiveId" clId="{BB25682E-B61C-406C-BE11-731FB41FCD28}" dt="2024-10-17T10:29:45.167" v="6055" actId="47"/>
        <pc:sldMkLst>
          <pc:docMk/>
          <pc:sldMk cId="661045096" sldId="2294"/>
        </pc:sldMkLst>
      </pc:sldChg>
      <pc:sldChg chg="delSp modSp add mod">
        <pc:chgData name="Eva Jandíková" userId="7ef427b1455032d3" providerId="LiveId" clId="{BB25682E-B61C-406C-BE11-731FB41FCD28}" dt="2024-10-17T15:55:07.701" v="14257" actId="20577"/>
        <pc:sldMkLst>
          <pc:docMk/>
          <pc:sldMk cId="597504171" sldId="2295"/>
        </pc:sldMkLst>
      </pc:sldChg>
      <pc:sldChg chg="addSp delSp modSp add mod">
        <pc:chgData name="Eva Jandíková" userId="7ef427b1455032d3" providerId="LiveId" clId="{BB25682E-B61C-406C-BE11-731FB41FCD28}" dt="2024-10-17T12:17:27.202" v="8467" actId="20577"/>
        <pc:sldMkLst>
          <pc:docMk/>
          <pc:sldMk cId="1628136085" sldId="2296"/>
        </pc:sldMkLst>
      </pc:sldChg>
      <pc:sldChg chg="addSp modSp add mod">
        <pc:chgData name="Eva Jandíková" userId="7ef427b1455032d3" providerId="LiveId" clId="{BB25682E-B61C-406C-BE11-731FB41FCD28}" dt="2024-10-17T12:45:31.339" v="8654" actId="20577"/>
        <pc:sldMkLst>
          <pc:docMk/>
          <pc:sldMk cId="3976505497" sldId="2297"/>
        </pc:sldMkLst>
      </pc:sldChg>
      <pc:sldChg chg="modSp add mod">
        <pc:chgData name="Eva Jandíková" userId="7ef427b1455032d3" providerId="LiveId" clId="{BB25682E-B61C-406C-BE11-731FB41FCD28}" dt="2024-10-17T10:23:31.227" v="5925" actId="6549"/>
        <pc:sldMkLst>
          <pc:docMk/>
          <pc:sldMk cId="3535934345" sldId="2298"/>
        </pc:sldMkLst>
      </pc:sldChg>
      <pc:sldChg chg="modSp add del mod">
        <pc:chgData name="Eva Jandíková" userId="7ef427b1455032d3" providerId="LiveId" clId="{BB25682E-B61C-406C-BE11-731FB41FCD28}" dt="2024-10-17T14:31:17.450" v="11082" actId="47"/>
        <pc:sldMkLst>
          <pc:docMk/>
          <pc:sldMk cId="998650604" sldId="2299"/>
        </pc:sldMkLst>
      </pc:sldChg>
      <pc:sldChg chg="addSp delSp modSp add del mod">
        <pc:chgData name="Eva Jandíková" userId="7ef427b1455032d3" providerId="LiveId" clId="{BB25682E-B61C-406C-BE11-731FB41FCD28}" dt="2024-10-17T15:59:03.468" v="14279" actId="47"/>
        <pc:sldMkLst>
          <pc:docMk/>
          <pc:sldMk cId="1538567368" sldId="2300"/>
        </pc:sldMkLst>
      </pc:sldChg>
      <pc:sldChg chg="modSp add mod">
        <pc:chgData name="Eva Jandíková" userId="7ef427b1455032d3" providerId="LiveId" clId="{BB25682E-B61C-406C-BE11-731FB41FCD28}" dt="2024-10-17T10:25:07.462" v="6012" actId="20577"/>
        <pc:sldMkLst>
          <pc:docMk/>
          <pc:sldMk cId="220593266" sldId="2301"/>
        </pc:sldMkLst>
      </pc:sldChg>
      <pc:sldChg chg="add">
        <pc:chgData name="Eva Jandíková" userId="7ef427b1455032d3" providerId="LiveId" clId="{BB25682E-B61C-406C-BE11-731FB41FCD28}" dt="2024-10-17T15:56:19.634" v="14259"/>
        <pc:sldMkLst>
          <pc:docMk/>
          <pc:sldMk cId="695140794" sldId="2302"/>
        </pc:sldMkLst>
      </pc:sldChg>
      <pc:sldChg chg="modSp add del mod">
        <pc:chgData name="Eva Jandíková" userId="7ef427b1455032d3" providerId="LiveId" clId="{BB25682E-B61C-406C-BE11-731FB41FCD28}" dt="2024-10-17T15:55:56.256" v="14258" actId="2696"/>
        <pc:sldMkLst>
          <pc:docMk/>
          <pc:sldMk cId="822525084" sldId="2302"/>
        </pc:sldMkLst>
      </pc:sldChg>
      <pc:sldChg chg="add del">
        <pc:chgData name="Eva Jandíková" userId="7ef427b1455032d3" providerId="LiveId" clId="{BB25682E-B61C-406C-BE11-731FB41FCD28}" dt="2024-10-17T10:33:47.617" v="6060" actId="47"/>
        <pc:sldMkLst>
          <pc:docMk/>
          <pc:sldMk cId="2767728837" sldId="2303"/>
        </pc:sldMkLst>
      </pc:sldChg>
      <pc:sldChg chg="modSp add mod">
        <pc:chgData name="Eva Jandíková" userId="7ef427b1455032d3" providerId="LiveId" clId="{BB25682E-B61C-406C-BE11-731FB41FCD28}" dt="2024-10-17T11:26:51.266" v="7169" actId="113"/>
        <pc:sldMkLst>
          <pc:docMk/>
          <pc:sldMk cId="2873519631" sldId="2303"/>
        </pc:sldMkLst>
      </pc:sldChg>
      <pc:sldChg chg="addSp delSp modSp add mod">
        <pc:chgData name="Eva Jandíková" userId="7ef427b1455032d3" providerId="LiveId" clId="{BB25682E-B61C-406C-BE11-731FB41FCD28}" dt="2024-10-17T11:40:35.403" v="8021" actId="14100"/>
        <pc:sldMkLst>
          <pc:docMk/>
          <pc:sldMk cId="3193158363" sldId="2304"/>
        </pc:sldMkLst>
      </pc:sldChg>
      <pc:sldChg chg="addSp delSp modSp add mod">
        <pc:chgData name="Eva Jandíková" userId="7ef427b1455032d3" providerId="LiveId" clId="{BB25682E-B61C-406C-BE11-731FB41FCD28}" dt="2024-10-17T11:42:54.152" v="8079" actId="6549"/>
        <pc:sldMkLst>
          <pc:docMk/>
          <pc:sldMk cId="366869890" sldId="2305"/>
        </pc:sldMkLst>
      </pc:sldChg>
      <pc:sldChg chg="addSp delSp modSp add mod">
        <pc:chgData name="Eva Jandíková" userId="7ef427b1455032d3" providerId="LiveId" clId="{BB25682E-B61C-406C-BE11-731FB41FCD28}" dt="2024-10-17T13:30:12.240" v="10153" actId="14100"/>
        <pc:sldMkLst>
          <pc:docMk/>
          <pc:sldMk cId="4252776102" sldId="2306"/>
        </pc:sldMkLst>
      </pc:sldChg>
      <pc:sldChg chg="add del">
        <pc:chgData name="Eva Jandíková" userId="7ef427b1455032d3" providerId="LiveId" clId="{BB25682E-B61C-406C-BE11-731FB41FCD28}" dt="2024-10-17T14:12:04.181" v="10267" actId="47"/>
        <pc:sldMkLst>
          <pc:docMk/>
          <pc:sldMk cId="1715825567" sldId="2307"/>
        </pc:sldMkLst>
      </pc:sldChg>
      <pc:sldChg chg="addSp delSp modSp add mod">
        <pc:chgData name="Eva Jandíková" userId="7ef427b1455032d3" providerId="LiveId" clId="{BB25682E-B61C-406C-BE11-731FB41FCD28}" dt="2024-10-17T14:14:31.400" v="10343" actId="1076"/>
        <pc:sldMkLst>
          <pc:docMk/>
          <pc:sldMk cId="2722961101" sldId="2307"/>
        </pc:sldMkLst>
      </pc:sldChg>
      <pc:sldChg chg="addSp delSp modSp add mod">
        <pc:chgData name="Eva Jandíková" userId="7ef427b1455032d3" providerId="LiveId" clId="{BB25682E-B61C-406C-BE11-731FB41FCD28}" dt="2024-10-17T14:19:25.421" v="10456" actId="207"/>
        <pc:sldMkLst>
          <pc:docMk/>
          <pc:sldMk cId="2391430806" sldId="2308"/>
        </pc:sldMkLst>
      </pc:sldChg>
      <pc:sldChg chg="addSp delSp modSp add del mod">
        <pc:chgData name="Eva Jandíková" userId="7ef427b1455032d3" providerId="LiveId" clId="{BB25682E-B61C-406C-BE11-731FB41FCD28}" dt="2024-10-17T14:21:47.999" v="10564" actId="20577"/>
        <pc:sldMkLst>
          <pc:docMk/>
          <pc:sldMk cId="3331866965" sldId="2309"/>
        </pc:sldMkLst>
      </pc:sldChg>
      <pc:sldChg chg="addSp delSp modSp add mod">
        <pc:chgData name="Eva Jandíková" userId="7ef427b1455032d3" providerId="LiveId" clId="{BB25682E-B61C-406C-BE11-731FB41FCD28}" dt="2024-10-17T14:24:35.894" v="10713" actId="14100"/>
        <pc:sldMkLst>
          <pc:docMk/>
          <pc:sldMk cId="3340065127" sldId="2310"/>
        </pc:sldMkLst>
      </pc:sldChg>
      <pc:sldChg chg="addSp delSp modSp add mod">
        <pc:chgData name="Eva Jandíková" userId="7ef427b1455032d3" providerId="LiveId" clId="{BB25682E-B61C-406C-BE11-731FB41FCD28}" dt="2024-10-17T14:27:59.436" v="10945" actId="313"/>
        <pc:sldMkLst>
          <pc:docMk/>
          <pc:sldMk cId="1628997414" sldId="2311"/>
        </pc:sldMkLst>
      </pc:sldChg>
      <pc:sldChg chg="addSp delSp modSp add mod">
        <pc:chgData name="Eva Jandíková" userId="7ef427b1455032d3" providerId="LiveId" clId="{BB25682E-B61C-406C-BE11-731FB41FCD28}" dt="2024-10-17T14:27:51.695" v="10941" actId="20577"/>
        <pc:sldMkLst>
          <pc:docMk/>
          <pc:sldMk cId="4083262809" sldId="2312"/>
        </pc:sldMkLst>
      </pc:sldChg>
      <pc:sldChg chg="addSp delSp modSp add mod">
        <pc:chgData name="Eva Jandíková" userId="7ef427b1455032d3" providerId="LiveId" clId="{BB25682E-B61C-406C-BE11-731FB41FCD28}" dt="2024-10-17T14:29:22.502" v="11073" actId="207"/>
        <pc:sldMkLst>
          <pc:docMk/>
          <pc:sldMk cId="3055113937" sldId="2313"/>
        </pc:sldMkLst>
      </pc:sldChg>
      <pc:sldChg chg="addSp delSp modSp add mod">
        <pc:chgData name="Eva Jandíková" userId="7ef427b1455032d3" providerId="LiveId" clId="{BB25682E-B61C-406C-BE11-731FB41FCD28}" dt="2024-10-17T14:30:53.842" v="11079"/>
        <pc:sldMkLst>
          <pc:docMk/>
          <pc:sldMk cId="1289153694" sldId="2314"/>
        </pc:sldMkLst>
      </pc:sldChg>
      <pc:sldChg chg="addSp delSp modSp add mod">
        <pc:chgData name="Eva Jandíková" userId="7ef427b1455032d3" providerId="LiveId" clId="{BB25682E-B61C-406C-BE11-731FB41FCD28}" dt="2024-10-17T14:36:41.888" v="11397" actId="14100"/>
        <pc:sldMkLst>
          <pc:docMk/>
          <pc:sldMk cId="1598159075" sldId="2315"/>
        </pc:sldMkLst>
      </pc:sldChg>
      <pc:sldChg chg="add del">
        <pc:chgData name="Eva Jandíková" userId="7ef427b1455032d3" providerId="LiveId" clId="{BB25682E-B61C-406C-BE11-731FB41FCD28}" dt="2024-10-17T14:35:31.875" v="11355"/>
        <pc:sldMkLst>
          <pc:docMk/>
          <pc:sldMk cId="394684847" sldId="2316"/>
        </pc:sldMkLst>
      </pc:sldChg>
      <pc:sldChg chg="addSp delSp modSp add mod">
        <pc:chgData name="Eva Jandíková" userId="7ef427b1455032d3" providerId="LiveId" clId="{BB25682E-B61C-406C-BE11-731FB41FCD28}" dt="2024-10-17T14:46:29.511" v="11772" actId="207"/>
        <pc:sldMkLst>
          <pc:docMk/>
          <pc:sldMk cId="684043585" sldId="2316"/>
        </pc:sldMkLst>
      </pc:sldChg>
      <pc:sldChg chg="addSp delSp modSp add mod">
        <pc:chgData name="Eva Jandíková" userId="7ef427b1455032d3" providerId="LiveId" clId="{BB25682E-B61C-406C-BE11-731FB41FCD28}" dt="2024-10-17T14:50:59.533" v="12159" actId="12"/>
        <pc:sldMkLst>
          <pc:docMk/>
          <pc:sldMk cId="1808475330" sldId="2317"/>
        </pc:sldMkLst>
      </pc:sldChg>
      <pc:sldChg chg="addSp delSp modSp add mod">
        <pc:chgData name="Eva Jandíková" userId="7ef427b1455032d3" providerId="LiveId" clId="{BB25682E-B61C-406C-BE11-731FB41FCD28}" dt="2024-10-17T14:53:43.961" v="12409" actId="207"/>
        <pc:sldMkLst>
          <pc:docMk/>
          <pc:sldMk cId="152729179" sldId="2318"/>
        </pc:sldMkLst>
      </pc:sldChg>
      <pc:sldChg chg="add del">
        <pc:chgData name="Eva Jandíková" userId="7ef427b1455032d3" providerId="LiveId" clId="{BB25682E-B61C-406C-BE11-731FB41FCD28}" dt="2024-10-17T14:51:40.480" v="12161" actId="47"/>
        <pc:sldMkLst>
          <pc:docMk/>
          <pc:sldMk cId="1974764232" sldId="2318"/>
        </pc:sldMkLst>
      </pc:sldChg>
      <pc:sldChg chg="addSp delSp modSp add mod">
        <pc:chgData name="Eva Jandíková" userId="7ef427b1455032d3" providerId="LiveId" clId="{BB25682E-B61C-406C-BE11-731FB41FCD28}" dt="2024-10-17T15:18:00.764" v="13276" actId="207"/>
        <pc:sldMkLst>
          <pc:docMk/>
          <pc:sldMk cId="3264491758" sldId="2319"/>
        </pc:sldMkLst>
      </pc:sldChg>
      <pc:sldChg chg="addSp delSp modSp add del mod ord">
        <pc:chgData name="Eva Jandíková" userId="7ef427b1455032d3" providerId="LiveId" clId="{BB25682E-B61C-406C-BE11-731FB41FCD28}" dt="2024-10-17T15:59:03.468" v="14279" actId="47"/>
        <pc:sldMkLst>
          <pc:docMk/>
          <pc:sldMk cId="3940100844" sldId="2320"/>
        </pc:sldMkLst>
      </pc:sldChg>
      <pc:sldChg chg="addSp delSp modSp add del mod ord">
        <pc:chgData name="Eva Jandíková" userId="7ef427b1455032d3" providerId="LiveId" clId="{BB25682E-B61C-406C-BE11-731FB41FCD28}" dt="2024-10-17T15:59:03.468" v="14279" actId="47"/>
        <pc:sldMkLst>
          <pc:docMk/>
          <pc:sldMk cId="1528024484" sldId="2321"/>
        </pc:sldMkLst>
      </pc:sldChg>
      <pc:sldChg chg="add del ord">
        <pc:chgData name="Eva Jandíková" userId="7ef427b1455032d3" providerId="LiveId" clId="{BB25682E-B61C-406C-BE11-731FB41FCD28}" dt="2024-10-17T16:01:05.584" v="14291" actId="2696"/>
        <pc:sldMkLst>
          <pc:docMk/>
          <pc:sldMk cId="865824575" sldId="2322"/>
        </pc:sldMkLst>
      </pc:sldChg>
      <pc:sldChg chg="addSp delSp modSp add del mod">
        <pc:chgData name="Eva Jandíková" userId="7ef427b1455032d3" providerId="LiveId" clId="{BB25682E-B61C-406C-BE11-731FB41FCD28}" dt="2024-10-17T15:59:28.027" v="14280" actId="2696"/>
        <pc:sldMkLst>
          <pc:docMk/>
          <pc:sldMk cId="3143121410" sldId="2322"/>
        </pc:sldMkLst>
      </pc:sldChg>
      <pc:sldChg chg="add">
        <pc:chgData name="Eva Jandíková" userId="7ef427b1455032d3" providerId="LiveId" clId="{BB25682E-B61C-406C-BE11-731FB41FCD28}" dt="2024-10-17T16:01:14.902" v="14292"/>
        <pc:sldMkLst>
          <pc:docMk/>
          <pc:sldMk cId="3906644247" sldId="2322"/>
        </pc:sldMkLst>
      </pc:sldChg>
      <pc:sldChg chg="add del">
        <pc:chgData name="Eva Jandíková" userId="7ef427b1455032d3" providerId="LiveId" clId="{BB25682E-B61C-406C-BE11-731FB41FCD28}" dt="2024-10-17T15:59:28.027" v="14280" actId="2696"/>
        <pc:sldMkLst>
          <pc:docMk/>
          <pc:sldMk cId="1543294747" sldId="2323"/>
        </pc:sldMkLst>
      </pc:sldChg>
      <pc:sldChg chg="add del">
        <pc:chgData name="Eva Jandíková" userId="7ef427b1455032d3" providerId="LiveId" clId="{BB25682E-B61C-406C-BE11-731FB41FCD28}" dt="2024-10-17T15:42:42.071" v="14073" actId="47"/>
        <pc:sldMkLst>
          <pc:docMk/>
          <pc:sldMk cId="2072893014" sldId="2323"/>
        </pc:sldMkLst>
      </pc:sldChg>
      <pc:sldChg chg="addSp delSp modSp add mod">
        <pc:chgData name="Eva Jandíková" userId="7ef427b1455032d3" providerId="LiveId" clId="{BB25682E-B61C-406C-BE11-731FB41FCD28}" dt="2024-10-17T16:12:15.772" v="14361" actId="14100"/>
        <pc:sldMkLst>
          <pc:docMk/>
          <pc:sldMk cId="2248477681" sldId="2323"/>
        </pc:sldMkLst>
      </pc:sldChg>
      <pc:sldChg chg="add del">
        <pc:chgData name="Eva Jandíková" userId="7ef427b1455032d3" providerId="LiveId" clId="{BB25682E-B61C-406C-BE11-731FB41FCD28}" dt="2024-10-17T15:59:28.027" v="14280" actId="2696"/>
        <pc:sldMkLst>
          <pc:docMk/>
          <pc:sldMk cId="1549804987" sldId="2324"/>
        </pc:sldMkLst>
      </pc:sldChg>
      <pc:sldChg chg="addSp delSp modSp add mod">
        <pc:chgData name="Eva Jandíková" userId="7ef427b1455032d3" providerId="LiveId" clId="{BB25682E-B61C-406C-BE11-731FB41FCD28}" dt="2024-10-17T16:12:56.565" v="14366" actId="14100"/>
        <pc:sldMkLst>
          <pc:docMk/>
          <pc:sldMk cId="3043893569" sldId="2324"/>
        </pc:sldMkLst>
      </pc:sldChg>
      <pc:sldChg chg="addSp delSp modSp add mod">
        <pc:chgData name="Eva Jandíková" userId="7ef427b1455032d3" providerId="LiveId" clId="{BB25682E-B61C-406C-BE11-731FB41FCD28}" dt="2024-10-17T16:13:39.177" v="14371" actId="14100"/>
        <pc:sldMkLst>
          <pc:docMk/>
          <pc:sldMk cId="2064433001" sldId="2325"/>
        </pc:sldMkLst>
      </pc:sldChg>
      <pc:sldChg chg="add del">
        <pc:chgData name="Eva Jandíková" userId="7ef427b1455032d3" providerId="LiveId" clId="{BB25682E-B61C-406C-BE11-731FB41FCD28}" dt="2024-10-17T15:59:28.027" v="14280" actId="2696"/>
        <pc:sldMkLst>
          <pc:docMk/>
          <pc:sldMk cId="4235592360" sldId="2325"/>
        </pc:sldMkLst>
      </pc:sldChg>
      <pc:sldChg chg="modSp add mod">
        <pc:chgData name="Eva Jandíková" userId="7ef427b1455032d3" providerId="LiveId" clId="{BB25682E-B61C-406C-BE11-731FB41FCD28}" dt="2024-10-17T16:00:14.912" v="14286" actId="207"/>
        <pc:sldMkLst>
          <pc:docMk/>
          <pc:sldMk cId="1438973649" sldId="2326"/>
        </pc:sldMkLst>
      </pc:sldChg>
      <pc:sldChg chg="modSp add del mod">
        <pc:chgData name="Eva Jandíková" userId="7ef427b1455032d3" providerId="LiveId" clId="{BB25682E-B61C-406C-BE11-731FB41FCD28}" dt="2024-10-17T15:59:28.027" v="14280" actId="2696"/>
        <pc:sldMkLst>
          <pc:docMk/>
          <pc:sldMk cId="2026641368" sldId="2326"/>
        </pc:sldMkLst>
      </pc:sldChg>
      <pc:sldChg chg="add">
        <pc:chgData name="Eva Jandíková" userId="7ef427b1455032d3" providerId="LiveId" clId="{BB25682E-B61C-406C-BE11-731FB41FCD28}" dt="2024-10-17T16:04:46.301" v="14354"/>
        <pc:sldMkLst>
          <pc:docMk/>
          <pc:sldMk cId="3021158693" sldId="2327"/>
        </pc:sldMkLst>
      </pc:sldChg>
      <pc:sldChg chg="modSp add del mod">
        <pc:chgData name="Eva Jandíková" userId="7ef427b1455032d3" providerId="LiveId" clId="{BB25682E-B61C-406C-BE11-731FB41FCD28}" dt="2024-10-17T16:04:42.666" v="14353" actId="2696"/>
        <pc:sldMkLst>
          <pc:docMk/>
          <pc:sldMk cId="3872488339" sldId="2327"/>
        </pc:sldMkLst>
      </pc:sldChg>
      <pc:sldChg chg="modSp add del mod">
        <pc:chgData name="Eva Jandíková" userId="7ef427b1455032d3" providerId="LiveId" clId="{BB25682E-B61C-406C-BE11-731FB41FCD28}" dt="2024-10-17T16:16:22.357" v="14391" actId="47"/>
        <pc:sldMkLst>
          <pc:docMk/>
          <pc:sldMk cId="545848951" sldId="2328"/>
        </pc:sldMkLst>
      </pc:sldChg>
      <pc:sldMasterChg chg="delSldLayout">
        <pc:chgData name="Eva Jandíková" userId="7ef427b1455032d3" providerId="LiveId" clId="{BB25682E-B61C-406C-BE11-731FB41FCD28}" dt="2024-10-15T18:35:39.941" v="108" actId="47"/>
        <pc:sldMasterMkLst>
          <pc:docMk/>
          <pc:sldMasterMk cId="3143213255" sldId="2147483728"/>
        </pc:sldMasterMkLst>
        <pc:sldLayoutChg chg="del">
          <pc:chgData name="Eva Jandíková" userId="7ef427b1455032d3" providerId="LiveId" clId="{BB25682E-B61C-406C-BE11-731FB41FCD28}" dt="2024-10-15T18:35:39.941" v="108" actId="47"/>
          <pc:sldLayoutMkLst>
            <pc:docMk/>
            <pc:sldMasterMk cId="3143213255" sldId="2147483728"/>
            <pc:sldLayoutMk cId="1545636610" sldId="2147483888"/>
          </pc:sldLayoutMkLst>
        </pc:sldLayoutChg>
      </pc:sldMasterChg>
    </pc:docChg>
  </pc:docChgLst>
  <pc:docChgLst>
    <pc:chgData name="BÜRGER Tomáš" userId="S::tomas.burger@asseco-ce.com::f5b8df6d-73f5-4c4f-8795-b4d9459f9abf" providerId="AD" clId="Web-{1C243B65-9B67-DF05-1A8D-617B9DFDA4E2}"/>
    <pc:docChg chg="addSld delSld modSld">
      <pc:chgData name="BÜRGER Tomáš" userId="S::tomas.burger@asseco-ce.com::f5b8df6d-73f5-4c4f-8795-b4d9459f9abf" providerId="AD" clId="Web-{1C243B65-9B67-DF05-1A8D-617B9DFDA4E2}" dt="2024-09-15T13:27:52.236" v="574" actId="20577"/>
      <pc:docMkLst>
        <pc:docMk/>
      </pc:docMkLst>
      <pc:sldChg chg="modSp">
        <pc:chgData name="BÜRGER Tomáš" userId="S::tomas.burger@asseco-ce.com::f5b8df6d-73f5-4c4f-8795-b4d9459f9abf" providerId="AD" clId="Web-{1C243B65-9B67-DF05-1A8D-617B9DFDA4E2}" dt="2024-09-15T12:12:26.011" v="47" actId="20577"/>
        <pc:sldMkLst>
          <pc:docMk/>
          <pc:sldMk cId="1761858310" sldId="1650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2:29.730" v="49" actId="20577"/>
        <pc:sldMkLst>
          <pc:docMk/>
          <pc:sldMk cId="2248596057" sldId="1651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2:37.215" v="51" actId="20577"/>
        <pc:sldMkLst>
          <pc:docMk/>
          <pc:sldMk cId="2694056240" sldId="1652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3:57.608" v="53" actId="20577"/>
        <pc:sldMkLst>
          <pc:docMk/>
          <pc:sldMk cId="4013203784" sldId="1653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4:33.187" v="57" actId="20577"/>
        <pc:sldMkLst>
          <pc:docMk/>
          <pc:sldMk cId="585463199" sldId="1654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4:27.530" v="55" actId="20577"/>
        <pc:sldMkLst>
          <pc:docMk/>
          <pc:sldMk cId="3077343573" sldId="1655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4:51.484" v="59" actId="20577"/>
        <pc:sldMkLst>
          <pc:docMk/>
          <pc:sldMk cId="2670300549" sldId="1656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5:23.407" v="62" actId="20577"/>
        <pc:sldMkLst>
          <pc:docMk/>
          <pc:sldMk cId="1962091266" sldId="1657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5:30.673" v="64" actId="20577"/>
        <pc:sldMkLst>
          <pc:docMk/>
          <pc:sldMk cId="3577629205" sldId="1658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38:09.507" v="85" actId="20577"/>
        <pc:sldMkLst>
          <pc:docMk/>
          <pc:sldMk cId="2133617346" sldId="1663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39:38.792" v="89" actId="20577"/>
        <pc:sldMkLst>
          <pc:docMk/>
          <pc:sldMk cId="879171619" sldId="1666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39:43.964" v="91" actId="20577"/>
        <pc:sldMkLst>
          <pc:docMk/>
          <pc:sldMk cId="2034776031" sldId="1667"/>
        </pc:sldMkLst>
      </pc:sldChg>
      <pc:sldChg chg="addSp delSp modSp">
        <pc:chgData name="BÜRGER Tomáš" userId="S::tomas.burger@asseco-ce.com::f5b8df6d-73f5-4c4f-8795-b4d9459f9abf" providerId="AD" clId="Web-{1C243B65-9B67-DF05-1A8D-617B9DFDA4E2}" dt="2024-09-15T12:41:59" v="97" actId="14100"/>
        <pc:sldMkLst>
          <pc:docMk/>
          <pc:sldMk cId="3912439826" sldId="1668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2:03.938" v="99" actId="20577"/>
        <pc:sldMkLst>
          <pc:docMk/>
          <pc:sldMk cId="3617529322" sldId="1669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38:52.306" v="87" actId="20577"/>
        <pc:sldMkLst>
          <pc:docMk/>
          <pc:sldMk cId="4176474747" sldId="1756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3:26.378" v="112" actId="20577"/>
        <pc:sldMkLst>
          <pc:docMk/>
          <pc:sldMk cId="565541771" sldId="1759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3:15.753" v="110" actId="20577"/>
        <pc:sldMkLst>
          <pc:docMk/>
          <pc:sldMk cId="111620292" sldId="1760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2:24.267" v="103" actId="20577"/>
        <pc:sldMkLst>
          <pc:docMk/>
          <pc:sldMk cId="2759473037" sldId="1762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00:03.049" v="356" actId="20577"/>
        <pc:sldMkLst>
          <pc:docMk/>
          <pc:sldMk cId="3056151598" sldId="1763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6:29.117" v="518" actId="20577"/>
        <pc:sldMkLst>
          <pc:docMk/>
          <pc:sldMk cId="1600859445" sldId="1765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6:41.305" v="524" actId="20577"/>
        <pc:sldMkLst>
          <pc:docMk/>
          <pc:sldMk cId="2063208814" sldId="1768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6:54.789" v="526" actId="20577"/>
        <pc:sldMkLst>
          <pc:docMk/>
          <pc:sldMk cId="2682109150" sldId="1769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9:59.656" v="534" actId="20577"/>
        <pc:sldMkLst>
          <pc:docMk/>
          <pc:sldMk cId="2172963076" sldId="1772"/>
        </pc:sldMkLst>
      </pc:sldChg>
      <pc:sldChg chg="modSp">
        <pc:chgData name="BÜRGER Tomáš" userId="S::tomas.burger@asseco-ce.com::f5b8df6d-73f5-4c4f-8795-b4d9459f9abf" providerId="AD" clId="Web-{1C243B65-9B67-DF05-1A8D-617B9DFDA4E2}" dt="2024-09-15T11:54:03.604" v="21" actId="14100"/>
        <pc:sldMkLst>
          <pc:docMk/>
          <pc:sldMk cId="2240613310" sldId="1966"/>
        </pc:sldMkLst>
      </pc:sldChg>
      <pc:sldChg chg="modSp">
        <pc:chgData name="BÜRGER Tomáš" userId="S::tomas.burger@asseco-ce.com::f5b8df6d-73f5-4c4f-8795-b4d9459f9abf" providerId="AD" clId="Web-{1C243B65-9B67-DF05-1A8D-617B9DFDA4E2}" dt="2024-09-15T11:57:22.375" v="25" actId="20577"/>
        <pc:sldMkLst>
          <pc:docMk/>
          <pc:sldMk cId="3511248255" sldId="1968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2:14.339" v="45" actId="20577"/>
        <pc:sldMkLst>
          <pc:docMk/>
          <pc:sldMk cId="4170478060" sldId="1971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01:11.102" v="29" actId="20577"/>
        <pc:sldMkLst>
          <pc:docMk/>
          <pc:sldMk cId="3802186238" sldId="1972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08:29.255" v="37" actId="20577"/>
        <pc:sldMkLst>
          <pc:docMk/>
          <pc:sldMk cId="1371388273" sldId="1973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5:55.377" v="66" actId="20577"/>
        <pc:sldMkLst>
          <pc:docMk/>
          <pc:sldMk cId="180968225" sldId="1980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6:41.034" v="68" actId="20577"/>
        <pc:sldMkLst>
          <pc:docMk/>
          <pc:sldMk cId="3585720306" sldId="1981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2:14.454" v="101" actId="20577"/>
        <pc:sldMkLst>
          <pc:docMk/>
          <pc:sldMk cId="285609150" sldId="1982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38:03.351" v="83" actId="20577"/>
        <pc:sldMkLst>
          <pc:docMk/>
          <pc:sldMk cId="111893438" sldId="1983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59:47.001" v="350" actId="20577"/>
        <pc:sldMkLst>
          <pc:docMk/>
          <pc:sldMk cId="1352620818" sldId="1984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4:10.474" v="126" actId="20577"/>
        <pc:sldMkLst>
          <pc:docMk/>
          <pc:sldMk cId="1768145162" sldId="1985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17:33.817" v="74" actId="20577"/>
        <pc:sldMkLst>
          <pc:docMk/>
          <pc:sldMk cId="938738825" sldId="1986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4:01.817" v="124" actId="20577"/>
        <pc:sldMkLst>
          <pc:docMk/>
          <pc:sldMk cId="288015580" sldId="1987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43:49.051" v="122" actId="20577"/>
        <pc:sldMkLst>
          <pc:docMk/>
          <pc:sldMk cId="117718526" sldId="1988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6:34.085" v="520" actId="20577"/>
        <pc:sldMkLst>
          <pc:docMk/>
          <pc:sldMk cId="1991630098" sldId="1989"/>
        </pc:sldMkLst>
      </pc:sldChg>
      <pc:sldChg chg="modSp">
        <pc:chgData name="BÜRGER Tomáš" userId="S::tomas.burger@asseco-ce.com::f5b8df6d-73f5-4c4f-8795-b4d9459f9abf" providerId="AD" clId="Web-{1C243B65-9B67-DF05-1A8D-617B9DFDA4E2}" dt="2024-09-15T12:05:55.953" v="32" actId="1076"/>
        <pc:sldMkLst>
          <pc:docMk/>
          <pc:sldMk cId="2291874958" sldId="2018"/>
        </pc:sldMkLst>
      </pc:sldChg>
      <pc:sldChg chg="modSp">
        <pc:chgData name="BÜRGER Tomáš" userId="S::tomas.burger@asseco-ce.com::f5b8df6d-73f5-4c4f-8795-b4d9459f9abf" providerId="AD" clId="Web-{1C243B65-9B67-DF05-1A8D-617B9DFDA4E2}" dt="2024-09-15T11:53:40.134" v="13" actId="20577"/>
        <pc:sldMkLst>
          <pc:docMk/>
          <pc:sldMk cId="2415854579" sldId="2020"/>
        </pc:sldMkLst>
      </pc:sldChg>
      <pc:sldChg chg="modSp">
        <pc:chgData name="BÜRGER Tomáš" userId="S::tomas.burger@asseco-ce.com::f5b8df6d-73f5-4c4f-8795-b4d9459f9abf" providerId="AD" clId="Web-{1C243B65-9B67-DF05-1A8D-617B9DFDA4E2}" dt="2024-09-15T11:53:44.228" v="15" actId="20577"/>
        <pc:sldMkLst>
          <pc:docMk/>
          <pc:sldMk cId="3206057691" sldId="2021"/>
        </pc:sldMkLst>
      </pc:sldChg>
      <pc:sldChg chg="modSp">
        <pc:chgData name="BÜRGER Tomáš" userId="S::tomas.burger@asseco-ce.com::f5b8df6d-73f5-4c4f-8795-b4d9459f9abf" providerId="AD" clId="Web-{1C243B65-9B67-DF05-1A8D-617B9DFDA4E2}" dt="2024-09-15T11:57:10.921" v="23" actId="20577"/>
        <pc:sldMkLst>
          <pc:docMk/>
          <pc:sldMk cId="496938959" sldId="2023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6:37.554" v="522" actId="20577"/>
        <pc:sldMkLst>
          <pc:docMk/>
          <pc:sldMk cId="3519083480" sldId="2028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7:00.055" v="528" actId="20577"/>
        <pc:sldMkLst>
          <pc:docMk/>
          <pc:sldMk cId="2148273094" sldId="2032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7:10.602" v="530" actId="20577"/>
        <pc:sldMkLst>
          <pc:docMk/>
          <pc:sldMk cId="3909914410" sldId="2033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20:04.500" v="536" actId="20577"/>
        <pc:sldMkLst>
          <pc:docMk/>
          <pc:sldMk cId="3231191082" sldId="2034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20:31.626" v="543" actId="20577"/>
        <pc:sldMkLst>
          <pc:docMk/>
          <pc:sldMk cId="190514863" sldId="2035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20:35.219" v="545" actId="20577"/>
        <pc:sldMkLst>
          <pc:docMk/>
          <pc:sldMk cId="1336978189" sldId="2036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22:02.379" v="547" actId="20577"/>
        <pc:sldMkLst>
          <pc:docMk/>
          <pc:sldMk cId="2068217609" sldId="2037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27:49.642" v="573" actId="20577"/>
        <pc:sldMkLst>
          <pc:docMk/>
          <pc:sldMk cId="1825094817" sldId="2038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27:52.236" v="574" actId="20577"/>
        <pc:sldMkLst>
          <pc:docMk/>
          <pc:sldMk cId="3580851998" sldId="2040"/>
        </pc:sldMkLst>
      </pc:sldChg>
      <pc:sldChg chg="modSp">
        <pc:chgData name="BÜRGER Tomáš" userId="S::tomas.burger@asseco-ce.com::f5b8df6d-73f5-4c4f-8795-b4d9459f9abf" providerId="AD" clId="Web-{1C243B65-9B67-DF05-1A8D-617B9DFDA4E2}" dt="2024-09-15T13:18:49.278" v="532" actId="20577"/>
        <pc:sldMkLst>
          <pc:docMk/>
          <pc:sldMk cId="45209561" sldId="2041"/>
        </pc:sldMkLst>
      </pc:sldChg>
      <pc:sldChg chg="del">
        <pc:chgData name="BÜRGER Tomáš" userId="S::tomas.burger@asseco-ce.com::f5b8df6d-73f5-4c4f-8795-b4d9459f9abf" providerId="AD" clId="Web-{1C243B65-9B67-DF05-1A8D-617B9DFDA4E2}" dt="2024-09-15T12:59:14.844" v="344"/>
        <pc:sldMkLst>
          <pc:docMk/>
          <pc:sldMk cId="2867854000" sldId="2081"/>
        </pc:sldMkLst>
      </pc:sldChg>
      <pc:sldChg chg="del">
        <pc:chgData name="BÜRGER Tomáš" userId="S::tomas.burger@asseco-ce.com::f5b8df6d-73f5-4c4f-8795-b4d9459f9abf" providerId="AD" clId="Web-{1C243B65-9B67-DF05-1A8D-617B9DFDA4E2}" dt="2024-09-15T13:27:15.422" v="571"/>
        <pc:sldMkLst>
          <pc:docMk/>
          <pc:sldMk cId="3746930677" sldId="2082"/>
        </pc:sldMkLst>
      </pc:sldChg>
      <pc:sldChg chg="add replId">
        <pc:chgData name="BÜRGER Tomáš" userId="S::tomas.burger@asseco-ce.com::f5b8df6d-73f5-4c4f-8795-b4d9459f9abf" providerId="AD" clId="Web-{1C243B65-9B67-DF05-1A8D-617B9DFDA4E2}" dt="2024-09-15T12:06:07.579" v="33"/>
        <pc:sldMkLst>
          <pc:docMk/>
          <pc:sldMk cId="2683865619" sldId="2123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50:50.367" v="168" actId="1076"/>
        <pc:sldMkLst>
          <pc:docMk/>
          <pc:sldMk cId="3197205158" sldId="2124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49:54.380" v="149" actId="1076"/>
        <pc:sldMkLst>
          <pc:docMk/>
          <pc:sldMk cId="672383604" sldId="2125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48:16.736" v="144" actId="1076"/>
        <pc:sldMkLst>
          <pc:docMk/>
          <pc:sldMk cId="3972285588" sldId="2126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47:41.997" v="140" actId="1076"/>
        <pc:sldMkLst>
          <pc:docMk/>
          <pc:sldMk cId="357094143" sldId="2127"/>
        </pc:sldMkLst>
      </pc:sldChg>
      <pc:sldChg chg="add replId">
        <pc:chgData name="BÜRGER Tomáš" userId="S::tomas.burger@asseco-ce.com::f5b8df6d-73f5-4c4f-8795-b4d9459f9abf" providerId="AD" clId="Web-{1C243B65-9B67-DF05-1A8D-617B9DFDA4E2}" dt="2024-09-15T12:45:55.087" v="131"/>
        <pc:sldMkLst>
          <pc:docMk/>
          <pc:sldMk cId="1029564528" sldId="2128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14:57.254" v="495" actId="1076"/>
        <pc:sldMkLst>
          <pc:docMk/>
          <pc:sldMk cId="1696974007" sldId="2129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10:40.197" v="391" actId="20577"/>
        <pc:sldMkLst>
          <pc:docMk/>
          <pc:sldMk cId="2492317725" sldId="2130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56:17.618" v="267" actId="20577"/>
        <pc:sldMkLst>
          <pc:docMk/>
          <pc:sldMk cId="341803010" sldId="2131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54:14.989" v="227" actId="20577"/>
        <pc:sldMkLst>
          <pc:docMk/>
          <pc:sldMk cId="3638577743" sldId="2132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2:52:25.402" v="197" actId="20577"/>
        <pc:sldMkLst>
          <pc:docMk/>
          <pc:sldMk cId="971058066" sldId="2133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15:37.912" v="516" actId="1076"/>
        <pc:sldMkLst>
          <pc:docMk/>
          <pc:sldMk cId="978275091" sldId="2134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27:08.640" v="570" actId="1076"/>
        <pc:sldMkLst>
          <pc:docMk/>
          <pc:sldMk cId="663251086" sldId="2135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26:36.170" v="566" actId="1076"/>
        <pc:sldMkLst>
          <pc:docMk/>
          <pc:sldMk cId="3977612435" sldId="2136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24:06.321" v="557" actId="1076"/>
        <pc:sldMkLst>
          <pc:docMk/>
          <pc:sldMk cId="366077409" sldId="2137"/>
        </pc:sldMkLst>
      </pc:sldChg>
      <pc:sldChg chg="addSp delSp modSp add replId">
        <pc:chgData name="BÜRGER Tomáš" userId="S::tomas.burger@asseco-ce.com::f5b8df6d-73f5-4c4f-8795-b4d9459f9abf" providerId="AD" clId="Web-{1C243B65-9B67-DF05-1A8D-617B9DFDA4E2}" dt="2024-09-15T13:24:55.323" v="560" actId="1076"/>
        <pc:sldMkLst>
          <pc:docMk/>
          <pc:sldMk cId="713660843" sldId="2138"/>
        </pc:sldMkLst>
      </pc:sldChg>
      <pc:sldChg chg="modSp add replId">
        <pc:chgData name="BÜRGER Tomáš" userId="S::tomas.burger@asseco-ce.com::f5b8df6d-73f5-4c4f-8795-b4d9459f9abf" providerId="AD" clId="Web-{1C243B65-9B67-DF05-1A8D-617B9DFDA4E2}" dt="2024-09-15T13:22:35.302" v="554" actId="20577"/>
        <pc:sldMkLst>
          <pc:docMk/>
          <pc:sldMk cId="70232695" sldId="2139"/>
        </pc:sldMkLst>
      </pc:sldChg>
    </pc:docChg>
  </pc:docChgLst>
  <pc:docChgLst>
    <pc:chgData clId="Web-{97D8EA5E-B4F2-8EC1-A911-93AF9FE06F4B}"/>
    <pc:docChg chg="modSld">
      <pc:chgData name="" userId="" providerId="" clId="Web-{97D8EA5E-B4F2-8EC1-A911-93AF9FE06F4B}" dt="2024-09-16T06:35:45.894" v="4" actId="20577"/>
      <pc:docMkLst>
        <pc:docMk/>
      </pc:docMkLst>
      <pc:sldChg chg="modSp">
        <pc:chgData name="" userId="" providerId="" clId="Web-{97D8EA5E-B4F2-8EC1-A911-93AF9FE06F4B}" dt="2024-09-16T06:35:45.894" v="4" actId="20577"/>
        <pc:sldMkLst>
          <pc:docMk/>
          <pc:sldMk cId="1371505916" sldId="8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z="1000"/>
              <a:t>Asseco Poland S.A.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D9CF-951F-4DB7-A66F-C025D3B84BF9}" type="datetimeFigureOut">
              <a:rPr lang="pl-PL" sz="1000" smtClean="0"/>
              <a:t>16.04.2025</a:t>
            </a:fld>
            <a:endParaRPr lang="pl-PL" sz="100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z="1000">
                <a:solidFill>
                  <a:srgbClr val="58595B"/>
                </a:solidFill>
              </a:rPr>
              <a:t>asseco.pl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C140-D6D2-468F-97D6-897500CBF34B}" type="slidenum">
              <a:rPr lang="pl-PL" sz="900" smtClean="0"/>
              <a:t>‹#›</a:t>
            </a:fld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17978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r>
              <a:rPr lang="pl-PL"/>
              <a:t>Asseco Poland S.A.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4CEB447A-91AE-4BEF-8DAE-D1B3BDF93E14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pl-PL"/>
              <a:t>asseco.pl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0C127573-7ADF-411A-9B23-EA9E8B4CF7A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30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1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37C9F-2ABA-B375-601C-4BE183779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AF058-B734-1AD8-8CF3-9EE474862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599D1-1AAE-9765-C54C-D01911F32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2DCB9-97AD-65E0-F22E-F111A3EBF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48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0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18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30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9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7573-7ADF-411A-9B23-EA9E8B4CF7AA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26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>
            <a:extLst>
              <a:ext uri="{FF2B5EF4-FFF2-40B4-BE49-F238E27FC236}">
                <a16:creationId xmlns:a16="http://schemas.microsoft.com/office/drawing/2014/main" id="{FAE1F845-3B37-4F12-BE00-310A83771115}"/>
              </a:ext>
            </a:extLst>
          </p:cNvPr>
          <p:cNvGrpSpPr/>
          <p:nvPr userDrawn="1"/>
        </p:nvGrpSpPr>
        <p:grpSpPr>
          <a:xfrm>
            <a:off x="2794002" y="2539390"/>
            <a:ext cx="6603998" cy="727650"/>
            <a:chOff x="1719263" y="3114675"/>
            <a:chExt cx="5705476" cy="628650"/>
          </a:xfrm>
          <a:solidFill>
            <a:schemeClr val="tx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9E25710-FF62-431B-8241-3941C4EB5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F48DA7-4038-4F51-8DF5-4453D97C9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62A7380-50C3-4360-9EAE-4D5344106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96FD73A-580A-460A-823E-16A147F80A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88FBBCC-E501-4ED0-9F20-A0B59220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607B6C2-6E16-496C-88E8-CDEC4532D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1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F907CE01-E0D1-4F13-AD84-B8CA8539351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F06E39C-C029-4EB0-8207-2392C9197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D728261-83ED-4D4C-9B91-976C9D6DF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45F75AE-9DCE-410C-9825-A4F969AD5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39EA57E-5F1F-479F-98F0-8F4953516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9F8D6C9-C6A5-4DB6-97DF-BA8BC6FE1B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980E8DA-9AFA-4A9B-8EFB-549F8E290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57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548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Address details / contact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noProof="0"/>
              <a:t>Contact: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5C08D64-C3DA-44F9-9E88-3B87D5486FA3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BACE0832-6D72-4CD5-8EB5-A283E3C107F8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3763B0-B546-48E5-9695-F0D83692E1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A5E2E277-9B5C-4811-91EF-1CF8B49034F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921F3C-0AB6-4FF1-B65E-E99A463CBDF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A0CE0A7-D80D-40F8-B347-BED9725CC1A4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26947DDD-797A-42CB-866B-93BCE65A8A2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AAAA886A-97CE-4CC6-8FF5-825386F1259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F52EF929-F897-455C-9A7D-A64E6E63F56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8AA310E6-D631-4275-A1BF-CD0B0950E78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1FFD77D-2DA7-4C65-834B-B1374EC5F6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2A95DCF-267B-4390-AD3B-5E1C9BC0F1A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91A621E8-38EE-4D8C-B66D-D59F365D4C1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C53396C8-3A9C-44E7-9610-6435F4EFAEC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5B533D4B-A375-4F00-9C66-BB65C3CEA7B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6741CC0E-A391-41CE-9B86-F751CD833F6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04AF7854-5EDD-4A9B-8B2F-EEAA20B0BC4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C410A2A-3FB8-44C5-A8B7-89CF29C406B4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BDA55D02-F9E5-48C8-B198-718002A6250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6FFC9E8-AB22-405D-8283-72BFCEDC64E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14C83B44-05A1-4CAE-ADC7-53BB18A463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DF4700B0-42F3-4819-8132-88B121C23CD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917B1461-1C05-4911-B661-1BE152BAB82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1E02EA0D-0C92-4411-A380-24EFF6FB114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22248380-4932-4F50-8533-3B1576BC68E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4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-18186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E3F246-6D30-4A6A-ADAF-E1739871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grpSp>
        <p:nvGrpSpPr>
          <p:cNvPr id="65" name="Group 64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66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67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7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7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turquois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tx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4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yellow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E3F246-6D30-4A6A-ADAF-E1739871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tx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D22F0230-BC83-43B4-8F26-F71DCC2423E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F7AEC4CB-953A-49D6-846F-CA73583081D9}"/>
              </a:ext>
            </a:extLst>
          </p:cNvPr>
          <p:cNvGrpSpPr/>
          <p:nvPr userDrawn="1"/>
        </p:nvGrpSpPr>
        <p:grpSpPr>
          <a:xfrm>
            <a:off x="2794002" y="2539390"/>
            <a:ext cx="6603998" cy="727650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BFA6ED9-A9D4-49D0-9AF8-077C41F70E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6B6CC05-6796-4D93-8463-98DD7687A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1F00E6E-81E8-4BF1-B618-930C34EC3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1BB1C4F-CA4D-4407-8C76-D524BBF87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9DBE43-341A-479B-A032-037E9463E4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004B23C-CB83-4AD0-A06B-D1C8D3B946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3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B7478B59-CA66-469F-8F73-AB7FFEA9D6C4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46D5FBF-F464-4AED-8FC3-607C9F724FC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F6EB662-8815-4C4A-8EBE-492B31BD1C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95961A05-9BAE-433E-90DC-6E59AFC85D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965E3BDA-0E08-4313-AE93-A8E8D3FC87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90CF57-EAE5-4259-9D9F-F1FDF4C5E722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59764DB9-4245-4347-93F2-143C99D602E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101207D0-25E6-4E04-BAB8-59F1AD49499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5C91B490-D9C1-4DCF-8E12-79218EE021B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6673C142-71A3-4252-9CE8-CDF64FE32F4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B50412F8-EA82-4F78-A476-D7A31BB518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8A58F4-D904-4708-B9BE-FE3098ADED1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18D2B323-4DA7-4CC6-B642-B03DD11FC5A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32CDD1A5-AF1D-4661-9532-4571DFC4B43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E0C28F1-D7B9-4F28-A9E6-E3372B331A2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C32C97DB-11C1-41AE-BCD8-C2AAEF4183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8D49BC9F-9FE6-4B69-B57D-02E1BF47EA4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76098CF-4869-4B7C-B9CD-0FC0E7EA1A85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3207ED2-1448-48AA-B1F1-ABF5DE8751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24FDC63-5A45-412B-9979-0D3F70EDEAF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9430D757-0DA1-4C23-A9D5-86A7C4021A5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311390E9-B0B0-4832-9EF0-E71F9F6AA7A5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B246218C-1A51-419D-8608-EBEF05F8037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5E41E63D-A1FE-44BF-9F55-EF0453F6C7B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FB8A9228-7B43-4B94-A36C-2BF582F5F41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75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>
            <a:extLst>
              <a:ext uri="{FF2B5EF4-FFF2-40B4-BE49-F238E27FC236}">
                <a16:creationId xmlns:a16="http://schemas.microsoft.com/office/drawing/2014/main" id="{5EEE2F3D-5056-46FA-B773-01BDD9734E4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180D6F98-E48F-48F2-AE21-FE38C569C4D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67472D0-194C-4958-A1E3-8A549FB2A7C9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A142AB67-0EBA-4E3B-9132-2372FAE43EF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F021F457-7475-4CD0-9747-BB6BC6B70B9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C7734ED5-D660-47D3-8172-76F6991E50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34F06D12-F0D0-4BB4-A697-1D464F116017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C1554D10-5E44-4B36-BA7D-03925DC9BA0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538AF2C5-9DB8-4DB3-AD9D-114EB7BE323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EE832104-FAD6-49EF-A31B-66A198410C8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BBEB4BC1-C6B6-4286-9359-6861C5AC6095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21BFEF45-F191-486D-B943-BB4FF81FB33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FB11255C-BD7C-4950-9FB6-200E8331E9B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8FCD4891-00AF-43D7-8614-BF00578A8A5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94AA068-C2A5-4092-8EDD-DA105EC777CD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03EB4B5-2FE5-435A-B871-C17A831E983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BC0DED70-1262-4F7F-8C56-68A6A0E4CCD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E5CCBF3E-2D4B-4767-91F2-561F255159D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CFA25F6D-C93B-49F8-89CE-CA497D5E7943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56933C7-ED4A-4826-9866-BF8A40D13FF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BB58CE3A-2236-47B5-A35B-BD585B15A37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5E579912-2C2C-42C0-A450-71AF45D48BB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E901302F-FEF1-4DD1-B1EC-D8A032B258A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5B193534-2319-4932-B67B-A69B6F382F4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04C9B93-BCF1-4FAE-834B-24BCBB5E822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1FF192FA-E502-44D7-B72B-23FA12BFAE5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5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35ADCA27-53A0-4A2E-B059-AA39568B0C4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91FE2EFA-BAF9-4811-9CC9-143F314E0825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B0B73FD-91EB-478A-AE3F-52387132082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925FFF4D-341C-4D87-85D2-3C58E6AA683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5367BD-A882-47D3-A851-057CED9EF7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E9631CA3-3EBB-4E1B-9E32-89FFB69E19E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8017BFB2-851D-4DA0-9B12-CF5ADCB607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C26F5A38-8966-4F35-BC19-B411F61763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095E6140-3791-469E-BD9A-EC90CC38022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36898833-7699-47B1-8F8A-F4269BA9D71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FC0C5894-B819-4314-A2EF-84B858A7ECF7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CA8034-8CE5-497D-9F48-68D2337A98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F9189203-BDB9-40D6-B6B5-1F5845F8C99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CC84C926-930F-4B49-A1B9-7F22B65908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BDCEC58-783D-4F21-8767-9D335C620C51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EFED6E93-E500-424C-A23D-2B0DD20E3F8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2A4CC74B-ECC3-4CDF-9499-C431A03E925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FD07F84A-076C-436F-A107-98D127998F5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5903C4D5-626F-44C6-A1CD-389E7848D77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8730412C-124F-450E-A83B-AC3483202EC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B9CEC969-6336-4D13-B70F-CBCD625207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1B88C99A-24A9-4751-BBC5-3215D814379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BD786861-7971-40DD-82AF-3B551D7A71F1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9F27A8B9-58F2-4697-AB6F-CACC1C47DD0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6720BB4-9EE5-44B5-AF16-9EBB9CC0FB9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601562E2-8F95-49A8-A478-F42AAECD3F4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3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39">
            <a:extLst>
              <a:ext uri="{FF2B5EF4-FFF2-40B4-BE49-F238E27FC236}">
                <a16:creationId xmlns:a16="http://schemas.microsoft.com/office/drawing/2014/main" id="{B16664D4-19EF-4DF7-8FCD-4327534B912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E5B61-6819-43E8-BA77-7AF99047E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29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A08C6A2-4444-4C51-BD75-84549770A4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211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99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2EF3E1DB-D461-4FCB-9E37-02980F97536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3724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1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26474D84-863B-4641-BBBC-C164B628912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6480371-4FDE-47F3-8AFB-E42D1696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31" y="6356352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A28C150-6E82-427D-A119-35958029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2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E9B90B24-702B-42EE-A40E-29DD696B0C5D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5F1C835-19C7-4C7F-9464-FB16EC223B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A7DD1F0-E342-4FBE-82C6-BCCB7DE00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84D5F1-E5A8-4E0C-BB35-538A71D71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0099724-5BA6-43BB-8F80-1B2DC86D4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73633E4-3F5D-4A74-A131-B49862FC1A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A072500-72F4-4982-8F2E-8E7072B19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4C901C00-1079-4C82-811A-C85DA4C1BD1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75D5C577-73C1-4A19-9CBC-858480C43EA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8EDA1D5-DFDF-4AAD-9689-6DD1CCC432F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25E10447-FA4D-4019-AA84-26C7FB052B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FAB3DB19-DE5B-4674-9F9D-5EAA9E23D13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299359DE-619D-4391-BC31-16333FD5C22B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BB7EAA7-A336-484D-B144-786E6245173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47A0211C-3B42-450F-B1B4-FC9CB755C51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4F6CB634-D154-4FCF-AA0B-A587B220429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AD55FDD8-5CEB-4148-9E39-42595BE9C75F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E05A5853-CEC1-430E-B346-52614CE7698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DD7F02CE-9595-462E-AB67-A431C55797D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5AB1694E-CD8A-4815-9107-81225537BA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A2D1824E-A7A9-4693-B9C5-CB9DA168354E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8F4FF64-0DEC-4C11-A1E8-C832979667A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5C9AD2C-37F6-43E9-86B8-F7A6872CCCD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FF3C0958-8844-4EAF-9583-4C5673126FE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BD9B5348-D8C5-4DA0-9528-35132D5D4208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09AE69C-2E53-41FB-B6B9-E8F3AE760E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60923299-D6A9-4214-B8FA-ACCACD02B66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DEF62D92-3764-44C0-95E6-41A20F845E8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D2FD847F-88B8-4735-8E2A-44EAA23906FC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0AC1A612-493C-4577-8CE9-A0FF1CAAB8D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8914395B-6100-4BA0-A5C8-EC69A29F22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FFFFB981-7A62-4E92-817B-A18925A3981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9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92E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408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2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007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999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5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FF6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D3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4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FFF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4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8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>
            <a:extLst>
              <a:ext uri="{FF2B5EF4-FFF2-40B4-BE49-F238E27FC236}">
                <a16:creationId xmlns:a16="http://schemas.microsoft.com/office/drawing/2014/main" id="{D8DFA976-009F-46DA-B79A-C99C26B2EF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0300" y="1784538"/>
            <a:ext cx="10541000" cy="81778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Chapter title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44D5830-0CA1-448A-8467-38A92D8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53565421-29B1-4419-8F71-A4642E1D4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4" y="3428999"/>
            <a:ext cx="12196800" cy="3429001"/>
          </a:xfrm>
          <a:custGeom>
            <a:avLst/>
            <a:gdLst>
              <a:gd name="connsiteX0" fmla="*/ 12196712 w 12196800"/>
              <a:gd name="connsiteY0" fmla="*/ 0 h 3429001"/>
              <a:gd name="connsiteX1" fmla="*/ 12196763 w 12196800"/>
              <a:gd name="connsiteY1" fmla="*/ 0 h 3429001"/>
              <a:gd name="connsiteX2" fmla="*/ 12196763 w 12196800"/>
              <a:gd name="connsiteY2" fmla="*/ 1600201 h 3429001"/>
              <a:gd name="connsiteX3" fmla="*/ 12196800 w 12196800"/>
              <a:gd name="connsiteY3" fmla="*/ 1600201 h 3429001"/>
              <a:gd name="connsiteX4" fmla="*/ 12196800 w 12196800"/>
              <a:gd name="connsiteY4" fmla="*/ 3429001 h 3429001"/>
              <a:gd name="connsiteX5" fmla="*/ 0 w 12196800"/>
              <a:gd name="connsiteY5" fmla="*/ 3429001 h 3429001"/>
              <a:gd name="connsiteX6" fmla="*/ 0 w 12196800"/>
              <a:gd name="connsiteY6" fmla="*/ 2320029 h 3429001"/>
              <a:gd name="connsiteX7" fmla="*/ 0 w 12196800"/>
              <a:gd name="connsiteY7" fmla="*/ 1600201 h 3429001"/>
              <a:gd name="connsiteX8" fmla="*/ 0 w 12196800"/>
              <a:gd name="connsiteY8" fmla="*/ 1096213 h 3429001"/>
              <a:gd name="connsiteX9" fmla="*/ 24566 w 12196800"/>
              <a:gd name="connsiteY9" fmla="*/ 1096213 h 3429001"/>
              <a:gd name="connsiteX10" fmla="*/ 497300 w 12196800"/>
              <a:gd name="connsiteY10" fmla="*/ 861548 h 3429001"/>
              <a:gd name="connsiteX11" fmla="*/ 1136599 w 12196800"/>
              <a:gd name="connsiteY11" fmla="*/ 21631 h 3429001"/>
              <a:gd name="connsiteX12" fmla="*/ 7006798 w 12196800"/>
              <a:gd name="connsiteY12" fmla="*/ 21631 h 3429001"/>
              <a:gd name="connsiteX13" fmla="*/ 7008157 w 12196800"/>
              <a:gd name="connsiteY13" fmla="*/ 21494 h 3429001"/>
              <a:gd name="connsiteX14" fmla="*/ 12196712 w 12196800"/>
              <a:gd name="connsiteY14" fmla="*/ 21494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6800" h="3429001">
                <a:moveTo>
                  <a:pt x="12196712" y="0"/>
                </a:moveTo>
                <a:lnTo>
                  <a:pt x="12196763" y="0"/>
                </a:lnTo>
                <a:lnTo>
                  <a:pt x="12196763" y="1600201"/>
                </a:lnTo>
                <a:lnTo>
                  <a:pt x="12196800" y="1600201"/>
                </a:lnTo>
                <a:lnTo>
                  <a:pt x="12196800" y="3429001"/>
                </a:lnTo>
                <a:lnTo>
                  <a:pt x="0" y="3429001"/>
                </a:lnTo>
                <a:lnTo>
                  <a:pt x="0" y="2320029"/>
                </a:lnTo>
                <a:lnTo>
                  <a:pt x="0" y="1600201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DF22F9D6-FE42-42E7-AD6B-B1FB502A6B5D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E15F386C-1B29-44DE-800B-B6BE84CCF13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5BB4C98-E9C9-4E34-961B-C7D72A0B5C1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D11503F2-A64E-4B84-90B9-26882E6D6E2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81DE1274-9812-4F53-9749-2B0116E7A3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DE1E4A-0301-4CA1-8864-8EB9379D6CA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D7103313-F0C1-438D-AAE8-1D6B2B5999A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7B3A4AC-8314-432C-900D-C8E6B9A1DD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E1FF4A-F7EE-462C-B404-9568618AEF4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F4A0445-806C-40B1-A4FA-6BA2B44EEAD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56643A36-C510-4B9E-803D-36B2E4E149A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27F557-8572-41B9-B87E-452AD1CCD91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9396D66-8009-4307-828A-B2F18D534B4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96B06E16-A073-4CC8-B6C0-5D2E2FB4EB29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DBE6AB5-1EFC-41CA-A76D-FFE5F609392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22D1E96-9D7B-4964-9DE3-F90E663763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F6E503FF-4A07-4515-938E-C6399EE96B6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BC083AA-A35A-4AD1-835F-7C13CCCD6232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2B98AFD1-4BE8-43B0-8A14-AB175E184A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865E040-8A0A-4F5A-85A8-DC7FBA7378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857325CE-59F4-40AE-92F7-5CE21C774A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78029A04-D479-4C40-B3ED-D00D96E2704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E91696F0-22FE-4C0D-9B10-9D78D8B7122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754BF68-C819-4741-9B4D-9CB0907B03E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7A1D26-43B7-48FB-A64A-5B2ADD23D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6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>
            <a:extLst>
              <a:ext uri="{FF2B5EF4-FFF2-40B4-BE49-F238E27FC236}">
                <a16:creationId xmlns:a16="http://schemas.microsoft.com/office/drawing/2014/main" id="{E991C80D-DF07-4C02-A41D-8D7BAEBAD07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F907CE01-E0D1-4F13-AD84-B8CA8539351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F06E39C-C029-4EB0-8207-2392C9197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D728261-83ED-4D4C-9B91-976C9D6DF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45F75AE-9DCE-410C-9825-A4F969AD5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39EA57E-5F1F-479F-98F0-8F4953516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9F8D6C9-C6A5-4DB6-97DF-BA8BC6FE1B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980E8DA-9AFA-4A9B-8EFB-549F8E290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>
            <a:extLst>
              <a:ext uri="{FF2B5EF4-FFF2-40B4-BE49-F238E27FC236}">
                <a16:creationId xmlns:a16="http://schemas.microsoft.com/office/drawing/2014/main" id="{CDA8EADF-F84E-4075-A3A1-27B550704B7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869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095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>
            <a:extLst>
              <a:ext uri="{FF2B5EF4-FFF2-40B4-BE49-F238E27FC236}">
                <a16:creationId xmlns:a16="http://schemas.microsoft.com/office/drawing/2014/main" id="{C70F3368-4AF3-4607-AA26-51B2750D4D8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Address details / contact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Contact: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noProof="0"/>
              <a:t>Click on the icon to add a picture.</a:t>
            </a:r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B239E94-A4FC-4A79-88F8-BF53826B082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8D81E6EE-D164-49AF-9464-5CA516A6E1F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A619B388-EEE1-40E4-9865-15A34529847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7EFF19D-1FF5-4C3A-805D-8FAD44119E1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4FB6CCB3-AE04-4E64-AF52-989CB66D99D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D0A58BB-EFA3-448C-BB84-2475F90D5E1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45566D5C-DFD1-40B4-BAE4-26B3DBA750C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FED228C-6D9A-44C5-B840-64B534D5E90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B8BD77F8-F955-4711-B6BA-EC18ECF328E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71166E72-BA22-4279-A2D1-547ECE17480B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1452950-70E6-41F5-9841-3019AF9A5DC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447A45E-87DB-4FC0-80DD-954D06B52B4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F8BFBF4-64E1-4302-8757-4ACB1317F4C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ED2C9FD3-A642-4B03-AA38-C29AA441EB9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18F8819-7801-4625-B184-134993C5FF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7F00B36F-1B68-4CF8-9142-ACAF88D9D11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01CB4A2-AC41-4B5F-9B33-BEF8375F4C6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9BE7761D-DBEE-4A35-B654-A83346E224F4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A6ECA1A2-5E19-4869-B57C-45E8D2D07CE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7D5C874-73CE-4C99-B5F0-36FF777A6A9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588F33B-8F6A-459B-A448-BBFD519A502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9777D70-6396-485F-B57C-7F0DD2A2720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22067F1A-4308-4A21-8D4F-7B22DB812A1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983B8C0D-8C73-4986-A23F-33EB396EF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F83EDC-E112-44FC-A86A-022BCE18706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5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1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D194CBC4-28D7-4702-90F9-EE27BF3A149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1DD0237-0AA6-4DE3-A5D2-E7CBD3FF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50256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2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A7A03D25-3ED1-4E23-8D29-DFD4D64782D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39" name="Obraz 38" descr="Obraz zawierający tekst&#10;&#10;Opis wygenerowany automatycznie">
              <a:extLst>
                <a:ext uri="{FF2B5EF4-FFF2-40B4-BE49-F238E27FC236}">
                  <a16:creationId xmlns:a16="http://schemas.microsoft.com/office/drawing/2014/main" id="{504572A6-AA45-41FF-AF8C-E5A2C7D3F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332" y="853503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3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045A7BC-9052-4F40-8B52-70BB1C9A536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5EB9687-781A-4AFD-92A0-D95553929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332" y="853031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4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30825418-B80A-40E0-9626-C7554C38E80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A16C5DB9-6971-4365-A3E0-EF73EC5F0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4406" y="860494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5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769961F-D7FF-466D-966A-0E70DA20C0D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4E8E905B-3540-414D-9EC9-F0AC6932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7062" y="862399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8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6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6A13D1E7-1922-48B9-831B-052FCA2BA9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25619A2-61B2-4A9C-8779-259311639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5007" y="853031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Pictures+tex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ostokąt 44">
            <a:extLst>
              <a:ext uri="{FF2B5EF4-FFF2-40B4-BE49-F238E27FC236}">
                <a16:creationId xmlns:a16="http://schemas.microsoft.com/office/drawing/2014/main" id="{4CCBCACA-077E-4F5E-BA02-E16AA479B36C}"/>
              </a:ext>
            </a:extLst>
          </p:cNvPr>
          <p:cNvSpPr/>
          <p:nvPr userDrawn="1"/>
        </p:nvSpPr>
        <p:spPr bwMode="auto">
          <a:xfrm>
            <a:off x="6306782" y="2303965"/>
            <a:ext cx="2950605" cy="2304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A842D55-AC9B-4BA0-8D2A-0DD1A862E40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6783" y="820"/>
            <a:ext cx="1976606" cy="1948467"/>
          </a:xfrm>
          <a:prstGeom prst="ellipse">
            <a:avLst/>
          </a:prstGeom>
          <a:ln w="381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r>
              <a:rPr lang="en-US"/>
              <a:t>Click on the icon to add a picture</a:t>
            </a:r>
            <a:endParaRPr lang="id-ID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3BFFAC6C-83F9-4110-9B41-662B2DB1B310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C89D3CB-71EC-4796-98F8-39D0174F1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3200">
                <a:solidFill>
                  <a:schemeClr val="bg1"/>
                </a:solidFill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44480DB-B935-4232-8A0D-350BB4259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3200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5CE5F792-C195-4525-B8F3-F7D99F9FA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3200">
                <a:solidFill>
                  <a:schemeClr val="bg1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05C628B-3E6E-43A3-99E3-F3E76E57CB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3200">
                <a:solidFill>
                  <a:schemeClr val="bg1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FC369BA-5DED-47EF-A019-D261745C91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3200">
                <a:solidFill>
                  <a:schemeClr val="bg1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7DBC3E8-3F71-43AB-AEE7-FF91A5F97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3200">
                <a:solidFill>
                  <a:schemeClr val="bg1"/>
                </a:solidFill>
              </a:endParaRPr>
            </a:p>
          </p:txBody>
        </p:sp>
      </p:grpSp>
      <p:sp>
        <p:nvSpPr>
          <p:cNvPr id="31" name="Prostokąt 30">
            <a:extLst>
              <a:ext uri="{FF2B5EF4-FFF2-40B4-BE49-F238E27FC236}">
                <a16:creationId xmlns:a16="http://schemas.microsoft.com/office/drawing/2014/main" id="{13D274EA-DC76-4114-93F1-78D86C91FB9D}"/>
              </a:ext>
            </a:extLst>
          </p:cNvPr>
          <p:cNvSpPr/>
          <p:nvPr userDrawn="1"/>
        </p:nvSpPr>
        <p:spPr bwMode="auto">
          <a:xfrm>
            <a:off x="9243254" y="820"/>
            <a:ext cx="2950605" cy="2304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Symbol zastępczy tekstu 5">
            <a:extLst>
              <a:ext uri="{FF2B5EF4-FFF2-40B4-BE49-F238E27FC236}">
                <a16:creationId xmlns:a16="http://schemas.microsoft.com/office/drawing/2014/main" id="{4FE54921-81B9-4AB2-91F5-4C1122C1F1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90254" y="509751"/>
            <a:ext cx="2456607" cy="2728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sp>
        <p:nvSpPr>
          <p:cNvPr id="21" name="Symbol zastępczy tekstu 5">
            <a:extLst>
              <a:ext uri="{FF2B5EF4-FFF2-40B4-BE49-F238E27FC236}">
                <a16:creationId xmlns:a16="http://schemas.microsoft.com/office/drawing/2014/main" id="{E999A348-65B7-4713-9EFC-6888558000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90253" y="1137325"/>
            <a:ext cx="2456609" cy="2339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F0B5CDE-17EE-422E-B832-391D3B84729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43254" y="2303965"/>
            <a:ext cx="2950605" cy="2304000"/>
          </a:xfrm>
          <a:prstGeom prst="octagon">
            <a:avLst>
              <a:gd name="adj" fmla="val 0"/>
            </a:avLst>
          </a:prstGeom>
          <a:ln w="381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r>
              <a:rPr lang="en-US"/>
              <a:t>Click on the icon to add a picture</a:t>
            </a:r>
            <a:endParaRPr lang="id-ID"/>
          </a:p>
        </p:txBody>
      </p:sp>
      <p:sp>
        <p:nvSpPr>
          <p:cNvPr id="43" name="Symbol zastępczy tekstu 5">
            <a:extLst>
              <a:ext uri="{FF2B5EF4-FFF2-40B4-BE49-F238E27FC236}">
                <a16:creationId xmlns:a16="http://schemas.microsoft.com/office/drawing/2014/main" id="{1ECD2B61-A279-4B75-940A-C119CABC4B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3782" y="2840193"/>
            <a:ext cx="2456607" cy="2728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sp>
        <p:nvSpPr>
          <p:cNvPr id="44" name="Symbol zastępczy tekstu 5">
            <a:extLst>
              <a:ext uri="{FF2B5EF4-FFF2-40B4-BE49-F238E27FC236}">
                <a16:creationId xmlns:a16="http://schemas.microsoft.com/office/drawing/2014/main" id="{4198887C-1487-4078-97E4-50E1476071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781" y="3467766"/>
            <a:ext cx="2456609" cy="2339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1075132-5CF2-4404-B879-86F9DABFF31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06782" y="4607965"/>
            <a:ext cx="2950605" cy="2304000"/>
          </a:xfrm>
          <a:prstGeom prst="octagon">
            <a:avLst>
              <a:gd name="adj" fmla="val 0"/>
            </a:avLst>
          </a:prstGeom>
          <a:ln w="381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33"/>
            </a:lvl1pPr>
          </a:lstStyle>
          <a:p>
            <a:r>
              <a:rPr lang="en-US"/>
              <a:t>Click on the icon to add a picture</a:t>
            </a:r>
            <a:endParaRPr lang="id-ID"/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71D3AC21-CCC2-494C-B313-8836178FAF14}"/>
              </a:ext>
            </a:extLst>
          </p:cNvPr>
          <p:cNvSpPr/>
          <p:nvPr userDrawn="1"/>
        </p:nvSpPr>
        <p:spPr bwMode="auto">
          <a:xfrm>
            <a:off x="9243254" y="4607965"/>
            <a:ext cx="2950605" cy="2304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Symbol zastępczy tekstu 5">
            <a:extLst>
              <a:ext uri="{FF2B5EF4-FFF2-40B4-BE49-F238E27FC236}">
                <a16:creationId xmlns:a16="http://schemas.microsoft.com/office/drawing/2014/main" id="{BBC3513B-A593-4613-A468-F2A8269776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90254" y="5116897"/>
            <a:ext cx="2456607" cy="2728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sp>
        <p:nvSpPr>
          <p:cNvPr id="49" name="Symbol zastępczy tekstu 5">
            <a:extLst>
              <a:ext uri="{FF2B5EF4-FFF2-40B4-BE49-F238E27FC236}">
                <a16:creationId xmlns:a16="http://schemas.microsoft.com/office/drawing/2014/main" id="{F39BFAB0-A9AD-48DA-80BA-ED0ACDE674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90253" y="5744470"/>
            <a:ext cx="2456609" cy="2339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sp>
        <p:nvSpPr>
          <p:cNvPr id="35" name="Titelplatzhalter 1">
            <a:extLst>
              <a:ext uri="{FF2B5EF4-FFF2-40B4-BE49-F238E27FC236}">
                <a16:creationId xmlns:a16="http://schemas.microsoft.com/office/drawing/2014/main" id="{4237B39C-CD8A-4E03-844B-1EFB7EB37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5665257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ADC2224-0249-4C74-8089-BF7FEB1689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6630" y="2642437"/>
            <a:ext cx="5665257" cy="377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9982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90000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  <a:endParaRPr lang="pl-PL" noProof="0"/>
          </a:p>
        </p:txBody>
      </p:sp>
      <p:sp>
        <p:nvSpPr>
          <p:cNvPr id="33" name="Symbol zastępczy tekstu 5">
            <a:extLst>
              <a:ext uri="{FF2B5EF4-FFF2-40B4-BE49-F238E27FC236}">
                <a16:creationId xmlns:a16="http://schemas.microsoft.com/office/drawing/2014/main" id="{D63D5752-7A30-49FD-9D76-BF05C1F0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630" y="2042637"/>
            <a:ext cx="5665257" cy="4305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9976" indent="0">
              <a:buFontTx/>
              <a:buNone/>
              <a:defRPr/>
            </a:lvl2pPr>
            <a:lvl3pPr marL="1055948" indent="0">
              <a:buFontTx/>
              <a:buNone/>
              <a:defRPr/>
            </a:lvl3pPr>
            <a:lvl4pPr marL="715398" indent="0">
              <a:buFontTx/>
              <a:buNone/>
              <a:defRPr/>
            </a:lvl4pPr>
            <a:lvl5pPr marL="96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pl-PL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56DB827F-71F0-4B3D-A55C-E144020F617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6019B3A2-A2FC-4AFE-8F37-9B5433842058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12B3C1CE-5BE6-4360-81FE-1908C976AEA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16159897-A2A0-4044-B9B6-7CC3BC2F1EB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32A7652B-BAD6-4262-894E-6D2BF16AED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FCBBE11C-72E3-4E14-A2F8-C72FAB13843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60" name="Prostokąt: zaokrąglone rogi 59">
                <a:extLst>
                  <a:ext uri="{FF2B5EF4-FFF2-40B4-BE49-F238E27FC236}">
                    <a16:creationId xmlns:a16="http://schemas.microsoft.com/office/drawing/2014/main" id="{994EFD76-064C-4F16-80FE-114210805BD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1" name="Prostokąt: zaokrąglone rogi 60">
                <a:extLst>
                  <a:ext uri="{FF2B5EF4-FFF2-40B4-BE49-F238E27FC236}">
                    <a16:creationId xmlns:a16="http://schemas.microsoft.com/office/drawing/2014/main" id="{E51A101D-D314-4BD3-A2B7-D9F5EA61144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11395339-3A44-4287-9C8F-54BEE604352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EFF83353-BDAC-49D6-AA0B-EE7783CF4DE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57" name="Prostokąt: zaokrąglone rogi 56">
                <a:extLst>
                  <a:ext uri="{FF2B5EF4-FFF2-40B4-BE49-F238E27FC236}">
                    <a16:creationId xmlns:a16="http://schemas.microsoft.com/office/drawing/2014/main" id="{666917A8-00A4-42CF-94C0-D62B7CA30D5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8" name="Prostokąt: zaokrąglone rogi 57">
                <a:extLst>
                  <a:ext uri="{FF2B5EF4-FFF2-40B4-BE49-F238E27FC236}">
                    <a16:creationId xmlns:a16="http://schemas.microsoft.com/office/drawing/2014/main" id="{B6ED261D-1D62-4362-8148-8695FF11267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Prostokąt: zaokrąglone rogi 58">
                <a:extLst>
                  <a:ext uri="{FF2B5EF4-FFF2-40B4-BE49-F238E27FC236}">
                    <a16:creationId xmlns:a16="http://schemas.microsoft.com/office/drawing/2014/main" id="{A991CCB8-763A-4392-9097-BE85B0D0AF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646A1E39-3457-42B7-8343-60E444FF1B16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54" name="Prostokąt: zaokrąglone rogi 53">
                <a:extLst>
                  <a:ext uri="{FF2B5EF4-FFF2-40B4-BE49-F238E27FC236}">
                    <a16:creationId xmlns:a16="http://schemas.microsoft.com/office/drawing/2014/main" id="{2861754D-9C1F-4EEF-8468-EE9A4970701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5" name="Prostokąt: zaokrąglone rogi 54">
                <a:extLst>
                  <a:ext uri="{FF2B5EF4-FFF2-40B4-BE49-F238E27FC236}">
                    <a16:creationId xmlns:a16="http://schemas.microsoft.com/office/drawing/2014/main" id="{9920F5C5-D2B1-47E9-9B24-CA815E7CA74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" name="Prostokąt: zaokrąglone rogi 55">
                <a:extLst>
                  <a:ext uri="{FF2B5EF4-FFF2-40B4-BE49-F238E27FC236}">
                    <a16:creationId xmlns:a16="http://schemas.microsoft.com/office/drawing/2014/main" id="{60B71224-EFFD-46B0-B0BB-05BF5CE0E11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B4F205B-A268-4E98-880F-10F038CB9D9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51" name="Prostokąt: zaokrąglone rogi 50">
                <a:extLst>
                  <a:ext uri="{FF2B5EF4-FFF2-40B4-BE49-F238E27FC236}">
                    <a16:creationId xmlns:a16="http://schemas.microsoft.com/office/drawing/2014/main" id="{3CCA63E3-F70D-4128-B653-B624EEEC5FD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rostokąt: zaokrąglone rogi 51">
                <a:extLst>
                  <a:ext uri="{FF2B5EF4-FFF2-40B4-BE49-F238E27FC236}">
                    <a16:creationId xmlns:a16="http://schemas.microsoft.com/office/drawing/2014/main" id="{20DF7EA7-EFF3-4505-A95C-FF15F9FD1F9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Prostokąt: zaokrąglone rogi 52">
                <a:extLst>
                  <a:ext uri="{FF2B5EF4-FFF2-40B4-BE49-F238E27FC236}">
                    <a16:creationId xmlns:a16="http://schemas.microsoft.com/office/drawing/2014/main" id="{78E7DEC5-4F09-4039-8B74-35D7CF5FAB4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8A7CA7BD-0825-4CAC-8063-3D0487CA9AC3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9C45E143-67CC-4D53-AB14-A7F368617EE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6F6095AD-F62D-44A3-B22E-42346E5267C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Prostokąt: zaokrąglone rogi 49">
                <a:extLst>
                  <a:ext uri="{FF2B5EF4-FFF2-40B4-BE49-F238E27FC236}">
                    <a16:creationId xmlns:a16="http://schemas.microsoft.com/office/drawing/2014/main" id="{8BFB3FA3-5EF3-4306-AB66-9CD8CA5DF2A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35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>
            <a:extLst>
              <a:ext uri="{FF2B5EF4-FFF2-40B4-BE49-F238E27FC236}">
                <a16:creationId xmlns:a16="http://schemas.microsoft.com/office/drawing/2014/main" id="{FAE1F845-3B37-4F12-BE00-310A83771115}"/>
              </a:ext>
            </a:extLst>
          </p:cNvPr>
          <p:cNvGrpSpPr/>
          <p:nvPr userDrawn="1"/>
        </p:nvGrpSpPr>
        <p:grpSpPr>
          <a:xfrm>
            <a:off x="2794002" y="3065175"/>
            <a:ext cx="6603998" cy="727650"/>
            <a:chOff x="1719263" y="3114675"/>
            <a:chExt cx="5705476" cy="628650"/>
          </a:xfrm>
          <a:solidFill>
            <a:schemeClr val="tx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9E25710-FF62-431B-8241-3941C4EB5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F48DA7-4038-4F51-8DF5-4453D97C9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62A7380-50C3-4360-9EAE-4D5344106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96FD73A-580A-460A-823E-16A147F80A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88FBBCC-E501-4ED0-9F20-A0B59220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607B6C2-6E16-496C-88E8-CDEC4532D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3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B7478B59-CA66-469F-8F73-AB7FFEA9D6C4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46D5FBF-F464-4AED-8FC3-607C9F724FC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F6EB662-8815-4C4A-8EBE-492B31BD1C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95961A05-9BAE-433E-90DC-6E59AFC85D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965E3BDA-0E08-4313-AE93-A8E8D3FC87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90CF57-EAE5-4259-9D9F-F1FDF4C5E722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59764DB9-4245-4347-93F2-143C99D602E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101207D0-25E6-4E04-BAB8-59F1AD49499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5C91B490-D9C1-4DCF-8E12-79218EE021B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6673C142-71A3-4252-9CE8-CDF64FE32F4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B50412F8-EA82-4F78-A476-D7A31BB518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8A58F4-D904-4708-B9BE-FE3098ADED1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18D2B323-4DA7-4CC6-B642-B03DD11FC5A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32CDD1A5-AF1D-4661-9532-4571DFC4B43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E0C28F1-D7B9-4F28-A9E6-E3372B331A2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C32C97DB-11C1-41AE-BCD8-C2AAEF4183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8D49BC9F-9FE6-4B69-B57D-02E1BF47EA4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76098CF-4869-4B7C-B9CD-0FC0E7EA1A85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3207ED2-1448-48AA-B1F1-ABF5DE8751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24FDC63-5A45-412B-9979-0D3F70EDEAF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9430D757-0DA1-4C23-A9D5-86A7C4021A5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311390E9-B0B0-4832-9EF0-E71F9F6AA7A5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B246218C-1A51-419D-8608-EBEF05F8037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5E41E63D-A1FE-44BF-9F55-EF0453F6C7B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FB8A9228-7B43-4B94-A36C-2BF582F5F41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3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7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2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E5B61-6819-43E8-BA77-7AF99047E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29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A08C6A2-4444-4C51-BD75-84549770A4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211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7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2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3724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56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20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E5B61-6819-43E8-BA77-7AF99047E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29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A08C6A2-4444-4C51-BD75-84549770A4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211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20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0300" y="1784538"/>
            <a:ext cx="10541000" cy="81778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Chapter title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44D5830-0CA1-448A-8467-38A92D8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53565421-29B1-4419-8F71-A4642E1D4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4" y="3428999"/>
            <a:ext cx="12196800" cy="3429001"/>
          </a:xfrm>
          <a:custGeom>
            <a:avLst/>
            <a:gdLst>
              <a:gd name="connsiteX0" fmla="*/ 12196712 w 12196800"/>
              <a:gd name="connsiteY0" fmla="*/ 0 h 3429001"/>
              <a:gd name="connsiteX1" fmla="*/ 12196763 w 12196800"/>
              <a:gd name="connsiteY1" fmla="*/ 0 h 3429001"/>
              <a:gd name="connsiteX2" fmla="*/ 12196763 w 12196800"/>
              <a:gd name="connsiteY2" fmla="*/ 1600201 h 3429001"/>
              <a:gd name="connsiteX3" fmla="*/ 12196800 w 12196800"/>
              <a:gd name="connsiteY3" fmla="*/ 1600201 h 3429001"/>
              <a:gd name="connsiteX4" fmla="*/ 12196800 w 12196800"/>
              <a:gd name="connsiteY4" fmla="*/ 3429001 h 3429001"/>
              <a:gd name="connsiteX5" fmla="*/ 0 w 12196800"/>
              <a:gd name="connsiteY5" fmla="*/ 3429001 h 3429001"/>
              <a:gd name="connsiteX6" fmla="*/ 0 w 12196800"/>
              <a:gd name="connsiteY6" fmla="*/ 2320029 h 3429001"/>
              <a:gd name="connsiteX7" fmla="*/ 0 w 12196800"/>
              <a:gd name="connsiteY7" fmla="*/ 1600201 h 3429001"/>
              <a:gd name="connsiteX8" fmla="*/ 0 w 12196800"/>
              <a:gd name="connsiteY8" fmla="*/ 1096213 h 3429001"/>
              <a:gd name="connsiteX9" fmla="*/ 24566 w 12196800"/>
              <a:gd name="connsiteY9" fmla="*/ 1096213 h 3429001"/>
              <a:gd name="connsiteX10" fmla="*/ 497300 w 12196800"/>
              <a:gd name="connsiteY10" fmla="*/ 861548 h 3429001"/>
              <a:gd name="connsiteX11" fmla="*/ 1136599 w 12196800"/>
              <a:gd name="connsiteY11" fmla="*/ 21631 h 3429001"/>
              <a:gd name="connsiteX12" fmla="*/ 7006798 w 12196800"/>
              <a:gd name="connsiteY12" fmla="*/ 21631 h 3429001"/>
              <a:gd name="connsiteX13" fmla="*/ 7008157 w 12196800"/>
              <a:gd name="connsiteY13" fmla="*/ 21494 h 3429001"/>
              <a:gd name="connsiteX14" fmla="*/ 12196712 w 12196800"/>
              <a:gd name="connsiteY14" fmla="*/ 21494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6800" h="3429001">
                <a:moveTo>
                  <a:pt x="12196712" y="0"/>
                </a:moveTo>
                <a:lnTo>
                  <a:pt x="12196763" y="0"/>
                </a:lnTo>
                <a:lnTo>
                  <a:pt x="12196763" y="1600201"/>
                </a:lnTo>
                <a:lnTo>
                  <a:pt x="12196800" y="1600201"/>
                </a:lnTo>
                <a:lnTo>
                  <a:pt x="12196800" y="3429001"/>
                </a:lnTo>
                <a:lnTo>
                  <a:pt x="0" y="3429001"/>
                </a:lnTo>
                <a:lnTo>
                  <a:pt x="0" y="2320029"/>
                </a:lnTo>
                <a:lnTo>
                  <a:pt x="0" y="1600201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DF22F9D6-FE42-42E7-AD6B-B1FB502A6B5D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E15F386C-1B29-44DE-800B-B6BE84CCF13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5BB4C98-E9C9-4E34-961B-C7D72A0B5C1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D11503F2-A64E-4B84-90B9-26882E6D6E2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81DE1274-9812-4F53-9749-2B0116E7A3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DE1E4A-0301-4CA1-8864-8EB9379D6CA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D7103313-F0C1-438D-AAE8-1D6B2B5999A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7B3A4AC-8314-432C-900D-C8E6B9A1DD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E1FF4A-F7EE-462C-B404-9568618AEF4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F4A0445-806C-40B1-A4FA-6BA2B44EEAD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56643A36-C510-4B9E-803D-36B2E4E149A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27F557-8572-41B9-B87E-452AD1CCD91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9396D66-8009-4307-828A-B2F18D534B4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96B06E16-A073-4CC8-B6C0-5D2E2FB4EB29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DBE6AB5-1EFC-41CA-A76D-FFE5F609392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22D1E96-9D7B-4964-9DE3-F90E663763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F6E503FF-4A07-4515-938E-C6399EE96B6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BC083AA-A35A-4AD1-835F-7C13CCCD6232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2B98AFD1-4BE8-43B0-8A14-AB175E184A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865E040-8A0A-4F5A-85A8-DC7FBA7378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857325CE-59F4-40AE-92F7-5CE21C774A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78029A04-D479-4C40-B3ED-D00D96E2704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E91696F0-22FE-4C0D-9B10-9D78D8B7122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754BF68-C819-4741-9B4D-9CB0907B03E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7A1D26-43B7-48FB-A64A-5B2ADD23D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98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F907CE01-E0D1-4F13-AD84-B8CA8539351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F06E39C-C029-4EB0-8207-2392C9197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D728261-83ED-4D4C-9B91-976C9D6DF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45F75AE-9DCE-410C-9825-A4F969AD5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39EA57E-5F1F-479F-98F0-8F4953516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9F8D6C9-C6A5-4DB6-97DF-BA8BC6FE1B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980E8DA-9AFA-4A9B-8EFB-549F8E290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6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57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56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Address details / contact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noProof="0"/>
              <a:t>Contact: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5C08D64-C3DA-44F9-9E88-3B87D5486FA3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BACE0832-6D72-4CD5-8EB5-A283E3C107F8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3763B0-B546-48E5-9695-F0D83692E1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A5E2E277-9B5C-4811-91EF-1CF8B49034F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921F3C-0AB6-4FF1-B65E-E99A463CBDF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A0CE0A7-D80D-40F8-B347-BED9725CC1A4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26947DDD-797A-42CB-866B-93BCE65A8A2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AAAA886A-97CE-4CC6-8FF5-825386F1259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F52EF929-F897-455C-9A7D-A64E6E63F56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8AA310E6-D631-4275-A1BF-CD0B0950E78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1FFD77D-2DA7-4C65-834B-B1374EC5F6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2A95DCF-267B-4390-AD3B-5E1C9BC0F1A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91A621E8-38EE-4D8C-B66D-D59F365D4C1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C53396C8-3A9C-44E7-9610-6435F4EFAEC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5B533D4B-A375-4F00-9C66-BB65C3CEA7B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6741CC0E-A391-41CE-9B86-F751CD833F6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04AF7854-5EDD-4A9B-8B2F-EEAA20B0BC4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C410A2A-3FB8-44C5-A8B7-89CF29C406B4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BDA55D02-F9E5-48C8-B198-718002A6250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6FFC9E8-AB22-405D-8283-72BFCEDC64E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14C83B44-05A1-4CAE-ADC7-53BB18A463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DF4700B0-42F3-4819-8132-88B121C23CD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917B1461-1C05-4911-B661-1BE152BAB82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1E02EA0D-0C92-4411-A380-24EFF6FB114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22248380-4932-4F50-8533-3B1576BC68E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89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with the sloga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-18186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E3F246-6D30-4A6A-ADAF-E1739871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grpSp>
        <p:nvGrpSpPr>
          <p:cNvPr id="65" name="Group 64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66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67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7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7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turquois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tx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gree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purpl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4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re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C88A7F9-9CD3-4A89-8868-9B2AE1FA25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F2A79-0052-4582-877F-8B222B848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40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yellow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6FB5C9C-1DF4-4568-A51F-75196DD81FE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CE3F246-6D30-4A6A-ADAF-E1739871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43640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tx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tx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tx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D5539951-E545-4582-BE00-AC4E71EFCFA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6F49C615-9021-4D6D-B3D4-AAC6EB7AFE3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175FAC5E-9D12-42AA-9FAA-597661EEF2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03BE2D-633B-4E03-A153-9F47B1C5269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888EA1E-2D37-47DB-9482-6F31D7FBE55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0429A59-91F4-48D6-BA77-086E4D4887B8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5553435-8AD3-409C-B838-3DF3E0B092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2E5CA54E-6AE5-4B16-A352-29AA7097B2E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041B050B-2BB8-4944-81FC-687F0F405E8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10A9DF5-F867-4074-98C0-41D2B18F0C6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F97C62E3-6280-4C41-89CF-39193C8B6E4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3951D5DB-F513-491D-9E1B-30500C153A1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2F59F67C-D631-49B5-8E61-D73DA0A42CF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E7E0B7E4-9343-4EDB-BF83-05E827E363A3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9109EA9E-248E-4ADB-AFF8-45FEE1CB8BF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41A7283C-376C-4558-8F7F-CF331216340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63F5EF9-DB6A-4CC5-904A-E3E9A60D01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B04CFC9-0250-45D4-931F-4A9984A41469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8735117-9F66-4F70-869E-8670DF1D4D9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2465AE8-EFA2-44FA-8572-427D6C311FC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DFC47CAC-5AFC-4D94-AF57-2058B853FBE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860D55B7-6F1E-48CF-9E96-E96EF6BB7CC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AC72421F-7D88-48A4-9F24-577CC60BC70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BAE7DE43-A30F-4213-954E-440A6CF615A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7A34C9A9-DFD9-4118-B8D3-CF2EDABCA63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D22F0230-BC83-43B4-8F26-F71DCC2423E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10" name="Grupa 13">
            <a:extLst>
              <a:ext uri="{FF2B5EF4-FFF2-40B4-BE49-F238E27FC236}">
                <a16:creationId xmlns:a16="http://schemas.microsoft.com/office/drawing/2014/main" id="{FAE1F845-3B37-4F12-BE00-310A83771115}"/>
              </a:ext>
            </a:extLst>
          </p:cNvPr>
          <p:cNvGrpSpPr/>
          <p:nvPr userDrawn="1"/>
        </p:nvGrpSpPr>
        <p:grpSpPr>
          <a:xfrm>
            <a:off x="2794002" y="3065175"/>
            <a:ext cx="6603998" cy="727650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9E25710-FF62-431B-8241-3941C4EB5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F48DA7-4038-4F51-8DF5-4453D97C9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2A7380-50C3-4360-9EAE-4D5344106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96FD73A-580A-460A-823E-16A147F80A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88FBBCC-E501-4ED0-9F20-A0B59220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5607B6C2-6E16-496C-88E8-CDEC4532D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1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>
            <a:extLst>
              <a:ext uri="{FF2B5EF4-FFF2-40B4-BE49-F238E27FC236}">
                <a16:creationId xmlns:a16="http://schemas.microsoft.com/office/drawing/2014/main" id="{5EEE2F3D-5056-46FA-B773-01BDD9734E4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 and surname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180D6F98-E48F-48F2-AE21-FE38C569C4D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67472D0-194C-4958-A1E3-8A549FB2A7C9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A142AB67-0EBA-4E3B-9132-2372FAE43EF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F021F457-7475-4CD0-9747-BB6BC6B70B9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C7734ED5-D660-47D3-8172-76F6991E50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34F06D12-F0D0-4BB4-A697-1D464F116017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C1554D10-5E44-4B36-BA7D-03925DC9BA0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538AF2C5-9DB8-4DB3-AD9D-114EB7BE323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EE832104-FAD6-49EF-A31B-66A198410C8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BBEB4BC1-C6B6-4286-9359-6861C5AC6095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21BFEF45-F191-486D-B943-BB4FF81FB33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FB11255C-BD7C-4950-9FB6-200E8331E9B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8FCD4891-00AF-43D7-8614-BF00578A8A5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94AA068-C2A5-4092-8EDD-DA105EC777CD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403EB4B5-2FE5-435A-B871-C17A831E983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BC0DED70-1262-4F7F-8C56-68A6A0E4CCD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E5CCBF3E-2D4B-4767-91F2-561F255159D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CFA25F6D-C93B-49F8-89CE-CA497D5E7943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56933C7-ED4A-4826-9866-BF8A40D13FF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BB58CE3A-2236-47B5-A35B-BD585B15A37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5E579912-2C2C-42C0-A450-71AF45D48BB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E901302F-FEF1-4DD1-B1EC-D8A032B258A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5B193534-2319-4932-B67B-A69B6F382F4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004C9B93-BCF1-4FAE-834B-24BCBB5E822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1FF192FA-E502-44D7-B72B-23FA12BFAE5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6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35ADCA27-53A0-4A2E-B059-AA39568B0C4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7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6627" y="2372475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91FE2EFA-BAF9-4811-9CC9-143F314E0825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FB0B73FD-91EB-478A-AE3F-52387132082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925FFF4D-341C-4D87-85D2-3C58E6AA683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5367BD-A882-47D3-A851-057CED9EF7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7" name="Prostokąt: zaokrąglone rogi 96">
                <a:extLst>
                  <a:ext uri="{FF2B5EF4-FFF2-40B4-BE49-F238E27FC236}">
                    <a16:creationId xmlns:a16="http://schemas.microsoft.com/office/drawing/2014/main" id="{E9631CA3-3EBB-4E1B-9E32-89FFB69E19E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8017BFB2-851D-4DA0-9B12-CF5ADCB607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C26F5A38-8966-4F35-BC19-B411F61763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095E6140-3791-469E-BD9A-EC90CC38022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36898833-7699-47B1-8F8A-F4269BA9D71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FC0C5894-B819-4314-A2EF-84B858A7ECF7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CA8034-8CE5-497D-9F48-68D2337A98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F9189203-BDB9-40D6-B6B5-1F5845F8C99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CC84C926-930F-4B49-A1B9-7F22B65908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BDCEC58-783D-4F21-8767-9D335C620C51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EFED6E93-E500-424C-A23D-2B0DD20E3F8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2A4CC74B-ECC3-4CDF-9499-C431A03E925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FD07F84A-076C-436F-A107-98D127998F5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5903C4D5-626F-44C6-A1CD-389E7848D77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8730412C-124F-450E-A83B-AC3483202EC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B9CEC969-6336-4D13-B70F-CBCD625207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1B88C99A-24A9-4751-BBC5-3215D814379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9" name="Grupa 78">
              <a:extLst>
                <a:ext uri="{FF2B5EF4-FFF2-40B4-BE49-F238E27FC236}">
                  <a16:creationId xmlns:a16="http://schemas.microsoft.com/office/drawing/2014/main" id="{BD786861-7971-40DD-82AF-3B551D7A71F1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9F27A8B9-58F2-4697-AB6F-CACC1C47DD0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6720BB4-9EE5-44B5-AF16-9EBB9CC0FB9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601562E2-8F95-49A8-A478-F42AAECD3F4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5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ostokąt 39">
            <a:extLst>
              <a:ext uri="{FF2B5EF4-FFF2-40B4-BE49-F238E27FC236}">
                <a16:creationId xmlns:a16="http://schemas.microsoft.com/office/drawing/2014/main" id="{B16664D4-19EF-4DF7-8FCD-4327534B912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Textplatzhalt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6627" y="1730218"/>
            <a:ext cx="11233584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067"/>
              </a:spcAft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18D34E5-F710-4E61-96C9-08981B811979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DA9C3445-9CA3-47BE-8FEF-F4710B98C7B4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F30D6F88-BFAF-4F15-AD0B-541E9F9C8F3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19EF6B2B-CB8E-41B1-BDA9-AFECA9A069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BF025918-1587-4746-B609-F26E26A10A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8C22C348-4050-4D47-8253-A39965CB5F8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361051A9-7AD8-4B4C-9522-DFA50ECCDD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96BF0C22-4683-48A8-9B0C-EE6AEF5F4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936D9296-8D6F-4AFB-83AA-97D46C94785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55EFFC5D-4C78-4321-BE43-F4664992CF3D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D08DCB19-6A71-4DED-BB71-9F9D6E8752C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C76D8AA-2DA7-404D-81F2-0A9B3923E14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5B5DCA9B-2363-4EFF-BDE0-89439B22607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735299A2-C9A6-47E3-9DF9-1192D8BF10C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F3F9170-4235-4F12-A0E9-31DD702994B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B69973AE-8225-4DF7-8D4B-A13902FB672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7922043-CB93-42A0-89F7-68355C1506A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75B582A7-208B-4431-A5EB-E2A73AA955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3219116A-AAA7-49B2-A2D8-A0E622CB860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0129468E-C3F0-48DF-8FDB-47E22C5707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C7AD5AE2-B29F-468B-A02E-DBB0416ABC6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4E6BF433-09DB-4D94-A543-783FF4FF18B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CF2DC4D-423C-4191-A9C4-2A3A4F38A95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E1DB2C8-0158-4319-8C3B-994D4422EBF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F5910D5F-B56E-4C2A-B7E2-097AC0058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B93E5B61-6819-43E8-BA77-7AF99047E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29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FA08C6A2-4444-4C51-BD75-84549770A4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211" y="2372474"/>
            <a:ext cx="5400000" cy="3600000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7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2EF3E1DB-D461-4FCB-9E37-02980F97536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3724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bg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5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92E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408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6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007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4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999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6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FF6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D3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9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bullet poin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06825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>
          <a:xfrm>
            <a:off x="526630" y="2372474"/>
            <a:ext cx="11234629" cy="3611524"/>
          </a:xfrm>
          <a:prstGeom prst="rect">
            <a:avLst/>
          </a:prstGeom>
          <a:effectLst/>
        </p:spPr>
        <p:txBody>
          <a:bodyPr vert="horz" lIns="0" tIns="0" rIns="0" bIns="0" rtlCol="0">
            <a:norm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  <a:tabLst/>
              <a:defRPr sz="2000" baseline="0">
                <a:solidFill>
                  <a:schemeClr val="tx1"/>
                </a:solidFill>
              </a:defRPr>
            </a:lvl1pPr>
            <a:lvl2pPr marL="720000" indent="-360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→"/>
              <a:defRPr sz="2000" baseline="0">
                <a:solidFill>
                  <a:schemeClr val="tx1"/>
                </a:solidFill>
              </a:defRPr>
            </a:lvl2pPr>
            <a:lvl3pPr marL="1008000" indent="-252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 typeface="Calibri" panose="020F0502020204030204" pitchFamily="34" charset="0"/>
              <a:buChar char="–"/>
              <a:defRPr sz="2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C682C3A-F09C-4D6D-8FB6-C8015B25826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03A5AF64-AF11-4F93-9B8F-F9E28A8A00A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86BC8D0C-F624-4E5A-8E31-3F009FB890B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635914F0-46A8-4A2F-BD53-7E6BB45EEB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7F47053D-C29A-4E33-993E-72DC386AAF9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C6247D6B-33C3-4D4B-B0E6-3165DFB7A221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65347F58-A344-4A98-88CA-648CAD8C625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5CBC0CEF-83C0-434F-B386-FFCBE3025FF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D85B423B-0ED2-40F3-9FCB-ACC5EE230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1B08D0EF-222C-43CF-ABD8-D53BB07048A6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7884096B-B561-4027-A38E-C1768171972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0F6ECCE9-81FB-47F4-90A6-D505B749AE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BFE4448-E0AB-42F0-9082-6CB6905783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3758F26-F154-41B5-9253-58E65AB87862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F99DB95D-838A-49A0-BD8A-42DDA74605D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B0E096E5-01B7-491A-BFAA-6897A4F9E93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F436178-3204-4685-94A1-F42C2640C48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0CCB3424-F934-41C1-B38B-E853C6B701C0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633144AB-437D-4496-B966-D50FC1E0455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CEC8A72C-EC72-4DAC-B991-EA2806A3339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CC4B7A88-0835-42E7-B472-B00F4B35391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5F01D0ED-898E-4BE5-A2AA-366C113A9FF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22C4765F-90C8-42A0-80DD-9F866A5A5C6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0303B914-2696-4CFE-A9D5-22A56A82EAC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C1267B27-99BC-47F8-8D9A-BD16733319C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1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>
            <a:extLst>
              <a:ext uri="{FF2B5EF4-FFF2-40B4-BE49-F238E27FC236}">
                <a16:creationId xmlns:a16="http://schemas.microsoft.com/office/drawing/2014/main" id="{C8AB68D1-3AF0-4A2B-A402-931948871995}"/>
              </a:ext>
            </a:extLst>
          </p:cNvPr>
          <p:cNvSpPr/>
          <p:nvPr userDrawn="1"/>
        </p:nvSpPr>
        <p:spPr>
          <a:xfrm flipV="1">
            <a:off x="1" y="-6285"/>
            <a:ext cx="12191999" cy="68953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1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833BAA3-BCC0-4F5A-964B-CAA636F3B8D5}"/>
              </a:ext>
            </a:extLst>
          </p:cNvPr>
          <p:cNvGrpSpPr/>
          <p:nvPr userDrawn="1"/>
        </p:nvGrpSpPr>
        <p:grpSpPr>
          <a:xfrm>
            <a:off x="4712905" y="-346766"/>
            <a:ext cx="7998432" cy="7695910"/>
            <a:chOff x="4712905" y="-346766"/>
            <a:chExt cx="7998432" cy="7695910"/>
          </a:xfrm>
        </p:grpSpPr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1D6E7D3F-E6B3-4969-BB3A-5D77665D28A6}"/>
                </a:ext>
              </a:extLst>
            </p:cNvPr>
            <p:cNvSpPr/>
            <p:nvPr/>
          </p:nvSpPr>
          <p:spPr>
            <a:xfrm rot="589588">
              <a:off x="7497140" y="759370"/>
              <a:ext cx="2932116" cy="4217233"/>
            </a:xfrm>
            <a:custGeom>
              <a:avLst/>
              <a:gdLst>
                <a:gd name="connsiteX0" fmla="*/ 1713066 w 2216575"/>
                <a:gd name="connsiteY0" fmla="*/ 2111 h 3188077"/>
                <a:gd name="connsiteX1" fmla="*/ 1949114 w 2216575"/>
                <a:gd name="connsiteY1" fmla="*/ 145368 h 3188077"/>
                <a:gd name="connsiteX2" fmla="*/ 1960752 w 2216575"/>
                <a:gd name="connsiteY2" fmla="*/ 197911 h 3188077"/>
                <a:gd name="connsiteX3" fmla="*/ 2216575 w 2216575"/>
                <a:gd name="connsiteY3" fmla="*/ 3188076 h 3188077"/>
                <a:gd name="connsiteX4" fmla="*/ 1044982 w 2216575"/>
                <a:gd name="connsiteY4" fmla="*/ 3188077 h 3188077"/>
                <a:gd name="connsiteX5" fmla="*/ 788007 w 2216575"/>
                <a:gd name="connsiteY5" fmla="*/ 2998902 h 3188077"/>
                <a:gd name="connsiteX6" fmla="*/ 0 w 2216575"/>
                <a:gd name="connsiteY6" fmla="*/ 617051 h 3188077"/>
                <a:gd name="connsiteX7" fmla="*/ 1670094 w 2216575"/>
                <a:gd name="connsiteY7" fmla="*/ 12673 h 3188077"/>
                <a:gd name="connsiteX8" fmla="*/ 1713066 w 2216575"/>
                <a:gd name="connsiteY8" fmla="*/ 2111 h 318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75" h="3188077">
                  <a:moveTo>
                    <a:pt x="1713066" y="2111"/>
                  </a:moveTo>
                  <a:cubicBezTo>
                    <a:pt x="1813690" y="-12030"/>
                    <a:pt x="1913753" y="45890"/>
                    <a:pt x="1949114" y="145368"/>
                  </a:cubicBezTo>
                  <a:cubicBezTo>
                    <a:pt x="1955139" y="162339"/>
                    <a:pt x="1959058" y="179983"/>
                    <a:pt x="1960752" y="197911"/>
                  </a:cubicBezTo>
                  <a:lnTo>
                    <a:pt x="2216575" y="3188076"/>
                  </a:lnTo>
                  <a:lnTo>
                    <a:pt x="1044982" y="3188077"/>
                  </a:lnTo>
                  <a:cubicBezTo>
                    <a:pt x="896034" y="3180636"/>
                    <a:pt x="824760" y="3109906"/>
                    <a:pt x="788007" y="2998902"/>
                  </a:cubicBezTo>
                  <a:lnTo>
                    <a:pt x="0" y="617051"/>
                  </a:lnTo>
                  <a:lnTo>
                    <a:pt x="1670094" y="12673"/>
                  </a:lnTo>
                  <a:cubicBezTo>
                    <a:pt x="1684305" y="7622"/>
                    <a:pt x="1698691" y="4131"/>
                    <a:pt x="1713066" y="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CFE1DF6-6A44-4B40-8441-A863F60DFF6C}"/>
                </a:ext>
              </a:extLst>
            </p:cNvPr>
            <p:cNvSpPr/>
            <p:nvPr userDrawn="1"/>
          </p:nvSpPr>
          <p:spPr>
            <a:xfrm rot="589588">
              <a:off x="7477156" y="-346766"/>
              <a:ext cx="5234181" cy="5509649"/>
            </a:xfrm>
            <a:custGeom>
              <a:avLst/>
              <a:gdLst>
                <a:gd name="connsiteX0" fmla="*/ 4284395 w 5234181"/>
                <a:gd name="connsiteY0" fmla="*/ 0 h 5509649"/>
                <a:gd name="connsiteX1" fmla="*/ 5234181 w 5234181"/>
                <a:gd name="connsiteY1" fmla="*/ 5483577 h 5509649"/>
                <a:gd name="connsiteX2" fmla="*/ 5223577 w 5234181"/>
                <a:gd name="connsiteY2" fmla="*/ 5489305 h 5509649"/>
                <a:gd name="connsiteX3" fmla="*/ 5112781 w 5234181"/>
                <a:gd name="connsiteY3" fmla="*/ 5509649 h 5509649"/>
                <a:gd name="connsiteX4" fmla="*/ 3047188 w 5234181"/>
                <a:gd name="connsiteY4" fmla="*/ 5509649 h 5509649"/>
                <a:gd name="connsiteX5" fmla="*/ 2708782 w 5234181"/>
                <a:gd name="connsiteY5" fmla="*/ 1554217 h 5509649"/>
                <a:gd name="connsiteX6" fmla="*/ 2693387 w 5234181"/>
                <a:gd name="connsiteY6" fmla="*/ 1484713 h 5509649"/>
                <a:gd name="connsiteX7" fmla="*/ 2324295 w 5234181"/>
                <a:gd name="connsiteY7" fmla="*/ 1309182 h 5509649"/>
                <a:gd name="connsiteX8" fmla="*/ 115071 w 5234181"/>
                <a:gd name="connsiteY8" fmla="*/ 2108662 h 5509649"/>
                <a:gd name="connsiteX9" fmla="*/ 13523 w 5234181"/>
                <a:gd name="connsiteY9" fmla="*/ 1801721 h 5509649"/>
                <a:gd name="connsiteX10" fmla="*/ 13935 w 5234181"/>
                <a:gd name="connsiteY10" fmla="*/ 1801550 h 5509649"/>
                <a:gd name="connsiteX11" fmla="*/ 127338 w 5234181"/>
                <a:gd name="connsiteY11" fmla="*/ 1440631 h 5509649"/>
                <a:gd name="connsiteX12" fmla="*/ 1426264 w 5234181"/>
                <a:gd name="connsiteY12" fmla="*/ 495045 h 550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4181" h="5509649">
                  <a:moveTo>
                    <a:pt x="4284395" y="0"/>
                  </a:moveTo>
                  <a:lnTo>
                    <a:pt x="5234181" y="5483577"/>
                  </a:lnTo>
                  <a:lnTo>
                    <a:pt x="5223577" y="5489305"/>
                  </a:lnTo>
                  <a:cubicBezTo>
                    <a:pt x="5190165" y="5500843"/>
                    <a:pt x="5153313" y="5507656"/>
                    <a:pt x="5112781" y="5509649"/>
                  </a:cubicBezTo>
                  <a:lnTo>
                    <a:pt x="3047188" y="5509649"/>
                  </a:lnTo>
                  <a:lnTo>
                    <a:pt x="2708782" y="1554217"/>
                  </a:lnTo>
                  <a:cubicBezTo>
                    <a:pt x="2706541" y="1530502"/>
                    <a:pt x="2701357" y="1507162"/>
                    <a:pt x="2693387" y="1484713"/>
                  </a:cubicBezTo>
                  <a:cubicBezTo>
                    <a:pt x="2639928" y="1334323"/>
                    <a:pt x="2474681" y="1255735"/>
                    <a:pt x="2324295" y="1309182"/>
                  </a:cubicBezTo>
                  <a:lnTo>
                    <a:pt x="115071" y="2108662"/>
                  </a:lnTo>
                  <a:lnTo>
                    <a:pt x="13523" y="1801721"/>
                  </a:lnTo>
                  <a:lnTo>
                    <a:pt x="13935" y="1801550"/>
                  </a:lnTo>
                  <a:cubicBezTo>
                    <a:pt x="-17272" y="1684288"/>
                    <a:pt x="-2811" y="1546730"/>
                    <a:pt x="127338" y="1440631"/>
                  </a:cubicBezTo>
                  <a:lnTo>
                    <a:pt x="1426264" y="495045"/>
                  </a:lnTo>
                  <a:close/>
                </a:path>
              </a:pathLst>
            </a:custGeom>
            <a:solidFill>
              <a:srgbClr val="FFF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BB88D00-D4B1-41EC-A168-FAB0371117D1}"/>
                </a:ext>
              </a:extLst>
            </p:cNvPr>
            <p:cNvSpPr/>
            <p:nvPr/>
          </p:nvSpPr>
          <p:spPr>
            <a:xfrm rot="589588">
              <a:off x="4712905" y="1343973"/>
              <a:ext cx="5531840" cy="6005171"/>
            </a:xfrm>
            <a:custGeom>
              <a:avLst/>
              <a:gdLst>
                <a:gd name="connsiteX0" fmla="*/ 2510117 w 5531840"/>
                <a:gd name="connsiteY0" fmla="*/ 0 h 6005171"/>
                <a:gd name="connsiteX1" fmla="*/ 3552504 w 5531840"/>
                <a:gd name="connsiteY1" fmla="*/ 3150745 h 6005171"/>
                <a:gd name="connsiteX2" fmla="*/ 3892434 w 5531840"/>
                <a:gd name="connsiteY2" fmla="*/ 3400989 h 6005171"/>
                <a:gd name="connsiteX3" fmla="*/ 5442234 w 5531840"/>
                <a:gd name="connsiteY3" fmla="*/ 3400988 h 6005171"/>
                <a:gd name="connsiteX4" fmla="*/ 5530841 w 5531840"/>
                <a:gd name="connsiteY4" fmla="*/ 4436681 h 6005171"/>
                <a:gd name="connsiteX5" fmla="*/ 5342608 w 5531840"/>
                <a:gd name="connsiteY5" fmla="*/ 4731845 h 6005171"/>
                <a:gd name="connsiteX6" fmla="*/ 3113750 w 5531840"/>
                <a:gd name="connsiteY6" fmla="*/ 5538429 h 6005171"/>
                <a:gd name="connsiteX7" fmla="*/ 419023 w 5531840"/>
                <a:gd name="connsiteY7" fmla="*/ 6005171 h 6005171"/>
                <a:gd name="connsiteX8" fmla="*/ 1000 w 5531840"/>
                <a:gd name="connsiteY8" fmla="*/ 1135055 h 6005171"/>
                <a:gd name="connsiteX9" fmla="*/ 189910 w 5531840"/>
                <a:gd name="connsiteY9" fmla="*/ 839643 h 600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1840" h="6005171">
                  <a:moveTo>
                    <a:pt x="2510117" y="0"/>
                  </a:moveTo>
                  <a:lnTo>
                    <a:pt x="3552504" y="3150745"/>
                  </a:lnTo>
                  <a:cubicBezTo>
                    <a:pt x="3601122" y="3297583"/>
                    <a:pt x="3695404" y="3391146"/>
                    <a:pt x="3892434" y="3400989"/>
                  </a:cubicBezTo>
                  <a:lnTo>
                    <a:pt x="5442234" y="3400988"/>
                  </a:lnTo>
                  <a:lnTo>
                    <a:pt x="5530841" y="4436681"/>
                  </a:lnTo>
                  <a:cubicBezTo>
                    <a:pt x="5541601" y="4566210"/>
                    <a:pt x="5464596" y="4686968"/>
                    <a:pt x="5342608" y="4731845"/>
                  </a:cubicBezTo>
                  <a:lnTo>
                    <a:pt x="3113750" y="5538429"/>
                  </a:lnTo>
                  <a:lnTo>
                    <a:pt x="419023" y="6005171"/>
                  </a:lnTo>
                  <a:lnTo>
                    <a:pt x="1000" y="1135055"/>
                  </a:lnTo>
                  <a:cubicBezTo>
                    <a:pt x="-9789" y="1005266"/>
                    <a:pt x="67568" y="884300"/>
                    <a:pt x="189910" y="839643"/>
                  </a:cubicBez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0AD9ED27-A77D-4267-BD01-D2C181E0D7D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A55D3143-A1A8-491D-89B4-3286ABCFBF7B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F701290-F8ED-4555-8F98-1D458EB177A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96257ACA-3D6E-46D3-BC8A-C7A2908EAB1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189CDE56-3784-47CF-AB8C-03184AE7F49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19AAF9DF-C614-41DB-B8AF-34C99D8A67D9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74" name="Prostokąt: zaokrąglone rogi 73">
                <a:extLst>
                  <a:ext uri="{FF2B5EF4-FFF2-40B4-BE49-F238E27FC236}">
                    <a16:creationId xmlns:a16="http://schemas.microsoft.com/office/drawing/2014/main" id="{0AFD82F9-57F2-4F32-88D4-02FE736C80E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2ACC9F8D-FDEA-4A38-9F9C-E63638DE502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17B721C1-312C-476E-87F2-6CC36E53062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7D00BE7E-1127-4A67-AB75-6703D9CE447C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71" name="Prostokąt: zaokrąglone rogi 70">
                <a:extLst>
                  <a:ext uri="{FF2B5EF4-FFF2-40B4-BE49-F238E27FC236}">
                    <a16:creationId xmlns:a16="http://schemas.microsoft.com/office/drawing/2014/main" id="{17B7D634-848B-4900-81BB-F14D5B0E5A5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rostokąt: zaokrąglone rogi 71">
                <a:extLst>
                  <a:ext uri="{FF2B5EF4-FFF2-40B4-BE49-F238E27FC236}">
                    <a16:creationId xmlns:a16="http://schemas.microsoft.com/office/drawing/2014/main" id="{131C0E42-38A3-4D22-BDEB-A2C4B52E56E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Prostokąt: zaokrąglone rogi 72">
                <a:extLst>
                  <a:ext uri="{FF2B5EF4-FFF2-40B4-BE49-F238E27FC236}">
                    <a16:creationId xmlns:a16="http://schemas.microsoft.com/office/drawing/2014/main" id="{406E8A98-E74F-493C-AFC9-BF52D8AA224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AC4A8191-AAE1-43B6-AFF6-F2063F145734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7F4F2C90-FE7F-46BC-8605-7F61B814B2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EADF6930-496C-40F6-AB35-8844A860F70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Prostokąt: zaokrąglone rogi 69">
                <a:extLst>
                  <a:ext uri="{FF2B5EF4-FFF2-40B4-BE49-F238E27FC236}">
                    <a16:creationId xmlns:a16="http://schemas.microsoft.com/office/drawing/2014/main" id="{F1F525D0-0C23-496D-B15D-69DEDD2CFD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4B86C624-217E-412D-A6EE-FFF3D4A4E43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65" name="Prostokąt: zaokrąglone rogi 64">
                <a:extLst>
                  <a:ext uri="{FF2B5EF4-FFF2-40B4-BE49-F238E27FC236}">
                    <a16:creationId xmlns:a16="http://schemas.microsoft.com/office/drawing/2014/main" id="{52081116-3811-4C01-9901-35CAFAB4F38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: zaokrąglone rogi 65">
                <a:extLst>
                  <a:ext uri="{FF2B5EF4-FFF2-40B4-BE49-F238E27FC236}">
                    <a16:creationId xmlns:a16="http://schemas.microsoft.com/office/drawing/2014/main" id="{8D64B893-329F-451F-8DD8-4F20544A7FB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: zaokrąglone rogi 66">
                <a:extLst>
                  <a:ext uri="{FF2B5EF4-FFF2-40B4-BE49-F238E27FC236}">
                    <a16:creationId xmlns:a16="http://schemas.microsoft.com/office/drawing/2014/main" id="{9D15A9C2-73ED-47EA-B9AE-93D90CAFEC9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1" name="Grupa 60">
              <a:extLst>
                <a:ext uri="{FF2B5EF4-FFF2-40B4-BE49-F238E27FC236}">
                  <a16:creationId xmlns:a16="http://schemas.microsoft.com/office/drawing/2014/main" id="{6019405B-58F2-4C20-BA52-7259FAD1DE4A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62" name="Prostokąt: zaokrąglone rogi 61">
                <a:extLst>
                  <a:ext uri="{FF2B5EF4-FFF2-40B4-BE49-F238E27FC236}">
                    <a16:creationId xmlns:a16="http://schemas.microsoft.com/office/drawing/2014/main" id="{DEC493E1-3DF7-4B78-A4D9-24CD842C535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3" name="Prostokąt: zaokrąglone rogi 62">
                <a:extLst>
                  <a:ext uri="{FF2B5EF4-FFF2-40B4-BE49-F238E27FC236}">
                    <a16:creationId xmlns:a16="http://schemas.microsoft.com/office/drawing/2014/main" id="{553D437C-C68C-4663-BBFF-4E32102FDFF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4" name="Prostokąt: zaokrąglone rogi 63">
                <a:extLst>
                  <a:ext uri="{FF2B5EF4-FFF2-40B4-BE49-F238E27FC236}">
                    <a16:creationId xmlns:a16="http://schemas.microsoft.com/office/drawing/2014/main" id="{EECD5B65-AC06-49AC-88ED-597261F18A8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9CD3F6C-4ED3-4109-8104-25ADD92AAC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800085"/>
            <a:ext cx="9108000" cy="5412869"/>
            <a:chOff x="-2" y="490062"/>
            <a:chExt cx="8550733" cy="5081686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3D33F858-F4C2-42F0-B682-3889167A8F24}"/>
                </a:ext>
              </a:extLst>
            </p:cNvPr>
            <p:cNvSpPr/>
            <p:nvPr userDrawn="1"/>
          </p:nvSpPr>
          <p:spPr>
            <a:xfrm>
              <a:off x="1" y="5083105"/>
              <a:ext cx="610077" cy="488643"/>
            </a:xfrm>
            <a:custGeom>
              <a:avLst/>
              <a:gdLst>
                <a:gd name="connsiteX0" fmla="*/ 0 w 525341"/>
                <a:gd name="connsiteY0" fmla="*/ 0 h 452715"/>
                <a:gd name="connsiteX1" fmla="*/ 525341 w 525341"/>
                <a:gd name="connsiteY1" fmla="*/ 0 h 452715"/>
                <a:gd name="connsiteX2" fmla="*/ 254077 w 525341"/>
                <a:gd name="connsiteY2" fmla="*/ 356389 h 452715"/>
                <a:gd name="connsiteX3" fmla="*/ 60028 w 525341"/>
                <a:gd name="connsiteY3" fmla="*/ 452715 h 452715"/>
                <a:gd name="connsiteX4" fmla="*/ 0 w 525341"/>
                <a:gd name="connsiteY4" fmla="*/ 452715 h 4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41" h="452715">
                  <a:moveTo>
                    <a:pt x="0" y="0"/>
                  </a:moveTo>
                  <a:lnTo>
                    <a:pt x="525341" y="0"/>
                  </a:lnTo>
                  <a:lnTo>
                    <a:pt x="254077" y="356389"/>
                  </a:lnTo>
                  <a:cubicBezTo>
                    <a:pt x="208715" y="421393"/>
                    <a:pt x="158216" y="451319"/>
                    <a:pt x="60028" y="452715"/>
                  </a:cubicBezTo>
                  <a:lnTo>
                    <a:pt x="0" y="452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l-PL"/>
            </a:p>
          </p:txBody>
        </p:sp>
        <p:sp>
          <p:nvSpPr>
            <p:cNvPr id="36" name="Prostokąt: zaokrąglone rogi u góry 35">
              <a:extLst>
                <a:ext uri="{FF2B5EF4-FFF2-40B4-BE49-F238E27FC236}">
                  <a16:creationId xmlns:a16="http://schemas.microsoft.com/office/drawing/2014/main" id="{3033B4C8-D265-4F2E-AE7E-CCD2A4A8F6CC}"/>
                </a:ext>
              </a:extLst>
            </p:cNvPr>
            <p:cNvSpPr/>
            <p:nvPr userDrawn="1"/>
          </p:nvSpPr>
          <p:spPr>
            <a:xfrm rot="5400000">
              <a:off x="1941026" y="-1450966"/>
              <a:ext cx="4668678" cy="8550733"/>
            </a:xfrm>
            <a:prstGeom prst="round2SameRect">
              <a:avLst>
                <a:gd name="adj1" fmla="val 4063"/>
                <a:gd name="adj2" fmla="val 0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spcAft>
                  <a:spcPts val="600"/>
                </a:spcAft>
              </a:pPr>
              <a:endParaRPr lang="pl-PL">
                <a:solidFill>
                  <a:srgbClr val="000000"/>
                </a:solidFill>
                <a:latin typeface="Geomanist Book" panose="02000503000000020004" pitchFamily="50" charset="-18"/>
              </a:endParaRPr>
            </a:p>
          </p:txBody>
        </p: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05148BF2-3287-487D-A1B3-52A65F9B63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5822" y="1430162"/>
            <a:ext cx="7832528" cy="3765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  <a:defRPr sz="3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719982" indent="-38399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055974" indent="-28799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90000"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CEEE8D40-7D05-46FC-828A-EBCD155F1BD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E4AA610-18DD-476B-B080-187948C9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A030357-FB39-4521-845D-5C0E0639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A2AC8C82-7017-418E-B56C-3DCE20CC2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A0C25D-063E-4208-A650-D84990B4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2B4EA5F-98D0-495E-A847-3B84C7A7BE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3DA8B49-198A-41EB-92A3-87C961A79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8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>
            <a:extLst>
              <a:ext uri="{FF2B5EF4-FFF2-40B4-BE49-F238E27FC236}">
                <a16:creationId xmlns:a16="http://schemas.microsoft.com/office/drawing/2014/main" id="{D8DFA976-009F-46DA-B79A-C99C26B2EF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0300" y="1784538"/>
            <a:ext cx="10541000" cy="81778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Chapter title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44D5830-0CA1-448A-8467-38A92D8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53565421-29B1-4419-8F71-A4642E1D4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4" y="3428999"/>
            <a:ext cx="12196800" cy="3429001"/>
          </a:xfrm>
          <a:custGeom>
            <a:avLst/>
            <a:gdLst>
              <a:gd name="connsiteX0" fmla="*/ 12196712 w 12196800"/>
              <a:gd name="connsiteY0" fmla="*/ 0 h 3429001"/>
              <a:gd name="connsiteX1" fmla="*/ 12196763 w 12196800"/>
              <a:gd name="connsiteY1" fmla="*/ 0 h 3429001"/>
              <a:gd name="connsiteX2" fmla="*/ 12196763 w 12196800"/>
              <a:gd name="connsiteY2" fmla="*/ 1600201 h 3429001"/>
              <a:gd name="connsiteX3" fmla="*/ 12196800 w 12196800"/>
              <a:gd name="connsiteY3" fmla="*/ 1600201 h 3429001"/>
              <a:gd name="connsiteX4" fmla="*/ 12196800 w 12196800"/>
              <a:gd name="connsiteY4" fmla="*/ 3429001 h 3429001"/>
              <a:gd name="connsiteX5" fmla="*/ 0 w 12196800"/>
              <a:gd name="connsiteY5" fmla="*/ 3429001 h 3429001"/>
              <a:gd name="connsiteX6" fmla="*/ 0 w 12196800"/>
              <a:gd name="connsiteY6" fmla="*/ 2320029 h 3429001"/>
              <a:gd name="connsiteX7" fmla="*/ 0 w 12196800"/>
              <a:gd name="connsiteY7" fmla="*/ 1600201 h 3429001"/>
              <a:gd name="connsiteX8" fmla="*/ 0 w 12196800"/>
              <a:gd name="connsiteY8" fmla="*/ 1096213 h 3429001"/>
              <a:gd name="connsiteX9" fmla="*/ 24566 w 12196800"/>
              <a:gd name="connsiteY9" fmla="*/ 1096213 h 3429001"/>
              <a:gd name="connsiteX10" fmla="*/ 497300 w 12196800"/>
              <a:gd name="connsiteY10" fmla="*/ 861548 h 3429001"/>
              <a:gd name="connsiteX11" fmla="*/ 1136599 w 12196800"/>
              <a:gd name="connsiteY11" fmla="*/ 21631 h 3429001"/>
              <a:gd name="connsiteX12" fmla="*/ 7006798 w 12196800"/>
              <a:gd name="connsiteY12" fmla="*/ 21631 h 3429001"/>
              <a:gd name="connsiteX13" fmla="*/ 7008157 w 12196800"/>
              <a:gd name="connsiteY13" fmla="*/ 21494 h 3429001"/>
              <a:gd name="connsiteX14" fmla="*/ 12196712 w 12196800"/>
              <a:gd name="connsiteY14" fmla="*/ 21494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6800" h="3429001">
                <a:moveTo>
                  <a:pt x="12196712" y="0"/>
                </a:moveTo>
                <a:lnTo>
                  <a:pt x="12196763" y="0"/>
                </a:lnTo>
                <a:lnTo>
                  <a:pt x="12196763" y="1600201"/>
                </a:lnTo>
                <a:lnTo>
                  <a:pt x="12196800" y="1600201"/>
                </a:lnTo>
                <a:lnTo>
                  <a:pt x="12196800" y="3429001"/>
                </a:lnTo>
                <a:lnTo>
                  <a:pt x="0" y="3429001"/>
                </a:lnTo>
                <a:lnTo>
                  <a:pt x="0" y="2320029"/>
                </a:lnTo>
                <a:lnTo>
                  <a:pt x="0" y="1600201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DF22F9D6-FE42-42E7-AD6B-B1FB502A6B5D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E15F386C-1B29-44DE-800B-B6BE84CCF13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5BB4C98-E9C9-4E34-961B-C7D72A0B5C1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D11503F2-A64E-4B84-90B9-26882E6D6E2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81DE1274-9812-4F53-9749-2B0116E7A3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DE1E4A-0301-4CA1-8864-8EB9379D6CA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D7103313-F0C1-438D-AAE8-1D6B2B5999A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7B3A4AC-8314-432C-900D-C8E6B9A1DD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E1FF4A-F7EE-462C-B404-9568618AEF4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F4A0445-806C-40B1-A4FA-6BA2B44EEAD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56643A36-C510-4B9E-803D-36B2E4E149A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27F557-8572-41B9-B87E-452AD1CCD91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9396D66-8009-4307-828A-B2F18D534B4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96B06E16-A073-4CC8-B6C0-5D2E2FB4EB29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DBE6AB5-1EFC-41CA-A76D-FFE5F609392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22D1E96-9D7B-4964-9DE3-F90E663763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F6E503FF-4A07-4515-938E-C6399EE96B6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BC083AA-A35A-4AD1-835F-7C13CCCD6232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2B98AFD1-4BE8-43B0-8A14-AB175E184A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865E040-8A0A-4F5A-85A8-DC7FBA7378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857325CE-59F4-40AE-92F7-5CE21C774A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78029A04-D479-4C40-B3ED-D00D96E2704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E91696F0-22FE-4C0D-9B10-9D78D8B7122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754BF68-C819-4741-9B4D-9CB0907B03E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7A1D26-43B7-48FB-A64A-5B2ADD23D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3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>
            <a:extLst>
              <a:ext uri="{FF2B5EF4-FFF2-40B4-BE49-F238E27FC236}">
                <a16:creationId xmlns:a16="http://schemas.microsoft.com/office/drawing/2014/main" id="{E991C80D-DF07-4C02-A41D-8D7BAEBAD07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F8ED1CB-89FD-41D5-9389-0E3205A8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552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552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F907CE01-E0D1-4F13-AD84-B8CA85393517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F06E39C-C029-4EB0-8207-2392C9197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D728261-83ED-4D4C-9B91-976C9D6DF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45F75AE-9DCE-410C-9825-A4F969AD5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39EA57E-5F1F-479F-98F0-8F4953516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9F8D6C9-C6A5-4DB6-97DF-BA8BC6FE1B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980E8DA-9AFA-4A9B-8EFB-549F8E290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98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>
            <a:extLst>
              <a:ext uri="{FF2B5EF4-FFF2-40B4-BE49-F238E27FC236}">
                <a16:creationId xmlns:a16="http://schemas.microsoft.com/office/drawing/2014/main" id="{CDA8EADF-F84E-4075-A3A1-27B550704B7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3B1F5317-637D-4249-981D-7D7940E62E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800"/>
            </a:lvl1pPr>
          </a:lstStyle>
          <a:p>
            <a:pPr marL="324000" marR="0" lvl="0" indent="-324000" algn="ctr" defTabSz="121917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Click on the icon to add a picture.</a:t>
            </a:r>
            <a:endParaRPr lang="pl-P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49869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C025D3BC-6DCD-4087-94F0-1C26E815B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630" y="2372475"/>
            <a:ext cx="4986984" cy="336244"/>
          </a:xfrm>
        </p:spPr>
        <p:txBody>
          <a:bodyPr lIns="0" tIns="0" rIns="0" bIns="0" anchor="t" anchorCtr="0">
            <a:noAutofit/>
          </a:bodyPr>
          <a:lstStyle>
            <a:lvl1pPr marL="324000" indent="-3240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anose="020F050202020403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pl-PL" noProof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CC9CBAE-0FB6-476F-81E2-F046CE3AC5F8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82DE3D6A-4E6B-40BB-AA37-8FD65470D807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B18F7D2F-5845-495B-A418-3E35C27E5BF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FE96F893-74D4-415D-BBBE-F344F33F418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652E535B-8063-42BD-B97A-E0F34DE104A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CE0C6A28-3FA0-4603-8B2A-154FC423E873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2CA48CC0-0A66-42E4-B0FF-1FF02001AB9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A7270080-6AC8-407C-8B8A-57B0EA71891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8A1A5FD7-CDE2-477C-B0F2-B2A286BAA83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54DA2BF1-F8DE-4E01-B984-C49D90FE949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B627491B-CF16-4086-B64D-03B8AA47E4B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BFABF98-1E95-4850-810B-702F6C33BE0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7F074014-DAF8-4384-8276-E9E0B995D1C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5BF565-893C-4CA9-B02F-0158E0B63448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F02DD65C-A4E7-4F5B-8243-ECB927D73F0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6A7F23E3-F18C-4D2B-9519-A4519226BA5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126B36BF-DD84-49E4-AE2B-E258DA3F118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98E823F7-37D1-452F-94BD-6EA2146A89CD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3F62DAF-196C-44D0-810B-AE01F76A966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565A681-38F6-4E4D-947F-869E89013030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4743B872-402A-4E0F-8411-3BAFEF6FCC6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454ADAC-F209-4EEA-902C-68A75EFA7CCB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3" name="Prostokąt: zaokrąglone rogi 22">
                <a:extLst>
                  <a:ext uri="{FF2B5EF4-FFF2-40B4-BE49-F238E27FC236}">
                    <a16:creationId xmlns:a16="http://schemas.microsoft.com/office/drawing/2014/main" id="{7E2DE876-CA13-43A5-917B-3B3C78CB7A3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: zaokrąglone rogi 23">
                <a:extLst>
                  <a:ext uri="{FF2B5EF4-FFF2-40B4-BE49-F238E27FC236}">
                    <a16:creationId xmlns:a16="http://schemas.microsoft.com/office/drawing/2014/main" id="{E832D19E-8C2C-4F5C-9CC0-7A3DEC00F87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7E4A0E66-DF88-40E3-A5F9-886B837BBC2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41" name="Titelplatzhalter 1">
            <a:extLst>
              <a:ext uri="{FF2B5EF4-FFF2-40B4-BE49-F238E27FC236}">
                <a16:creationId xmlns:a16="http://schemas.microsoft.com/office/drawing/2014/main" id="{51D51F89-9039-4CB7-A0CD-53EEBDC8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4986984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963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 38">
            <a:extLst>
              <a:ext uri="{FF2B5EF4-FFF2-40B4-BE49-F238E27FC236}">
                <a16:creationId xmlns:a16="http://schemas.microsoft.com/office/drawing/2014/main" id="{C70F3368-4AF3-4607-AA26-51B2750D4D8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07429" y="4039781"/>
            <a:ext cx="1057220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18" name="Symbol zastępczy tekstu 5">
            <a:extLst>
              <a:ext uri="{FF2B5EF4-FFF2-40B4-BE49-F238E27FC236}">
                <a16:creationId xmlns:a16="http://schemas.microsoft.com/office/drawing/2014/main" id="{D6BAE43B-FC95-48B8-8A8B-E4251D6E9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5850" y="2583932"/>
            <a:ext cx="10593786" cy="9645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Address details / contact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E034EC-B3E8-4E27-A148-5E2388EE4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51" y="1328045"/>
            <a:ext cx="10593786" cy="612527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Contact:</a:t>
            </a:r>
          </a:p>
        </p:txBody>
      </p:sp>
      <p:sp>
        <p:nvSpPr>
          <p:cNvPr id="43" name="Symbol zastępczy obrazu 42">
            <a:extLst>
              <a:ext uri="{FF2B5EF4-FFF2-40B4-BE49-F238E27FC236}">
                <a16:creationId xmlns:a16="http://schemas.microsoft.com/office/drawing/2014/main" id="{D9480DC8-669E-4EC9-8313-2AED23DAB8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3" y="4564959"/>
            <a:ext cx="12196763" cy="2320029"/>
          </a:xfrm>
          <a:custGeom>
            <a:avLst/>
            <a:gdLst>
              <a:gd name="connsiteX0" fmla="*/ 12196712 w 12196763"/>
              <a:gd name="connsiteY0" fmla="*/ 0 h 2320029"/>
              <a:gd name="connsiteX1" fmla="*/ 12196763 w 12196763"/>
              <a:gd name="connsiteY1" fmla="*/ 0 h 2320029"/>
              <a:gd name="connsiteX2" fmla="*/ 12196763 w 12196763"/>
              <a:gd name="connsiteY2" fmla="*/ 2320029 h 2320029"/>
              <a:gd name="connsiteX3" fmla="*/ 0 w 12196763"/>
              <a:gd name="connsiteY3" fmla="*/ 2320029 h 2320029"/>
              <a:gd name="connsiteX4" fmla="*/ 0 w 12196763"/>
              <a:gd name="connsiteY4" fmla="*/ 1096213 h 2320029"/>
              <a:gd name="connsiteX5" fmla="*/ 24566 w 12196763"/>
              <a:gd name="connsiteY5" fmla="*/ 1096213 h 2320029"/>
              <a:gd name="connsiteX6" fmla="*/ 497300 w 12196763"/>
              <a:gd name="connsiteY6" fmla="*/ 861548 h 2320029"/>
              <a:gd name="connsiteX7" fmla="*/ 1136599 w 12196763"/>
              <a:gd name="connsiteY7" fmla="*/ 21631 h 2320029"/>
              <a:gd name="connsiteX8" fmla="*/ 7006798 w 12196763"/>
              <a:gd name="connsiteY8" fmla="*/ 21631 h 2320029"/>
              <a:gd name="connsiteX9" fmla="*/ 7008157 w 12196763"/>
              <a:gd name="connsiteY9" fmla="*/ 21494 h 2320029"/>
              <a:gd name="connsiteX10" fmla="*/ 12196712 w 12196763"/>
              <a:gd name="connsiteY10" fmla="*/ 21494 h 23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763" h="2320029">
                <a:moveTo>
                  <a:pt x="12196712" y="0"/>
                </a:moveTo>
                <a:lnTo>
                  <a:pt x="12196763" y="0"/>
                </a:lnTo>
                <a:lnTo>
                  <a:pt x="12196763" y="2320029"/>
                </a:lnTo>
                <a:lnTo>
                  <a:pt x="0" y="2320029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noProof="0"/>
              <a:t>Click on the icon to add a picture.</a:t>
            </a:r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8A2D15-EDF8-4693-943F-7B95428736F4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7A51CBB0-1ADF-4F94-8E53-FC0211B59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F206BC5-DDDF-4311-9EF8-DF85BDB31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E6A74DFA-DBF3-4CE7-B165-93F1C0CF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403C1BA-D949-45BA-B183-397713DBC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6F74E0D-ADE3-45BD-B61D-04863E20B9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7604CD2-7C2A-4D3C-B2FE-539A7B4F8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3B239E94-A4FC-4A79-88F8-BF53826B0826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8D81E6EE-D164-49AF-9464-5CA516A6E1F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A619B388-EEE1-40E4-9865-15A34529847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F7EFF19D-1FF5-4C3A-805D-8FAD44119E1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4FB6CCB3-AE04-4E64-AF52-989CB66D99D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7D0A58BB-EFA3-448C-BB84-2475F90D5E1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45566D5C-DFD1-40B4-BAE4-26B3DBA750C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FED228C-6D9A-44C5-B840-64B534D5E90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B8BD77F8-F955-4711-B6BA-EC18ECF328E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71166E72-BA22-4279-A2D1-547ECE17480B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1452950-70E6-41F5-9841-3019AF9A5DC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8447A45E-87DB-4FC0-80DD-954D06B52B4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F8BFBF4-64E1-4302-8757-4ACB1317F4C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ED2C9FD3-A642-4B03-AA38-C29AA441EB9B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A18F8819-7801-4625-B184-134993C5FF1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7F00B36F-1B68-4CF8-9142-ACAF88D9D111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01CB4A2-AC41-4B5F-9B33-BEF8375F4C6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9BE7761D-DBEE-4A35-B654-A83346E224F4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A6ECA1A2-5E19-4869-B57C-45E8D2D07CE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7D5C874-73CE-4C99-B5F0-36FF777A6A9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3588F33B-8F6A-459B-A448-BBFD519A502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F9777D70-6396-485F-B57C-7F0DD2A27200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22067F1A-4308-4A21-8D4F-7B22DB812A1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983B8C0D-8C73-4986-A23F-33EB396EF8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F83EDC-E112-44FC-A86A-022BCE18706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98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1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D194CBC4-28D7-4702-90F9-EE27BF3A149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1DD0237-0AA6-4DE3-A5D2-E7CBD3FF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1" y="1250256"/>
            <a:ext cx="8165656" cy="1750237"/>
          </a:xfrm>
          <a:prstGeom prst="rect">
            <a:avLst/>
          </a:prstGeom>
        </p:spPr>
      </p:pic>
      <p:sp>
        <p:nvSpPr>
          <p:cNvPr id="28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0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1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2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A7A03D25-3ED1-4E23-8D29-DFD4D64782D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39" name="Obraz 38" descr="Obraz zawierający tekst&#10;&#10;Opis wygenerowany automatycznie">
              <a:extLst>
                <a:ext uri="{FF2B5EF4-FFF2-40B4-BE49-F238E27FC236}">
                  <a16:creationId xmlns:a16="http://schemas.microsoft.com/office/drawing/2014/main" id="{504572A6-AA45-41FF-AF8C-E5A2C7D3F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332" y="853503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3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045A7BC-9052-4F40-8B52-70BB1C9A536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F5EB9687-781A-4AFD-92A0-D95553929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6332" y="853031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4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30825418-B80A-40E0-9626-C7554C38E80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A16C5DB9-6971-4365-A3E0-EF73EC5F0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4406" y="860494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5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769961F-D7FF-466D-966A-0E70DA20C0D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 descr="Obraz zawierający tekst&#10;&#10;Opis wygenerowany automatycznie">
              <a:extLst>
                <a:ext uri="{FF2B5EF4-FFF2-40B4-BE49-F238E27FC236}">
                  <a16:creationId xmlns:a16="http://schemas.microsoft.com/office/drawing/2014/main" id="{4E8E905B-3540-414D-9EC9-F0AC6932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7062" y="862399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26630" y="6356351"/>
            <a:ext cx="8318548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 userDrawn="1"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0C2153A0-227F-4792-B2FA-937B9239086B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2FB0B31-AD8F-4604-A370-D305F2D5B79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938418D9-7E68-40F7-8248-31646FA70782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42471B73-D16D-4036-B12B-A0922943644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2EA09817-470A-43AF-9AAD-AA407C29FDB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F543B03F-E740-4281-9A62-03B82BFDBCF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9B5C197D-D7CD-4295-A03C-C97A12ADD67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1E72391C-8493-4E41-A2D5-326871AF28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C357A6D-C370-479A-AE55-57EE5C5A150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6169A04F-C1BC-4B52-946D-F5A3D1063AD9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C4DBA9AA-6AEA-4B01-B347-76341CF51CB8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9A706A15-157D-48E7-A31E-E06CBC29FCF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6B911BCD-3EBB-4415-A3B0-18F1C23869B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399023DA-FB92-43C4-A98E-D47F49F8CFE0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C3CD785-B628-4DB8-982F-5732D682A10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480D745C-90E2-4BB4-97B8-E5122AFA9DE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707B3CA4-E25A-47AD-8EDC-BD9C2A6F755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5DF14B2D-8CD4-4EA8-A7E5-9866EC5216F7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CAE3D66A-8D73-4AB0-9811-7679FFD4D79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230E8C6B-35FC-4D97-9DD5-073107AB6A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BFCB04D-C179-410E-A25C-26BE3BAD6D7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9123356-AEDE-4ED6-AA5E-F2CF932C7C5E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5F5234FB-8956-49E6-BDE6-AD8A33A9D2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26FDBECF-DBFF-4E4E-9535-4B7111604B2F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CDF8590-6034-4296-AA7C-2507404CCA1F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5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he slogan (6)">
    <p:bg>
      <p:bgPr>
        <a:solidFill>
          <a:srgbClr val="25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6A13D1E7-1922-48B9-831B-052FCA2BA9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D194CBC4-28D7-4702-90F9-EE27BF3A1498}"/>
                </a:ext>
              </a:extLst>
            </p:cNvPr>
            <p:cNvSpPr/>
            <p:nvPr userDrawn="1"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11111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3200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25619A2-61B2-4A9C-8779-259311639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5007" y="853031"/>
              <a:ext cx="10406774" cy="2639797"/>
            </a:xfrm>
            <a:prstGeom prst="rect">
              <a:avLst/>
            </a:prstGeom>
          </p:spPr>
        </p:pic>
      </p:grpSp>
      <p:sp>
        <p:nvSpPr>
          <p:cNvPr id="29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099934" y="3966012"/>
            <a:ext cx="4171313" cy="53436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Asseco </a:t>
            </a:r>
            <a:r>
              <a:rPr lang="sk-SK" sz="2933" b="1" noProof="0">
                <a:solidFill>
                  <a:schemeClr val="bg1"/>
                </a:solidFill>
                <a:cs typeface="Calibri Light" panose="020F0302020204030204" pitchFamily="34" charset="0"/>
              </a:rPr>
              <a:t>Central Europe</a:t>
            </a:r>
            <a:endParaRPr lang="en-US" sz="2933" b="1" noProof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7089877" y="4945158"/>
            <a:ext cx="254037" cy="254039"/>
            <a:chOff x="5876583" y="4568961"/>
            <a:chExt cx="254037" cy="254039"/>
          </a:xfrm>
        </p:grpSpPr>
        <p:pic>
          <p:nvPicPr>
            <p:cNvPr id="31" name="Obraz 52">
              <a:extLst>
                <a:ext uri="{FF2B5EF4-FFF2-40B4-BE49-F238E27FC236}">
                  <a16:creationId xmlns:a16="http://schemas.microsoft.com/office/drawing/2014/main" id="{0754428D-2F2C-4D00-B9FD-BCCCAEE9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384" y="4622475"/>
              <a:ext cx="148430" cy="148432"/>
            </a:xfrm>
            <a:prstGeom prst="rect">
              <a:avLst/>
            </a:prstGeom>
          </p:spPr>
        </p:pic>
        <p:sp>
          <p:nvSpPr>
            <p:cNvPr id="33" name="Prostokąt: zaokrąglone rogi 53">
              <a:extLst>
                <a:ext uri="{FF2B5EF4-FFF2-40B4-BE49-F238E27FC236}">
                  <a16:creationId xmlns:a16="http://schemas.microsoft.com/office/drawing/2014/main" id="{A5109D17-4B8F-4D66-B231-7C350339D1E9}"/>
                </a:ext>
              </a:extLst>
            </p:cNvPr>
            <p:cNvSpPr/>
            <p:nvPr/>
          </p:nvSpPr>
          <p:spPr bwMode="auto">
            <a:xfrm>
              <a:off x="5876583" y="4568961"/>
              <a:ext cx="254037" cy="254039"/>
            </a:xfrm>
            <a:prstGeom prst="roundRect">
              <a:avLst>
                <a:gd name="adj" fmla="val 8275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1473637" y="4500381"/>
            <a:ext cx="2930723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Trenčianska 56/A</a:t>
            </a:r>
            <a:b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821 09 Bratislava, Slovak Republic</a:t>
            </a:r>
          </a:p>
        </p:txBody>
      </p:sp>
      <p:sp>
        <p:nvSpPr>
          <p:cNvPr id="36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4979670" y="4500381"/>
            <a:ext cx="1999868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+421 220 838 400</a:t>
            </a: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sales@asseco-ce.com</a:t>
            </a:r>
          </a:p>
        </p:txBody>
      </p:sp>
      <p:sp>
        <p:nvSpPr>
          <p:cNvPr id="37" name="Prostokąt 54">
            <a:extLst>
              <a:ext uri="{FF2B5EF4-FFF2-40B4-BE49-F238E27FC236}">
                <a16:creationId xmlns:a16="http://schemas.microsoft.com/office/drawing/2014/main" id="{1F882F9E-1893-46FF-83A1-5F774F029344}"/>
              </a:ext>
            </a:extLst>
          </p:cNvPr>
          <p:cNvSpPr/>
          <p:nvPr userDrawn="1"/>
        </p:nvSpPr>
        <p:spPr bwMode="auto">
          <a:xfrm>
            <a:off x="7453569" y="4500381"/>
            <a:ext cx="4016246" cy="810759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www.asseco.</a:t>
            </a:r>
            <a:r>
              <a:rPr lang="sk-SK" sz="1600" noProof="0">
                <a:solidFill>
                  <a:schemeClr val="bg1"/>
                </a:solidFill>
                <a:cs typeface="Calibri Light" panose="020F0302020204030204" pitchFamily="34" charset="0"/>
              </a:rPr>
              <a:t>com/ce</a:t>
            </a:r>
            <a:endParaRPr lang="en-US" sz="1600" noProof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noProof="0">
                <a:solidFill>
                  <a:schemeClr val="bg1"/>
                </a:solidFill>
                <a:cs typeface="Calibri Light" panose="020F0302020204030204" pitchFamily="34" charset="0"/>
              </a:rPr>
              <a:t>linkedin.com/company/asseco-central-europe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lum bright="100000" contrast="100000"/>
          </a:blip>
          <a:stretch>
            <a:fillRect/>
          </a:stretch>
        </p:blipFill>
        <p:spPr>
          <a:xfrm>
            <a:off x="4599652" y="4588716"/>
            <a:ext cx="269679" cy="2603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89877" y="4579417"/>
            <a:ext cx="269679" cy="2696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lum bright="100000" contrast="100000"/>
          </a:blip>
          <a:stretch>
            <a:fillRect/>
          </a:stretch>
        </p:blipFill>
        <p:spPr>
          <a:xfrm>
            <a:off x="1097700" y="4584000"/>
            <a:ext cx="260380" cy="26967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lum bright="100000" contrast="100000"/>
          </a:blip>
          <a:stretch>
            <a:fillRect/>
          </a:stretch>
        </p:blipFill>
        <p:spPr>
          <a:xfrm>
            <a:off x="4604302" y="4945158"/>
            <a:ext cx="260380" cy="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ED43A736-215C-424E-BF83-E469909E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33AB565-9A93-4072-A534-026605D2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17B74600-E333-4B55-9D4C-0F8E1402E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6127CEB-A812-4212-948F-5D66FF69807D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54DFE6C-2859-4287-8B57-918622BB5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F0DDDDD-D8CA-4135-92B2-634D61B3D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E1C6E25-2F30-4256-A78D-7E1B28398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7B312CA-D6CC-4035-8BBE-0EEE6FFA0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EE6B87F-8F6A-437F-9754-C81C05AFF2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5306355-DC34-472C-8594-90847DEFA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84E6639-D4A4-4059-B79E-19637E63B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9275" y="2404895"/>
            <a:ext cx="3025136" cy="3025136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on the icon to add a picture</a:t>
            </a:r>
            <a:endParaRPr lang="id-ID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ED271922-1209-45A8-B90E-FDFB58A13937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4E487719-BF16-490A-A4C1-9562698E5662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409B4843-664B-4D6D-880E-A8D26C46FF1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CF395087-9BA9-46D6-8BE9-E288EFD1CA3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rostokąt: zaokrąglone rogi 41">
                <a:extLst>
                  <a:ext uri="{FF2B5EF4-FFF2-40B4-BE49-F238E27FC236}">
                    <a16:creationId xmlns:a16="http://schemas.microsoft.com/office/drawing/2014/main" id="{0FBC3C4C-272B-4C49-9D04-A88CC6979DF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2DDF0A94-B0C9-49C1-8165-C0A400F0A93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CDEEB8D6-7DAD-4F23-B741-97CF170BEF9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16DEC528-FE25-46C1-99FB-C30957C6A25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1F4DC26F-4557-4F03-B8E6-9826821EA9DB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C6DB4F1E-5466-4B90-A27A-5EE4B85E5AD4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0B88A4F3-B911-442F-922E-0D2310DA795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70D11194-3B61-4108-8848-B241EA6E223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0B33836D-4B8B-4903-B1CC-6C3BF980FFF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43F983EF-DB5E-442B-A9A8-7F6F2071A60A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26E73F32-E83D-49EF-B365-FB6CD7099D7B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1B0D34F8-2BC4-4E11-B158-A8F086FFD866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73FA2680-EF53-468D-8D53-83C207183CE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9E0952D8-2307-4194-B688-886BD1C033C1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E9BF9026-2129-439A-BD61-A39CC99EF4C6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5AE9A918-16E4-45E7-B7D1-53CEE14A63A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8CC3BACB-4FEB-4C37-B752-9446EFB3561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6D660E1A-FE89-4BAE-B88A-E3BB61432723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5" name="Prostokąt: zaokrąglone rogi 24">
                <a:extLst>
                  <a:ext uri="{FF2B5EF4-FFF2-40B4-BE49-F238E27FC236}">
                    <a16:creationId xmlns:a16="http://schemas.microsoft.com/office/drawing/2014/main" id="{294F02E1-38DE-4A09-B730-DCDA08685FCC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02028A31-D829-40E2-A342-F60724BDCFF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31EEF2A1-7083-4B84-A0FF-53127B920847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F654814-D3E8-41DA-95DE-8279B56F8AE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52527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60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26474D84-863B-4641-BBBC-C164B628912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6480371-4FDE-47F3-8AFB-E42D1696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31" y="6356352"/>
            <a:ext cx="830578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A28C150-6E82-427D-A119-35958029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2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26631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E9B90B24-702B-42EE-A40E-29DD696B0C5D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5F1C835-19C7-4C7F-9464-FB16EC223B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A7DD1F0-E342-4FBE-82C6-BCCB7DE00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E84D5F1-E5A8-4E0C-BB35-538A71D71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0099724-5BA6-43BB-8F80-1B2DC86D4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73633E4-3F5D-4A74-A131-B49862FC1A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A072500-72F4-4982-8F2E-8E7072B19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4C901C00-1079-4C82-811A-C85DA4C1BD12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75D5C577-73C1-4A19-9CBC-858480C43EAC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D8EDA1D5-DFDF-4AAD-9689-6DD1CCC432F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25E10447-FA4D-4019-AA84-26C7FB052B8E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FAB3DB19-DE5B-4674-9F9D-5EAA9E23D13E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299359DE-619D-4391-BC31-16333FD5C22B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ABB7EAA7-A336-484D-B144-786E6245173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47A0211C-3B42-450F-B1B4-FC9CB755C51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4F6CB634-D154-4FCF-AA0B-A587B220429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AD55FDD8-5CEB-4148-9E39-42595BE9C75F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E05A5853-CEC1-430E-B346-52614CE7698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DD7F02CE-9595-462E-AB67-A431C55797DB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5AB1694E-CD8A-4815-9107-81225537BA5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A2D1824E-A7A9-4693-B9C5-CB9DA168354E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8F4FF64-0DEC-4C11-A1E8-C832979667A3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05C9AD2C-37F6-43E9-86B8-F7A6872CCCD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FF3C0958-8844-4EAF-9583-4C5673126FE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BD9B5348-D8C5-4DA0-9528-35132D5D4208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78" name="Prostokąt: zaokrąglone rogi 77">
                <a:extLst>
                  <a:ext uri="{FF2B5EF4-FFF2-40B4-BE49-F238E27FC236}">
                    <a16:creationId xmlns:a16="http://schemas.microsoft.com/office/drawing/2014/main" id="{009AE69C-2E53-41FB-B6B9-E8F3AE760ECD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60923299-D6A9-4214-B8FA-ACCACD02B66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DEF62D92-3764-44C0-95E6-41A20F845E86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D2FD847F-88B8-4735-8E2A-44EAA23906FC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5" name="Prostokąt: zaokrąglone rogi 74">
                <a:extLst>
                  <a:ext uri="{FF2B5EF4-FFF2-40B4-BE49-F238E27FC236}">
                    <a16:creationId xmlns:a16="http://schemas.microsoft.com/office/drawing/2014/main" id="{0AC1A612-493C-4577-8CE9-A0FF1CAAB8D1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Prostokąt: zaokrąglone rogi 75">
                <a:extLst>
                  <a:ext uri="{FF2B5EF4-FFF2-40B4-BE49-F238E27FC236}">
                    <a16:creationId xmlns:a16="http://schemas.microsoft.com/office/drawing/2014/main" id="{8914395B-6100-4BA0-A5C8-EC69A29F22E7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rostokąt: zaokrąglone rogi 76">
                <a:extLst>
                  <a:ext uri="{FF2B5EF4-FFF2-40B4-BE49-F238E27FC236}">
                    <a16:creationId xmlns:a16="http://schemas.microsoft.com/office/drawing/2014/main" id="{FFFFB981-7A62-4E92-817B-A18925A39814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8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51E6BBAA-43BC-4FAB-98DA-AB6342A9DC7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 w="12700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320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32F8290F-A6C0-4E9E-805D-55B458BF1A62}"/>
              </a:ext>
            </a:extLst>
          </p:cNvPr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DC4C76A-45AD-4115-B010-376C9EE560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800842E-19DE-4224-B9B8-EAFBE497D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05F35EE-4290-4D23-8051-89F440286E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4B3BEC8-A70B-475E-AF52-5344632DA4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D593E09-4003-4E98-BA24-2840D720A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71485B4-98B2-4E47-A168-A664A0A3D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ED43A736-215C-424E-BF83-E469909E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822" y="6356351"/>
            <a:ext cx="83185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33AB565-9A93-4072-A534-026605D2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579275" y="2404895"/>
            <a:ext cx="3025136" cy="3025136"/>
          </a:xfrm>
          <a:prstGeom prst="ellipse">
            <a:avLst/>
          </a:prstGeom>
          <a:ln w="254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 picture</a:t>
            </a:r>
            <a:endParaRPr lang="id-ID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17B74600-E333-4B55-9D4C-0F8E1402E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30" y="848201"/>
            <a:ext cx="11234631" cy="7926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pl-PL" noProof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3CC59C6B-10A4-4177-A603-AA24087032B1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F67738D5-476B-46F5-B492-5996822B14B3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41" name="Prostokąt: zaokrąglone rogi 40">
                <a:extLst>
                  <a:ext uri="{FF2B5EF4-FFF2-40B4-BE49-F238E27FC236}">
                    <a16:creationId xmlns:a16="http://schemas.microsoft.com/office/drawing/2014/main" id="{3D239051-385A-40EE-9A10-1EB4D2028CD7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rostokąt: zaokrąglone rogi 41">
                <a:extLst>
                  <a:ext uri="{FF2B5EF4-FFF2-40B4-BE49-F238E27FC236}">
                    <a16:creationId xmlns:a16="http://schemas.microsoft.com/office/drawing/2014/main" id="{BA363836-54F3-4843-8805-AD85C89A8FCA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rostokąt: zaokrąglone rogi 42">
                <a:extLst>
                  <a:ext uri="{FF2B5EF4-FFF2-40B4-BE49-F238E27FC236}">
                    <a16:creationId xmlns:a16="http://schemas.microsoft.com/office/drawing/2014/main" id="{2E57FCF9-DCEC-4DC6-8A1B-EFFF17E5022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60018FF5-8DEA-4A02-B3A7-664A63788915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38" name="Prostokąt: zaokrąglone rogi 37">
                <a:extLst>
                  <a:ext uri="{FF2B5EF4-FFF2-40B4-BE49-F238E27FC236}">
                    <a16:creationId xmlns:a16="http://schemas.microsoft.com/office/drawing/2014/main" id="{205F16A4-D54A-4F6E-8914-EB2E77D1798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rostokąt: zaokrąglone rogi 38">
                <a:extLst>
                  <a:ext uri="{FF2B5EF4-FFF2-40B4-BE49-F238E27FC236}">
                    <a16:creationId xmlns:a16="http://schemas.microsoft.com/office/drawing/2014/main" id="{EB6C7518-30CB-4A87-B625-992F858045A4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: zaokrąglone rogi 39">
                <a:extLst>
                  <a:ext uri="{FF2B5EF4-FFF2-40B4-BE49-F238E27FC236}">
                    <a16:creationId xmlns:a16="http://schemas.microsoft.com/office/drawing/2014/main" id="{E052A8FD-96BB-4E0C-9FAB-887912CF3093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1255BCE9-7E4C-4E0E-87FD-EFBD63761B1E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35" name="Prostokąt: zaokrąglone rogi 34">
                <a:extLst>
                  <a:ext uri="{FF2B5EF4-FFF2-40B4-BE49-F238E27FC236}">
                    <a16:creationId xmlns:a16="http://schemas.microsoft.com/office/drawing/2014/main" id="{9E71A754-07A6-4B78-9B37-00DC74F3DCA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Prostokąt: zaokrąglone rogi 35">
                <a:extLst>
                  <a:ext uri="{FF2B5EF4-FFF2-40B4-BE49-F238E27FC236}">
                    <a16:creationId xmlns:a16="http://schemas.microsoft.com/office/drawing/2014/main" id="{D3AC49DF-33F8-4F5A-9056-FFB0EBF4255C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rostokąt: zaokrąglone rogi 36">
                <a:extLst>
                  <a:ext uri="{FF2B5EF4-FFF2-40B4-BE49-F238E27FC236}">
                    <a16:creationId xmlns:a16="http://schemas.microsoft.com/office/drawing/2014/main" id="{3DE9008F-AAF0-46A0-80F4-90FC2FC7DD20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1C4810F3-CFD1-4B4C-A8C1-8D44B33B0EFE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32" name="Prostokąt: zaokrąglone rogi 31">
                <a:extLst>
                  <a:ext uri="{FF2B5EF4-FFF2-40B4-BE49-F238E27FC236}">
                    <a16:creationId xmlns:a16="http://schemas.microsoft.com/office/drawing/2014/main" id="{D9F34ED2-CD1A-4F41-9995-A7EBDA0E6DC9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: zaokrąglone rogi 32">
                <a:extLst>
                  <a:ext uri="{FF2B5EF4-FFF2-40B4-BE49-F238E27FC236}">
                    <a16:creationId xmlns:a16="http://schemas.microsoft.com/office/drawing/2014/main" id="{675B9039-B5DD-4E26-A665-8A2F7B74818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: zaokrąglone rogi 33">
                <a:extLst>
                  <a:ext uri="{FF2B5EF4-FFF2-40B4-BE49-F238E27FC236}">
                    <a16:creationId xmlns:a16="http://schemas.microsoft.com/office/drawing/2014/main" id="{D390D4BB-930F-46B8-9B4C-22BD51714CA1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84CCF9CA-3BB1-4F45-B592-D6A4BA48002A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29" name="Prostokąt: zaokrąglone rogi 28">
                <a:extLst>
                  <a:ext uri="{FF2B5EF4-FFF2-40B4-BE49-F238E27FC236}">
                    <a16:creationId xmlns:a16="http://schemas.microsoft.com/office/drawing/2014/main" id="{B960E191-E237-428C-A0E2-28930A48543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rostokąt: zaokrąglone rogi 29">
                <a:extLst>
                  <a:ext uri="{FF2B5EF4-FFF2-40B4-BE49-F238E27FC236}">
                    <a16:creationId xmlns:a16="http://schemas.microsoft.com/office/drawing/2014/main" id="{098190DD-930D-4D51-BC8E-4650D6F468E5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: zaokrąglone rogi 30">
                <a:extLst>
                  <a:ext uri="{FF2B5EF4-FFF2-40B4-BE49-F238E27FC236}">
                    <a16:creationId xmlns:a16="http://schemas.microsoft.com/office/drawing/2014/main" id="{F9D05BAE-129A-4302-9E89-4D4151F536FC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511392DF-CCB1-4D13-89B7-A47654AD9599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26" name="Prostokąt: zaokrąglone rogi 25">
                <a:extLst>
                  <a:ext uri="{FF2B5EF4-FFF2-40B4-BE49-F238E27FC236}">
                    <a16:creationId xmlns:a16="http://schemas.microsoft.com/office/drawing/2014/main" id="{9D00BA1F-5D29-45B7-BDA8-F269C6E2FB3F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: zaokrąglone rogi 26">
                <a:extLst>
                  <a:ext uri="{FF2B5EF4-FFF2-40B4-BE49-F238E27FC236}">
                    <a16:creationId xmlns:a16="http://schemas.microsoft.com/office/drawing/2014/main" id="{04B722D9-41D0-4E7B-88E1-53E17A8B861D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: zaokrąglone rogi 27">
                <a:extLst>
                  <a:ext uri="{FF2B5EF4-FFF2-40B4-BE49-F238E27FC236}">
                    <a16:creationId xmlns:a16="http://schemas.microsoft.com/office/drawing/2014/main" id="{5DC7F00B-05A9-452A-A0DA-6641A0EB338D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60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f chapter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0300" y="1784538"/>
            <a:ext cx="10541000" cy="81778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>
                <a:solidFill>
                  <a:srgbClr val="0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Chapter title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9857088" y="296189"/>
            <a:ext cx="1888448" cy="208076"/>
            <a:chOff x="1719263" y="3114675"/>
            <a:chExt cx="5705476" cy="628650"/>
          </a:xfrm>
          <a:solidFill>
            <a:srgbClr val="000000"/>
          </a:solidFill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54401" y="3114675"/>
              <a:ext cx="922338" cy="628650"/>
            </a:xfrm>
            <a:custGeom>
              <a:avLst/>
              <a:gdLst>
                <a:gd name="T0" fmla="*/ 2903 w 2905"/>
                <a:gd name="T1" fmla="*/ 136 h 1980"/>
                <a:gd name="T2" fmla="*/ 2887 w 2905"/>
                <a:gd name="T3" fmla="*/ 87 h 1980"/>
                <a:gd name="T4" fmla="*/ 2860 w 2905"/>
                <a:gd name="T5" fmla="*/ 47 h 1980"/>
                <a:gd name="T6" fmla="*/ 2821 w 2905"/>
                <a:gd name="T7" fmla="*/ 19 h 1980"/>
                <a:gd name="T8" fmla="*/ 2771 w 2905"/>
                <a:gd name="T9" fmla="*/ 3 h 1980"/>
                <a:gd name="T10" fmla="*/ 1975 w 2905"/>
                <a:gd name="T11" fmla="*/ 0 h 1980"/>
                <a:gd name="T12" fmla="*/ 1868 w 2905"/>
                <a:gd name="T13" fmla="*/ 5 h 1980"/>
                <a:gd name="T14" fmla="*/ 1771 w 2905"/>
                <a:gd name="T15" fmla="*/ 19 h 1980"/>
                <a:gd name="T16" fmla="*/ 1687 w 2905"/>
                <a:gd name="T17" fmla="*/ 43 h 1980"/>
                <a:gd name="T18" fmla="*/ 1614 w 2905"/>
                <a:gd name="T19" fmla="*/ 77 h 1980"/>
                <a:gd name="T20" fmla="*/ 1551 w 2905"/>
                <a:gd name="T21" fmla="*/ 122 h 1980"/>
                <a:gd name="T22" fmla="*/ 1499 w 2905"/>
                <a:gd name="T23" fmla="*/ 177 h 1980"/>
                <a:gd name="T24" fmla="*/ 1459 w 2905"/>
                <a:gd name="T25" fmla="*/ 242 h 1980"/>
                <a:gd name="T26" fmla="*/ 1428 w 2905"/>
                <a:gd name="T27" fmla="*/ 320 h 1980"/>
                <a:gd name="T28" fmla="*/ 1407 w 2905"/>
                <a:gd name="T29" fmla="*/ 408 h 1980"/>
                <a:gd name="T30" fmla="*/ 1396 w 2905"/>
                <a:gd name="T31" fmla="*/ 509 h 1980"/>
                <a:gd name="T32" fmla="*/ 1395 w 2905"/>
                <a:gd name="T33" fmla="*/ 1398 h 1980"/>
                <a:gd name="T34" fmla="*/ 1387 w 2905"/>
                <a:gd name="T35" fmla="*/ 1479 h 1980"/>
                <a:gd name="T36" fmla="*/ 1372 w 2905"/>
                <a:gd name="T37" fmla="*/ 1523 h 1980"/>
                <a:gd name="T38" fmla="*/ 1358 w 2905"/>
                <a:gd name="T39" fmla="*/ 1551 h 1980"/>
                <a:gd name="T40" fmla="*/ 1338 w 2905"/>
                <a:gd name="T41" fmla="*/ 1575 h 1980"/>
                <a:gd name="T42" fmla="*/ 1314 w 2905"/>
                <a:gd name="T43" fmla="*/ 1594 h 1980"/>
                <a:gd name="T44" fmla="*/ 1286 w 2905"/>
                <a:gd name="T45" fmla="*/ 1609 h 1980"/>
                <a:gd name="T46" fmla="*/ 1241 w 2905"/>
                <a:gd name="T47" fmla="*/ 1623 h 1980"/>
                <a:gd name="T48" fmla="*/ 1158 w 2905"/>
                <a:gd name="T49" fmla="*/ 1631 h 1980"/>
                <a:gd name="T50" fmla="*/ 137 w 2905"/>
                <a:gd name="T51" fmla="*/ 1634 h 1980"/>
                <a:gd name="T52" fmla="*/ 87 w 2905"/>
                <a:gd name="T53" fmla="*/ 1650 h 1980"/>
                <a:gd name="T54" fmla="*/ 47 w 2905"/>
                <a:gd name="T55" fmla="*/ 1679 h 1980"/>
                <a:gd name="T56" fmla="*/ 19 w 2905"/>
                <a:gd name="T57" fmla="*/ 1718 h 1980"/>
                <a:gd name="T58" fmla="*/ 3 w 2905"/>
                <a:gd name="T59" fmla="*/ 1769 h 1980"/>
                <a:gd name="T60" fmla="*/ 1 w 2905"/>
                <a:gd name="T61" fmla="*/ 1826 h 1980"/>
                <a:gd name="T62" fmla="*/ 12 w 2905"/>
                <a:gd name="T63" fmla="*/ 1878 h 1980"/>
                <a:gd name="T64" fmla="*/ 36 w 2905"/>
                <a:gd name="T65" fmla="*/ 1920 h 1980"/>
                <a:gd name="T66" fmla="*/ 71 w 2905"/>
                <a:gd name="T67" fmla="*/ 1953 h 1980"/>
                <a:gd name="T68" fmla="*/ 117 w 2905"/>
                <a:gd name="T69" fmla="*/ 1973 h 1980"/>
                <a:gd name="T70" fmla="*/ 172 w 2905"/>
                <a:gd name="T71" fmla="*/ 1980 h 1980"/>
                <a:gd name="T72" fmla="*/ 1231 w 2905"/>
                <a:gd name="T73" fmla="*/ 1978 h 1980"/>
                <a:gd name="T74" fmla="*/ 1331 w 2905"/>
                <a:gd name="T75" fmla="*/ 1967 h 1980"/>
                <a:gd name="T76" fmla="*/ 1420 w 2905"/>
                <a:gd name="T77" fmla="*/ 1946 h 1980"/>
                <a:gd name="T78" fmla="*/ 1497 w 2905"/>
                <a:gd name="T79" fmla="*/ 1916 h 1980"/>
                <a:gd name="T80" fmla="*/ 1563 w 2905"/>
                <a:gd name="T81" fmla="*/ 1875 h 1980"/>
                <a:gd name="T82" fmla="*/ 1619 w 2905"/>
                <a:gd name="T83" fmla="*/ 1824 h 1980"/>
                <a:gd name="T84" fmla="*/ 1664 w 2905"/>
                <a:gd name="T85" fmla="*/ 1762 h 1980"/>
                <a:gd name="T86" fmla="*/ 1699 w 2905"/>
                <a:gd name="T87" fmla="*/ 1688 h 1980"/>
                <a:gd name="T88" fmla="*/ 1724 w 2905"/>
                <a:gd name="T89" fmla="*/ 1603 h 1980"/>
                <a:gd name="T90" fmla="*/ 1738 w 2905"/>
                <a:gd name="T91" fmla="*/ 1506 h 1980"/>
                <a:gd name="T92" fmla="*/ 1743 w 2905"/>
                <a:gd name="T93" fmla="*/ 1398 h 1980"/>
                <a:gd name="T94" fmla="*/ 1746 w 2905"/>
                <a:gd name="T95" fmla="*/ 523 h 1980"/>
                <a:gd name="T96" fmla="*/ 1759 w 2905"/>
                <a:gd name="T97" fmla="*/ 462 h 1980"/>
                <a:gd name="T98" fmla="*/ 1772 w 2905"/>
                <a:gd name="T99" fmla="*/ 433 h 1980"/>
                <a:gd name="T100" fmla="*/ 1789 w 2905"/>
                <a:gd name="T101" fmla="*/ 408 h 1980"/>
                <a:gd name="T102" fmla="*/ 1810 w 2905"/>
                <a:gd name="T103" fmla="*/ 388 h 1980"/>
                <a:gd name="T104" fmla="*/ 1836 w 2905"/>
                <a:gd name="T105" fmla="*/ 374 h 1980"/>
                <a:gd name="T106" fmla="*/ 1868 w 2905"/>
                <a:gd name="T107" fmla="*/ 362 h 1980"/>
                <a:gd name="T108" fmla="*/ 1945 w 2905"/>
                <a:gd name="T109" fmla="*/ 351 h 1980"/>
                <a:gd name="T110" fmla="*/ 2752 w 2905"/>
                <a:gd name="T111" fmla="*/ 349 h 1980"/>
                <a:gd name="T112" fmla="*/ 2807 w 2905"/>
                <a:gd name="T113" fmla="*/ 338 h 1980"/>
                <a:gd name="T114" fmla="*/ 2849 w 2905"/>
                <a:gd name="T115" fmla="*/ 313 h 1980"/>
                <a:gd name="T116" fmla="*/ 2880 w 2905"/>
                <a:gd name="T117" fmla="*/ 277 h 1980"/>
                <a:gd name="T118" fmla="*/ 2899 w 2905"/>
                <a:gd name="T119" fmla="*/ 231 h 1980"/>
                <a:gd name="T120" fmla="*/ 2905 w 2905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5" h="1980">
                  <a:moveTo>
                    <a:pt x="2905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899" y="119"/>
                  </a:lnTo>
                  <a:lnTo>
                    <a:pt x="2894" y="102"/>
                  </a:lnTo>
                  <a:lnTo>
                    <a:pt x="2887" y="87"/>
                  </a:lnTo>
                  <a:lnTo>
                    <a:pt x="2880" y="72"/>
                  </a:lnTo>
                  <a:lnTo>
                    <a:pt x="2871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1" y="19"/>
                  </a:lnTo>
                  <a:lnTo>
                    <a:pt x="2805" y="12"/>
                  </a:lnTo>
                  <a:lnTo>
                    <a:pt x="2789" y="7"/>
                  </a:lnTo>
                  <a:lnTo>
                    <a:pt x="2771" y="3"/>
                  </a:lnTo>
                  <a:lnTo>
                    <a:pt x="2752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8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5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8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3" y="377"/>
                  </a:lnTo>
                  <a:lnTo>
                    <a:pt x="1407" y="408"/>
                  </a:lnTo>
                  <a:lnTo>
                    <a:pt x="1403" y="441"/>
                  </a:lnTo>
                  <a:lnTo>
                    <a:pt x="1399" y="474"/>
                  </a:lnTo>
                  <a:lnTo>
                    <a:pt x="1396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4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4" y="1567"/>
                  </a:lnTo>
                  <a:lnTo>
                    <a:pt x="1338" y="1575"/>
                  </a:lnTo>
                  <a:lnTo>
                    <a:pt x="1331" y="1582"/>
                  </a:lnTo>
                  <a:lnTo>
                    <a:pt x="1322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5" y="1613"/>
                  </a:lnTo>
                  <a:lnTo>
                    <a:pt x="1265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74" y="1631"/>
                  </a:lnTo>
                  <a:lnTo>
                    <a:pt x="155" y="1631"/>
                  </a:lnTo>
                  <a:lnTo>
                    <a:pt x="137" y="1634"/>
                  </a:lnTo>
                  <a:lnTo>
                    <a:pt x="119" y="1638"/>
                  </a:lnTo>
                  <a:lnTo>
                    <a:pt x="102" y="1644"/>
                  </a:lnTo>
                  <a:lnTo>
                    <a:pt x="87" y="1650"/>
                  </a:lnTo>
                  <a:lnTo>
                    <a:pt x="73" y="1658"/>
                  </a:lnTo>
                  <a:lnTo>
                    <a:pt x="59" y="1667"/>
                  </a:lnTo>
                  <a:lnTo>
                    <a:pt x="47" y="1679"/>
                  </a:lnTo>
                  <a:lnTo>
                    <a:pt x="37" y="1690"/>
                  </a:lnTo>
                  <a:lnTo>
                    <a:pt x="27" y="1703"/>
                  </a:lnTo>
                  <a:lnTo>
                    <a:pt x="19" y="1718"/>
                  </a:lnTo>
                  <a:lnTo>
                    <a:pt x="12" y="1734"/>
                  </a:lnTo>
                  <a:lnTo>
                    <a:pt x="7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7" y="1862"/>
                  </a:lnTo>
                  <a:lnTo>
                    <a:pt x="12" y="1878"/>
                  </a:lnTo>
                  <a:lnTo>
                    <a:pt x="19" y="1893"/>
                  </a:lnTo>
                  <a:lnTo>
                    <a:pt x="27" y="1907"/>
                  </a:lnTo>
                  <a:lnTo>
                    <a:pt x="36" y="1920"/>
                  </a:lnTo>
                  <a:lnTo>
                    <a:pt x="46" y="1933"/>
                  </a:lnTo>
                  <a:lnTo>
                    <a:pt x="58" y="1943"/>
                  </a:lnTo>
                  <a:lnTo>
                    <a:pt x="71" y="1953"/>
                  </a:lnTo>
                  <a:lnTo>
                    <a:pt x="85" y="1961"/>
                  </a:lnTo>
                  <a:lnTo>
                    <a:pt x="101" y="1968"/>
                  </a:lnTo>
                  <a:lnTo>
                    <a:pt x="117" y="1973"/>
                  </a:lnTo>
                  <a:lnTo>
                    <a:pt x="135" y="1977"/>
                  </a:lnTo>
                  <a:lnTo>
                    <a:pt x="153" y="1979"/>
                  </a:lnTo>
                  <a:lnTo>
                    <a:pt x="172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6" y="1976"/>
                  </a:lnTo>
                  <a:lnTo>
                    <a:pt x="1298" y="1972"/>
                  </a:lnTo>
                  <a:lnTo>
                    <a:pt x="1331" y="1967"/>
                  </a:lnTo>
                  <a:lnTo>
                    <a:pt x="1361" y="1961"/>
                  </a:lnTo>
                  <a:lnTo>
                    <a:pt x="1391" y="1954"/>
                  </a:lnTo>
                  <a:lnTo>
                    <a:pt x="1420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1" y="1904"/>
                  </a:lnTo>
                  <a:lnTo>
                    <a:pt x="1542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1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7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6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4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0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7" y="424"/>
                  </a:lnTo>
                  <a:lnTo>
                    <a:pt x="1782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2" y="395"/>
                  </a:lnTo>
                  <a:lnTo>
                    <a:pt x="1810" y="388"/>
                  </a:lnTo>
                  <a:lnTo>
                    <a:pt x="1818" y="383"/>
                  </a:lnTo>
                  <a:lnTo>
                    <a:pt x="1827" y="378"/>
                  </a:lnTo>
                  <a:lnTo>
                    <a:pt x="1836" y="374"/>
                  </a:lnTo>
                  <a:lnTo>
                    <a:pt x="1846" y="369"/>
                  </a:lnTo>
                  <a:lnTo>
                    <a:pt x="1856" y="366"/>
                  </a:lnTo>
                  <a:lnTo>
                    <a:pt x="1868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2" y="349"/>
                  </a:lnTo>
                  <a:lnTo>
                    <a:pt x="2771" y="347"/>
                  </a:lnTo>
                  <a:lnTo>
                    <a:pt x="2790" y="343"/>
                  </a:lnTo>
                  <a:lnTo>
                    <a:pt x="2807" y="338"/>
                  </a:lnTo>
                  <a:lnTo>
                    <a:pt x="2821" y="331"/>
                  </a:lnTo>
                  <a:lnTo>
                    <a:pt x="2836" y="323"/>
                  </a:lnTo>
                  <a:lnTo>
                    <a:pt x="2849" y="313"/>
                  </a:lnTo>
                  <a:lnTo>
                    <a:pt x="2860" y="303"/>
                  </a:lnTo>
                  <a:lnTo>
                    <a:pt x="2871" y="290"/>
                  </a:lnTo>
                  <a:lnTo>
                    <a:pt x="2880" y="277"/>
                  </a:lnTo>
                  <a:lnTo>
                    <a:pt x="2887" y="263"/>
                  </a:lnTo>
                  <a:lnTo>
                    <a:pt x="2894" y="248"/>
                  </a:lnTo>
                  <a:lnTo>
                    <a:pt x="2899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5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719263" y="3114675"/>
              <a:ext cx="922338" cy="628650"/>
            </a:xfrm>
            <a:custGeom>
              <a:avLst/>
              <a:gdLst>
                <a:gd name="T0" fmla="*/ 486 w 2906"/>
                <a:gd name="T1" fmla="*/ 7 h 1980"/>
                <a:gd name="T2" fmla="*/ 344 w 2906"/>
                <a:gd name="T3" fmla="*/ 43 h 1980"/>
                <a:gd name="T4" fmla="*/ 221 w 2906"/>
                <a:gd name="T5" fmla="*/ 108 h 1980"/>
                <a:gd name="T6" fmla="*/ 124 w 2906"/>
                <a:gd name="T7" fmla="*/ 200 h 1980"/>
                <a:gd name="T8" fmla="*/ 53 w 2906"/>
                <a:gd name="T9" fmla="*/ 318 h 1980"/>
                <a:gd name="T10" fmla="*/ 10 w 2906"/>
                <a:gd name="T11" fmla="*/ 458 h 1980"/>
                <a:gd name="T12" fmla="*/ 0 w 2906"/>
                <a:gd name="T13" fmla="*/ 1398 h 1980"/>
                <a:gd name="T14" fmla="*/ 17 w 2906"/>
                <a:gd name="T15" fmla="*/ 1553 h 1980"/>
                <a:gd name="T16" fmla="*/ 64 w 2906"/>
                <a:gd name="T17" fmla="*/ 1688 h 1980"/>
                <a:gd name="T18" fmla="*/ 142 w 2906"/>
                <a:gd name="T19" fmla="*/ 1800 h 1980"/>
                <a:gd name="T20" fmla="*/ 244 w 2906"/>
                <a:gd name="T21" fmla="*/ 1888 h 1980"/>
                <a:gd name="T22" fmla="*/ 371 w 2906"/>
                <a:gd name="T23" fmla="*/ 1947 h 1980"/>
                <a:gd name="T24" fmla="*/ 517 w 2906"/>
                <a:gd name="T25" fmla="*/ 1977 h 1980"/>
                <a:gd name="T26" fmla="*/ 1998 w 2906"/>
                <a:gd name="T27" fmla="*/ 1979 h 1980"/>
                <a:gd name="T28" fmla="*/ 2051 w 2906"/>
                <a:gd name="T29" fmla="*/ 1964 h 1980"/>
                <a:gd name="T30" fmla="*/ 2135 w 2906"/>
                <a:gd name="T31" fmla="*/ 1907 h 1980"/>
                <a:gd name="T32" fmla="*/ 2192 w 2906"/>
                <a:gd name="T33" fmla="*/ 1823 h 1980"/>
                <a:gd name="T34" fmla="*/ 2207 w 2906"/>
                <a:gd name="T35" fmla="*/ 1770 h 1980"/>
                <a:gd name="T36" fmla="*/ 2205 w 2906"/>
                <a:gd name="T37" fmla="*/ 1303 h 1980"/>
                <a:gd name="T38" fmla="*/ 2170 w 2906"/>
                <a:gd name="T39" fmla="*/ 1227 h 1980"/>
                <a:gd name="T40" fmla="*/ 2105 w 2906"/>
                <a:gd name="T41" fmla="*/ 1178 h 1980"/>
                <a:gd name="T42" fmla="*/ 2017 w 2906"/>
                <a:gd name="T43" fmla="*/ 1166 h 1980"/>
                <a:gd name="T44" fmla="*/ 1933 w 2906"/>
                <a:gd name="T45" fmla="*/ 1193 h 1980"/>
                <a:gd name="T46" fmla="*/ 1879 w 2906"/>
                <a:gd name="T47" fmla="*/ 1252 h 1980"/>
                <a:gd name="T48" fmla="*/ 1860 w 2906"/>
                <a:gd name="T49" fmla="*/ 1340 h 1980"/>
                <a:gd name="T50" fmla="*/ 548 w 2906"/>
                <a:gd name="T51" fmla="*/ 1628 h 1980"/>
                <a:gd name="T52" fmla="*/ 495 w 2906"/>
                <a:gd name="T53" fmla="*/ 1611 h 1980"/>
                <a:gd name="T54" fmla="*/ 405 w 2906"/>
                <a:gd name="T55" fmla="*/ 1541 h 1980"/>
                <a:gd name="T56" fmla="*/ 359 w 2906"/>
                <a:gd name="T57" fmla="*/ 1463 h 1980"/>
                <a:gd name="T58" fmla="*/ 349 w 2906"/>
                <a:gd name="T59" fmla="*/ 1409 h 1980"/>
                <a:gd name="T60" fmla="*/ 352 w 2906"/>
                <a:gd name="T61" fmla="*/ 550 h 1980"/>
                <a:gd name="T62" fmla="*/ 368 w 2906"/>
                <a:gd name="T63" fmla="*/ 497 h 1980"/>
                <a:gd name="T64" fmla="*/ 438 w 2906"/>
                <a:gd name="T65" fmla="*/ 407 h 1980"/>
                <a:gd name="T66" fmla="*/ 517 w 2906"/>
                <a:gd name="T67" fmla="*/ 361 h 1980"/>
                <a:gd name="T68" fmla="*/ 571 w 2906"/>
                <a:gd name="T69" fmla="*/ 350 h 1980"/>
                <a:gd name="T70" fmla="*/ 2357 w 2906"/>
                <a:gd name="T71" fmla="*/ 353 h 1980"/>
                <a:gd name="T72" fmla="*/ 2410 w 2906"/>
                <a:gd name="T73" fmla="*/ 370 h 1980"/>
                <a:gd name="T74" fmla="*/ 2500 w 2906"/>
                <a:gd name="T75" fmla="*/ 440 h 1980"/>
                <a:gd name="T76" fmla="*/ 2546 w 2906"/>
                <a:gd name="T77" fmla="*/ 518 h 1980"/>
                <a:gd name="T78" fmla="*/ 2556 w 2906"/>
                <a:gd name="T79" fmla="*/ 572 h 1980"/>
                <a:gd name="T80" fmla="*/ 2564 w 2906"/>
                <a:gd name="T81" fmla="*/ 1856 h 1980"/>
                <a:gd name="T82" fmla="*/ 2605 w 2906"/>
                <a:gd name="T83" fmla="*/ 1927 h 1980"/>
                <a:gd name="T84" fmla="*/ 2676 w 2906"/>
                <a:gd name="T85" fmla="*/ 1972 h 1980"/>
                <a:gd name="T86" fmla="*/ 2767 w 2906"/>
                <a:gd name="T87" fmla="*/ 1978 h 1980"/>
                <a:gd name="T88" fmla="*/ 2844 w 2906"/>
                <a:gd name="T89" fmla="*/ 1947 h 1980"/>
                <a:gd name="T90" fmla="*/ 2892 w 2906"/>
                <a:gd name="T91" fmla="*/ 1883 h 1980"/>
                <a:gd name="T92" fmla="*/ 2906 w 2906"/>
                <a:gd name="T93" fmla="*/ 583 h 1980"/>
                <a:gd name="T94" fmla="*/ 2889 w 2906"/>
                <a:gd name="T95" fmla="*/ 428 h 1980"/>
                <a:gd name="T96" fmla="*/ 2842 w 2906"/>
                <a:gd name="T97" fmla="*/ 293 h 1980"/>
                <a:gd name="T98" fmla="*/ 2764 w 2906"/>
                <a:gd name="T99" fmla="*/ 180 h 1980"/>
                <a:gd name="T100" fmla="*/ 2662 w 2906"/>
                <a:gd name="T101" fmla="*/ 92 h 1980"/>
                <a:gd name="T102" fmla="*/ 2535 w 2906"/>
                <a:gd name="T103" fmla="*/ 33 h 1980"/>
                <a:gd name="T104" fmla="*/ 2389 w 2906"/>
                <a:gd name="T105" fmla="*/ 2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6" h="1980">
                  <a:moveTo>
                    <a:pt x="2325" y="0"/>
                  </a:moveTo>
                  <a:lnTo>
                    <a:pt x="581" y="0"/>
                  </a:lnTo>
                  <a:lnTo>
                    <a:pt x="548" y="1"/>
                  </a:lnTo>
                  <a:lnTo>
                    <a:pt x="517" y="3"/>
                  </a:lnTo>
                  <a:lnTo>
                    <a:pt x="486" y="7"/>
                  </a:lnTo>
                  <a:lnTo>
                    <a:pt x="456" y="11"/>
                  </a:lnTo>
                  <a:lnTo>
                    <a:pt x="427" y="17"/>
                  </a:lnTo>
                  <a:lnTo>
                    <a:pt x="398" y="24"/>
                  </a:lnTo>
                  <a:lnTo>
                    <a:pt x="371" y="33"/>
                  </a:lnTo>
                  <a:lnTo>
                    <a:pt x="344" y="43"/>
                  </a:lnTo>
                  <a:lnTo>
                    <a:pt x="317" y="53"/>
                  </a:lnTo>
                  <a:lnTo>
                    <a:pt x="292" y="65"/>
                  </a:lnTo>
                  <a:lnTo>
                    <a:pt x="267" y="79"/>
                  </a:lnTo>
                  <a:lnTo>
                    <a:pt x="244" y="92"/>
                  </a:lnTo>
                  <a:lnTo>
                    <a:pt x="221" y="108"/>
                  </a:lnTo>
                  <a:lnTo>
                    <a:pt x="200" y="125"/>
                  </a:lnTo>
                  <a:lnTo>
                    <a:pt x="180" y="142"/>
                  </a:lnTo>
                  <a:lnTo>
                    <a:pt x="159" y="161"/>
                  </a:lnTo>
                  <a:lnTo>
                    <a:pt x="142" y="180"/>
                  </a:lnTo>
                  <a:lnTo>
                    <a:pt x="124" y="200"/>
                  </a:lnTo>
                  <a:lnTo>
                    <a:pt x="108" y="223"/>
                  </a:lnTo>
                  <a:lnTo>
                    <a:pt x="92" y="245"/>
                  </a:lnTo>
                  <a:lnTo>
                    <a:pt x="77" y="269"/>
                  </a:lnTo>
                  <a:lnTo>
                    <a:pt x="64" y="293"/>
                  </a:lnTo>
                  <a:lnTo>
                    <a:pt x="53" y="318"/>
                  </a:lnTo>
                  <a:lnTo>
                    <a:pt x="42" y="344"/>
                  </a:lnTo>
                  <a:lnTo>
                    <a:pt x="33" y="371"/>
                  </a:lnTo>
                  <a:lnTo>
                    <a:pt x="24" y="399"/>
                  </a:lnTo>
                  <a:lnTo>
                    <a:pt x="17" y="428"/>
                  </a:lnTo>
                  <a:lnTo>
                    <a:pt x="10" y="458"/>
                  </a:lnTo>
                  <a:lnTo>
                    <a:pt x="6" y="487"/>
                  </a:lnTo>
                  <a:lnTo>
                    <a:pt x="2" y="519"/>
                  </a:lnTo>
                  <a:lnTo>
                    <a:pt x="1" y="550"/>
                  </a:lnTo>
                  <a:lnTo>
                    <a:pt x="0" y="583"/>
                  </a:lnTo>
                  <a:lnTo>
                    <a:pt x="0" y="1398"/>
                  </a:lnTo>
                  <a:lnTo>
                    <a:pt x="1" y="1430"/>
                  </a:lnTo>
                  <a:lnTo>
                    <a:pt x="2" y="1463"/>
                  </a:lnTo>
                  <a:lnTo>
                    <a:pt x="6" y="1493"/>
                  </a:lnTo>
                  <a:lnTo>
                    <a:pt x="10" y="1523"/>
                  </a:lnTo>
                  <a:lnTo>
                    <a:pt x="17" y="1553"/>
                  </a:lnTo>
                  <a:lnTo>
                    <a:pt x="24" y="1582"/>
                  </a:lnTo>
                  <a:lnTo>
                    <a:pt x="33" y="1609"/>
                  </a:lnTo>
                  <a:lnTo>
                    <a:pt x="42" y="1637"/>
                  </a:lnTo>
                  <a:lnTo>
                    <a:pt x="53" y="1663"/>
                  </a:lnTo>
                  <a:lnTo>
                    <a:pt x="64" y="1688"/>
                  </a:lnTo>
                  <a:lnTo>
                    <a:pt x="77" y="1712"/>
                  </a:lnTo>
                  <a:lnTo>
                    <a:pt x="92" y="1736"/>
                  </a:lnTo>
                  <a:lnTo>
                    <a:pt x="108" y="1758"/>
                  </a:lnTo>
                  <a:lnTo>
                    <a:pt x="124" y="1780"/>
                  </a:lnTo>
                  <a:lnTo>
                    <a:pt x="142" y="1800"/>
                  </a:lnTo>
                  <a:lnTo>
                    <a:pt x="159" y="1820"/>
                  </a:lnTo>
                  <a:lnTo>
                    <a:pt x="180" y="1838"/>
                  </a:lnTo>
                  <a:lnTo>
                    <a:pt x="200" y="1856"/>
                  </a:lnTo>
                  <a:lnTo>
                    <a:pt x="221" y="1872"/>
                  </a:lnTo>
                  <a:lnTo>
                    <a:pt x="244" y="1888"/>
                  </a:lnTo>
                  <a:lnTo>
                    <a:pt x="267" y="1902"/>
                  </a:lnTo>
                  <a:lnTo>
                    <a:pt x="292" y="1915"/>
                  </a:lnTo>
                  <a:lnTo>
                    <a:pt x="317" y="1927"/>
                  </a:lnTo>
                  <a:lnTo>
                    <a:pt x="344" y="1938"/>
                  </a:lnTo>
                  <a:lnTo>
                    <a:pt x="371" y="1947"/>
                  </a:lnTo>
                  <a:lnTo>
                    <a:pt x="398" y="1956"/>
                  </a:lnTo>
                  <a:lnTo>
                    <a:pt x="427" y="1963"/>
                  </a:lnTo>
                  <a:lnTo>
                    <a:pt x="456" y="1969"/>
                  </a:lnTo>
                  <a:lnTo>
                    <a:pt x="486" y="1973"/>
                  </a:lnTo>
                  <a:lnTo>
                    <a:pt x="517" y="1977"/>
                  </a:lnTo>
                  <a:lnTo>
                    <a:pt x="548" y="1979"/>
                  </a:lnTo>
                  <a:lnTo>
                    <a:pt x="581" y="1980"/>
                  </a:lnTo>
                  <a:lnTo>
                    <a:pt x="1976" y="1980"/>
                  </a:lnTo>
                  <a:lnTo>
                    <a:pt x="1987" y="1979"/>
                  </a:lnTo>
                  <a:lnTo>
                    <a:pt x="1998" y="1979"/>
                  </a:lnTo>
                  <a:lnTo>
                    <a:pt x="2008" y="1977"/>
                  </a:lnTo>
                  <a:lnTo>
                    <a:pt x="2019" y="1974"/>
                  </a:lnTo>
                  <a:lnTo>
                    <a:pt x="2029" y="1972"/>
                  </a:lnTo>
                  <a:lnTo>
                    <a:pt x="2041" y="1969"/>
                  </a:lnTo>
                  <a:lnTo>
                    <a:pt x="2051" y="1964"/>
                  </a:lnTo>
                  <a:lnTo>
                    <a:pt x="2061" y="1960"/>
                  </a:lnTo>
                  <a:lnTo>
                    <a:pt x="2081" y="1950"/>
                  </a:lnTo>
                  <a:lnTo>
                    <a:pt x="2100" y="1937"/>
                  </a:lnTo>
                  <a:lnTo>
                    <a:pt x="2118" y="1923"/>
                  </a:lnTo>
                  <a:lnTo>
                    <a:pt x="2135" y="1907"/>
                  </a:lnTo>
                  <a:lnTo>
                    <a:pt x="2151" y="1890"/>
                  </a:lnTo>
                  <a:lnTo>
                    <a:pt x="2165" y="1872"/>
                  </a:lnTo>
                  <a:lnTo>
                    <a:pt x="2178" y="1853"/>
                  </a:lnTo>
                  <a:lnTo>
                    <a:pt x="2188" y="1833"/>
                  </a:lnTo>
                  <a:lnTo>
                    <a:pt x="2192" y="1823"/>
                  </a:lnTo>
                  <a:lnTo>
                    <a:pt x="2197" y="1812"/>
                  </a:lnTo>
                  <a:lnTo>
                    <a:pt x="2200" y="1801"/>
                  </a:lnTo>
                  <a:lnTo>
                    <a:pt x="2202" y="1791"/>
                  </a:lnTo>
                  <a:lnTo>
                    <a:pt x="2205" y="1780"/>
                  </a:lnTo>
                  <a:lnTo>
                    <a:pt x="2207" y="1770"/>
                  </a:lnTo>
                  <a:lnTo>
                    <a:pt x="2208" y="1758"/>
                  </a:lnTo>
                  <a:lnTo>
                    <a:pt x="2208" y="1747"/>
                  </a:lnTo>
                  <a:lnTo>
                    <a:pt x="2208" y="1340"/>
                  </a:lnTo>
                  <a:lnTo>
                    <a:pt x="2207" y="1321"/>
                  </a:lnTo>
                  <a:lnTo>
                    <a:pt x="2205" y="1303"/>
                  </a:lnTo>
                  <a:lnTo>
                    <a:pt x="2200" y="1286"/>
                  </a:lnTo>
                  <a:lnTo>
                    <a:pt x="2195" y="1270"/>
                  </a:lnTo>
                  <a:lnTo>
                    <a:pt x="2188" y="1254"/>
                  </a:lnTo>
                  <a:lnTo>
                    <a:pt x="2179" y="1240"/>
                  </a:lnTo>
                  <a:lnTo>
                    <a:pt x="2170" y="1227"/>
                  </a:lnTo>
                  <a:lnTo>
                    <a:pt x="2159" y="1215"/>
                  </a:lnTo>
                  <a:lnTo>
                    <a:pt x="2146" y="1204"/>
                  </a:lnTo>
                  <a:lnTo>
                    <a:pt x="2134" y="1194"/>
                  </a:lnTo>
                  <a:lnTo>
                    <a:pt x="2119" y="1186"/>
                  </a:lnTo>
                  <a:lnTo>
                    <a:pt x="2105" y="1178"/>
                  </a:lnTo>
                  <a:lnTo>
                    <a:pt x="2089" y="1172"/>
                  </a:lnTo>
                  <a:lnTo>
                    <a:pt x="2072" y="1169"/>
                  </a:lnTo>
                  <a:lnTo>
                    <a:pt x="2055" y="1166"/>
                  </a:lnTo>
                  <a:lnTo>
                    <a:pt x="2037" y="1166"/>
                  </a:lnTo>
                  <a:lnTo>
                    <a:pt x="2017" y="1166"/>
                  </a:lnTo>
                  <a:lnTo>
                    <a:pt x="1998" y="1169"/>
                  </a:lnTo>
                  <a:lnTo>
                    <a:pt x="1981" y="1172"/>
                  </a:lnTo>
                  <a:lnTo>
                    <a:pt x="1964" y="1178"/>
                  </a:lnTo>
                  <a:lnTo>
                    <a:pt x="1949" y="1185"/>
                  </a:lnTo>
                  <a:lnTo>
                    <a:pt x="1933" y="1193"/>
                  </a:lnTo>
                  <a:lnTo>
                    <a:pt x="1921" y="1202"/>
                  </a:lnTo>
                  <a:lnTo>
                    <a:pt x="1908" y="1213"/>
                  </a:lnTo>
                  <a:lnTo>
                    <a:pt x="1897" y="1225"/>
                  </a:lnTo>
                  <a:lnTo>
                    <a:pt x="1887" y="1238"/>
                  </a:lnTo>
                  <a:lnTo>
                    <a:pt x="1879" y="1252"/>
                  </a:lnTo>
                  <a:lnTo>
                    <a:pt x="1872" y="1268"/>
                  </a:lnTo>
                  <a:lnTo>
                    <a:pt x="1867" y="1285"/>
                  </a:lnTo>
                  <a:lnTo>
                    <a:pt x="1863" y="1302"/>
                  </a:lnTo>
                  <a:lnTo>
                    <a:pt x="1860" y="1321"/>
                  </a:lnTo>
                  <a:lnTo>
                    <a:pt x="1860" y="1340"/>
                  </a:lnTo>
                  <a:lnTo>
                    <a:pt x="1860" y="1631"/>
                  </a:lnTo>
                  <a:lnTo>
                    <a:pt x="581" y="1631"/>
                  </a:lnTo>
                  <a:lnTo>
                    <a:pt x="571" y="1630"/>
                  </a:lnTo>
                  <a:lnTo>
                    <a:pt x="559" y="1629"/>
                  </a:lnTo>
                  <a:lnTo>
                    <a:pt x="548" y="1628"/>
                  </a:lnTo>
                  <a:lnTo>
                    <a:pt x="538" y="1626"/>
                  </a:lnTo>
                  <a:lnTo>
                    <a:pt x="527" y="1622"/>
                  </a:lnTo>
                  <a:lnTo>
                    <a:pt x="517" y="1619"/>
                  </a:lnTo>
                  <a:lnTo>
                    <a:pt x="505" y="1616"/>
                  </a:lnTo>
                  <a:lnTo>
                    <a:pt x="495" y="1611"/>
                  </a:lnTo>
                  <a:lnTo>
                    <a:pt x="475" y="1600"/>
                  </a:lnTo>
                  <a:lnTo>
                    <a:pt x="456" y="1587"/>
                  </a:lnTo>
                  <a:lnTo>
                    <a:pt x="438" y="1574"/>
                  </a:lnTo>
                  <a:lnTo>
                    <a:pt x="421" y="1558"/>
                  </a:lnTo>
                  <a:lnTo>
                    <a:pt x="405" y="1541"/>
                  </a:lnTo>
                  <a:lnTo>
                    <a:pt x="391" y="1523"/>
                  </a:lnTo>
                  <a:lnTo>
                    <a:pt x="378" y="1503"/>
                  </a:lnTo>
                  <a:lnTo>
                    <a:pt x="368" y="1484"/>
                  </a:lnTo>
                  <a:lnTo>
                    <a:pt x="364" y="1473"/>
                  </a:lnTo>
                  <a:lnTo>
                    <a:pt x="359" y="1463"/>
                  </a:lnTo>
                  <a:lnTo>
                    <a:pt x="356" y="1452"/>
                  </a:lnTo>
                  <a:lnTo>
                    <a:pt x="354" y="1441"/>
                  </a:lnTo>
                  <a:lnTo>
                    <a:pt x="352" y="1431"/>
                  </a:lnTo>
                  <a:lnTo>
                    <a:pt x="349" y="1420"/>
                  </a:lnTo>
                  <a:lnTo>
                    <a:pt x="349" y="140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72"/>
                  </a:lnTo>
                  <a:lnTo>
                    <a:pt x="349" y="561"/>
                  </a:lnTo>
                  <a:lnTo>
                    <a:pt x="352" y="550"/>
                  </a:lnTo>
                  <a:lnTo>
                    <a:pt x="354" y="539"/>
                  </a:lnTo>
                  <a:lnTo>
                    <a:pt x="356" y="529"/>
                  </a:lnTo>
                  <a:lnTo>
                    <a:pt x="359" y="518"/>
                  </a:lnTo>
                  <a:lnTo>
                    <a:pt x="364" y="507"/>
                  </a:lnTo>
                  <a:lnTo>
                    <a:pt x="368" y="497"/>
                  </a:lnTo>
                  <a:lnTo>
                    <a:pt x="378" y="477"/>
                  </a:lnTo>
                  <a:lnTo>
                    <a:pt x="391" y="458"/>
                  </a:lnTo>
                  <a:lnTo>
                    <a:pt x="405" y="440"/>
                  </a:lnTo>
                  <a:lnTo>
                    <a:pt x="421" y="423"/>
                  </a:lnTo>
                  <a:lnTo>
                    <a:pt x="438" y="407"/>
                  </a:lnTo>
                  <a:lnTo>
                    <a:pt x="456" y="393"/>
                  </a:lnTo>
                  <a:lnTo>
                    <a:pt x="475" y="380"/>
                  </a:lnTo>
                  <a:lnTo>
                    <a:pt x="495" y="370"/>
                  </a:lnTo>
                  <a:lnTo>
                    <a:pt x="505" y="366"/>
                  </a:lnTo>
                  <a:lnTo>
                    <a:pt x="517" y="361"/>
                  </a:lnTo>
                  <a:lnTo>
                    <a:pt x="527" y="358"/>
                  </a:lnTo>
                  <a:lnTo>
                    <a:pt x="538" y="354"/>
                  </a:lnTo>
                  <a:lnTo>
                    <a:pt x="548" y="352"/>
                  </a:lnTo>
                  <a:lnTo>
                    <a:pt x="559" y="351"/>
                  </a:lnTo>
                  <a:lnTo>
                    <a:pt x="571" y="350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35" y="350"/>
                  </a:lnTo>
                  <a:lnTo>
                    <a:pt x="2346" y="351"/>
                  </a:lnTo>
                  <a:lnTo>
                    <a:pt x="2357" y="353"/>
                  </a:lnTo>
                  <a:lnTo>
                    <a:pt x="2368" y="356"/>
                  </a:lnTo>
                  <a:lnTo>
                    <a:pt x="2379" y="358"/>
                  </a:lnTo>
                  <a:lnTo>
                    <a:pt x="2389" y="361"/>
                  </a:lnTo>
                  <a:lnTo>
                    <a:pt x="2400" y="366"/>
                  </a:lnTo>
                  <a:lnTo>
                    <a:pt x="2410" y="370"/>
                  </a:lnTo>
                  <a:lnTo>
                    <a:pt x="2430" y="380"/>
                  </a:lnTo>
                  <a:lnTo>
                    <a:pt x="2450" y="393"/>
                  </a:lnTo>
                  <a:lnTo>
                    <a:pt x="2468" y="407"/>
                  </a:lnTo>
                  <a:lnTo>
                    <a:pt x="2484" y="423"/>
                  </a:lnTo>
                  <a:lnTo>
                    <a:pt x="2500" y="440"/>
                  </a:lnTo>
                  <a:lnTo>
                    <a:pt x="2515" y="458"/>
                  </a:lnTo>
                  <a:lnTo>
                    <a:pt x="2527" y="477"/>
                  </a:lnTo>
                  <a:lnTo>
                    <a:pt x="2537" y="497"/>
                  </a:lnTo>
                  <a:lnTo>
                    <a:pt x="2542" y="507"/>
                  </a:lnTo>
                  <a:lnTo>
                    <a:pt x="2546" y="518"/>
                  </a:lnTo>
                  <a:lnTo>
                    <a:pt x="2549" y="529"/>
                  </a:lnTo>
                  <a:lnTo>
                    <a:pt x="2552" y="539"/>
                  </a:lnTo>
                  <a:lnTo>
                    <a:pt x="2554" y="550"/>
                  </a:lnTo>
                  <a:lnTo>
                    <a:pt x="2556" y="561"/>
                  </a:lnTo>
                  <a:lnTo>
                    <a:pt x="2556" y="572"/>
                  </a:lnTo>
                  <a:lnTo>
                    <a:pt x="2557" y="583"/>
                  </a:lnTo>
                  <a:lnTo>
                    <a:pt x="2557" y="1806"/>
                  </a:lnTo>
                  <a:lnTo>
                    <a:pt x="2558" y="1823"/>
                  </a:lnTo>
                  <a:lnTo>
                    <a:pt x="2561" y="1839"/>
                  </a:lnTo>
                  <a:lnTo>
                    <a:pt x="2564" y="1856"/>
                  </a:lnTo>
                  <a:lnTo>
                    <a:pt x="2570" y="1872"/>
                  </a:lnTo>
                  <a:lnTo>
                    <a:pt x="2576" y="1887"/>
                  </a:lnTo>
                  <a:lnTo>
                    <a:pt x="2584" y="1901"/>
                  </a:lnTo>
                  <a:lnTo>
                    <a:pt x="2594" y="1915"/>
                  </a:lnTo>
                  <a:lnTo>
                    <a:pt x="2605" y="1927"/>
                  </a:lnTo>
                  <a:lnTo>
                    <a:pt x="2617" y="1938"/>
                  </a:lnTo>
                  <a:lnTo>
                    <a:pt x="2630" y="1949"/>
                  </a:lnTo>
                  <a:lnTo>
                    <a:pt x="2645" y="1958"/>
                  </a:lnTo>
                  <a:lnTo>
                    <a:pt x="2660" y="1965"/>
                  </a:lnTo>
                  <a:lnTo>
                    <a:pt x="2676" y="1972"/>
                  </a:lnTo>
                  <a:lnTo>
                    <a:pt x="2694" y="1977"/>
                  </a:lnTo>
                  <a:lnTo>
                    <a:pt x="2712" y="1979"/>
                  </a:lnTo>
                  <a:lnTo>
                    <a:pt x="2731" y="1980"/>
                  </a:lnTo>
                  <a:lnTo>
                    <a:pt x="2749" y="1979"/>
                  </a:lnTo>
                  <a:lnTo>
                    <a:pt x="2767" y="1978"/>
                  </a:lnTo>
                  <a:lnTo>
                    <a:pt x="2784" y="1974"/>
                  </a:lnTo>
                  <a:lnTo>
                    <a:pt x="2800" y="1970"/>
                  </a:lnTo>
                  <a:lnTo>
                    <a:pt x="2816" y="1963"/>
                  </a:lnTo>
                  <a:lnTo>
                    <a:pt x="2830" y="1956"/>
                  </a:lnTo>
                  <a:lnTo>
                    <a:pt x="2844" y="1947"/>
                  </a:lnTo>
                  <a:lnTo>
                    <a:pt x="2856" y="1937"/>
                  </a:lnTo>
                  <a:lnTo>
                    <a:pt x="2866" y="1926"/>
                  </a:lnTo>
                  <a:lnTo>
                    <a:pt x="2876" y="1913"/>
                  </a:lnTo>
                  <a:lnTo>
                    <a:pt x="2885" y="1899"/>
                  </a:lnTo>
                  <a:lnTo>
                    <a:pt x="2892" y="1883"/>
                  </a:lnTo>
                  <a:lnTo>
                    <a:pt x="2898" y="1866"/>
                  </a:lnTo>
                  <a:lnTo>
                    <a:pt x="2902" y="1847"/>
                  </a:lnTo>
                  <a:lnTo>
                    <a:pt x="2904" y="1827"/>
                  </a:lnTo>
                  <a:lnTo>
                    <a:pt x="2906" y="1806"/>
                  </a:lnTo>
                  <a:lnTo>
                    <a:pt x="2906" y="583"/>
                  </a:lnTo>
                  <a:lnTo>
                    <a:pt x="2904" y="550"/>
                  </a:lnTo>
                  <a:lnTo>
                    <a:pt x="2903" y="519"/>
                  </a:lnTo>
                  <a:lnTo>
                    <a:pt x="2900" y="487"/>
                  </a:lnTo>
                  <a:lnTo>
                    <a:pt x="2895" y="458"/>
                  </a:lnTo>
                  <a:lnTo>
                    <a:pt x="2889" y="428"/>
                  </a:lnTo>
                  <a:lnTo>
                    <a:pt x="2882" y="399"/>
                  </a:lnTo>
                  <a:lnTo>
                    <a:pt x="2873" y="371"/>
                  </a:lnTo>
                  <a:lnTo>
                    <a:pt x="2864" y="344"/>
                  </a:lnTo>
                  <a:lnTo>
                    <a:pt x="2853" y="318"/>
                  </a:lnTo>
                  <a:lnTo>
                    <a:pt x="2842" y="293"/>
                  </a:lnTo>
                  <a:lnTo>
                    <a:pt x="2828" y="269"/>
                  </a:lnTo>
                  <a:lnTo>
                    <a:pt x="2813" y="245"/>
                  </a:lnTo>
                  <a:lnTo>
                    <a:pt x="2799" y="223"/>
                  </a:lnTo>
                  <a:lnTo>
                    <a:pt x="2782" y="200"/>
                  </a:lnTo>
                  <a:lnTo>
                    <a:pt x="2764" y="180"/>
                  </a:lnTo>
                  <a:lnTo>
                    <a:pt x="2746" y="161"/>
                  </a:lnTo>
                  <a:lnTo>
                    <a:pt x="2726" y="142"/>
                  </a:lnTo>
                  <a:lnTo>
                    <a:pt x="2706" y="125"/>
                  </a:lnTo>
                  <a:lnTo>
                    <a:pt x="2684" y="108"/>
                  </a:lnTo>
                  <a:lnTo>
                    <a:pt x="2662" y="92"/>
                  </a:lnTo>
                  <a:lnTo>
                    <a:pt x="2638" y="78"/>
                  </a:lnTo>
                  <a:lnTo>
                    <a:pt x="2614" y="65"/>
                  </a:lnTo>
                  <a:lnTo>
                    <a:pt x="2589" y="53"/>
                  </a:lnTo>
                  <a:lnTo>
                    <a:pt x="2563" y="42"/>
                  </a:lnTo>
                  <a:lnTo>
                    <a:pt x="2535" y="33"/>
                  </a:lnTo>
                  <a:lnTo>
                    <a:pt x="2508" y="24"/>
                  </a:lnTo>
                  <a:lnTo>
                    <a:pt x="2479" y="17"/>
                  </a:lnTo>
                  <a:lnTo>
                    <a:pt x="2450" y="11"/>
                  </a:lnTo>
                  <a:lnTo>
                    <a:pt x="2419" y="6"/>
                  </a:lnTo>
                  <a:lnTo>
                    <a:pt x="2389" y="2"/>
                  </a:lnTo>
                  <a:lnTo>
                    <a:pt x="2356" y="1"/>
                  </a:lnTo>
                  <a:lnTo>
                    <a:pt x="2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4487863" y="3114675"/>
              <a:ext cx="922338" cy="628650"/>
            </a:xfrm>
            <a:custGeom>
              <a:avLst/>
              <a:gdLst>
                <a:gd name="T0" fmla="*/ 8 w 2905"/>
                <a:gd name="T1" fmla="*/ 1540 h 1980"/>
                <a:gd name="T2" fmla="*/ 41 w 2905"/>
                <a:gd name="T3" fmla="*/ 1688 h 1980"/>
                <a:gd name="T4" fmla="*/ 103 w 2905"/>
                <a:gd name="T5" fmla="*/ 1805 h 1980"/>
                <a:gd name="T6" fmla="*/ 194 w 2905"/>
                <a:gd name="T7" fmla="*/ 1890 h 1980"/>
                <a:gd name="T8" fmla="*/ 316 w 2905"/>
                <a:gd name="T9" fmla="*/ 1946 h 1980"/>
                <a:gd name="T10" fmla="*/ 471 w 2905"/>
                <a:gd name="T11" fmla="*/ 1976 h 1980"/>
                <a:gd name="T12" fmla="*/ 849 w 2905"/>
                <a:gd name="T13" fmla="*/ 1980 h 1980"/>
                <a:gd name="T14" fmla="*/ 1522 w 2905"/>
                <a:gd name="T15" fmla="*/ 1980 h 1980"/>
                <a:gd name="T16" fmla="*/ 2193 w 2905"/>
                <a:gd name="T17" fmla="*/ 1980 h 1980"/>
                <a:gd name="T18" fmla="*/ 2749 w 2905"/>
                <a:gd name="T19" fmla="*/ 1979 h 1980"/>
                <a:gd name="T20" fmla="*/ 2832 w 2905"/>
                <a:gd name="T21" fmla="*/ 1953 h 1980"/>
                <a:gd name="T22" fmla="*/ 2886 w 2905"/>
                <a:gd name="T23" fmla="*/ 1893 h 1980"/>
                <a:gd name="T24" fmla="*/ 2905 w 2905"/>
                <a:gd name="T25" fmla="*/ 1805 h 1980"/>
                <a:gd name="T26" fmla="*/ 2886 w 2905"/>
                <a:gd name="T27" fmla="*/ 1718 h 1980"/>
                <a:gd name="T28" fmla="*/ 2833 w 2905"/>
                <a:gd name="T29" fmla="*/ 1658 h 1980"/>
                <a:gd name="T30" fmla="*/ 2751 w 2905"/>
                <a:gd name="T31" fmla="*/ 1631 h 1980"/>
                <a:gd name="T32" fmla="*/ 494 w 2905"/>
                <a:gd name="T33" fmla="*/ 1623 h 1980"/>
                <a:gd name="T34" fmla="*/ 430 w 2905"/>
                <a:gd name="T35" fmla="*/ 1601 h 1980"/>
                <a:gd name="T36" fmla="*/ 392 w 2905"/>
                <a:gd name="T37" fmla="*/ 1571 h 1980"/>
                <a:gd name="T38" fmla="*/ 367 w 2905"/>
                <a:gd name="T39" fmla="*/ 1527 h 1980"/>
                <a:gd name="T40" fmla="*/ 349 w 2905"/>
                <a:gd name="T41" fmla="*/ 1429 h 1980"/>
                <a:gd name="T42" fmla="*/ 355 w 2905"/>
                <a:gd name="T43" fmla="*/ 496 h 1980"/>
                <a:gd name="T44" fmla="*/ 377 w 2905"/>
                <a:gd name="T45" fmla="*/ 432 h 1980"/>
                <a:gd name="T46" fmla="*/ 407 w 2905"/>
                <a:gd name="T47" fmla="*/ 395 h 1980"/>
                <a:gd name="T48" fmla="*/ 451 w 2905"/>
                <a:gd name="T49" fmla="*/ 369 h 1980"/>
                <a:gd name="T50" fmla="*/ 550 w 2905"/>
                <a:gd name="T51" fmla="*/ 351 h 1980"/>
                <a:gd name="T52" fmla="*/ 2407 w 2905"/>
                <a:gd name="T53" fmla="*/ 357 h 1980"/>
                <a:gd name="T54" fmla="*/ 2469 w 2905"/>
                <a:gd name="T55" fmla="*/ 378 h 1980"/>
                <a:gd name="T56" fmla="*/ 2509 w 2905"/>
                <a:gd name="T57" fmla="*/ 410 h 1980"/>
                <a:gd name="T58" fmla="*/ 2536 w 2905"/>
                <a:gd name="T59" fmla="*/ 452 h 1980"/>
                <a:gd name="T60" fmla="*/ 2555 w 2905"/>
                <a:gd name="T61" fmla="*/ 551 h 1980"/>
                <a:gd name="T62" fmla="*/ 2544 w 2905"/>
                <a:gd name="T63" fmla="*/ 693 h 1980"/>
                <a:gd name="T64" fmla="*/ 2522 w 2905"/>
                <a:gd name="T65" fmla="*/ 741 h 1980"/>
                <a:gd name="T66" fmla="*/ 2490 w 2905"/>
                <a:gd name="T67" fmla="*/ 777 h 1980"/>
                <a:gd name="T68" fmla="*/ 2444 w 2905"/>
                <a:gd name="T69" fmla="*/ 800 h 1980"/>
                <a:gd name="T70" fmla="*/ 2323 w 2905"/>
                <a:gd name="T71" fmla="*/ 816 h 1980"/>
                <a:gd name="T72" fmla="*/ 796 w 2905"/>
                <a:gd name="T73" fmla="*/ 827 h 1980"/>
                <a:gd name="T74" fmla="*/ 731 w 2905"/>
                <a:gd name="T75" fmla="*/ 871 h 1980"/>
                <a:gd name="T76" fmla="*/ 701 w 2905"/>
                <a:gd name="T77" fmla="*/ 950 h 1980"/>
                <a:gd name="T78" fmla="*/ 704 w 2905"/>
                <a:gd name="T79" fmla="*/ 1047 h 1980"/>
                <a:gd name="T80" fmla="*/ 742 w 2905"/>
                <a:gd name="T81" fmla="*/ 1119 h 1980"/>
                <a:gd name="T82" fmla="*/ 814 w 2905"/>
                <a:gd name="T83" fmla="*/ 1159 h 1980"/>
                <a:gd name="T84" fmla="*/ 2362 w 2905"/>
                <a:gd name="T85" fmla="*/ 1164 h 1980"/>
                <a:gd name="T86" fmla="*/ 2530 w 2905"/>
                <a:gd name="T87" fmla="*/ 1146 h 1980"/>
                <a:gd name="T88" fmla="*/ 2665 w 2905"/>
                <a:gd name="T89" fmla="*/ 1100 h 1980"/>
                <a:gd name="T90" fmla="*/ 2768 w 2905"/>
                <a:gd name="T91" fmla="*/ 1027 h 1980"/>
                <a:gd name="T92" fmla="*/ 2842 w 2905"/>
                <a:gd name="T93" fmla="*/ 923 h 1980"/>
                <a:gd name="T94" fmla="*/ 2886 w 2905"/>
                <a:gd name="T95" fmla="*/ 788 h 1980"/>
                <a:gd name="T96" fmla="*/ 2904 w 2905"/>
                <a:gd name="T97" fmla="*/ 620 h 1980"/>
                <a:gd name="T98" fmla="*/ 2896 w 2905"/>
                <a:gd name="T99" fmla="*/ 441 h 1980"/>
                <a:gd name="T100" fmla="*/ 2863 w 2905"/>
                <a:gd name="T101" fmla="*/ 293 h 1980"/>
                <a:gd name="T102" fmla="*/ 2800 w 2905"/>
                <a:gd name="T103" fmla="*/ 177 h 1980"/>
                <a:gd name="T104" fmla="*/ 2708 w 2905"/>
                <a:gd name="T105" fmla="*/ 91 h 1980"/>
                <a:gd name="T106" fmla="*/ 2586 w 2905"/>
                <a:gd name="T107" fmla="*/ 34 h 1980"/>
                <a:gd name="T108" fmla="*/ 2432 w 2905"/>
                <a:gd name="T109" fmla="*/ 5 h 1980"/>
                <a:gd name="T110" fmla="*/ 542 w 2905"/>
                <a:gd name="T111" fmla="*/ 1 h 1980"/>
                <a:gd name="T112" fmla="*/ 371 w 2905"/>
                <a:gd name="T113" fmla="*/ 19 h 1980"/>
                <a:gd name="T114" fmla="*/ 236 w 2905"/>
                <a:gd name="T115" fmla="*/ 64 h 1980"/>
                <a:gd name="T116" fmla="*/ 133 w 2905"/>
                <a:gd name="T117" fmla="*/ 138 h 1980"/>
                <a:gd name="T118" fmla="*/ 60 w 2905"/>
                <a:gd name="T119" fmla="*/ 243 h 1980"/>
                <a:gd name="T120" fmla="*/ 17 w 2905"/>
                <a:gd name="T121" fmla="*/ 378 h 1980"/>
                <a:gd name="T122" fmla="*/ 0 w 2905"/>
                <a:gd name="T123" fmla="*/ 546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5" h="1980">
                  <a:moveTo>
                    <a:pt x="0" y="1398"/>
                  </a:moveTo>
                  <a:lnTo>
                    <a:pt x="0" y="1436"/>
                  </a:lnTo>
                  <a:lnTo>
                    <a:pt x="1" y="1472"/>
                  </a:lnTo>
                  <a:lnTo>
                    <a:pt x="4" y="1506"/>
                  </a:lnTo>
                  <a:lnTo>
                    <a:pt x="8" y="1540"/>
                  </a:lnTo>
                  <a:lnTo>
                    <a:pt x="12" y="1572"/>
                  </a:lnTo>
                  <a:lnTo>
                    <a:pt x="18" y="1603"/>
                  </a:lnTo>
                  <a:lnTo>
                    <a:pt x="24" y="1632"/>
                  </a:lnTo>
                  <a:lnTo>
                    <a:pt x="32" y="1661"/>
                  </a:lnTo>
                  <a:lnTo>
                    <a:pt x="41" y="1688"/>
                  </a:lnTo>
                  <a:lnTo>
                    <a:pt x="51" y="1713"/>
                  </a:lnTo>
                  <a:lnTo>
                    <a:pt x="63" y="1738"/>
                  </a:lnTo>
                  <a:lnTo>
                    <a:pt x="75" y="1762"/>
                  </a:lnTo>
                  <a:lnTo>
                    <a:pt x="88" y="1783"/>
                  </a:lnTo>
                  <a:lnTo>
                    <a:pt x="103" y="1805"/>
                  </a:lnTo>
                  <a:lnTo>
                    <a:pt x="119" y="1824"/>
                  </a:lnTo>
                  <a:lnTo>
                    <a:pt x="136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4" y="1890"/>
                  </a:lnTo>
                  <a:lnTo>
                    <a:pt x="216" y="1904"/>
                  </a:lnTo>
                  <a:lnTo>
                    <a:pt x="239" y="1916"/>
                  </a:lnTo>
                  <a:lnTo>
                    <a:pt x="264" y="1927"/>
                  </a:lnTo>
                  <a:lnTo>
                    <a:pt x="289" y="1937"/>
                  </a:lnTo>
                  <a:lnTo>
                    <a:pt x="316" y="1946"/>
                  </a:lnTo>
                  <a:lnTo>
                    <a:pt x="344" y="1954"/>
                  </a:lnTo>
                  <a:lnTo>
                    <a:pt x="375" y="1961"/>
                  </a:lnTo>
                  <a:lnTo>
                    <a:pt x="405" y="1967"/>
                  </a:lnTo>
                  <a:lnTo>
                    <a:pt x="438" y="1972"/>
                  </a:lnTo>
                  <a:lnTo>
                    <a:pt x="471" y="1976"/>
                  </a:lnTo>
                  <a:lnTo>
                    <a:pt x="506" y="1978"/>
                  </a:lnTo>
                  <a:lnTo>
                    <a:pt x="542" y="1980"/>
                  </a:lnTo>
                  <a:lnTo>
                    <a:pt x="580" y="1980"/>
                  </a:lnTo>
                  <a:lnTo>
                    <a:pt x="715" y="1980"/>
                  </a:lnTo>
                  <a:lnTo>
                    <a:pt x="849" y="1980"/>
                  </a:lnTo>
                  <a:lnTo>
                    <a:pt x="984" y="1980"/>
                  </a:lnTo>
                  <a:lnTo>
                    <a:pt x="1118" y="1980"/>
                  </a:lnTo>
                  <a:lnTo>
                    <a:pt x="1252" y="1980"/>
                  </a:lnTo>
                  <a:lnTo>
                    <a:pt x="1387" y="1980"/>
                  </a:lnTo>
                  <a:lnTo>
                    <a:pt x="1522" y="1980"/>
                  </a:lnTo>
                  <a:lnTo>
                    <a:pt x="1655" y="1980"/>
                  </a:lnTo>
                  <a:lnTo>
                    <a:pt x="1790" y="1980"/>
                  </a:lnTo>
                  <a:lnTo>
                    <a:pt x="1924" y="1980"/>
                  </a:lnTo>
                  <a:lnTo>
                    <a:pt x="2058" y="1980"/>
                  </a:lnTo>
                  <a:lnTo>
                    <a:pt x="2193" y="1980"/>
                  </a:lnTo>
                  <a:lnTo>
                    <a:pt x="2327" y="1980"/>
                  </a:lnTo>
                  <a:lnTo>
                    <a:pt x="2462" y="1980"/>
                  </a:lnTo>
                  <a:lnTo>
                    <a:pt x="2596" y="1980"/>
                  </a:lnTo>
                  <a:lnTo>
                    <a:pt x="2730" y="1980"/>
                  </a:lnTo>
                  <a:lnTo>
                    <a:pt x="2749" y="1979"/>
                  </a:lnTo>
                  <a:lnTo>
                    <a:pt x="2768" y="1977"/>
                  </a:lnTo>
                  <a:lnTo>
                    <a:pt x="2785" y="1973"/>
                  </a:lnTo>
                  <a:lnTo>
                    <a:pt x="2802" y="1968"/>
                  </a:lnTo>
                  <a:lnTo>
                    <a:pt x="2818" y="1961"/>
                  </a:lnTo>
                  <a:lnTo>
                    <a:pt x="2832" y="1953"/>
                  </a:lnTo>
                  <a:lnTo>
                    <a:pt x="2845" y="1943"/>
                  </a:lnTo>
                  <a:lnTo>
                    <a:pt x="2857" y="1933"/>
                  </a:lnTo>
                  <a:lnTo>
                    <a:pt x="2868" y="1920"/>
                  </a:lnTo>
                  <a:lnTo>
                    <a:pt x="2877" y="1907"/>
                  </a:lnTo>
                  <a:lnTo>
                    <a:pt x="2886" y="1893"/>
                  </a:lnTo>
                  <a:lnTo>
                    <a:pt x="2893" y="1878"/>
                  </a:lnTo>
                  <a:lnTo>
                    <a:pt x="2897" y="1861"/>
                  </a:lnTo>
                  <a:lnTo>
                    <a:pt x="2902" y="1843"/>
                  </a:lnTo>
                  <a:lnTo>
                    <a:pt x="2904" y="1824"/>
                  </a:lnTo>
                  <a:lnTo>
                    <a:pt x="2905" y="1805"/>
                  </a:lnTo>
                  <a:lnTo>
                    <a:pt x="2904" y="1785"/>
                  </a:lnTo>
                  <a:lnTo>
                    <a:pt x="2902" y="1767"/>
                  </a:lnTo>
                  <a:lnTo>
                    <a:pt x="2898" y="1749"/>
                  </a:lnTo>
                  <a:lnTo>
                    <a:pt x="2893" y="1734"/>
                  </a:lnTo>
                  <a:lnTo>
                    <a:pt x="2886" y="1718"/>
                  </a:lnTo>
                  <a:lnTo>
                    <a:pt x="2878" y="1703"/>
                  </a:lnTo>
                  <a:lnTo>
                    <a:pt x="2869" y="1691"/>
                  </a:lnTo>
                  <a:lnTo>
                    <a:pt x="2858" y="1679"/>
                  </a:lnTo>
                  <a:lnTo>
                    <a:pt x="2847" y="1667"/>
                  </a:lnTo>
                  <a:lnTo>
                    <a:pt x="2833" y="1658"/>
                  </a:lnTo>
                  <a:lnTo>
                    <a:pt x="2819" y="1650"/>
                  </a:lnTo>
                  <a:lnTo>
                    <a:pt x="2804" y="1644"/>
                  </a:lnTo>
                  <a:lnTo>
                    <a:pt x="2787" y="1638"/>
                  </a:lnTo>
                  <a:lnTo>
                    <a:pt x="2770" y="1634"/>
                  </a:lnTo>
                  <a:lnTo>
                    <a:pt x="2751" y="1631"/>
                  </a:lnTo>
                  <a:lnTo>
                    <a:pt x="2732" y="1631"/>
                  </a:lnTo>
                  <a:lnTo>
                    <a:pt x="580" y="1631"/>
                  </a:lnTo>
                  <a:lnTo>
                    <a:pt x="549" y="1630"/>
                  </a:lnTo>
                  <a:lnTo>
                    <a:pt x="521" y="1627"/>
                  </a:lnTo>
                  <a:lnTo>
                    <a:pt x="494" y="1623"/>
                  </a:lnTo>
                  <a:lnTo>
                    <a:pt x="470" y="1618"/>
                  </a:lnTo>
                  <a:lnTo>
                    <a:pt x="459" y="1613"/>
                  </a:lnTo>
                  <a:lnTo>
                    <a:pt x="449" y="1610"/>
                  </a:lnTo>
                  <a:lnTo>
                    <a:pt x="439" y="1605"/>
                  </a:lnTo>
                  <a:lnTo>
                    <a:pt x="430" y="1601"/>
                  </a:lnTo>
                  <a:lnTo>
                    <a:pt x="422" y="1595"/>
                  </a:lnTo>
                  <a:lnTo>
                    <a:pt x="413" y="1590"/>
                  </a:lnTo>
                  <a:lnTo>
                    <a:pt x="406" y="1584"/>
                  </a:lnTo>
                  <a:lnTo>
                    <a:pt x="398" y="1577"/>
                  </a:lnTo>
                  <a:lnTo>
                    <a:pt x="392" y="1571"/>
                  </a:lnTo>
                  <a:lnTo>
                    <a:pt x="386" y="1563"/>
                  </a:lnTo>
                  <a:lnTo>
                    <a:pt x="380" y="1555"/>
                  </a:lnTo>
                  <a:lnTo>
                    <a:pt x="375" y="1546"/>
                  </a:lnTo>
                  <a:lnTo>
                    <a:pt x="370" y="1537"/>
                  </a:lnTo>
                  <a:lnTo>
                    <a:pt x="367" y="1527"/>
                  </a:lnTo>
                  <a:lnTo>
                    <a:pt x="362" y="1517"/>
                  </a:lnTo>
                  <a:lnTo>
                    <a:pt x="359" y="1505"/>
                  </a:lnTo>
                  <a:lnTo>
                    <a:pt x="355" y="1483"/>
                  </a:lnTo>
                  <a:lnTo>
                    <a:pt x="350" y="1457"/>
                  </a:lnTo>
                  <a:lnTo>
                    <a:pt x="349" y="1429"/>
                  </a:lnTo>
                  <a:lnTo>
                    <a:pt x="348" y="1398"/>
                  </a:lnTo>
                  <a:lnTo>
                    <a:pt x="348" y="583"/>
                  </a:lnTo>
                  <a:lnTo>
                    <a:pt x="349" y="551"/>
                  </a:lnTo>
                  <a:lnTo>
                    <a:pt x="351" y="523"/>
                  </a:lnTo>
                  <a:lnTo>
                    <a:pt x="355" y="496"/>
                  </a:lnTo>
                  <a:lnTo>
                    <a:pt x="360" y="473"/>
                  </a:lnTo>
                  <a:lnTo>
                    <a:pt x="364" y="462"/>
                  </a:lnTo>
                  <a:lnTo>
                    <a:pt x="368" y="451"/>
                  </a:lnTo>
                  <a:lnTo>
                    <a:pt x="371" y="442"/>
                  </a:lnTo>
                  <a:lnTo>
                    <a:pt x="377" y="432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08"/>
                  </a:lnTo>
                  <a:lnTo>
                    <a:pt x="401" y="401"/>
                  </a:lnTo>
                  <a:lnTo>
                    <a:pt x="407" y="395"/>
                  </a:lnTo>
                  <a:lnTo>
                    <a:pt x="415" y="388"/>
                  </a:lnTo>
                  <a:lnTo>
                    <a:pt x="423" y="383"/>
                  </a:lnTo>
                  <a:lnTo>
                    <a:pt x="432" y="378"/>
                  </a:lnTo>
                  <a:lnTo>
                    <a:pt x="441" y="374"/>
                  </a:lnTo>
                  <a:lnTo>
                    <a:pt x="451" y="369"/>
                  </a:lnTo>
                  <a:lnTo>
                    <a:pt x="461" y="366"/>
                  </a:lnTo>
                  <a:lnTo>
                    <a:pt x="473" y="362"/>
                  </a:lnTo>
                  <a:lnTo>
                    <a:pt x="496" y="357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0" y="350"/>
                  </a:lnTo>
                  <a:lnTo>
                    <a:pt x="2323" y="350"/>
                  </a:lnTo>
                  <a:lnTo>
                    <a:pt x="2354" y="351"/>
                  </a:lnTo>
                  <a:lnTo>
                    <a:pt x="2381" y="353"/>
                  </a:lnTo>
                  <a:lnTo>
                    <a:pt x="2407" y="357"/>
                  </a:lnTo>
                  <a:lnTo>
                    <a:pt x="2429" y="362"/>
                  </a:lnTo>
                  <a:lnTo>
                    <a:pt x="2440" y="366"/>
                  </a:lnTo>
                  <a:lnTo>
                    <a:pt x="2450" y="369"/>
                  </a:lnTo>
                  <a:lnTo>
                    <a:pt x="2460" y="374"/>
                  </a:lnTo>
                  <a:lnTo>
                    <a:pt x="2469" y="378"/>
                  </a:lnTo>
                  <a:lnTo>
                    <a:pt x="2478" y="384"/>
                  </a:lnTo>
                  <a:lnTo>
                    <a:pt x="2486" y="389"/>
                  </a:lnTo>
                  <a:lnTo>
                    <a:pt x="2494" y="395"/>
                  </a:lnTo>
                  <a:lnTo>
                    <a:pt x="2502" y="402"/>
                  </a:lnTo>
                  <a:lnTo>
                    <a:pt x="2509" y="410"/>
                  </a:lnTo>
                  <a:lnTo>
                    <a:pt x="2514" y="416"/>
                  </a:lnTo>
                  <a:lnTo>
                    <a:pt x="2520" y="425"/>
                  </a:lnTo>
                  <a:lnTo>
                    <a:pt x="2526" y="433"/>
                  </a:lnTo>
                  <a:lnTo>
                    <a:pt x="2531" y="443"/>
                  </a:lnTo>
                  <a:lnTo>
                    <a:pt x="2536" y="452"/>
                  </a:lnTo>
                  <a:lnTo>
                    <a:pt x="2539" y="462"/>
                  </a:lnTo>
                  <a:lnTo>
                    <a:pt x="2542" y="474"/>
                  </a:lnTo>
                  <a:lnTo>
                    <a:pt x="2549" y="497"/>
                  </a:lnTo>
                  <a:lnTo>
                    <a:pt x="2553" y="523"/>
                  </a:lnTo>
                  <a:lnTo>
                    <a:pt x="2555" y="551"/>
                  </a:lnTo>
                  <a:lnTo>
                    <a:pt x="2556" y="583"/>
                  </a:lnTo>
                  <a:lnTo>
                    <a:pt x="2556" y="614"/>
                  </a:lnTo>
                  <a:lnTo>
                    <a:pt x="2554" y="642"/>
                  </a:lnTo>
                  <a:lnTo>
                    <a:pt x="2549" y="669"/>
                  </a:lnTo>
                  <a:lnTo>
                    <a:pt x="2544" y="693"/>
                  </a:lnTo>
                  <a:lnTo>
                    <a:pt x="2540" y="703"/>
                  </a:lnTo>
                  <a:lnTo>
                    <a:pt x="2537" y="714"/>
                  </a:lnTo>
                  <a:lnTo>
                    <a:pt x="2532" y="723"/>
                  </a:lnTo>
                  <a:lnTo>
                    <a:pt x="2528" y="734"/>
                  </a:lnTo>
                  <a:lnTo>
                    <a:pt x="2522" y="741"/>
                  </a:lnTo>
                  <a:lnTo>
                    <a:pt x="2517" y="750"/>
                  </a:lnTo>
                  <a:lnTo>
                    <a:pt x="2511" y="757"/>
                  </a:lnTo>
                  <a:lnTo>
                    <a:pt x="2504" y="765"/>
                  </a:lnTo>
                  <a:lnTo>
                    <a:pt x="2498" y="771"/>
                  </a:lnTo>
                  <a:lnTo>
                    <a:pt x="2490" y="777"/>
                  </a:lnTo>
                  <a:lnTo>
                    <a:pt x="2482" y="783"/>
                  </a:lnTo>
                  <a:lnTo>
                    <a:pt x="2473" y="788"/>
                  </a:lnTo>
                  <a:lnTo>
                    <a:pt x="2464" y="792"/>
                  </a:lnTo>
                  <a:lnTo>
                    <a:pt x="2454" y="797"/>
                  </a:lnTo>
                  <a:lnTo>
                    <a:pt x="2444" y="800"/>
                  </a:lnTo>
                  <a:lnTo>
                    <a:pt x="2432" y="803"/>
                  </a:lnTo>
                  <a:lnTo>
                    <a:pt x="2409" y="809"/>
                  </a:lnTo>
                  <a:lnTo>
                    <a:pt x="2383" y="812"/>
                  </a:lnTo>
                  <a:lnTo>
                    <a:pt x="2355" y="815"/>
                  </a:lnTo>
                  <a:lnTo>
                    <a:pt x="2323" y="816"/>
                  </a:lnTo>
                  <a:lnTo>
                    <a:pt x="872" y="816"/>
                  </a:lnTo>
                  <a:lnTo>
                    <a:pt x="851" y="816"/>
                  </a:lnTo>
                  <a:lnTo>
                    <a:pt x="831" y="818"/>
                  </a:lnTo>
                  <a:lnTo>
                    <a:pt x="813" y="821"/>
                  </a:lnTo>
                  <a:lnTo>
                    <a:pt x="796" y="827"/>
                  </a:lnTo>
                  <a:lnTo>
                    <a:pt x="780" y="833"/>
                  </a:lnTo>
                  <a:lnTo>
                    <a:pt x="766" y="840"/>
                  </a:lnTo>
                  <a:lnTo>
                    <a:pt x="752" y="849"/>
                  </a:lnTo>
                  <a:lnTo>
                    <a:pt x="741" y="860"/>
                  </a:lnTo>
                  <a:lnTo>
                    <a:pt x="731" y="871"/>
                  </a:lnTo>
                  <a:lnTo>
                    <a:pt x="722" y="884"/>
                  </a:lnTo>
                  <a:lnTo>
                    <a:pt x="715" y="899"/>
                  </a:lnTo>
                  <a:lnTo>
                    <a:pt x="708" y="914"/>
                  </a:lnTo>
                  <a:lnTo>
                    <a:pt x="704" y="932"/>
                  </a:lnTo>
                  <a:lnTo>
                    <a:pt x="701" y="950"/>
                  </a:lnTo>
                  <a:lnTo>
                    <a:pt x="698" y="969"/>
                  </a:lnTo>
                  <a:lnTo>
                    <a:pt x="698" y="990"/>
                  </a:lnTo>
                  <a:lnTo>
                    <a:pt x="698" y="1010"/>
                  </a:lnTo>
                  <a:lnTo>
                    <a:pt x="701" y="1029"/>
                  </a:lnTo>
                  <a:lnTo>
                    <a:pt x="704" y="1047"/>
                  </a:lnTo>
                  <a:lnTo>
                    <a:pt x="708" y="1064"/>
                  </a:lnTo>
                  <a:lnTo>
                    <a:pt x="715" y="1080"/>
                  </a:lnTo>
                  <a:lnTo>
                    <a:pt x="723" y="1095"/>
                  </a:lnTo>
                  <a:lnTo>
                    <a:pt x="732" y="1108"/>
                  </a:lnTo>
                  <a:lnTo>
                    <a:pt x="742" y="1119"/>
                  </a:lnTo>
                  <a:lnTo>
                    <a:pt x="753" y="1131"/>
                  </a:lnTo>
                  <a:lnTo>
                    <a:pt x="767" y="1140"/>
                  </a:lnTo>
                  <a:lnTo>
                    <a:pt x="780" y="1148"/>
                  </a:lnTo>
                  <a:lnTo>
                    <a:pt x="796" y="1153"/>
                  </a:lnTo>
                  <a:lnTo>
                    <a:pt x="814" y="1159"/>
                  </a:lnTo>
                  <a:lnTo>
                    <a:pt x="832" y="1162"/>
                  </a:lnTo>
                  <a:lnTo>
                    <a:pt x="851" y="1164"/>
                  </a:lnTo>
                  <a:lnTo>
                    <a:pt x="872" y="1166"/>
                  </a:lnTo>
                  <a:lnTo>
                    <a:pt x="2323" y="1166"/>
                  </a:lnTo>
                  <a:lnTo>
                    <a:pt x="2362" y="1164"/>
                  </a:lnTo>
                  <a:lnTo>
                    <a:pt x="2399" y="1163"/>
                  </a:lnTo>
                  <a:lnTo>
                    <a:pt x="2434" y="1161"/>
                  </a:lnTo>
                  <a:lnTo>
                    <a:pt x="2467" y="1157"/>
                  </a:lnTo>
                  <a:lnTo>
                    <a:pt x="2500" y="1152"/>
                  </a:lnTo>
                  <a:lnTo>
                    <a:pt x="2530" y="1146"/>
                  </a:lnTo>
                  <a:lnTo>
                    <a:pt x="2560" y="1140"/>
                  </a:lnTo>
                  <a:lnTo>
                    <a:pt x="2588" y="1132"/>
                  </a:lnTo>
                  <a:lnTo>
                    <a:pt x="2615" y="1123"/>
                  </a:lnTo>
                  <a:lnTo>
                    <a:pt x="2641" y="1113"/>
                  </a:lnTo>
                  <a:lnTo>
                    <a:pt x="2665" y="1100"/>
                  </a:lnTo>
                  <a:lnTo>
                    <a:pt x="2688" y="1088"/>
                  </a:lnTo>
                  <a:lnTo>
                    <a:pt x="2711" y="1074"/>
                  </a:lnTo>
                  <a:lnTo>
                    <a:pt x="2731" y="1060"/>
                  </a:lnTo>
                  <a:lnTo>
                    <a:pt x="2750" y="1044"/>
                  </a:lnTo>
                  <a:lnTo>
                    <a:pt x="2768" y="1027"/>
                  </a:lnTo>
                  <a:lnTo>
                    <a:pt x="2786" y="1008"/>
                  </a:lnTo>
                  <a:lnTo>
                    <a:pt x="2802" y="989"/>
                  </a:lnTo>
                  <a:lnTo>
                    <a:pt x="2816" y="969"/>
                  </a:lnTo>
                  <a:lnTo>
                    <a:pt x="2830" y="946"/>
                  </a:lnTo>
                  <a:lnTo>
                    <a:pt x="2842" y="923"/>
                  </a:lnTo>
                  <a:lnTo>
                    <a:pt x="2854" y="899"/>
                  </a:lnTo>
                  <a:lnTo>
                    <a:pt x="2863" y="873"/>
                  </a:lnTo>
                  <a:lnTo>
                    <a:pt x="2872" y="846"/>
                  </a:lnTo>
                  <a:lnTo>
                    <a:pt x="2879" y="818"/>
                  </a:lnTo>
                  <a:lnTo>
                    <a:pt x="2886" y="788"/>
                  </a:lnTo>
                  <a:lnTo>
                    <a:pt x="2892" y="757"/>
                  </a:lnTo>
                  <a:lnTo>
                    <a:pt x="2897" y="725"/>
                  </a:lnTo>
                  <a:lnTo>
                    <a:pt x="2901" y="691"/>
                  </a:lnTo>
                  <a:lnTo>
                    <a:pt x="2903" y="656"/>
                  </a:lnTo>
                  <a:lnTo>
                    <a:pt x="2904" y="620"/>
                  </a:lnTo>
                  <a:lnTo>
                    <a:pt x="2905" y="583"/>
                  </a:lnTo>
                  <a:lnTo>
                    <a:pt x="2904" y="546"/>
                  </a:lnTo>
                  <a:lnTo>
                    <a:pt x="2903" y="509"/>
                  </a:lnTo>
                  <a:lnTo>
                    <a:pt x="2901" y="474"/>
                  </a:lnTo>
                  <a:lnTo>
                    <a:pt x="2896" y="441"/>
                  </a:lnTo>
                  <a:lnTo>
                    <a:pt x="2892" y="408"/>
                  </a:lnTo>
                  <a:lnTo>
                    <a:pt x="2886" y="378"/>
                  </a:lnTo>
                  <a:lnTo>
                    <a:pt x="2879" y="348"/>
                  </a:lnTo>
                  <a:lnTo>
                    <a:pt x="2872" y="320"/>
                  </a:lnTo>
                  <a:lnTo>
                    <a:pt x="2863" y="293"/>
                  </a:lnTo>
                  <a:lnTo>
                    <a:pt x="2852" y="267"/>
                  </a:lnTo>
                  <a:lnTo>
                    <a:pt x="2840" y="243"/>
                  </a:lnTo>
                  <a:lnTo>
                    <a:pt x="2828" y="219"/>
                  </a:lnTo>
                  <a:lnTo>
                    <a:pt x="2814" y="197"/>
                  </a:lnTo>
                  <a:lnTo>
                    <a:pt x="2800" y="177"/>
                  </a:lnTo>
                  <a:lnTo>
                    <a:pt x="2784" y="158"/>
                  </a:lnTo>
                  <a:lnTo>
                    <a:pt x="2767" y="138"/>
                  </a:lnTo>
                  <a:lnTo>
                    <a:pt x="2748" y="122"/>
                  </a:lnTo>
                  <a:lnTo>
                    <a:pt x="2729" y="106"/>
                  </a:lnTo>
                  <a:lnTo>
                    <a:pt x="2708" y="91"/>
                  </a:lnTo>
                  <a:lnTo>
                    <a:pt x="2686" y="78"/>
                  </a:lnTo>
                  <a:lnTo>
                    <a:pt x="2663" y="65"/>
                  </a:lnTo>
                  <a:lnTo>
                    <a:pt x="2639" y="53"/>
                  </a:lnTo>
                  <a:lnTo>
                    <a:pt x="2613" y="43"/>
                  </a:lnTo>
                  <a:lnTo>
                    <a:pt x="2586" y="34"/>
                  </a:lnTo>
                  <a:lnTo>
                    <a:pt x="2558" y="26"/>
                  </a:lnTo>
                  <a:lnTo>
                    <a:pt x="2528" y="19"/>
                  </a:lnTo>
                  <a:lnTo>
                    <a:pt x="2498" y="14"/>
                  </a:lnTo>
                  <a:lnTo>
                    <a:pt x="2465" y="9"/>
                  </a:lnTo>
                  <a:lnTo>
                    <a:pt x="2432" y="5"/>
                  </a:lnTo>
                  <a:lnTo>
                    <a:pt x="2398" y="2"/>
                  </a:lnTo>
                  <a:lnTo>
                    <a:pt x="2362" y="1"/>
                  </a:lnTo>
                  <a:lnTo>
                    <a:pt x="2323" y="0"/>
                  </a:lnTo>
                  <a:lnTo>
                    <a:pt x="580" y="0"/>
                  </a:lnTo>
                  <a:lnTo>
                    <a:pt x="542" y="1"/>
                  </a:lnTo>
                  <a:lnTo>
                    <a:pt x="505" y="2"/>
                  </a:lnTo>
                  <a:lnTo>
                    <a:pt x="469" y="5"/>
                  </a:lnTo>
                  <a:lnTo>
                    <a:pt x="435" y="9"/>
                  </a:lnTo>
                  <a:lnTo>
                    <a:pt x="403" y="14"/>
                  </a:lnTo>
                  <a:lnTo>
                    <a:pt x="371" y="19"/>
                  </a:lnTo>
                  <a:lnTo>
                    <a:pt x="342" y="26"/>
                  </a:lnTo>
                  <a:lnTo>
                    <a:pt x="313" y="34"/>
                  </a:lnTo>
                  <a:lnTo>
                    <a:pt x="286" y="43"/>
                  </a:lnTo>
                  <a:lnTo>
                    <a:pt x="260" y="53"/>
                  </a:lnTo>
                  <a:lnTo>
                    <a:pt x="236" y="64"/>
                  </a:lnTo>
                  <a:lnTo>
                    <a:pt x="213" y="78"/>
                  </a:lnTo>
                  <a:lnTo>
                    <a:pt x="191" y="91"/>
                  </a:lnTo>
                  <a:lnTo>
                    <a:pt x="170" y="106"/>
                  </a:lnTo>
                  <a:lnTo>
                    <a:pt x="151" y="122"/>
                  </a:lnTo>
                  <a:lnTo>
                    <a:pt x="133" y="138"/>
                  </a:lnTo>
                  <a:lnTo>
                    <a:pt x="117" y="158"/>
                  </a:lnTo>
                  <a:lnTo>
                    <a:pt x="101" y="177"/>
                  </a:lnTo>
                  <a:lnTo>
                    <a:pt x="86" y="197"/>
                  </a:lnTo>
                  <a:lnTo>
                    <a:pt x="73" y="219"/>
                  </a:lnTo>
                  <a:lnTo>
                    <a:pt x="60" y="243"/>
                  </a:lnTo>
                  <a:lnTo>
                    <a:pt x="50" y="267"/>
                  </a:lnTo>
                  <a:lnTo>
                    <a:pt x="40" y="293"/>
                  </a:lnTo>
                  <a:lnTo>
                    <a:pt x="31" y="320"/>
                  </a:lnTo>
                  <a:lnTo>
                    <a:pt x="23" y="348"/>
                  </a:lnTo>
                  <a:lnTo>
                    <a:pt x="17" y="378"/>
                  </a:lnTo>
                  <a:lnTo>
                    <a:pt x="12" y="408"/>
                  </a:lnTo>
                  <a:lnTo>
                    <a:pt x="8" y="441"/>
                  </a:lnTo>
                  <a:lnTo>
                    <a:pt x="4" y="474"/>
                  </a:lnTo>
                  <a:lnTo>
                    <a:pt x="1" y="509"/>
                  </a:lnTo>
                  <a:lnTo>
                    <a:pt x="0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5519738" y="3114675"/>
              <a:ext cx="860425" cy="628650"/>
            </a:xfrm>
            <a:custGeom>
              <a:avLst/>
              <a:gdLst>
                <a:gd name="T0" fmla="*/ 5 w 2709"/>
                <a:gd name="T1" fmla="*/ 1506 h 1980"/>
                <a:gd name="T2" fmla="*/ 26 w 2709"/>
                <a:gd name="T3" fmla="*/ 1632 h 1980"/>
                <a:gd name="T4" fmla="*/ 64 w 2709"/>
                <a:gd name="T5" fmla="*/ 1738 h 1980"/>
                <a:gd name="T6" fmla="*/ 121 w 2709"/>
                <a:gd name="T7" fmla="*/ 1824 h 1980"/>
                <a:gd name="T8" fmla="*/ 196 w 2709"/>
                <a:gd name="T9" fmla="*/ 1890 h 1980"/>
                <a:gd name="T10" fmla="*/ 291 w 2709"/>
                <a:gd name="T11" fmla="*/ 1937 h 1980"/>
                <a:gd name="T12" fmla="*/ 407 w 2709"/>
                <a:gd name="T13" fmla="*/ 1967 h 1980"/>
                <a:gd name="T14" fmla="*/ 544 w 2709"/>
                <a:gd name="T15" fmla="*/ 1980 h 1980"/>
                <a:gd name="T16" fmla="*/ 966 w 2709"/>
                <a:gd name="T17" fmla="*/ 1980 h 1980"/>
                <a:gd name="T18" fmla="*/ 1442 w 2709"/>
                <a:gd name="T19" fmla="*/ 1980 h 1980"/>
                <a:gd name="T20" fmla="*/ 1909 w 2709"/>
                <a:gd name="T21" fmla="*/ 1980 h 1980"/>
                <a:gd name="T22" fmla="*/ 2403 w 2709"/>
                <a:gd name="T23" fmla="*/ 1980 h 1980"/>
                <a:gd name="T24" fmla="*/ 2590 w 2709"/>
                <a:gd name="T25" fmla="*/ 1973 h 1980"/>
                <a:gd name="T26" fmla="*/ 2650 w 2709"/>
                <a:gd name="T27" fmla="*/ 1943 h 1980"/>
                <a:gd name="T28" fmla="*/ 2690 w 2709"/>
                <a:gd name="T29" fmla="*/ 1893 h 1980"/>
                <a:gd name="T30" fmla="*/ 2708 w 2709"/>
                <a:gd name="T31" fmla="*/ 1824 h 1980"/>
                <a:gd name="T32" fmla="*/ 2704 w 2709"/>
                <a:gd name="T33" fmla="*/ 1749 h 1980"/>
                <a:gd name="T34" fmla="*/ 2676 w 2709"/>
                <a:gd name="T35" fmla="*/ 1691 h 1980"/>
                <a:gd name="T36" fmla="*/ 2626 w 2709"/>
                <a:gd name="T37" fmla="*/ 1650 h 1980"/>
                <a:gd name="T38" fmla="*/ 2558 w 2709"/>
                <a:gd name="T39" fmla="*/ 1631 h 1980"/>
                <a:gd name="T40" fmla="*/ 522 w 2709"/>
                <a:gd name="T41" fmla="*/ 1627 h 1980"/>
                <a:gd name="T42" fmla="*/ 451 w 2709"/>
                <a:gd name="T43" fmla="*/ 1610 h 1980"/>
                <a:gd name="T44" fmla="*/ 415 w 2709"/>
                <a:gd name="T45" fmla="*/ 1590 h 1980"/>
                <a:gd name="T46" fmla="*/ 388 w 2709"/>
                <a:gd name="T47" fmla="*/ 1563 h 1980"/>
                <a:gd name="T48" fmla="*/ 368 w 2709"/>
                <a:gd name="T49" fmla="*/ 1527 h 1980"/>
                <a:gd name="T50" fmla="*/ 352 w 2709"/>
                <a:gd name="T51" fmla="*/ 1457 h 1980"/>
                <a:gd name="T52" fmla="*/ 349 w 2709"/>
                <a:gd name="T53" fmla="*/ 1296 h 1980"/>
                <a:gd name="T54" fmla="*/ 349 w 2709"/>
                <a:gd name="T55" fmla="*/ 1092 h 1980"/>
                <a:gd name="T56" fmla="*/ 349 w 2709"/>
                <a:gd name="T57" fmla="*/ 889 h 1980"/>
                <a:gd name="T58" fmla="*/ 349 w 2709"/>
                <a:gd name="T59" fmla="*/ 685 h 1980"/>
                <a:gd name="T60" fmla="*/ 352 w 2709"/>
                <a:gd name="T61" fmla="*/ 524 h 1980"/>
                <a:gd name="T62" fmla="*/ 368 w 2709"/>
                <a:gd name="T63" fmla="*/ 453 h 1980"/>
                <a:gd name="T64" fmla="*/ 388 w 2709"/>
                <a:gd name="T65" fmla="*/ 419 h 1980"/>
                <a:gd name="T66" fmla="*/ 415 w 2709"/>
                <a:gd name="T67" fmla="*/ 390 h 1980"/>
                <a:gd name="T68" fmla="*/ 451 w 2709"/>
                <a:gd name="T69" fmla="*/ 371 h 1980"/>
                <a:gd name="T70" fmla="*/ 522 w 2709"/>
                <a:gd name="T71" fmla="*/ 353 h 1980"/>
                <a:gd name="T72" fmla="*/ 842 w 2709"/>
                <a:gd name="T73" fmla="*/ 350 h 1980"/>
                <a:gd name="T74" fmla="*/ 1325 w 2709"/>
                <a:gd name="T75" fmla="*/ 350 h 1980"/>
                <a:gd name="T76" fmla="*/ 1790 w 2709"/>
                <a:gd name="T77" fmla="*/ 350 h 1980"/>
                <a:gd name="T78" fmla="*/ 2272 w 2709"/>
                <a:gd name="T79" fmla="*/ 350 h 1980"/>
                <a:gd name="T80" fmla="*/ 2570 w 2709"/>
                <a:gd name="T81" fmla="*/ 347 h 1980"/>
                <a:gd name="T82" fmla="*/ 2634 w 2709"/>
                <a:gd name="T83" fmla="*/ 323 h 1980"/>
                <a:gd name="T84" fmla="*/ 2680 w 2709"/>
                <a:gd name="T85" fmla="*/ 278 h 1980"/>
                <a:gd name="T86" fmla="*/ 2704 w 2709"/>
                <a:gd name="T87" fmla="*/ 214 h 1980"/>
                <a:gd name="T88" fmla="*/ 2704 w 2709"/>
                <a:gd name="T89" fmla="*/ 137 h 1980"/>
                <a:gd name="T90" fmla="*/ 2680 w 2709"/>
                <a:gd name="T91" fmla="*/ 74 h 1980"/>
                <a:gd name="T92" fmla="*/ 2635 w 2709"/>
                <a:gd name="T93" fmla="*/ 28 h 1980"/>
                <a:gd name="T94" fmla="*/ 2572 w 2709"/>
                <a:gd name="T95" fmla="*/ 3 h 1980"/>
                <a:gd name="T96" fmla="*/ 544 w 2709"/>
                <a:gd name="T97" fmla="*/ 1 h 1980"/>
                <a:gd name="T98" fmla="*/ 407 w 2709"/>
                <a:gd name="T99" fmla="*/ 14 h 1980"/>
                <a:gd name="T100" fmla="*/ 291 w 2709"/>
                <a:gd name="T101" fmla="*/ 43 h 1980"/>
                <a:gd name="T102" fmla="*/ 196 w 2709"/>
                <a:gd name="T103" fmla="*/ 91 h 1980"/>
                <a:gd name="T104" fmla="*/ 121 w 2709"/>
                <a:gd name="T105" fmla="*/ 156 h 1980"/>
                <a:gd name="T106" fmla="*/ 64 w 2709"/>
                <a:gd name="T107" fmla="*/ 242 h 1980"/>
                <a:gd name="T108" fmla="*/ 26 w 2709"/>
                <a:gd name="T109" fmla="*/ 348 h 1980"/>
                <a:gd name="T110" fmla="*/ 5 w 2709"/>
                <a:gd name="T111" fmla="*/ 474 h 1980"/>
                <a:gd name="T112" fmla="*/ 0 w 2709"/>
                <a:gd name="T113" fmla="*/ 139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9" h="1980">
                  <a:moveTo>
                    <a:pt x="0" y="1398"/>
                  </a:moveTo>
                  <a:lnTo>
                    <a:pt x="2" y="1436"/>
                  </a:lnTo>
                  <a:lnTo>
                    <a:pt x="3" y="1472"/>
                  </a:lnTo>
                  <a:lnTo>
                    <a:pt x="5" y="1506"/>
                  </a:lnTo>
                  <a:lnTo>
                    <a:pt x="8" y="1540"/>
                  </a:lnTo>
                  <a:lnTo>
                    <a:pt x="14" y="1572"/>
                  </a:lnTo>
                  <a:lnTo>
                    <a:pt x="19" y="1603"/>
                  </a:lnTo>
                  <a:lnTo>
                    <a:pt x="26" y="1632"/>
                  </a:lnTo>
                  <a:lnTo>
                    <a:pt x="34" y="1661"/>
                  </a:lnTo>
                  <a:lnTo>
                    <a:pt x="43" y="1688"/>
                  </a:lnTo>
                  <a:lnTo>
                    <a:pt x="53" y="1713"/>
                  </a:lnTo>
                  <a:lnTo>
                    <a:pt x="64" y="1738"/>
                  </a:lnTo>
                  <a:lnTo>
                    <a:pt x="77" y="1762"/>
                  </a:lnTo>
                  <a:lnTo>
                    <a:pt x="90" y="1783"/>
                  </a:lnTo>
                  <a:lnTo>
                    <a:pt x="105" y="1805"/>
                  </a:lnTo>
                  <a:lnTo>
                    <a:pt x="121" y="1824"/>
                  </a:lnTo>
                  <a:lnTo>
                    <a:pt x="137" y="1842"/>
                  </a:lnTo>
                  <a:lnTo>
                    <a:pt x="155" y="1859"/>
                  </a:lnTo>
                  <a:lnTo>
                    <a:pt x="174" y="1875"/>
                  </a:lnTo>
                  <a:lnTo>
                    <a:pt x="196" y="1890"/>
                  </a:lnTo>
                  <a:lnTo>
                    <a:pt x="217" y="1904"/>
                  </a:lnTo>
                  <a:lnTo>
                    <a:pt x="241" y="1916"/>
                  </a:lnTo>
                  <a:lnTo>
                    <a:pt x="265" y="1927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40" y="1972"/>
                  </a:lnTo>
                  <a:lnTo>
                    <a:pt x="472" y="1976"/>
                  </a:lnTo>
                  <a:lnTo>
                    <a:pt x="508" y="1978"/>
                  </a:lnTo>
                  <a:lnTo>
                    <a:pt x="544" y="1980"/>
                  </a:lnTo>
                  <a:lnTo>
                    <a:pt x="582" y="1980"/>
                  </a:lnTo>
                  <a:lnTo>
                    <a:pt x="714" y="1980"/>
                  </a:lnTo>
                  <a:lnTo>
                    <a:pt x="842" y="1980"/>
                  </a:lnTo>
                  <a:lnTo>
                    <a:pt x="966" y="1980"/>
                  </a:lnTo>
                  <a:lnTo>
                    <a:pt x="1089" y="1980"/>
                  </a:lnTo>
                  <a:lnTo>
                    <a:pt x="1208" y="1980"/>
                  </a:lnTo>
                  <a:lnTo>
                    <a:pt x="1326" y="1980"/>
                  </a:lnTo>
                  <a:lnTo>
                    <a:pt x="1442" y="1980"/>
                  </a:lnTo>
                  <a:lnTo>
                    <a:pt x="1558" y="1980"/>
                  </a:lnTo>
                  <a:lnTo>
                    <a:pt x="1674" y="1980"/>
                  </a:lnTo>
                  <a:lnTo>
                    <a:pt x="1791" y="1980"/>
                  </a:lnTo>
                  <a:lnTo>
                    <a:pt x="1909" y="1980"/>
                  </a:lnTo>
                  <a:lnTo>
                    <a:pt x="2028" y="1980"/>
                  </a:lnTo>
                  <a:lnTo>
                    <a:pt x="2150" y="1980"/>
                  </a:lnTo>
                  <a:lnTo>
                    <a:pt x="2275" y="1980"/>
                  </a:lnTo>
                  <a:lnTo>
                    <a:pt x="2403" y="1980"/>
                  </a:lnTo>
                  <a:lnTo>
                    <a:pt x="2535" y="1980"/>
                  </a:lnTo>
                  <a:lnTo>
                    <a:pt x="2554" y="1979"/>
                  </a:lnTo>
                  <a:lnTo>
                    <a:pt x="2572" y="1977"/>
                  </a:lnTo>
                  <a:lnTo>
                    <a:pt x="2590" y="1973"/>
                  </a:lnTo>
                  <a:lnTo>
                    <a:pt x="2607" y="1968"/>
                  </a:lnTo>
                  <a:lnTo>
                    <a:pt x="2622" y="1961"/>
                  </a:lnTo>
                  <a:lnTo>
                    <a:pt x="2636" y="1953"/>
                  </a:lnTo>
                  <a:lnTo>
                    <a:pt x="2650" y="1943"/>
                  </a:lnTo>
                  <a:lnTo>
                    <a:pt x="2662" y="1933"/>
                  </a:lnTo>
                  <a:lnTo>
                    <a:pt x="2672" y="1920"/>
                  </a:lnTo>
                  <a:lnTo>
                    <a:pt x="2682" y="1907"/>
                  </a:lnTo>
                  <a:lnTo>
                    <a:pt x="2690" y="1893"/>
                  </a:lnTo>
                  <a:lnTo>
                    <a:pt x="2697" y="1878"/>
                  </a:lnTo>
                  <a:lnTo>
                    <a:pt x="2703" y="1861"/>
                  </a:lnTo>
                  <a:lnTo>
                    <a:pt x="2706" y="1843"/>
                  </a:lnTo>
                  <a:lnTo>
                    <a:pt x="2708" y="1824"/>
                  </a:lnTo>
                  <a:lnTo>
                    <a:pt x="2709" y="1805"/>
                  </a:lnTo>
                  <a:lnTo>
                    <a:pt x="2709" y="1785"/>
                  </a:lnTo>
                  <a:lnTo>
                    <a:pt x="2707" y="1767"/>
                  </a:lnTo>
                  <a:lnTo>
                    <a:pt x="2704" y="1749"/>
                  </a:lnTo>
                  <a:lnTo>
                    <a:pt x="2698" y="1734"/>
                  </a:lnTo>
                  <a:lnTo>
                    <a:pt x="2693" y="1718"/>
                  </a:lnTo>
                  <a:lnTo>
                    <a:pt x="2685" y="1703"/>
                  </a:lnTo>
                  <a:lnTo>
                    <a:pt x="2676" y="1691"/>
                  </a:lnTo>
                  <a:lnTo>
                    <a:pt x="2666" y="1679"/>
                  </a:lnTo>
                  <a:lnTo>
                    <a:pt x="2653" y="1667"/>
                  </a:lnTo>
                  <a:lnTo>
                    <a:pt x="2641" y="1658"/>
                  </a:lnTo>
                  <a:lnTo>
                    <a:pt x="2626" y="1650"/>
                  </a:lnTo>
                  <a:lnTo>
                    <a:pt x="2612" y="1644"/>
                  </a:lnTo>
                  <a:lnTo>
                    <a:pt x="2595" y="1638"/>
                  </a:lnTo>
                  <a:lnTo>
                    <a:pt x="2577" y="1634"/>
                  </a:lnTo>
                  <a:lnTo>
                    <a:pt x="2558" y="1631"/>
                  </a:lnTo>
                  <a:lnTo>
                    <a:pt x="2538" y="1631"/>
                  </a:lnTo>
                  <a:lnTo>
                    <a:pt x="582" y="1631"/>
                  </a:lnTo>
                  <a:lnTo>
                    <a:pt x="551" y="1630"/>
                  </a:lnTo>
                  <a:lnTo>
                    <a:pt x="522" y="1627"/>
                  </a:lnTo>
                  <a:lnTo>
                    <a:pt x="496" y="1623"/>
                  </a:lnTo>
                  <a:lnTo>
                    <a:pt x="472" y="1618"/>
                  </a:lnTo>
                  <a:lnTo>
                    <a:pt x="461" y="1613"/>
                  </a:lnTo>
                  <a:lnTo>
                    <a:pt x="451" y="1610"/>
                  </a:lnTo>
                  <a:lnTo>
                    <a:pt x="441" y="1605"/>
                  </a:lnTo>
                  <a:lnTo>
                    <a:pt x="432" y="1601"/>
                  </a:lnTo>
                  <a:lnTo>
                    <a:pt x="423" y="1595"/>
                  </a:lnTo>
                  <a:lnTo>
                    <a:pt x="415" y="1590"/>
                  </a:lnTo>
                  <a:lnTo>
                    <a:pt x="407" y="1584"/>
                  </a:lnTo>
                  <a:lnTo>
                    <a:pt x="400" y="1577"/>
                  </a:lnTo>
                  <a:lnTo>
                    <a:pt x="393" y="1571"/>
                  </a:lnTo>
                  <a:lnTo>
                    <a:pt x="388" y="1563"/>
                  </a:lnTo>
                  <a:lnTo>
                    <a:pt x="382" y="1555"/>
                  </a:lnTo>
                  <a:lnTo>
                    <a:pt x="377" y="1546"/>
                  </a:lnTo>
                  <a:lnTo>
                    <a:pt x="372" y="1537"/>
                  </a:lnTo>
                  <a:lnTo>
                    <a:pt x="368" y="1527"/>
                  </a:lnTo>
                  <a:lnTo>
                    <a:pt x="364" y="1517"/>
                  </a:lnTo>
                  <a:lnTo>
                    <a:pt x="361" y="1505"/>
                  </a:lnTo>
                  <a:lnTo>
                    <a:pt x="355" y="1483"/>
                  </a:lnTo>
                  <a:lnTo>
                    <a:pt x="352" y="1457"/>
                  </a:lnTo>
                  <a:lnTo>
                    <a:pt x="350" y="1429"/>
                  </a:lnTo>
                  <a:lnTo>
                    <a:pt x="349" y="1398"/>
                  </a:lnTo>
                  <a:lnTo>
                    <a:pt x="349" y="1347"/>
                  </a:lnTo>
                  <a:lnTo>
                    <a:pt x="349" y="1296"/>
                  </a:lnTo>
                  <a:lnTo>
                    <a:pt x="349" y="1245"/>
                  </a:lnTo>
                  <a:lnTo>
                    <a:pt x="349" y="1194"/>
                  </a:lnTo>
                  <a:lnTo>
                    <a:pt x="349" y="1143"/>
                  </a:lnTo>
                  <a:lnTo>
                    <a:pt x="349" y="1092"/>
                  </a:lnTo>
                  <a:lnTo>
                    <a:pt x="349" y="1042"/>
                  </a:lnTo>
                  <a:lnTo>
                    <a:pt x="349" y="990"/>
                  </a:lnTo>
                  <a:lnTo>
                    <a:pt x="349" y="939"/>
                  </a:lnTo>
                  <a:lnTo>
                    <a:pt x="349" y="889"/>
                  </a:lnTo>
                  <a:lnTo>
                    <a:pt x="349" y="837"/>
                  </a:lnTo>
                  <a:lnTo>
                    <a:pt x="349" y="786"/>
                  </a:lnTo>
                  <a:lnTo>
                    <a:pt x="349" y="736"/>
                  </a:lnTo>
                  <a:lnTo>
                    <a:pt x="349" y="685"/>
                  </a:lnTo>
                  <a:lnTo>
                    <a:pt x="349" y="633"/>
                  </a:lnTo>
                  <a:lnTo>
                    <a:pt x="349" y="583"/>
                  </a:lnTo>
                  <a:lnTo>
                    <a:pt x="350" y="552"/>
                  </a:lnTo>
                  <a:lnTo>
                    <a:pt x="352" y="524"/>
                  </a:lnTo>
                  <a:lnTo>
                    <a:pt x="355" y="498"/>
                  </a:lnTo>
                  <a:lnTo>
                    <a:pt x="361" y="475"/>
                  </a:lnTo>
                  <a:lnTo>
                    <a:pt x="364" y="464"/>
                  </a:lnTo>
                  <a:lnTo>
                    <a:pt x="368" y="453"/>
                  </a:lnTo>
                  <a:lnTo>
                    <a:pt x="372" y="444"/>
                  </a:lnTo>
                  <a:lnTo>
                    <a:pt x="377" y="435"/>
                  </a:lnTo>
                  <a:lnTo>
                    <a:pt x="382" y="426"/>
                  </a:lnTo>
                  <a:lnTo>
                    <a:pt x="388" y="419"/>
                  </a:lnTo>
                  <a:lnTo>
                    <a:pt x="393" y="411"/>
                  </a:lnTo>
                  <a:lnTo>
                    <a:pt x="400" y="404"/>
                  </a:lnTo>
                  <a:lnTo>
                    <a:pt x="407" y="397"/>
                  </a:lnTo>
                  <a:lnTo>
                    <a:pt x="415" y="390"/>
                  </a:lnTo>
                  <a:lnTo>
                    <a:pt x="423" y="385"/>
                  </a:lnTo>
                  <a:lnTo>
                    <a:pt x="432" y="380"/>
                  </a:lnTo>
                  <a:lnTo>
                    <a:pt x="441" y="375"/>
                  </a:lnTo>
                  <a:lnTo>
                    <a:pt x="451" y="371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1" y="351"/>
                  </a:lnTo>
                  <a:lnTo>
                    <a:pt x="582" y="350"/>
                  </a:lnTo>
                  <a:lnTo>
                    <a:pt x="714" y="350"/>
                  </a:lnTo>
                  <a:lnTo>
                    <a:pt x="842" y="350"/>
                  </a:lnTo>
                  <a:lnTo>
                    <a:pt x="966" y="350"/>
                  </a:lnTo>
                  <a:lnTo>
                    <a:pt x="1088" y="350"/>
                  </a:lnTo>
                  <a:lnTo>
                    <a:pt x="1208" y="350"/>
                  </a:lnTo>
                  <a:lnTo>
                    <a:pt x="1325" y="350"/>
                  </a:lnTo>
                  <a:lnTo>
                    <a:pt x="1441" y="350"/>
                  </a:lnTo>
                  <a:lnTo>
                    <a:pt x="1557" y="350"/>
                  </a:lnTo>
                  <a:lnTo>
                    <a:pt x="1673" y="350"/>
                  </a:lnTo>
                  <a:lnTo>
                    <a:pt x="1790" y="350"/>
                  </a:lnTo>
                  <a:lnTo>
                    <a:pt x="1906" y="350"/>
                  </a:lnTo>
                  <a:lnTo>
                    <a:pt x="2027" y="350"/>
                  </a:lnTo>
                  <a:lnTo>
                    <a:pt x="2148" y="350"/>
                  </a:lnTo>
                  <a:lnTo>
                    <a:pt x="2272" y="350"/>
                  </a:lnTo>
                  <a:lnTo>
                    <a:pt x="2401" y="350"/>
                  </a:lnTo>
                  <a:lnTo>
                    <a:pt x="2533" y="350"/>
                  </a:lnTo>
                  <a:lnTo>
                    <a:pt x="2552" y="349"/>
                  </a:lnTo>
                  <a:lnTo>
                    <a:pt x="2570" y="347"/>
                  </a:lnTo>
                  <a:lnTo>
                    <a:pt x="2588" y="343"/>
                  </a:lnTo>
                  <a:lnTo>
                    <a:pt x="2604" y="338"/>
                  </a:lnTo>
                  <a:lnTo>
                    <a:pt x="2620" y="331"/>
                  </a:lnTo>
                  <a:lnTo>
                    <a:pt x="2634" y="323"/>
                  </a:lnTo>
                  <a:lnTo>
                    <a:pt x="2648" y="314"/>
                  </a:lnTo>
                  <a:lnTo>
                    <a:pt x="2660" y="303"/>
                  </a:lnTo>
                  <a:lnTo>
                    <a:pt x="2670" y="291"/>
                  </a:lnTo>
                  <a:lnTo>
                    <a:pt x="2680" y="278"/>
                  </a:lnTo>
                  <a:lnTo>
                    <a:pt x="2688" y="263"/>
                  </a:lnTo>
                  <a:lnTo>
                    <a:pt x="2695" y="248"/>
                  </a:lnTo>
                  <a:lnTo>
                    <a:pt x="2700" y="232"/>
                  </a:lnTo>
                  <a:lnTo>
                    <a:pt x="2704" y="214"/>
                  </a:lnTo>
                  <a:lnTo>
                    <a:pt x="2706" y="195"/>
                  </a:lnTo>
                  <a:lnTo>
                    <a:pt x="2707" y="176"/>
                  </a:lnTo>
                  <a:lnTo>
                    <a:pt x="2706" y="156"/>
                  </a:lnTo>
                  <a:lnTo>
                    <a:pt x="2704" y="137"/>
                  </a:lnTo>
                  <a:lnTo>
                    <a:pt x="2700" y="120"/>
                  </a:lnTo>
                  <a:lnTo>
                    <a:pt x="2695" y="104"/>
                  </a:lnTo>
                  <a:lnTo>
                    <a:pt x="2688" y="88"/>
                  </a:lnTo>
                  <a:lnTo>
                    <a:pt x="2680" y="74"/>
                  </a:lnTo>
                  <a:lnTo>
                    <a:pt x="2671" y="61"/>
                  </a:lnTo>
                  <a:lnTo>
                    <a:pt x="2661" y="48"/>
                  </a:lnTo>
                  <a:lnTo>
                    <a:pt x="2649" y="37"/>
                  </a:lnTo>
                  <a:lnTo>
                    <a:pt x="2635" y="28"/>
                  </a:lnTo>
                  <a:lnTo>
                    <a:pt x="2622" y="20"/>
                  </a:lnTo>
                  <a:lnTo>
                    <a:pt x="2606" y="14"/>
                  </a:lnTo>
                  <a:lnTo>
                    <a:pt x="2590" y="8"/>
                  </a:lnTo>
                  <a:lnTo>
                    <a:pt x="2572" y="3"/>
                  </a:lnTo>
                  <a:lnTo>
                    <a:pt x="2554" y="1"/>
                  </a:lnTo>
                  <a:lnTo>
                    <a:pt x="2535" y="0"/>
                  </a:lnTo>
                  <a:lnTo>
                    <a:pt x="582" y="0"/>
                  </a:lnTo>
                  <a:lnTo>
                    <a:pt x="544" y="1"/>
                  </a:lnTo>
                  <a:lnTo>
                    <a:pt x="508" y="2"/>
                  </a:lnTo>
                  <a:lnTo>
                    <a:pt x="472" y="5"/>
                  </a:lnTo>
                  <a:lnTo>
                    <a:pt x="440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5" y="53"/>
                  </a:lnTo>
                  <a:lnTo>
                    <a:pt x="241" y="64"/>
                  </a:lnTo>
                  <a:lnTo>
                    <a:pt x="217" y="78"/>
                  </a:lnTo>
                  <a:lnTo>
                    <a:pt x="196" y="91"/>
                  </a:lnTo>
                  <a:lnTo>
                    <a:pt x="174" y="106"/>
                  </a:lnTo>
                  <a:lnTo>
                    <a:pt x="155" y="122"/>
                  </a:lnTo>
                  <a:lnTo>
                    <a:pt x="137" y="138"/>
                  </a:lnTo>
                  <a:lnTo>
                    <a:pt x="121" y="156"/>
                  </a:lnTo>
                  <a:lnTo>
                    <a:pt x="105" y="177"/>
                  </a:lnTo>
                  <a:lnTo>
                    <a:pt x="90" y="197"/>
                  </a:lnTo>
                  <a:lnTo>
                    <a:pt x="77" y="219"/>
                  </a:lnTo>
                  <a:lnTo>
                    <a:pt x="64" y="242"/>
                  </a:lnTo>
                  <a:lnTo>
                    <a:pt x="53" y="267"/>
                  </a:lnTo>
                  <a:lnTo>
                    <a:pt x="43" y="293"/>
                  </a:lnTo>
                  <a:lnTo>
                    <a:pt x="34" y="320"/>
                  </a:lnTo>
                  <a:lnTo>
                    <a:pt x="26" y="348"/>
                  </a:lnTo>
                  <a:lnTo>
                    <a:pt x="19" y="378"/>
                  </a:lnTo>
                  <a:lnTo>
                    <a:pt x="14" y="408"/>
                  </a:lnTo>
                  <a:lnTo>
                    <a:pt x="8" y="441"/>
                  </a:lnTo>
                  <a:lnTo>
                    <a:pt x="5" y="474"/>
                  </a:lnTo>
                  <a:lnTo>
                    <a:pt x="3" y="509"/>
                  </a:lnTo>
                  <a:lnTo>
                    <a:pt x="2" y="546"/>
                  </a:lnTo>
                  <a:lnTo>
                    <a:pt x="0" y="583"/>
                  </a:lnTo>
                  <a:lnTo>
                    <a:pt x="0" y="13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502401" y="3114675"/>
              <a:ext cx="922338" cy="628650"/>
            </a:xfrm>
            <a:custGeom>
              <a:avLst/>
              <a:gdLst>
                <a:gd name="T0" fmla="*/ 496 w 2906"/>
                <a:gd name="T1" fmla="*/ 1622 h 1980"/>
                <a:gd name="T2" fmla="*/ 441 w 2906"/>
                <a:gd name="T3" fmla="*/ 1604 h 1980"/>
                <a:gd name="T4" fmla="*/ 407 w 2906"/>
                <a:gd name="T5" fmla="*/ 1582 h 1980"/>
                <a:gd name="T6" fmla="*/ 382 w 2906"/>
                <a:gd name="T7" fmla="*/ 1553 h 1980"/>
                <a:gd name="T8" fmla="*/ 364 w 2906"/>
                <a:gd name="T9" fmla="*/ 1514 h 1980"/>
                <a:gd name="T10" fmla="*/ 350 w 2906"/>
                <a:gd name="T11" fmla="*/ 1425 h 1980"/>
                <a:gd name="T12" fmla="*/ 352 w 2906"/>
                <a:gd name="T13" fmla="*/ 521 h 1980"/>
                <a:gd name="T14" fmla="*/ 368 w 2906"/>
                <a:gd name="T15" fmla="*/ 451 h 1980"/>
                <a:gd name="T16" fmla="*/ 387 w 2906"/>
                <a:gd name="T17" fmla="*/ 416 h 1980"/>
                <a:gd name="T18" fmla="*/ 415 w 2906"/>
                <a:gd name="T19" fmla="*/ 389 h 1980"/>
                <a:gd name="T20" fmla="*/ 451 w 2906"/>
                <a:gd name="T21" fmla="*/ 370 h 1980"/>
                <a:gd name="T22" fmla="*/ 522 w 2906"/>
                <a:gd name="T23" fmla="*/ 353 h 1980"/>
                <a:gd name="T24" fmla="*/ 2356 w 2906"/>
                <a:gd name="T25" fmla="*/ 351 h 1980"/>
                <a:gd name="T26" fmla="*/ 2446 w 2906"/>
                <a:gd name="T27" fmla="*/ 367 h 1980"/>
                <a:gd name="T28" fmla="*/ 2484 w 2906"/>
                <a:gd name="T29" fmla="*/ 385 h 1980"/>
                <a:gd name="T30" fmla="*/ 2513 w 2906"/>
                <a:gd name="T31" fmla="*/ 411 h 1980"/>
                <a:gd name="T32" fmla="*/ 2534 w 2906"/>
                <a:gd name="T33" fmla="*/ 444 h 1980"/>
                <a:gd name="T34" fmla="*/ 2551 w 2906"/>
                <a:gd name="T35" fmla="*/ 498 h 1980"/>
                <a:gd name="T36" fmla="*/ 2558 w 2906"/>
                <a:gd name="T37" fmla="*/ 633 h 1980"/>
                <a:gd name="T38" fmla="*/ 2558 w 2906"/>
                <a:gd name="T39" fmla="*/ 837 h 1980"/>
                <a:gd name="T40" fmla="*/ 2558 w 2906"/>
                <a:gd name="T41" fmla="*/ 1040 h 1980"/>
                <a:gd name="T42" fmla="*/ 2558 w 2906"/>
                <a:gd name="T43" fmla="*/ 1242 h 1980"/>
                <a:gd name="T44" fmla="*/ 2557 w 2906"/>
                <a:gd name="T45" fmla="*/ 1425 h 1980"/>
                <a:gd name="T46" fmla="*/ 2542 w 2906"/>
                <a:gd name="T47" fmla="*/ 1514 h 1980"/>
                <a:gd name="T48" fmla="*/ 2525 w 2906"/>
                <a:gd name="T49" fmla="*/ 1553 h 1980"/>
                <a:gd name="T50" fmla="*/ 2499 w 2906"/>
                <a:gd name="T51" fmla="*/ 1582 h 1980"/>
                <a:gd name="T52" fmla="*/ 2466 w 2906"/>
                <a:gd name="T53" fmla="*/ 1604 h 1980"/>
                <a:gd name="T54" fmla="*/ 2411 w 2906"/>
                <a:gd name="T55" fmla="*/ 1622 h 1980"/>
                <a:gd name="T56" fmla="*/ 581 w 2906"/>
                <a:gd name="T57" fmla="*/ 1630 h 1980"/>
                <a:gd name="T58" fmla="*/ 5 w 2906"/>
                <a:gd name="T59" fmla="*/ 1504 h 1980"/>
                <a:gd name="T60" fmla="*/ 26 w 2906"/>
                <a:gd name="T61" fmla="*/ 1630 h 1980"/>
                <a:gd name="T62" fmla="*/ 64 w 2906"/>
                <a:gd name="T63" fmla="*/ 1736 h 1980"/>
                <a:gd name="T64" fmla="*/ 121 w 2906"/>
                <a:gd name="T65" fmla="*/ 1823 h 1980"/>
                <a:gd name="T66" fmla="*/ 196 w 2906"/>
                <a:gd name="T67" fmla="*/ 1889 h 1980"/>
                <a:gd name="T68" fmla="*/ 291 w 2906"/>
                <a:gd name="T69" fmla="*/ 1937 h 1980"/>
                <a:gd name="T70" fmla="*/ 407 w 2906"/>
                <a:gd name="T71" fmla="*/ 1967 h 1980"/>
                <a:gd name="T72" fmla="*/ 544 w 2906"/>
                <a:gd name="T73" fmla="*/ 1980 h 1980"/>
                <a:gd name="T74" fmla="*/ 2399 w 2906"/>
                <a:gd name="T75" fmla="*/ 1978 h 1980"/>
                <a:gd name="T76" fmla="*/ 2531 w 2906"/>
                <a:gd name="T77" fmla="*/ 1961 h 1980"/>
                <a:gd name="T78" fmla="*/ 2641 w 2906"/>
                <a:gd name="T79" fmla="*/ 1926 h 1980"/>
                <a:gd name="T80" fmla="*/ 2732 w 2906"/>
                <a:gd name="T81" fmla="*/ 1874 h 1980"/>
                <a:gd name="T82" fmla="*/ 2803 w 2906"/>
                <a:gd name="T83" fmla="*/ 1802 h 1980"/>
                <a:gd name="T84" fmla="*/ 2854 w 2906"/>
                <a:gd name="T85" fmla="*/ 1711 h 1980"/>
                <a:gd name="T86" fmla="*/ 2888 w 2906"/>
                <a:gd name="T87" fmla="*/ 1601 h 1980"/>
                <a:gd name="T88" fmla="*/ 2904 w 2906"/>
                <a:gd name="T89" fmla="*/ 1468 h 1980"/>
                <a:gd name="T90" fmla="*/ 2906 w 2906"/>
                <a:gd name="T91" fmla="*/ 542 h 1980"/>
                <a:gd name="T92" fmla="*/ 2894 w 2906"/>
                <a:gd name="T93" fmla="*/ 406 h 1980"/>
                <a:gd name="T94" fmla="*/ 2864 w 2906"/>
                <a:gd name="T95" fmla="*/ 290 h 1980"/>
                <a:gd name="T96" fmla="*/ 2817 w 2906"/>
                <a:gd name="T97" fmla="*/ 196 h 1980"/>
                <a:gd name="T98" fmla="*/ 2751 w 2906"/>
                <a:gd name="T99" fmla="*/ 120 h 1980"/>
                <a:gd name="T100" fmla="*/ 2666 w 2906"/>
                <a:gd name="T101" fmla="*/ 64 h 1980"/>
                <a:gd name="T102" fmla="*/ 2560 w 2906"/>
                <a:gd name="T103" fmla="*/ 26 h 1980"/>
                <a:gd name="T104" fmla="*/ 2434 w 2906"/>
                <a:gd name="T105" fmla="*/ 5 h 1980"/>
                <a:gd name="T106" fmla="*/ 581 w 2906"/>
                <a:gd name="T107" fmla="*/ 0 h 1980"/>
                <a:gd name="T108" fmla="*/ 438 w 2906"/>
                <a:gd name="T109" fmla="*/ 9 h 1980"/>
                <a:gd name="T110" fmla="*/ 318 w 2906"/>
                <a:gd name="T111" fmla="*/ 34 h 1980"/>
                <a:gd name="T112" fmla="*/ 217 w 2906"/>
                <a:gd name="T113" fmla="*/ 77 h 1980"/>
                <a:gd name="T114" fmla="*/ 137 w 2906"/>
                <a:gd name="T115" fmla="*/ 137 h 1980"/>
                <a:gd name="T116" fmla="*/ 77 w 2906"/>
                <a:gd name="T117" fmla="*/ 217 h 1980"/>
                <a:gd name="T118" fmla="*/ 34 w 2906"/>
                <a:gd name="T119" fmla="*/ 317 h 1980"/>
                <a:gd name="T120" fmla="*/ 8 w 2906"/>
                <a:gd name="T121" fmla="*/ 438 h 1980"/>
                <a:gd name="T122" fmla="*/ 0 w 2906"/>
                <a:gd name="T123" fmla="*/ 5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6" h="1980">
                  <a:moveTo>
                    <a:pt x="581" y="1630"/>
                  </a:moveTo>
                  <a:lnTo>
                    <a:pt x="550" y="1629"/>
                  </a:lnTo>
                  <a:lnTo>
                    <a:pt x="522" y="1627"/>
                  </a:lnTo>
                  <a:lnTo>
                    <a:pt x="496" y="1622"/>
                  </a:lnTo>
                  <a:lnTo>
                    <a:pt x="472" y="1617"/>
                  </a:lnTo>
                  <a:lnTo>
                    <a:pt x="461" y="1613"/>
                  </a:lnTo>
                  <a:lnTo>
                    <a:pt x="451" y="1609"/>
                  </a:lnTo>
                  <a:lnTo>
                    <a:pt x="441" y="1604"/>
                  </a:lnTo>
                  <a:lnTo>
                    <a:pt x="432" y="1600"/>
                  </a:lnTo>
                  <a:lnTo>
                    <a:pt x="423" y="1594"/>
                  </a:lnTo>
                  <a:lnTo>
                    <a:pt x="415" y="1589"/>
                  </a:lnTo>
                  <a:lnTo>
                    <a:pt x="407" y="1582"/>
                  </a:lnTo>
                  <a:lnTo>
                    <a:pt x="400" y="1575"/>
                  </a:lnTo>
                  <a:lnTo>
                    <a:pt x="394" y="1568"/>
                  </a:lnTo>
                  <a:lnTo>
                    <a:pt x="387" y="1560"/>
                  </a:lnTo>
                  <a:lnTo>
                    <a:pt x="382" y="1553"/>
                  </a:lnTo>
                  <a:lnTo>
                    <a:pt x="377" y="1544"/>
                  </a:lnTo>
                  <a:lnTo>
                    <a:pt x="372" y="1535"/>
                  </a:lnTo>
                  <a:lnTo>
                    <a:pt x="368" y="1524"/>
                  </a:lnTo>
                  <a:lnTo>
                    <a:pt x="364" y="1514"/>
                  </a:lnTo>
                  <a:lnTo>
                    <a:pt x="361" y="1503"/>
                  </a:lnTo>
                  <a:lnTo>
                    <a:pt x="355" y="1479"/>
                  </a:lnTo>
                  <a:lnTo>
                    <a:pt x="352" y="1454"/>
                  </a:lnTo>
                  <a:lnTo>
                    <a:pt x="350" y="1425"/>
                  </a:lnTo>
                  <a:lnTo>
                    <a:pt x="349" y="1395"/>
                  </a:lnTo>
                  <a:lnTo>
                    <a:pt x="349" y="579"/>
                  </a:lnTo>
                  <a:lnTo>
                    <a:pt x="350" y="549"/>
                  </a:lnTo>
                  <a:lnTo>
                    <a:pt x="352" y="521"/>
                  </a:lnTo>
                  <a:lnTo>
                    <a:pt x="355" y="496"/>
                  </a:lnTo>
                  <a:lnTo>
                    <a:pt x="361" y="473"/>
                  </a:lnTo>
                  <a:lnTo>
                    <a:pt x="364" y="461"/>
                  </a:lnTo>
                  <a:lnTo>
                    <a:pt x="368" y="451"/>
                  </a:lnTo>
                  <a:lnTo>
                    <a:pt x="372" y="442"/>
                  </a:lnTo>
                  <a:lnTo>
                    <a:pt x="377" y="433"/>
                  </a:lnTo>
                  <a:lnTo>
                    <a:pt x="382" y="424"/>
                  </a:lnTo>
                  <a:lnTo>
                    <a:pt x="387" y="416"/>
                  </a:lnTo>
                  <a:lnTo>
                    <a:pt x="394" y="410"/>
                  </a:lnTo>
                  <a:lnTo>
                    <a:pt x="400" y="402"/>
                  </a:lnTo>
                  <a:lnTo>
                    <a:pt x="407" y="396"/>
                  </a:lnTo>
                  <a:lnTo>
                    <a:pt x="415" y="389"/>
                  </a:lnTo>
                  <a:lnTo>
                    <a:pt x="423" y="384"/>
                  </a:lnTo>
                  <a:lnTo>
                    <a:pt x="432" y="379"/>
                  </a:lnTo>
                  <a:lnTo>
                    <a:pt x="441" y="375"/>
                  </a:lnTo>
                  <a:lnTo>
                    <a:pt x="451" y="370"/>
                  </a:lnTo>
                  <a:lnTo>
                    <a:pt x="461" y="367"/>
                  </a:lnTo>
                  <a:lnTo>
                    <a:pt x="472" y="363"/>
                  </a:lnTo>
                  <a:lnTo>
                    <a:pt x="496" y="358"/>
                  </a:lnTo>
                  <a:lnTo>
                    <a:pt x="522" y="353"/>
                  </a:lnTo>
                  <a:lnTo>
                    <a:pt x="550" y="351"/>
                  </a:lnTo>
                  <a:lnTo>
                    <a:pt x="581" y="350"/>
                  </a:lnTo>
                  <a:lnTo>
                    <a:pt x="2325" y="350"/>
                  </a:lnTo>
                  <a:lnTo>
                    <a:pt x="2356" y="351"/>
                  </a:lnTo>
                  <a:lnTo>
                    <a:pt x="2385" y="353"/>
                  </a:lnTo>
                  <a:lnTo>
                    <a:pt x="2411" y="358"/>
                  </a:lnTo>
                  <a:lnTo>
                    <a:pt x="2434" y="363"/>
                  </a:lnTo>
                  <a:lnTo>
                    <a:pt x="2446" y="367"/>
                  </a:lnTo>
                  <a:lnTo>
                    <a:pt x="2456" y="371"/>
                  </a:lnTo>
                  <a:lnTo>
                    <a:pt x="2466" y="375"/>
                  </a:lnTo>
                  <a:lnTo>
                    <a:pt x="2475" y="380"/>
                  </a:lnTo>
                  <a:lnTo>
                    <a:pt x="2484" y="385"/>
                  </a:lnTo>
                  <a:lnTo>
                    <a:pt x="2492" y="390"/>
                  </a:lnTo>
                  <a:lnTo>
                    <a:pt x="2499" y="397"/>
                  </a:lnTo>
                  <a:lnTo>
                    <a:pt x="2506" y="404"/>
                  </a:lnTo>
                  <a:lnTo>
                    <a:pt x="2513" y="411"/>
                  </a:lnTo>
                  <a:lnTo>
                    <a:pt x="2520" y="419"/>
                  </a:lnTo>
                  <a:lnTo>
                    <a:pt x="2525" y="426"/>
                  </a:lnTo>
                  <a:lnTo>
                    <a:pt x="2530" y="435"/>
                  </a:lnTo>
                  <a:lnTo>
                    <a:pt x="2534" y="444"/>
                  </a:lnTo>
                  <a:lnTo>
                    <a:pt x="2539" y="453"/>
                  </a:lnTo>
                  <a:lnTo>
                    <a:pt x="2542" y="464"/>
                  </a:lnTo>
                  <a:lnTo>
                    <a:pt x="2545" y="475"/>
                  </a:lnTo>
                  <a:lnTo>
                    <a:pt x="2551" y="498"/>
                  </a:lnTo>
                  <a:lnTo>
                    <a:pt x="2554" y="524"/>
                  </a:lnTo>
                  <a:lnTo>
                    <a:pt x="2557" y="552"/>
                  </a:lnTo>
                  <a:lnTo>
                    <a:pt x="2558" y="583"/>
                  </a:lnTo>
                  <a:lnTo>
                    <a:pt x="2558" y="633"/>
                  </a:lnTo>
                  <a:lnTo>
                    <a:pt x="2558" y="684"/>
                  </a:lnTo>
                  <a:lnTo>
                    <a:pt x="2558" y="736"/>
                  </a:lnTo>
                  <a:lnTo>
                    <a:pt x="2558" y="786"/>
                  </a:lnTo>
                  <a:lnTo>
                    <a:pt x="2558" y="837"/>
                  </a:lnTo>
                  <a:lnTo>
                    <a:pt x="2558" y="888"/>
                  </a:lnTo>
                  <a:lnTo>
                    <a:pt x="2558" y="938"/>
                  </a:lnTo>
                  <a:lnTo>
                    <a:pt x="2558" y="989"/>
                  </a:lnTo>
                  <a:lnTo>
                    <a:pt x="2558" y="1040"/>
                  </a:lnTo>
                  <a:lnTo>
                    <a:pt x="2558" y="1090"/>
                  </a:lnTo>
                  <a:lnTo>
                    <a:pt x="2558" y="1141"/>
                  </a:lnTo>
                  <a:lnTo>
                    <a:pt x="2558" y="1191"/>
                  </a:lnTo>
                  <a:lnTo>
                    <a:pt x="2558" y="1242"/>
                  </a:lnTo>
                  <a:lnTo>
                    <a:pt x="2558" y="1294"/>
                  </a:lnTo>
                  <a:lnTo>
                    <a:pt x="2558" y="1344"/>
                  </a:lnTo>
                  <a:lnTo>
                    <a:pt x="2558" y="1395"/>
                  </a:lnTo>
                  <a:lnTo>
                    <a:pt x="2557" y="1425"/>
                  </a:lnTo>
                  <a:lnTo>
                    <a:pt x="2554" y="1454"/>
                  </a:lnTo>
                  <a:lnTo>
                    <a:pt x="2551" y="1479"/>
                  </a:lnTo>
                  <a:lnTo>
                    <a:pt x="2545" y="1503"/>
                  </a:lnTo>
                  <a:lnTo>
                    <a:pt x="2542" y="1514"/>
                  </a:lnTo>
                  <a:lnTo>
                    <a:pt x="2539" y="1524"/>
                  </a:lnTo>
                  <a:lnTo>
                    <a:pt x="2534" y="1535"/>
                  </a:lnTo>
                  <a:lnTo>
                    <a:pt x="2530" y="1544"/>
                  </a:lnTo>
                  <a:lnTo>
                    <a:pt x="2525" y="1553"/>
                  </a:lnTo>
                  <a:lnTo>
                    <a:pt x="2520" y="1560"/>
                  </a:lnTo>
                  <a:lnTo>
                    <a:pt x="2513" y="1568"/>
                  </a:lnTo>
                  <a:lnTo>
                    <a:pt x="2506" y="1575"/>
                  </a:lnTo>
                  <a:lnTo>
                    <a:pt x="2499" y="1582"/>
                  </a:lnTo>
                  <a:lnTo>
                    <a:pt x="2492" y="1589"/>
                  </a:lnTo>
                  <a:lnTo>
                    <a:pt x="2484" y="1594"/>
                  </a:lnTo>
                  <a:lnTo>
                    <a:pt x="2475" y="1600"/>
                  </a:lnTo>
                  <a:lnTo>
                    <a:pt x="2466" y="1604"/>
                  </a:lnTo>
                  <a:lnTo>
                    <a:pt x="2456" y="1609"/>
                  </a:lnTo>
                  <a:lnTo>
                    <a:pt x="2446" y="1613"/>
                  </a:lnTo>
                  <a:lnTo>
                    <a:pt x="2434" y="1617"/>
                  </a:lnTo>
                  <a:lnTo>
                    <a:pt x="2411" y="1622"/>
                  </a:lnTo>
                  <a:lnTo>
                    <a:pt x="2385" y="1627"/>
                  </a:lnTo>
                  <a:lnTo>
                    <a:pt x="2356" y="1630"/>
                  </a:lnTo>
                  <a:lnTo>
                    <a:pt x="2325" y="1631"/>
                  </a:lnTo>
                  <a:lnTo>
                    <a:pt x="581" y="1630"/>
                  </a:lnTo>
                  <a:close/>
                  <a:moveTo>
                    <a:pt x="0" y="1395"/>
                  </a:moveTo>
                  <a:lnTo>
                    <a:pt x="2" y="1432"/>
                  </a:lnTo>
                  <a:lnTo>
                    <a:pt x="3" y="1468"/>
                  </a:lnTo>
                  <a:lnTo>
                    <a:pt x="5" y="1504"/>
                  </a:lnTo>
                  <a:lnTo>
                    <a:pt x="8" y="1537"/>
                  </a:lnTo>
                  <a:lnTo>
                    <a:pt x="13" y="1569"/>
                  </a:lnTo>
                  <a:lnTo>
                    <a:pt x="20" y="1601"/>
                  </a:lnTo>
                  <a:lnTo>
                    <a:pt x="26" y="1630"/>
                  </a:lnTo>
                  <a:lnTo>
                    <a:pt x="34" y="1658"/>
                  </a:lnTo>
                  <a:lnTo>
                    <a:pt x="43" y="1685"/>
                  </a:lnTo>
                  <a:lnTo>
                    <a:pt x="53" y="1711"/>
                  </a:lnTo>
                  <a:lnTo>
                    <a:pt x="64" y="1736"/>
                  </a:lnTo>
                  <a:lnTo>
                    <a:pt x="77" y="1760"/>
                  </a:lnTo>
                  <a:lnTo>
                    <a:pt x="90" y="1781"/>
                  </a:lnTo>
                  <a:lnTo>
                    <a:pt x="105" y="1802"/>
                  </a:lnTo>
                  <a:lnTo>
                    <a:pt x="121" y="1823"/>
                  </a:lnTo>
                  <a:lnTo>
                    <a:pt x="137" y="1841"/>
                  </a:lnTo>
                  <a:lnTo>
                    <a:pt x="155" y="1857"/>
                  </a:lnTo>
                  <a:lnTo>
                    <a:pt x="175" y="1874"/>
                  </a:lnTo>
                  <a:lnTo>
                    <a:pt x="196" y="1889"/>
                  </a:lnTo>
                  <a:lnTo>
                    <a:pt x="217" y="1902"/>
                  </a:lnTo>
                  <a:lnTo>
                    <a:pt x="241" y="1915"/>
                  </a:lnTo>
                  <a:lnTo>
                    <a:pt x="266" y="1926"/>
                  </a:lnTo>
                  <a:lnTo>
                    <a:pt x="291" y="1937"/>
                  </a:lnTo>
                  <a:lnTo>
                    <a:pt x="318" y="1946"/>
                  </a:lnTo>
                  <a:lnTo>
                    <a:pt x="346" y="1954"/>
                  </a:lnTo>
                  <a:lnTo>
                    <a:pt x="376" y="1961"/>
                  </a:lnTo>
                  <a:lnTo>
                    <a:pt x="407" y="1967"/>
                  </a:lnTo>
                  <a:lnTo>
                    <a:pt x="438" y="1972"/>
                  </a:lnTo>
                  <a:lnTo>
                    <a:pt x="472" y="1976"/>
                  </a:lnTo>
                  <a:lnTo>
                    <a:pt x="507" y="1978"/>
                  </a:lnTo>
                  <a:lnTo>
                    <a:pt x="544" y="1980"/>
                  </a:lnTo>
                  <a:lnTo>
                    <a:pt x="581" y="1980"/>
                  </a:lnTo>
                  <a:lnTo>
                    <a:pt x="2325" y="1980"/>
                  </a:lnTo>
                  <a:lnTo>
                    <a:pt x="2362" y="1980"/>
                  </a:lnTo>
                  <a:lnTo>
                    <a:pt x="2399" y="1978"/>
                  </a:lnTo>
                  <a:lnTo>
                    <a:pt x="2434" y="1976"/>
                  </a:lnTo>
                  <a:lnTo>
                    <a:pt x="2468" y="1972"/>
                  </a:lnTo>
                  <a:lnTo>
                    <a:pt x="2499" y="1967"/>
                  </a:lnTo>
                  <a:lnTo>
                    <a:pt x="2531" y="1961"/>
                  </a:lnTo>
                  <a:lnTo>
                    <a:pt x="2560" y="1954"/>
                  </a:lnTo>
                  <a:lnTo>
                    <a:pt x="2589" y="1946"/>
                  </a:lnTo>
                  <a:lnTo>
                    <a:pt x="2616" y="1937"/>
                  </a:lnTo>
                  <a:lnTo>
                    <a:pt x="2641" y="1926"/>
                  </a:lnTo>
                  <a:lnTo>
                    <a:pt x="2666" y="1915"/>
                  </a:lnTo>
                  <a:lnTo>
                    <a:pt x="2689" y="1902"/>
                  </a:lnTo>
                  <a:lnTo>
                    <a:pt x="2711" y="1889"/>
                  </a:lnTo>
                  <a:lnTo>
                    <a:pt x="2732" y="1874"/>
                  </a:lnTo>
                  <a:lnTo>
                    <a:pt x="2751" y="1857"/>
                  </a:lnTo>
                  <a:lnTo>
                    <a:pt x="2769" y="1841"/>
                  </a:lnTo>
                  <a:lnTo>
                    <a:pt x="2786" y="1823"/>
                  </a:lnTo>
                  <a:lnTo>
                    <a:pt x="2803" y="1802"/>
                  </a:lnTo>
                  <a:lnTo>
                    <a:pt x="2817" y="1781"/>
                  </a:lnTo>
                  <a:lnTo>
                    <a:pt x="2831" y="1760"/>
                  </a:lnTo>
                  <a:lnTo>
                    <a:pt x="2843" y="1736"/>
                  </a:lnTo>
                  <a:lnTo>
                    <a:pt x="2854" y="1711"/>
                  </a:lnTo>
                  <a:lnTo>
                    <a:pt x="2864" y="1685"/>
                  </a:lnTo>
                  <a:lnTo>
                    <a:pt x="2873" y="1658"/>
                  </a:lnTo>
                  <a:lnTo>
                    <a:pt x="2881" y="1630"/>
                  </a:lnTo>
                  <a:lnTo>
                    <a:pt x="2888" y="1601"/>
                  </a:lnTo>
                  <a:lnTo>
                    <a:pt x="2894" y="1569"/>
                  </a:lnTo>
                  <a:lnTo>
                    <a:pt x="2898" y="1537"/>
                  </a:lnTo>
                  <a:lnTo>
                    <a:pt x="2902" y="1504"/>
                  </a:lnTo>
                  <a:lnTo>
                    <a:pt x="2904" y="1468"/>
                  </a:lnTo>
                  <a:lnTo>
                    <a:pt x="2906" y="1432"/>
                  </a:lnTo>
                  <a:lnTo>
                    <a:pt x="2906" y="1395"/>
                  </a:lnTo>
                  <a:lnTo>
                    <a:pt x="2906" y="579"/>
                  </a:lnTo>
                  <a:lnTo>
                    <a:pt x="2906" y="542"/>
                  </a:lnTo>
                  <a:lnTo>
                    <a:pt x="2904" y="506"/>
                  </a:lnTo>
                  <a:lnTo>
                    <a:pt x="2902" y="471"/>
                  </a:lnTo>
                  <a:lnTo>
                    <a:pt x="2898" y="438"/>
                  </a:lnTo>
                  <a:lnTo>
                    <a:pt x="2894" y="406"/>
                  </a:lnTo>
                  <a:lnTo>
                    <a:pt x="2888" y="375"/>
                  </a:lnTo>
                  <a:lnTo>
                    <a:pt x="2881" y="345"/>
                  </a:lnTo>
                  <a:lnTo>
                    <a:pt x="2873" y="317"/>
                  </a:lnTo>
                  <a:lnTo>
                    <a:pt x="2864" y="290"/>
                  </a:lnTo>
                  <a:lnTo>
                    <a:pt x="2854" y="264"/>
                  </a:lnTo>
                  <a:lnTo>
                    <a:pt x="2843" y="241"/>
                  </a:lnTo>
                  <a:lnTo>
                    <a:pt x="2831" y="217"/>
                  </a:lnTo>
                  <a:lnTo>
                    <a:pt x="2817" y="196"/>
                  </a:lnTo>
                  <a:lnTo>
                    <a:pt x="2803" y="174"/>
                  </a:lnTo>
                  <a:lnTo>
                    <a:pt x="2786" y="155"/>
                  </a:lnTo>
                  <a:lnTo>
                    <a:pt x="2769" y="137"/>
                  </a:lnTo>
                  <a:lnTo>
                    <a:pt x="2751" y="120"/>
                  </a:lnTo>
                  <a:lnTo>
                    <a:pt x="2732" y="105"/>
                  </a:lnTo>
                  <a:lnTo>
                    <a:pt x="2711" y="90"/>
                  </a:lnTo>
                  <a:lnTo>
                    <a:pt x="2689" y="77"/>
                  </a:lnTo>
                  <a:lnTo>
                    <a:pt x="2666" y="64"/>
                  </a:lnTo>
                  <a:lnTo>
                    <a:pt x="2641" y="53"/>
                  </a:lnTo>
                  <a:lnTo>
                    <a:pt x="2616" y="43"/>
                  </a:lnTo>
                  <a:lnTo>
                    <a:pt x="2589" y="34"/>
                  </a:lnTo>
                  <a:lnTo>
                    <a:pt x="2560" y="26"/>
                  </a:lnTo>
                  <a:lnTo>
                    <a:pt x="2531" y="19"/>
                  </a:lnTo>
                  <a:lnTo>
                    <a:pt x="2499" y="14"/>
                  </a:lnTo>
                  <a:lnTo>
                    <a:pt x="2468" y="9"/>
                  </a:lnTo>
                  <a:lnTo>
                    <a:pt x="2434" y="5"/>
                  </a:lnTo>
                  <a:lnTo>
                    <a:pt x="2399" y="2"/>
                  </a:lnTo>
                  <a:lnTo>
                    <a:pt x="2362" y="1"/>
                  </a:lnTo>
                  <a:lnTo>
                    <a:pt x="2325" y="0"/>
                  </a:lnTo>
                  <a:lnTo>
                    <a:pt x="581" y="0"/>
                  </a:lnTo>
                  <a:lnTo>
                    <a:pt x="544" y="1"/>
                  </a:lnTo>
                  <a:lnTo>
                    <a:pt x="507" y="2"/>
                  </a:lnTo>
                  <a:lnTo>
                    <a:pt x="472" y="5"/>
                  </a:lnTo>
                  <a:lnTo>
                    <a:pt x="438" y="9"/>
                  </a:lnTo>
                  <a:lnTo>
                    <a:pt x="407" y="14"/>
                  </a:lnTo>
                  <a:lnTo>
                    <a:pt x="376" y="19"/>
                  </a:lnTo>
                  <a:lnTo>
                    <a:pt x="346" y="26"/>
                  </a:lnTo>
                  <a:lnTo>
                    <a:pt x="318" y="34"/>
                  </a:lnTo>
                  <a:lnTo>
                    <a:pt x="291" y="43"/>
                  </a:lnTo>
                  <a:lnTo>
                    <a:pt x="266" y="53"/>
                  </a:lnTo>
                  <a:lnTo>
                    <a:pt x="241" y="64"/>
                  </a:lnTo>
                  <a:lnTo>
                    <a:pt x="217" y="77"/>
                  </a:lnTo>
                  <a:lnTo>
                    <a:pt x="196" y="90"/>
                  </a:lnTo>
                  <a:lnTo>
                    <a:pt x="175" y="105"/>
                  </a:lnTo>
                  <a:lnTo>
                    <a:pt x="155" y="120"/>
                  </a:lnTo>
                  <a:lnTo>
                    <a:pt x="137" y="137"/>
                  </a:lnTo>
                  <a:lnTo>
                    <a:pt x="121" y="155"/>
                  </a:lnTo>
                  <a:lnTo>
                    <a:pt x="105" y="174"/>
                  </a:lnTo>
                  <a:lnTo>
                    <a:pt x="90" y="196"/>
                  </a:lnTo>
                  <a:lnTo>
                    <a:pt x="77" y="217"/>
                  </a:lnTo>
                  <a:lnTo>
                    <a:pt x="64" y="241"/>
                  </a:lnTo>
                  <a:lnTo>
                    <a:pt x="53" y="264"/>
                  </a:lnTo>
                  <a:lnTo>
                    <a:pt x="43" y="290"/>
                  </a:lnTo>
                  <a:lnTo>
                    <a:pt x="34" y="317"/>
                  </a:lnTo>
                  <a:lnTo>
                    <a:pt x="26" y="345"/>
                  </a:lnTo>
                  <a:lnTo>
                    <a:pt x="20" y="375"/>
                  </a:lnTo>
                  <a:lnTo>
                    <a:pt x="13" y="406"/>
                  </a:lnTo>
                  <a:lnTo>
                    <a:pt x="8" y="438"/>
                  </a:lnTo>
                  <a:lnTo>
                    <a:pt x="5" y="471"/>
                  </a:lnTo>
                  <a:lnTo>
                    <a:pt x="3" y="506"/>
                  </a:lnTo>
                  <a:lnTo>
                    <a:pt x="2" y="542"/>
                  </a:lnTo>
                  <a:lnTo>
                    <a:pt x="0" y="579"/>
                  </a:lnTo>
                  <a:lnTo>
                    <a:pt x="0" y="1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2752726" y="3114675"/>
              <a:ext cx="922338" cy="628650"/>
            </a:xfrm>
            <a:custGeom>
              <a:avLst/>
              <a:gdLst>
                <a:gd name="T0" fmla="*/ 2903 w 2906"/>
                <a:gd name="T1" fmla="*/ 136 h 1980"/>
                <a:gd name="T2" fmla="*/ 2888 w 2906"/>
                <a:gd name="T3" fmla="*/ 87 h 1980"/>
                <a:gd name="T4" fmla="*/ 2860 w 2906"/>
                <a:gd name="T5" fmla="*/ 47 h 1980"/>
                <a:gd name="T6" fmla="*/ 2822 w 2906"/>
                <a:gd name="T7" fmla="*/ 19 h 1980"/>
                <a:gd name="T8" fmla="*/ 2772 w 2906"/>
                <a:gd name="T9" fmla="*/ 3 h 1980"/>
                <a:gd name="T10" fmla="*/ 1975 w 2906"/>
                <a:gd name="T11" fmla="*/ 0 h 1980"/>
                <a:gd name="T12" fmla="*/ 1867 w 2906"/>
                <a:gd name="T13" fmla="*/ 5 h 1980"/>
                <a:gd name="T14" fmla="*/ 1771 w 2906"/>
                <a:gd name="T15" fmla="*/ 19 h 1980"/>
                <a:gd name="T16" fmla="*/ 1687 w 2906"/>
                <a:gd name="T17" fmla="*/ 43 h 1980"/>
                <a:gd name="T18" fmla="*/ 1614 w 2906"/>
                <a:gd name="T19" fmla="*/ 77 h 1980"/>
                <a:gd name="T20" fmla="*/ 1551 w 2906"/>
                <a:gd name="T21" fmla="*/ 122 h 1980"/>
                <a:gd name="T22" fmla="*/ 1499 w 2906"/>
                <a:gd name="T23" fmla="*/ 177 h 1980"/>
                <a:gd name="T24" fmla="*/ 1459 w 2906"/>
                <a:gd name="T25" fmla="*/ 242 h 1980"/>
                <a:gd name="T26" fmla="*/ 1428 w 2906"/>
                <a:gd name="T27" fmla="*/ 320 h 1980"/>
                <a:gd name="T28" fmla="*/ 1407 w 2906"/>
                <a:gd name="T29" fmla="*/ 408 h 1980"/>
                <a:gd name="T30" fmla="*/ 1397 w 2906"/>
                <a:gd name="T31" fmla="*/ 509 h 1980"/>
                <a:gd name="T32" fmla="*/ 1395 w 2906"/>
                <a:gd name="T33" fmla="*/ 1398 h 1980"/>
                <a:gd name="T34" fmla="*/ 1387 w 2906"/>
                <a:gd name="T35" fmla="*/ 1479 h 1980"/>
                <a:gd name="T36" fmla="*/ 1372 w 2906"/>
                <a:gd name="T37" fmla="*/ 1523 h 1980"/>
                <a:gd name="T38" fmla="*/ 1358 w 2906"/>
                <a:gd name="T39" fmla="*/ 1551 h 1980"/>
                <a:gd name="T40" fmla="*/ 1337 w 2906"/>
                <a:gd name="T41" fmla="*/ 1575 h 1980"/>
                <a:gd name="T42" fmla="*/ 1314 w 2906"/>
                <a:gd name="T43" fmla="*/ 1594 h 1980"/>
                <a:gd name="T44" fmla="*/ 1286 w 2906"/>
                <a:gd name="T45" fmla="*/ 1609 h 1980"/>
                <a:gd name="T46" fmla="*/ 1241 w 2906"/>
                <a:gd name="T47" fmla="*/ 1623 h 1980"/>
                <a:gd name="T48" fmla="*/ 1158 w 2906"/>
                <a:gd name="T49" fmla="*/ 1631 h 1980"/>
                <a:gd name="T50" fmla="*/ 130 w 2906"/>
                <a:gd name="T51" fmla="*/ 1634 h 1980"/>
                <a:gd name="T52" fmla="*/ 82 w 2906"/>
                <a:gd name="T53" fmla="*/ 1650 h 1980"/>
                <a:gd name="T54" fmla="*/ 45 w 2906"/>
                <a:gd name="T55" fmla="*/ 1679 h 1980"/>
                <a:gd name="T56" fmla="*/ 18 w 2906"/>
                <a:gd name="T57" fmla="*/ 1718 h 1980"/>
                <a:gd name="T58" fmla="*/ 3 w 2906"/>
                <a:gd name="T59" fmla="*/ 1769 h 1980"/>
                <a:gd name="T60" fmla="*/ 1 w 2906"/>
                <a:gd name="T61" fmla="*/ 1826 h 1980"/>
                <a:gd name="T62" fmla="*/ 11 w 2906"/>
                <a:gd name="T63" fmla="*/ 1878 h 1980"/>
                <a:gd name="T64" fmla="*/ 35 w 2906"/>
                <a:gd name="T65" fmla="*/ 1920 h 1980"/>
                <a:gd name="T66" fmla="*/ 68 w 2906"/>
                <a:gd name="T67" fmla="*/ 1953 h 1980"/>
                <a:gd name="T68" fmla="*/ 113 w 2906"/>
                <a:gd name="T69" fmla="*/ 1973 h 1980"/>
                <a:gd name="T70" fmla="*/ 167 w 2906"/>
                <a:gd name="T71" fmla="*/ 1980 h 1980"/>
                <a:gd name="T72" fmla="*/ 1231 w 2906"/>
                <a:gd name="T73" fmla="*/ 1978 h 1980"/>
                <a:gd name="T74" fmla="*/ 1331 w 2906"/>
                <a:gd name="T75" fmla="*/ 1967 h 1980"/>
                <a:gd name="T76" fmla="*/ 1419 w 2906"/>
                <a:gd name="T77" fmla="*/ 1946 h 1980"/>
                <a:gd name="T78" fmla="*/ 1497 w 2906"/>
                <a:gd name="T79" fmla="*/ 1916 h 1980"/>
                <a:gd name="T80" fmla="*/ 1563 w 2906"/>
                <a:gd name="T81" fmla="*/ 1875 h 1980"/>
                <a:gd name="T82" fmla="*/ 1619 w 2906"/>
                <a:gd name="T83" fmla="*/ 1824 h 1980"/>
                <a:gd name="T84" fmla="*/ 1664 w 2906"/>
                <a:gd name="T85" fmla="*/ 1762 h 1980"/>
                <a:gd name="T86" fmla="*/ 1699 w 2906"/>
                <a:gd name="T87" fmla="*/ 1688 h 1980"/>
                <a:gd name="T88" fmla="*/ 1724 w 2906"/>
                <a:gd name="T89" fmla="*/ 1603 h 1980"/>
                <a:gd name="T90" fmla="*/ 1738 w 2906"/>
                <a:gd name="T91" fmla="*/ 1506 h 1980"/>
                <a:gd name="T92" fmla="*/ 1743 w 2906"/>
                <a:gd name="T93" fmla="*/ 1398 h 1980"/>
                <a:gd name="T94" fmla="*/ 1746 w 2906"/>
                <a:gd name="T95" fmla="*/ 523 h 1980"/>
                <a:gd name="T96" fmla="*/ 1759 w 2906"/>
                <a:gd name="T97" fmla="*/ 462 h 1980"/>
                <a:gd name="T98" fmla="*/ 1772 w 2906"/>
                <a:gd name="T99" fmla="*/ 433 h 1980"/>
                <a:gd name="T100" fmla="*/ 1789 w 2906"/>
                <a:gd name="T101" fmla="*/ 408 h 1980"/>
                <a:gd name="T102" fmla="*/ 1810 w 2906"/>
                <a:gd name="T103" fmla="*/ 388 h 1980"/>
                <a:gd name="T104" fmla="*/ 1837 w 2906"/>
                <a:gd name="T105" fmla="*/ 374 h 1980"/>
                <a:gd name="T106" fmla="*/ 1867 w 2906"/>
                <a:gd name="T107" fmla="*/ 362 h 1980"/>
                <a:gd name="T108" fmla="*/ 1945 w 2906"/>
                <a:gd name="T109" fmla="*/ 351 h 1980"/>
                <a:gd name="T110" fmla="*/ 2751 w 2906"/>
                <a:gd name="T111" fmla="*/ 349 h 1980"/>
                <a:gd name="T112" fmla="*/ 2806 w 2906"/>
                <a:gd name="T113" fmla="*/ 338 h 1980"/>
                <a:gd name="T114" fmla="*/ 2849 w 2906"/>
                <a:gd name="T115" fmla="*/ 313 h 1980"/>
                <a:gd name="T116" fmla="*/ 2881 w 2906"/>
                <a:gd name="T117" fmla="*/ 277 h 1980"/>
                <a:gd name="T118" fmla="*/ 2900 w 2906"/>
                <a:gd name="T119" fmla="*/ 231 h 1980"/>
                <a:gd name="T120" fmla="*/ 2906 w 2906"/>
                <a:gd name="T121" fmla="*/ 17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6" h="1980">
                  <a:moveTo>
                    <a:pt x="2906" y="174"/>
                  </a:moveTo>
                  <a:lnTo>
                    <a:pt x="2905" y="155"/>
                  </a:lnTo>
                  <a:lnTo>
                    <a:pt x="2903" y="136"/>
                  </a:lnTo>
                  <a:lnTo>
                    <a:pt x="2900" y="119"/>
                  </a:lnTo>
                  <a:lnTo>
                    <a:pt x="2894" y="102"/>
                  </a:lnTo>
                  <a:lnTo>
                    <a:pt x="2888" y="87"/>
                  </a:lnTo>
                  <a:lnTo>
                    <a:pt x="2881" y="72"/>
                  </a:lnTo>
                  <a:lnTo>
                    <a:pt x="2872" y="60"/>
                  </a:lnTo>
                  <a:lnTo>
                    <a:pt x="2860" y="47"/>
                  </a:lnTo>
                  <a:lnTo>
                    <a:pt x="2849" y="36"/>
                  </a:lnTo>
                  <a:lnTo>
                    <a:pt x="2836" y="27"/>
                  </a:lnTo>
                  <a:lnTo>
                    <a:pt x="2822" y="19"/>
                  </a:lnTo>
                  <a:lnTo>
                    <a:pt x="2806" y="12"/>
                  </a:lnTo>
                  <a:lnTo>
                    <a:pt x="2790" y="7"/>
                  </a:lnTo>
                  <a:lnTo>
                    <a:pt x="2772" y="3"/>
                  </a:lnTo>
                  <a:lnTo>
                    <a:pt x="2751" y="1"/>
                  </a:lnTo>
                  <a:lnTo>
                    <a:pt x="2731" y="0"/>
                  </a:lnTo>
                  <a:lnTo>
                    <a:pt x="1975" y="0"/>
                  </a:lnTo>
                  <a:lnTo>
                    <a:pt x="1938" y="1"/>
                  </a:lnTo>
                  <a:lnTo>
                    <a:pt x="1902" y="2"/>
                  </a:lnTo>
                  <a:lnTo>
                    <a:pt x="1867" y="5"/>
                  </a:lnTo>
                  <a:lnTo>
                    <a:pt x="1834" y="9"/>
                  </a:lnTo>
                  <a:lnTo>
                    <a:pt x="1802" y="14"/>
                  </a:lnTo>
                  <a:lnTo>
                    <a:pt x="1771" y="19"/>
                  </a:lnTo>
                  <a:lnTo>
                    <a:pt x="1742" y="26"/>
                  </a:lnTo>
                  <a:lnTo>
                    <a:pt x="1714" y="34"/>
                  </a:lnTo>
                  <a:lnTo>
                    <a:pt x="1687" y="43"/>
                  </a:lnTo>
                  <a:lnTo>
                    <a:pt x="1661" y="53"/>
                  </a:lnTo>
                  <a:lnTo>
                    <a:pt x="1636" y="64"/>
                  </a:lnTo>
                  <a:lnTo>
                    <a:pt x="1614" y="77"/>
                  </a:lnTo>
                  <a:lnTo>
                    <a:pt x="1591" y="91"/>
                  </a:lnTo>
                  <a:lnTo>
                    <a:pt x="1571" y="106"/>
                  </a:lnTo>
                  <a:lnTo>
                    <a:pt x="1551" y="122"/>
                  </a:lnTo>
                  <a:lnTo>
                    <a:pt x="1533" y="138"/>
                  </a:lnTo>
                  <a:lnTo>
                    <a:pt x="1516" y="156"/>
                  </a:lnTo>
                  <a:lnTo>
                    <a:pt x="1499" y="177"/>
                  </a:lnTo>
                  <a:lnTo>
                    <a:pt x="1484" y="197"/>
                  </a:lnTo>
                  <a:lnTo>
                    <a:pt x="1471" y="219"/>
                  </a:lnTo>
                  <a:lnTo>
                    <a:pt x="1459" y="242"/>
                  </a:lnTo>
                  <a:lnTo>
                    <a:pt x="1447" y="267"/>
                  </a:lnTo>
                  <a:lnTo>
                    <a:pt x="1437" y="293"/>
                  </a:lnTo>
                  <a:lnTo>
                    <a:pt x="1428" y="320"/>
                  </a:lnTo>
                  <a:lnTo>
                    <a:pt x="1420" y="348"/>
                  </a:lnTo>
                  <a:lnTo>
                    <a:pt x="1414" y="377"/>
                  </a:lnTo>
                  <a:lnTo>
                    <a:pt x="1407" y="408"/>
                  </a:lnTo>
                  <a:lnTo>
                    <a:pt x="1402" y="441"/>
                  </a:lnTo>
                  <a:lnTo>
                    <a:pt x="1399" y="474"/>
                  </a:lnTo>
                  <a:lnTo>
                    <a:pt x="1397" y="509"/>
                  </a:lnTo>
                  <a:lnTo>
                    <a:pt x="1395" y="546"/>
                  </a:lnTo>
                  <a:lnTo>
                    <a:pt x="1395" y="583"/>
                  </a:lnTo>
                  <a:lnTo>
                    <a:pt x="1395" y="1398"/>
                  </a:lnTo>
                  <a:lnTo>
                    <a:pt x="1393" y="1427"/>
                  </a:lnTo>
                  <a:lnTo>
                    <a:pt x="1391" y="1455"/>
                  </a:lnTo>
                  <a:lnTo>
                    <a:pt x="1387" y="1479"/>
                  </a:lnTo>
                  <a:lnTo>
                    <a:pt x="1380" y="1502"/>
                  </a:lnTo>
                  <a:lnTo>
                    <a:pt x="1377" y="1513"/>
                  </a:lnTo>
                  <a:lnTo>
                    <a:pt x="1372" y="1523"/>
                  </a:lnTo>
                  <a:lnTo>
                    <a:pt x="1368" y="1533"/>
                  </a:lnTo>
                  <a:lnTo>
                    <a:pt x="1363" y="1542"/>
                  </a:lnTo>
                  <a:lnTo>
                    <a:pt x="1358" y="1551"/>
                  </a:lnTo>
                  <a:lnTo>
                    <a:pt x="1351" y="1559"/>
                  </a:lnTo>
                  <a:lnTo>
                    <a:pt x="1345" y="1567"/>
                  </a:lnTo>
                  <a:lnTo>
                    <a:pt x="1337" y="1575"/>
                  </a:lnTo>
                  <a:lnTo>
                    <a:pt x="1331" y="1582"/>
                  </a:lnTo>
                  <a:lnTo>
                    <a:pt x="1323" y="1589"/>
                  </a:lnTo>
                  <a:lnTo>
                    <a:pt x="1314" y="1594"/>
                  </a:lnTo>
                  <a:lnTo>
                    <a:pt x="1305" y="1600"/>
                  </a:lnTo>
                  <a:lnTo>
                    <a:pt x="1296" y="1604"/>
                  </a:lnTo>
                  <a:lnTo>
                    <a:pt x="1286" y="1609"/>
                  </a:lnTo>
                  <a:lnTo>
                    <a:pt x="1276" y="1613"/>
                  </a:lnTo>
                  <a:lnTo>
                    <a:pt x="1264" y="1617"/>
                  </a:lnTo>
                  <a:lnTo>
                    <a:pt x="1241" y="1623"/>
                  </a:lnTo>
                  <a:lnTo>
                    <a:pt x="1215" y="1628"/>
                  </a:lnTo>
                  <a:lnTo>
                    <a:pt x="1187" y="1630"/>
                  </a:lnTo>
                  <a:lnTo>
                    <a:pt x="1158" y="1631"/>
                  </a:lnTo>
                  <a:lnTo>
                    <a:pt x="167" y="1631"/>
                  </a:lnTo>
                  <a:lnTo>
                    <a:pt x="148" y="1631"/>
                  </a:lnTo>
                  <a:lnTo>
                    <a:pt x="130" y="1634"/>
                  </a:lnTo>
                  <a:lnTo>
                    <a:pt x="113" y="1638"/>
                  </a:lnTo>
                  <a:lnTo>
                    <a:pt x="97" y="1644"/>
                  </a:lnTo>
                  <a:lnTo>
                    <a:pt x="82" y="1650"/>
                  </a:lnTo>
                  <a:lnTo>
                    <a:pt x="68" y="1658"/>
                  </a:lnTo>
                  <a:lnTo>
                    <a:pt x="56" y="1667"/>
                  </a:lnTo>
                  <a:lnTo>
                    <a:pt x="45" y="1679"/>
                  </a:lnTo>
                  <a:lnTo>
                    <a:pt x="35" y="1690"/>
                  </a:lnTo>
                  <a:lnTo>
                    <a:pt x="26" y="1703"/>
                  </a:lnTo>
                  <a:lnTo>
                    <a:pt x="18" y="1718"/>
                  </a:lnTo>
                  <a:lnTo>
                    <a:pt x="11" y="1734"/>
                  </a:lnTo>
                  <a:lnTo>
                    <a:pt x="6" y="1751"/>
                  </a:lnTo>
                  <a:lnTo>
                    <a:pt x="3" y="1769"/>
                  </a:lnTo>
                  <a:lnTo>
                    <a:pt x="1" y="1787"/>
                  </a:lnTo>
                  <a:lnTo>
                    <a:pt x="0" y="1807"/>
                  </a:lnTo>
                  <a:lnTo>
                    <a:pt x="1" y="1826"/>
                  </a:lnTo>
                  <a:lnTo>
                    <a:pt x="3" y="1844"/>
                  </a:lnTo>
                  <a:lnTo>
                    <a:pt x="6" y="1862"/>
                  </a:lnTo>
                  <a:lnTo>
                    <a:pt x="11" y="1878"/>
                  </a:lnTo>
                  <a:lnTo>
                    <a:pt x="18" y="1893"/>
                  </a:lnTo>
                  <a:lnTo>
                    <a:pt x="26" y="1907"/>
                  </a:lnTo>
                  <a:lnTo>
                    <a:pt x="35" y="1920"/>
                  </a:lnTo>
                  <a:lnTo>
                    <a:pt x="45" y="1933"/>
                  </a:lnTo>
                  <a:lnTo>
                    <a:pt x="56" y="1943"/>
                  </a:lnTo>
                  <a:lnTo>
                    <a:pt x="68" y="1953"/>
                  </a:lnTo>
                  <a:lnTo>
                    <a:pt x="82" y="1961"/>
                  </a:lnTo>
                  <a:lnTo>
                    <a:pt x="97" y="1968"/>
                  </a:lnTo>
                  <a:lnTo>
                    <a:pt x="113" y="1973"/>
                  </a:lnTo>
                  <a:lnTo>
                    <a:pt x="130" y="1977"/>
                  </a:lnTo>
                  <a:lnTo>
                    <a:pt x="148" y="1979"/>
                  </a:lnTo>
                  <a:lnTo>
                    <a:pt x="167" y="1980"/>
                  </a:lnTo>
                  <a:lnTo>
                    <a:pt x="1158" y="1980"/>
                  </a:lnTo>
                  <a:lnTo>
                    <a:pt x="1195" y="1980"/>
                  </a:lnTo>
                  <a:lnTo>
                    <a:pt x="1231" y="1978"/>
                  </a:lnTo>
                  <a:lnTo>
                    <a:pt x="1265" y="1976"/>
                  </a:lnTo>
                  <a:lnTo>
                    <a:pt x="1299" y="1972"/>
                  </a:lnTo>
                  <a:lnTo>
                    <a:pt x="1331" y="1967"/>
                  </a:lnTo>
                  <a:lnTo>
                    <a:pt x="1362" y="1961"/>
                  </a:lnTo>
                  <a:lnTo>
                    <a:pt x="1391" y="1954"/>
                  </a:lnTo>
                  <a:lnTo>
                    <a:pt x="1419" y="1946"/>
                  </a:lnTo>
                  <a:lnTo>
                    <a:pt x="1446" y="1937"/>
                  </a:lnTo>
                  <a:lnTo>
                    <a:pt x="1472" y="1927"/>
                  </a:lnTo>
                  <a:lnTo>
                    <a:pt x="1497" y="1916"/>
                  </a:lnTo>
                  <a:lnTo>
                    <a:pt x="1520" y="1904"/>
                  </a:lnTo>
                  <a:lnTo>
                    <a:pt x="1543" y="1890"/>
                  </a:lnTo>
                  <a:lnTo>
                    <a:pt x="1563" y="1875"/>
                  </a:lnTo>
                  <a:lnTo>
                    <a:pt x="1583" y="1859"/>
                  </a:lnTo>
                  <a:lnTo>
                    <a:pt x="1602" y="1842"/>
                  </a:lnTo>
                  <a:lnTo>
                    <a:pt x="1619" y="1824"/>
                  </a:lnTo>
                  <a:lnTo>
                    <a:pt x="1635" y="1805"/>
                  </a:lnTo>
                  <a:lnTo>
                    <a:pt x="1651" y="1783"/>
                  </a:lnTo>
                  <a:lnTo>
                    <a:pt x="1664" y="1762"/>
                  </a:lnTo>
                  <a:lnTo>
                    <a:pt x="1678" y="1738"/>
                  </a:lnTo>
                  <a:lnTo>
                    <a:pt x="1689" y="1713"/>
                  </a:lnTo>
                  <a:lnTo>
                    <a:pt x="1699" y="1688"/>
                  </a:lnTo>
                  <a:lnTo>
                    <a:pt x="1708" y="1661"/>
                  </a:lnTo>
                  <a:lnTo>
                    <a:pt x="1717" y="1632"/>
                  </a:lnTo>
                  <a:lnTo>
                    <a:pt x="1724" y="1603"/>
                  </a:lnTo>
                  <a:lnTo>
                    <a:pt x="1729" y="1572"/>
                  </a:lnTo>
                  <a:lnTo>
                    <a:pt x="1735" y="1540"/>
                  </a:lnTo>
                  <a:lnTo>
                    <a:pt x="1738" y="1506"/>
                  </a:lnTo>
                  <a:lnTo>
                    <a:pt x="1741" y="1472"/>
                  </a:lnTo>
                  <a:lnTo>
                    <a:pt x="1743" y="1436"/>
                  </a:lnTo>
                  <a:lnTo>
                    <a:pt x="1743" y="1398"/>
                  </a:lnTo>
                  <a:lnTo>
                    <a:pt x="1743" y="583"/>
                  </a:lnTo>
                  <a:lnTo>
                    <a:pt x="1744" y="551"/>
                  </a:lnTo>
                  <a:lnTo>
                    <a:pt x="1746" y="523"/>
                  </a:lnTo>
                  <a:lnTo>
                    <a:pt x="1751" y="497"/>
                  </a:lnTo>
                  <a:lnTo>
                    <a:pt x="1755" y="474"/>
                  </a:lnTo>
                  <a:lnTo>
                    <a:pt x="1759" y="462"/>
                  </a:lnTo>
                  <a:lnTo>
                    <a:pt x="1763" y="452"/>
                  </a:lnTo>
                  <a:lnTo>
                    <a:pt x="1767" y="442"/>
                  </a:lnTo>
                  <a:lnTo>
                    <a:pt x="1772" y="433"/>
                  </a:lnTo>
                  <a:lnTo>
                    <a:pt x="1778" y="424"/>
                  </a:lnTo>
                  <a:lnTo>
                    <a:pt x="1783" y="416"/>
                  </a:lnTo>
                  <a:lnTo>
                    <a:pt x="1789" y="408"/>
                  </a:lnTo>
                  <a:lnTo>
                    <a:pt x="1796" y="402"/>
                  </a:lnTo>
                  <a:lnTo>
                    <a:pt x="1803" y="395"/>
                  </a:lnTo>
                  <a:lnTo>
                    <a:pt x="1810" y="388"/>
                  </a:lnTo>
                  <a:lnTo>
                    <a:pt x="1819" y="383"/>
                  </a:lnTo>
                  <a:lnTo>
                    <a:pt x="1827" y="378"/>
                  </a:lnTo>
                  <a:lnTo>
                    <a:pt x="1837" y="374"/>
                  </a:lnTo>
                  <a:lnTo>
                    <a:pt x="1846" y="369"/>
                  </a:lnTo>
                  <a:lnTo>
                    <a:pt x="1857" y="366"/>
                  </a:lnTo>
                  <a:lnTo>
                    <a:pt x="1867" y="362"/>
                  </a:lnTo>
                  <a:lnTo>
                    <a:pt x="1891" y="357"/>
                  </a:lnTo>
                  <a:lnTo>
                    <a:pt x="1917" y="353"/>
                  </a:lnTo>
                  <a:lnTo>
                    <a:pt x="1945" y="351"/>
                  </a:lnTo>
                  <a:lnTo>
                    <a:pt x="1975" y="350"/>
                  </a:lnTo>
                  <a:lnTo>
                    <a:pt x="2731" y="350"/>
                  </a:lnTo>
                  <a:lnTo>
                    <a:pt x="2751" y="349"/>
                  </a:lnTo>
                  <a:lnTo>
                    <a:pt x="2772" y="347"/>
                  </a:lnTo>
                  <a:lnTo>
                    <a:pt x="2790" y="343"/>
                  </a:lnTo>
                  <a:lnTo>
                    <a:pt x="2806" y="338"/>
                  </a:lnTo>
                  <a:lnTo>
                    <a:pt x="2822" y="331"/>
                  </a:lnTo>
                  <a:lnTo>
                    <a:pt x="2837" y="323"/>
                  </a:lnTo>
                  <a:lnTo>
                    <a:pt x="2849" y="313"/>
                  </a:lnTo>
                  <a:lnTo>
                    <a:pt x="2861" y="303"/>
                  </a:lnTo>
                  <a:lnTo>
                    <a:pt x="2872" y="290"/>
                  </a:lnTo>
                  <a:lnTo>
                    <a:pt x="2881" y="277"/>
                  </a:lnTo>
                  <a:lnTo>
                    <a:pt x="2888" y="263"/>
                  </a:lnTo>
                  <a:lnTo>
                    <a:pt x="2894" y="248"/>
                  </a:lnTo>
                  <a:lnTo>
                    <a:pt x="2900" y="231"/>
                  </a:lnTo>
                  <a:lnTo>
                    <a:pt x="2903" y="213"/>
                  </a:lnTo>
                  <a:lnTo>
                    <a:pt x="2905" y="195"/>
                  </a:lnTo>
                  <a:lnTo>
                    <a:pt x="2906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>
                <a:solidFill>
                  <a:schemeClr val="tx2"/>
                </a:solidFill>
              </a:endParaRPr>
            </a:p>
          </p:txBody>
        </p:sp>
      </p:grp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844D5830-0CA1-448A-8467-38A92D8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53565421-29B1-4419-8F71-A4642E1D41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764" y="3428999"/>
            <a:ext cx="12196800" cy="3429001"/>
          </a:xfrm>
          <a:custGeom>
            <a:avLst/>
            <a:gdLst>
              <a:gd name="connsiteX0" fmla="*/ 12196712 w 12196800"/>
              <a:gd name="connsiteY0" fmla="*/ 0 h 3429001"/>
              <a:gd name="connsiteX1" fmla="*/ 12196763 w 12196800"/>
              <a:gd name="connsiteY1" fmla="*/ 0 h 3429001"/>
              <a:gd name="connsiteX2" fmla="*/ 12196763 w 12196800"/>
              <a:gd name="connsiteY2" fmla="*/ 1600201 h 3429001"/>
              <a:gd name="connsiteX3" fmla="*/ 12196800 w 12196800"/>
              <a:gd name="connsiteY3" fmla="*/ 1600201 h 3429001"/>
              <a:gd name="connsiteX4" fmla="*/ 12196800 w 12196800"/>
              <a:gd name="connsiteY4" fmla="*/ 3429001 h 3429001"/>
              <a:gd name="connsiteX5" fmla="*/ 0 w 12196800"/>
              <a:gd name="connsiteY5" fmla="*/ 3429001 h 3429001"/>
              <a:gd name="connsiteX6" fmla="*/ 0 w 12196800"/>
              <a:gd name="connsiteY6" fmla="*/ 2320029 h 3429001"/>
              <a:gd name="connsiteX7" fmla="*/ 0 w 12196800"/>
              <a:gd name="connsiteY7" fmla="*/ 1600201 h 3429001"/>
              <a:gd name="connsiteX8" fmla="*/ 0 w 12196800"/>
              <a:gd name="connsiteY8" fmla="*/ 1096213 h 3429001"/>
              <a:gd name="connsiteX9" fmla="*/ 24566 w 12196800"/>
              <a:gd name="connsiteY9" fmla="*/ 1096213 h 3429001"/>
              <a:gd name="connsiteX10" fmla="*/ 497300 w 12196800"/>
              <a:gd name="connsiteY10" fmla="*/ 861548 h 3429001"/>
              <a:gd name="connsiteX11" fmla="*/ 1136599 w 12196800"/>
              <a:gd name="connsiteY11" fmla="*/ 21631 h 3429001"/>
              <a:gd name="connsiteX12" fmla="*/ 7006798 w 12196800"/>
              <a:gd name="connsiteY12" fmla="*/ 21631 h 3429001"/>
              <a:gd name="connsiteX13" fmla="*/ 7008157 w 12196800"/>
              <a:gd name="connsiteY13" fmla="*/ 21494 h 3429001"/>
              <a:gd name="connsiteX14" fmla="*/ 12196712 w 12196800"/>
              <a:gd name="connsiteY14" fmla="*/ 21494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6800" h="3429001">
                <a:moveTo>
                  <a:pt x="12196712" y="0"/>
                </a:moveTo>
                <a:lnTo>
                  <a:pt x="12196763" y="0"/>
                </a:lnTo>
                <a:lnTo>
                  <a:pt x="12196763" y="1600201"/>
                </a:lnTo>
                <a:lnTo>
                  <a:pt x="12196800" y="1600201"/>
                </a:lnTo>
                <a:lnTo>
                  <a:pt x="12196800" y="3429001"/>
                </a:lnTo>
                <a:lnTo>
                  <a:pt x="0" y="3429001"/>
                </a:lnTo>
                <a:lnTo>
                  <a:pt x="0" y="2320029"/>
                </a:lnTo>
                <a:lnTo>
                  <a:pt x="0" y="1600201"/>
                </a:lnTo>
                <a:lnTo>
                  <a:pt x="0" y="1096213"/>
                </a:lnTo>
                <a:lnTo>
                  <a:pt x="24566" y="1096213"/>
                </a:lnTo>
                <a:cubicBezTo>
                  <a:pt x="263767" y="1092812"/>
                  <a:pt x="386791" y="1019908"/>
                  <a:pt x="497300" y="861548"/>
                </a:cubicBezTo>
                <a:lnTo>
                  <a:pt x="1136599" y="21631"/>
                </a:lnTo>
                <a:lnTo>
                  <a:pt x="7006798" y="21631"/>
                </a:lnTo>
                <a:lnTo>
                  <a:pt x="7008157" y="21494"/>
                </a:lnTo>
                <a:lnTo>
                  <a:pt x="12196712" y="214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on the icon to add a picture.</a:t>
            </a:r>
            <a:endParaRPr lang="pl-PL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id="{DF22F9D6-FE42-42E7-AD6B-B1FB502A6B5D}"/>
              </a:ext>
            </a:extLst>
          </p:cNvPr>
          <p:cNvGrpSpPr/>
          <p:nvPr userDrawn="1"/>
        </p:nvGrpSpPr>
        <p:grpSpPr>
          <a:xfrm rot="5400000">
            <a:off x="-3572540" y="3312041"/>
            <a:ext cx="6815472" cy="233918"/>
            <a:chOff x="0" y="-711770"/>
            <a:chExt cx="4642907" cy="564813"/>
          </a:xfrm>
        </p:grpSpPr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E15F386C-1B29-44DE-800B-B6BE84CCF13E}"/>
                </a:ext>
              </a:extLst>
            </p:cNvPr>
            <p:cNvGrpSpPr/>
            <p:nvPr userDrawn="1"/>
          </p:nvGrpSpPr>
          <p:grpSpPr>
            <a:xfrm>
              <a:off x="791421" y="-711770"/>
              <a:ext cx="685800" cy="564813"/>
              <a:chOff x="304800" y="937146"/>
              <a:chExt cx="1624082" cy="286603"/>
            </a:xfrm>
          </p:grpSpPr>
          <p:sp>
            <p:nvSpPr>
              <p:cNvPr id="94" name="Prostokąt: zaokrąglone rogi 93">
                <a:extLst>
                  <a:ext uri="{FF2B5EF4-FFF2-40B4-BE49-F238E27FC236}">
                    <a16:creationId xmlns:a16="http://schemas.microsoft.com/office/drawing/2014/main" id="{B5BB4C98-E9C9-4E34-961B-C7D72A0B5C1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5" name="Prostokąt: zaokrąglone rogi 94">
                <a:extLst>
                  <a:ext uri="{FF2B5EF4-FFF2-40B4-BE49-F238E27FC236}">
                    <a16:creationId xmlns:a16="http://schemas.microsoft.com/office/drawing/2014/main" id="{D11503F2-A64E-4B84-90B9-26882E6D6E28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6" name="Prostokąt: zaokrąglone rogi 95">
                <a:extLst>
                  <a:ext uri="{FF2B5EF4-FFF2-40B4-BE49-F238E27FC236}">
                    <a16:creationId xmlns:a16="http://schemas.microsoft.com/office/drawing/2014/main" id="{81DE1274-9812-4F53-9749-2B0116E7A30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69DE1E4A-0301-4CA1-8864-8EB9379D6CAD}"/>
                </a:ext>
              </a:extLst>
            </p:cNvPr>
            <p:cNvGrpSpPr/>
            <p:nvPr userDrawn="1"/>
          </p:nvGrpSpPr>
          <p:grpSpPr>
            <a:xfrm>
              <a:off x="2374263" y="-711770"/>
              <a:ext cx="685800" cy="564813"/>
              <a:chOff x="304800" y="937146"/>
              <a:chExt cx="1624082" cy="286603"/>
            </a:xfrm>
          </p:grpSpPr>
          <p:sp>
            <p:nvSpPr>
              <p:cNvPr id="91" name="Prostokąt: zaokrąglone rogi 90">
                <a:extLst>
                  <a:ext uri="{FF2B5EF4-FFF2-40B4-BE49-F238E27FC236}">
                    <a16:creationId xmlns:a16="http://schemas.microsoft.com/office/drawing/2014/main" id="{D7103313-F0C1-438D-AAE8-1D6B2B5999AE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997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Prostokąt: zaokrąglone rogi 91">
                <a:extLst>
                  <a:ext uri="{FF2B5EF4-FFF2-40B4-BE49-F238E27FC236}">
                    <a16:creationId xmlns:a16="http://schemas.microsoft.com/office/drawing/2014/main" id="{B7B3A4AC-8314-432C-900D-C8E6B9A1DD6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Prostokąt: zaokrąglone rogi 92">
                <a:extLst>
                  <a:ext uri="{FF2B5EF4-FFF2-40B4-BE49-F238E27FC236}">
                    <a16:creationId xmlns:a16="http://schemas.microsoft.com/office/drawing/2014/main" id="{44E1FF4A-F7EE-462C-B404-9568618AEF49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AF4A0445-806C-40B1-A4FA-6BA2B44EEADA}"/>
                </a:ext>
              </a:extLst>
            </p:cNvPr>
            <p:cNvGrpSpPr/>
            <p:nvPr userDrawn="1"/>
          </p:nvGrpSpPr>
          <p:grpSpPr>
            <a:xfrm>
              <a:off x="1582842" y="-711770"/>
              <a:ext cx="685800" cy="564813"/>
              <a:chOff x="304800" y="937146"/>
              <a:chExt cx="1624082" cy="286603"/>
            </a:xfrm>
          </p:grpSpPr>
          <p:sp>
            <p:nvSpPr>
              <p:cNvPr id="88" name="Prostokąt: zaokrąglone rogi 87">
                <a:extLst>
                  <a:ext uri="{FF2B5EF4-FFF2-40B4-BE49-F238E27FC236}">
                    <a16:creationId xmlns:a16="http://schemas.microsoft.com/office/drawing/2014/main" id="{56643A36-C510-4B9E-803D-36B2E4E149AA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33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rostokąt: zaokrąglone rogi 88">
                <a:extLst>
                  <a:ext uri="{FF2B5EF4-FFF2-40B4-BE49-F238E27FC236}">
                    <a16:creationId xmlns:a16="http://schemas.microsoft.com/office/drawing/2014/main" id="{9D27F557-8572-41B9-B87E-452AD1CCD913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Prostokąt: zaokrąglone rogi 89">
                <a:extLst>
                  <a:ext uri="{FF2B5EF4-FFF2-40B4-BE49-F238E27FC236}">
                    <a16:creationId xmlns:a16="http://schemas.microsoft.com/office/drawing/2014/main" id="{39396D66-8009-4307-828A-B2F18D534B4A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007B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96B06E16-A073-4CC8-B6C0-5D2E2FB4EB29}"/>
                </a:ext>
              </a:extLst>
            </p:cNvPr>
            <p:cNvGrpSpPr/>
            <p:nvPr userDrawn="1"/>
          </p:nvGrpSpPr>
          <p:grpSpPr>
            <a:xfrm>
              <a:off x="0" y="-711770"/>
              <a:ext cx="685800" cy="564813"/>
              <a:chOff x="304800" y="937146"/>
              <a:chExt cx="1624082" cy="286603"/>
            </a:xfrm>
          </p:grpSpPr>
          <p:sp>
            <p:nvSpPr>
              <p:cNvPr id="85" name="Prostokąt: zaokrąglone rogi 84">
                <a:extLst>
                  <a:ext uri="{FF2B5EF4-FFF2-40B4-BE49-F238E27FC236}">
                    <a16:creationId xmlns:a16="http://schemas.microsoft.com/office/drawing/2014/main" id="{7DBE6AB5-1EFC-41CA-A76D-FFE5F6093924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92E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rostokąt: zaokrąglone rogi 85">
                <a:extLst>
                  <a:ext uri="{FF2B5EF4-FFF2-40B4-BE49-F238E27FC236}">
                    <a16:creationId xmlns:a16="http://schemas.microsoft.com/office/drawing/2014/main" id="{C22D1E96-9D7B-4964-9DE3-F90E6637630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rostokąt: zaokrąglone rogi 86">
                <a:extLst>
                  <a:ext uri="{FF2B5EF4-FFF2-40B4-BE49-F238E27FC236}">
                    <a16:creationId xmlns:a16="http://schemas.microsoft.com/office/drawing/2014/main" id="{F6E503FF-4A07-4515-938E-C6399EE96B68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408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ABC083AA-A35A-4AD1-835F-7C13CCCD6232}"/>
                </a:ext>
              </a:extLst>
            </p:cNvPr>
            <p:cNvGrpSpPr/>
            <p:nvPr userDrawn="1"/>
          </p:nvGrpSpPr>
          <p:grpSpPr>
            <a:xfrm>
              <a:off x="3957107" y="-711770"/>
              <a:ext cx="685800" cy="564813"/>
              <a:chOff x="304800" y="937146"/>
              <a:chExt cx="1624082" cy="286603"/>
            </a:xfrm>
          </p:grpSpPr>
          <p:sp>
            <p:nvSpPr>
              <p:cNvPr id="82" name="Prostokąt: zaokrąglone rogi 81">
                <a:extLst>
                  <a:ext uri="{FF2B5EF4-FFF2-40B4-BE49-F238E27FC236}">
                    <a16:creationId xmlns:a16="http://schemas.microsoft.com/office/drawing/2014/main" id="{2B98AFD1-4BE8-43B0-8A14-AB175E184A70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F3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Prostokąt: zaokrąglone rogi 82">
                <a:extLst>
                  <a:ext uri="{FF2B5EF4-FFF2-40B4-BE49-F238E27FC236}">
                    <a16:creationId xmlns:a16="http://schemas.microsoft.com/office/drawing/2014/main" id="{B865E040-8A0A-4F5A-85A8-DC7FBA737852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Prostokąt: zaokrąglone rogi 83">
                <a:extLst>
                  <a:ext uri="{FF2B5EF4-FFF2-40B4-BE49-F238E27FC236}">
                    <a16:creationId xmlns:a16="http://schemas.microsoft.com/office/drawing/2014/main" id="{857325CE-59F4-40AE-92F7-5CE21C774AA2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9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78029A04-D479-4C40-B3ED-D00D96E27046}"/>
                </a:ext>
              </a:extLst>
            </p:cNvPr>
            <p:cNvGrpSpPr/>
            <p:nvPr userDrawn="1"/>
          </p:nvGrpSpPr>
          <p:grpSpPr>
            <a:xfrm>
              <a:off x="3165684" y="-711770"/>
              <a:ext cx="685800" cy="564813"/>
              <a:chOff x="304800" y="937146"/>
              <a:chExt cx="1624082" cy="286603"/>
            </a:xfrm>
          </p:grpSpPr>
          <p:sp>
            <p:nvSpPr>
              <p:cNvPr id="79" name="Prostokąt: zaokrąglone rogi 78">
                <a:extLst>
                  <a:ext uri="{FF2B5EF4-FFF2-40B4-BE49-F238E27FC236}">
                    <a16:creationId xmlns:a16="http://schemas.microsoft.com/office/drawing/2014/main" id="{E91696F0-22FE-4C0D-9B10-9D78D8B71225}"/>
                  </a:ext>
                </a:extLst>
              </p:cNvPr>
              <p:cNvSpPr/>
              <p:nvPr/>
            </p:nvSpPr>
            <p:spPr>
              <a:xfrm>
                <a:off x="304800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FF6E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8754BF68-C819-4741-9B4D-9CB0907B03E9}"/>
                  </a:ext>
                </a:extLst>
              </p:cNvPr>
              <p:cNvSpPr/>
              <p:nvPr/>
            </p:nvSpPr>
            <p:spPr>
              <a:xfrm>
                <a:off x="873456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757A1D26-43B7-48FB-A64A-5B2ADD23D9B5}"/>
                  </a:ext>
                </a:extLst>
              </p:cNvPr>
              <p:cNvSpPr/>
              <p:nvPr/>
            </p:nvSpPr>
            <p:spPr>
              <a:xfrm>
                <a:off x="1442112" y="937146"/>
                <a:ext cx="486770" cy="286603"/>
              </a:xfrm>
              <a:prstGeom prst="roundRect">
                <a:avLst>
                  <a:gd name="adj" fmla="val 0"/>
                </a:avLst>
              </a:prstGeom>
              <a:solidFill>
                <a:srgbClr val="D32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76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2372474"/>
            <a:ext cx="11234632" cy="3468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 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6627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27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592DCF-9C94-E63A-906E-4E841192EF7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4987" y="63500"/>
            <a:ext cx="4873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432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2" r:id="rId2"/>
    <p:sldLayoutId id="2147483812" r:id="rId3"/>
    <p:sldLayoutId id="2147483762" r:id="rId4"/>
    <p:sldLayoutId id="2147483813" r:id="rId5"/>
    <p:sldLayoutId id="2147483731" r:id="rId6"/>
    <p:sldLayoutId id="2147483732" r:id="rId7"/>
    <p:sldLayoutId id="2147483749" r:id="rId8"/>
    <p:sldLayoutId id="2147483743" r:id="rId9"/>
    <p:sldLayoutId id="2147483792" r:id="rId10"/>
    <p:sldLayoutId id="2147483802" r:id="rId11"/>
    <p:sldLayoutId id="2147483793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770" r:id="rId19"/>
    <p:sldLayoutId id="2147483800" r:id="rId20"/>
    <p:sldLayoutId id="2147483798" r:id="rId21"/>
    <p:sldLayoutId id="2147483820" r:id="rId22"/>
    <p:sldLayoutId id="2147483803" r:id="rId23"/>
    <p:sldLayoutId id="2147483787" r:id="rId24"/>
    <p:sldLayoutId id="2147483815" r:id="rId25"/>
    <p:sldLayoutId id="2147483814" r:id="rId26"/>
    <p:sldLayoutId id="2147483816" r:id="rId27"/>
    <p:sldLayoutId id="2147483819" r:id="rId28"/>
    <p:sldLayoutId id="2147483817" r:id="rId29"/>
    <p:sldLayoutId id="2147483818" r:id="rId30"/>
    <p:sldLayoutId id="2147483806" r:id="rId31"/>
    <p:sldLayoutId id="2147483804" r:id="rId32"/>
    <p:sldLayoutId id="2147483805" r:id="rId33"/>
    <p:sldLayoutId id="2147483801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87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52000" algn="l" defTabSz="107735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6627" y="2372474"/>
            <a:ext cx="11234632" cy="34686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 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6627" y="6356351"/>
            <a:ext cx="831854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r>
              <a:rPr lang="pl-PL"/>
              <a:t>Smlouva o poskytování služeb Portálového systému SZIF a Portálové aplikace pro Monitoring Approach (Portálový systém SZIF); e.č. objednatele: 4200012758_SML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26627" y="705359"/>
            <a:ext cx="11234631" cy="6125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/>
              <a:t>Click to edit Master title style</a:t>
            </a:r>
            <a:endParaRPr lang="pl-PL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C1E638-3F78-4E0D-883A-B278700C48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680438-74B5-696A-3C67-F307A968EA0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4987" y="63500"/>
            <a:ext cx="4873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0924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  <p:sldLayoutId id="2147483865" r:id="rId32"/>
    <p:sldLayoutId id="2147483866" r:id="rId33"/>
    <p:sldLayoutId id="2147483867" r:id="rId34"/>
    <p:sldLayoutId id="2147483868" r:id="rId35"/>
    <p:sldLayoutId id="2147483869" r:id="rId36"/>
    <p:sldLayoutId id="2147483870" r:id="rId37"/>
    <p:sldLayoutId id="2147483871" r:id="rId38"/>
    <p:sldLayoutId id="2147483872" r:id="rId39"/>
    <p:sldLayoutId id="2147483873" r:id="rId40"/>
    <p:sldLayoutId id="2147483874" r:id="rId41"/>
    <p:sldLayoutId id="2147483875" r:id="rId42"/>
    <p:sldLayoutId id="2147483876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219170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52000" algn="l" defTabSz="107735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accent4">
            <a:lumMod val="75000"/>
          </a:schemeClr>
        </a:buClr>
        <a:buSzPct val="90000"/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0943" indent="-245527" algn="l" defTabSz="1219170" rtl="0" eaLnBrk="1" latinLnBrk="0" hangingPunct="1">
        <a:spcBef>
          <a:spcPct val="20000"/>
        </a:spcBef>
        <a:buFont typeface="Symbol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887" indent="-234945" algn="l" defTabSz="121917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e-sbirka.cz/" TargetMode="External"/><Relationship Id="rId3" Type="http://schemas.openxmlformats.org/officeDocument/2006/relationships/hyperlink" Target="https://test.e-legislativa.cz/" TargetMode="External"/><Relationship Id="rId7" Type="http://schemas.openxmlformats.org/officeDocument/2006/relationships/hyperlink" Target="https://www.e-legislativa.cz/portal/domu" TargetMode="External"/><Relationship Id="rId2" Type="http://schemas.openxmlformats.org/officeDocument/2006/relationships/hyperlink" Target="https://test-portal.e-legislativa.cz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ortal.e-legislativa.cz/portal/domu" TargetMode="External"/><Relationship Id="rId5" Type="http://schemas.openxmlformats.org/officeDocument/2006/relationships/hyperlink" Target="https://test.e-sbirka.cz/" TargetMode="External"/><Relationship Id="rId4" Type="http://schemas.openxmlformats.org/officeDocument/2006/relationships/hyperlink" Target="https://test-portal.e-sbirka.cz/" TargetMode="External"/><Relationship Id="rId9" Type="http://schemas.openxmlformats.org/officeDocument/2006/relationships/hyperlink" Target="https://www.e-sbirka.cz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24ED19-162C-4112-A35A-7C45978A1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5850" y="2583931"/>
            <a:ext cx="10593786" cy="1981028"/>
          </a:xfrm>
        </p:spPr>
        <p:txBody>
          <a:bodyPr vert="horz" lIns="0" tIns="0" rIns="0" bIns="0" rtlCol="0" anchor="t">
            <a:normAutofit/>
          </a:bodyPr>
          <a:lstStyle/>
          <a:p>
            <a:endParaRPr lang="cs-CZ" sz="1800" dirty="0">
              <a:solidFill>
                <a:srgbClr val="000000"/>
              </a:solidFill>
            </a:endParaRP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cs-CZ" sz="1400" dirty="0"/>
              <a:t>Praha</a:t>
            </a:r>
            <a:r>
              <a:rPr lang="cs-CZ" sz="1400">
                <a:solidFill>
                  <a:srgbClr val="000000"/>
                </a:solidFill>
              </a:rPr>
              <a:t>, 3.4.2025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52CE9982-D571-436E-BDF3-4122DFC1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1" y="813695"/>
            <a:ext cx="10593786" cy="612527"/>
          </a:xfrm>
        </p:spPr>
        <p:txBody>
          <a:bodyPr>
            <a:noAutofit/>
          </a:bodyPr>
          <a:lstStyle/>
          <a:p>
            <a:r>
              <a:rPr lang="cs-CZ" sz="6600" b="0">
                <a:solidFill>
                  <a:schemeClr val="tx1"/>
                </a:solidFill>
              </a:rPr>
              <a:t>Akademie e-Legislativy</a:t>
            </a:r>
            <a:br>
              <a:rPr lang="cs-CZ" sz="6600" b="0">
                <a:solidFill>
                  <a:schemeClr val="tx1"/>
                </a:solidFill>
              </a:rPr>
            </a:br>
            <a:r>
              <a:rPr lang="cs-CZ" sz="6600" b="0">
                <a:solidFill>
                  <a:schemeClr val="tx1"/>
                </a:solidFill>
              </a:rPr>
              <a:t>Blok 4</a:t>
            </a:r>
            <a:endParaRPr lang="en-US" sz="6600" b="0" dirty="0">
              <a:solidFill>
                <a:schemeClr val="tx1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3D9D6DD-955D-49B4-A03F-8D3DD4C367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324" b="24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15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479D-3F94-51E3-124F-AF3C6D44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D4565-CC36-00B5-06EA-F3365F4E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2036D-BE96-C0C9-2303-1D77EDCB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10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92BCC9-361B-78E8-C3C5-F60BB4214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C14991-07F3-B88A-0383-4CED6B33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Založení podprostoru souběžné tvorby návrhu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7E495-045E-9590-5411-11B18FD8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Editor anebo Vlastník prostoru fáze klikne v panelu Legislativní proces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na hlavní prostor fáze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, následně na záložce Shrnutí klikne na Vytvořit podprostor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  <a:r>
              <a:rPr lang="cs-CZ" sz="1800" dirty="0"/>
              <a:t> </a:t>
            </a: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1CEA7E-655B-8B8B-23C0-55F84D8C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510176"/>
            <a:ext cx="8730389" cy="40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44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B0F6C-E141-C894-528C-2AB0E0965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44CE3-1DC0-6A38-0CCC-9DF29300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EEF2F-C2B9-27C6-A6E9-481696E4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11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D7FD73A-7779-85AB-7599-03C262538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B75774-AD61-6574-14CC-E508C895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Založení podprostoru souběžné tvorby návrhu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3E8B5-F14A-9FCD-8417-AE6E1314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Zobrazí se dialogové okno Nový podprostor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pro nastavení atributů - uživatel: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Typ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 = vybere „Souběžná tvorba návrhů“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Název podprostoru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  <a:r>
              <a:rPr lang="cs-CZ" sz="1800" dirty="0"/>
              <a:t> = pojmenuje podprostor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Výchozí verze návrhu </a:t>
            </a:r>
            <a:r>
              <a:rPr lang="cs-CZ" sz="1800" dirty="0">
                <a:solidFill>
                  <a:srgbClr val="FF0000"/>
                </a:solidFill>
              </a:rPr>
              <a:t>(4)</a:t>
            </a:r>
            <a:r>
              <a:rPr lang="cs-CZ" sz="1800" dirty="0"/>
              <a:t> = vybere verze návrhu z hlavního prostoru fáze, do které bude provádět zapracování</a:t>
            </a: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Zadání Vlastníků </a:t>
            </a:r>
            <a:r>
              <a:rPr lang="cs-CZ" sz="1800" dirty="0">
                <a:solidFill>
                  <a:srgbClr val="FF0000"/>
                </a:solidFill>
              </a:rPr>
              <a:t>(5) </a:t>
            </a:r>
            <a:r>
              <a:rPr lang="cs-CZ" sz="1800" dirty="0"/>
              <a:t>se liší podle úrovně oprávnění: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Vlastník prostoru fáze </a:t>
            </a:r>
            <a:r>
              <a:rPr lang="cs-CZ" sz="1800" dirty="0"/>
              <a:t>má na dostupnou volbu:</a:t>
            </a:r>
          </a:p>
          <a:p>
            <a:pPr lvl="2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Převzetí z prostoru Tvorba </a:t>
            </a:r>
            <a:r>
              <a:rPr lang="cs-CZ" sz="1800" i="1" dirty="0"/>
              <a:t>(předvyplnění vlastníci z prostoru fáze)</a:t>
            </a:r>
          </a:p>
          <a:p>
            <a:pPr lvl="2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anebo Vlastní nastavení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Editor prostoru fáze </a:t>
            </a:r>
            <a:r>
              <a:rPr lang="cs-CZ" sz="1800" dirty="0"/>
              <a:t>má k dispozici volbu </a:t>
            </a:r>
            <a:r>
              <a:rPr lang="cs-CZ" sz="1800" u="sng" dirty="0"/>
              <a:t>pouze Vlastní nastavení</a:t>
            </a:r>
            <a:r>
              <a:rPr lang="cs-CZ" sz="1800" i="1" dirty="0"/>
              <a:t> (předvyplněný editor z prostoru fáze)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Po vyplnění atributů uživatel klikne na </a:t>
            </a:r>
            <a:r>
              <a:rPr lang="cs-CZ" sz="1800" b="1" dirty="0"/>
              <a:t>Založit podprostor </a:t>
            </a:r>
            <a:r>
              <a:rPr lang="cs-CZ" sz="1800" dirty="0">
                <a:solidFill>
                  <a:schemeClr val="accent5"/>
                </a:solidFill>
              </a:rPr>
              <a:t>(6)</a:t>
            </a:r>
            <a:r>
              <a:rPr lang="cs-CZ" sz="1800" dirty="0"/>
              <a:t> </a:t>
            </a: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553725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20782-AB71-D371-13CC-02FA23919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32EBCF-7E49-D68A-2EB0-B054D21F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D3F31-9033-5358-64FE-139ED3AF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12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AB07B20-8902-C7B2-64C0-FD153B831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A8C0E-695B-809E-AFB3-E14E86F4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Založení podprostoru souběžné tvorby návrhu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14CFBA3-9B93-8A1F-CA08-1611BF60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9" y="1714927"/>
            <a:ext cx="5400000" cy="3600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Vlastník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aktivní obě volby </a:t>
            </a:r>
            <a:r>
              <a:rPr lang="cs-CZ" dirty="0">
                <a:solidFill>
                  <a:schemeClr val="accent5"/>
                </a:solidFill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předvyplněni vlastníci z hlavního prostoru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BA92321-97F3-E40A-A66C-B77752F698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211" y="1714927"/>
            <a:ext cx="5400000" cy="3600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Editor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neaktivní volba Převzetí z prostoru Tvorba </a:t>
            </a:r>
            <a:r>
              <a:rPr lang="cs-CZ" dirty="0">
                <a:solidFill>
                  <a:schemeClr val="accent5"/>
                </a:solidFill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předvyplněn editor z hlavního prostoru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BD349A9-AEC6-C58C-F7F4-E65CA610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211" y="2917904"/>
            <a:ext cx="5474546" cy="28077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EF6AD7C-9ACE-3620-FF5B-F0E0F378A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4" y="2932887"/>
            <a:ext cx="5434378" cy="28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96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36239-975C-A4C9-A4F1-A43E7752A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0D625-87B2-8D4D-8AA4-916EA9C4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BAF9A-38B4-6676-B559-9EEAE4C0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13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81D90F-F267-262F-7807-D970DEE83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AE5C6C-4625-3C17-A997-22939BBA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Založení podprostoru souběžné tvorby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539C067-CC4E-7C65-D00A-28736BD61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Nastavení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 v hlavním prostoru fáze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B10A29-D499-92FA-9765-ECAEA8EF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6627" y="2155804"/>
            <a:ext cx="9757804" cy="4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57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767A8-2770-329A-D303-6B524633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644BFC-75CC-487C-7C65-A09732D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34469-7FD9-B732-47E2-5E59D3E4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14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2D4C257-19EC-D481-EB57-2D16D490B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F7F553-47DE-5EEF-8B27-8C76F1ED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Viditelnost podprostoru souběžné tvorby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41C666B-D16F-389D-9333-6C72EA50EE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Vlastník a Editor si navzájem nevidí vytvořené podprostory, které byly založeny na stejném návrhu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ukázka PT založeného </a:t>
            </a:r>
            <a:r>
              <a:rPr lang="cs-CZ" sz="1800" b="1" dirty="0"/>
              <a:t>Editorem</a:t>
            </a:r>
            <a:r>
              <a:rPr lang="cs-CZ" sz="1800" dirty="0"/>
              <a:t> prostoru fáze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45B670-27CE-39B4-F708-DC0DAA9A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628237"/>
            <a:ext cx="11027572" cy="33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190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B57FD-456A-EFAB-164B-2393933B6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C85C7B-76BA-88CB-0A34-0C8C9AAC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D4028D-AB2A-A595-8D2E-9B91E026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15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6A0D56-6049-94A7-DE5F-7FB09C014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70447F-0384-F8E0-851A-3AD6F114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Viditelnost podprostoru souběžné tvorby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A65720C-CD0D-F54C-F3C4-6D2BC80ADF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Vlastník a Editor si navzájem nevidí vytvořené podprostory, které byly založeny na stejném návrhu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ukázka PT založeného </a:t>
            </a:r>
            <a:r>
              <a:rPr lang="cs-CZ" sz="1800" b="1" dirty="0"/>
              <a:t>Vlastníkem</a:t>
            </a:r>
            <a:r>
              <a:rPr lang="cs-CZ" sz="1800" dirty="0"/>
              <a:t> prostoru fáze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7941AF-A025-8184-2035-D24F3B3C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605634"/>
            <a:ext cx="10530025" cy="32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96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23B55-32C9-C24A-3094-59DCD063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26175-C33B-067F-B566-CB279BDA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84AED-1F59-D8B3-3369-46EAE0DA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16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F05D71-5672-59F2-53E3-152152DC9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53B9F2-5DC6-C1A0-155B-6F86931C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Dostupnost funkcí (tlačítek) – záložka Podprostor tvorby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A2E31-35EE-765B-5B12-43AE17A7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7" y="1895475"/>
            <a:ext cx="5072789" cy="4076999"/>
          </a:xfrm>
        </p:spPr>
        <p:txBody>
          <a:bodyPr>
            <a:noAutofit/>
          </a:bodyPr>
          <a:lstStyle/>
          <a:p>
            <a:r>
              <a:rPr lang="cs-CZ" sz="1800" b="1" dirty="0"/>
              <a:t>Otevřít verzi návrhu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</a:p>
          <a:p>
            <a:pPr marL="612000" lvl="2" indent="-324000">
              <a:buClr>
                <a:schemeClr val="accent4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1800" dirty="0"/>
              <a:t>slouží k otevření konkrétní verze návrhu zákona nebo právního dokumentu pro jeho prohlížení a případné úpravy</a:t>
            </a:r>
          </a:p>
          <a:p>
            <a:r>
              <a:rPr lang="cs-CZ" sz="1800" b="1" dirty="0"/>
              <a:t>Otevřít text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umožňuje přístup k plnému textu dokumentu nebo návrhu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F27FAC-B7FD-7512-8DE5-F0E9264CB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"/>
          <a:stretch/>
        </p:blipFill>
        <p:spPr>
          <a:xfrm>
            <a:off x="5712439" y="1895475"/>
            <a:ext cx="6047772" cy="37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348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A1A9-049A-BC9B-1B49-3E8552B84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6A340-B768-9A11-A727-4C63EE69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588CC-9B90-E1F0-7632-B95F8770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17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AACA93-C43B-03B5-A71B-C08BB1B21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999751-DABB-A84F-92F2-E1D2F5B2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Dostupnost funkcí (tlačítek) – záložka Podprostor tvorby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100D7-D145-9E0A-3B6E-8755D43A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7" y="1895475"/>
            <a:ext cx="5072789" cy="4076999"/>
          </a:xfrm>
        </p:spPr>
        <p:txBody>
          <a:bodyPr>
            <a:noAutofit/>
          </a:bodyPr>
          <a:lstStyle/>
          <a:p>
            <a:r>
              <a:rPr lang="cs-CZ" sz="1800" b="1" dirty="0"/>
              <a:t>Vložit do prostoru tvorba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umožňuje vložení konkrétního návrhu nebo jeho části do hlavního prostoru legislativního procesu</a:t>
            </a:r>
          </a:p>
          <a:p>
            <a:r>
              <a:rPr lang="cs-CZ" sz="1800" b="1" dirty="0"/>
              <a:t>Zapracovat </a:t>
            </a:r>
            <a:r>
              <a:rPr lang="cs-CZ" sz="1800" dirty="0">
                <a:solidFill>
                  <a:srgbClr val="FF0000"/>
                </a:solidFill>
              </a:rPr>
              <a:t>(4)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je aktivní v okamžiku, kdy nad verzí existuje publikovaná </a:t>
            </a:r>
            <a:r>
              <a:rPr lang="cs-CZ" sz="1800" dirty="0" err="1"/>
              <a:t>mezitimní</a:t>
            </a:r>
            <a:r>
              <a:rPr lang="cs-CZ" sz="1800" dirty="0"/>
              <a:t> novela k zapracování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umožňuje rychlí přístup k záložce </a:t>
            </a:r>
            <a:r>
              <a:rPr lang="cs-CZ" sz="1800" dirty="0" err="1"/>
              <a:t>Mezitimní</a:t>
            </a:r>
            <a:r>
              <a:rPr lang="cs-CZ" sz="1800" dirty="0"/>
              <a:t> novely na návrhu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B74558-CDB3-09A8-3B95-B8A5767726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"/>
          <a:stretch/>
        </p:blipFill>
        <p:spPr>
          <a:xfrm>
            <a:off x="5712439" y="1895475"/>
            <a:ext cx="6047772" cy="37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484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1C57D-C3B7-F933-6C6F-EAC272F4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66FE75-7510-F795-F724-CA73CF6A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0B3EB-083F-6093-8DCA-085EB068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18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09D8B4-5EB6-3181-5E1E-45B32F449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B3CED-16EF-0579-F9D1-247A8C7F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Dostupnost funkcí – záložka Nastavení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F08AA-520C-5526-E796-5B0E6AB8B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7" y="1895475"/>
            <a:ext cx="4867306" cy="4076999"/>
          </a:xfrm>
        </p:spPr>
        <p:txBody>
          <a:bodyPr>
            <a:noAutofit/>
          </a:bodyPr>
          <a:lstStyle/>
          <a:p>
            <a:r>
              <a:rPr lang="cs-CZ" sz="1800" dirty="0"/>
              <a:t>Vlastník PT může: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změnit Název </a:t>
            </a:r>
            <a:r>
              <a:rPr lang="cs-CZ" sz="1800" dirty="0">
                <a:solidFill>
                  <a:schemeClr val="accent5"/>
                </a:solidFill>
              </a:rPr>
              <a:t>(1) </a:t>
            </a:r>
            <a:r>
              <a:rPr lang="cs-CZ" sz="1800" dirty="0"/>
              <a:t>podprostoru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přidávat další Vlastníky, Editory a Čtenáře </a:t>
            </a:r>
            <a:r>
              <a:rPr lang="cs-CZ" sz="1800" dirty="0">
                <a:solidFill>
                  <a:schemeClr val="accent5"/>
                </a:solidFill>
              </a:rPr>
              <a:t>(2)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C99BFEA-46C5-483F-C0A5-2BE7D2C95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671" y="1895475"/>
            <a:ext cx="624154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30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B0042-ABB4-270C-A802-77DC7E4A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284FD6-B748-C75D-D78C-18633ABF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E0075-27C7-F675-25F6-D8AB45D0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19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019FBB-757F-A35A-C2D0-FCE7F2DAD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731EED-59D0-400B-0017-D08DD48A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Editace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013A56A-7693-3351-022A-5EBA37B6F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Uživatel do editoru přejde z Podprostoru tvorby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klikem na Otevřít verzi návrhu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2F97FE3-C5B5-A41B-2716-1F425BB3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245146"/>
            <a:ext cx="11233584" cy="29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23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D468FC-5A1F-4D93-9266-BF44BB17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8" name="Symbol zastępczy obrazu 8" descr="Obraz zawierający sprzęt elektroniczny, obwód&#10;&#10;Opis wygenerowany automatycznie">
            <a:extLst>
              <a:ext uri="{FF2B5EF4-FFF2-40B4-BE49-F238E27FC236}">
                <a16:creationId xmlns:a16="http://schemas.microsoft.com/office/drawing/2014/main" id="{744A9715-BFBD-4CD0-B460-B81896994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616" y="0"/>
            <a:ext cx="3744384" cy="68580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2AD50B7D-FE5C-4529-8057-8AD9C6AA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6998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BD2E3-D21E-C9B8-C76C-6F56C1EC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E0AFDC-E36B-270F-F9B2-2A7E5EEE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40B55-9517-DFD7-8DE7-864C5247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20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4FDA71-F326-3E38-E71B-12E713C10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6006B4-0F27-8364-1A82-56DAC5A3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Editace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B65D3BD-E14A-CEFA-820F-DDEF62AC5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Verze návrhu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se otevře na nové záložce, kde Uživatel klikne na Otevřít v editoru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, otevře se dialogové okno, kde klikne na Otevřít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DB4022-54C1-A711-8296-A8778E8D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363793"/>
            <a:ext cx="9675612" cy="408189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82F0B19-78E8-6C28-C01F-276CFE37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457" y="3045286"/>
            <a:ext cx="5200000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67BA-48CD-5193-16BA-6EE8E46F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8525AC-1CEC-149E-E5A3-65A39722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AEBDC-014E-904E-CB70-6D745819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21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8A6FB1-AA3B-04B8-7AC3-A5BCBFEED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D81CC9-7DCD-0597-2F51-3E107B81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Editace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CC2BF60-1A1F-15FD-D57E-F00F96CBE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Následně Uživatel pro přípravu návrhu využívá standardní nástroje editoru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může přes menu Vložení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z dokumentu DOCX Importovat text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 </a:t>
            </a:r>
            <a:r>
              <a:rPr lang="cs-CZ" sz="1800" i="1" dirty="0"/>
              <a:t>(text musí začínat </a:t>
            </a:r>
            <a:r>
              <a:rPr lang="cs-CZ" sz="1800" b="0" i="1" dirty="0">
                <a:solidFill>
                  <a:srgbClr val="000000"/>
                </a:solidFill>
                <a:effectLst/>
              </a:rPr>
              <a:t>§, tzn. bez hlavičky)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i="1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0000"/>
                </a:solidFill>
              </a:rPr>
              <a:t>anebo využívá ostatní funkce editoru pro práci s fragmenty, hierarchií atd.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dirty="0"/>
              <a:t>Po dokončení práce s návrhem se Uživatel vrátí do Legislativního procesu přes tlačítko Zpět na PORTÁL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D3B34B7-D7E8-4090-0401-30EF428F9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4035465"/>
            <a:ext cx="11233584" cy="8834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252DA3D-60AD-E626-4F4D-7219687D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27" y="2518815"/>
            <a:ext cx="11233584" cy="9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598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2177D-B636-4CB0-8BD3-6520D106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EADB279-6B65-47C1-8089-6CF7F060016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647825" y="1430338"/>
            <a:ext cx="5648325" cy="37655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8A969-FE77-4591-800E-3F6136C9DB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01150" y="2371725"/>
            <a:ext cx="2990850" cy="14636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Příprava návrhu pod účty:</a:t>
            </a:r>
          </a:p>
          <a:p>
            <a:r>
              <a:rPr lang="cs-CZ" dirty="0"/>
              <a:t>verze Vlastník</a:t>
            </a:r>
          </a:p>
          <a:p>
            <a:r>
              <a:rPr lang="cs-CZ" dirty="0"/>
              <a:t>verze Editor</a:t>
            </a:r>
          </a:p>
        </p:txBody>
      </p:sp>
    </p:spTree>
    <p:extLst>
      <p:ext uri="{BB962C8B-B14F-4D97-AF65-F5344CB8AC3E}">
        <p14:creationId xmlns:p14="http://schemas.microsoft.com/office/powerpoint/2010/main" val="239070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FA22E-5362-024C-5B79-EA233F1D4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E248D1-611A-182E-2555-A85A90F6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6EB9B-59EE-7595-F092-B1017494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23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88786A-C3C5-C8C7-3743-3219877DE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D98BCF-47DE-2828-44C8-ED8627E8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Vložit do prostoru Tvorba 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1E3A7B1-6164-D99B-4E32-C706BF752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Po dokončení prací na návrhu Uživatel označí příslušný podprostor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a na záložce Podprostor tvorby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  <a:r>
              <a:rPr lang="cs-CZ" sz="1800" dirty="0"/>
              <a:t> klikne na Vložit do prostoru Tvorba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92D367-5A13-C2F9-4C72-7F0894DD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491726"/>
            <a:ext cx="11348656" cy="30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938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EFF4C-6A19-098D-E9C4-C99C0C7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2762B1-CCC7-38AD-500C-AA05A77D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C43B1-1226-5DA9-E5DB-9A061514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24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630FEB-614D-34DD-39CB-D898A2C88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28F110-00B9-4E00-0923-D79BAB73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Vložit do prostoru Tvorba 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D8BE77D-0E8D-EE52-19A7-6FAD9594D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Zobrazí se dialogové okno Vložení verze do prostoru Tvorba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</a:t>
            </a:r>
            <a:r>
              <a:rPr lang="cs-CZ" sz="1800" i="1" dirty="0"/>
              <a:t>(vždy bude v názvu aktuální název prostoru, v kterém se pracuje)</a:t>
            </a:r>
          </a:p>
          <a:p>
            <a:r>
              <a:rPr lang="cs-CZ" sz="1800" dirty="0"/>
              <a:t>Uživatel může upravit: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Název cílové verze návrhu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err="1"/>
              <a:t>check</a:t>
            </a:r>
            <a:r>
              <a:rPr lang="cs-CZ" sz="1800" dirty="0"/>
              <a:t> box Označit cílovou verzi návrhu jako pracovní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  <a:p>
            <a:pPr lvl="2"/>
            <a:r>
              <a:rPr lang="cs-CZ" sz="1800" dirty="0">
                <a:solidFill>
                  <a:srgbClr val="31333F"/>
                </a:solidFill>
              </a:rPr>
              <a:t>v</a:t>
            </a:r>
            <a:r>
              <a:rPr lang="cs-CZ" sz="1800" b="0" i="0" dirty="0">
                <a:solidFill>
                  <a:srgbClr val="31333F"/>
                </a:solidFill>
                <a:effectLst/>
              </a:rPr>
              <a:t>erze označená jako pracovní bude viditelná pouze autorovi návrhu a uživatelům, které autor nastavil jako „dalšího vlastníka“, uživatelé s rolemi „čtenář“ a „editor“ tuto pracovní verzi neuvidí</a:t>
            </a:r>
          </a:p>
          <a:p>
            <a:pPr marL="357750" indent="-285750"/>
            <a:r>
              <a:rPr lang="cs-CZ" sz="1800" dirty="0">
                <a:solidFill>
                  <a:srgbClr val="31333F"/>
                </a:solidFill>
              </a:rPr>
              <a:t>Pro vložení verze do hlavního prostoru klikne Uživatel na Vytvořit </a:t>
            </a:r>
            <a:r>
              <a:rPr lang="cs-CZ" sz="1800" dirty="0">
                <a:solidFill>
                  <a:srgbClr val="FF0000"/>
                </a:solidFill>
              </a:rPr>
              <a:t>(4)</a:t>
            </a:r>
          </a:p>
          <a:p>
            <a:endParaRPr lang="cs-CZ" sz="1800" b="1" dirty="0">
              <a:solidFill>
                <a:srgbClr val="FF0000"/>
              </a:solidFill>
            </a:endParaRPr>
          </a:p>
          <a:p>
            <a:endParaRPr lang="cs-CZ" sz="1800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23ED05-0AE0-F589-79C9-B631FC96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4504841"/>
            <a:ext cx="6696106" cy="20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04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9C66F-EC1F-604A-B283-126DA7311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F218EC-595E-DB7A-39B3-3C2D4175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495C7-8752-B3D5-DCFF-4DFFBA09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25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483597-DEB8-824C-9259-8278F8C15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8233F7-6DFB-9481-FE44-E65EB7D7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Zobrazení verzí návrhu v hlavním prostoru fáze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ED7DDFF4-6E95-D6FA-7706-DE8C878F7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Zobrazení za Uživatele v roli </a:t>
            </a:r>
            <a:r>
              <a:rPr lang="cs-CZ" sz="1800" b="1" dirty="0"/>
              <a:t>Vlastník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vidí všechny verze návrhu (aktuální i pracovní)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AC889C-F46D-9018-D50D-91318AF1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637283"/>
            <a:ext cx="11233584" cy="37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621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75968-EC53-7874-AB60-5C5AD47D1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D18C52-9921-FF3B-5DBA-B819712B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D8F5B-143C-17A7-FF63-E277D4B8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26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E966BA2-D6BC-5894-3015-597088561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FB9934-561B-B00D-6F55-5668BEC3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Zobrazení verzí návrhu v hlavním prostoru fáze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424521A-69FC-E115-C250-E6770517E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Zobrazení za Uživatele v roli </a:t>
            </a:r>
            <a:r>
              <a:rPr lang="cs-CZ" sz="1800" b="1" dirty="0"/>
              <a:t>Editor </a:t>
            </a:r>
            <a:r>
              <a:rPr lang="cs-CZ" sz="1800" i="1" dirty="0"/>
              <a:t>(totéž vidí i Uživatel v roli </a:t>
            </a:r>
            <a:r>
              <a:rPr lang="cs-CZ" sz="1800" b="1" i="1" dirty="0"/>
              <a:t>Čtenář</a:t>
            </a:r>
            <a:r>
              <a:rPr lang="cs-CZ" sz="1800" i="1" dirty="0"/>
              <a:t>)</a:t>
            </a:r>
            <a:endParaRPr lang="cs-CZ" sz="1800" b="1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vidí pouze aktuální verzi návrhu </a:t>
            </a:r>
            <a:r>
              <a:rPr lang="cs-CZ" sz="1800" i="1" dirty="0"/>
              <a:t>(označena žlutým rámečkem)</a:t>
            </a:r>
            <a:r>
              <a:rPr lang="cs-CZ" sz="1800" dirty="0"/>
              <a:t>, ostatní verze uvidí až po zrušení příznaku „pracovní“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71CF68-EE81-DA52-6A51-3A51149B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916066"/>
            <a:ext cx="11233584" cy="34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451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45F90-A08D-BB93-D3BB-CFDE25171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11C447-4493-4144-4BD1-D9C1D338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3C04A-8D6D-1D61-63A8-8DE36243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27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5DD49A-1A15-694F-7279-B13A1925D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526042-2BCD-F3ED-8E29-36A76B9B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Porovnat verze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30F6CCB-8B1A-7716-620B-7FB2D7019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Uživatel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označí verzi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, kterou chce porovnat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následně klikne na Porovnat verze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zobrazí se dialogové okno Porovnat verze návrhu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v tabulce se nabídnou dostupné verze </a:t>
            </a:r>
            <a:r>
              <a:rPr lang="cs-CZ" sz="1800" dirty="0">
                <a:solidFill>
                  <a:srgbClr val="FF0000"/>
                </a:solidFill>
              </a:rPr>
              <a:t>(4)</a:t>
            </a:r>
            <a:r>
              <a:rPr lang="cs-CZ" sz="1800" dirty="0"/>
              <a:t>, vůči kterým lze porovnávat, klikem označí jednu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následně klikne na Vybrat </a:t>
            </a:r>
            <a:r>
              <a:rPr lang="cs-CZ" sz="1800" dirty="0">
                <a:solidFill>
                  <a:srgbClr val="FF0000"/>
                </a:solidFill>
              </a:rPr>
              <a:t>(5)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2605121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11787-FE4F-07F6-2934-7C4F7B55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1EF711-631E-A0BD-4CDD-F8883E49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02054-91EC-FC0E-41DE-A96798C2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28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6B7144-7D5A-51B5-0D8C-C02373B3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26C6F-17F8-00B6-232D-AF99D846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Porovnat verze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AE0DEB-7AFA-35CA-2246-731439A54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2F97FA8-BA11-315D-EB0B-E84F20B2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1854931"/>
            <a:ext cx="10040860" cy="46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820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7150-BEEF-D1CD-E61B-D130F27C1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0E8A0-C236-8BBA-33F6-E4859411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25D52-3F20-91BD-1992-03DC5BD4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29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63C3DC-48C9-614A-BE2C-788DD8867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77CB39-57D2-F4B3-3F0D-692F4170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Porovnat verze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163A27E-94F1-3D59-9A45-71B631450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V dialogovém okně Otevřít strukturovaný text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klikne na Otevřít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</a:p>
          <a:p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DC7FCE-0BEA-9B3F-8BB6-7452ADC3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262327"/>
            <a:ext cx="8621230" cy="42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335E38-7700-5C5F-B69C-89B1FD6C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000"/>
              <a:t>Informační systém e-Sbírka a e-Legislativa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7C3053-29F4-2AA0-7D0A-2DDC1A2D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E5C883C-761D-0F9B-B812-E6DEAE7D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Důležité odkazy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9BF23B-8392-6A94-D312-3189A9B1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9" y="2372474"/>
            <a:ext cx="5655096" cy="36000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cs-CZ" sz="1800" b="1" dirty="0"/>
              <a:t>TEST</a:t>
            </a:r>
            <a:endParaRPr lang="cs-CZ" sz="1800" b="1" dirty="0">
              <a:ea typeface="Calibri"/>
              <a:cs typeface="Calibri"/>
            </a:endParaRPr>
          </a:p>
          <a:p>
            <a:pPr marL="322263" indent="-322263">
              <a:buFont typeface="Arial" panose="020B0604020202020204" pitchFamily="34" charset="0"/>
              <a:buChar char="•"/>
            </a:pPr>
            <a:r>
              <a:rPr lang="cs-CZ" sz="1600" b="1" dirty="0"/>
              <a:t>Neveřejný portál e-Legislativa: </a:t>
            </a:r>
          </a:p>
          <a:p>
            <a:pPr marL="684000" lvl="2" indent="0">
              <a:buNone/>
            </a:pPr>
            <a:r>
              <a:rPr lang="cs-CZ" sz="1600" b="1" u="sng" dirty="0">
                <a:solidFill>
                  <a:srgbClr val="0563C1"/>
                </a:solidFill>
                <a:effectLst/>
                <a:ea typeface="Calibri"/>
                <a:cs typeface="Times New Roman"/>
                <a:hlinkClick r:id="rId2" tooltip="https://test-portal.e-legislativa.cz/"/>
              </a:rPr>
              <a:t>https://test-portal.e-legislativa.cz/</a:t>
            </a:r>
            <a:endParaRPr lang="cs-CZ" sz="1600" b="1" dirty="0">
              <a:ea typeface="Calibri"/>
              <a:cs typeface="Times New Roman"/>
            </a:endParaRPr>
          </a:p>
          <a:p>
            <a:pPr marL="323850" indent="-323850"/>
            <a:r>
              <a:rPr lang="cs-CZ" sz="1400" dirty="0"/>
              <a:t>Veřejný portál e-Legislativa: </a:t>
            </a:r>
            <a:r>
              <a:rPr lang="cs-CZ" sz="1400" u="sng" dirty="0">
                <a:solidFill>
                  <a:srgbClr val="0563C1"/>
                </a:solidFill>
                <a:ea typeface="Calibri"/>
                <a:cs typeface="Times New Roman"/>
                <a:hlinkClick r:id="rId3" tooltip="https://test.e-legislativa.cz/"/>
              </a:rPr>
              <a:t>https://test.e-legislativa.cz/</a:t>
            </a:r>
            <a:endParaRPr lang="cs-CZ" sz="1400" dirty="0">
              <a:ea typeface="Calibri"/>
              <a:cs typeface="Times New Roman"/>
            </a:endParaRPr>
          </a:p>
          <a:p>
            <a:pPr marL="322263" indent="-322263">
              <a:buFont typeface="Arial" panose="020B0604020202020204" pitchFamily="34" charset="0"/>
              <a:buChar char="•"/>
            </a:pPr>
            <a:r>
              <a:rPr lang="cs-CZ" sz="1400" dirty="0"/>
              <a:t>Neveřejný portál e-Sbírka: </a:t>
            </a:r>
            <a:r>
              <a:rPr lang="cs-CZ" sz="1400" u="sng" kern="1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 tooltip="https://test-portal.e-sbirka.cz/"/>
              </a:rPr>
              <a:t>https://test-portal.e-sbirka.cz/</a:t>
            </a:r>
            <a:r>
              <a:rPr lang="cs-CZ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dirty="0"/>
          </a:p>
          <a:p>
            <a:pPr marL="323850" indent="-323850"/>
            <a:r>
              <a:rPr lang="cs-CZ" sz="1400" dirty="0"/>
              <a:t>Veřejný portál e-Sbírka: </a:t>
            </a:r>
            <a:r>
              <a:rPr lang="cs-CZ" sz="1400" u="sng" dirty="0">
                <a:solidFill>
                  <a:srgbClr val="0563C1"/>
                </a:solidFill>
                <a:ea typeface="Calibri"/>
                <a:cs typeface="Times New Roman"/>
                <a:hlinkClick r:id="rId5" tooltip="https://test.e-sbirka.cz/"/>
              </a:rPr>
              <a:t>https://test.e-sbirka.cz/</a:t>
            </a:r>
            <a:endParaRPr lang="cs-CZ" sz="1400" u="sng" dirty="0">
              <a:solidFill>
                <a:srgbClr val="0563C1"/>
              </a:solidFill>
              <a:ea typeface="Calibri"/>
              <a:cs typeface="Times New Roman"/>
            </a:endParaRPr>
          </a:p>
          <a:p>
            <a:pPr marL="323850" indent="-323850"/>
            <a:endParaRPr lang="cs-CZ" sz="1800" dirty="0">
              <a:ea typeface="Calibri"/>
              <a:cs typeface="Calibri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C30FF31-F7C0-B5C0-F0C0-F11F47E084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81724" y="2372474"/>
            <a:ext cx="6010276" cy="36000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PRODUKCE</a:t>
            </a:r>
            <a:endParaRPr lang="cs-CZ" sz="1800" b="1" dirty="0">
              <a:ea typeface="Calibri"/>
              <a:cs typeface="Calibri"/>
            </a:endParaRPr>
          </a:p>
          <a:p>
            <a:pPr marL="323455" indent="-359410">
              <a:buFont typeface="Arial" panose="020B0604020202020204" pitchFamily="34" charset="0"/>
              <a:buChar char="•"/>
            </a:pPr>
            <a:r>
              <a:rPr lang="cs-CZ" sz="1600" b="1" dirty="0"/>
              <a:t>Neveřejný portál e-Legislativa: </a:t>
            </a:r>
          </a:p>
          <a:p>
            <a:pPr marL="684000" lvl="2" indent="0">
              <a:buNone/>
            </a:pPr>
            <a:r>
              <a:rPr lang="cs-CZ" sz="1600" b="1" dirty="0">
                <a:hlinkClick r:id="rId6"/>
              </a:rPr>
              <a:t>https://portal.e-legislativa.cz/portal/domu</a:t>
            </a:r>
            <a:r>
              <a:rPr lang="cs-CZ" sz="1600" b="1" dirty="0">
                <a:effectLst/>
              </a:rPr>
              <a:t> </a:t>
            </a:r>
          </a:p>
          <a:p>
            <a:pPr marL="323455" indent="-359410">
              <a:buFont typeface="Arial" panose="020B0604020202020204" pitchFamily="34" charset="0"/>
              <a:buChar char="•"/>
            </a:pPr>
            <a:r>
              <a:rPr lang="cs-CZ" sz="1400" dirty="0"/>
              <a:t>Veřejný portál e-Legislativa: </a:t>
            </a:r>
            <a:r>
              <a:rPr lang="cs-CZ" sz="1400" dirty="0">
                <a:hlinkClick r:id="rId7"/>
              </a:rPr>
              <a:t>https://www.e-legislativa.cz/portal/domu</a:t>
            </a:r>
            <a:endParaRPr lang="cs-CZ" sz="1400" dirty="0">
              <a:ea typeface="Calibri"/>
              <a:cs typeface="Calibri"/>
            </a:endParaRPr>
          </a:p>
          <a:p>
            <a:pPr marL="323455" indent="-359410">
              <a:buFont typeface="Arial" panose="020B0604020202020204" pitchFamily="34" charset="0"/>
              <a:buChar char="•"/>
            </a:pPr>
            <a:r>
              <a:rPr lang="cs-CZ" sz="1400" dirty="0"/>
              <a:t>Neveřejný portál e-Sbírka: </a:t>
            </a:r>
            <a:r>
              <a:rPr lang="cs-CZ" sz="1400" dirty="0">
                <a:hlinkClick r:id="rId8" tooltip="https://portal.e-sbirka.cz/"/>
              </a:rPr>
              <a:t>https://portal.e-sbirka.cz/</a:t>
            </a:r>
            <a:r>
              <a:rPr lang="cs-CZ" sz="1400" dirty="0"/>
              <a:t> </a:t>
            </a:r>
            <a:endParaRPr lang="cs-CZ" sz="1400" dirty="0">
              <a:ea typeface="Calibri"/>
              <a:cs typeface="Calibri"/>
            </a:endParaRPr>
          </a:p>
          <a:p>
            <a:pPr marL="323455" indent="-359410">
              <a:buFont typeface="Arial" panose="020B0604020202020204" pitchFamily="34" charset="0"/>
              <a:buChar char="•"/>
            </a:pPr>
            <a:r>
              <a:rPr lang="cs-CZ" sz="1400" dirty="0"/>
              <a:t>Veřejný portál e-Sbírka: </a:t>
            </a:r>
            <a:r>
              <a:rPr lang="cs-CZ" sz="1400" dirty="0">
                <a:hlinkClick r:id="rId9"/>
              </a:rPr>
              <a:t>https://www.e-sbirka.cz/</a:t>
            </a:r>
            <a:endParaRPr lang="cs-CZ" sz="1400" dirty="0"/>
          </a:p>
          <a:p>
            <a:pPr marL="684000" lvl="2" indent="0">
              <a:buNone/>
            </a:pPr>
            <a:endParaRPr lang="cs-CZ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1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1C90E-B4E5-52E3-705A-4B739C38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E72085-0A22-1520-00F7-DEC71703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C53B10-5199-93FC-378A-0AE6D624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30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D0E61D-04FF-18DD-4FC2-8A43F7705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68F75-5A21-B138-A2EC-2F5B47BB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Porovnat verze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1BD728B-2B1D-B01B-0C65-DF03CC3220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Zobrazí se porovnání verzí </a:t>
            </a:r>
            <a:r>
              <a:rPr lang="cs-CZ" sz="1800" i="1" dirty="0"/>
              <a:t>(oranžová – zrušující se ustanovení, zelená – nově přidaná ustanovení)</a:t>
            </a:r>
            <a:endParaRPr lang="cs-CZ" sz="1800" i="1" dirty="0">
              <a:solidFill>
                <a:srgbClr val="FF0000"/>
              </a:solidFill>
            </a:endParaRPr>
          </a:p>
          <a:p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3EC4B7-61AD-AAE4-F055-A08BB445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109325"/>
            <a:ext cx="9553663" cy="44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779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D468FC-5A1F-4D93-9266-BF44BB17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31</a:t>
            </a:fld>
            <a:endParaRPr lang="pl-PL"/>
          </a:p>
        </p:txBody>
      </p:sp>
      <p:pic>
        <p:nvPicPr>
          <p:cNvPr id="8" name="Symbol zastępczy obrazu 8" descr="Obraz zawierający sprzęt elektroniczny, obwód&#10;&#10;Opis wygenerowany automatycznie">
            <a:extLst>
              <a:ext uri="{FF2B5EF4-FFF2-40B4-BE49-F238E27FC236}">
                <a16:creationId xmlns:a16="http://schemas.microsoft.com/office/drawing/2014/main" id="{744A9715-BFBD-4CD0-B460-B81896994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616" y="0"/>
            <a:ext cx="3744384" cy="68580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2AD50B7D-FE5C-4529-8057-8AD9C6AA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7750595" cy="79267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Podprostor procesních dokumentů</a:t>
            </a:r>
            <a:br>
              <a:rPr lang="cs-CZ" sz="3100" i="1" dirty="0">
                <a:latin typeface="Aptos Narrow"/>
              </a:rPr>
            </a:br>
            <a:br>
              <a:rPr lang="cs-CZ" dirty="0">
                <a:latin typeface="Aptos Narrow"/>
              </a:rPr>
            </a:b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708503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2177D-B636-4CB0-8BD3-6520D106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EBE802-6556-4407-B41E-41835B16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Vytvořit dokument </a:t>
            </a:r>
            <a:br>
              <a:rPr lang="cs-CZ"/>
            </a:br>
            <a:r>
              <a:rPr lang="cs-CZ"/>
              <a:t>v podprostoru </a:t>
            </a:r>
            <a:br>
              <a:rPr lang="cs-CZ"/>
            </a:br>
            <a:r>
              <a:rPr lang="cs-CZ"/>
              <a:t>Procesní dokumenty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EADB279-6B65-47C1-8089-6CF7F06001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370" r="20370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0779A7-A8E4-FE92-0FA1-4C421F08CE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4273" y="2971800"/>
            <a:ext cx="4986984" cy="1254124"/>
          </a:xfrm>
        </p:spPr>
        <p:txBody>
          <a:bodyPr/>
          <a:lstStyle/>
          <a:p>
            <a:pPr marL="0" indent="-36000">
              <a:buNone/>
            </a:pPr>
            <a:r>
              <a:rPr lang="cs-CZ" sz="1800" u="sng">
                <a:solidFill>
                  <a:schemeClr val="accent1"/>
                </a:solidFill>
              </a:rPr>
              <a:t>Předpoklad: </a:t>
            </a:r>
          </a:p>
          <a:p>
            <a:pPr marL="0" indent="-36000">
              <a:buNone/>
            </a:pPr>
            <a:r>
              <a:rPr lang="cs-CZ" sz="1800" i="1">
                <a:solidFill>
                  <a:schemeClr val="accent1"/>
                </a:solidFill>
              </a:rPr>
              <a:t>Sekretářka / referent / asistent je nastaven:</a:t>
            </a:r>
          </a:p>
          <a:p>
            <a:pPr marL="306900" indent="-342900">
              <a:buClr>
                <a:schemeClr val="accent1"/>
              </a:buClr>
              <a:buFont typeface="+mj-lt"/>
              <a:buAutoNum type="arabicPeriod"/>
            </a:pPr>
            <a:r>
              <a:rPr lang="cs-CZ" sz="1800" i="1">
                <a:solidFill>
                  <a:schemeClr val="accent1"/>
                </a:solidFill>
              </a:rPr>
              <a:t>u návrhu jako autor </a:t>
            </a:r>
          </a:p>
          <a:p>
            <a:pPr marL="306900" indent="-342900">
              <a:buClr>
                <a:schemeClr val="accent1"/>
              </a:buClr>
              <a:buFont typeface="+mj-lt"/>
              <a:buAutoNum type="arabicPeriod"/>
            </a:pPr>
            <a:r>
              <a:rPr lang="cs-CZ" sz="1800" i="1">
                <a:solidFill>
                  <a:schemeClr val="accent1"/>
                </a:solidFill>
              </a:rPr>
              <a:t>nebo na prostoru fáze a podprostoru jako vlastník</a:t>
            </a:r>
          </a:p>
          <a:p>
            <a:pPr marL="0" indent="0">
              <a:buClr>
                <a:schemeClr val="accent1"/>
              </a:buClr>
              <a:buNone/>
            </a:pPr>
            <a:endParaRPr lang="cs-CZ" sz="1800" i="1">
              <a:solidFill>
                <a:schemeClr val="accent1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cs-CZ" sz="1800" i="1">
                <a:solidFill>
                  <a:schemeClr val="accent1"/>
                </a:solidFill>
              </a:rPr>
              <a:t>Pozn.: případně pracuje na základě uživatelské delegace od autora k činnostní roli Upravuje návrh jako autor</a:t>
            </a:r>
          </a:p>
        </p:txBody>
      </p:sp>
    </p:spTree>
    <p:extLst>
      <p:ext uri="{BB962C8B-B14F-4D97-AF65-F5344CB8AC3E}">
        <p14:creationId xmlns:p14="http://schemas.microsoft.com/office/powerpoint/2010/main" val="16281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/>
          </a:p>
          <a:p>
            <a:r>
              <a:rPr lang="cs-CZ" sz="100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>
                <a:latin typeface="Aptos"/>
              </a:rPr>
              <a:t>/ </a:t>
            </a: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33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1BF77-8A93-3545-DB89-D92E1A58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/>
              <a:t>K čemu slouží podprostor procesních dokumentů?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Podprostor procesních dokumentů (dále jen „PPD“)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955-F94F-4655-86A8-C131828F0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4000" lvl="3" indent="-324000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/>
              <a:t>Slouží k přípravě </a:t>
            </a:r>
            <a:r>
              <a:rPr lang="cs-CZ" sz="1800" b="1"/>
              <a:t>procesních dokumentů</a:t>
            </a:r>
          </a:p>
          <a:p>
            <a:pPr marL="324000" lvl="3" indent="-324000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/>
              <a:t>Tyto dokumenty mají často </a:t>
            </a:r>
            <a:r>
              <a:rPr lang="cs-CZ" sz="1800" b="1"/>
              <a:t>jiný životní cyklus </a:t>
            </a:r>
            <a:r>
              <a:rPr lang="cs-CZ" sz="1800"/>
              <a:t>než dokumenty návrhu</a:t>
            </a:r>
          </a:p>
          <a:p>
            <a:pPr marL="324000" lvl="3" indent="-324000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/>
              <a:t>Jsou proto připravovány </a:t>
            </a:r>
            <a:r>
              <a:rPr lang="cs-CZ" sz="1800" b="1"/>
              <a:t>odděleně</a:t>
            </a:r>
          </a:p>
          <a:p>
            <a:pPr marL="324000" lvl="3" indent="-324000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/>
              <a:t>Vytvořené procesní dokumenty je následně </a:t>
            </a:r>
            <a:r>
              <a:rPr lang="cs-CZ" sz="1800" b="1"/>
              <a:t>možné vkládat </a:t>
            </a:r>
            <a:r>
              <a:rPr lang="cs-CZ" sz="1800"/>
              <a:t>do hlavních prostorů či podprostorů výměny dokumentů </a:t>
            </a:r>
          </a:p>
          <a:p>
            <a:pPr marL="324000" lvl="3" indent="-324000" fontAlgn="base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/>
              <a:t>PPD je ve fázi Tvorby založen </a:t>
            </a:r>
            <a:r>
              <a:rPr lang="cs-CZ" sz="1800" b="1"/>
              <a:t>automaticky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FC0698-8D1D-0C55-82EE-C3B7CD4FC47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/>
              <a:t>Generované dokumenty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Přehled dopadů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Obálka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Závěrečná zpráva RIA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Obálka pro připomínkové řízení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Obálka projednané verze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Obecný dokument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Předkládací zpráva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Rozdílová tabulka návrhu právního předpisu ČR s předpisy EU</a:t>
            </a:r>
          </a:p>
          <a:p>
            <a:pPr lvl="1" fontAlgn="base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628650" algn="l"/>
              </a:tabLst>
            </a:pPr>
            <a:r>
              <a:rPr lang="cs-CZ" sz="2000"/>
              <a:t>Návrh usnesení vlády</a:t>
            </a:r>
            <a:endParaRPr lang="cs-CZ" sz="200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30830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1FDC1-2593-9D12-3BF7-1378427A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3ADAEC-4ABE-06FE-B253-062662EA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558E4-51BA-66F9-B383-0DD599E6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34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96C98BB-8F4C-27A2-6453-FC49F35ED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204AF2-5B91-6D6B-3F07-36C20621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Co je podprostor procesních dokumentů?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7B284-32B0-67BC-2F20-E7A089CC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1333F"/>
                </a:solidFill>
                <a:effectLst/>
              </a:rPr>
              <a:t>Definice podprostoru procesních dokumentů</a:t>
            </a:r>
            <a:r>
              <a:rPr lang="cs-CZ" sz="1600" b="0" i="0" dirty="0">
                <a:solidFill>
                  <a:srgbClr val="31333F"/>
                </a:solidFill>
                <a:effectLst/>
              </a:rPr>
              <a:t>: Podprostor procesních dokumentů je specifická část v rámci platformy e-Legislativa, která slouží k přípravě a správě dokumentů souvisejících s organizací a řízením legislativního procesu. Tyto dokumenty nejsou přímo součástí návrhu, ale mají významný vliv na jeho schvalování a úpravy.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1333F"/>
                </a:solidFill>
                <a:effectLst/>
              </a:rPr>
              <a:t>Účel a použití</a:t>
            </a:r>
            <a:r>
              <a:rPr lang="cs-CZ" sz="1600" b="0" i="0" dirty="0">
                <a:solidFill>
                  <a:srgbClr val="31333F"/>
                </a:solidFill>
                <a:effectLst/>
              </a:rPr>
              <a:t>: Tento podprostor umožňuje uživatelům vytvářet a upravovat procesní dokumenty jako jsou závěrečné zprávy RIA, informativní přehledy povinností, důvodové zprávy a další. Dokumenty mohou být připravovány samostatně nebo v užším kruhu spolupracovníků a následně vloženy do hlavního prostoru fáze návrhu.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1333F"/>
                </a:solidFill>
                <a:effectLst/>
              </a:rPr>
              <a:t>Životní cyklus dokumentů</a:t>
            </a:r>
            <a:r>
              <a:rPr lang="cs-CZ" sz="1600" b="0" i="0" dirty="0">
                <a:solidFill>
                  <a:srgbClr val="31333F"/>
                </a:solidFill>
                <a:effectLst/>
              </a:rPr>
              <a:t>: Procesní dokumenty mají často odlišný životní cyklus než samotné návrhy zákonů, což znamená, že se mohou připravovat odděleně v podprostoru procesních dokumentů. Po dokončení musí být vloženy zpět do hlavního prostoru fáze pro další zpracování.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1333F"/>
                </a:solidFill>
                <a:effectLst/>
              </a:rPr>
              <a:t>Šablony a generování dokumentů</a:t>
            </a:r>
            <a:r>
              <a:rPr lang="cs-CZ" sz="1600" b="0" i="0" dirty="0">
                <a:solidFill>
                  <a:srgbClr val="31333F"/>
                </a:solidFill>
                <a:effectLst/>
              </a:rPr>
              <a:t>: Uživatelé mají možnost generovat některé procesní dokumenty pomocí schválených základních šablon, které lze upravovat a doplňovat o potřebný text vztahující se k návrhu.</a:t>
            </a:r>
          </a:p>
          <a:p>
            <a:pPr algn="l">
              <a:buFont typeface="+mj-lt"/>
              <a:buAutoNum type="arabicPeriod"/>
            </a:pPr>
            <a:r>
              <a:rPr lang="cs-CZ" sz="1600" b="1" i="0" dirty="0">
                <a:solidFill>
                  <a:srgbClr val="31333F"/>
                </a:solidFill>
                <a:effectLst/>
              </a:rPr>
              <a:t>Výměna a integrace s externími systémy</a:t>
            </a:r>
            <a:r>
              <a:rPr lang="cs-CZ" sz="1600" b="0" i="0" dirty="0">
                <a:solidFill>
                  <a:srgbClr val="31333F"/>
                </a:solidFill>
                <a:effectLst/>
              </a:rPr>
              <a:t>: V případě potřeby mohou být dokumenty z podprostoru procesních dokumentů také integrovány do podprostoru pro výměnu dokumentů, který slouží pro předávání informací mezi institucemi nebo s externími systémy.</a:t>
            </a:r>
          </a:p>
        </p:txBody>
      </p:sp>
    </p:spTree>
    <p:extLst>
      <p:ext uri="{BB962C8B-B14F-4D97-AF65-F5344CB8AC3E}">
        <p14:creationId xmlns:p14="http://schemas.microsoft.com/office/powerpoint/2010/main" val="313796754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17B5-A9AD-8DF4-94A5-58781AF7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E6F589-1919-7659-EC0B-1E1231C7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0E72B-C94A-F815-93EF-18DA5D41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35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CD712-5E26-D28E-76FC-C8F94FBD6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3C9C5A-1A1C-DC1B-517F-B595BE0A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Kdo může podprostor procesních dokumentů založit?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DF1D3-38B0-82E9-7A2F-5EC93231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Ve fázi Tvorby v panelu Legislativní proces </a:t>
            </a:r>
            <a:r>
              <a:rPr lang="cs-CZ" sz="1800" dirty="0">
                <a:solidFill>
                  <a:schemeClr val="accent5"/>
                </a:solidFill>
              </a:rPr>
              <a:t>(1)</a:t>
            </a:r>
            <a:r>
              <a:rPr lang="cs-CZ" sz="1800" dirty="0"/>
              <a:t> je podprostor „Procesní dokumenty“ </a:t>
            </a:r>
            <a:r>
              <a:rPr lang="cs-CZ" sz="1800" dirty="0">
                <a:solidFill>
                  <a:schemeClr val="accent5"/>
                </a:solidFill>
              </a:rPr>
              <a:t>(2)</a:t>
            </a:r>
            <a:r>
              <a:rPr lang="cs-CZ" sz="1800" dirty="0"/>
              <a:t> založen automaticky a je dostupný pouze Vlastníkovi prostoru fáze = Autorovi návrhu</a:t>
            </a:r>
            <a:endParaRPr lang="cs-CZ" sz="1800" dirty="0">
              <a:solidFill>
                <a:schemeClr val="accent5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5B19D85-CFB3-89F6-FA73-AE564213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74"/>
          <a:stretch/>
        </p:blipFill>
        <p:spPr>
          <a:xfrm>
            <a:off x="526628" y="2517647"/>
            <a:ext cx="10263290" cy="397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268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7F1C1-4940-C55B-77B6-E0E4F43D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E26583C2-C16B-2638-81DF-06ED0B3B3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931680"/>
            <a:ext cx="8215146" cy="36026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475DA-B718-00FD-9E8F-2A1936B1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B0002-0E49-B0CD-76D6-B8DFE563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36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F6AD26-CAF7-8F73-63AB-A527B36462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F54591-ECA0-7278-7C7D-FC15AA25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Kdo může podprostor procesních dokumentů založit?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F3F46-21C9-2BBF-A73F-0DFCEB54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Podprostor může založit uživatel, který má v hlavním prostoru fáze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úroveň oprávnění: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vlastník prostoru fáze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editor prostoru fáze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C25314-1AA2-1083-22FF-2E67BE04D73C}"/>
              </a:ext>
            </a:extLst>
          </p:cNvPr>
          <p:cNvSpPr txBox="1"/>
          <p:nvPr/>
        </p:nvSpPr>
        <p:spPr>
          <a:xfrm>
            <a:off x="8597549" y="2934249"/>
            <a:ext cx="3495267" cy="628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800" dirty="0"/>
              <a:t>.. údaje jsou dostupné vlastníkovi </a:t>
            </a: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800" dirty="0"/>
              <a:t>v prostoru fáze v Nastavení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F6034A7-F71B-236C-BE74-F9E849E593CC}"/>
              </a:ext>
            </a:extLst>
          </p:cNvPr>
          <p:cNvCxnSpPr>
            <a:cxnSpLocks/>
          </p:cNvCxnSpPr>
          <p:nvPr/>
        </p:nvCxnSpPr>
        <p:spPr bwMode="gray">
          <a:xfrm flipH="1">
            <a:off x="4462904" y="3174715"/>
            <a:ext cx="4370550" cy="924883"/>
          </a:xfrm>
          <a:prstGeom prst="straightConnector1">
            <a:avLst/>
          </a:prstGeom>
          <a:noFill/>
          <a:ln w="38100">
            <a:solidFill>
              <a:schemeClr val="accent5"/>
            </a:solidFill>
            <a:prstDash val="solid"/>
            <a:round/>
            <a:headEnd/>
            <a:tailEnd type="triangle"/>
          </a:ln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4B5EEF1-FF54-387A-CED6-22B0CA6C8EBF}"/>
              </a:ext>
            </a:extLst>
          </p:cNvPr>
          <p:cNvCxnSpPr>
            <a:cxnSpLocks/>
          </p:cNvCxnSpPr>
          <p:nvPr/>
        </p:nvCxnSpPr>
        <p:spPr bwMode="gray">
          <a:xfrm flipH="1">
            <a:off x="4161034" y="3174715"/>
            <a:ext cx="4672420" cy="1681797"/>
          </a:xfrm>
          <a:prstGeom prst="straightConnector1">
            <a:avLst/>
          </a:prstGeom>
          <a:noFill/>
          <a:ln w="38100">
            <a:solidFill>
              <a:schemeClr val="accent5"/>
            </a:solidFill>
            <a:prstDash val="solid"/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45482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B6BD3-55A6-BF91-34C3-AC1E836E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7888D0-CA4F-8081-4CE0-84C6289D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B1DB6-1141-79D7-8646-8CA23176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37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6730CCE-EF0F-CA7A-48F6-E4BCEB0D0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8B3EE8-4C2A-88A0-61E3-D4889157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Založení podprostoru procesních dokumentů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5429E-81FB-7CF4-C551-DB8E954E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Uživatel v hlavním prostoru na záložce Shrnutí </a:t>
            </a:r>
            <a:r>
              <a:rPr lang="cs-CZ" sz="1800" dirty="0">
                <a:solidFill>
                  <a:schemeClr val="accent5"/>
                </a:solidFill>
              </a:rPr>
              <a:t>(1)</a:t>
            </a:r>
            <a:r>
              <a:rPr lang="cs-CZ" sz="1800" dirty="0"/>
              <a:t> klikne na Vytvořit podprostor </a:t>
            </a:r>
            <a:r>
              <a:rPr lang="cs-CZ" sz="1800" dirty="0">
                <a:solidFill>
                  <a:schemeClr val="accent5"/>
                </a:solidFill>
              </a:rPr>
              <a:t>(2)</a:t>
            </a:r>
            <a:r>
              <a:rPr lang="cs-CZ" sz="1800" dirty="0"/>
              <a:t> </a:t>
            </a: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Zobrazí se dialogové okno Nový podprostor pro nastavení atributů - uživatel: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Typ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  <a:r>
              <a:rPr lang="cs-CZ" sz="1800" dirty="0"/>
              <a:t> = vybere „Procesní dokumenty“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Název podprostoru </a:t>
            </a:r>
            <a:r>
              <a:rPr lang="cs-CZ" sz="1800" dirty="0"/>
              <a:t>= pojmenuje podprostor</a:t>
            </a: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Zadání Vlastníků </a:t>
            </a:r>
            <a:r>
              <a:rPr lang="cs-CZ" sz="1800" dirty="0">
                <a:solidFill>
                  <a:srgbClr val="FF0000"/>
                </a:solidFill>
              </a:rPr>
              <a:t>(4)</a:t>
            </a:r>
            <a:r>
              <a:rPr lang="cs-CZ" sz="1800" dirty="0"/>
              <a:t> se liší podle úrovně oprávnění: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Vlastník prostoru fáze </a:t>
            </a:r>
            <a:r>
              <a:rPr lang="cs-CZ" sz="1800" dirty="0"/>
              <a:t>má na dostupnou volbu:</a:t>
            </a:r>
          </a:p>
          <a:p>
            <a:pPr lvl="2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Převzetí z prostoru Tvorba </a:t>
            </a:r>
            <a:r>
              <a:rPr lang="cs-CZ" sz="1800" i="1" dirty="0"/>
              <a:t>(předvyplnění vlastníci z prostoru fáze)</a:t>
            </a:r>
          </a:p>
          <a:p>
            <a:pPr lvl="2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anebo Vlastní nastavení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Editor prostoru fáze </a:t>
            </a:r>
            <a:r>
              <a:rPr lang="cs-CZ" sz="1800" dirty="0"/>
              <a:t>má k dispozici volbu </a:t>
            </a:r>
            <a:r>
              <a:rPr lang="cs-CZ" sz="1800" u="sng" dirty="0"/>
              <a:t>pouze Vlastní nastavení</a:t>
            </a:r>
            <a:r>
              <a:rPr lang="cs-CZ" sz="1800" i="1" dirty="0"/>
              <a:t> (předvyplněný editor z prostoru fáze)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Po vyplnění atributů uživatel klikne na </a:t>
            </a:r>
            <a:r>
              <a:rPr lang="cs-CZ" sz="1800" b="1" dirty="0"/>
              <a:t>Založit podprostor </a:t>
            </a:r>
            <a:r>
              <a:rPr lang="cs-CZ" sz="1800" dirty="0">
                <a:solidFill>
                  <a:schemeClr val="accent5"/>
                </a:solidFill>
              </a:rPr>
              <a:t>(5)</a:t>
            </a:r>
            <a:r>
              <a:rPr lang="cs-CZ" sz="1800" dirty="0"/>
              <a:t> </a:t>
            </a: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7732157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86D4F-F0B7-C648-56C7-73FC3013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607970-9E6E-A360-CC3D-A39BB630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44D4A-1EE1-7507-D73D-2F237598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38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EF089D-FCB8-F0DA-EC71-B3CA6DC21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040477-1580-D0B7-F019-BA216D99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Ruční založení podprostoru procesních dokumentů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5C1BB-1953-2233-3807-E883C237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1138745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cs-CZ" sz="1800" dirty="0">
              <a:solidFill>
                <a:schemeClr val="accent5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AA3A66-07D2-48FF-B5E1-4640334C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6" y="1898535"/>
            <a:ext cx="10579737" cy="44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160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DC7FF-42CF-4142-342D-C9F75295A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D36C71-DA5C-1888-F896-C1CAC1D6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C8418-AA11-2F44-D2B1-43EA170C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39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2E520E-4747-A66B-42C8-0B972F818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610C6-C8E5-8C9E-F8B3-F487359F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Založení podprostoru Procesní dokumenty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95659E-0C52-7E9C-AE02-7FFF24E50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9" y="1714927"/>
            <a:ext cx="5400000" cy="3600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Vlastník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aktivní obě volby </a:t>
            </a:r>
            <a:r>
              <a:rPr lang="cs-CZ" dirty="0">
                <a:solidFill>
                  <a:schemeClr val="accent5"/>
                </a:solidFill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předvyplněni vlastníci z hlavního prostoru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6901EB6-0CA4-00A7-5543-9141702B688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0211" y="1714927"/>
            <a:ext cx="5400000" cy="3600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Editor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neaktivní volba Převzetí z prostoru Tvorba </a:t>
            </a:r>
            <a:r>
              <a:rPr lang="cs-CZ" dirty="0">
                <a:solidFill>
                  <a:schemeClr val="accent5"/>
                </a:solidFill>
              </a:rPr>
              <a:t>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předvyplněn editor z hlavního prostoru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14A9049-8E2B-0CB3-ADB2-BFFF7709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824874"/>
            <a:ext cx="5647141" cy="290079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81068E3-C5EC-B2F2-FB48-EF3F62FB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57" y="2824667"/>
            <a:ext cx="5627803" cy="29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02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039C4C-D265-118F-4B2A-52CB043C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900"/>
              <a:t>Informační systém e-Sbírka a e-Legislativa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906177-42B7-1192-8824-9D1B3A18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BACF6D-9DE5-C2BF-E232-EE1208B9A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b="0" i="0" dirty="0">
                <a:effectLst/>
                <a:latin typeface="Calibri"/>
                <a:ea typeface="Calibri"/>
                <a:cs typeface="Calibri"/>
              </a:rPr>
              <a:t>Ukázka následujících funkcionalit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8EFFE5E-D0AD-77AC-A2C4-6184543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předmětem školení?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1C2787F-D6C7-C909-51DE-814F25574F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2372475"/>
            <a:ext cx="11233584" cy="363732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 s podprostory </a:t>
            </a:r>
          </a:p>
          <a:p>
            <a:pPr marL="7389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souběžná tvorba návrhu</a:t>
            </a:r>
          </a:p>
          <a:p>
            <a:pPr marL="7389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procesní dokumenty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Práce v e-Legislativě vs. v </a:t>
            </a:r>
            <a:r>
              <a:rPr lang="cs-CZ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oDok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Notifikace </a:t>
            </a:r>
          </a:p>
        </p:txBody>
      </p:sp>
    </p:spTree>
    <p:extLst>
      <p:ext uri="{BB962C8B-B14F-4D97-AF65-F5344CB8AC3E}">
        <p14:creationId xmlns:p14="http://schemas.microsoft.com/office/powerpoint/2010/main" val="5975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9FA62-4E26-9BDB-2EC7-C2C01ED1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ECBE33-6F88-3331-B881-81C77C29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8ED60-F63E-C080-A110-0525EBA5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40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F3CC8F-7F57-866C-07D1-351703873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5F8CD4-7D35-CAEC-48CF-645729BC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Viditelnost podprostoru procesních dokumentů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AC98291-DEA1-3762-9EF0-6D8335FB2A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Vlastník a Editor si navzájem nevidí vytvořené podprostory, které byly založeny na stejném návrhu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ukázka automaticky i ručně založeného PPD, kde je </a:t>
            </a:r>
            <a:r>
              <a:rPr lang="cs-CZ" sz="1800" b="1" dirty="0"/>
              <a:t>Vlastník</a:t>
            </a:r>
            <a:r>
              <a:rPr lang="cs-CZ" sz="1800" dirty="0"/>
              <a:t> autor návrhu, tj. Editor podprostor nevidí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72C87B-FD4F-5FC7-DE48-78B6098F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505161"/>
            <a:ext cx="8874548" cy="39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46988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4954B-5BF8-A1DA-B243-8B554C7B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354E1-F241-61BF-995C-CB33B13A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4E51D-B02A-DC03-C9FE-4E5B701C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41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D3537E-F49D-F919-2B8A-A60CA8A48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6C56C4-DFB9-57B7-8DCB-57794B33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Viditelnost podprostoru souběžné tvorby návrhu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D1E7141-4342-365F-D4E4-344CD2038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27" y="1819560"/>
            <a:ext cx="11233584" cy="336244"/>
          </a:xfrm>
        </p:spPr>
        <p:txBody>
          <a:bodyPr/>
          <a:lstStyle/>
          <a:p>
            <a:r>
              <a:rPr lang="cs-CZ" sz="1800" dirty="0"/>
              <a:t>Vlastník a Editor si navzájem nevidí vytvořené podprostory, které byly založeny na stejném návrhu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/>
              <a:t>ukázka PPD založeného </a:t>
            </a:r>
            <a:r>
              <a:rPr lang="cs-CZ" sz="1800" b="1" dirty="0"/>
              <a:t>Editorem</a:t>
            </a:r>
            <a:r>
              <a:rPr lang="cs-CZ" sz="1800" dirty="0"/>
              <a:t> prostoru fáze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92BCB5-8E99-31A0-915B-92E6B5B2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482893"/>
            <a:ext cx="8769773" cy="40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6215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000" err="1">
                <a:solidFill>
                  <a:srgbClr val="00B0F0"/>
                </a:solidFill>
                <a:latin typeface="Aptos"/>
                <a:ea typeface="Calibri"/>
                <a:cs typeface="Calibri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cs-CZ" sz="1000">
                <a:latin typeface="Aptos"/>
                <a:ea typeface="Calibri"/>
                <a:cs typeface="Calibri"/>
              </a:rPr>
              <a:t>/ </a:t>
            </a:r>
            <a:r>
              <a:rPr lang="cs-CZ" sz="1000">
                <a:ea typeface="Calibri"/>
                <a:cs typeface="Calibri"/>
              </a:rPr>
              <a:t>Informační systém e-Sbírka a e-Legislativa</a:t>
            </a:r>
            <a:endParaRPr lang="cs-CZ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42</a:t>
            </a:fld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955-F94F-4655-86A8-C131828F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30" y="1728216"/>
            <a:ext cx="11234629" cy="4255782"/>
          </a:xfrm>
        </p:spPr>
        <p:txBody>
          <a:bodyPr vert="horz" lIns="0" tIns="0" rIns="0" bIns="0" rtlCol="0" anchor="t">
            <a:normAutofit/>
          </a:bodyPr>
          <a:lstStyle/>
          <a:p>
            <a:pPr marL="323850" indent="-323850" algn="just">
              <a:lnSpc>
                <a:spcPct val="115000"/>
              </a:lnSpc>
              <a:spcAft>
                <a:spcPts val="0"/>
              </a:spcAft>
            </a:pPr>
            <a:r>
              <a:rPr lang="cs-CZ" sz="1800" kern="100" dirty="0">
                <a:ea typeface="Aptos" panose="020B0004020202020204" pitchFamily="34" charset="0"/>
                <a:cs typeface="Arial"/>
              </a:rPr>
              <a:t>V prostoru fáze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(1)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 Uživatel označí podprostor Procesní dokumenty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(2)</a:t>
            </a:r>
          </a:p>
          <a:p>
            <a:pPr marL="323850" indent="-323850" algn="just">
              <a:lnSpc>
                <a:spcPct val="115000"/>
              </a:lnSpc>
              <a:spcAft>
                <a:spcPts val="0"/>
              </a:spcAft>
            </a:pPr>
            <a:r>
              <a:rPr lang="cs-CZ" sz="1800" kern="100" dirty="0">
                <a:ea typeface="Aptos" panose="020B0004020202020204" pitchFamily="34" charset="0"/>
                <a:cs typeface="Arial"/>
              </a:rPr>
              <a:t>Následně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 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ve Shrnutí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(3)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 klikne na Vytvořit dokument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(4)</a:t>
            </a:r>
            <a:endParaRPr lang="cs-CZ" sz="1800" kern="100" dirty="0">
              <a:effectLst/>
              <a:ea typeface="Aptos" panose="020B0004020202020204" pitchFamily="34" charset="0"/>
              <a:cs typeface="Arial"/>
            </a:endParaRPr>
          </a:p>
          <a:p>
            <a:pPr marL="323850" indent="-323850" algn="just">
              <a:lnSpc>
                <a:spcPct val="114999"/>
              </a:lnSpc>
              <a:spcAft>
                <a:spcPts val="0"/>
              </a:spcAft>
            </a:pPr>
            <a:r>
              <a:rPr lang="cs-CZ" sz="1800" kern="100" dirty="0">
                <a:ea typeface="Aptos" panose="020B0004020202020204" pitchFamily="34" charset="0"/>
                <a:cs typeface="Arial"/>
              </a:rPr>
              <a:t>V dialogovém okně vybere Typ dokumentu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(5)</a:t>
            </a:r>
            <a:r>
              <a:rPr lang="cs-CZ" sz="1800" kern="100" dirty="0">
                <a:solidFill>
                  <a:srgbClr val="000000"/>
                </a:solidFill>
                <a:ea typeface="Aptos" panose="020B0004020202020204" pitchFamily="34" charset="0"/>
                <a:cs typeface="Arial"/>
              </a:rPr>
              <a:t>,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 Autora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(6)</a:t>
            </a:r>
            <a:r>
              <a:rPr lang="cs-CZ" sz="1800" kern="100" dirty="0">
                <a:solidFill>
                  <a:srgbClr val="000000"/>
                </a:solidFill>
                <a:ea typeface="Aptos" panose="020B0004020202020204" pitchFamily="34" charset="0"/>
                <a:cs typeface="Arial"/>
              </a:rPr>
              <a:t>,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 Verzi návrhu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(7)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 a klikne na Vytvořit dokument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(8)</a:t>
            </a:r>
            <a:endParaRPr lang="cs-CZ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1800" dirty="0">
              <a:cs typeface="Calibri" panose="020F0502020204030204" pitchFamily="34" charset="0"/>
            </a:endParaRPr>
          </a:p>
          <a:p>
            <a:pPr marL="34671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Ukázka vytvoření procesního dokumentu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7B667D-F1FE-FF05-5712-FEFB5E455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30" y="2697433"/>
            <a:ext cx="10127671" cy="34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003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00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>
                <a:latin typeface="Aptos"/>
              </a:rPr>
              <a:t>/ </a:t>
            </a:r>
            <a:r>
              <a:rPr lang="cs-CZ" sz="1000"/>
              <a:t>Informační systém e-Sbírka a e-Legislativa</a:t>
            </a:r>
            <a:endParaRPr lang="cs-CZ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43</a:t>
            </a:fld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955-F94F-4655-86A8-C131828F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30" y="1728216"/>
            <a:ext cx="11234629" cy="4255782"/>
          </a:xfrm>
        </p:spPr>
        <p:txBody>
          <a:bodyPr vert="horz" lIns="0" tIns="0" rIns="0" bIns="0" rtlCol="0" anchor="t"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kern="100" dirty="0">
                <a:ea typeface="Aptos" panose="020B0004020202020204" pitchFamily="34" charset="0"/>
                <a:cs typeface="Arial"/>
              </a:rPr>
              <a:t>Dokument se otevře v editoru, kde může Uživatel dokument upravit a následně klikne v záložce Procesní dokumenty na Dokončit dokument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(1)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kern="100" dirty="0">
                <a:ea typeface="Aptos" panose="020B0004020202020204" pitchFamily="34" charset="0"/>
                <a:cs typeface="Arial"/>
              </a:rPr>
              <a:t>Zobrazí se dialogové okno Dokončení dokumentu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(2)</a:t>
            </a:r>
            <a:r>
              <a:rPr lang="cs-CZ" sz="1800" kern="100" dirty="0">
                <a:ea typeface="Aptos" panose="020B0004020202020204" pitchFamily="34" charset="0"/>
                <a:cs typeface="Arial"/>
              </a:rPr>
              <a:t> a klikne na Dokončit dokument </a:t>
            </a:r>
            <a:r>
              <a:rPr lang="cs-CZ" sz="1800" kern="100" dirty="0">
                <a:solidFill>
                  <a:srgbClr val="FF0000"/>
                </a:solidFill>
                <a:ea typeface="Aptos" panose="020B0004020202020204" pitchFamily="34" charset="0"/>
                <a:cs typeface="Arial"/>
              </a:rPr>
              <a:t>(3)</a:t>
            </a:r>
            <a:endParaRPr lang="cs-CZ" sz="1800" kern="100" dirty="0">
              <a:solidFill>
                <a:srgbClr val="FF0000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18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34671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Ukázka vytvoření procesního dokumentu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353FDF-1B02-D189-18E7-AD501CB8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673"/>
          <a:stretch/>
        </p:blipFill>
        <p:spPr>
          <a:xfrm>
            <a:off x="531883" y="2661006"/>
            <a:ext cx="4550696" cy="386308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8C7792B-6879-2691-D9CD-46FFDCE9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358" y="2661006"/>
            <a:ext cx="4362750" cy="38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064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1000" err="1"/>
              <a:t>Informační</a:t>
            </a:r>
            <a:r>
              <a:rPr lang="pl-PL" sz="1000"/>
              <a:t> </a:t>
            </a:r>
            <a:r>
              <a:rPr lang="pl-PL" sz="1000" err="1"/>
              <a:t>systém</a:t>
            </a:r>
            <a:r>
              <a:rPr lang="pl-PL" sz="1000"/>
              <a:t> e-</a:t>
            </a:r>
            <a:r>
              <a:rPr lang="pl-PL" sz="1000" err="1"/>
              <a:t>Sbírka</a:t>
            </a:r>
            <a:r>
              <a:rPr lang="pl-PL" sz="1000"/>
              <a:t> a e-</a:t>
            </a:r>
            <a:r>
              <a:rPr lang="pl-PL" sz="1000" err="1"/>
              <a:t>Legislativa</a:t>
            </a:r>
            <a:endParaRPr lang="pl-PL" sz="1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44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1BF77-8A93-3545-DB89-D92E1A58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24000" lvl="3" indent="-324000" fontAlgn="base">
              <a:lnSpc>
                <a:spcPct val="7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 dirty="0"/>
              <a:t>Záložka </a:t>
            </a:r>
            <a:r>
              <a:rPr lang="cs-CZ" sz="1800" b="1" dirty="0"/>
              <a:t>Shrnutí </a:t>
            </a:r>
            <a:r>
              <a:rPr lang="cs-CZ" sz="1800" dirty="0"/>
              <a:t>– dostupné tlačítko Vytvořit dokument pro tvorbu další dokumentů ze šablon</a:t>
            </a:r>
            <a:endParaRPr lang="cs-CZ" sz="1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Podprostor procesních dokumentů (dále jen „PPD“)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F08876-CCD6-E810-458D-E00B17CB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8451C53-3C20-5B04-4E86-8E1869F10D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99E26A-056B-6F34-5EB8-402459B1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008952"/>
            <a:ext cx="10013652" cy="44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9858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/>
          </a:p>
          <a:p>
            <a:r>
              <a:rPr lang="cs-CZ" sz="100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>
                <a:latin typeface="Aptos"/>
              </a:rPr>
              <a:t>/ </a:t>
            </a: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45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1BF77-8A93-3545-DB89-D92E1A58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24000" lvl="3" indent="-324000" fontAlgn="base">
              <a:lnSpc>
                <a:spcPct val="7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 dirty="0"/>
              <a:t>Záložka </a:t>
            </a:r>
            <a:r>
              <a:rPr lang="cs-CZ" sz="1800" b="1" dirty="0"/>
              <a:t>Dokumenty</a:t>
            </a:r>
            <a:r>
              <a:rPr lang="cs-CZ" sz="1800" dirty="0"/>
              <a:t> – označením dokumentu </a:t>
            </a:r>
            <a:r>
              <a:rPr lang="cs-CZ" sz="1800" dirty="0">
                <a:solidFill>
                  <a:schemeClr val="accent5"/>
                </a:solidFill>
              </a:rPr>
              <a:t>(1) </a:t>
            </a:r>
            <a:r>
              <a:rPr lang="cs-CZ" sz="1800" dirty="0"/>
              <a:t>a kliknutím na Otevřít text </a:t>
            </a:r>
            <a:r>
              <a:rPr lang="cs-CZ" sz="1800" dirty="0">
                <a:solidFill>
                  <a:schemeClr val="accent5"/>
                </a:solidFill>
              </a:rPr>
              <a:t>(2)</a:t>
            </a:r>
            <a:r>
              <a:rPr lang="cs-CZ" sz="1800" dirty="0"/>
              <a:t> lze dokument v editoru upravovat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Podprostor procesních dokumentů (dále jen „PPD“)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F08876-CCD6-E810-458D-E00B17CB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8451C53-3C20-5B04-4E86-8E1869F10D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E8B469-EE6A-B697-EB96-064F8856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48" y="2024753"/>
            <a:ext cx="11243693" cy="39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387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/>
          </a:p>
          <a:p>
            <a:r>
              <a:rPr lang="cs-CZ" sz="100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>
                <a:latin typeface="Aptos"/>
              </a:rPr>
              <a:t>/ </a:t>
            </a: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46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1BF77-8A93-3545-DB89-D92E1A58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24000" lvl="3" indent="-324000" fontAlgn="base">
              <a:lnSpc>
                <a:spcPct val="7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 dirty="0"/>
              <a:t>Záložka </a:t>
            </a:r>
            <a:r>
              <a:rPr lang="cs-CZ" sz="1800" b="1" dirty="0"/>
              <a:t>Dokumenty</a:t>
            </a:r>
            <a:r>
              <a:rPr lang="cs-CZ" sz="1800" dirty="0"/>
              <a:t> – po otevření dokumentu se klikne na Přejít do EDITORU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, kde lze dokument upravovat</a:t>
            </a:r>
            <a:endParaRPr lang="cs-CZ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Podprostor procesních dokumentů (dále jen „PPD“)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F08876-CCD6-E810-458D-E00B17CB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8451C53-3C20-5B04-4E86-8E1869F10D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765D81-FE1B-8C9C-3C17-FDF8B67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066462"/>
            <a:ext cx="9763125" cy="43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7213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/>
          </a:p>
          <a:p>
            <a:r>
              <a:rPr lang="cs-CZ" sz="100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>
                <a:latin typeface="Aptos"/>
              </a:rPr>
              <a:t>/ </a:t>
            </a: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47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1BF77-8A93-3545-DB89-D92E1A58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24000" lvl="3" indent="-324000" fontAlgn="base"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 dirty="0"/>
              <a:t>Záložka </a:t>
            </a:r>
            <a:r>
              <a:rPr lang="cs-CZ" sz="1800" b="1" dirty="0"/>
              <a:t>Soubory</a:t>
            </a:r>
            <a:r>
              <a:rPr lang="cs-CZ" sz="1800" dirty="0"/>
              <a:t> – označením řádku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se aktivují tlačítka např. pro Stažení, zobrazení Vlastností či Smazání dokumentu </a:t>
            </a:r>
            <a:r>
              <a:rPr lang="cs-CZ" sz="1800" dirty="0">
                <a:solidFill>
                  <a:srgbClr val="FF0000"/>
                </a:solidFill>
              </a:rPr>
              <a:t>(2) </a:t>
            </a:r>
            <a:r>
              <a:rPr lang="cs-CZ" sz="1800" i="1" dirty="0"/>
              <a:t>(</a:t>
            </a:r>
            <a:r>
              <a:rPr lang="cs-CZ" sz="1800" i="1" dirty="0" err="1"/>
              <a:t>tl</a:t>
            </a:r>
            <a:r>
              <a:rPr lang="cs-CZ" sz="1800" i="1" dirty="0"/>
              <a:t>. Obnovit je dostupné pouze Vlastníkovi pro obnovu smazaného dokumentu)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Podprostor procesních dokumentů (dále jen „PPD“)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F08876-CCD6-E810-458D-E00B17CB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8451C53-3C20-5B04-4E86-8E1869F10D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87398D-FEC1-D18E-C7C1-743CB32F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2"/>
          <a:stretch/>
        </p:blipFill>
        <p:spPr>
          <a:xfrm>
            <a:off x="526627" y="2372474"/>
            <a:ext cx="11233584" cy="37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2344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B9D775-6E88-4D95-8E6B-CE669E6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/>
          </a:p>
          <a:p>
            <a:r>
              <a:rPr lang="cs-CZ" sz="100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>
                <a:latin typeface="Aptos"/>
              </a:rPr>
              <a:t>/ </a:t>
            </a:r>
            <a:r>
              <a:rPr lang="cs-CZ" sz="100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56AC3-C007-4A3B-A40F-91B2F75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48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231BF77-8A93-3545-DB89-D92E1A58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24000" lvl="3" indent="-324000" fontAlgn="base">
              <a:lnSpc>
                <a:spcPct val="75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•"/>
            </a:pPr>
            <a:r>
              <a:rPr lang="cs-CZ" sz="1800" dirty="0"/>
              <a:t>Záložka </a:t>
            </a:r>
            <a:r>
              <a:rPr lang="cs-CZ" sz="1800" b="1" dirty="0"/>
              <a:t>Nastavení</a:t>
            </a:r>
            <a:r>
              <a:rPr lang="cs-CZ" sz="1800" dirty="0"/>
              <a:t> – možnost upravit název PPD a zpřístupnit podprostor dalším uživatelům např. pro editaci nebo čtení</a:t>
            </a:r>
            <a:endParaRPr lang="cs-CZ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2223B-AE43-4696-BB2C-FB054B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/>
              <a:t>Podprostor procesních dokumentů (dále jen „PPD“)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6F08876-CCD6-E810-458D-E00B17CB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8451C53-3C20-5B04-4E86-8E1869F10D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DE1F07-B778-F73B-A1A0-DA51DFAA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215541"/>
            <a:ext cx="9665338" cy="42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7752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D468FC-5A1F-4D93-9266-BF44BB17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49</a:t>
            </a:fld>
            <a:endParaRPr lang="pl-PL"/>
          </a:p>
        </p:txBody>
      </p:sp>
      <p:pic>
        <p:nvPicPr>
          <p:cNvPr id="8" name="Symbol zastępczy obrazu 8" descr="Obraz zawierający sprzęt elektroniczny, obwód&#10;&#10;Opis wygenerowany automatycznie">
            <a:extLst>
              <a:ext uri="{FF2B5EF4-FFF2-40B4-BE49-F238E27FC236}">
                <a16:creationId xmlns:a16="http://schemas.microsoft.com/office/drawing/2014/main" id="{744A9715-BFBD-4CD0-B460-B81896994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616" y="0"/>
            <a:ext cx="3744384" cy="68580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2AD50B7D-FE5C-4529-8057-8AD9C6AA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latin typeface="Aptos Narrow"/>
              </a:rPr>
              <a:t>Děkujeme za pozornost</a:t>
            </a:r>
            <a:br>
              <a:rPr lang="cs-CZ" b="0" i="0">
                <a:effectLst/>
                <a:latin typeface="Aptos Narrow" panose="020B0004020202020204" pitchFamily="34" charset="0"/>
              </a:rPr>
            </a:br>
            <a:br>
              <a:rPr lang="cs-CZ" b="0" i="0">
                <a:effectLst/>
                <a:latin typeface="Aptos Narrow" panose="020B0004020202020204" pitchFamily="34" charset="0"/>
              </a:rPr>
            </a:br>
            <a:endParaRPr lang="cs-CZ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5310009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F858-3907-39F9-7D6A-D1B9E097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6D80F6B-010C-EFEF-6610-1EEF1D94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8" name="Symbol zastępczy obrazu 8" descr="Obraz zawierający sprzęt elektroniczny, obwód&#10;&#10;Opis wygenerowany automatycznie">
            <a:extLst>
              <a:ext uri="{FF2B5EF4-FFF2-40B4-BE49-F238E27FC236}">
                <a16:creationId xmlns:a16="http://schemas.microsoft.com/office/drawing/2014/main" id="{BE9D39DD-024C-96EF-3BCD-28272D6AF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616" y="0"/>
            <a:ext cx="3744384" cy="68580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A3A18E3D-4CCA-1C52-FD04-5DF864AE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7750595" cy="792675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Podprostor souběžné tvorby návrhu</a:t>
            </a:r>
            <a:endParaRPr lang="en-US" dirty="0"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99168822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961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2177D-B636-4CB0-8BD3-6520D106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EBE802-6556-4407-B41E-41835B16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Souběžná tvorba návrhu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8A969-FE77-4591-800E-3F6136C9D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8552" y="2372474"/>
            <a:ext cx="4986984" cy="1462925"/>
          </a:xfrm>
        </p:spPr>
        <p:txBody>
          <a:bodyPr/>
          <a:lstStyle/>
          <a:p>
            <a:r>
              <a:rPr lang="cs-CZ" sz="1800" dirty="0">
                <a:solidFill>
                  <a:schemeClr val="tx1"/>
                </a:solidFill>
                <a:latin typeface="+mn-lt"/>
              </a:rPr>
              <a:t>V rámci ukázky se pracuje ve 2 prohlížečích na </a:t>
            </a:r>
            <a:r>
              <a:rPr lang="cs-CZ" sz="1800" b="1" dirty="0">
                <a:solidFill>
                  <a:schemeClr val="tx1"/>
                </a:solidFill>
                <a:latin typeface="+mn-lt"/>
              </a:rPr>
              <a:t>jednom návrhu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pod rozdílným oprávněním:</a:t>
            </a:r>
          </a:p>
          <a:p>
            <a:pPr marL="817200" lvl="1" indent="-457200">
              <a:buFont typeface="+mj-lt"/>
              <a:buAutoNum type="arabicParenR"/>
            </a:pPr>
            <a:r>
              <a:rPr lang="cs-CZ" sz="1800" b="1" dirty="0">
                <a:solidFill>
                  <a:schemeClr val="tx1"/>
                </a:solidFill>
                <a:latin typeface="+mn-lt"/>
              </a:rPr>
              <a:t>vlastník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prostoru fáze</a:t>
            </a:r>
          </a:p>
          <a:p>
            <a:pPr marL="817200" lvl="1" indent="-457200">
              <a:buFont typeface="+mj-lt"/>
              <a:buAutoNum type="arabicParenR"/>
            </a:pPr>
            <a:r>
              <a:rPr lang="cs-CZ" sz="180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prostoru fáze</a:t>
            </a:r>
            <a:endParaRPr lang="cs-CZ" sz="1800" u="sng" dirty="0">
              <a:solidFill>
                <a:schemeClr val="accent1"/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EADB279-6B65-47C1-8089-6CF7F06001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370" r="20370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9490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A77C-0338-7392-DACE-7F303087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D47EB9-FD1A-2331-896B-9F2FA70A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FE619-6B79-D2DB-BB9D-D09C5D7A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7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DC892F-5C60-54DF-6AFE-C9705E9DC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 čemu slouží podprostor souběžné tvorby návrhů?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3C22E9-C0BD-41AA-C18E-754CBD8B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Podprostor souběžné tvorby návrhu (dále jen „PT“)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65AAB-9057-2368-9619-CB9FF9DA5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b="0" i="0" dirty="0">
                <a:effectLst/>
              </a:rPr>
              <a:t>Umožňuje uživatelům pracovat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0" i="0" dirty="0">
                <a:effectLst/>
              </a:rPr>
              <a:t>na návrhu zákona paralelně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0" i="0" dirty="0">
                <a:effectLst/>
              </a:rPr>
              <a:t>a v užším kruhu spolupracovníků,</a:t>
            </a:r>
          </a:p>
          <a:p>
            <a:pPr marL="360000" lvl="1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0" i="0" dirty="0">
                <a:effectLst/>
              </a:rPr>
              <a:t>aniž by verze byly okamžitě dostupné pro všechny uživatele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7C889B55-2B84-97E3-A722-B1E29AD7B1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Hlavní výhody:</a:t>
            </a:r>
          </a:p>
          <a:p>
            <a:pPr lvl="1">
              <a:buFont typeface="+mj-lt"/>
              <a:buAutoNum type="arabicPeriod"/>
            </a:pPr>
            <a:r>
              <a:rPr lang="cs-CZ" sz="1800" b="1" i="0" dirty="0">
                <a:effectLst/>
              </a:rPr>
              <a:t>Paralelní práce</a:t>
            </a:r>
          </a:p>
          <a:p>
            <a:pPr lvl="1">
              <a:buFont typeface="+mj-lt"/>
              <a:buAutoNum type="arabicPeriod"/>
            </a:pPr>
            <a:r>
              <a:rPr lang="cs-CZ" sz="1800" b="1" i="0" dirty="0">
                <a:effectLst/>
              </a:rPr>
              <a:t>Užší spolupráce</a:t>
            </a:r>
          </a:p>
          <a:p>
            <a:pPr lvl="1">
              <a:buFont typeface="+mj-lt"/>
              <a:buAutoNum type="arabicPeriod"/>
            </a:pPr>
            <a:r>
              <a:rPr lang="cs-CZ" sz="1800" b="1" i="0" dirty="0">
                <a:effectLst/>
              </a:rPr>
              <a:t>Verze návrhu</a:t>
            </a:r>
            <a:endParaRPr lang="cs-CZ" sz="1800" dirty="0"/>
          </a:p>
          <a:p>
            <a:pPr lvl="1">
              <a:buFont typeface="+mj-lt"/>
              <a:buAutoNum type="arabicPeriod"/>
            </a:pPr>
            <a:r>
              <a:rPr lang="cs-CZ" sz="1800" b="1" i="0" dirty="0">
                <a:effectLst/>
              </a:rPr>
              <a:t>Kontrola nad zveřejněním</a:t>
            </a:r>
            <a:endParaRPr lang="cs-CZ" sz="1800" dirty="0"/>
          </a:p>
          <a:p>
            <a:pPr lvl="1">
              <a:buFont typeface="+mj-lt"/>
              <a:buAutoNum type="arabicPeriod"/>
            </a:pPr>
            <a:r>
              <a:rPr lang="cs-CZ" sz="1800" b="1" i="0" dirty="0">
                <a:effectLst/>
              </a:rPr>
              <a:t>Podpora verzování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334454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8FA56-6355-2C19-800E-9206D73B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772EBC-89B2-2C10-4835-AC1A8CEA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B40EB-9BC6-C049-5C29-CB0F2821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8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0F0276-899F-C924-5A46-66DED1AD52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08E4AE-AA63-F9EF-5674-872D533F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Co je podprostor souběžné tvorby návrhu?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B34BC-D909-2AB3-5A58-E14E3493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800" b="1" i="0" dirty="0">
                <a:effectLst/>
              </a:rPr>
              <a:t>Paralelní práce</a:t>
            </a:r>
            <a:r>
              <a:rPr lang="cs-CZ" sz="1800" b="0" i="0" dirty="0">
                <a:effectLst/>
              </a:rPr>
              <a:t>: Uživatelé mohou vytvářet různé verze návrhu současně, což znamená, že více týmů může pracovat na různých aspektech návrhu.</a:t>
            </a:r>
          </a:p>
          <a:p>
            <a:pPr>
              <a:buFont typeface="+mj-lt"/>
              <a:buAutoNum type="arabicPeriod"/>
            </a:pPr>
            <a:r>
              <a:rPr lang="cs-CZ" sz="1800" b="1" i="0" dirty="0">
                <a:effectLst/>
              </a:rPr>
              <a:t>Užší spolupráce</a:t>
            </a:r>
            <a:r>
              <a:rPr lang="cs-CZ" sz="1800" b="0" i="0" dirty="0">
                <a:effectLst/>
              </a:rPr>
              <a:t>: Tento prostor je ideální pro práci v menších týmech, kde není nutné, aby byl návrh okamžitě sdílen s celou organizací.</a:t>
            </a:r>
          </a:p>
          <a:p>
            <a:pPr>
              <a:buFont typeface="+mj-lt"/>
              <a:buAutoNum type="arabicPeriod"/>
            </a:pPr>
            <a:r>
              <a:rPr lang="cs-CZ" sz="1800" b="1" i="0" dirty="0">
                <a:effectLst/>
              </a:rPr>
              <a:t>Verze návrhu</a:t>
            </a:r>
            <a:r>
              <a:rPr lang="cs-CZ" sz="1800" b="0" i="0" dirty="0">
                <a:effectLst/>
              </a:rPr>
              <a:t>: Po dokončení práce v tomto podprostoru se vytvoří nová verze návrhu, kterou lze uložit do hlavního prostoru fáze. Uživatelé pak mohou porovnávat různé verze a rozhodnout, která bude aktuálně platná.</a:t>
            </a:r>
          </a:p>
          <a:p>
            <a:pPr>
              <a:buFont typeface="+mj-lt"/>
              <a:buAutoNum type="arabicPeriod"/>
            </a:pPr>
            <a:r>
              <a:rPr lang="cs-CZ" sz="1800" b="1" i="0" dirty="0">
                <a:effectLst/>
              </a:rPr>
              <a:t>Kontrola nad zveřejněním</a:t>
            </a:r>
            <a:r>
              <a:rPr lang="cs-CZ" sz="1800" b="0" i="0" dirty="0">
                <a:effectLst/>
              </a:rPr>
              <a:t>: Návrhy vytvořené v tomto podprostoru nejsou automaticky zveřejněny, což umožňuje týmům čas na dokončení a interní schválení před tím, než jsou předloženy širší veřejnosti nebo dalším částem organizace.</a:t>
            </a:r>
          </a:p>
          <a:p>
            <a:pPr>
              <a:buFont typeface="+mj-lt"/>
              <a:buAutoNum type="arabicPeriod"/>
            </a:pPr>
            <a:r>
              <a:rPr lang="cs-CZ" sz="1800" b="1" i="0" dirty="0">
                <a:effectLst/>
              </a:rPr>
              <a:t>Podpora verzování</a:t>
            </a:r>
            <a:r>
              <a:rPr lang="cs-CZ" sz="1800" b="0" i="0" dirty="0">
                <a:effectLst/>
              </a:rPr>
              <a:t>: Tento podprostor podporuje proces porovnávání a slučování různých verzí návrhů do jedné finální verze.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20902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DDA1-9104-61B0-02B1-C6432DFEB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0921A712-9197-FCCA-908C-E5B8A6E8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7" y="2931680"/>
            <a:ext cx="8215146" cy="36026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B2898D-C727-8795-FD86-0AB646AB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6629" y="6356351"/>
            <a:ext cx="8306825" cy="365125"/>
          </a:xfrm>
        </p:spPr>
        <p:txBody>
          <a:bodyPr anchor="b">
            <a:normAutofit/>
          </a:bodyPr>
          <a:lstStyle/>
          <a:p>
            <a:endParaRPr lang="pl-PL" sz="1000" dirty="0"/>
          </a:p>
          <a:p>
            <a:r>
              <a:rPr lang="cs-CZ" sz="1000" dirty="0" err="1">
                <a:solidFill>
                  <a:srgbClr val="00B0F0"/>
                </a:solidFill>
                <a:latin typeface="Aptos"/>
              </a:rPr>
              <a:t>MF_pracovnik</a:t>
            </a:r>
            <a:r>
              <a:rPr lang="cs-CZ" sz="1000" dirty="0">
                <a:solidFill>
                  <a:srgbClr val="00B0F0"/>
                </a:solidFill>
                <a:latin typeface="Aptos"/>
              </a:rPr>
              <a:t> </a:t>
            </a:r>
            <a:r>
              <a:rPr lang="cs-CZ" sz="1000" dirty="0">
                <a:latin typeface="Aptos"/>
              </a:rPr>
              <a:t>/ </a:t>
            </a:r>
            <a:r>
              <a:rPr lang="cs-CZ" sz="1000" dirty="0"/>
              <a:t>Informační systém e-Sbírka a e-Legislativa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662A7-D4E2-89D3-E683-DEBC3B05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457" y="6356351"/>
            <a:ext cx="2844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DC1E638-3F78-4E0D-883A-B278700C48C0}" type="slidenum">
              <a:rPr lang="pl-PL" smtClean="0"/>
              <a:pPr>
                <a:spcAft>
                  <a:spcPts val="600"/>
                </a:spcAft>
              </a:pPr>
              <a:t>9</a:t>
            </a:fld>
            <a:endParaRPr lang="pl-P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F0EFD2-54D5-AB46-1D38-ECE772514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627" y="1730218"/>
            <a:ext cx="11233584" cy="336244"/>
          </a:xfrm>
        </p:spPr>
        <p:txBody>
          <a:bodyPr/>
          <a:lstStyle/>
          <a:p>
            <a:endParaRPr lang="cs-CZ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CAFAE3-FE2D-D201-A33D-714A58AC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30" y="848201"/>
            <a:ext cx="11234631" cy="792675"/>
          </a:xfrm>
        </p:spPr>
        <p:txBody>
          <a:bodyPr anchor="t">
            <a:normAutofit/>
          </a:bodyPr>
          <a:lstStyle/>
          <a:p>
            <a:r>
              <a:rPr lang="cs-CZ" dirty="0"/>
              <a:t>Kdo může podprostor souběžné tvorby návrhu založit?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701A1-645F-C02B-D84F-5063C4CC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28" y="1895475"/>
            <a:ext cx="10263291" cy="4076999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/>
              <a:t>Podprostor může založit uživatel, který má v hlavním prostoru fáze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  <a:r>
              <a:rPr lang="cs-CZ" sz="1800" dirty="0"/>
              <a:t> úroveň oprávnění: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vlastník prostoru fáze </a:t>
            </a:r>
            <a:r>
              <a:rPr lang="cs-CZ" sz="1800" dirty="0">
                <a:solidFill>
                  <a:srgbClr val="FF0000"/>
                </a:solidFill>
              </a:rPr>
              <a:t>(3)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editor prostoru fáze </a:t>
            </a:r>
            <a:r>
              <a:rPr lang="cs-CZ" sz="1800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8C4BFC-3757-6FEF-1A1A-BE4D63DEC164}"/>
              </a:ext>
            </a:extLst>
          </p:cNvPr>
          <p:cNvSpPr txBox="1"/>
          <p:nvPr/>
        </p:nvSpPr>
        <p:spPr>
          <a:xfrm>
            <a:off x="8597549" y="2934249"/>
            <a:ext cx="3495267" cy="628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800" dirty="0"/>
              <a:t>.. údaje jsou dostupné vlastníkovi </a:t>
            </a:r>
          </a:p>
          <a:p>
            <a:pPr algn="ctr">
              <a:lnSpc>
                <a:spcPct val="95000"/>
              </a:lnSpc>
              <a:spcAft>
                <a:spcPts val="800"/>
              </a:spcAft>
              <a:buClr>
                <a:schemeClr val="accent1"/>
              </a:buClr>
              <a:buSzPct val="120000"/>
            </a:pPr>
            <a:r>
              <a:rPr lang="cs-CZ" sz="1800" dirty="0"/>
              <a:t>v prostoru fáze v Nastavení </a:t>
            </a:r>
            <a:r>
              <a:rPr lang="cs-CZ" sz="1800" dirty="0">
                <a:solidFill>
                  <a:srgbClr val="FF0000"/>
                </a:solidFill>
              </a:rPr>
              <a:t>(2)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151BBB5-E458-1C61-0D0F-5269DD993597}"/>
              </a:ext>
            </a:extLst>
          </p:cNvPr>
          <p:cNvCxnSpPr>
            <a:cxnSpLocks/>
          </p:cNvCxnSpPr>
          <p:nvPr/>
        </p:nvCxnSpPr>
        <p:spPr bwMode="gray">
          <a:xfrm flipH="1">
            <a:off x="4462904" y="3174715"/>
            <a:ext cx="4370550" cy="924883"/>
          </a:xfrm>
          <a:prstGeom prst="straightConnector1">
            <a:avLst/>
          </a:prstGeom>
          <a:noFill/>
          <a:ln w="38100">
            <a:solidFill>
              <a:schemeClr val="accent5"/>
            </a:solidFill>
            <a:prstDash val="solid"/>
            <a:round/>
            <a:headEnd/>
            <a:tailEnd type="triangle"/>
          </a:ln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4605906-78FD-100A-5EDC-6E9F00B933DC}"/>
              </a:ext>
            </a:extLst>
          </p:cNvPr>
          <p:cNvCxnSpPr>
            <a:cxnSpLocks/>
          </p:cNvCxnSpPr>
          <p:nvPr/>
        </p:nvCxnSpPr>
        <p:spPr bwMode="gray">
          <a:xfrm flipH="1">
            <a:off x="4161034" y="3174715"/>
            <a:ext cx="4672420" cy="1681797"/>
          </a:xfrm>
          <a:prstGeom prst="straightConnector1">
            <a:avLst/>
          </a:prstGeom>
          <a:noFill/>
          <a:ln w="38100">
            <a:solidFill>
              <a:schemeClr val="accent5"/>
            </a:solidFill>
            <a:prstDash val="solid"/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23648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zablon_prezentacji_16x9">
  <a:themeElements>
    <a:clrScheme name="asseco">
      <a:dk1>
        <a:srgbClr val="000000"/>
      </a:dk1>
      <a:lt1>
        <a:srgbClr val="FFFFFF"/>
      </a:lt1>
      <a:dk2>
        <a:srgbClr val="00A4E0"/>
      </a:dk2>
      <a:lt2>
        <a:srgbClr val="5EC3AF"/>
      </a:lt2>
      <a:accent1>
        <a:srgbClr val="00AEE8"/>
      </a:accent1>
      <a:accent2>
        <a:srgbClr val="00A13C"/>
      </a:accent2>
      <a:accent3>
        <a:srgbClr val="5C53BD"/>
      </a:accent3>
      <a:accent4>
        <a:srgbClr val="AAAFAF"/>
      </a:accent4>
      <a:accent5>
        <a:srgbClr val="FF3300"/>
      </a:accent5>
      <a:accent6>
        <a:srgbClr val="FFC800"/>
      </a:accent6>
      <a:hlink>
        <a:srgbClr val="00AEE8"/>
      </a:hlink>
      <a:folHlink>
        <a:srgbClr val="AAAFA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 bwMode="gray">
        <a:noFill/>
        <a:ln w="9525">
          <a:solidFill>
            <a:srgbClr val="808080"/>
          </a:solidFill>
          <a:prstDash val="solid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sseco CE presentation template.pptx" id="{DBABACC2-696F-47FF-B160-1A64B801EDC4}" vid="{8FAB6A51-56D0-4945-9C37-E9F244AF6ED1}"/>
    </a:ext>
  </a:extLst>
</a:theme>
</file>

<file path=ppt/theme/theme2.xml><?xml version="1.0" encoding="utf-8"?>
<a:theme xmlns:a="http://schemas.openxmlformats.org/drawingml/2006/main" name="1_szablon_prezentacji_16x9">
  <a:themeElements>
    <a:clrScheme name="asseco">
      <a:dk1>
        <a:srgbClr val="000000"/>
      </a:dk1>
      <a:lt1>
        <a:srgbClr val="FFFFFF"/>
      </a:lt1>
      <a:dk2>
        <a:srgbClr val="00A4E0"/>
      </a:dk2>
      <a:lt2>
        <a:srgbClr val="5EC3AF"/>
      </a:lt2>
      <a:accent1>
        <a:srgbClr val="00AEE8"/>
      </a:accent1>
      <a:accent2>
        <a:srgbClr val="00A13C"/>
      </a:accent2>
      <a:accent3>
        <a:srgbClr val="5C53BD"/>
      </a:accent3>
      <a:accent4>
        <a:srgbClr val="AAAFAF"/>
      </a:accent4>
      <a:accent5>
        <a:srgbClr val="FF3300"/>
      </a:accent5>
      <a:accent6>
        <a:srgbClr val="FFC800"/>
      </a:accent6>
      <a:hlink>
        <a:srgbClr val="00AEE8"/>
      </a:hlink>
      <a:folHlink>
        <a:srgbClr val="AAAFA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>
          <a:solidFill>
            <a:schemeClr val="accent1"/>
          </a:solidFill>
          <a:round/>
          <a:headEnd/>
          <a:tailE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</a:spDef>
    <a:lnDef>
      <a:spPr bwMode="gray">
        <a:noFill/>
        <a:ln w="9525">
          <a:solidFill>
            <a:srgbClr val="808080"/>
          </a:solidFill>
          <a:prstDash val="solid"/>
          <a:round/>
          <a:headEnd/>
          <a:tailEnd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marL="288000" indent="-288000">
          <a:lnSpc>
            <a:spcPct val="95000"/>
          </a:lnSpc>
          <a:spcAft>
            <a:spcPts val="800"/>
          </a:spcAft>
          <a:buClr>
            <a:schemeClr val="accent1"/>
          </a:buClr>
          <a:buSzPct val="120000"/>
          <a:buFont typeface="Arial" panose="020B0604020202020204" pitchFamily="34" charset="0"/>
          <a:buChar char="•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sseco CE presentation template.pptx" id="{DBABACC2-696F-47FF-B160-1A64B801EDC4}" vid="{9937547C-5FBF-400E-9681-C42A71264088}"/>
    </a:ext>
  </a:extLst>
</a:theme>
</file>

<file path=ppt/theme/theme3.xml><?xml version="1.0" encoding="utf-8"?>
<a:theme xmlns:a="http://schemas.openxmlformats.org/drawingml/2006/main" name="Motyw pakietu Office">
  <a:themeElements>
    <a:clrScheme name="Asseco">
      <a:dk1>
        <a:srgbClr val="58595B"/>
      </a:dk1>
      <a:lt1>
        <a:srgbClr val="FFFFFF"/>
      </a:lt1>
      <a:dk2>
        <a:srgbClr val="4F8CFB"/>
      </a:dk2>
      <a:lt2>
        <a:srgbClr val="BBBEC0"/>
      </a:lt2>
      <a:accent1>
        <a:srgbClr val="6298FC"/>
      </a:accent1>
      <a:accent2>
        <a:srgbClr val="337AFB"/>
      </a:accent2>
      <a:accent3>
        <a:srgbClr val="0449C4"/>
      </a:accent3>
      <a:accent4>
        <a:srgbClr val="9B9FA1"/>
      </a:accent4>
      <a:accent5>
        <a:srgbClr val="30B31F"/>
      </a:accent5>
      <a:accent6>
        <a:srgbClr val="F79646"/>
      </a:accent6>
      <a:hlink>
        <a:srgbClr val="3155EF"/>
      </a:hlink>
      <a:folHlink>
        <a:srgbClr val="2846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Asseco">
      <a:dk1>
        <a:srgbClr val="58595B"/>
      </a:dk1>
      <a:lt1>
        <a:srgbClr val="FFFFFF"/>
      </a:lt1>
      <a:dk2>
        <a:srgbClr val="4F8CFB"/>
      </a:dk2>
      <a:lt2>
        <a:srgbClr val="BBBEC0"/>
      </a:lt2>
      <a:accent1>
        <a:srgbClr val="6298FC"/>
      </a:accent1>
      <a:accent2>
        <a:srgbClr val="337AFB"/>
      </a:accent2>
      <a:accent3>
        <a:srgbClr val="0449C4"/>
      </a:accent3>
      <a:accent4>
        <a:srgbClr val="9B9FA1"/>
      </a:accent4>
      <a:accent5>
        <a:srgbClr val="30B31F"/>
      </a:accent5>
      <a:accent6>
        <a:srgbClr val="F79646"/>
      </a:accent6>
      <a:hlink>
        <a:srgbClr val="3155EF"/>
      </a:hlink>
      <a:folHlink>
        <a:srgbClr val="2846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78ead9-6c77-4367-b017-694c57707dcb">
      <Terms xmlns="http://schemas.microsoft.com/office/infopath/2007/PartnerControls"/>
    </lcf76f155ced4ddcb4097134ff3c332f>
    <TaxCatchAll xmlns="99df7024-77c3-464a-ad9d-ac6dc0088db4" xsi:nil="true"/>
    <_ip_UnifiedCompliancePolicyUIAction xmlns="http://schemas.microsoft.com/sharepoint/v3" xsi:nil="true"/>
    <Popis xmlns="2d78ead9-6c77-4367-b017-694c57707dcb" xsi:nil="true"/>
    <_ip_UnifiedCompliancePolicyProperties xmlns="http://schemas.microsoft.com/sharepoint/v3" xsi:nil="true"/>
    <_Flow_SignoffStatus xmlns="2d78ead9-6c77-4367-b017-694c57707dcb" xsi:nil="true"/>
    <Link xmlns="2d78ead9-6c77-4367-b017-694c57707dcb">
      <Url xsi:nil="true"/>
      <Description xsi:nil="true"/>
    </Link>
    <Datum xmlns="2d78ead9-6c77-4367-b017-694c57707d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6DD02983A46C409EEF11DE63C77FB7" ma:contentTypeVersion="24" ma:contentTypeDescription="Vytvoří nový dokument" ma:contentTypeScope="" ma:versionID="bb01bc41290162c6be410275ae1f4445">
  <xsd:schema xmlns:xsd="http://www.w3.org/2001/XMLSchema" xmlns:xs="http://www.w3.org/2001/XMLSchema" xmlns:p="http://schemas.microsoft.com/office/2006/metadata/properties" xmlns:ns1="http://schemas.microsoft.com/sharepoint/v3" xmlns:ns2="2d78ead9-6c77-4367-b017-694c57707dcb" xmlns:ns3="99df7024-77c3-464a-ad9d-ac6dc0088db4" targetNamespace="http://schemas.microsoft.com/office/2006/metadata/properties" ma:root="true" ma:fieldsID="024965c65f09b63b5d3b6a6190db7a45" ns1:_="" ns2:_="" ns3:_="">
    <xsd:import namespace="http://schemas.microsoft.com/sharepoint/v3"/>
    <xsd:import namespace="2d78ead9-6c77-4367-b017-694c57707dcb"/>
    <xsd:import namespace="99df7024-77c3-464a-ad9d-ac6dc0088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Popi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  <xsd:element ref="ns2: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8ead9-6c77-4367-b017-694c57707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Popis" ma:index="15" nillable="true" ma:displayName="Popis" ma:description="e-Šablona mínus - analytický plán zadání pro vývoj backendových služeb (TSIT-ACE)" ma:format="Dropdown" ma:internalName="Popis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Datum" ma:index="22" nillable="true" ma:displayName="Datum" ma:format="DateOnly" ma:internalName="Datum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87f66ad1-fe3c-4d7f-928a-c6612a40c9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ink" ma:index="3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f7024-77c3-464a-ad9d-ac6dc0088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8fe49ff-be76-4081-80dd-99ce3c2bd5fe}" ma:internalName="TaxCatchAll" ma:showField="CatchAllData" ma:web="99df7024-77c3-464a-ad9d-ac6dc0088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DA6C9-F14C-4EFB-AD47-FFBF4EE96E59}">
  <ds:schemaRefs>
    <ds:schemaRef ds:uri="2d78ead9-6c77-4367-b017-694c57707dcb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9df7024-77c3-464a-ad9d-ac6dc0088db4"/>
    <ds:schemaRef ds:uri="http://purl.org/dc/terms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1BA934-FBDC-4C5E-A7E3-B507149E14E4}"/>
</file>

<file path=customXml/itemProps3.xml><?xml version="1.0" encoding="utf-8"?>
<ds:datastoreItem xmlns:ds="http://schemas.openxmlformats.org/officeDocument/2006/customXml" ds:itemID="{FF424C30-DE55-46BB-A6F1-F73644F418D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84226ac-d152-4259-96d9-9ea797342374}" enabled="1" method="Standard" siteId="{6573a299-ce07-4046-aaa3-db180daff1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2021 Asseco CE presentation template</Template>
  <TotalTime>2105</TotalTime>
  <Words>2523</Words>
  <Application>Microsoft Office PowerPoint</Application>
  <PresentationFormat>Širokoúhlá obrazovka</PresentationFormat>
  <Paragraphs>358</Paragraphs>
  <Slides>50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62" baseType="lpstr">
      <vt:lpstr>Aptos</vt:lpstr>
      <vt:lpstr>Aptos Narrow</vt:lpstr>
      <vt:lpstr>Arial</vt:lpstr>
      <vt:lpstr>Calibri</vt:lpstr>
      <vt:lpstr>Calibri Light</vt:lpstr>
      <vt:lpstr>Courier New</vt:lpstr>
      <vt:lpstr>Geomanist Book</vt:lpstr>
      <vt:lpstr>Symbol</vt:lpstr>
      <vt:lpstr>Times New Roman</vt:lpstr>
      <vt:lpstr>Wingdings</vt:lpstr>
      <vt:lpstr>szablon_prezentacji_16x9</vt:lpstr>
      <vt:lpstr>1_szablon_prezentacji_16x9</vt:lpstr>
      <vt:lpstr>Akademie e-Legislativy Blok 4</vt:lpstr>
      <vt:lpstr>Úvod</vt:lpstr>
      <vt:lpstr>Důležité odkazy</vt:lpstr>
      <vt:lpstr>Co je předmětem školení?</vt:lpstr>
      <vt:lpstr>Podprostor souběžné tvorby návrhu</vt:lpstr>
      <vt:lpstr>Souběžná tvorba návrhu</vt:lpstr>
      <vt:lpstr>Podprostor souběžné tvorby návrhu (dále jen „PT“)</vt:lpstr>
      <vt:lpstr>Co je podprostor souběžné tvorby návrhu?</vt:lpstr>
      <vt:lpstr>Kdo může podprostor souběžné tvorby návrhu založit?</vt:lpstr>
      <vt:lpstr>Založení podprostoru souběžné tvorby návrhu</vt:lpstr>
      <vt:lpstr>Založení podprostoru souběžné tvorby návrhu</vt:lpstr>
      <vt:lpstr>Založení podprostoru souběžné tvorby návrhu</vt:lpstr>
      <vt:lpstr>Založení podprostoru souběžné tvorby návrhu</vt:lpstr>
      <vt:lpstr>Viditelnost podprostoru souběžné tvorby návrhu</vt:lpstr>
      <vt:lpstr>Viditelnost podprostoru souběžné tvorby návrhu</vt:lpstr>
      <vt:lpstr>Dostupnost funkcí (tlačítek) – záložka Podprostor tvorby</vt:lpstr>
      <vt:lpstr>Dostupnost funkcí (tlačítek) – záložka Podprostor tvorby</vt:lpstr>
      <vt:lpstr>Dostupnost funkcí – záložka Nastavení</vt:lpstr>
      <vt:lpstr>Editace návrhu</vt:lpstr>
      <vt:lpstr>Editace návrhu</vt:lpstr>
      <vt:lpstr>Editace návrhu</vt:lpstr>
      <vt:lpstr>Prezentace aplikace PowerPoint</vt:lpstr>
      <vt:lpstr>Vložit do prostoru Tvorba </vt:lpstr>
      <vt:lpstr>Vložit do prostoru Tvorba </vt:lpstr>
      <vt:lpstr>Zobrazení verzí návrhu v hlavním prostoru fáze</vt:lpstr>
      <vt:lpstr>Zobrazení verzí návrhu v hlavním prostoru fáze</vt:lpstr>
      <vt:lpstr>Porovnat verze návrhu</vt:lpstr>
      <vt:lpstr>Porovnat verze návrhu</vt:lpstr>
      <vt:lpstr>Porovnat verze návrhu</vt:lpstr>
      <vt:lpstr>Porovnat verze návrhu</vt:lpstr>
      <vt:lpstr>Podprostor procesních dokumentů  </vt:lpstr>
      <vt:lpstr>Vytvořit dokument  v podprostoru  Procesní dokumenty</vt:lpstr>
      <vt:lpstr>Podprostor procesních dokumentů (dále jen „PPD“)</vt:lpstr>
      <vt:lpstr>Co je podprostor procesních dokumentů?</vt:lpstr>
      <vt:lpstr>Kdo může podprostor procesních dokumentů založit?</vt:lpstr>
      <vt:lpstr>Kdo může podprostor procesních dokumentů založit?</vt:lpstr>
      <vt:lpstr>Založení podprostoru procesních dokumentů</vt:lpstr>
      <vt:lpstr>Ruční založení podprostoru procesních dokumentů</vt:lpstr>
      <vt:lpstr>Založení podprostoru Procesní dokumenty</vt:lpstr>
      <vt:lpstr>Viditelnost podprostoru procesních dokumentů</vt:lpstr>
      <vt:lpstr>Viditelnost podprostoru souběžné tvorby návrhu</vt:lpstr>
      <vt:lpstr>Ukázka vytvoření procesního dokumentu</vt:lpstr>
      <vt:lpstr>Ukázka vytvoření procesního dokumentu</vt:lpstr>
      <vt:lpstr>Podprostor procesních dokumentů (dále jen „PPD“)</vt:lpstr>
      <vt:lpstr>Podprostor procesních dokumentů (dále jen „PPD“)</vt:lpstr>
      <vt:lpstr>Podprostor procesních dokumentů (dále jen „PPD“)</vt:lpstr>
      <vt:lpstr>Podprostor procesních dokumentů (dále jen „PPD“)</vt:lpstr>
      <vt:lpstr>Podprostor procesních dokumentů (dále jen „PPD“)</vt:lpstr>
      <vt:lpstr>Děkujeme za pozornost  </vt:lpstr>
      <vt:lpstr>Prezentace aplikace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BUTOR Tomáš</dc:creator>
  <cp:lastModifiedBy>Eva Jandíková</cp:lastModifiedBy>
  <cp:revision>6</cp:revision>
  <cp:lastPrinted>2013-04-25T15:22:59Z</cp:lastPrinted>
  <dcterms:created xsi:type="dcterms:W3CDTF">2021-10-19T06:50:50Z</dcterms:created>
  <dcterms:modified xsi:type="dcterms:W3CDTF">2025-04-16T18:42:36Z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83eb73-1339-4c09-b43c-88ef2eea0029_Enabled">
    <vt:lpwstr>true</vt:lpwstr>
  </property>
  <property fmtid="{D5CDD505-2E9C-101B-9397-08002B2CF9AE}" pid="3" name="MSIP_Label_ab83eb73-1339-4c09-b43c-88ef2eea0029_SetDate">
    <vt:lpwstr>2021-02-17T09:58:34Z</vt:lpwstr>
  </property>
  <property fmtid="{D5CDD505-2E9C-101B-9397-08002B2CF9AE}" pid="4" name="MSIP_Label_ab83eb73-1339-4c09-b43c-88ef2eea0029_Method">
    <vt:lpwstr>Standard</vt:lpwstr>
  </property>
  <property fmtid="{D5CDD505-2E9C-101B-9397-08002B2CF9AE}" pid="5" name="MSIP_Label_ab83eb73-1339-4c09-b43c-88ef2eea0029_Name">
    <vt:lpwstr>Wewnętrzny Asseco</vt:lpwstr>
  </property>
  <property fmtid="{D5CDD505-2E9C-101B-9397-08002B2CF9AE}" pid="6" name="MSIP_Label_ab83eb73-1339-4c09-b43c-88ef2eea0029_SiteId">
    <vt:lpwstr>88152bde-cfa3-4a5c-b981-a785c624bb42</vt:lpwstr>
  </property>
  <property fmtid="{D5CDD505-2E9C-101B-9397-08002B2CF9AE}" pid="7" name="MSIP_Label_ab83eb73-1339-4c09-b43c-88ef2eea0029_ActionId">
    <vt:lpwstr>8d476661-4322-4f33-acf9-7a5987e4846a</vt:lpwstr>
  </property>
  <property fmtid="{D5CDD505-2E9C-101B-9397-08002B2CF9AE}" pid="8" name="MSIP_Label_ab83eb73-1339-4c09-b43c-88ef2eea0029_ContentBits">
    <vt:lpwstr>0</vt:lpwstr>
  </property>
  <property fmtid="{D5CDD505-2E9C-101B-9397-08002B2CF9AE}" pid="9" name="ContentTypeId">
    <vt:lpwstr>0x010100356DD02983A46C409EEF11DE63C77FB7</vt:lpwstr>
  </property>
  <property fmtid="{D5CDD505-2E9C-101B-9397-08002B2CF9AE}" pid="10" name="MediaServiceImageTags">
    <vt:lpwstr/>
  </property>
  <property fmtid="{D5CDD505-2E9C-101B-9397-08002B2CF9AE}" pid="11" name="ClassificationContentMarkingHeaderLocations">
    <vt:lpwstr>szablon_prezentacji_16x9:4\1_szablon_prezentacji_16x9:4</vt:lpwstr>
  </property>
  <property fmtid="{D5CDD505-2E9C-101B-9397-08002B2CF9AE}" pid="12" name="ClassificationContentMarkingHeaderText">
    <vt:lpwstr>INTERNAL</vt:lpwstr>
  </property>
</Properties>
</file>